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66" r:id="rId3"/>
    <p:sldId id="269" r:id="rId4"/>
    <p:sldId id="270" r:id="rId5"/>
    <p:sldId id="258" r:id="rId6"/>
    <p:sldId id="257" r:id="rId7"/>
    <p:sldId id="272" r:id="rId8"/>
    <p:sldId id="275" r:id="rId9"/>
    <p:sldId id="259" r:id="rId10"/>
    <p:sldId id="273" r:id="rId11"/>
    <p:sldId id="260" r:id="rId12"/>
    <p:sldId id="274" r:id="rId13"/>
    <p:sldId id="267" r:id="rId14"/>
    <p:sldId id="268" r:id="rId15"/>
    <p:sldId id="261" r:id="rId16"/>
    <p:sldId id="262" r:id="rId17"/>
    <p:sldId id="265" r:id="rId18"/>
    <p:sldId id="263" r:id="rId19"/>
    <p:sldId id="264" r:id="rId20"/>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19. 10. 2021</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xmlns=""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19. 10. 2021</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19. 10. 2021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19. 10. 2021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19. 10. 2021</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19. 10. 2021</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19. 10. 2021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19. 10. 2021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19. 10. 2021</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19. 10. 2021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19. 10. 2021</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19. 10. 2021</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19. 10. 2021</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kument_aplikace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p14="http://schemas.microsoft.com/office/powerpoint/2010/main" xmlns="" val="13964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the </a:t>
            </a:r>
            <a:r>
              <a:rPr lang="cs-CZ" dirty="0" err="1" smtClean="0"/>
              <a:t>option</a:t>
            </a:r>
            <a:r>
              <a:rPr lang="cs-CZ" dirty="0" smtClean="0"/>
              <a:t> to </a:t>
            </a:r>
            <a:r>
              <a:rPr lang="cs-CZ" dirty="0" err="1" smtClean="0"/>
              <a:t>apply</a:t>
            </a:r>
            <a:r>
              <a:rPr lang="cs-CZ" dirty="0" smtClean="0"/>
              <a:t> for </a:t>
            </a:r>
            <a:r>
              <a:rPr lang="cs-CZ" dirty="0" err="1" smtClean="0"/>
              <a:t>gymansium</a:t>
            </a:r>
            <a:r>
              <a:rPr lang="cs-CZ" dirty="0" smtClean="0"/>
              <a:t> </a:t>
            </a:r>
            <a:r>
              <a:rPr lang="cs-CZ" dirty="0" err="1" smtClean="0"/>
              <a:t>or</a:t>
            </a:r>
            <a:r>
              <a:rPr lang="cs-CZ" dirty="0" smtClean="0"/>
              <a:t> </a:t>
            </a:r>
            <a:r>
              <a:rPr lang="cs-CZ" dirty="0" err="1" smtClean="0"/>
              <a:t>concervatory</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a:t>The International Standard Classification of Education is a classification of education approved by UNESCO in 1976. </a:t>
            </a:r>
            <a:endParaRPr lang="cs-CZ" dirty="0" smtClean="0"/>
          </a:p>
          <a:p>
            <a:r>
              <a:rPr lang="en-US" dirty="0" smtClean="0"/>
              <a:t>It </a:t>
            </a:r>
            <a:r>
              <a:rPr lang="en-US" dirty="0"/>
              <a:t>belongs to the family of economic and social classifications of the United Nations</a:t>
            </a:r>
            <a:r>
              <a:rPr lang="en-US" dirty="0" smtClean="0"/>
              <a:t>.</a:t>
            </a:r>
            <a:endParaRPr lang="cs-CZ" dirty="0" smtClean="0"/>
          </a:p>
          <a:p>
            <a:r>
              <a:rPr lang="en-US" dirty="0"/>
              <a:t>The second version, known as ISCED 1997, was approved in November 1997 as part of an effort to increase the comparability of statistics in education. </a:t>
            </a:r>
            <a:endParaRPr lang="cs-CZ" dirty="0" smtClean="0"/>
          </a:p>
          <a:p>
            <a:r>
              <a:rPr lang="en-US" dirty="0" smtClean="0"/>
              <a:t>The </a:t>
            </a:r>
            <a:r>
              <a:rPr lang="en-US" dirty="0"/>
              <a:t>classification covered two measurable variables: levels (introduced by 7) and areas of education (introduced by 25). </a:t>
            </a:r>
            <a:endParaRPr lang="cs-CZ" dirty="0" smtClean="0"/>
          </a:p>
          <a:p>
            <a:r>
              <a:rPr lang="en-US" dirty="0" smtClean="0"/>
              <a:t>In </a:t>
            </a:r>
            <a:r>
              <a:rPr lang="en-US" dirty="0"/>
              <a:t>the 2011 version, ISCED introduces 9 levels (instead of the previous 7) by dividing tertiary pre-doctoral education into three levels.</a:t>
            </a:r>
            <a:endParaRPr lang="cs-CZ" dirty="0" smtClean="0"/>
          </a:p>
        </p:txBody>
      </p:sp>
    </p:spTree>
    <p:extLst>
      <p:ext uri="{BB962C8B-B14F-4D97-AF65-F5344CB8AC3E}">
        <p14:creationId xmlns:p14="http://schemas.microsoft.com/office/powerpoint/2010/main" xmlns="" val="297757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xmlns="" val="3879270299"/>
              </p:ext>
            </p:extLst>
          </p:nvPr>
        </p:nvGraphicFramePr>
        <p:xfrm>
          <a:off x="395536" y="375169"/>
          <a:ext cx="9200466" cy="6485210"/>
        </p:xfrm>
        <a:graphic>
          <a:graphicData uri="http://schemas.openxmlformats.org/presentationml/2006/ole">
            <p:oleObj spid="_x0000_s1028" name="Dokument" r:id="rId3" imgW="8877027" imgH="6247984" progId="Word.Document.12">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827</TotalTime>
  <Words>857</Words>
  <Application>Microsoft Office PowerPoint</Application>
  <PresentationFormat>Předvádění na obrazovce (4:3)</PresentationFormat>
  <Paragraphs>91</Paragraphs>
  <Slides>19</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1" baseType="lpstr">
      <vt:lpstr>Arkýř</vt:lpstr>
      <vt:lpstr>Dokument</vt:lpstr>
      <vt:lpstr>Czech Educational System</vt:lpstr>
      <vt:lpstr>Seminar work</vt:lpstr>
      <vt:lpstr>Brief historical overview</vt:lpstr>
      <vt:lpstr>The Czechoslovak Socialist Republic</vt:lpstr>
      <vt:lpstr>Introduction</vt:lpstr>
      <vt:lpstr>Basic facts</vt:lpstr>
      <vt:lpstr>Basic facts</vt:lpstr>
      <vt:lpstr>ISCED</vt:lpstr>
      <vt:lpstr>Snímek 9</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Pospisil</cp:lastModifiedBy>
  <cp:revision>51</cp:revision>
  <dcterms:created xsi:type="dcterms:W3CDTF">2014-03-31T10:37:37Z</dcterms:created>
  <dcterms:modified xsi:type="dcterms:W3CDTF">2021-10-19T12:57:30Z</dcterms:modified>
</cp:coreProperties>
</file>