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48"/>
  </p:normalViewPr>
  <p:slideViewPr>
    <p:cSldViewPr snapToGrid="0" snapToObjects="1">
      <p:cViewPr varScale="1">
        <p:scale>
          <a:sx n="68" d="100"/>
          <a:sy n="68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73A85-C8F6-2732-B26D-158B40934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E79E79-4DE1-C2F2-448B-D90A82ED7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9F83DE-F877-72B3-EBE0-1D1D4611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5A43F1-58EC-9342-97DD-D8B60FC3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CFE7AD-4B83-70FE-997B-F6571ADE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20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64D25E-6D15-C2AF-BCF7-1D084D71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813480A-1227-F770-BB70-45C183C00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14A000-0880-C698-0710-C0293C0E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599EBD-9F2A-8713-3D2D-106B14BA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FB5CDD-E745-EABD-95A5-B8E28417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10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876D37F-57A6-959F-7350-836DDFA6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924EC6-CEDA-D27F-51CE-B4463452A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741263-87D2-12AE-10BC-8AE3FFDD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3D3EA6-C799-754D-555C-7A1F1C08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71B07E-4D5E-9425-BF1C-685673FF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49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2A5D1F-646A-54FF-2A37-1C580DBA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FB9041-F165-E2A9-1706-290F6E0FD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6C5978-F4A8-4AA9-B13E-B01CA10D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96F0C3-8DE3-65F8-639E-379CEC7C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899185-3DF4-3E78-5E69-EC8CC037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3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056A5-3D28-9A8F-BE65-6EB94495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E48902-F463-D4BD-8F54-F9945E0F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CED79C-DFB8-1E37-CBFB-7A5BA82F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94E570-089C-FF55-0CC6-1EE40365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D2E3A1-5B8A-932F-8E94-C201744E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50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062DE3-048E-AF2A-CAA8-0672D2C3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4DB603-6260-EB5E-B4AD-28EF88B7E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B3BE1C-95CA-88E9-F6F5-07B5CD39F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9563F6-8BB8-6915-F49E-853BB197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41B4C7-2920-6690-FB99-8315291C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3E576C-7062-1052-281D-1DDC8B2C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24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22D50-11E1-D4D6-9E9F-E90AFB69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71B07B-8884-C8CB-BA91-0DB922FEF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0A7D03-8624-DD8F-2E63-C9AD1A5C3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B6100DA-811F-07C4-BD50-67DCA8801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20681D0-E879-9251-2B4B-3237AFAB0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7EF19C0-FB05-8E49-9B08-74E80FBA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BF38CFD-77C1-9E0E-6E90-7597B5CD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F50B44A-D6B5-578E-B272-D3254A0F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96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79AD8-CF45-2D59-0F3E-5AA730FA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24B9A69-B01B-AFFA-81C7-6BD997A2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FB9468C-BED2-74B8-ED9F-ED2CE6E9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5DB51B-7324-AA8D-6A27-71176665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56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B2FA4CC-E4D9-721D-CE16-F52F9F48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D967C75-93FE-4F58-CFCD-B7AAB49C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AA7D1E-31B7-00CC-C4B4-FBA85AA1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92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771A29-1EF7-EA60-84E3-8603EDAF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E1C24F-1AF2-AE65-EF9C-D5D847F0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367D58-9B0A-0D3B-1587-C42AB08BD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B52EE2-BF92-AEA5-8386-23126BF4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C47E1D-0EF8-17EF-2E05-4E5934C8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57C9E6-111C-A8C4-0AF4-AA8DAF9E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96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38D13-0747-B4E6-C836-D50B5DF7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036602C-30A5-E43A-D6BC-A80432A4E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4C1A20F-F6EE-036F-14B6-85AF2BB77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16CBEB-1341-76A0-84A6-31706EEB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F81525-2D5A-6D42-F065-A6E62AF9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35728A-2D67-E3DE-7735-64F163F0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6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68A9037-3EF2-105B-5A7F-218D7E0F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D6DA6B-35CC-9CC3-5320-1E153E18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38C439-5748-0C15-96D4-F045885F6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7538-35FF-2C48-96D6-5438098FB2E4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AFE652-811A-BE18-D52D-77CA1D989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1D0A70-F753-0509-1F1D-89D9C681B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CEFA-ADAE-B64D-BC1E-48F8BD59D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1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рокодил&quot; Чуковского отмечает 100-летний юбилей - Новости - Литература -  РЕВИЗОР.РУ">
            <a:extLst>
              <a:ext uri="{FF2B5EF4-FFF2-40B4-BE49-F238E27FC236}">
                <a16:creationId xmlns:a16="http://schemas.microsoft.com/office/drawing/2014/main" id="{F50C6F41-87FF-454F-D15F-7AE053A0B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8909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724A2DA-56F7-E301-4747-29B538F5B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«Крокодил» Корней Чуковский</a:t>
            </a:r>
            <a:endParaRPr lang="pl-PL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21BA03-21EE-1AE1-4330-00DDA45E7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Polina Wygowska</a:t>
            </a:r>
          </a:p>
          <a:p>
            <a:r>
              <a:rPr lang="pl-P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Jurčaga</a:t>
            </a:r>
          </a:p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462768-A449-51D9-3103-B6A916F9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Чуковский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(1882-1969)</a:t>
            </a: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6D01C6-0955-28B9-CED0-DDFD449D4B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0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6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A01AFF-C61A-89C1-0C0E-54B1EC6D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13232"/>
            <a:ext cx="5157216" cy="1197864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 авторе</a:t>
            </a: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22960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F07806-74C7-7A90-471B-990C007A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48256"/>
            <a:ext cx="5157216" cy="4123944"/>
          </a:xfrm>
        </p:spPr>
        <p:txBody>
          <a:bodyPr anchor="t"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настоящее имя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Корнейчуков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советский поэт, публицист, литературный критик, переводчик и литературовед, детский писатель, журналист.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1901 года Чуковский начал писать статьи в «Одесских новостях».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был отправлен в качестве корреспондента в Лондон, его деятельность началась в 1903 году.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1916 Чуковский составил сборник «Елка» и написал свою первую сказку в стихах для детей «Крокодил»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нига: &quot;Елка&quot; - Корней Чуковский. Купить книгу, читать рецензии | ISBN  978-5-17-075647-6 | Лабиринт">
            <a:extLst>
              <a:ext uri="{FF2B5EF4-FFF2-40B4-BE49-F238E27FC236}">
                <a16:creationId xmlns:a16="http://schemas.microsoft.com/office/drawing/2014/main" id="{B995EC7A-4A38-5807-90E0-55950222A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734" b="-2"/>
          <a:stretch/>
        </p:blipFill>
        <p:spPr bwMode="auto">
          <a:xfrm>
            <a:off x="7179327" y="713232"/>
            <a:ext cx="3974126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88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9BD9DD-BD4A-9862-94E3-B14263B1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авторе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5AC79F-F548-7063-AD66-370A763BE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Чуковский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изучал психику детей и то, как они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овладевают речью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записал свои исследования за детьми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их словесным творчеством в книге «От двух до пяти» (1933)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Фото &quot;Корней Чуковский с детьми&quot;, 1957 год, Московская обл., пос.  Переделкино - История России в фотографиях">
            <a:extLst>
              <a:ext uri="{FF2B5EF4-FFF2-40B4-BE49-F238E27FC236}">
                <a16:creationId xmlns:a16="http://schemas.microsoft.com/office/drawing/2014/main" id="{A6B27AA5-2D47-C0ED-DAC7-BB7C531C8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80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орней Чуковский: «Я готов бить кулаками мамаш, которые сообщают мне, что  их дети знают наизусть мою «Путаницу» | Личность | Общество | АиФ Аргументы  и факты в Беларуси">
            <a:extLst>
              <a:ext uri="{FF2B5EF4-FFF2-40B4-BE49-F238E27FC236}">
                <a16:creationId xmlns:a16="http://schemas.microsoft.com/office/drawing/2014/main" id="{E07BD4FB-DBDA-D7C1-AE0C-FFBD9A25C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355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30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DBA238-9228-959C-F46D-1975E53E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741"/>
            <a:ext cx="3999971" cy="16907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Чуковский сказки </a:t>
            </a:r>
            <a:endParaRPr lang="pl-PL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2A35AD-862A-EEC1-C352-0198F8DEE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59268"/>
            <a:ext cx="4000500" cy="3604751"/>
          </a:xfrm>
        </p:spPr>
      </p:pic>
      <p:pic>
        <p:nvPicPr>
          <p:cNvPr id="5130" name="Picture 10" descr="Чуковский К. &quot;Сказки Корнея Чуковского. Краденое солнце&quot; — Художественная  литература для детей — купить книгу ISBN: 978-5-7833-1332-5 по выгодной  цене на Яндекс Маркете">
            <a:extLst>
              <a:ext uri="{FF2B5EF4-FFF2-40B4-BE49-F238E27FC236}">
                <a16:creationId xmlns:a16="http://schemas.microsoft.com/office/drawing/2014/main" id="{AB3D2497-7E4F-7B25-7B49-884A4C32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842" y="552741"/>
            <a:ext cx="2789300" cy="33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нига Любимые сказки К.И. Чуковского. Бармалей (книга в мягкой обложке) •  К. Чуковский – купить книгу по низкой цене, читать отзывы в Book24.ru •  Эксмо-АСТ • ISBN 978-5-4315-0690-1, p639660">
            <a:extLst>
              <a:ext uri="{FF2B5EF4-FFF2-40B4-BE49-F238E27FC236}">
                <a16:creationId xmlns:a16="http://schemas.microsoft.com/office/drawing/2014/main" id="{25DBB2DA-1280-A02A-F736-F856023B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2469" y="578133"/>
            <a:ext cx="3325118" cy="33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нига: &quot;Доктор Айболит (По Гью Лофтингу)&quot; - Корней Чуковский. Купить книгу,  читать рецензии | ISBN 978-5-17-120130-2 | Лабиринт">
            <a:extLst>
              <a:ext uri="{FF2B5EF4-FFF2-40B4-BE49-F238E27FC236}">
                <a16:creationId xmlns:a16="http://schemas.microsoft.com/office/drawing/2014/main" id="{C14E02A7-FC3B-D3FA-51B4-65864AF2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761" y="4063564"/>
            <a:ext cx="1664104" cy="2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уха-Цокотуха - Корней Чуковский, читать онлайн">
            <a:extLst>
              <a:ext uri="{FF2B5EF4-FFF2-40B4-BE49-F238E27FC236}">
                <a16:creationId xmlns:a16="http://schemas.microsoft.com/office/drawing/2014/main" id="{32EAB1DB-EB72-8A85-4271-262D905F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8883" y="4061443"/>
            <a:ext cx="1670980" cy="2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Чуковский К.И. &quot;Сказки Корнея Чуковского. Путаница&quot; — Художественная  литература для детей — купить книгу ISBN: 9785783310577 по выгодной цене на  Яндекс Маркете">
            <a:extLst>
              <a:ext uri="{FF2B5EF4-FFF2-40B4-BE49-F238E27FC236}">
                <a16:creationId xmlns:a16="http://schemas.microsoft.com/office/drawing/2014/main" id="{16BBB45A-4B97-D1E1-18E6-28D9A0BE1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2337" y="4059309"/>
            <a:ext cx="1838078" cy="2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DBA238-9228-959C-F46D-1975E53E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741"/>
            <a:ext cx="3999971" cy="16907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</a:t>
            </a:r>
            <a:endParaRPr lang="pl-PL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D48A7E-5B67-0DFD-96DD-C3AB1855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17473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городе он гордый был, папиросы курил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пальто ходил.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Вернулся он домой.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Африку - дом его родной.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 он в рубашке ходил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штанишки в клетку носил.</a:t>
            </a:r>
          </a:p>
          <a:p>
            <a:endParaRPr lang="ru-RU" dirty="0"/>
          </a:p>
        </p:txBody>
      </p:sp>
      <p:pic>
        <p:nvPicPr>
          <p:cNvPr id="6" name="Obrázek 5" descr="Obsah obrázku text, interiér, tkanina&#10;&#10;Popis byl vytvořen automaticky">
            <a:extLst>
              <a:ext uri="{FF2B5EF4-FFF2-40B4-BE49-F238E27FC236}">
                <a16:creationId xmlns:a16="http://schemas.microsoft.com/office/drawing/2014/main" id="{6590BCA6-8F51-ED2D-212C-625367B5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365" y="954795"/>
            <a:ext cx="2990417" cy="3424710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A34A5B6E-71CC-5820-31D2-FDF3C3401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532" y="1825625"/>
            <a:ext cx="2671763" cy="36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2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DBA238-9228-959C-F46D-1975E53E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741"/>
            <a:ext cx="9206345" cy="16907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пересказ сказки  </a:t>
            </a:r>
            <a:r>
              <a:rPr lang="ru-RU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</a:t>
            </a:r>
            <a:r>
              <a:rPr lang="ru-RU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pl-PL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D48A7E-5B67-0DFD-96DD-C3AB1855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 в стихах о крокодиле, который гулял по Петрограде и ел людей, которые ему дорогу перекрыли. За это они его отправили домой в Африку. Домой он привез подарки для своих друзей из мира животных.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Приходит к нему король мира животных – бегемот и хочет послушать о его путешествии. Крокодил ему говорит, что там было все плохо, что животные в клетках закрыты и что там храбрый мальчик Васильчиков.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Животные решили отомстить людям за их поведение к животным в Петрограде. Горилла похитила маленькую девушку. Ваня Васильчиков прогонял всех животных игрушечным пистолетом, но Маленькой девочки нигде не было.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Девушка была у тигра, но тигр не хотел ее отпустить. Тигр ее отпустил только после того, как Васильчиков обещал, что выпустит всех зверей из клеток. И так начали все жить в мире и покое.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4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DBA238-9228-959C-F46D-1975E53E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933"/>
            <a:ext cx="6366164" cy="16907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мысль сказки</a:t>
            </a:r>
            <a:endParaRPr lang="pl-PL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D48A7E-5B67-0DFD-96DD-C3AB1855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128"/>
            <a:ext cx="10515600" cy="258012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мыслью автора данного стихотворения является то, что не стоит дразнить животных, так как они могут ответить.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важно решать проблемы мирным путём, это единственный правильный путь.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Стихотворение для детей и поэтому главным героем здесь ребенок.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здесь представлены трусливыми, так как они не способны на решение проблем.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379CFF-7FAB-58B7-F84A-B5A5C4D77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75" y="3806248"/>
            <a:ext cx="3003304" cy="28774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9961A1-33D2-EA6E-FA28-374C94CFE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802" y="3806248"/>
            <a:ext cx="3737922" cy="28848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B60BD6-5628-FE7C-65A7-29EB7E60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010" y="3798793"/>
            <a:ext cx="2237504" cy="28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DBA238-9228-959C-F46D-1975E53E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285" y="2397165"/>
            <a:ext cx="7624863" cy="1690798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pl-PL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667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 2013 — 202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382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Tw Cen MT</vt:lpstr>
      <vt:lpstr>Motyw pakietu Office 2013 — 2022</vt:lpstr>
      <vt:lpstr>«Крокодил» Корней Чуковский</vt:lpstr>
      <vt:lpstr>Чуковский Корней Иванович (1882-1969)</vt:lpstr>
      <vt:lpstr>Об авторе</vt:lpstr>
      <vt:lpstr>Об авторе</vt:lpstr>
      <vt:lpstr> Чуковский сказки </vt:lpstr>
      <vt:lpstr>Крокодил</vt:lpstr>
      <vt:lpstr>Короткий пересказ сказки  «Крокодил»</vt:lpstr>
      <vt:lpstr>Главная мысль сказки</vt:lpstr>
      <vt:lpstr>Спасибо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«Крокодил» Корней Чуковский</dc:title>
  <dc:creator>Polina Wygowska</dc:creator>
  <cp:lastModifiedBy>NVG</cp:lastModifiedBy>
  <cp:revision>3</cp:revision>
  <dcterms:created xsi:type="dcterms:W3CDTF">2023-01-07T22:48:18Z</dcterms:created>
  <dcterms:modified xsi:type="dcterms:W3CDTF">2023-01-09T13:16:13Z</dcterms:modified>
</cp:coreProperties>
</file>