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BE574-9419-4450-B876-B56178A295CD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EFCD-011B-48E7-ADA9-2722F52BDBA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BE574-9419-4450-B876-B56178A295CD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EFCD-011B-48E7-ADA9-2722F52BDB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BE574-9419-4450-B876-B56178A295CD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EFCD-011B-48E7-ADA9-2722F52BDB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BE574-9419-4450-B876-B56178A295CD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EFCD-011B-48E7-ADA9-2722F52BDB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BE574-9419-4450-B876-B56178A295CD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EFCD-011B-48E7-ADA9-2722F52BDBA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BE574-9419-4450-B876-B56178A295CD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EFCD-011B-48E7-ADA9-2722F52BDB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BE574-9419-4450-B876-B56178A295CD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EFCD-011B-48E7-ADA9-2722F52BDB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BE574-9419-4450-B876-B56178A295CD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EFCD-011B-48E7-ADA9-2722F52BDB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BE574-9419-4450-B876-B56178A295CD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EFCD-011B-48E7-ADA9-2722F52BDB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BE574-9419-4450-B876-B56178A295CD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FEFCD-011B-48E7-ADA9-2722F52BDB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BE574-9419-4450-B876-B56178A295CD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73FEFCD-011B-48E7-ADA9-2722F52BDBA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CBE574-9419-4450-B876-B56178A295CD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73FEFCD-011B-48E7-ADA9-2722F52BDBA6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484784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0" dirty="0"/>
              <a:t>Ерофеев Венедикт Васильевич</a:t>
            </a:r>
            <a:br>
              <a:rPr lang="ru-RU" sz="4400" b="0" dirty="0"/>
            </a:br>
            <a:br>
              <a:rPr lang="ru-RU" b="0" dirty="0"/>
            </a:br>
            <a:endParaRPr lang="ru-RU" dirty="0"/>
          </a:p>
        </p:txBody>
      </p:sp>
      <p:pic>
        <p:nvPicPr>
          <p:cNvPr id="1026" name="Picture 2" descr="C:\Users\PC\Downloads\Erofeev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132856"/>
            <a:ext cx="3384376" cy="38275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C647AA-3F87-4E15-B713-7B4A20F91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E9BF3D-EB6C-4183-AB1A-A3397A3CD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/>
              <a:t>У Ерофеева сам народ едет мимо себя самого и ужас, которым является его жизнь, воспринимает как норму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2498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ru-RU" sz="3600" dirty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76672"/>
            <a:ext cx="4968552" cy="6120680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/>
              <a:t>    Поэма Венедикта Васильевича Ерофеева «Москва — Петушки», написанная в 1969-1970х годах, с первого взгляда может показаться произведением странным и совершенно непонятным, даже грязным. В процессе чтения в глаза бросаются непомерное стремление главного героя напиться любым доступным способом и одновременно его абсолютно парадоксальная и неоспоримая эрудиция. Таким образом, книга состоит из пересечений «высокого» и «низкого» начал, и в этой неоднозначности можно усмотреть попытку постичь многогранность человеческой личности.</a:t>
            </a:r>
          </a:p>
        </p:txBody>
      </p:sp>
      <p:pic>
        <p:nvPicPr>
          <p:cNvPr id="5122" name="Picture 2" descr="C:\Users\PC\Desktop\Moskva-----Petushki_cover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14854" y="634337"/>
            <a:ext cx="3227599" cy="24255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712CDD-BF73-4078-A9C5-0F8A75660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ПОЭМА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3E66A9-8A27-4090-869C-1809796BF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/>
              <a:t>Вторая после «Мёртвых душ» русская поэма в прозе, написанная в годы застоя в глубоком подполье. Роковое путешествие на электричке, в алкогольном тумане, при посредстве цитат из всего арсенала мировой культуры, — к недостижимому идеалу: сколько бы ты ни стремился увидеть Кремль, всё равно окажешься на Курском вокзале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676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CE0DC0-B00A-469D-A16B-114121B15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 ЧЕМ?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30E467-8FBC-4B11-BD78-2AD537A4F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/>
              <a:t>Пребывающий в запое Веничка Ерофеев отправляется с Курского вокзала в Петушки — рай на земле, где его ждут любимая женщина и ребёнок. По пути он рассказывает о своей жизни, невообразимых самодельных алкогольных коктейлях, фантасмагорических странствиях и философии икоты, встречает самых разных попутчиков и фатально меняет курс путешествия, которое закончится трагически и нелепо. Алкогольный сон и исповедь, совмещённые в одном тексте, саркастическая энциклопедия советской жизни 1960-х и постмодернистское цитатное полотно — «Москва — Петушки» называется поэмой и действительно имеет много общего с поэзией, но сразу после написания с очевидностью становится одним из главных достижений русской прозы XX века.</a:t>
            </a:r>
          </a:p>
        </p:txBody>
      </p:sp>
    </p:spTree>
    <p:extLst>
      <p:ext uri="{BB962C8B-B14F-4D97-AF65-F5344CB8AC3E}">
        <p14:creationId xmlns:p14="http://schemas.microsoft.com/office/powerpoint/2010/main" val="2061055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FB57FE-2000-4FEC-8476-2BEC1249B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Когда она написана?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4AEAF2-F814-4D38-A301-507959B15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Авторское указание в конце поэмы — «На кабельных работах в Шереметьево — Лобня, осень 69 года». В интервью Леониду </a:t>
            </a:r>
            <a:r>
              <a:rPr lang="ru-RU" dirty="0" err="1"/>
              <a:t>Прудовскому</a:t>
            </a:r>
            <a:r>
              <a:rPr lang="ru-RU" dirty="0"/>
              <a:t> Ерофеев даёт другую датировку: «…Зимой семидесятого, когда мы мёрзли в вагончике, у меня явилась мысль о поездке в Петушки, потому что ездить туда было запрещено начальством, а мне страсть как хотелось уехать». Далее он говорит, что писал поэму с конца января по начало марта (таким образом, «осень 69 года» может быть указанием на время действия поэмы «Москва — Петушки»). Запрет на поездку в Петушки — отголосок истории учёбы Ерофеева во Владимирском пединституте в начале 1960-х: он умудрился так настроить против себя местные власти и институтское начальство, что его отчислили и велели немедленно убираться из области. Ко времени написания поэмы «Москва — Петушки» Ерофеев — «широко известный в узких кругах автор», о его вольном нраве, даре писателя и умении пить не пьянея ходят легенды, но до «Москвы — Петушков» эта слава остается локальной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4738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B24F61-FB01-47E1-B628-22C6EBB8A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Как она написана?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879363-CB1D-4D66-A683-9A6F7408F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dirty="0"/>
          </a:p>
          <a:p>
            <a:pPr algn="just"/>
            <a:r>
              <a:rPr lang="ru-RU" dirty="0"/>
              <a:t>Несмотря на внешнюю простоту фабулы, «Москва — Петушки» — сложно устроенное произведение. Поэтическая патетика здесь смешана с «нецензурной» экспрессией, текст переполнен очевидными и скрытыми цитатами из Библии, русской классики, официозной советской культуры. Превращение линейного повествования о путешествии в кольцевое повествование о возвращении позволяет Ерофееву расставить по тексту сюжетные «зеркала», но обращение непосредственно к читателям создаёт атмосферу предельной и доверительной искренности, — может быть, играет роль то, что изначально поэма «Москва — Петушки» задумывалась как произведение для немногих друзей</a:t>
            </a:r>
          </a:p>
        </p:txBody>
      </p:sp>
    </p:spTree>
    <p:extLst>
      <p:ext uri="{BB962C8B-B14F-4D97-AF65-F5344CB8AC3E}">
        <p14:creationId xmlns:p14="http://schemas.microsoft.com/office/powerpoint/2010/main" val="1016983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DB2139-A09A-4055-85B8-EC0C0DD4D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Что на неё повлияло?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14DE09-23AB-4E9F-BF68-6194F6D81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 «Москву — Петушки» повлияли все те тексты, которые Ерофеев обильно цитирует, от Библии до произведений Чехова, Горького и классиков марксизма. Нельзя исключить и влияние реприз и монологов артистов «разговорного жанра», таких как Аркадий Райкин: на эстетическом уровне советский конферанс должен был вызывать у Ерофеева отвращение, но структура произведения, манера общения героя с читателями/слушателями, вполне вероятно, пародируют советскую эстраду</a:t>
            </a:r>
          </a:p>
        </p:txBody>
      </p:sp>
    </p:spTree>
    <p:extLst>
      <p:ext uri="{BB962C8B-B14F-4D97-AF65-F5344CB8AC3E}">
        <p14:creationId xmlns:p14="http://schemas.microsoft.com/office/powerpoint/2010/main" val="2756412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F8DC2D-2214-4E94-82FF-DAE7C8B3A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Почему «Москва — Петушки» — это поэма?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719A94-19BC-4214-ACFF-0EA139EAD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Несомненно, Ерофеев, называя «Москву — Петушки» поэмой, отсылал к «Мёртвым душам» Гоголя — тексту, где лирика сочетается с эпосом, смеховой тон с элегическим, и на этом фоне происходит движение героя от места к месту, от помещика к помещику. Как замечает филолог Леонид </a:t>
            </a:r>
            <a:r>
              <a:rPr lang="ru-RU" dirty="0" err="1"/>
              <a:t>Фуксон</a:t>
            </a:r>
            <a:r>
              <a:rPr lang="ru-RU" dirty="0"/>
              <a:t>, жанровое определение поэмы «обещает нечто высокое» 1 ⁠, и Ерофеев действительно много раз, перемежая алкогольные анекдоты, берёт высокую трагическую ноту. (Это даёт </a:t>
            </a:r>
            <a:r>
              <a:rPr lang="ru-RU" dirty="0" err="1"/>
              <a:t>Фуксону</a:t>
            </a:r>
            <a:r>
              <a:rPr lang="ru-RU" dirty="0"/>
              <a:t> повод сравнить сам текст «Москвы — Петушков» с одним из </a:t>
            </a:r>
            <a:r>
              <a:rPr lang="ru-RU" dirty="0" err="1"/>
              <a:t>ерофеевских</a:t>
            </a:r>
            <a:r>
              <a:rPr lang="ru-RU" dirty="0"/>
              <a:t> коктейлей: высокое здесь смешано с низким, Кремль — с Курским вокзалом.)</a:t>
            </a:r>
          </a:p>
        </p:txBody>
      </p:sp>
    </p:spTree>
    <p:extLst>
      <p:ext uri="{BB962C8B-B14F-4D97-AF65-F5344CB8AC3E}">
        <p14:creationId xmlns:p14="http://schemas.microsoft.com/office/powerpoint/2010/main" val="2981011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B32400-F36A-495B-84E9-FEE925025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3139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Почему в «Москве — Петушках» пьют такие странные алкогольные напитки?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9CDBAD-F9AF-474D-9267-0922A050A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По «Москве — Петушкам» можно изучать алкогольную культуру СССР: здесь перечислено и опробовано, кажется, всё, что продавалось в магазинах. Но не только. Герои поэмы, и в первую очередь сам Веничка, искусны в изготовлении изысканных спиртных напитков из подручных средств: одна из самых знаменитых глав «Москвы — Петушков» посвящена смешиванию коктейлей из таких ингредиентов, как политура (жидкость для лакирования мебели), денатурат (денатурированный спирт), духи «Белая сирень», зубной эликсир, средство от потливости ног и т. п. Излишне указывать, что все эти вещества не стоит употреблять внутрь, — на этикетках денатурата об этом специально предупреждали крупными буквами «Яд»</a:t>
            </a:r>
          </a:p>
        </p:txBody>
      </p:sp>
    </p:spTree>
    <p:extLst>
      <p:ext uri="{BB962C8B-B14F-4D97-AF65-F5344CB8AC3E}">
        <p14:creationId xmlns:p14="http://schemas.microsoft.com/office/powerpoint/2010/main" val="28157587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94</TotalTime>
  <Words>794</Words>
  <Application>Microsoft Office PowerPoint</Application>
  <PresentationFormat>Экран (4:3)</PresentationFormat>
  <Paragraphs>19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Calibri</vt:lpstr>
      <vt:lpstr>Constantia</vt:lpstr>
      <vt:lpstr>Wingdings 2</vt:lpstr>
      <vt:lpstr>Поток</vt:lpstr>
      <vt:lpstr>Ерофеев Венедикт Васильевич  </vt:lpstr>
      <vt:lpstr> </vt:lpstr>
      <vt:lpstr>ПОЭМА</vt:lpstr>
      <vt:lpstr>О ЧЕМ?</vt:lpstr>
      <vt:lpstr>Когда она написана? </vt:lpstr>
      <vt:lpstr>Как она написана? </vt:lpstr>
      <vt:lpstr>Что на неё повлияло?</vt:lpstr>
      <vt:lpstr>Почему «Москва — Петушки» — это поэма?</vt:lpstr>
      <vt:lpstr>Почему в «Москве — Петушках» пьют такие странные алкогольные напитки?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NVG</cp:lastModifiedBy>
  <cp:revision>10</cp:revision>
  <dcterms:created xsi:type="dcterms:W3CDTF">2020-06-04T20:36:30Z</dcterms:created>
  <dcterms:modified xsi:type="dcterms:W3CDTF">2022-12-01T08:56:48Z</dcterms:modified>
</cp:coreProperties>
</file>