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7" r:id="rId5"/>
    <p:sldId id="268" r:id="rId6"/>
    <p:sldId id="269" r:id="rId7"/>
    <p:sldId id="270" r:id="rId8"/>
    <p:sldId id="277" r:id="rId9"/>
    <p:sldId id="271" r:id="rId10"/>
    <p:sldId id="272" r:id="rId11"/>
    <p:sldId id="273" r:id="rId12"/>
    <p:sldId id="274" r:id="rId13"/>
    <p:sldId id="275" r:id="rId14"/>
    <p:sldId id="276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B1C9-07C4-424C-9EB4-F717347A0754}" type="datetimeFigureOut">
              <a:rPr lang="cs-CZ" smtClean="0"/>
              <a:t>20.09.2021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DF9E8-463A-4608-BC4D-6B526810D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312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B1C9-07C4-424C-9EB4-F717347A0754}" type="datetimeFigureOut">
              <a:rPr lang="cs-CZ" smtClean="0"/>
              <a:t>20.09.2021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DF9E8-463A-4608-BC4D-6B526810D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5070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B1C9-07C4-424C-9EB4-F717347A0754}" type="datetimeFigureOut">
              <a:rPr lang="cs-CZ" smtClean="0"/>
              <a:t>20.09.2021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DF9E8-463A-4608-BC4D-6B526810D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0301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B1C9-07C4-424C-9EB4-F717347A0754}" type="datetimeFigureOut">
              <a:rPr lang="cs-CZ" smtClean="0"/>
              <a:t>20.09.2021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DF9E8-463A-4608-BC4D-6B526810D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2249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B1C9-07C4-424C-9EB4-F717347A0754}" type="datetimeFigureOut">
              <a:rPr lang="cs-CZ" smtClean="0"/>
              <a:t>20.09.2021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DF9E8-463A-4608-BC4D-6B526810D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0799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B1C9-07C4-424C-9EB4-F717347A0754}" type="datetimeFigureOut">
              <a:rPr lang="cs-CZ" smtClean="0"/>
              <a:t>20.09.2021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DF9E8-463A-4608-BC4D-6B526810D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7928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B1C9-07C4-424C-9EB4-F717347A0754}" type="datetimeFigureOut">
              <a:rPr lang="cs-CZ" smtClean="0"/>
              <a:t>20.09.2021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DF9E8-463A-4608-BC4D-6B526810D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977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B1C9-07C4-424C-9EB4-F717347A0754}" type="datetimeFigureOut">
              <a:rPr lang="cs-CZ" smtClean="0"/>
              <a:t>20.09.2021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DF9E8-463A-4608-BC4D-6B526810D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2496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B1C9-07C4-424C-9EB4-F717347A0754}" type="datetimeFigureOut">
              <a:rPr lang="cs-CZ" smtClean="0"/>
              <a:t>20.09.2021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DF9E8-463A-4608-BC4D-6B526810D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7901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B1C9-07C4-424C-9EB4-F717347A0754}" type="datetimeFigureOut">
              <a:rPr lang="cs-CZ" smtClean="0"/>
              <a:t>20.09.2021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DF9E8-463A-4608-BC4D-6B526810D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6771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B1C9-07C4-424C-9EB4-F717347A0754}" type="datetimeFigureOut">
              <a:rPr lang="cs-CZ" smtClean="0"/>
              <a:t>20.09.2021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DF9E8-463A-4608-BC4D-6B526810D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4519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6B1C9-07C4-424C-9EB4-F717347A0754}" type="datetimeFigureOut">
              <a:rPr lang="cs-CZ" smtClean="0"/>
              <a:t>20.09.2021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DF9E8-463A-4608-BC4D-6B526810D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3357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youtu.be/L3MedlGoM3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338328"/>
            <a:ext cx="12192000" cy="53766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756724" y="2691670"/>
            <a:ext cx="6212205" cy="2346293"/>
          </a:xfrm>
          <a:solidFill>
            <a:schemeClr val="tx1"/>
          </a:solidFill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cs-CZ" sz="8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Pilná včelka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1982" y="700124"/>
            <a:ext cx="2861691" cy="2861691"/>
          </a:xfrm>
          <a:prstGeom prst="rect">
            <a:avLst/>
          </a:prstGeom>
        </p:spPr>
      </p:pic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2679952" y="5155560"/>
            <a:ext cx="6365748" cy="112014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cs-CZ" sz="28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Projekt: Den se včelařem</a:t>
            </a:r>
          </a:p>
        </p:txBody>
      </p:sp>
    </p:spTree>
    <p:extLst>
      <p:ext uri="{BB962C8B-B14F-4D97-AF65-F5344CB8AC3E}">
        <p14:creationId xmlns:p14="http://schemas.microsoft.com/office/powerpoint/2010/main" val="137820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49" y="1612791"/>
            <a:ext cx="5801784" cy="435133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816" y="1612791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63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98" y="1573376"/>
            <a:ext cx="5801784" cy="435133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62448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632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8305" y="863942"/>
            <a:ext cx="6861175" cy="514588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99387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788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35" y="56118"/>
            <a:ext cx="6378808" cy="3269139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56" y="3560582"/>
            <a:ext cx="6433987" cy="329741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8809" y="0"/>
            <a:ext cx="35147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116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8550"/>
            <a:ext cx="12192000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688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37744" y="201168"/>
            <a:ext cx="11713464" cy="64465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28903" y="486568"/>
            <a:ext cx="10515600" cy="1325563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cs-CZ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Spolek Pilná včelka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81" y="1149349"/>
            <a:ext cx="4324350" cy="4324350"/>
          </a:xfrm>
        </p:spPr>
      </p:pic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1128903" y="1812131"/>
            <a:ext cx="5181600" cy="4351338"/>
          </a:xfrm>
        </p:spPr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Miroslav Pospíšil</a:t>
            </a:r>
          </a:p>
          <a:p>
            <a:r>
              <a:rPr lang="cs-CZ" dirty="0">
                <a:solidFill>
                  <a:srgbClr val="FFC000"/>
                </a:solidFill>
              </a:rPr>
              <a:t>Markéta Janáčková</a:t>
            </a:r>
          </a:p>
          <a:p>
            <a:r>
              <a:rPr lang="cs-CZ" dirty="0">
                <a:solidFill>
                  <a:srgbClr val="FFC000"/>
                </a:solidFill>
              </a:rPr>
              <a:t>Dominika Lukášová</a:t>
            </a:r>
          </a:p>
        </p:txBody>
      </p:sp>
    </p:spTree>
    <p:extLst>
      <p:ext uri="{BB962C8B-B14F-4D97-AF65-F5344CB8AC3E}">
        <p14:creationId xmlns:p14="http://schemas.microsoft.com/office/powerpoint/2010/main" val="3144210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37744" y="201168"/>
            <a:ext cx="11713464" cy="64465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Den se včelařem – cíle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FFC000"/>
                </a:solidFill>
              </a:rPr>
              <a:t>Posilování environmentálního cítění </a:t>
            </a:r>
          </a:p>
          <a:p>
            <a:r>
              <a:rPr lang="cs-CZ" dirty="0">
                <a:solidFill>
                  <a:srgbClr val="FFC000"/>
                </a:solidFill>
              </a:rPr>
              <a:t>Získání znalostí o životě včel, zacházení s nimi a jejich důležitosti pro lidstvo </a:t>
            </a:r>
          </a:p>
          <a:p>
            <a:r>
              <a:rPr lang="cs-CZ" dirty="0">
                <a:solidFill>
                  <a:srgbClr val="FFC000"/>
                </a:solidFill>
              </a:rPr>
              <a:t>Schopnost dětí představit si fungování včelstva a jeho význam</a:t>
            </a:r>
          </a:p>
          <a:p>
            <a:r>
              <a:rPr lang="cs-CZ" dirty="0">
                <a:solidFill>
                  <a:srgbClr val="FFC000"/>
                </a:solidFill>
              </a:rPr>
              <a:t>Snaha nadchnout děti pro pobyt v přírodě, zájem o ni</a:t>
            </a:r>
          </a:p>
          <a:p>
            <a:r>
              <a:rPr lang="cs-CZ" dirty="0">
                <a:solidFill>
                  <a:srgbClr val="FFC000"/>
                </a:solidFill>
              </a:rPr>
              <a:t>Cílem projektu je vytvoření výukového programu s tématikou života včel.  </a:t>
            </a:r>
          </a:p>
          <a:p>
            <a:r>
              <a:rPr lang="cs-CZ" dirty="0">
                <a:solidFill>
                  <a:srgbClr val="FFC000"/>
                </a:solidFill>
              </a:rPr>
              <a:t>Připravit materiály pro učitelky MŠ obsahující informace o včelách a navazující tematické vyrábění a aktivity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-211" t="12422" r="211" b="18736"/>
          <a:stretch/>
        </p:blipFill>
        <p:spPr>
          <a:xfrm>
            <a:off x="8761476" y="365125"/>
            <a:ext cx="2325624" cy="160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750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37744" y="201168"/>
            <a:ext cx="11713464" cy="64465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Výstupy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FFC000"/>
                </a:solidFill>
                <a:hlinkClick r:id="rId2"/>
              </a:rPr>
              <a:t>Videomateriál se včelařem </a:t>
            </a:r>
            <a:endParaRPr lang="cs-CZ" b="1" dirty="0">
              <a:solidFill>
                <a:srgbClr val="FFC000"/>
              </a:solidFill>
            </a:endParaRPr>
          </a:p>
          <a:p>
            <a:r>
              <a:rPr lang="cs-CZ" dirty="0">
                <a:solidFill>
                  <a:srgbClr val="FFC000"/>
                </a:solidFill>
              </a:rPr>
              <a:t>Brožura aktivit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-211" t="12422" r="211" b="18736"/>
          <a:stretch/>
        </p:blipFill>
        <p:spPr>
          <a:xfrm>
            <a:off x="8761476" y="365125"/>
            <a:ext cx="2325624" cy="160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69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37744" y="201168"/>
            <a:ext cx="11713464" cy="64465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Realizace projektu</a:t>
            </a:r>
            <a:endParaRPr lang="cs-CZ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FFC000"/>
                </a:solidFill>
              </a:rPr>
              <a:t>MŠ Vinařská</a:t>
            </a:r>
          </a:p>
          <a:p>
            <a:r>
              <a:rPr lang="cs-CZ" dirty="0">
                <a:solidFill>
                  <a:srgbClr val="FFC000"/>
                </a:solidFill>
              </a:rPr>
              <a:t>MŠ Fanderlíkova</a:t>
            </a:r>
          </a:p>
          <a:p>
            <a:r>
              <a:rPr lang="cs-CZ" dirty="0">
                <a:solidFill>
                  <a:srgbClr val="FFC000"/>
                </a:solidFill>
              </a:rPr>
              <a:t>MŠ Vedlejší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-211" t="12422" r="211" b="18736"/>
          <a:stretch/>
        </p:blipFill>
        <p:spPr>
          <a:xfrm>
            <a:off x="8761476" y="365125"/>
            <a:ext cx="2325624" cy="160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498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52" y="104993"/>
            <a:ext cx="4677575" cy="4766551"/>
          </a:xfrm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939" y="2488268"/>
            <a:ext cx="4055933" cy="413308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997" y="104994"/>
            <a:ext cx="4438650" cy="63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145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46558" y="1536504"/>
            <a:ext cx="4930888" cy="3198598"/>
          </a:xfr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9" b="18966"/>
          <a:stretch/>
        </p:blipFill>
        <p:spPr>
          <a:xfrm>
            <a:off x="7868912" y="739444"/>
            <a:ext cx="4153989" cy="501343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9" t="12529" r="-4108" b="14368"/>
          <a:stretch/>
        </p:blipFill>
        <p:spPr>
          <a:xfrm>
            <a:off x="4073268" y="670358"/>
            <a:ext cx="3601350" cy="501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290" y="-74119"/>
            <a:ext cx="3466060" cy="6932119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841" y="0"/>
            <a:ext cx="3429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742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3" y="1158766"/>
            <a:ext cx="5906851" cy="443013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317" y="1131204"/>
            <a:ext cx="59436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07499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99</Words>
  <Application>Microsoft Office PowerPoint</Application>
  <PresentationFormat>Širokoúhlá obrazovka</PresentationFormat>
  <Paragraphs>20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Motiv Office</vt:lpstr>
      <vt:lpstr>Pilná včelka</vt:lpstr>
      <vt:lpstr>Spolek Pilná včelka</vt:lpstr>
      <vt:lpstr>Den se včelařem – cíle projektu</vt:lpstr>
      <vt:lpstr>Výstupy projektu</vt:lpstr>
      <vt:lpstr>Realizace projektu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Admin</dc:creator>
  <cp:lastModifiedBy>Lenka Gulová</cp:lastModifiedBy>
  <cp:revision>25</cp:revision>
  <dcterms:created xsi:type="dcterms:W3CDTF">2020-12-27T16:43:58Z</dcterms:created>
  <dcterms:modified xsi:type="dcterms:W3CDTF">2021-09-20T19:54:34Z</dcterms:modified>
</cp:coreProperties>
</file>