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 id="266" r:id="rId11"/>
    <p:sldId id="267" r:id="rId12"/>
    <p:sldId id="282" r:id="rId13"/>
    <p:sldId id="277" r:id="rId14"/>
    <p:sldId id="278" r:id="rId15"/>
    <p:sldId id="279" r:id="rId16"/>
    <p:sldId id="280" r:id="rId17"/>
    <p:sldId id="264" r:id="rId18"/>
    <p:sldId id="268" r:id="rId19"/>
    <p:sldId id="269" r:id="rId20"/>
    <p:sldId id="270" r:id="rId21"/>
    <p:sldId id="271" r:id="rId22"/>
    <p:sldId id="272" r:id="rId23"/>
    <p:sldId id="273" r:id="rId24"/>
    <p:sldId id="274" r:id="rId25"/>
    <p:sldId id="275" r:id="rId26"/>
    <p:sldId id="276"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6.svg"/></Relationships>
</file>

<file path=ppt/diagrams/_rels/data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ata5.xml.rels><?xml version="1.0" encoding="UTF-8" standalone="yes"?>
<Relationships xmlns="http://schemas.openxmlformats.org/package/2006/relationships"><Relationship Id="rId3" Type="http://schemas.openxmlformats.org/officeDocument/2006/relationships/hyperlink" Target="http://www.tvorivyamos.cz/" TargetMode="External"/><Relationship Id="rId2" Type="http://schemas.openxmlformats.org/officeDocument/2006/relationships/hyperlink" Target="http://www.vytvarka.eu/" TargetMode="External"/><Relationship Id="rId1" Type="http://schemas.openxmlformats.org/officeDocument/2006/relationships/hyperlink" Target="http://www.jaktak.cz/" TargetMode="External"/></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6.svg"/></Relationships>
</file>

<file path=ppt/diagrams/_rels/drawing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rawing5.xml.rels><?xml version="1.0" encoding="UTF-8" standalone="yes"?>
<Relationships xmlns="http://schemas.openxmlformats.org/package/2006/relationships"><Relationship Id="rId3" Type="http://schemas.openxmlformats.org/officeDocument/2006/relationships/hyperlink" Target="http://www.tvorivyamos.cz/" TargetMode="External"/><Relationship Id="rId2" Type="http://schemas.openxmlformats.org/officeDocument/2006/relationships/hyperlink" Target="http://www.vytvarka.eu/" TargetMode="External"/><Relationship Id="rId1" Type="http://schemas.openxmlformats.org/officeDocument/2006/relationships/hyperlink" Target="http://www.jaktak.cz/"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32C0DD-780F-41D4-9520-776B58289AD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5A2613E-B302-47A6-AB8D-8FF6F9BAE51B}">
      <dgm:prSet/>
      <dgm:spPr/>
      <dgm:t>
        <a:bodyPr/>
        <a:lstStyle/>
        <a:p>
          <a:r>
            <a:rPr lang="cs-CZ"/>
            <a:t>Na počátku je důležité poznat prostředí, vyzpovídat pracovníky, pokud je to možné, pozorovat klienty při činnostech</a:t>
          </a:r>
          <a:endParaRPr lang="en-US"/>
        </a:p>
      </dgm:t>
    </dgm:pt>
    <dgm:pt modelId="{F1169A34-F5F0-4C8A-9421-30C9A8B4B3E8}" type="parTrans" cxnId="{B56221AA-9530-4C53-AAE1-DCA9B65D6CB5}">
      <dgm:prSet/>
      <dgm:spPr/>
      <dgm:t>
        <a:bodyPr/>
        <a:lstStyle/>
        <a:p>
          <a:endParaRPr lang="en-US"/>
        </a:p>
      </dgm:t>
    </dgm:pt>
    <dgm:pt modelId="{9257D796-F2E4-4B9B-A15C-EA7EDF3D25CF}" type="sibTrans" cxnId="{B56221AA-9530-4C53-AAE1-DCA9B65D6CB5}">
      <dgm:prSet/>
      <dgm:spPr/>
      <dgm:t>
        <a:bodyPr/>
        <a:lstStyle/>
        <a:p>
          <a:endParaRPr lang="en-US"/>
        </a:p>
      </dgm:t>
    </dgm:pt>
    <dgm:pt modelId="{747BA6AD-E43D-4CB7-BB67-7585E3327DDE}">
      <dgm:prSet/>
      <dgm:spPr/>
      <dgm:t>
        <a:bodyPr/>
        <a:lstStyle/>
        <a:p>
          <a:r>
            <a:rPr lang="cs-CZ" b="1"/>
            <a:t>Ve spolupráci s pracovníky, které Vám zařízení doporučí vytvoříte návrh možných činnosti</a:t>
          </a:r>
          <a:endParaRPr lang="en-US"/>
        </a:p>
      </dgm:t>
    </dgm:pt>
    <dgm:pt modelId="{CE80E929-C6C2-4C0D-BC28-835606A950EB}" type="parTrans" cxnId="{6ED7DCB7-0809-406E-BCA1-33A2B2B550E0}">
      <dgm:prSet/>
      <dgm:spPr/>
      <dgm:t>
        <a:bodyPr/>
        <a:lstStyle/>
        <a:p>
          <a:endParaRPr lang="en-US"/>
        </a:p>
      </dgm:t>
    </dgm:pt>
    <dgm:pt modelId="{4BACB9CF-CAB5-4584-ADB6-EB3E3CB65551}" type="sibTrans" cxnId="{6ED7DCB7-0809-406E-BCA1-33A2B2B550E0}">
      <dgm:prSet/>
      <dgm:spPr/>
      <dgm:t>
        <a:bodyPr/>
        <a:lstStyle/>
        <a:p>
          <a:endParaRPr lang="en-US"/>
        </a:p>
      </dgm:t>
    </dgm:pt>
    <dgm:pt modelId="{A11624C5-B126-44B2-B1C4-E97FB158DCE8}">
      <dgm:prSet/>
      <dgm:spPr/>
      <dgm:t>
        <a:bodyPr/>
        <a:lstStyle/>
        <a:p>
          <a:r>
            <a:rPr lang="cs-CZ"/>
            <a:t>Vytvořit si harmonogram, rozvrhnout činnosti</a:t>
          </a:r>
          <a:endParaRPr lang="en-US"/>
        </a:p>
      </dgm:t>
    </dgm:pt>
    <dgm:pt modelId="{82CE09FE-BB8C-45D9-B6D3-2132F5881725}" type="parTrans" cxnId="{1903748C-E90A-4AC3-BF80-FE67F278CED6}">
      <dgm:prSet/>
      <dgm:spPr/>
      <dgm:t>
        <a:bodyPr/>
        <a:lstStyle/>
        <a:p>
          <a:endParaRPr lang="en-US"/>
        </a:p>
      </dgm:t>
    </dgm:pt>
    <dgm:pt modelId="{F81D8316-B172-41CA-B5A2-E4A3336E2D08}" type="sibTrans" cxnId="{1903748C-E90A-4AC3-BF80-FE67F278CED6}">
      <dgm:prSet/>
      <dgm:spPr/>
      <dgm:t>
        <a:bodyPr/>
        <a:lstStyle/>
        <a:p>
          <a:endParaRPr lang="en-US"/>
        </a:p>
      </dgm:t>
    </dgm:pt>
    <dgm:pt modelId="{7F0CDEF4-123D-4DAF-976D-0F4A7828041B}">
      <dgm:prSet/>
      <dgm:spPr/>
      <dgm:t>
        <a:bodyPr/>
        <a:lstStyle/>
        <a:p>
          <a:r>
            <a:rPr lang="cs-CZ"/>
            <a:t>Využít předvánoční období</a:t>
          </a:r>
          <a:endParaRPr lang="en-US"/>
        </a:p>
      </dgm:t>
    </dgm:pt>
    <dgm:pt modelId="{426398D2-F392-4E89-BBD2-977589B962DC}" type="parTrans" cxnId="{1690DC6A-67B5-41DE-BBC6-7FDD7C965DC0}">
      <dgm:prSet/>
      <dgm:spPr/>
      <dgm:t>
        <a:bodyPr/>
        <a:lstStyle/>
        <a:p>
          <a:endParaRPr lang="en-US"/>
        </a:p>
      </dgm:t>
    </dgm:pt>
    <dgm:pt modelId="{EC006214-9D63-4BAD-B6BD-E60BC377A048}" type="sibTrans" cxnId="{1690DC6A-67B5-41DE-BBC6-7FDD7C965DC0}">
      <dgm:prSet/>
      <dgm:spPr/>
      <dgm:t>
        <a:bodyPr/>
        <a:lstStyle/>
        <a:p>
          <a:endParaRPr lang="en-US"/>
        </a:p>
      </dgm:t>
    </dgm:pt>
    <dgm:pt modelId="{6A364FFF-C50F-4E8A-B5D8-F8821D038B5B}" type="pres">
      <dgm:prSet presAssocID="{5632C0DD-780F-41D4-9520-776B58289AD9}" presName="root" presStyleCnt="0">
        <dgm:presLayoutVars>
          <dgm:dir/>
          <dgm:resizeHandles val="exact"/>
        </dgm:presLayoutVars>
      </dgm:prSet>
      <dgm:spPr/>
    </dgm:pt>
    <dgm:pt modelId="{11D71EE9-FD48-42F0-947B-1FF7B891989E}" type="pres">
      <dgm:prSet presAssocID="{85A2613E-B302-47A6-AB8D-8FF6F9BAE51B}" presName="compNode" presStyleCnt="0"/>
      <dgm:spPr/>
    </dgm:pt>
    <dgm:pt modelId="{0F0AA128-1D3B-42EA-A07D-E15A5D973D29}" type="pres">
      <dgm:prSet presAssocID="{85A2613E-B302-47A6-AB8D-8FF6F9BAE51B}" presName="bgRect" presStyleLbl="bgShp" presStyleIdx="0" presStyleCnt="4"/>
      <dgm:spPr/>
    </dgm:pt>
    <dgm:pt modelId="{9E0CF196-CA80-4F4D-95F2-646396CE15D2}" type="pres">
      <dgm:prSet presAssocID="{85A2613E-B302-47A6-AB8D-8FF6F9BAE51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ráždivá látka"/>
        </a:ext>
      </dgm:extLst>
    </dgm:pt>
    <dgm:pt modelId="{BAF0713F-9FFB-4E00-ACE2-D152C4558E5D}" type="pres">
      <dgm:prSet presAssocID="{85A2613E-B302-47A6-AB8D-8FF6F9BAE51B}" presName="spaceRect" presStyleCnt="0"/>
      <dgm:spPr/>
    </dgm:pt>
    <dgm:pt modelId="{3BD768B8-DC6E-4324-A030-6B7AF39FB21A}" type="pres">
      <dgm:prSet presAssocID="{85A2613E-B302-47A6-AB8D-8FF6F9BAE51B}" presName="parTx" presStyleLbl="revTx" presStyleIdx="0" presStyleCnt="4">
        <dgm:presLayoutVars>
          <dgm:chMax val="0"/>
          <dgm:chPref val="0"/>
        </dgm:presLayoutVars>
      </dgm:prSet>
      <dgm:spPr/>
    </dgm:pt>
    <dgm:pt modelId="{2CE33146-1C54-4C2B-A21F-56A497E5AC0C}" type="pres">
      <dgm:prSet presAssocID="{9257D796-F2E4-4B9B-A15C-EA7EDF3D25CF}" presName="sibTrans" presStyleCnt="0"/>
      <dgm:spPr/>
    </dgm:pt>
    <dgm:pt modelId="{41C08A03-4193-4FB8-9A01-7794362BB823}" type="pres">
      <dgm:prSet presAssocID="{747BA6AD-E43D-4CB7-BB67-7585E3327DDE}" presName="compNode" presStyleCnt="0"/>
      <dgm:spPr/>
    </dgm:pt>
    <dgm:pt modelId="{9CF09FF0-8ADC-4876-87F8-692DEAFD0510}" type="pres">
      <dgm:prSet presAssocID="{747BA6AD-E43D-4CB7-BB67-7585E3327DDE}" presName="bgRect" presStyleLbl="bgShp" presStyleIdx="1" presStyleCnt="4"/>
      <dgm:spPr/>
    </dgm:pt>
    <dgm:pt modelId="{D955DA9B-8B16-482F-9E88-79C2EEF69761}" type="pres">
      <dgm:prSet presAssocID="{747BA6AD-E43D-4CB7-BB67-7585E3327DD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Zaškrtnutí"/>
        </a:ext>
      </dgm:extLst>
    </dgm:pt>
    <dgm:pt modelId="{0EC263EA-C959-4C53-839F-9F8A18DA68CC}" type="pres">
      <dgm:prSet presAssocID="{747BA6AD-E43D-4CB7-BB67-7585E3327DDE}" presName="spaceRect" presStyleCnt="0"/>
      <dgm:spPr/>
    </dgm:pt>
    <dgm:pt modelId="{8774F5BD-CD22-4623-999E-92F344EC27F6}" type="pres">
      <dgm:prSet presAssocID="{747BA6AD-E43D-4CB7-BB67-7585E3327DDE}" presName="parTx" presStyleLbl="revTx" presStyleIdx="1" presStyleCnt="4">
        <dgm:presLayoutVars>
          <dgm:chMax val="0"/>
          <dgm:chPref val="0"/>
        </dgm:presLayoutVars>
      </dgm:prSet>
      <dgm:spPr/>
    </dgm:pt>
    <dgm:pt modelId="{314203F0-A133-40FA-B449-A1CD779D3EC4}" type="pres">
      <dgm:prSet presAssocID="{4BACB9CF-CAB5-4584-ADB6-EB3E3CB65551}" presName="sibTrans" presStyleCnt="0"/>
      <dgm:spPr/>
    </dgm:pt>
    <dgm:pt modelId="{0857749A-E88C-4F57-B60E-FE778817CA5A}" type="pres">
      <dgm:prSet presAssocID="{A11624C5-B126-44B2-B1C4-E97FB158DCE8}" presName="compNode" presStyleCnt="0"/>
      <dgm:spPr/>
    </dgm:pt>
    <dgm:pt modelId="{B4361FD0-B174-42C9-872F-E8B3C682EE19}" type="pres">
      <dgm:prSet presAssocID="{A11624C5-B126-44B2-B1C4-E97FB158DCE8}" presName="bgRect" presStyleLbl="bgShp" presStyleIdx="2" presStyleCnt="4"/>
      <dgm:spPr/>
    </dgm:pt>
    <dgm:pt modelId="{9883A818-6482-454D-B3F2-5D952560B006}" type="pres">
      <dgm:prSet presAssocID="{A11624C5-B126-44B2-B1C4-E97FB158DCE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9C233851-CEBA-4266-B621-9DA1F0ED070F}" type="pres">
      <dgm:prSet presAssocID="{A11624C5-B126-44B2-B1C4-E97FB158DCE8}" presName="spaceRect" presStyleCnt="0"/>
      <dgm:spPr/>
    </dgm:pt>
    <dgm:pt modelId="{A515CB67-99CC-4611-935D-CDCC9B54C2D1}" type="pres">
      <dgm:prSet presAssocID="{A11624C5-B126-44B2-B1C4-E97FB158DCE8}" presName="parTx" presStyleLbl="revTx" presStyleIdx="2" presStyleCnt="4">
        <dgm:presLayoutVars>
          <dgm:chMax val="0"/>
          <dgm:chPref val="0"/>
        </dgm:presLayoutVars>
      </dgm:prSet>
      <dgm:spPr/>
    </dgm:pt>
    <dgm:pt modelId="{51B85B3C-22A4-4D0B-94D6-A70A8BFD455C}" type="pres">
      <dgm:prSet presAssocID="{F81D8316-B172-41CA-B5A2-E4A3336E2D08}" presName="sibTrans" presStyleCnt="0"/>
      <dgm:spPr/>
    </dgm:pt>
    <dgm:pt modelId="{B2906DD8-223B-41BE-9021-DD52B9215958}" type="pres">
      <dgm:prSet presAssocID="{7F0CDEF4-123D-4DAF-976D-0F4A7828041B}" presName="compNode" presStyleCnt="0"/>
      <dgm:spPr/>
    </dgm:pt>
    <dgm:pt modelId="{8ED97A8E-0B8F-401C-90BE-DBDBFA389AE9}" type="pres">
      <dgm:prSet presAssocID="{7F0CDEF4-123D-4DAF-976D-0F4A7828041B}" presName="bgRect" presStyleLbl="bgShp" presStyleIdx="3" presStyleCnt="4"/>
      <dgm:spPr/>
    </dgm:pt>
    <dgm:pt modelId="{AF8DC59C-7E05-4801-96C7-832EF744DB54}" type="pres">
      <dgm:prSet presAssocID="{7F0CDEF4-123D-4DAF-976D-0F4A7828041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opky"/>
        </a:ext>
      </dgm:extLst>
    </dgm:pt>
    <dgm:pt modelId="{363E5862-439B-4DB3-948A-46FFC477B203}" type="pres">
      <dgm:prSet presAssocID="{7F0CDEF4-123D-4DAF-976D-0F4A7828041B}" presName="spaceRect" presStyleCnt="0"/>
      <dgm:spPr/>
    </dgm:pt>
    <dgm:pt modelId="{19F8143F-37B9-4730-B547-9550277DED66}" type="pres">
      <dgm:prSet presAssocID="{7F0CDEF4-123D-4DAF-976D-0F4A7828041B}" presName="parTx" presStyleLbl="revTx" presStyleIdx="3" presStyleCnt="4">
        <dgm:presLayoutVars>
          <dgm:chMax val="0"/>
          <dgm:chPref val="0"/>
        </dgm:presLayoutVars>
      </dgm:prSet>
      <dgm:spPr/>
    </dgm:pt>
  </dgm:ptLst>
  <dgm:cxnLst>
    <dgm:cxn modelId="{03A03F0D-4221-4FF7-93BE-4FBEB852AEB7}" type="presOf" srcId="{85A2613E-B302-47A6-AB8D-8FF6F9BAE51B}" destId="{3BD768B8-DC6E-4324-A030-6B7AF39FB21A}" srcOrd="0" destOrd="0" presId="urn:microsoft.com/office/officeart/2018/2/layout/IconVerticalSolidList"/>
    <dgm:cxn modelId="{1695222F-8AC6-401B-A451-80783BEB635F}" type="presOf" srcId="{7F0CDEF4-123D-4DAF-976D-0F4A7828041B}" destId="{19F8143F-37B9-4730-B547-9550277DED66}" srcOrd="0" destOrd="0" presId="urn:microsoft.com/office/officeart/2018/2/layout/IconVerticalSolidList"/>
    <dgm:cxn modelId="{1690DC6A-67B5-41DE-BBC6-7FDD7C965DC0}" srcId="{5632C0DD-780F-41D4-9520-776B58289AD9}" destId="{7F0CDEF4-123D-4DAF-976D-0F4A7828041B}" srcOrd="3" destOrd="0" parTransId="{426398D2-F392-4E89-BBD2-977589B962DC}" sibTransId="{EC006214-9D63-4BAD-B6BD-E60BC377A048}"/>
    <dgm:cxn modelId="{1903748C-E90A-4AC3-BF80-FE67F278CED6}" srcId="{5632C0DD-780F-41D4-9520-776B58289AD9}" destId="{A11624C5-B126-44B2-B1C4-E97FB158DCE8}" srcOrd="2" destOrd="0" parTransId="{82CE09FE-BB8C-45D9-B6D3-2132F5881725}" sibTransId="{F81D8316-B172-41CA-B5A2-E4A3336E2D08}"/>
    <dgm:cxn modelId="{4AE3D696-8B47-46D5-9038-0214AE8AA02C}" type="presOf" srcId="{A11624C5-B126-44B2-B1C4-E97FB158DCE8}" destId="{A515CB67-99CC-4611-935D-CDCC9B54C2D1}" srcOrd="0" destOrd="0" presId="urn:microsoft.com/office/officeart/2018/2/layout/IconVerticalSolidList"/>
    <dgm:cxn modelId="{DE51D8A3-9048-4D38-BF16-75BAC1B8079B}" type="presOf" srcId="{5632C0DD-780F-41D4-9520-776B58289AD9}" destId="{6A364FFF-C50F-4E8A-B5D8-F8821D038B5B}" srcOrd="0" destOrd="0" presId="urn:microsoft.com/office/officeart/2018/2/layout/IconVerticalSolidList"/>
    <dgm:cxn modelId="{B56221AA-9530-4C53-AAE1-DCA9B65D6CB5}" srcId="{5632C0DD-780F-41D4-9520-776B58289AD9}" destId="{85A2613E-B302-47A6-AB8D-8FF6F9BAE51B}" srcOrd="0" destOrd="0" parTransId="{F1169A34-F5F0-4C8A-9421-30C9A8B4B3E8}" sibTransId="{9257D796-F2E4-4B9B-A15C-EA7EDF3D25CF}"/>
    <dgm:cxn modelId="{F123EEB4-5B0D-415A-8D57-CC296CF4E7F1}" type="presOf" srcId="{747BA6AD-E43D-4CB7-BB67-7585E3327DDE}" destId="{8774F5BD-CD22-4623-999E-92F344EC27F6}" srcOrd="0" destOrd="0" presId="urn:microsoft.com/office/officeart/2018/2/layout/IconVerticalSolidList"/>
    <dgm:cxn modelId="{6ED7DCB7-0809-406E-BCA1-33A2B2B550E0}" srcId="{5632C0DD-780F-41D4-9520-776B58289AD9}" destId="{747BA6AD-E43D-4CB7-BB67-7585E3327DDE}" srcOrd="1" destOrd="0" parTransId="{CE80E929-C6C2-4C0D-BC28-835606A950EB}" sibTransId="{4BACB9CF-CAB5-4584-ADB6-EB3E3CB65551}"/>
    <dgm:cxn modelId="{6654414C-8158-4A44-B542-72D70EDE0E51}" type="presParOf" srcId="{6A364FFF-C50F-4E8A-B5D8-F8821D038B5B}" destId="{11D71EE9-FD48-42F0-947B-1FF7B891989E}" srcOrd="0" destOrd="0" presId="urn:microsoft.com/office/officeart/2018/2/layout/IconVerticalSolidList"/>
    <dgm:cxn modelId="{903F07B3-D611-452C-B8B6-F1C32116EA81}" type="presParOf" srcId="{11D71EE9-FD48-42F0-947B-1FF7B891989E}" destId="{0F0AA128-1D3B-42EA-A07D-E15A5D973D29}" srcOrd="0" destOrd="0" presId="urn:microsoft.com/office/officeart/2018/2/layout/IconVerticalSolidList"/>
    <dgm:cxn modelId="{B30ADA4B-F07E-43DB-A039-9D782008C5F6}" type="presParOf" srcId="{11D71EE9-FD48-42F0-947B-1FF7B891989E}" destId="{9E0CF196-CA80-4F4D-95F2-646396CE15D2}" srcOrd="1" destOrd="0" presId="urn:microsoft.com/office/officeart/2018/2/layout/IconVerticalSolidList"/>
    <dgm:cxn modelId="{19F2D1F0-C8AB-4203-8A33-9986169AA1C2}" type="presParOf" srcId="{11D71EE9-FD48-42F0-947B-1FF7B891989E}" destId="{BAF0713F-9FFB-4E00-ACE2-D152C4558E5D}" srcOrd="2" destOrd="0" presId="urn:microsoft.com/office/officeart/2018/2/layout/IconVerticalSolidList"/>
    <dgm:cxn modelId="{E738DE62-B084-4771-BB06-AE2FE6177E2B}" type="presParOf" srcId="{11D71EE9-FD48-42F0-947B-1FF7B891989E}" destId="{3BD768B8-DC6E-4324-A030-6B7AF39FB21A}" srcOrd="3" destOrd="0" presId="urn:microsoft.com/office/officeart/2018/2/layout/IconVerticalSolidList"/>
    <dgm:cxn modelId="{5A179099-D39A-4374-8F6D-32E752FB5818}" type="presParOf" srcId="{6A364FFF-C50F-4E8A-B5D8-F8821D038B5B}" destId="{2CE33146-1C54-4C2B-A21F-56A497E5AC0C}" srcOrd="1" destOrd="0" presId="urn:microsoft.com/office/officeart/2018/2/layout/IconVerticalSolidList"/>
    <dgm:cxn modelId="{B00222B9-C02D-4396-AF8E-BED55A84C2A6}" type="presParOf" srcId="{6A364FFF-C50F-4E8A-B5D8-F8821D038B5B}" destId="{41C08A03-4193-4FB8-9A01-7794362BB823}" srcOrd="2" destOrd="0" presId="urn:microsoft.com/office/officeart/2018/2/layout/IconVerticalSolidList"/>
    <dgm:cxn modelId="{4E5AFD71-1029-49CD-9C06-63B5E99CCB71}" type="presParOf" srcId="{41C08A03-4193-4FB8-9A01-7794362BB823}" destId="{9CF09FF0-8ADC-4876-87F8-692DEAFD0510}" srcOrd="0" destOrd="0" presId="urn:microsoft.com/office/officeart/2018/2/layout/IconVerticalSolidList"/>
    <dgm:cxn modelId="{B69BD11F-6B4B-4FBB-A92C-26CEADE63CCC}" type="presParOf" srcId="{41C08A03-4193-4FB8-9A01-7794362BB823}" destId="{D955DA9B-8B16-482F-9E88-79C2EEF69761}" srcOrd="1" destOrd="0" presId="urn:microsoft.com/office/officeart/2018/2/layout/IconVerticalSolidList"/>
    <dgm:cxn modelId="{D3820BF2-52DD-4A80-8D53-57AEE053C9DD}" type="presParOf" srcId="{41C08A03-4193-4FB8-9A01-7794362BB823}" destId="{0EC263EA-C959-4C53-839F-9F8A18DA68CC}" srcOrd="2" destOrd="0" presId="urn:microsoft.com/office/officeart/2018/2/layout/IconVerticalSolidList"/>
    <dgm:cxn modelId="{17C2DCAC-45AA-4EC4-8AA9-EBA86D58EC11}" type="presParOf" srcId="{41C08A03-4193-4FB8-9A01-7794362BB823}" destId="{8774F5BD-CD22-4623-999E-92F344EC27F6}" srcOrd="3" destOrd="0" presId="urn:microsoft.com/office/officeart/2018/2/layout/IconVerticalSolidList"/>
    <dgm:cxn modelId="{368BCF80-86CE-44DC-82A1-CC38A4AB9F5F}" type="presParOf" srcId="{6A364FFF-C50F-4E8A-B5D8-F8821D038B5B}" destId="{314203F0-A133-40FA-B449-A1CD779D3EC4}" srcOrd="3" destOrd="0" presId="urn:microsoft.com/office/officeart/2018/2/layout/IconVerticalSolidList"/>
    <dgm:cxn modelId="{CDEDD363-8BFE-40BA-8DBA-652635D0FBD4}" type="presParOf" srcId="{6A364FFF-C50F-4E8A-B5D8-F8821D038B5B}" destId="{0857749A-E88C-4F57-B60E-FE778817CA5A}" srcOrd="4" destOrd="0" presId="urn:microsoft.com/office/officeart/2018/2/layout/IconVerticalSolidList"/>
    <dgm:cxn modelId="{4DC5FB1B-CF7F-4383-9035-48ACF8D52BAF}" type="presParOf" srcId="{0857749A-E88C-4F57-B60E-FE778817CA5A}" destId="{B4361FD0-B174-42C9-872F-E8B3C682EE19}" srcOrd="0" destOrd="0" presId="urn:microsoft.com/office/officeart/2018/2/layout/IconVerticalSolidList"/>
    <dgm:cxn modelId="{336919F6-546C-4D26-87D0-CECDFC1B87A3}" type="presParOf" srcId="{0857749A-E88C-4F57-B60E-FE778817CA5A}" destId="{9883A818-6482-454D-B3F2-5D952560B006}" srcOrd="1" destOrd="0" presId="urn:microsoft.com/office/officeart/2018/2/layout/IconVerticalSolidList"/>
    <dgm:cxn modelId="{65FB2C29-E68B-4D84-A843-0F31C2668459}" type="presParOf" srcId="{0857749A-E88C-4F57-B60E-FE778817CA5A}" destId="{9C233851-CEBA-4266-B621-9DA1F0ED070F}" srcOrd="2" destOrd="0" presId="urn:microsoft.com/office/officeart/2018/2/layout/IconVerticalSolidList"/>
    <dgm:cxn modelId="{86DE9766-7A6C-4190-A9E5-3BFD2182F6E5}" type="presParOf" srcId="{0857749A-E88C-4F57-B60E-FE778817CA5A}" destId="{A515CB67-99CC-4611-935D-CDCC9B54C2D1}" srcOrd="3" destOrd="0" presId="urn:microsoft.com/office/officeart/2018/2/layout/IconVerticalSolidList"/>
    <dgm:cxn modelId="{D3217CD3-AB8C-434C-83AC-2C5EA1F84DD4}" type="presParOf" srcId="{6A364FFF-C50F-4E8A-B5D8-F8821D038B5B}" destId="{51B85B3C-22A4-4D0B-94D6-A70A8BFD455C}" srcOrd="5" destOrd="0" presId="urn:microsoft.com/office/officeart/2018/2/layout/IconVerticalSolidList"/>
    <dgm:cxn modelId="{EA13ADF5-1D70-4F87-A1B8-F79FBCC444BD}" type="presParOf" srcId="{6A364FFF-C50F-4E8A-B5D8-F8821D038B5B}" destId="{B2906DD8-223B-41BE-9021-DD52B9215958}" srcOrd="6" destOrd="0" presId="urn:microsoft.com/office/officeart/2018/2/layout/IconVerticalSolidList"/>
    <dgm:cxn modelId="{637A4DC5-FBA5-4BE6-9325-F6F3CF1D81C6}" type="presParOf" srcId="{B2906DD8-223B-41BE-9021-DD52B9215958}" destId="{8ED97A8E-0B8F-401C-90BE-DBDBFA389AE9}" srcOrd="0" destOrd="0" presId="urn:microsoft.com/office/officeart/2018/2/layout/IconVerticalSolidList"/>
    <dgm:cxn modelId="{3FC26F33-90FA-46A2-A728-69AA30E2C810}" type="presParOf" srcId="{B2906DD8-223B-41BE-9021-DD52B9215958}" destId="{AF8DC59C-7E05-4801-96C7-832EF744DB54}" srcOrd="1" destOrd="0" presId="urn:microsoft.com/office/officeart/2018/2/layout/IconVerticalSolidList"/>
    <dgm:cxn modelId="{1D9AFBC2-8EC8-468F-AFCC-1D8F73E04449}" type="presParOf" srcId="{B2906DD8-223B-41BE-9021-DD52B9215958}" destId="{363E5862-439B-4DB3-948A-46FFC477B203}" srcOrd="2" destOrd="0" presId="urn:microsoft.com/office/officeart/2018/2/layout/IconVerticalSolidList"/>
    <dgm:cxn modelId="{50FA029D-8FF7-4784-9C60-DBB5B3A6ED5C}" type="presParOf" srcId="{B2906DD8-223B-41BE-9021-DD52B9215958}" destId="{19F8143F-37B9-4730-B547-9550277DED6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2FB87DA-2B0C-4D8F-B85F-B85FE5B36EC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56B03C1-8DE8-4289-9AC4-43EB027B9B39}">
      <dgm:prSet/>
      <dgm:spPr/>
      <dgm:t>
        <a:bodyPr/>
        <a:lstStyle/>
        <a:p>
          <a:r>
            <a:rPr lang="cs-CZ"/>
            <a:t>Zapamatování čísel</a:t>
          </a:r>
          <a:endParaRPr lang="en-US"/>
        </a:p>
      </dgm:t>
    </dgm:pt>
    <dgm:pt modelId="{2AF34DD5-D197-4910-BB84-F267EF88924B}" type="parTrans" cxnId="{97910CAD-8522-435E-A44D-2B50E0017105}">
      <dgm:prSet/>
      <dgm:spPr/>
      <dgm:t>
        <a:bodyPr/>
        <a:lstStyle/>
        <a:p>
          <a:endParaRPr lang="en-US"/>
        </a:p>
      </dgm:t>
    </dgm:pt>
    <dgm:pt modelId="{958F9A5C-A6CF-413C-BC0C-3142148DD5AF}" type="sibTrans" cxnId="{97910CAD-8522-435E-A44D-2B50E0017105}">
      <dgm:prSet/>
      <dgm:spPr/>
      <dgm:t>
        <a:bodyPr/>
        <a:lstStyle/>
        <a:p>
          <a:endParaRPr lang="en-US"/>
        </a:p>
      </dgm:t>
    </dgm:pt>
    <dgm:pt modelId="{D5550B2F-7784-44C1-A56A-D6AE3F7B9E9F}">
      <dgm:prSet/>
      <dgm:spPr/>
      <dgm:t>
        <a:bodyPr/>
        <a:lstStyle/>
        <a:p>
          <a:r>
            <a:rPr lang="cs-CZ"/>
            <a:t>5697521475357….zakryjte a zjistěte, kolik si pamatujete čísel</a:t>
          </a:r>
          <a:endParaRPr lang="en-US"/>
        </a:p>
      </dgm:t>
    </dgm:pt>
    <dgm:pt modelId="{C973EA23-D4FB-4B3F-94B5-143A4F0DE33F}" type="parTrans" cxnId="{2CE44C4A-8542-43D9-87D9-2237721E00E7}">
      <dgm:prSet/>
      <dgm:spPr/>
      <dgm:t>
        <a:bodyPr/>
        <a:lstStyle/>
        <a:p>
          <a:endParaRPr lang="en-US"/>
        </a:p>
      </dgm:t>
    </dgm:pt>
    <dgm:pt modelId="{AEC871D1-4E3D-4B72-B9A3-50AD649AD4E3}" type="sibTrans" cxnId="{2CE44C4A-8542-43D9-87D9-2237721E00E7}">
      <dgm:prSet/>
      <dgm:spPr/>
      <dgm:t>
        <a:bodyPr/>
        <a:lstStyle/>
        <a:p>
          <a:endParaRPr lang="en-US"/>
        </a:p>
      </dgm:t>
    </dgm:pt>
    <dgm:pt modelId="{95D1C77A-EDBF-4413-8FBD-B702F488189D}">
      <dgm:prSet/>
      <dgm:spPr/>
      <dgm:t>
        <a:bodyPr/>
        <a:lstStyle/>
        <a:p>
          <a:r>
            <a:rPr lang="cs-CZ"/>
            <a:t>Vezměte si číslice 0 až 9 a pro každou vymyslete symbol, který Vám ho bude připomínat…vejce O, hůl pro 1, labuť pro 2, želízka pro 3, loď pro 4, těhotná žena pro 5, sloní chobot pro 6, kosa pro 7, přesýpací hodiny pro 8 a devět kuželek pro 9.</a:t>
          </a:r>
          <a:endParaRPr lang="en-US"/>
        </a:p>
      </dgm:t>
    </dgm:pt>
    <dgm:pt modelId="{F8E73DBA-8419-4BB8-8A6C-73F6F86AB1F0}" type="parTrans" cxnId="{1BA5F0F9-0E7C-472C-B200-51AA40771E65}">
      <dgm:prSet/>
      <dgm:spPr/>
      <dgm:t>
        <a:bodyPr/>
        <a:lstStyle/>
        <a:p>
          <a:endParaRPr lang="en-US"/>
        </a:p>
      </dgm:t>
    </dgm:pt>
    <dgm:pt modelId="{F46DEA74-DA8F-4170-B5DD-1E7F79F7CAC7}" type="sibTrans" cxnId="{1BA5F0F9-0E7C-472C-B200-51AA40771E65}">
      <dgm:prSet/>
      <dgm:spPr/>
      <dgm:t>
        <a:bodyPr/>
        <a:lstStyle/>
        <a:p>
          <a:endParaRPr lang="en-US"/>
        </a:p>
      </dgm:t>
    </dgm:pt>
    <dgm:pt modelId="{B61296E0-A9DC-4533-95C3-CC44A30D04F0}">
      <dgm:prSet/>
      <dgm:spPr/>
      <dgm:t>
        <a:bodyPr/>
        <a:lstStyle/>
        <a:p>
          <a:r>
            <a:rPr lang="cs-CZ"/>
            <a:t>Kombinaci čísel si dobře pamatujte….například rok narození 1918…vejce, kuželky, vejce, přesýpací hodiny…na základě těchto slov si vytvořte příběh, čím nejobvyklejší, tím si ho lépe zapamatujete…pak už ho nezapomenete, stačí si ho vybavit, vybavíte si rok narození.</a:t>
          </a:r>
          <a:endParaRPr lang="en-US"/>
        </a:p>
      </dgm:t>
    </dgm:pt>
    <dgm:pt modelId="{D2FC38BC-9776-462E-B7F9-7DE2B93EF84D}" type="parTrans" cxnId="{6A9246C5-9EFB-48A1-AC6F-DC8E7E45264C}">
      <dgm:prSet/>
      <dgm:spPr/>
      <dgm:t>
        <a:bodyPr/>
        <a:lstStyle/>
        <a:p>
          <a:endParaRPr lang="en-US"/>
        </a:p>
      </dgm:t>
    </dgm:pt>
    <dgm:pt modelId="{191D716D-7BB2-478C-95B8-4951478CAFF0}" type="sibTrans" cxnId="{6A9246C5-9EFB-48A1-AC6F-DC8E7E45264C}">
      <dgm:prSet/>
      <dgm:spPr/>
      <dgm:t>
        <a:bodyPr/>
        <a:lstStyle/>
        <a:p>
          <a:endParaRPr lang="en-US"/>
        </a:p>
      </dgm:t>
    </dgm:pt>
    <dgm:pt modelId="{C12F04ED-7C6C-4150-B394-EB8903DE64BE}" type="pres">
      <dgm:prSet presAssocID="{52FB87DA-2B0C-4D8F-B85F-B85FE5B36ECC}" presName="linear" presStyleCnt="0">
        <dgm:presLayoutVars>
          <dgm:animLvl val="lvl"/>
          <dgm:resizeHandles val="exact"/>
        </dgm:presLayoutVars>
      </dgm:prSet>
      <dgm:spPr/>
    </dgm:pt>
    <dgm:pt modelId="{B016190E-D1B4-49A7-9FD5-7575C8655A9C}" type="pres">
      <dgm:prSet presAssocID="{756B03C1-8DE8-4289-9AC4-43EB027B9B39}" presName="parentText" presStyleLbl="node1" presStyleIdx="0" presStyleCnt="4">
        <dgm:presLayoutVars>
          <dgm:chMax val="0"/>
          <dgm:bulletEnabled val="1"/>
        </dgm:presLayoutVars>
      </dgm:prSet>
      <dgm:spPr/>
    </dgm:pt>
    <dgm:pt modelId="{5AC544E5-9369-48A8-84E1-EEE5EF7ED410}" type="pres">
      <dgm:prSet presAssocID="{958F9A5C-A6CF-413C-BC0C-3142148DD5AF}" presName="spacer" presStyleCnt="0"/>
      <dgm:spPr/>
    </dgm:pt>
    <dgm:pt modelId="{A1737D1A-FB82-44E9-B078-B0B9D3CD262D}" type="pres">
      <dgm:prSet presAssocID="{D5550B2F-7784-44C1-A56A-D6AE3F7B9E9F}" presName="parentText" presStyleLbl="node1" presStyleIdx="1" presStyleCnt="4">
        <dgm:presLayoutVars>
          <dgm:chMax val="0"/>
          <dgm:bulletEnabled val="1"/>
        </dgm:presLayoutVars>
      </dgm:prSet>
      <dgm:spPr/>
    </dgm:pt>
    <dgm:pt modelId="{EB8D86B1-8096-4512-95C8-81E1F86E923C}" type="pres">
      <dgm:prSet presAssocID="{AEC871D1-4E3D-4B72-B9A3-50AD649AD4E3}" presName="spacer" presStyleCnt="0"/>
      <dgm:spPr/>
    </dgm:pt>
    <dgm:pt modelId="{BA1A8000-56FA-44AC-A658-CE417B28B898}" type="pres">
      <dgm:prSet presAssocID="{95D1C77A-EDBF-4413-8FBD-B702F488189D}" presName="parentText" presStyleLbl="node1" presStyleIdx="2" presStyleCnt="4">
        <dgm:presLayoutVars>
          <dgm:chMax val="0"/>
          <dgm:bulletEnabled val="1"/>
        </dgm:presLayoutVars>
      </dgm:prSet>
      <dgm:spPr/>
    </dgm:pt>
    <dgm:pt modelId="{FFADA7DB-C2ED-4490-B56D-59E5CE9179A7}" type="pres">
      <dgm:prSet presAssocID="{F46DEA74-DA8F-4170-B5DD-1E7F79F7CAC7}" presName="spacer" presStyleCnt="0"/>
      <dgm:spPr/>
    </dgm:pt>
    <dgm:pt modelId="{4B496209-4E52-4C6F-9A03-01FACB5245F5}" type="pres">
      <dgm:prSet presAssocID="{B61296E0-A9DC-4533-95C3-CC44A30D04F0}" presName="parentText" presStyleLbl="node1" presStyleIdx="3" presStyleCnt="4">
        <dgm:presLayoutVars>
          <dgm:chMax val="0"/>
          <dgm:bulletEnabled val="1"/>
        </dgm:presLayoutVars>
      </dgm:prSet>
      <dgm:spPr/>
    </dgm:pt>
  </dgm:ptLst>
  <dgm:cxnLst>
    <dgm:cxn modelId="{48D8DE01-7C88-42BC-AFD7-3CCCE6B3FE4B}" type="presOf" srcId="{D5550B2F-7784-44C1-A56A-D6AE3F7B9E9F}" destId="{A1737D1A-FB82-44E9-B078-B0B9D3CD262D}" srcOrd="0" destOrd="0" presId="urn:microsoft.com/office/officeart/2005/8/layout/vList2"/>
    <dgm:cxn modelId="{3409033B-4D8C-42EE-8746-276A666E71DF}" type="presOf" srcId="{756B03C1-8DE8-4289-9AC4-43EB027B9B39}" destId="{B016190E-D1B4-49A7-9FD5-7575C8655A9C}" srcOrd="0" destOrd="0" presId="urn:microsoft.com/office/officeart/2005/8/layout/vList2"/>
    <dgm:cxn modelId="{20A50A5F-839A-4A5B-BA4C-3C31A1FD055A}" type="presOf" srcId="{52FB87DA-2B0C-4D8F-B85F-B85FE5B36ECC}" destId="{C12F04ED-7C6C-4150-B394-EB8903DE64BE}" srcOrd="0" destOrd="0" presId="urn:microsoft.com/office/officeart/2005/8/layout/vList2"/>
    <dgm:cxn modelId="{2CE44C4A-8542-43D9-87D9-2237721E00E7}" srcId="{52FB87DA-2B0C-4D8F-B85F-B85FE5B36ECC}" destId="{D5550B2F-7784-44C1-A56A-D6AE3F7B9E9F}" srcOrd="1" destOrd="0" parTransId="{C973EA23-D4FB-4B3F-94B5-143A4F0DE33F}" sibTransId="{AEC871D1-4E3D-4B72-B9A3-50AD649AD4E3}"/>
    <dgm:cxn modelId="{8CA1264F-51FB-4732-B19B-41AAA490D633}" type="presOf" srcId="{95D1C77A-EDBF-4413-8FBD-B702F488189D}" destId="{BA1A8000-56FA-44AC-A658-CE417B28B898}" srcOrd="0" destOrd="0" presId="urn:microsoft.com/office/officeart/2005/8/layout/vList2"/>
    <dgm:cxn modelId="{7D38047D-4725-4B1E-98FA-94B9F61A4BA4}" type="presOf" srcId="{B61296E0-A9DC-4533-95C3-CC44A30D04F0}" destId="{4B496209-4E52-4C6F-9A03-01FACB5245F5}" srcOrd="0" destOrd="0" presId="urn:microsoft.com/office/officeart/2005/8/layout/vList2"/>
    <dgm:cxn modelId="{97910CAD-8522-435E-A44D-2B50E0017105}" srcId="{52FB87DA-2B0C-4D8F-B85F-B85FE5B36ECC}" destId="{756B03C1-8DE8-4289-9AC4-43EB027B9B39}" srcOrd="0" destOrd="0" parTransId="{2AF34DD5-D197-4910-BB84-F267EF88924B}" sibTransId="{958F9A5C-A6CF-413C-BC0C-3142148DD5AF}"/>
    <dgm:cxn modelId="{6A9246C5-9EFB-48A1-AC6F-DC8E7E45264C}" srcId="{52FB87DA-2B0C-4D8F-B85F-B85FE5B36ECC}" destId="{B61296E0-A9DC-4533-95C3-CC44A30D04F0}" srcOrd="3" destOrd="0" parTransId="{D2FC38BC-9776-462E-B7F9-7DE2B93EF84D}" sibTransId="{191D716D-7BB2-478C-95B8-4951478CAFF0}"/>
    <dgm:cxn modelId="{1BA5F0F9-0E7C-472C-B200-51AA40771E65}" srcId="{52FB87DA-2B0C-4D8F-B85F-B85FE5B36ECC}" destId="{95D1C77A-EDBF-4413-8FBD-B702F488189D}" srcOrd="2" destOrd="0" parTransId="{F8E73DBA-8419-4BB8-8A6C-73F6F86AB1F0}" sibTransId="{F46DEA74-DA8F-4170-B5DD-1E7F79F7CAC7}"/>
    <dgm:cxn modelId="{1B6D2993-83EC-4C71-8A6B-79AC28C86E42}" type="presParOf" srcId="{C12F04ED-7C6C-4150-B394-EB8903DE64BE}" destId="{B016190E-D1B4-49A7-9FD5-7575C8655A9C}" srcOrd="0" destOrd="0" presId="urn:microsoft.com/office/officeart/2005/8/layout/vList2"/>
    <dgm:cxn modelId="{BCB8A48D-F86B-4C56-9315-6479A2D18555}" type="presParOf" srcId="{C12F04ED-7C6C-4150-B394-EB8903DE64BE}" destId="{5AC544E5-9369-48A8-84E1-EEE5EF7ED410}" srcOrd="1" destOrd="0" presId="urn:microsoft.com/office/officeart/2005/8/layout/vList2"/>
    <dgm:cxn modelId="{4270C219-76EC-4FD1-B6C5-2F913D33E7EA}" type="presParOf" srcId="{C12F04ED-7C6C-4150-B394-EB8903DE64BE}" destId="{A1737D1A-FB82-44E9-B078-B0B9D3CD262D}" srcOrd="2" destOrd="0" presId="urn:microsoft.com/office/officeart/2005/8/layout/vList2"/>
    <dgm:cxn modelId="{34A4DD2D-31DF-448B-B528-62D04E44A458}" type="presParOf" srcId="{C12F04ED-7C6C-4150-B394-EB8903DE64BE}" destId="{EB8D86B1-8096-4512-95C8-81E1F86E923C}" srcOrd="3" destOrd="0" presId="urn:microsoft.com/office/officeart/2005/8/layout/vList2"/>
    <dgm:cxn modelId="{45B542C5-F7CC-4F33-A88E-A62107579B8E}" type="presParOf" srcId="{C12F04ED-7C6C-4150-B394-EB8903DE64BE}" destId="{BA1A8000-56FA-44AC-A658-CE417B28B898}" srcOrd="4" destOrd="0" presId="urn:microsoft.com/office/officeart/2005/8/layout/vList2"/>
    <dgm:cxn modelId="{D3ECC3B3-3268-4AAF-A710-E5C9B4E44B8E}" type="presParOf" srcId="{C12F04ED-7C6C-4150-B394-EB8903DE64BE}" destId="{FFADA7DB-C2ED-4490-B56D-59E5CE9179A7}" srcOrd="5" destOrd="0" presId="urn:microsoft.com/office/officeart/2005/8/layout/vList2"/>
    <dgm:cxn modelId="{2CC09F8C-9B7B-4EF1-9080-3332835C870E}" type="presParOf" srcId="{C12F04ED-7C6C-4150-B394-EB8903DE64BE}" destId="{4B496209-4E52-4C6F-9A03-01FACB5245F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7E67BA5-47B2-4045-9FD8-B7FAED918235}" type="doc">
      <dgm:prSet loTypeId="urn:microsoft.com/office/officeart/2005/8/layout/vList2" loCatId="list" qsTypeId="urn:microsoft.com/office/officeart/2005/8/quickstyle/simple1" qsCatId="simple" csTypeId="urn:microsoft.com/office/officeart/2005/8/colors/accent6_2" csCatId="accent6"/>
      <dgm:spPr/>
      <dgm:t>
        <a:bodyPr/>
        <a:lstStyle/>
        <a:p>
          <a:endParaRPr lang="en-US"/>
        </a:p>
      </dgm:t>
    </dgm:pt>
    <dgm:pt modelId="{E0DC5107-8F6D-435B-A98D-8A6562C0BC2D}">
      <dgm:prSet/>
      <dgm:spPr/>
      <dgm:t>
        <a:bodyPr/>
        <a:lstStyle/>
        <a:p>
          <a:pPr>
            <a:lnSpc>
              <a:spcPct val="100000"/>
            </a:lnSpc>
          </a:pPr>
          <a:r>
            <a:rPr lang="cs-CZ"/>
            <a:t>Montessori jednotka „Roční období“</a:t>
          </a:r>
          <a:endParaRPr lang="en-US"/>
        </a:p>
      </dgm:t>
    </dgm:pt>
    <dgm:pt modelId="{F2E1734C-C6BA-4DEF-952F-668D763DC8CE}" type="parTrans" cxnId="{A8C2817B-48B1-4701-9241-44019E81A104}">
      <dgm:prSet/>
      <dgm:spPr/>
      <dgm:t>
        <a:bodyPr/>
        <a:lstStyle/>
        <a:p>
          <a:endParaRPr lang="en-US"/>
        </a:p>
      </dgm:t>
    </dgm:pt>
    <dgm:pt modelId="{AB3CCB82-5186-4860-8414-C5B4CBDC4249}" type="sibTrans" cxnId="{A8C2817B-48B1-4701-9241-44019E81A104}">
      <dgm:prSet/>
      <dgm:spPr/>
      <dgm:t>
        <a:bodyPr/>
        <a:lstStyle/>
        <a:p>
          <a:pPr>
            <a:lnSpc>
              <a:spcPct val="100000"/>
            </a:lnSpc>
          </a:pPr>
          <a:endParaRPr lang="en-US"/>
        </a:p>
      </dgm:t>
    </dgm:pt>
    <dgm:pt modelId="{8E842001-E889-4986-8BBE-BFEAEC9C5554}">
      <dgm:prSet/>
      <dgm:spPr/>
      <dgm:t>
        <a:bodyPr/>
        <a:lstStyle/>
        <a:p>
          <a:pPr>
            <a:lnSpc>
              <a:spcPct val="100000"/>
            </a:lnSpc>
          </a:pPr>
          <a:r>
            <a:rPr lang="cs-CZ" dirty="0"/>
            <a:t>Prožít charakter aktuálního ročního období</a:t>
          </a:r>
          <a:endParaRPr lang="en-US" dirty="0"/>
        </a:p>
      </dgm:t>
    </dgm:pt>
    <dgm:pt modelId="{450FDCE7-31D4-47C5-8A43-5E61467B6C8B}" type="parTrans" cxnId="{34CD6CA5-C0F8-42C1-88A1-DE2251F7F099}">
      <dgm:prSet/>
      <dgm:spPr/>
      <dgm:t>
        <a:bodyPr/>
        <a:lstStyle/>
        <a:p>
          <a:endParaRPr lang="en-US"/>
        </a:p>
      </dgm:t>
    </dgm:pt>
    <dgm:pt modelId="{C95AF928-1D5D-430A-B598-A0B35EF5FEDD}" type="sibTrans" cxnId="{34CD6CA5-C0F8-42C1-88A1-DE2251F7F099}">
      <dgm:prSet/>
      <dgm:spPr/>
      <dgm:t>
        <a:bodyPr/>
        <a:lstStyle/>
        <a:p>
          <a:pPr>
            <a:lnSpc>
              <a:spcPct val="100000"/>
            </a:lnSpc>
          </a:pPr>
          <a:endParaRPr lang="en-US"/>
        </a:p>
      </dgm:t>
    </dgm:pt>
    <dgm:pt modelId="{E0536850-73B2-4296-A7AF-924538C69EA7}">
      <dgm:prSet/>
      <dgm:spPr/>
      <dgm:t>
        <a:bodyPr/>
        <a:lstStyle/>
        <a:p>
          <a:pPr>
            <a:lnSpc>
              <a:spcPct val="100000"/>
            </a:lnSpc>
          </a:pPr>
          <a:r>
            <a:rPr lang="cs-CZ" dirty="0"/>
            <a:t>Udržet si vědomí průběhu roku, měsíc, </a:t>
          </a:r>
          <a:r>
            <a:rPr lang="cs-CZ" dirty="0" err="1"/>
            <a:t>den..poznat</a:t>
          </a:r>
          <a:r>
            <a:rPr lang="cs-CZ" dirty="0"/>
            <a:t> a pojmenovat roční dobu a přiřadit k ní rituály, činnosti…Povzbudit komunikaci, zlepšit nalézání slov…sociální </a:t>
          </a:r>
          <a:r>
            <a:rPr lang="cs-CZ" dirty="0" err="1"/>
            <a:t>interakce..trénink</a:t>
          </a:r>
          <a:r>
            <a:rPr lang="cs-CZ" dirty="0"/>
            <a:t> paměti, práce se vzpomínkami, podpora jemné motoriky, tužka, psaní</a:t>
          </a:r>
          <a:endParaRPr lang="en-US" dirty="0"/>
        </a:p>
      </dgm:t>
    </dgm:pt>
    <dgm:pt modelId="{BD04D766-F9F4-4E4F-9481-3258128D5101}" type="parTrans" cxnId="{2DD8CE1F-592C-4C6C-9721-5B3B377745E9}">
      <dgm:prSet/>
      <dgm:spPr/>
      <dgm:t>
        <a:bodyPr/>
        <a:lstStyle/>
        <a:p>
          <a:endParaRPr lang="en-US"/>
        </a:p>
      </dgm:t>
    </dgm:pt>
    <dgm:pt modelId="{48601A20-6BD0-4E5B-A003-11B128EE5727}" type="sibTrans" cxnId="{2DD8CE1F-592C-4C6C-9721-5B3B377745E9}">
      <dgm:prSet/>
      <dgm:spPr/>
      <dgm:t>
        <a:bodyPr/>
        <a:lstStyle/>
        <a:p>
          <a:pPr>
            <a:lnSpc>
              <a:spcPct val="100000"/>
            </a:lnSpc>
          </a:pPr>
          <a:endParaRPr lang="en-US"/>
        </a:p>
      </dgm:t>
    </dgm:pt>
    <dgm:pt modelId="{92181FF9-CA6A-4032-A259-83DA4C4A9EC5}">
      <dgm:prSet/>
      <dgm:spPr/>
      <dgm:t>
        <a:bodyPr/>
        <a:lstStyle/>
        <a:p>
          <a:pPr>
            <a:lnSpc>
              <a:spcPct val="100000"/>
            </a:lnSpc>
          </a:pPr>
          <a:r>
            <a:rPr lang="cs-CZ"/>
            <a:t>Materiál – listy kalendáře Roční období Montessori, barevný papír – charakteristický pro roční období, tužky.</a:t>
          </a:r>
          <a:endParaRPr lang="en-US"/>
        </a:p>
      </dgm:t>
    </dgm:pt>
    <dgm:pt modelId="{9001B32E-0101-485C-9F64-77A057937556}" type="parTrans" cxnId="{7FD41810-65AB-4638-A277-77D6A0105427}">
      <dgm:prSet/>
      <dgm:spPr/>
      <dgm:t>
        <a:bodyPr/>
        <a:lstStyle/>
        <a:p>
          <a:endParaRPr lang="en-US"/>
        </a:p>
      </dgm:t>
    </dgm:pt>
    <dgm:pt modelId="{E7DD54C0-B6C3-4E8C-A807-D92BB4E37346}" type="sibTrans" cxnId="{7FD41810-65AB-4638-A277-77D6A0105427}">
      <dgm:prSet/>
      <dgm:spPr/>
      <dgm:t>
        <a:bodyPr/>
        <a:lstStyle/>
        <a:p>
          <a:endParaRPr lang="en-US"/>
        </a:p>
      </dgm:t>
    </dgm:pt>
    <dgm:pt modelId="{55A95C6B-8980-4382-A901-AA34CD513BB2}" type="pres">
      <dgm:prSet presAssocID="{B7E67BA5-47B2-4045-9FD8-B7FAED918235}" presName="linear" presStyleCnt="0">
        <dgm:presLayoutVars>
          <dgm:animLvl val="lvl"/>
          <dgm:resizeHandles val="exact"/>
        </dgm:presLayoutVars>
      </dgm:prSet>
      <dgm:spPr/>
    </dgm:pt>
    <dgm:pt modelId="{23C8197B-B418-4880-9DF9-BDFD4E67CF22}" type="pres">
      <dgm:prSet presAssocID="{E0DC5107-8F6D-435B-A98D-8A6562C0BC2D}" presName="parentText" presStyleLbl="node1" presStyleIdx="0" presStyleCnt="4">
        <dgm:presLayoutVars>
          <dgm:chMax val="0"/>
          <dgm:bulletEnabled val="1"/>
        </dgm:presLayoutVars>
      </dgm:prSet>
      <dgm:spPr/>
    </dgm:pt>
    <dgm:pt modelId="{459CC2DE-9D9E-43C9-8530-42260DC22786}" type="pres">
      <dgm:prSet presAssocID="{AB3CCB82-5186-4860-8414-C5B4CBDC4249}" presName="spacer" presStyleCnt="0"/>
      <dgm:spPr/>
    </dgm:pt>
    <dgm:pt modelId="{6E794B80-B661-4B38-913E-F34C359EC57C}" type="pres">
      <dgm:prSet presAssocID="{8E842001-E889-4986-8BBE-BFEAEC9C5554}" presName="parentText" presStyleLbl="node1" presStyleIdx="1" presStyleCnt="4">
        <dgm:presLayoutVars>
          <dgm:chMax val="0"/>
          <dgm:bulletEnabled val="1"/>
        </dgm:presLayoutVars>
      </dgm:prSet>
      <dgm:spPr/>
    </dgm:pt>
    <dgm:pt modelId="{D998C788-E057-44F4-8AB7-F428DB3BE99F}" type="pres">
      <dgm:prSet presAssocID="{C95AF928-1D5D-430A-B598-A0B35EF5FEDD}" presName="spacer" presStyleCnt="0"/>
      <dgm:spPr/>
    </dgm:pt>
    <dgm:pt modelId="{C7A94B6F-92BC-45AF-9B20-9FD78AE059F0}" type="pres">
      <dgm:prSet presAssocID="{E0536850-73B2-4296-A7AF-924538C69EA7}" presName="parentText" presStyleLbl="node1" presStyleIdx="2" presStyleCnt="4">
        <dgm:presLayoutVars>
          <dgm:chMax val="0"/>
          <dgm:bulletEnabled val="1"/>
        </dgm:presLayoutVars>
      </dgm:prSet>
      <dgm:spPr/>
    </dgm:pt>
    <dgm:pt modelId="{A8E1F6A0-C070-490B-A433-261E42676C0B}" type="pres">
      <dgm:prSet presAssocID="{48601A20-6BD0-4E5B-A003-11B128EE5727}" presName="spacer" presStyleCnt="0"/>
      <dgm:spPr/>
    </dgm:pt>
    <dgm:pt modelId="{04F57180-A983-4DCB-9449-48F44239EA76}" type="pres">
      <dgm:prSet presAssocID="{92181FF9-CA6A-4032-A259-83DA4C4A9EC5}" presName="parentText" presStyleLbl="node1" presStyleIdx="3" presStyleCnt="4">
        <dgm:presLayoutVars>
          <dgm:chMax val="0"/>
          <dgm:bulletEnabled val="1"/>
        </dgm:presLayoutVars>
      </dgm:prSet>
      <dgm:spPr/>
    </dgm:pt>
  </dgm:ptLst>
  <dgm:cxnLst>
    <dgm:cxn modelId="{EEC19A00-73EF-489B-AF30-875DD47F02A1}" type="presOf" srcId="{8E842001-E889-4986-8BBE-BFEAEC9C5554}" destId="{6E794B80-B661-4B38-913E-F34C359EC57C}" srcOrd="0" destOrd="0" presId="urn:microsoft.com/office/officeart/2005/8/layout/vList2"/>
    <dgm:cxn modelId="{85DAE508-FFA0-41AA-92C8-86F232FDCAE3}" type="presOf" srcId="{E0DC5107-8F6D-435B-A98D-8A6562C0BC2D}" destId="{23C8197B-B418-4880-9DF9-BDFD4E67CF22}" srcOrd="0" destOrd="0" presId="urn:microsoft.com/office/officeart/2005/8/layout/vList2"/>
    <dgm:cxn modelId="{7FD41810-65AB-4638-A277-77D6A0105427}" srcId="{B7E67BA5-47B2-4045-9FD8-B7FAED918235}" destId="{92181FF9-CA6A-4032-A259-83DA4C4A9EC5}" srcOrd="3" destOrd="0" parTransId="{9001B32E-0101-485C-9F64-77A057937556}" sibTransId="{E7DD54C0-B6C3-4E8C-A807-D92BB4E37346}"/>
    <dgm:cxn modelId="{8933C41A-55AB-455B-8302-79F4E4EFB184}" type="presOf" srcId="{E0536850-73B2-4296-A7AF-924538C69EA7}" destId="{C7A94B6F-92BC-45AF-9B20-9FD78AE059F0}" srcOrd="0" destOrd="0" presId="urn:microsoft.com/office/officeart/2005/8/layout/vList2"/>
    <dgm:cxn modelId="{2DD8CE1F-592C-4C6C-9721-5B3B377745E9}" srcId="{B7E67BA5-47B2-4045-9FD8-B7FAED918235}" destId="{E0536850-73B2-4296-A7AF-924538C69EA7}" srcOrd="2" destOrd="0" parTransId="{BD04D766-F9F4-4E4F-9481-3258128D5101}" sibTransId="{48601A20-6BD0-4E5B-A003-11B128EE5727}"/>
    <dgm:cxn modelId="{B934FA6D-C596-4379-9226-A48ECA95D9A1}" type="presOf" srcId="{B7E67BA5-47B2-4045-9FD8-B7FAED918235}" destId="{55A95C6B-8980-4382-A901-AA34CD513BB2}" srcOrd="0" destOrd="0" presId="urn:microsoft.com/office/officeart/2005/8/layout/vList2"/>
    <dgm:cxn modelId="{A8C2817B-48B1-4701-9241-44019E81A104}" srcId="{B7E67BA5-47B2-4045-9FD8-B7FAED918235}" destId="{E0DC5107-8F6D-435B-A98D-8A6562C0BC2D}" srcOrd="0" destOrd="0" parTransId="{F2E1734C-C6BA-4DEF-952F-668D763DC8CE}" sibTransId="{AB3CCB82-5186-4860-8414-C5B4CBDC4249}"/>
    <dgm:cxn modelId="{34CD6CA5-C0F8-42C1-88A1-DE2251F7F099}" srcId="{B7E67BA5-47B2-4045-9FD8-B7FAED918235}" destId="{8E842001-E889-4986-8BBE-BFEAEC9C5554}" srcOrd="1" destOrd="0" parTransId="{450FDCE7-31D4-47C5-8A43-5E61467B6C8B}" sibTransId="{C95AF928-1D5D-430A-B598-A0B35EF5FEDD}"/>
    <dgm:cxn modelId="{21B69DDF-8FF3-4BE6-B904-7EAA01E4C838}" type="presOf" srcId="{92181FF9-CA6A-4032-A259-83DA4C4A9EC5}" destId="{04F57180-A983-4DCB-9449-48F44239EA76}" srcOrd="0" destOrd="0" presId="urn:microsoft.com/office/officeart/2005/8/layout/vList2"/>
    <dgm:cxn modelId="{D6952232-74B7-4265-8BB9-26F0017F66FB}" type="presParOf" srcId="{55A95C6B-8980-4382-A901-AA34CD513BB2}" destId="{23C8197B-B418-4880-9DF9-BDFD4E67CF22}" srcOrd="0" destOrd="0" presId="urn:microsoft.com/office/officeart/2005/8/layout/vList2"/>
    <dgm:cxn modelId="{96EB55A7-02EE-475F-B83C-E20876031A79}" type="presParOf" srcId="{55A95C6B-8980-4382-A901-AA34CD513BB2}" destId="{459CC2DE-9D9E-43C9-8530-42260DC22786}" srcOrd="1" destOrd="0" presId="urn:microsoft.com/office/officeart/2005/8/layout/vList2"/>
    <dgm:cxn modelId="{5E76E586-31E8-4E32-8028-09658D7434E0}" type="presParOf" srcId="{55A95C6B-8980-4382-A901-AA34CD513BB2}" destId="{6E794B80-B661-4B38-913E-F34C359EC57C}" srcOrd="2" destOrd="0" presId="urn:microsoft.com/office/officeart/2005/8/layout/vList2"/>
    <dgm:cxn modelId="{A692FEA7-A0B7-41CF-B682-C7675D53B3CE}" type="presParOf" srcId="{55A95C6B-8980-4382-A901-AA34CD513BB2}" destId="{D998C788-E057-44F4-8AB7-F428DB3BE99F}" srcOrd="3" destOrd="0" presId="urn:microsoft.com/office/officeart/2005/8/layout/vList2"/>
    <dgm:cxn modelId="{7563C349-24B5-45D7-8AFB-DE80201FADE4}" type="presParOf" srcId="{55A95C6B-8980-4382-A901-AA34CD513BB2}" destId="{C7A94B6F-92BC-45AF-9B20-9FD78AE059F0}" srcOrd="4" destOrd="0" presId="urn:microsoft.com/office/officeart/2005/8/layout/vList2"/>
    <dgm:cxn modelId="{5350DC6D-6916-423D-A571-ACF3792A1E3B}" type="presParOf" srcId="{55A95C6B-8980-4382-A901-AA34CD513BB2}" destId="{A8E1F6A0-C070-490B-A433-261E42676C0B}" srcOrd="5" destOrd="0" presId="urn:microsoft.com/office/officeart/2005/8/layout/vList2"/>
    <dgm:cxn modelId="{0FA5A55F-0EAB-41C0-A305-A0D168F359E0}" type="presParOf" srcId="{55A95C6B-8980-4382-A901-AA34CD513BB2}" destId="{04F57180-A983-4DCB-9449-48F44239EA7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9D83520-6661-49A3-81EA-6C255CB569E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6A8EDD1-4E29-489C-A195-1777BA5C5CF3}">
      <dgm:prSet/>
      <dgm:spPr/>
      <dgm:t>
        <a:bodyPr/>
        <a:lstStyle/>
        <a:p>
          <a:r>
            <a:rPr lang="cs-CZ"/>
            <a:t>Uvítání – každého jednotlivě (dotyky, oční kontakty, slovní sblížení)</a:t>
          </a:r>
          <a:endParaRPr lang="en-US"/>
        </a:p>
      </dgm:t>
    </dgm:pt>
    <dgm:pt modelId="{0AD8B802-F560-4CF2-ABE3-9ED523ED7CD1}" type="parTrans" cxnId="{AA3A5C4F-AF8E-4E2E-9E24-F5266B84FB53}">
      <dgm:prSet/>
      <dgm:spPr/>
      <dgm:t>
        <a:bodyPr/>
        <a:lstStyle/>
        <a:p>
          <a:endParaRPr lang="en-US"/>
        </a:p>
      </dgm:t>
    </dgm:pt>
    <dgm:pt modelId="{A22B5E0A-E246-41D8-AB46-1938E589F29D}" type="sibTrans" cxnId="{AA3A5C4F-AF8E-4E2E-9E24-F5266B84FB53}">
      <dgm:prSet/>
      <dgm:spPr/>
      <dgm:t>
        <a:bodyPr/>
        <a:lstStyle/>
        <a:p>
          <a:endParaRPr lang="en-US"/>
        </a:p>
      </dgm:t>
    </dgm:pt>
    <dgm:pt modelId="{5C1F1F3A-A8BC-48AF-95B3-A53853680EB0}">
      <dgm:prSet/>
      <dgm:spPr/>
      <dgm:t>
        <a:bodyPr/>
        <a:lstStyle/>
        <a:p>
          <a:r>
            <a:rPr lang="cs-CZ"/>
            <a:t>Prohlídka kalendáře, přiřazení příslušných karet o ročních obdobích, pojmenovat dny</a:t>
          </a:r>
          <a:endParaRPr lang="en-US"/>
        </a:p>
      </dgm:t>
    </dgm:pt>
    <dgm:pt modelId="{9E5FAA02-86C9-4CBB-AE39-CED52277F7EE}" type="parTrans" cxnId="{A85D2964-8C4B-4B9A-A529-F4E2F08D4899}">
      <dgm:prSet/>
      <dgm:spPr/>
      <dgm:t>
        <a:bodyPr/>
        <a:lstStyle/>
        <a:p>
          <a:endParaRPr lang="en-US"/>
        </a:p>
      </dgm:t>
    </dgm:pt>
    <dgm:pt modelId="{96999884-3714-4EB6-8B52-BF6054ED18EF}" type="sibTrans" cxnId="{A85D2964-8C4B-4B9A-A529-F4E2F08D4899}">
      <dgm:prSet/>
      <dgm:spPr/>
      <dgm:t>
        <a:bodyPr/>
        <a:lstStyle/>
        <a:p>
          <a:endParaRPr lang="en-US"/>
        </a:p>
      </dgm:t>
    </dgm:pt>
    <dgm:pt modelId="{8AFAA4D7-5186-4704-9177-973CCF873CD5}">
      <dgm:prSet/>
      <dgm:spPr/>
      <dgm:t>
        <a:bodyPr/>
        <a:lstStyle/>
        <a:p>
          <a:r>
            <a:rPr lang="cs-CZ"/>
            <a:t>Proč se listopadu přiřazuje žlutá, hnědá…kladení otázek…co se dělá na podzim…jaká jídla, zvyky, co jste dělali…může se udělat výstavka barev, listí….Závěrečný pohovor…. </a:t>
          </a:r>
          <a:endParaRPr lang="en-US"/>
        </a:p>
      </dgm:t>
    </dgm:pt>
    <dgm:pt modelId="{27F4F62A-0DF7-4C15-925F-B012A86C0F9F}" type="parTrans" cxnId="{A70697DC-C94E-4EEC-B6EC-B27B3B77EF32}">
      <dgm:prSet/>
      <dgm:spPr/>
      <dgm:t>
        <a:bodyPr/>
        <a:lstStyle/>
        <a:p>
          <a:endParaRPr lang="en-US"/>
        </a:p>
      </dgm:t>
    </dgm:pt>
    <dgm:pt modelId="{AA1C2F47-9728-4A67-8067-DBC53410E044}" type="sibTrans" cxnId="{A70697DC-C94E-4EEC-B6EC-B27B3B77EF32}">
      <dgm:prSet/>
      <dgm:spPr/>
      <dgm:t>
        <a:bodyPr/>
        <a:lstStyle/>
        <a:p>
          <a:endParaRPr lang="en-US"/>
        </a:p>
      </dgm:t>
    </dgm:pt>
    <dgm:pt modelId="{22038DF5-D21B-40A6-9C3B-0A23CD329D5B}" type="pres">
      <dgm:prSet presAssocID="{B9D83520-6661-49A3-81EA-6C255CB569E6}" presName="root" presStyleCnt="0">
        <dgm:presLayoutVars>
          <dgm:dir/>
          <dgm:resizeHandles val="exact"/>
        </dgm:presLayoutVars>
      </dgm:prSet>
      <dgm:spPr/>
    </dgm:pt>
    <dgm:pt modelId="{28569D11-BF39-4DC4-8EF1-84DB2AC54ECB}" type="pres">
      <dgm:prSet presAssocID="{66A8EDD1-4E29-489C-A195-1777BA5C5CF3}" presName="compNode" presStyleCnt="0"/>
      <dgm:spPr/>
    </dgm:pt>
    <dgm:pt modelId="{04DD264A-C3DB-4371-9413-2F460ED88E2E}" type="pres">
      <dgm:prSet presAssocID="{66A8EDD1-4E29-489C-A195-1777BA5C5CF3}" presName="bgRect" presStyleLbl="bgShp" presStyleIdx="0" presStyleCnt="3"/>
      <dgm:spPr/>
    </dgm:pt>
    <dgm:pt modelId="{D96A07FE-ED73-44C7-B100-52F1CFF2231E}" type="pres">
      <dgm:prSet presAssocID="{66A8EDD1-4E29-489C-A195-1777BA5C5CF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hare With Person"/>
        </a:ext>
      </dgm:extLst>
    </dgm:pt>
    <dgm:pt modelId="{15AA38C4-ADB7-4952-BE93-D5AA8C7C46D9}" type="pres">
      <dgm:prSet presAssocID="{66A8EDD1-4E29-489C-A195-1777BA5C5CF3}" presName="spaceRect" presStyleCnt="0"/>
      <dgm:spPr/>
    </dgm:pt>
    <dgm:pt modelId="{4BA36CB7-1120-4F90-8CB3-A6E35C96CE61}" type="pres">
      <dgm:prSet presAssocID="{66A8EDD1-4E29-489C-A195-1777BA5C5CF3}" presName="parTx" presStyleLbl="revTx" presStyleIdx="0" presStyleCnt="3">
        <dgm:presLayoutVars>
          <dgm:chMax val="0"/>
          <dgm:chPref val="0"/>
        </dgm:presLayoutVars>
      </dgm:prSet>
      <dgm:spPr/>
    </dgm:pt>
    <dgm:pt modelId="{1A1402C1-B4E4-422A-A229-52A3EF67B446}" type="pres">
      <dgm:prSet presAssocID="{A22B5E0A-E246-41D8-AB46-1938E589F29D}" presName="sibTrans" presStyleCnt="0"/>
      <dgm:spPr/>
    </dgm:pt>
    <dgm:pt modelId="{EC4DEFB0-C42A-4B8E-B413-A5BBA9C6671A}" type="pres">
      <dgm:prSet presAssocID="{5C1F1F3A-A8BC-48AF-95B3-A53853680EB0}" presName="compNode" presStyleCnt="0"/>
      <dgm:spPr/>
    </dgm:pt>
    <dgm:pt modelId="{0AC43C84-53E9-4B1A-BC1A-6FECAFB05BDF}" type="pres">
      <dgm:prSet presAssocID="{5C1F1F3A-A8BC-48AF-95B3-A53853680EB0}" presName="bgRect" presStyleLbl="bgShp" presStyleIdx="1" presStyleCnt="3"/>
      <dgm:spPr/>
    </dgm:pt>
    <dgm:pt modelId="{A8496201-2C4D-4ABC-8F08-3E41A2C5AEC1}" type="pres">
      <dgm:prSet presAssocID="{5C1F1F3A-A8BC-48AF-95B3-A53853680EB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aily Calendar"/>
        </a:ext>
      </dgm:extLst>
    </dgm:pt>
    <dgm:pt modelId="{620055C2-8E38-4745-B736-62EA5F5B4FE0}" type="pres">
      <dgm:prSet presAssocID="{5C1F1F3A-A8BC-48AF-95B3-A53853680EB0}" presName="spaceRect" presStyleCnt="0"/>
      <dgm:spPr/>
    </dgm:pt>
    <dgm:pt modelId="{A753D3B8-88F5-4C97-972C-9442FDEBE399}" type="pres">
      <dgm:prSet presAssocID="{5C1F1F3A-A8BC-48AF-95B3-A53853680EB0}" presName="parTx" presStyleLbl="revTx" presStyleIdx="1" presStyleCnt="3">
        <dgm:presLayoutVars>
          <dgm:chMax val="0"/>
          <dgm:chPref val="0"/>
        </dgm:presLayoutVars>
      </dgm:prSet>
      <dgm:spPr/>
    </dgm:pt>
    <dgm:pt modelId="{BCCE1FC8-1C64-4972-8442-7A443248C521}" type="pres">
      <dgm:prSet presAssocID="{96999884-3714-4EB6-8B52-BF6054ED18EF}" presName="sibTrans" presStyleCnt="0"/>
      <dgm:spPr/>
    </dgm:pt>
    <dgm:pt modelId="{7EFCEF31-C588-41BF-A69E-45596032D1C0}" type="pres">
      <dgm:prSet presAssocID="{8AFAA4D7-5186-4704-9177-973CCF873CD5}" presName="compNode" presStyleCnt="0"/>
      <dgm:spPr/>
    </dgm:pt>
    <dgm:pt modelId="{52C8BA6D-F190-495E-937E-E76A222CCE35}" type="pres">
      <dgm:prSet presAssocID="{8AFAA4D7-5186-4704-9177-973CCF873CD5}" presName="bgRect" presStyleLbl="bgShp" presStyleIdx="2" presStyleCnt="3"/>
      <dgm:spPr/>
    </dgm:pt>
    <dgm:pt modelId="{23EAA53A-2F60-44F8-9BAB-0C79AF28CECE}" type="pres">
      <dgm:prSet presAssocID="{8AFAA4D7-5186-4704-9177-973CCF873CD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oked Turkey"/>
        </a:ext>
      </dgm:extLst>
    </dgm:pt>
    <dgm:pt modelId="{D95B5E65-650D-4363-93B1-62C6D305297B}" type="pres">
      <dgm:prSet presAssocID="{8AFAA4D7-5186-4704-9177-973CCF873CD5}" presName="spaceRect" presStyleCnt="0"/>
      <dgm:spPr/>
    </dgm:pt>
    <dgm:pt modelId="{DDA56588-5C99-4EB0-96E3-3DC37E875316}" type="pres">
      <dgm:prSet presAssocID="{8AFAA4D7-5186-4704-9177-973CCF873CD5}" presName="parTx" presStyleLbl="revTx" presStyleIdx="2" presStyleCnt="3">
        <dgm:presLayoutVars>
          <dgm:chMax val="0"/>
          <dgm:chPref val="0"/>
        </dgm:presLayoutVars>
      </dgm:prSet>
      <dgm:spPr/>
    </dgm:pt>
  </dgm:ptLst>
  <dgm:cxnLst>
    <dgm:cxn modelId="{A85D2964-8C4B-4B9A-A529-F4E2F08D4899}" srcId="{B9D83520-6661-49A3-81EA-6C255CB569E6}" destId="{5C1F1F3A-A8BC-48AF-95B3-A53853680EB0}" srcOrd="1" destOrd="0" parTransId="{9E5FAA02-86C9-4CBB-AE39-CED52277F7EE}" sibTransId="{96999884-3714-4EB6-8B52-BF6054ED18EF}"/>
    <dgm:cxn modelId="{AA3A5C4F-AF8E-4E2E-9E24-F5266B84FB53}" srcId="{B9D83520-6661-49A3-81EA-6C255CB569E6}" destId="{66A8EDD1-4E29-489C-A195-1777BA5C5CF3}" srcOrd="0" destOrd="0" parTransId="{0AD8B802-F560-4CF2-ABE3-9ED523ED7CD1}" sibTransId="{A22B5E0A-E246-41D8-AB46-1938E589F29D}"/>
    <dgm:cxn modelId="{C6FF2D9B-37F5-42F3-A6E2-F3C8ACA0D645}" type="presOf" srcId="{66A8EDD1-4E29-489C-A195-1777BA5C5CF3}" destId="{4BA36CB7-1120-4F90-8CB3-A6E35C96CE61}" srcOrd="0" destOrd="0" presId="urn:microsoft.com/office/officeart/2018/2/layout/IconVerticalSolidList"/>
    <dgm:cxn modelId="{F511F8A3-AAB9-4B6F-9228-A66DABEFEFC1}" type="presOf" srcId="{5C1F1F3A-A8BC-48AF-95B3-A53853680EB0}" destId="{A753D3B8-88F5-4C97-972C-9442FDEBE399}" srcOrd="0" destOrd="0" presId="urn:microsoft.com/office/officeart/2018/2/layout/IconVerticalSolidList"/>
    <dgm:cxn modelId="{7F6D9AAE-1CC8-4BE4-AD8F-8C1DED074383}" type="presOf" srcId="{B9D83520-6661-49A3-81EA-6C255CB569E6}" destId="{22038DF5-D21B-40A6-9C3B-0A23CD329D5B}" srcOrd="0" destOrd="0" presId="urn:microsoft.com/office/officeart/2018/2/layout/IconVerticalSolidList"/>
    <dgm:cxn modelId="{1F7AE7C1-91B8-43A6-922A-1F61B4DC938C}" type="presOf" srcId="{8AFAA4D7-5186-4704-9177-973CCF873CD5}" destId="{DDA56588-5C99-4EB0-96E3-3DC37E875316}" srcOrd="0" destOrd="0" presId="urn:microsoft.com/office/officeart/2018/2/layout/IconVerticalSolidList"/>
    <dgm:cxn modelId="{A70697DC-C94E-4EEC-B6EC-B27B3B77EF32}" srcId="{B9D83520-6661-49A3-81EA-6C255CB569E6}" destId="{8AFAA4D7-5186-4704-9177-973CCF873CD5}" srcOrd="2" destOrd="0" parTransId="{27F4F62A-0DF7-4C15-925F-B012A86C0F9F}" sibTransId="{AA1C2F47-9728-4A67-8067-DBC53410E044}"/>
    <dgm:cxn modelId="{EB17004F-966C-4A72-9E17-8F662AF477F1}" type="presParOf" srcId="{22038DF5-D21B-40A6-9C3B-0A23CD329D5B}" destId="{28569D11-BF39-4DC4-8EF1-84DB2AC54ECB}" srcOrd="0" destOrd="0" presId="urn:microsoft.com/office/officeart/2018/2/layout/IconVerticalSolidList"/>
    <dgm:cxn modelId="{07A15BDE-3FE9-482E-8888-8D435A586452}" type="presParOf" srcId="{28569D11-BF39-4DC4-8EF1-84DB2AC54ECB}" destId="{04DD264A-C3DB-4371-9413-2F460ED88E2E}" srcOrd="0" destOrd="0" presId="urn:microsoft.com/office/officeart/2018/2/layout/IconVerticalSolidList"/>
    <dgm:cxn modelId="{8BD94F3B-8CF0-4815-818B-1B047CD64B05}" type="presParOf" srcId="{28569D11-BF39-4DC4-8EF1-84DB2AC54ECB}" destId="{D96A07FE-ED73-44C7-B100-52F1CFF2231E}" srcOrd="1" destOrd="0" presId="urn:microsoft.com/office/officeart/2018/2/layout/IconVerticalSolidList"/>
    <dgm:cxn modelId="{5223AD48-BF96-49E8-AAFF-8B1DFB7D306B}" type="presParOf" srcId="{28569D11-BF39-4DC4-8EF1-84DB2AC54ECB}" destId="{15AA38C4-ADB7-4952-BE93-D5AA8C7C46D9}" srcOrd="2" destOrd="0" presId="urn:microsoft.com/office/officeart/2018/2/layout/IconVerticalSolidList"/>
    <dgm:cxn modelId="{0A00489B-ABAB-4C43-8098-962E1360A026}" type="presParOf" srcId="{28569D11-BF39-4DC4-8EF1-84DB2AC54ECB}" destId="{4BA36CB7-1120-4F90-8CB3-A6E35C96CE61}" srcOrd="3" destOrd="0" presId="urn:microsoft.com/office/officeart/2018/2/layout/IconVerticalSolidList"/>
    <dgm:cxn modelId="{622CB66B-D437-40B8-BB54-582E79C23176}" type="presParOf" srcId="{22038DF5-D21B-40A6-9C3B-0A23CD329D5B}" destId="{1A1402C1-B4E4-422A-A229-52A3EF67B446}" srcOrd="1" destOrd="0" presId="urn:microsoft.com/office/officeart/2018/2/layout/IconVerticalSolidList"/>
    <dgm:cxn modelId="{D8BD1F5D-FF68-46F2-AE12-06A2DCB84521}" type="presParOf" srcId="{22038DF5-D21B-40A6-9C3B-0A23CD329D5B}" destId="{EC4DEFB0-C42A-4B8E-B413-A5BBA9C6671A}" srcOrd="2" destOrd="0" presId="urn:microsoft.com/office/officeart/2018/2/layout/IconVerticalSolidList"/>
    <dgm:cxn modelId="{9E195872-17F8-4347-9D13-9F647EA3E41C}" type="presParOf" srcId="{EC4DEFB0-C42A-4B8E-B413-A5BBA9C6671A}" destId="{0AC43C84-53E9-4B1A-BC1A-6FECAFB05BDF}" srcOrd="0" destOrd="0" presId="urn:microsoft.com/office/officeart/2018/2/layout/IconVerticalSolidList"/>
    <dgm:cxn modelId="{D31777B5-1742-4FBE-8A0E-9649C47C9DAD}" type="presParOf" srcId="{EC4DEFB0-C42A-4B8E-B413-A5BBA9C6671A}" destId="{A8496201-2C4D-4ABC-8F08-3E41A2C5AEC1}" srcOrd="1" destOrd="0" presId="urn:microsoft.com/office/officeart/2018/2/layout/IconVerticalSolidList"/>
    <dgm:cxn modelId="{63FE6EF6-BB12-4415-BD88-299801751289}" type="presParOf" srcId="{EC4DEFB0-C42A-4B8E-B413-A5BBA9C6671A}" destId="{620055C2-8E38-4745-B736-62EA5F5B4FE0}" srcOrd="2" destOrd="0" presId="urn:microsoft.com/office/officeart/2018/2/layout/IconVerticalSolidList"/>
    <dgm:cxn modelId="{E9263459-CB8E-46C5-AE98-8C1F5A317B30}" type="presParOf" srcId="{EC4DEFB0-C42A-4B8E-B413-A5BBA9C6671A}" destId="{A753D3B8-88F5-4C97-972C-9442FDEBE399}" srcOrd="3" destOrd="0" presId="urn:microsoft.com/office/officeart/2018/2/layout/IconVerticalSolidList"/>
    <dgm:cxn modelId="{F5B03A84-6E29-4714-BDB5-7C9232F2DF12}" type="presParOf" srcId="{22038DF5-D21B-40A6-9C3B-0A23CD329D5B}" destId="{BCCE1FC8-1C64-4972-8442-7A443248C521}" srcOrd="3" destOrd="0" presId="urn:microsoft.com/office/officeart/2018/2/layout/IconVerticalSolidList"/>
    <dgm:cxn modelId="{28628AEF-FF4C-4611-915D-8FF1B94F5C44}" type="presParOf" srcId="{22038DF5-D21B-40A6-9C3B-0A23CD329D5B}" destId="{7EFCEF31-C588-41BF-A69E-45596032D1C0}" srcOrd="4" destOrd="0" presId="urn:microsoft.com/office/officeart/2018/2/layout/IconVerticalSolidList"/>
    <dgm:cxn modelId="{789AC586-57BB-4E25-B471-98DCA7EF2820}" type="presParOf" srcId="{7EFCEF31-C588-41BF-A69E-45596032D1C0}" destId="{52C8BA6D-F190-495E-937E-E76A222CCE35}" srcOrd="0" destOrd="0" presId="urn:microsoft.com/office/officeart/2018/2/layout/IconVerticalSolidList"/>
    <dgm:cxn modelId="{AB2A97CF-A8C0-4770-B9C4-6768272CE4B3}" type="presParOf" srcId="{7EFCEF31-C588-41BF-A69E-45596032D1C0}" destId="{23EAA53A-2F60-44F8-9BAB-0C79AF28CECE}" srcOrd="1" destOrd="0" presId="urn:microsoft.com/office/officeart/2018/2/layout/IconVerticalSolidList"/>
    <dgm:cxn modelId="{3DE794DD-3C34-4873-9BEB-F8083E0C1E48}" type="presParOf" srcId="{7EFCEF31-C588-41BF-A69E-45596032D1C0}" destId="{D95B5E65-650D-4363-93B1-62C6D305297B}" srcOrd="2" destOrd="0" presId="urn:microsoft.com/office/officeart/2018/2/layout/IconVerticalSolidList"/>
    <dgm:cxn modelId="{95328133-2EB9-4F1A-A80B-9F305ECCAB0A}" type="presParOf" srcId="{7EFCEF31-C588-41BF-A69E-45596032D1C0}" destId="{DDA56588-5C99-4EB0-96E3-3DC37E8753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4F77D98-178E-48BF-AB31-981987F919E4}"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A7E2D95E-18BF-4BE9-954B-821970A45B49}">
      <dgm:prSet/>
      <dgm:spPr/>
      <dgm:t>
        <a:bodyPr/>
        <a:lstStyle/>
        <a:p>
          <a:r>
            <a:rPr lang="cs-CZ"/>
            <a:t>Témata – podzimní povídky….opět orientace v době, slovní zásoba, komunikace, kontakt…</a:t>
          </a:r>
          <a:endParaRPr lang="en-US"/>
        </a:p>
      </dgm:t>
    </dgm:pt>
    <dgm:pt modelId="{1FCC3091-02AD-48FE-9ADC-E0E6007819AF}" type="parTrans" cxnId="{21E2B294-2242-4A4A-A526-D2C6DC6404B5}">
      <dgm:prSet/>
      <dgm:spPr/>
      <dgm:t>
        <a:bodyPr/>
        <a:lstStyle/>
        <a:p>
          <a:endParaRPr lang="en-US"/>
        </a:p>
      </dgm:t>
    </dgm:pt>
    <dgm:pt modelId="{E2463529-03FF-46A8-8A45-52772DB7AE03}" type="sibTrans" cxnId="{21E2B294-2242-4A4A-A526-D2C6DC6404B5}">
      <dgm:prSet/>
      <dgm:spPr/>
      <dgm:t>
        <a:bodyPr/>
        <a:lstStyle/>
        <a:p>
          <a:endParaRPr lang="en-US"/>
        </a:p>
      </dgm:t>
    </dgm:pt>
    <dgm:pt modelId="{65715605-6F90-42FF-B998-515AF7F72F91}">
      <dgm:prSet/>
      <dgm:spPr/>
      <dgm:t>
        <a:bodyPr/>
        <a:lstStyle/>
        <a:p>
          <a:r>
            <a:rPr lang="cs-CZ"/>
            <a:t>Materiál – báseň, povídka, hrozny nebo jablka, švestky….</a:t>
          </a:r>
          <a:endParaRPr lang="en-US"/>
        </a:p>
      </dgm:t>
    </dgm:pt>
    <dgm:pt modelId="{F88E419B-7089-4F54-8F94-5187733B49CA}" type="parTrans" cxnId="{B1D7FFED-F98A-455C-90B7-A42C0577A039}">
      <dgm:prSet/>
      <dgm:spPr/>
      <dgm:t>
        <a:bodyPr/>
        <a:lstStyle/>
        <a:p>
          <a:endParaRPr lang="en-US"/>
        </a:p>
      </dgm:t>
    </dgm:pt>
    <dgm:pt modelId="{943F6A8C-86B8-4C73-9240-E5B6134BEF30}" type="sibTrans" cxnId="{B1D7FFED-F98A-455C-90B7-A42C0577A039}">
      <dgm:prSet/>
      <dgm:spPr/>
      <dgm:t>
        <a:bodyPr/>
        <a:lstStyle/>
        <a:p>
          <a:endParaRPr lang="en-US"/>
        </a:p>
      </dgm:t>
    </dgm:pt>
    <dgm:pt modelId="{2B1D8BC1-EF26-4919-BC8F-34AAACBA3C47}">
      <dgm:prSet/>
      <dgm:spPr/>
      <dgm:t>
        <a:bodyPr/>
        <a:lstStyle/>
        <a:p>
          <a:r>
            <a:rPr lang="cs-CZ"/>
            <a:t>Vybrat si báseň, povídku…přečíst, zopakovat s účastníky, vyprávět znova….položit šest otázek</a:t>
          </a:r>
          <a:endParaRPr lang="en-US"/>
        </a:p>
      </dgm:t>
    </dgm:pt>
    <dgm:pt modelId="{43A3D9FB-4C78-4775-94EF-1BD921E1AB1E}" type="parTrans" cxnId="{324AB287-0351-492B-9EE6-80EDCA2B7461}">
      <dgm:prSet/>
      <dgm:spPr/>
      <dgm:t>
        <a:bodyPr/>
        <a:lstStyle/>
        <a:p>
          <a:endParaRPr lang="en-US"/>
        </a:p>
      </dgm:t>
    </dgm:pt>
    <dgm:pt modelId="{4F882E97-6CEB-4802-AB20-0F33FB309419}" type="sibTrans" cxnId="{324AB287-0351-492B-9EE6-80EDCA2B7461}">
      <dgm:prSet/>
      <dgm:spPr/>
      <dgm:t>
        <a:bodyPr/>
        <a:lstStyle/>
        <a:p>
          <a:endParaRPr lang="en-US"/>
        </a:p>
      </dgm:t>
    </dgm:pt>
    <dgm:pt modelId="{A0E7DBA6-A8AF-4995-883D-C87665F0C5F2}">
      <dgm:prSet/>
      <dgm:spPr/>
      <dgm:t>
        <a:bodyPr/>
        <a:lstStyle/>
        <a:p>
          <a:r>
            <a:rPr lang="cs-CZ"/>
            <a:t>Konzumace ovoce</a:t>
          </a:r>
          <a:endParaRPr lang="en-US"/>
        </a:p>
      </dgm:t>
    </dgm:pt>
    <dgm:pt modelId="{0704732B-F233-41AC-BC9F-B09321D3B11A}" type="parTrans" cxnId="{A907224F-28B1-4FD3-9D00-6C8526DA54A7}">
      <dgm:prSet/>
      <dgm:spPr/>
      <dgm:t>
        <a:bodyPr/>
        <a:lstStyle/>
        <a:p>
          <a:endParaRPr lang="en-US"/>
        </a:p>
      </dgm:t>
    </dgm:pt>
    <dgm:pt modelId="{136A0ED4-7A99-4422-B402-0B774012613A}" type="sibTrans" cxnId="{A907224F-28B1-4FD3-9D00-6C8526DA54A7}">
      <dgm:prSet/>
      <dgm:spPr/>
      <dgm:t>
        <a:bodyPr/>
        <a:lstStyle/>
        <a:p>
          <a:endParaRPr lang="en-US"/>
        </a:p>
      </dgm:t>
    </dgm:pt>
    <dgm:pt modelId="{169BFD55-80BC-4BA0-98B7-7AD4A0FDD2AD}">
      <dgm:prSet/>
      <dgm:spPr/>
      <dgm:t>
        <a:bodyPr/>
        <a:lstStyle/>
        <a:p>
          <a:r>
            <a:rPr lang="cs-CZ"/>
            <a:t>Rozloučit se, kontakt, poděkování…</a:t>
          </a:r>
          <a:endParaRPr lang="en-US"/>
        </a:p>
      </dgm:t>
    </dgm:pt>
    <dgm:pt modelId="{7051C405-B51C-4C9A-BFA6-3C5C4BBAC261}" type="parTrans" cxnId="{50B5B5AC-F8A0-40B0-B793-09EB2B90A30E}">
      <dgm:prSet/>
      <dgm:spPr/>
      <dgm:t>
        <a:bodyPr/>
        <a:lstStyle/>
        <a:p>
          <a:endParaRPr lang="en-US"/>
        </a:p>
      </dgm:t>
    </dgm:pt>
    <dgm:pt modelId="{3073CF79-7255-43BD-A407-BB7764EB25E7}" type="sibTrans" cxnId="{50B5B5AC-F8A0-40B0-B793-09EB2B90A30E}">
      <dgm:prSet/>
      <dgm:spPr/>
      <dgm:t>
        <a:bodyPr/>
        <a:lstStyle/>
        <a:p>
          <a:endParaRPr lang="en-US"/>
        </a:p>
      </dgm:t>
    </dgm:pt>
    <dgm:pt modelId="{B6109782-ADE8-4827-AB9A-BBB6FDA14011}" type="pres">
      <dgm:prSet presAssocID="{74F77D98-178E-48BF-AB31-981987F919E4}" presName="diagram" presStyleCnt="0">
        <dgm:presLayoutVars>
          <dgm:dir/>
          <dgm:resizeHandles val="exact"/>
        </dgm:presLayoutVars>
      </dgm:prSet>
      <dgm:spPr/>
    </dgm:pt>
    <dgm:pt modelId="{459D8233-D36A-4575-BE85-E070516D9ACC}" type="pres">
      <dgm:prSet presAssocID="{A7E2D95E-18BF-4BE9-954B-821970A45B49}" presName="node" presStyleLbl="node1" presStyleIdx="0" presStyleCnt="5">
        <dgm:presLayoutVars>
          <dgm:bulletEnabled val="1"/>
        </dgm:presLayoutVars>
      </dgm:prSet>
      <dgm:spPr/>
    </dgm:pt>
    <dgm:pt modelId="{91F9EEAF-9BF1-4ADE-8513-28588B5F5B69}" type="pres">
      <dgm:prSet presAssocID="{E2463529-03FF-46A8-8A45-52772DB7AE03}" presName="sibTrans" presStyleCnt="0"/>
      <dgm:spPr/>
    </dgm:pt>
    <dgm:pt modelId="{716097A7-7BCE-4C13-8720-294843C2F28C}" type="pres">
      <dgm:prSet presAssocID="{65715605-6F90-42FF-B998-515AF7F72F91}" presName="node" presStyleLbl="node1" presStyleIdx="1" presStyleCnt="5">
        <dgm:presLayoutVars>
          <dgm:bulletEnabled val="1"/>
        </dgm:presLayoutVars>
      </dgm:prSet>
      <dgm:spPr/>
    </dgm:pt>
    <dgm:pt modelId="{B390A06C-C605-421D-AB83-B815BC866919}" type="pres">
      <dgm:prSet presAssocID="{943F6A8C-86B8-4C73-9240-E5B6134BEF30}" presName="sibTrans" presStyleCnt="0"/>
      <dgm:spPr/>
    </dgm:pt>
    <dgm:pt modelId="{F9C30ED3-0ED8-4D0F-ACCE-69D1E95AD789}" type="pres">
      <dgm:prSet presAssocID="{2B1D8BC1-EF26-4919-BC8F-34AAACBA3C47}" presName="node" presStyleLbl="node1" presStyleIdx="2" presStyleCnt="5">
        <dgm:presLayoutVars>
          <dgm:bulletEnabled val="1"/>
        </dgm:presLayoutVars>
      </dgm:prSet>
      <dgm:spPr/>
    </dgm:pt>
    <dgm:pt modelId="{74E831CE-5BA1-4B97-BEF1-C54C2505454D}" type="pres">
      <dgm:prSet presAssocID="{4F882E97-6CEB-4802-AB20-0F33FB309419}" presName="sibTrans" presStyleCnt="0"/>
      <dgm:spPr/>
    </dgm:pt>
    <dgm:pt modelId="{FE28298E-29CB-4F0E-929F-A4AD237A56B1}" type="pres">
      <dgm:prSet presAssocID="{A0E7DBA6-A8AF-4995-883D-C87665F0C5F2}" presName="node" presStyleLbl="node1" presStyleIdx="3" presStyleCnt="5">
        <dgm:presLayoutVars>
          <dgm:bulletEnabled val="1"/>
        </dgm:presLayoutVars>
      </dgm:prSet>
      <dgm:spPr/>
    </dgm:pt>
    <dgm:pt modelId="{3F98FA74-CA89-43EC-99BC-EB9E7A479D7B}" type="pres">
      <dgm:prSet presAssocID="{136A0ED4-7A99-4422-B402-0B774012613A}" presName="sibTrans" presStyleCnt="0"/>
      <dgm:spPr/>
    </dgm:pt>
    <dgm:pt modelId="{B48ED933-43BD-4DE3-B55E-C3027A6F4684}" type="pres">
      <dgm:prSet presAssocID="{169BFD55-80BC-4BA0-98B7-7AD4A0FDD2AD}" presName="node" presStyleLbl="node1" presStyleIdx="4" presStyleCnt="5">
        <dgm:presLayoutVars>
          <dgm:bulletEnabled val="1"/>
        </dgm:presLayoutVars>
      </dgm:prSet>
      <dgm:spPr/>
    </dgm:pt>
  </dgm:ptLst>
  <dgm:cxnLst>
    <dgm:cxn modelId="{911D300C-2E1D-4602-9F0F-4D4E840EB04A}" type="presOf" srcId="{169BFD55-80BC-4BA0-98B7-7AD4A0FDD2AD}" destId="{B48ED933-43BD-4DE3-B55E-C3027A6F4684}" srcOrd="0" destOrd="0" presId="urn:microsoft.com/office/officeart/2005/8/layout/default"/>
    <dgm:cxn modelId="{A1AE3766-40A1-41DA-8870-BFAFADE90F40}" type="presOf" srcId="{74F77D98-178E-48BF-AB31-981987F919E4}" destId="{B6109782-ADE8-4827-AB9A-BBB6FDA14011}" srcOrd="0" destOrd="0" presId="urn:microsoft.com/office/officeart/2005/8/layout/default"/>
    <dgm:cxn modelId="{A907224F-28B1-4FD3-9D00-6C8526DA54A7}" srcId="{74F77D98-178E-48BF-AB31-981987F919E4}" destId="{A0E7DBA6-A8AF-4995-883D-C87665F0C5F2}" srcOrd="3" destOrd="0" parTransId="{0704732B-F233-41AC-BC9F-B09321D3B11A}" sibTransId="{136A0ED4-7A99-4422-B402-0B774012613A}"/>
    <dgm:cxn modelId="{9300F14F-597D-4913-AB54-9260306DBC55}" type="presOf" srcId="{A0E7DBA6-A8AF-4995-883D-C87665F0C5F2}" destId="{FE28298E-29CB-4F0E-929F-A4AD237A56B1}" srcOrd="0" destOrd="0" presId="urn:microsoft.com/office/officeart/2005/8/layout/default"/>
    <dgm:cxn modelId="{324AB287-0351-492B-9EE6-80EDCA2B7461}" srcId="{74F77D98-178E-48BF-AB31-981987F919E4}" destId="{2B1D8BC1-EF26-4919-BC8F-34AAACBA3C47}" srcOrd="2" destOrd="0" parTransId="{43A3D9FB-4C78-4775-94EF-1BD921E1AB1E}" sibTransId="{4F882E97-6CEB-4802-AB20-0F33FB309419}"/>
    <dgm:cxn modelId="{21E2B294-2242-4A4A-A526-D2C6DC6404B5}" srcId="{74F77D98-178E-48BF-AB31-981987F919E4}" destId="{A7E2D95E-18BF-4BE9-954B-821970A45B49}" srcOrd="0" destOrd="0" parTransId="{1FCC3091-02AD-48FE-9ADC-E0E6007819AF}" sibTransId="{E2463529-03FF-46A8-8A45-52772DB7AE03}"/>
    <dgm:cxn modelId="{50B5B5AC-F8A0-40B0-B793-09EB2B90A30E}" srcId="{74F77D98-178E-48BF-AB31-981987F919E4}" destId="{169BFD55-80BC-4BA0-98B7-7AD4A0FDD2AD}" srcOrd="4" destOrd="0" parTransId="{7051C405-B51C-4C9A-BFA6-3C5C4BBAC261}" sibTransId="{3073CF79-7255-43BD-A407-BB7764EB25E7}"/>
    <dgm:cxn modelId="{4523A0DA-7EC5-430F-8D61-EA2B2E226E52}" type="presOf" srcId="{65715605-6F90-42FF-B998-515AF7F72F91}" destId="{716097A7-7BCE-4C13-8720-294843C2F28C}" srcOrd="0" destOrd="0" presId="urn:microsoft.com/office/officeart/2005/8/layout/default"/>
    <dgm:cxn modelId="{B1D7FFED-F98A-455C-90B7-A42C0577A039}" srcId="{74F77D98-178E-48BF-AB31-981987F919E4}" destId="{65715605-6F90-42FF-B998-515AF7F72F91}" srcOrd="1" destOrd="0" parTransId="{F88E419B-7089-4F54-8F94-5187733B49CA}" sibTransId="{943F6A8C-86B8-4C73-9240-E5B6134BEF30}"/>
    <dgm:cxn modelId="{491EF3F0-B3D8-4E54-94A3-8DE894632A0A}" type="presOf" srcId="{2B1D8BC1-EF26-4919-BC8F-34AAACBA3C47}" destId="{F9C30ED3-0ED8-4D0F-ACCE-69D1E95AD789}" srcOrd="0" destOrd="0" presId="urn:microsoft.com/office/officeart/2005/8/layout/default"/>
    <dgm:cxn modelId="{044FD2FB-C79C-4771-B8A8-F899E1B80408}" type="presOf" srcId="{A7E2D95E-18BF-4BE9-954B-821970A45B49}" destId="{459D8233-D36A-4575-BE85-E070516D9ACC}" srcOrd="0" destOrd="0" presId="urn:microsoft.com/office/officeart/2005/8/layout/default"/>
    <dgm:cxn modelId="{A448B4D8-36F5-4420-85D0-FFF99AA6BBF2}" type="presParOf" srcId="{B6109782-ADE8-4827-AB9A-BBB6FDA14011}" destId="{459D8233-D36A-4575-BE85-E070516D9ACC}" srcOrd="0" destOrd="0" presId="urn:microsoft.com/office/officeart/2005/8/layout/default"/>
    <dgm:cxn modelId="{A8277740-8F6F-4B84-86F3-A920E9769865}" type="presParOf" srcId="{B6109782-ADE8-4827-AB9A-BBB6FDA14011}" destId="{91F9EEAF-9BF1-4ADE-8513-28588B5F5B69}" srcOrd="1" destOrd="0" presId="urn:microsoft.com/office/officeart/2005/8/layout/default"/>
    <dgm:cxn modelId="{498EBD84-EC82-4FEB-8420-C7CB55FFAB38}" type="presParOf" srcId="{B6109782-ADE8-4827-AB9A-BBB6FDA14011}" destId="{716097A7-7BCE-4C13-8720-294843C2F28C}" srcOrd="2" destOrd="0" presId="urn:microsoft.com/office/officeart/2005/8/layout/default"/>
    <dgm:cxn modelId="{27C763BD-116A-4024-9BF7-26333D8849BE}" type="presParOf" srcId="{B6109782-ADE8-4827-AB9A-BBB6FDA14011}" destId="{B390A06C-C605-421D-AB83-B815BC866919}" srcOrd="3" destOrd="0" presId="urn:microsoft.com/office/officeart/2005/8/layout/default"/>
    <dgm:cxn modelId="{BBA8DF31-9FEF-43CE-8F60-3234C6ED33E4}" type="presParOf" srcId="{B6109782-ADE8-4827-AB9A-BBB6FDA14011}" destId="{F9C30ED3-0ED8-4D0F-ACCE-69D1E95AD789}" srcOrd="4" destOrd="0" presId="urn:microsoft.com/office/officeart/2005/8/layout/default"/>
    <dgm:cxn modelId="{1497F433-27D6-4B42-8D89-A7B593FD5A2D}" type="presParOf" srcId="{B6109782-ADE8-4827-AB9A-BBB6FDA14011}" destId="{74E831CE-5BA1-4B97-BEF1-C54C2505454D}" srcOrd="5" destOrd="0" presId="urn:microsoft.com/office/officeart/2005/8/layout/default"/>
    <dgm:cxn modelId="{733ABE74-34C3-4A77-87C1-D5750FFF19AE}" type="presParOf" srcId="{B6109782-ADE8-4827-AB9A-BBB6FDA14011}" destId="{FE28298E-29CB-4F0E-929F-A4AD237A56B1}" srcOrd="6" destOrd="0" presId="urn:microsoft.com/office/officeart/2005/8/layout/default"/>
    <dgm:cxn modelId="{1090CACD-2AF7-42CD-9136-9C2C576148A3}" type="presParOf" srcId="{B6109782-ADE8-4827-AB9A-BBB6FDA14011}" destId="{3F98FA74-CA89-43EC-99BC-EB9E7A479D7B}" srcOrd="7" destOrd="0" presId="urn:microsoft.com/office/officeart/2005/8/layout/default"/>
    <dgm:cxn modelId="{05626D7C-432A-47ED-812C-C99801651E25}" type="presParOf" srcId="{B6109782-ADE8-4827-AB9A-BBB6FDA14011}" destId="{B48ED933-43BD-4DE3-B55E-C3027A6F468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DA177C8-CE61-4402-AC24-980364E04A31}"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AA628CD9-FB01-45AB-9543-3630917F02BC}">
      <dgm:prSet/>
      <dgm:spPr/>
      <dgm:t>
        <a:bodyPr/>
        <a:lstStyle/>
        <a:p>
          <a:r>
            <a:rPr lang="cs-CZ"/>
            <a:t>Potvrzení identity, kontinuity života, bilance</a:t>
          </a:r>
          <a:endParaRPr lang="en-US"/>
        </a:p>
      </dgm:t>
    </dgm:pt>
    <dgm:pt modelId="{F0B6AD1E-768D-439F-B619-12F9FB357AE3}" type="parTrans" cxnId="{C0AFA5CC-3F03-43DB-92D3-86C7765A6147}">
      <dgm:prSet/>
      <dgm:spPr/>
      <dgm:t>
        <a:bodyPr/>
        <a:lstStyle/>
        <a:p>
          <a:endParaRPr lang="en-US"/>
        </a:p>
      </dgm:t>
    </dgm:pt>
    <dgm:pt modelId="{DDA53D7E-82CC-4549-8F5C-59808D51E464}" type="sibTrans" cxnId="{C0AFA5CC-3F03-43DB-92D3-86C7765A6147}">
      <dgm:prSet/>
      <dgm:spPr/>
      <dgm:t>
        <a:bodyPr/>
        <a:lstStyle/>
        <a:p>
          <a:endParaRPr lang="en-US"/>
        </a:p>
      </dgm:t>
    </dgm:pt>
    <dgm:pt modelId="{4CC77A39-5A3C-4E30-B500-4A999FFDA3C4}">
      <dgm:prSet/>
      <dgm:spPr/>
      <dgm:t>
        <a:bodyPr/>
        <a:lstStyle/>
        <a:p>
          <a:r>
            <a:rPr lang="cs-CZ"/>
            <a:t>Zaměstnávají myšlení a paměť, jsou aktivní, procvičují mozek</a:t>
          </a:r>
          <a:endParaRPr lang="en-US"/>
        </a:p>
      </dgm:t>
    </dgm:pt>
    <dgm:pt modelId="{7141E701-C325-4B1C-8AF1-628273ABB035}" type="parTrans" cxnId="{5898384F-9D85-4470-BB27-B9C3BB6BCE6B}">
      <dgm:prSet/>
      <dgm:spPr/>
      <dgm:t>
        <a:bodyPr/>
        <a:lstStyle/>
        <a:p>
          <a:endParaRPr lang="en-US"/>
        </a:p>
      </dgm:t>
    </dgm:pt>
    <dgm:pt modelId="{04E9DB92-296B-449C-8775-8B66AF6F492F}" type="sibTrans" cxnId="{5898384F-9D85-4470-BB27-B9C3BB6BCE6B}">
      <dgm:prSet/>
      <dgm:spPr/>
      <dgm:t>
        <a:bodyPr/>
        <a:lstStyle/>
        <a:p>
          <a:endParaRPr lang="en-US"/>
        </a:p>
      </dgm:t>
    </dgm:pt>
    <dgm:pt modelId="{ADDF9E0E-96EE-48E5-8845-A4ACDD4C3FB4}">
      <dgm:prSet/>
      <dgm:spPr/>
      <dgm:t>
        <a:bodyPr/>
        <a:lstStyle/>
        <a:p>
          <a:r>
            <a:rPr lang="cs-CZ"/>
            <a:t>Uspokojují potřebu předat zkušenosti mladším, prohloubení mezilidských vztahů</a:t>
          </a:r>
          <a:endParaRPr lang="en-US"/>
        </a:p>
      </dgm:t>
    </dgm:pt>
    <dgm:pt modelId="{0BC7399D-FBCD-428C-83A1-CD3BFCB5515A}" type="parTrans" cxnId="{1DC3D2E9-F35B-436B-840D-284B784149AC}">
      <dgm:prSet/>
      <dgm:spPr/>
      <dgm:t>
        <a:bodyPr/>
        <a:lstStyle/>
        <a:p>
          <a:endParaRPr lang="en-US"/>
        </a:p>
      </dgm:t>
    </dgm:pt>
    <dgm:pt modelId="{95F7049D-8205-48F7-8EB3-1AF3E86BAC3B}" type="sibTrans" cxnId="{1DC3D2E9-F35B-436B-840D-284B784149AC}">
      <dgm:prSet/>
      <dgm:spPr/>
      <dgm:t>
        <a:bodyPr/>
        <a:lstStyle/>
        <a:p>
          <a:endParaRPr lang="en-US"/>
        </a:p>
      </dgm:t>
    </dgm:pt>
    <dgm:pt modelId="{2D545627-1F1F-4A3E-8928-AA90A5862C12}">
      <dgm:prSet/>
      <dgm:spPr/>
      <dgm:t>
        <a:bodyPr/>
        <a:lstStyle/>
        <a:p>
          <a:r>
            <a:rPr lang="cs-CZ"/>
            <a:t>Vzpomínání usnadňuje komunikace, stimuluje kontakty, ovlivňuje vztahy, setkávání ve skupině, nová přátelství, překonání izolace</a:t>
          </a:r>
          <a:endParaRPr lang="en-US"/>
        </a:p>
      </dgm:t>
    </dgm:pt>
    <dgm:pt modelId="{3FCDB05B-3623-4B6F-B4C7-78CD8501AF9D}" type="parTrans" cxnId="{5F38707F-90C9-45D5-BACF-D18C38E387C1}">
      <dgm:prSet/>
      <dgm:spPr/>
      <dgm:t>
        <a:bodyPr/>
        <a:lstStyle/>
        <a:p>
          <a:endParaRPr lang="en-US"/>
        </a:p>
      </dgm:t>
    </dgm:pt>
    <dgm:pt modelId="{FFAC92A7-4957-48D9-BCC1-809544EEFF2C}" type="sibTrans" cxnId="{5F38707F-90C9-45D5-BACF-D18C38E387C1}">
      <dgm:prSet/>
      <dgm:spPr/>
      <dgm:t>
        <a:bodyPr/>
        <a:lstStyle/>
        <a:p>
          <a:endParaRPr lang="en-US"/>
        </a:p>
      </dgm:t>
    </dgm:pt>
    <dgm:pt modelId="{67076385-7DCD-43E6-B16B-950ABC54C54D}">
      <dgm:prSet/>
      <dgm:spPr/>
      <dgm:t>
        <a:bodyPr/>
        <a:lstStyle/>
        <a:p>
          <a:r>
            <a:rPr lang="cs-CZ"/>
            <a:t>Napomáhá vyrovnat se se změnami, třeba i s humorem</a:t>
          </a:r>
          <a:endParaRPr lang="en-US"/>
        </a:p>
      </dgm:t>
    </dgm:pt>
    <dgm:pt modelId="{2E587190-38C9-4CEC-834C-8DDE3C3921B7}" type="parTrans" cxnId="{835646D7-BE10-4DB6-AB01-54BDDB0CDB68}">
      <dgm:prSet/>
      <dgm:spPr/>
      <dgm:t>
        <a:bodyPr/>
        <a:lstStyle/>
        <a:p>
          <a:endParaRPr lang="en-US"/>
        </a:p>
      </dgm:t>
    </dgm:pt>
    <dgm:pt modelId="{E9F40BF5-C11C-45CD-96CE-7ADDCD6348D4}" type="sibTrans" cxnId="{835646D7-BE10-4DB6-AB01-54BDDB0CDB68}">
      <dgm:prSet/>
      <dgm:spPr/>
      <dgm:t>
        <a:bodyPr/>
        <a:lstStyle/>
        <a:p>
          <a:endParaRPr lang="en-US"/>
        </a:p>
      </dgm:t>
    </dgm:pt>
    <dgm:pt modelId="{DD0F5043-58F9-4B6C-9339-269B3C65F869}">
      <dgm:prSet/>
      <dgm:spPr/>
      <dgm:t>
        <a:bodyPr/>
        <a:lstStyle/>
        <a:p>
          <a:r>
            <a:rPr lang="cs-CZ"/>
            <a:t>Role vypravěče – sebevědomí, moudrost</a:t>
          </a:r>
          <a:endParaRPr lang="en-US"/>
        </a:p>
      </dgm:t>
    </dgm:pt>
    <dgm:pt modelId="{10BC14FD-D349-4288-85C6-1B7329241570}" type="parTrans" cxnId="{6AF08AD4-8DA5-423D-9618-521E4CB44600}">
      <dgm:prSet/>
      <dgm:spPr/>
      <dgm:t>
        <a:bodyPr/>
        <a:lstStyle/>
        <a:p>
          <a:endParaRPr lang="en-US"/>
        </a:p>
      </dgm:t>
    </dgm:pt>
    <dgm:pt modelId="{D72AFD2C-1F4C-410E-831E-156FFE5541A8}" type="sibTrans" cxnId="{6AF08AD4-8DA5-423D-9618-521E4CB44600}">
      <dgm:prSet/>
      <dgm:spPr/>
      <dgm:t>
        <a:bodyPr/>
        <a:lstStyle/>
        <a:p>
          <a:endParaRPr lang="en-US"/>
        </a:p>
      </dgm:t>
    </dgm:pt>
    <dgm:pt modelId="{E29A2C97-9223-4F73-AA8E-0853AF1C0ACC}">
      <dgm:prSet/>
      <dgm:spPr/>
      <dgm:t>
        <a:bodyPr/>
        <a:lstStyle/>
        <a:p>
          <a:r>
            <a:rPr lang="cs-CZ"/>
            <a:t>Vnímání přináší prožitky dávných situací…</a:t>
          </a:r>
          <a:endParaRPr lang="en-US"/>
        </a:p>
      </dgm:t>
    </dgm:pt>
    <dgm:pt modelId="{C3645F3C-1930-4A89-93B4-52EEE88896CD}" type="parTrans" cxnId="{A43BA0EB-B875-450B-835E-DD7AF36B6AAE}">
      <dgm:prSet/>
      <dgm:spPr/>
      <dgm:t>
        <a:bodyPr/>
        <a:lstStyle/>
        <a:p>
          <a:endParaRPr lang="en-US"/>
        </a:p>
      </dgm:t>
    </dgm:pt>
    <dgm:pt modelId="{6845C28D-CE5B-4841-8514-F001CF6FB728}" type="sibTrans" cxnId="{A43BA0EB-B875-450B-835E-DD7AF36B6AAE}">
      <dgm:prSet/>
      <dgm:spPr/>
      <dgm:t>
        <a:bodyPr/>
        <a:lstStyle/>
        <a:p>
          <a:endParaRPr lang="en-US"/>
        </a:p>
      </dgm:t>
    </dgm:pt>
    <dgm:pt modelId="{F66B5246-4E7D-4995-9A81-77C3E6C5FA56}">
      <dgm:prSet/>
      <dgm:spPr/>
      <dgm:t>
        <a:bodyPr/>
        <a:lstStyle/>
        <a:p>
          <a:r>
            <a:rPr lang="cs-CZ"/>
            <a:t>Uvolnění energie a emocí</a:t>
          </a:r>
          <a:endParaRPr lang="en-US"/>
        </a:p>
      </dgm:t>
    </dgm:pt>
    <dgm:pt modelId="{8FD83B81-3422-4209-84B9-F8C5EEC46786}" type="parTrans" cxnId="{DA677852-FC11-46BA-A943-0C34CAD3A8A5}">
      <dgm:prSet/>
      <dgm:spPr/>
      <dgm:t>
        <a:bodyPr/>
        <a:lstStyle/>
        <a:p>
          <a:endParaRPr lang="en-US"/>
        </a:p>
      </dgm:t>
    </dgm:pt>
    <dgm:pt modelId="{52DC6A5F-F046-41E7-A273-CB5A9C9F3FED}" type="sibTrans" cxnId="{DA677852-FC11-46BA-A943-0C34CAD3A8A5}">
      <dgm:prSet/>
      <dgm:spPr/>
      <dgm:t>
        <a:bodyPr/>
        <a:lstStyle/>
        <a:p>
          <a:endParaRPr lang="en-US"/>
        </a:p>
      </dgm:t>
    </dgm:pt>
    <dgm:pt modelId="{A51354EC-3C50-453F-B38E-BDD3FC9209EA}">
      <dgm:prSet/>
      <dgm:spPr/>
      <dgm:t>
        <a:bodyPr/>
        <a:lstStyle/>
        <a:p>
          <a:r>
            <a:rPr lang="cs-CZ"/>
            <a:t>Tvorba, vymanění ze stereotypů</a:t>
          </a:r>
          <a:endParaRPr lang="en-US"/>
        </a:p>
      </dgm:t>
    </dgm:pt>
    <dgm:pt modelId="{6EBD78DE-2AB2-4E72-96BF-77D3213B43D7}" type="parTrans" cxnId="{02848282-9B51-43C9-97F7-D7C60DEA7D45}">
      <dgm:prSet/>
      <dgm:spPr/>
      <dgm:t>
        <a:bodyPr/>
        <a:lstStyle/>
        <a:p>
          <a:endParaRPr lang="en-US"/>
        </a:p>
      </dgm:t>
    </dgm:pt>
    <dgm:pt modelId="{E1557C85-F0C1-4573-B0DD-DFB9AB61DE74}" type="sibTrans" cxnId="{02848282-9B51-43C9-97F7-D7C60DEA7D45}">
      <dgm:prSet/>
      <dgm:spPr/>
      <dgm:t>
        <a:bodyPr/>
        <a:lstStyle/>
        <a:p>
          <a:endParaRPr lang="en-US"/>
        </a:p>
      </dgm:t>
    </dgm:pt>
    <dgm:pt modelId="{F09F658D-F4A0-4C11-BC1A-C4D9DB0B6494}">
      <dgm:prSet/>
      <dgm:spPr/>
      <dgm:t>
        <a:bodyPr/>
        <a:lstStyle/>
        <a:p>
          <a:r>
            <a:rPr lang="cs-CZ"/>
            <a:t>Zapojení rodin, dobrovolníků, pracovníků…komunity</a:t>
          </a:r>
          <a:endParaRPr lang="en-US"/>
        </a:p>
      </dgm:t>
    </dgm:pt>
    <dgm:pt modelId="{A1435721-8D98-46AD-BFE7-C96F90627846}" type="parTrans" cxnId="{A7DBBE04-4FA0-4601-A909-DDB679706707}">
      <dgm:prSet/>
      <dgm:spPr/>
      <dgm:t>
        <a:bodyPr/>
        <a:lstStyle/>
        <a:p>
          <a:endParaRPr lang="en-US"/>
        </a:p>
      </dgm:t>
    </dgm:pt>
    <dgm:pt modelId="{7928C99A-AD47-4107-8AAB-FCAE8F06BD24}" type="sibTrans" cxnId="{A7DBBE04-4FA0-4601-A909-DDB679706707}">
      <dgm:prSet/>
      <dgm:spPr/>
      <dgm:t>
        <a:bodyPr/>
        <a:lstStyle/>
        <a:p>
          <a:endParaRPr lang="en-US"/>
        </a:p>
      </dgm:t>
    </dgm:pt>
    <dgm:pt modelId="{DE0C3221-AC9B-48B8-ADC5-06B398AA2130}" type="pres">
      <dgm:prSet presAssocID="{0DA177C8-CE61-4402-AC24-980364E04A31}" presName="diagram" presStyleCnt="0">
        <dgm:presLayoutVars>
          <dgm:dir/>
          <dgm:resizeHandles val="exact"/>
        </dgm:presLayoutVars>
      </dgm:prSet>
      <dgm:spPr/>
    </dgm:pt>
    <dgm:pt modelId="{2D5D3512-CCAA-4760-85D4-78D706727A0F}" type="pres">
      <dgm:prSet presAssocID="{AA628CD9-FB01-45AB-9543-3630917F02BC}" presName="node" presStyleLbl="node1" presStyleIdx="0" presStyleCnt="10">
        <dgm:presLayoutVars>
          <dgm:bulletEnabled val="1"/>
        </dgm:presLayoutVars>
      </dgm:prSet>
      <dgm:spPr/>
    </dgm:pt>
    <dgm:pt modelId="{1DE47B12-497D-4D4C-9F10-62C852AE81A4}" type="pres">
      <dgm:prSet presAssocID="{DDA53D7E-82CC-4549-8F5C-59808D51E464}" presName="sibTrans" presStyleCnt="0"/>
      <dgm:spPr/>
    </dgm:pt>
    <dgm:pt modelId="{D4FEA006-932E-4CC4-9162-05CBE022B929}" type="pres">
      <dgm:prSet presAssocID="{4CC77A39-5A3C-4E30-B500-4A999FFDA3C4}" presName="node" presStyleLbl="node1" presStyleIdx="1" presStyleCnt="10">
        <dgm:presLayoutVars>
          <dgm:bulletEnabled val="1"/>
        </dgm:presLayoutVars>
      </dgm:prSet>
      <dgm:spPr/>
    </dgm:pt>
    <dgm:pt modelId="{DAF23323-A329-44B7-8CB9-C69E7111E05A}" type="pres">
      <dgm:prSet presAssocID="{04E9DB92-296B-449C-8775-8B66AF6F492F}" presName="sibTrans" presStyleCnt="0"/>
      <dgm:spPr/>
    </dgm:pt>
    <dgm:pt modelId="{FC03A22D-BCCA-409E-9BB7-4B4CFF7092DE}" type="pres">
      <dgm:prSet presAssocID="{ADDF9E0E-96EE-48E5-8845-A4ACDD4C3FB4}" presName="node" presStyleLbl="node1" presStyleIdx="2" presStyleCnt="10">
        <dgm:presLayoutVars>
          <dgm:bulletEnabled val="1"/>
        </dgm:presLayoutVars>
      </dgm:prSet>
      <dgm:spPr/>
    </dgm:pt>
    <dgm:pt modelId="{54DA95BF-D3EB-413C-9291-BC7D074BDE85}" type="pres">
      <dgm:prSet presAssocID="{95F7049D-8205-48F7-8EB3-1AF3E86BAC3B}" presName="sibTrans" presStyleCnt="0"/>
      <dgm:spPr/>
    </dgm:pt>
    <dgm:pt modelId="{CA72BA8D-0F24-4E2A-820E-BF6E9B6D29D3}" type="pres">
      <dgm:prSet presAssocID="{2D545627-1F1F-4A3E-8928-AA90A5862C12}" presName="node" presStyleLbl="node1" presStyleIdx="3" presStyleCnt="10">
        <dgm:presLayoutVars>
          <dgm:bulletEnabled val="1"/>
        </dgm:presLayoutVars>
      </dgm:prSet>
      <dgm:spPr/>
    </dgm:pt>
    <dgm:pt modelId="{70C4E790-C7E8-4AEF-8826-7CEF1F94CD30}" type="pres">
      <dgm:prSet presAssocID="{FFAC92A7-4957-48D9-BCC1-809544EEFF2C}" presName="sibTrans" presStyleCnt="0"/>
      <dgm:spPr/>
    </dgm:pt>
    <dgm:pt modelId="{16D2DCB0-962C-4ECC-A402-E6F05F8659FF}" type="pres">
      <dgm:prSet presAssocID="{67076385-7DCD-43E6-B16B-950ABC54C54D}" presName="node" presStyleLbl="node1" presStyleIdx="4" presStyleCnt="10">
        <dgm:presLayoutVars>
          <dgm:bulletEnabled val="1"/>
        </dgm:presLayoutVars>
      </dgm:prSet>
      <dgm:spPr/>
    </dgm:pt>
    <dgm:pt modelId="{1CB4F591-4AC9-48A2-943B-46DD0C3E9F5F}" type="pres">
      <dgm:prSet presAssocID="{E9F40BF5-C11C-45CD-96CE-7ADDCD6348D4}" presName="sibTrans" presStyleCnt="0"/>
      <dgm:spPr/>
    </dgm:pt>
    <dgm:pt modelId="{931E6030-7F8D-4E5A-812F-ED589FA74755}" type="pres">
      <dgm:prSet presAssocID="{DD0F5043-58F9-4B6C-9339-269B3C65F869}" presName="node" presStyleLbl="node1" presStyleIdx="5" presStyleCnt="10">
        <dgm:presLayoutVars>
          <dgm:bulletEnabled val="1"/>
        </dgm:presLayoutVars>
      </dgm:prSet>
      <dgm:spPr/>
    </dgm:pt>
    <dgm:pt modelId="{817A8F8B-2406-4AAA-9B11-53F05AE7534D}" type="pres">
      <dgm:prSet presAssocID="{D72AFD2C-1F4C-410E-831E-156FFE5541A8}" presName="sibTrans" presStyleCnt="0"/>
      <dgm:spPr/>
    </dgm:pt>
    <dgm:pt modelId="{A3619CAE-A3AE-4D87-AA79-FBE40BDBC4DA}" type="pres">
      <dgm:prSet presAssocID="{E29A2C97-9223-4F73-AA8E-0853AF1C0ACC}" presName="node" presStyleLbl="node1" presStyleIdx="6" presStyleCnt="10">
        <dgm:presLayoutVars>
          <dgm:bulletEnabled val="1"/>
        </dgm:presLayoutVars>
      </dgm:prSet>
      <dgm:spPr/>
    </dgm:pt>
    <dgm:pt modelId="{BEF81FCF-5FF9-4153-A394-21EF839A7D15}" type="pres">
      <dgm:prSet presAssocID="{6845C28D-CE5B-4841-8514-F001CF6FB728}" presName="sibTrans" presStyleCnt="0"/>
      <dgm:spPr/>
    </dgm:pt>
    <dgm:pt modelId="{D332CA1D-7461-479D-92A7-95033A846D40}" type="pres">
      <dgm:prSet presAssocID="{F66B5246-4E7D-4995-9A81-77C3E6C5FA56}" presName="node" presStyleLbl="node1" presStyleIdx="7" presStyleCnt="10">
        <dgm:presLayoutVars>
          <dgm:bulletEnabled val="1"/>
        </dgm:presLayoutVars>
      </dgm:prSet>
      <dgm:spPr/>
    </dgm:pt>
    <dgm:pt modelId="{E7CB64A3-4E97-412E-A9CE-B16A2FF851B8}" type="pres">
      <dgm:prSet presAssocID="{52DC6A5F-F046-41E7-A273-CB5A9C9F3FED}" presName="sibTrans" presStyleCnt="0"/>
      <dgm:spPr/>
    </dgm:pt>
    <dgm:pt modelId="{559281EB-9F6D-497C-955D-D9E14093A118}" type="pres">
      <dgm:prSet presAssocID="{A51354EC-3C50-453F-B38E-BDD3FC9209EA}" presName="node" presStyleLbl="node1" presStyleIdx="8" presStyleCnt="10">
        <dgm:presLayoutVars>
          <dgm:bulletEnabled val="1"/>
        </dgm:presLayoutVars>
      </dgm:prSet>
      <dgm:spPr/>
    </dgm:pt>
    <dgm:pt modelId="{841C4408-1F78-4F2B-8843-EE96E8B2709D}" type="pres">
      <dgm:prSet presAssocID="{E1557C85-F0C1-4573-B0DD-DFB9AB61DE74}" presName="sibTrans" presStyleCnt="0"/>
      <dgm:spPr/>
    </dgm:pt>
    <dgm:pt modelId="{4F1EE48E-709E-44D4-AB8F-972450FCFAC1}" type="pres">
      <dgm:prSet presAssocID="{F09F658D-F4A0-4C11-BC1A-C4D9DB0B6494}" presName="node" presStyleLbl="node1" presStyleIdx="9" presStyleCnt="10">
        <dgm:presLayoutVars>
          <dgm:bulletEnabled val="1"/>
        </dgm:presLayoutVars>
      </dgm:prSet>
      <dgm:spPr/>
    </dgm:pt>
  </dgm:ptLst>
  <dgm:cxnLst>
    <dgm:cxn modelId="{FBFE0300-0473-41CA-93FE-FA751BCD291D}" type="presOf" srcId="{ADDF9E0E-96EE-48E5-8845-A4ACDD4C3FB4}" destId="{FC03A22D-BCCA-409E-9BB7-4B4CFF7092DE}" srcOrd="0" destOrd="0" presId="urn:microsoft.com/office/officeart/2005/8/layout/default"/>
    <dgm:cxn modelId="{A7DBBE04-4FA0-4601-A909-DDB679706707}" srcId="{0DA177C8-CE61-4402-AC24-980364E04A31}" destId="{F09F658D-F4A0-4C11-BC1A-C4D9DB0B6494}" srcOrd="9" destOrd="0" parTransId="{A1435721-8D98-46AD-BFE7-C96F90627846}" sibTransId="{7928C99A-AD47-4107-8AAB-FCAE8F06BD24}"/>
    <dgm:cxn modelId="{E0E8ED0E-1630-4052-9C0C-EED554A6512E}" type="presOf" srcId="{F66B5246-4E7D-4995-9A81-77C3E6C5FA56}" destId="{D332CA1D-7461-479D-92A7-95033A846D40}" srcOrd="0" destOrd="0" presId="urn:microsoft.com/office/officeart/2005/8/layout/default"/>
    <dgm:cxn modelId="{6AC09E1F-989E-42D5-BBEF-8A27067BD6F1}" type="presOf" srcId="{4CC77A39-5A3C-4E30-B500-4A999FFDA3C4}" destId="{D4FEA006-932E-4CC4-9162-05CBE022B929}" srcOrd="0" destOrd="0" presId="urn:microsoft.com/office/officeart/2005/8/layout/default"/>
    <dgm:cxn modelId="{99ED832B-C5EC-4784-BA67-CC7EBDDAECB8}" type="presOf" srcId="{DD0F5043-58F9-4B6C-9339-269B3C65F869}" destId="{931E6030-7F8D-4E5A-812F-ED589FA74755}" srcOrd="0" destOrd="0" presId="urn:microsoft.com/office/officeart/2005/8/layout/default"/>
    <dgm:cxn modelId="{45B4794A-033C-47ED-939A-B59DA90F9840}" type="presOf" srcId="{2D545627-1F1F-4A3E-8928-AA90A5862C12}" destId="{CA72BA8D-0F24-4E2A-820E-BF6E9B6D29D3}" srcOrd="0" destOrd="0" presId="urn:microsoft.com/office/officeart/2005/8/layout/default"/>
    <dgm:cxn modelId="{5898384F-9D85-4470-BB27-B9C3BB6BCE6B}" srcId="{0DA177C8-CE61-4402-AC24-980364E04A31}" destId="{4CC77A39-5A3C-4E30-B500-4A999FFDA3C4}" srcOrd="1" destOrd="0" parTransId="{7141E701-C325-4B1C-8AF1-628273ABB035}" sibTransId="{04E9DB92-296B-449C-8775-8B66AF6F492F}"/>
    <dgm:cxn modelId="{DA677852-FC11-46BA-A943-0C34CAD3A8A5}" srcId="{0DA177C8-CE61-4402-AC24-980364E04A31}" destId="{F66B5246-4E7D-4995-9A81-77C3E6C5FA56}" srcOrd="7" destOrd="0" parTransId="{8FD83B81-3422-4209-84B9-F8C5EEC46786}" sibTransId="{52DC6A5F-F046-41E7-A273-CB5A9C9F3FED}"/>
    <dgm:cxn modelId="{5F38707F-90C9-45D5-BACF-D18C38E387C1}" srcId="{0DA177C8-CE61-4402-AC24-980364E04A31}" destId="{2D545627-1F1F-4A3E-8928-AA90A5862C12}" srcOrd="3" destOrd="0" parTransId="{3FCDB05B-3623-4B6F-B4C7-78CD8501AF9D}" sibTransId="{FFAC92A7-4957-48D9-BCC1-809544EEFF2C}"/>
    <dgm:cxn modelId="{02848282-9B51-43C9-97F7-D7C60DEA7D45}" srcId="{0DA177C8-CE61-4402-AC24-980364E04A31}" destId="{A51354EC-3C50-453F-B38E-BDD3FC9209EA}" srcOrd="8" destOrd="0" parTransId="{6EBD78DE-2AB2-4E72-96BF-77D3213B43D7}" sibTransId="{E1557C85-F0C1-4573-B0DD-DFB9AB61DE74}"/>
    <dgm:cxn modelId="{6129298B-B6D2-47B0-9E10-20200CACBCB5}" type="presOf" srcId="{67076385-7DCD-43E6-B16B-950ABC54C54D}" destId="{16D2DCB0-962C-4ECC-A402-E6F05F8659FF}" srcOrd="0" destOrd="0" presId="urn:microsoft.com/office/officeart/2005/8/layout/default"/>
    <dgm:cxn modelId="{EB6301B3-2E11-49C3-B30B-80DB1C6E25EE}" type="presOf" srcId="{0DA177C8-CE61-4402-AC24-980364E04A31}" destId="{DE0C3221-AC9B-48B8-ADC5-06B398AA2130}" srcOrd="0" destOrd="0" presId="urn:microsoft.com/office/officeart/2005/8/layout/default"/>
    <dgm:cxn modelId="{C0AFA5CC-3F03-43DB-92D3-86C7765A6147}" srcId="{0DA177C8-CE61-4402-AC24-980364E04A31}" destId="{AA628CD9-FB01-45AB-9543-3630917F02BC}" srcOrd="0" destOrd="0" parTransId="{F0B6AD1E-768D-439F-B619-12F9FB357AE3}" sibTransId="{DDA53D7E-82CC-4549-8F5C-59808D51E464}"/>
    <dgm:cxn modelId="{59236CCE-8CC0-4F61-A7C7-3578D23F1A90}" type="presOf" srcId="{A51354EC-3C50-453F-B38E-BDD3FC9209EA}" destId="{559281EB-9F6D-497C-955D-D9E14093A118}" srcOrd="0" destOrd="0" presId="urn:microsoft.com/office/officeart/2005/8/layout/default"/>
    <dgm:cxn modelId="{6171B7D1-3742-4CE1-9024-ACD844F62245}" type="presOf" srcId="{AA628CD9-FB01-45AB-9543-3630917F02BC}" destId="{2D5D3512-CCAA-4760-85D4-78D706727A0F}" srcOrd="0" destOrd="0" presId="urn:microsoft.com/office/officeart/2005/8/layout/default"/>
    <dgm:cxn modelId="{6AF08AD4-8DA5-423D-9618-521E4CB44600}" srcId="{0DA177C8-CE61-4402-AC24-980364E04A31}" destId="{DD0F5043-58F9-4B6C-9339-269B3C65F869}" srcOrd="5" destOrd="0" parTransId="{10BC14FD-D349-4288-85C6-1B7329241570}" sibTransId="{D72AFD2C-1F4C-410E-831E-156FFE5541A8}"/>
    <dgm:cxn modelId="{835646D7-BE10-4DB6-AB01-54BDDB0CDB68}" srcId="{0DA177C8-CE61-4402-AC24-980364E04A31}" destId="{67076385-7DCD-43E6-B16B-950ABC54C54D}" srcOrd="4" destOrd="0" parTransId="{2E587190-38C9-4CEC-834C-8DDE3C3921B7}" sibTransId="{E9F40BF5-C11C-45CD-96CE-7ADDCD6348D4}"/>
    <dgm:cxn modelId="{1DC3D2E9-F35B-436B-840D-284B784149AC}" srcId="{0DA177C8-CE61-4402-AC24-980364E04A31}" destId="{ADDF9E0E-96EE-48E5-8845-A4ACDD4C3FB4}" srcOrd="2" destOrd="0" parTransId="{0BC7399D-FBCD-428C-83A1-CD3BFCB5515A}" sibTransId="{95F7049D-8205-48F7-8EB3-1AF3E86BAC3B}"/>
    <dgm:cxn modelId="{A43BA0EB-B875-450B-835E-DD7AF36B6AAE}" srcId="{0DA177C8-CE61-4402-AC24-980364E04A31}" destId="{E29A2C97-9223-4F73-AA8E-0853AF1C0ACC}" srcOrd="6" destOrd="0" parTransId="{C3645F3C-1930-4A89-93B4-52EEE88896CD}" sibTransId="{6845C28D-CE5B-4841-8514-F001CF6FB728}"/>
    <dgm:cxn modelId="{1B8940F6-76C5-460F-8DB8-D2B012284BA6}" type="presOf" srcId="{F09F658D-F4A0-4C11-BC1A-C4D9DB0B6494}" destId="{4F1EE48E-709E-44D4-AB8F-972450FCFAC1}" srcOrd="0" destOrd="0" presId="urn:microsoft.com/office/officeart/2005/8/layout/default"/>
    <dgm:cxn modelId="{9CB2D3FA-478F-43B0-B834-1F4B07A64CD6}" type="presOf" srcId="{E29A2C97-9223-4F73-AA8E-0853AF1C0ACC}" destId="{A3619CAE-A3AE-4D87-AA79-FBE40BDBC4DA}" srcOrd="0" destOrd="0" presId="urn:microsoft.com/office/officeart/2005/8/layout/default"/>
    <dgm:cxn modelId="{057A20E2-5EB4-4A32-BC0A-8F2ED2628669}" type="presParOf" srcId="{DE0C3221-AC9B-48B8-ADC5-06B398AA2130}" destId="{2D5D3512-CCAA-4760-85D4-78D706727A0F}" srcOrd="0" destOrd="0" presId="urn:microsoft.com/office/officeart/2005/8/layout/default"/>
    <dgm:cxn modelId="{855A9874-8BE2-47B3-BCB3-A97271B0B31C}" type="presParOf" srcId="{DE0C3221-AC9B-48B8-ADC5-06B398AA2130}" destId="{1DE47B12-497D-4D4C-9F10-62C852AE81A4}" srcOrd="1" destOrd="0" presId="urn:microsoft.com/office/officeart/2005/8/layout/default"/>
    <dgm:cxn modelId="{03BF7D0A-E14E-44F3-A7BF-23856206C41B}" type="presParOf" srcId="{DE0C3221-AC9B-48B8-ADC5-06B398AA2130}" destId="{D4FEA006-932E-4CC4-9162-05CBE022B929}" srcOrd="2" destOrd="0" presId="urn:microsoft.com/office/officeart/2005/8/layout/default"/>
    <dgm:cxn modelId="{786826E2-56D0-41C4-9E56-2FF505A90B33}" type="presParOf" srcId="{DE0C3221-AC9B-48B8-ADC5-06B398AA2130}" destId="{DAF23323-A329-44B7-8CB9-C69E7111E05A}" srcOrd="3" destOrd="0" presId="urn:microsoft.com/office/officeart/2005/8/layout/default"/>
    <dgm:cxn modelId="{D5434BC2-C9F1-40C0-A057-F0044982940B}" type="presParOf" srcId="{DE0C3221-AC9B-48B8-ADC5-06B398AA2130}" destId="{FC03A22D-BCCA-409E-9BB7-4B4CFF7092DE}" srcOrd="4" destOrd="0" presId="urn:microsoft.com/office/officeart/2005/8/layout/default"/>
    <dgm:cxn modelId="{3380A47A-679B-43AD-B531-53F3B9F9F312}" type="presParOf" srcId="{DE0C3221-AC9B-48B8-ADC5-06B398AA2130}" destId="{54DA95BF-D3EB-413C-9291-BC7D074BDE85}" srcOrd="5" destOrd="0" presId="urn:microsoft.com/office/officeart/2005/8/layout/default"/>
    <dgm:cxn modelId="{7CCCFBF1-89B7-4549-BFEA-EE61B046BC8E}" type="presParOf" srcId="{DE0C3221-AC9B-48B8-ADC5-06B398AA2130}" destId="{CA72BA8D-0F24-4E2A-820E-BF6E9B6D29D3}" srcOrd="6" destOrd="0" presId="urn:microsoft.com/office/officeart/2005/8/layout/default"/>
    <dgm:cxn modelId="{74092401-86B9-42B3-8D3B-42E0859465DD}" type="presParOf" srcId="{DE0C3221-AC9B-48B8-ADC5-06B398AA2130}" destId="{70C4E790-C7E8-4AEF-8826-7CEF1F94CD30}" srcOrd="7" destOrd="0" presId="urn:microsoft.com/office/officeart/2005/8/layout/default"/>
    <dgm:cxn modelId="{C5E8B95D-D379-4104-8F53-DA938B044A81}" type="presParOf" srcId="{DE0C3221-AC9B-48B8-ADC5-06B398AA2130}" destId="{16D2DCB0-962C-4ECC-A402-E6F05F8659FF}" srcOrd="8" destOrd="0" presId="urn:microsoft.com/office/officeart/2005/8/layout/default"/>
    <dgm:cxn modelId="{A7CE2347-3E93-4A22-A588-68E7B7A15809}" type="presParOf" srcId="{DE0C3221-AC9B-48B8-ADC5-06B398AA2130}" destId="{1CB4F591-4AC9-48A2-943B-46DD0C3E9F5F}" srcOrd="9" destOrd="0" presId="urn:microsoft.com/office/officeart/2005/8/layout/default"/>
    <dgm:cxn modelId="{B40D2529-2745-477C-8593-2E07BA964F47}" type="presParOf" srcId="{DE0C3221-AC9B-48B8-ADC5-06B398AA2130}" destId="{931E6030-7F8D-4E5A-812F-ED589FA74755}" srcOrd="10" destOrd="0" presId="urn:microsoft.com/office/officeart/2005/8/layout/default"/>
    <dgm:cxn modelId="{EA8E498C-AB24-4B3D-B9B2-8595D6B321F6}" type="presParOf" srcId="{DE0C3221-AC9B-48B8-ADC5-06B398AA2130}" destId="{817A8F8B-2406-4AAA-9B11-53F05AE7534D}" srcOrd="11" destOrd="0" presId="urn:microsoft.com/office/officeart/2005/8/layout/default"/>
    <dgm:cxn modelId="{1F9AE91D-3947-44EF-9E07-C43CCF35718B}" type="presParOf" srcId="{DE0C3221-AC9B-48B8-ADC5-06B398AA2130}" destId="{A3619CAE-A3AE-4D87-AA79-FBE40BDBC4DA}" srcOrd="12" destOrd="0" presId="urn:microsoft.com/office/officeart/2005/8/layout/default"/>
    <dgm:cxn modelId="{A07F5BB0-F896-47E4-8011-E8258153A2F9}" type="presParOf" srcId="{DE0C3221-AC9B-48B8-ADC5-06B398AA2130}" destId="{BEF81FCF-5FF9-4153-A394-21EF839A7D15}" srcOrd="13" destOrd="0" presId="urn:microsoft.com/office/officeart/2005/8/layout/default"/>
    <dgm:cxn modelId="{0A9B047A-F746-4731-8016-4A9401A4ACE2}" type="presParOf" srcId="{DE0C3221-AC9B-48B8-ADC5-06B398AA2130}" destId="{D332CA1D-7461-479D-92A7-95033A846D40}" srcOrd="14" destOrd="0" presId="urn:microsoft.com/office/officeart/2005/8/layout/default"/>
    <dgm:cxn modelId="{C2949C95-6903-4014-B5CE-0544C854B233}" type="presParOf" srcId="{DE0C3221-AC9B-48B8-ADC5-06B398AA2130}" destId="{E7CB64A3-4E97-412E-A9CE-B16A2FF851B8}" srcOrd="15" destOrd="0" presId="urn:microsoft.com/office/officeart/2005/8/layout/default"/>
    <dgm:cxn modelId="{661AC4AE-E920-45AA-910D-D1458154A919}" type="presParOf" srcId="{DE0C3221-AC9B-48B8-ADC5-06B398AA2130}" destId="{559281EB-9F6D-497C-955D-D9E14093A118}" srcOrd="16" destOrd="0" presId="urn:microsoft.com/office/officeart/2005/8/layout/default"/>
    <dgm:cxn modelId="{42C3EED4-542B-4081-92B3-D6D58A28E736}" type="presParOf" srcId="{DE0C3221-AC9B-48B8-ADC5-06B398AA2130}" destId="{841C4408-1F78-4F2B-8843-EE96E8B2709D}" srcOrd="17" destOrd="0" presId="urn:microsoft.com/office/officeart/2005/8/layout/default"/>
    <dgm:cxn modelId="{F580CDB1-2055-4F9E-8A08-4B070529D51D}" type="presParOf" srcId="{DE0C3221-AC9B-48B8-ADC5-06B398AA2130}" destId="{4F1EE48E-709E-44D4-AB8F-972450FCFAC1}"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7102026-30D7-41E0-864E-F1A88CE4A4A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AC4A8DB-5D8A-457A-80F7-2CB3C9FAD763}">
      <dgm:prSet/>
      <dgm:spPr/>
      <dgm:t>
        <a:bodyPr/>
        <a:lstStyle/>
        <a:p>
          <a:r>
            <a:rPr lang="cs-CZ"/>
            <a:t>Aktivity podle cíle – rekapitulace života, expresivní vyjádření emocí, otevření se, předávání zkušeností</a:t>
          </a:r>
          <a:endParaRPr lang="en-US"/>
        </a:p>
      </dgm:t>
    </dgm:pt>
    <dgm:pt modelId="{6AB4AEF5-D93D-403A-895C-778A92E79A91}" type="parTrans" cxnId="{F7C01038-33BA-4DDE-AB5B-78FA3446C8CA}">
      <dgm:prSet/>
      <dgm:spPr/>
      <dgm:t>
        <a:bodyPr/>
        <a:lstStyle/>
        <a:p>
          <a:endParaRPr lang="en-US"/>
        </a:p>
      </dgm:t>
    </dgm:pt>
    <dgm:pt modelId="{356E9F93-8DE4-46CA-9E19-5419FBE681AF}" type="sibTrans" cxnId="{F7C01038-33BA-4DDE-AB5B-78FA3446C8CA}">
      <dgm:prSet/>
      <dgm:spPr/>
      <dgm:t>
        <a:bodyPr/>
        <a:lstStyle/>
        <a:p>
          <a:endParaRPr lang="en-US"/>
        </a:p>
      </dgm:t>
    </dgm:pt>
    <dgm:pt modelId="{C2B3C090-B7E2-459A-B7B5-2DE104BD5A4C}">
      <dgm:prSet/>
      <dgm:spPr/>
      <dgm:t>
        <a:bodyPr/>
        <a:lstStyle/>
        <a:p>
          <a:r>
            <a:rPr lang="cs-CZ"/>
            <a:t>Aktivity podle použitých prostředků – verbální (vyprávění ve skupině, zpěv písní, recitace básní, hraní rolí, hraní divadla, psaní deníků, zápisky….paměti, knihy života</a:t>
          </a:r>
          <a:endParaRPr lang="en-US"/>
        </a:p>
      </dgm:t>
    </dgm:pt>
    <dgm:pt modelId="{FE4A3B7F-0A0F-495A-904B-FA3B186367FF}" type="parTrans" cxnId="{14338787-DEEC-4FEA-9577-FBF59DBCE9C5}">
      <dgm:prSet/>
      <dgm:spPr/>
      <dgm:t>
        <a:bodyPr/>
        <a:lstStyle/>
        <a:p>
          <a:endParaRPr lang="en-US"/>
        </a:p>
      </dgm:t>
    </dgm:pt>
    <dgm:pt modelId="{E7E8A39C-E921-4A1D-AD34-15E6630029AB}" type="sibTrans" cxnId="{14338787-DEEC-4FEA-9577-FBF59DBCE9C5}">
      <dgm:prSet/>
      <dgm:spPr/>
      <dgm:t>
        <a:bodyPr/>
        <a:lstStyle/>
        <a:p>
          <a:endParaRPr lang="en-US"/>
        </a:p>
      </dgm:t>
    </dgm:pt>
    <dgm:pt modelId="{98F92F0B-0D1C-4271-9EE3-5E401713BA30}" type="pres">
      <dgm:prSet presAssocID="{D7102026-30D7-41E0-864E-F1A88CE4A4A9}" presName="linear" presStyleCnt="0">
        <dgm:presLayoutVars>
          <dgm:animLvl val="lvl"/>
          <dgm:resizeHandles val="exact"/>
        </dgm:presLayoutVars>
      </dgm:prSet>
      <dgm:spPr/>
    </dgm:pt>
    <dgm:pt modelId="{23A4CDE1-96D3-471C-8E66-9780F721F738}" type="pres">
      <dgm:prSet presAssocID="{DAC4A8DB-5D8A-457A-80F7-2CB3C9FAD763}" presName="parentText" presStyleLbl="node1" presStyleIdx="0" presStyleCnt="2">
        <dgm:presLayoutVars>
          <dgm:chMax val="0"/>
          <dgm:bulletEnabled val="1"/>
        </dgm:presLayoutVars>
      </dgm:prSet>
      <dgm:spPr/>
    </dgm:pt>
    <dgm:pt modelId="{7E46F734-9EA9-458F-9869-F630098E840B}" type="pres">
      <dgm:prSet presAssocID="{356E9F93-8DE4-46CA-9E19-5419FBE681AF}" presName="spacer" presStyleCnt="0"/>
      <dgm:spPr/>
    </dgm:pt>
    <dgm:pt modelId="{2A135A77-A9E0-4D06-BEEA-459B0FE653F0}" type="pres">
      <dgm:prSet presAssocID="{C2B3C090-B7E2-459A-B7B5-2DE104BD5A4C}" presName="parentText" presStyleLbl="node1" presStyleIdx="1" presStyleCnt="2">
        <dgm:presLayoutVars>
          <dgm:chMax val="0"/>
          <dgm:bulletEnabled val="1"/>
        </dgm:presLayoutVars>
      </dgm:prSet>
      <dgm:spPr/>
    </dgm:pt>
  </dgm:ptLst>
  <dgm:cxnLst>
    <dgm:cxn modelId="{6F175512-A55F-4F90-8619-6A69BCB190E3}" type="presOf" srcId="{C2B3C090-B7E2-459A-B7B5-2DE104BD5A4C}" destId="{2A135A77-A9E0-4D06-BEEA-459B0FE653F0}" srcOrd="0" destOrd="0" presId="urn:microsoft.com/office/officeart/2005/8/layout/vList2"/>
    <dgm:cxn modelId="{F7C01038-33BA-4DDE-AB5B-78FA3446C8CA}" srcId="{D7102026-30D7-41E0-864E-F1A88CE4A4A9}" destId="{DAC4A8DB-5D8A-457A-80F7-2CB3C9FAD763}" srcOrd="0" destOrd="0" parTransId="{6AB4AEF5-D93D-403A-895C-778A92E79A91}" sibTransId="{356E9F93-8DE4-46CA-9E19-5419FBE681AF}"/>
    <dgm:cxn modelId="{D837C073-2327-42CC-9160-50FFA17B1B78}" type="presOf" srcId="{D7102026-30D7-41E0-864E-F1A88CE4A4A9}" destId="{98F92F0B-0D1C-4271-9EE3-5E401713BA30}" srcOrd="0" destOrd="0" presId="urn:microsoft.com/office/officeart/2005/8/layout/vList2"/>
    <dgm:cxn modelId="{14338787-DEEC-4FEA-9577-FBF59DBCE9C5}" srcId="{D7102026-30D7-41E0-864E-F1A88CE4A4A9}" destId="{C2B3C090-B7E2-459A-B7B5-2DE104BD5A4C}" srcOrd="1" destOrd="0" parTransId="{FE4A3B7F-0A0F-495A-904B-FA3B186367FF}" sibTransId="{E7E8A39C-E921-4A1D-AD34-15E6630029AB}"/>
    <dgm:cxn modelId="{0739C0C1-4C7E-40CB-A0ED-692A274F57D4}" type="presOf" srcId="{DAC4A8DB-5D8A-457A-80F7-2CB3C9FAD763}" destId="{23A4CDE1-96D3-471C-8E66-9780F721F738}" srcOrd="0" destOrd="0" presId="urn:microsoft.com/office/officeart/2005/8/layout/vList2"/>
    <dgm:cxn modelId="{8C8BF61B-95DD-4F5E-AEB8-9B6C56EBBA56}" type="presParOf" srcId="{98F92F0B-0D1C-4271-9EE3-5E401713BA30}" destId="{23A4CDE1-96D3-471C-8E66-9780F721F738}" srcOrd="0" destOrd="0" presId="urn:microsoft.com/office/officeart/2005/8/layout/vList2"/>
    <dgm:cxn modelId="{6062F42C-944C-45A5-BAD1-A6BB09E9F263}" type="presParOf" srcId="{98F92F0B-0D1C-4271-9EE3-5E401713BA30}" destId="{7E46F734-9EA9-458F-9869-F630098E840B}" srcOrd="1" destOrd="0" presId="urn:microsoft.com/office/officeart/2005/8/layout/vList2"/>
    <dgm:cxn modelId="{37FF601D-DDF5-43AA-9BB9-A66771F21A78}" type="presParOf" srcId="{98F92F0B-0D1C-4271-9EE3-5E401713BA30}" destId="{2A135A77-A9E0-4D06-BEEA-459B0FE653F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5584AF9-3B12-4699-BB1D-2967A848762B}"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4CD77A8A-C28E-459E-9C70-D8CCD5BC07CD}">
      <dgm:prSet/>
      <dgm:spPr/>
      <dgm:t>
        <a:bodyPr/>
        <a:lstStyle/>
        <a:p>
          <a:r>
            <a:rPr lang="cs-CZ"/>
            <a:t>Tiché vnímání – fotografie, pohlednice, staré časopisy, obaly desek…</a:t>
          </a:r>
          <a:endParaRPr lang="en-US"/>
        </a:p>
      </dgm:t>
    </dgm:pt>
    <dgm:pt modelId="{7061CA95-6008-408F-B44C-19BACD858355}" type="parTrans" cxnId="{A56E2AF6-64FB-4520-9454-9D75A134CD9D}">
      <dgm:prSet/>
      <dgm:spPr/>
      <dgm:t>
        <a:bodyPr/>
        <a:lstStyle/>
        <a:p>
          <a:endParaRPr lang="en-US"/>
        </a:p>
      </dgm:t>
    </dgm:pt>
    <dgm:pt modelId="{87C91E46-79F1-440B-B75A-5CB6BD8A1EE0}" type="sibTrans" cxnId="{A56E2AF6-64FB-4520-9454-9D75A134CD9D}">
      <dgm:prSet/>
      <dgm:spPr/>
      <dgm:t>
        <a:bodyPr/>
        <a:lstStyle/>
        <a:p>
          <a:endParaRPr lang="en-US"/>
        </a:p>
      </dgm:t>
    </dgm:pt>
    <dgm:pt modelId="{D34A985E-94BC-4086-9E46-7E7B7060F08E}">
      <dgm:prSet/>
      <dgm:spPr/>
      <dgm:t>
        <a:bodyPr/>
        <a:lstStyle/>
        <a:p>
          <a:r>
            <a:rPr lang="cs-CZ"/>
            <a:t>Sledování starých filmů</a:t>
          </a:r>
          <a:endParaRPr lang="en-US"/>
        </a:p>
      </dgm:t>
    </dgm:pt>
    <dgm:pt modelId="{83E94B03-CB47-4E81-8660-7ACF07324C2C}" type="parTrans" cxnId="{9B3C0036-5C83-4ED8-B75C-0019769451B0}">
      <dgm:prSet/>
      <dgm:spPr/>
      <dgm:t>
        <a:bodyPr/>
        <a:lstStyle/>
        <a:p>
          <a:endParaRPr lang="en-US"/>
        </a:p>
      </dgm:t>
    </dgm:pt>
    <dgm:pt modelId="{476EBDF9-0B9B-41C5-B697-A3E5BF59F22D}" type="sibTrans" cxnId="{9B3C0036-5C83-4ED8-B75C-0019769451B0}">
      <dgm:prSet/>
      <dgm:spPr/>
      <dgm:t>
        <a:bodyPr/>
        <a:lstStyle/>
        <a:p>
          <a:endParaRPr lang="en-US"/>
        </a:p>
      </dgm:t>
    </dgm:pt>
    <dgm:pt modelId="{FA2B98E8-82A9-4333-94EA-CEA6CA8782B5}">
      <dgm:prSet/>
      <dgm:spPr/>
      <dgm:t>
        <a:bodyPr/>
        <a:lstStyle/>
        <a:p>
          <a:r>
            <a:rPr lang="cs-CZ"/>
            <a:t>Naslouchání hudbě, hra na hudební nástroj</a:t>
          </a:r>
          <a:endParaRPr lang="en-US"/>
        </a:p>
      </dgm:t>
    </dgm:pt>
    <dgm:pt modelId="{5FE34C03-E6E7-45D0-B83E-AA8BDE9F2A73}" type="parTrans" cxnId="{0877F1E8-69D1-4891-ABBA-26C87D52C637}">
      <dgm:prSet/>
      <dgm:spPr/>
      <dgm:t>
        <a:bodyPr/>
        <a:lstStyle/>
        <a:p>
          <a:endParaRPr lang="en-US"/>
        </a:p>
      </dgm:t>
    </dgm:pt>
    <dgm:pt modelId="{128ACDCC-5A1D-47EB-9364-3C3873C6215E}" type="sibTrans" cxnId="{0877F1E8-69D1-4891-ABBA-26C87D52C637}">
      <dgm:prSet/>
      <dgm:spPr/>
      <dgm:t>
        <a:bodyPr/>
        <a:lstStyle/>
        <a:p>
          <a:endParaRPr lang="en-US"/>
        </a:p>
      </dgm:t>
    </dgm:pt>
    <dgm:pt modelId="{C71D4C0E-B446-4D70-908A-E0C5EFA0561F}">
      <dgm:prSet/>
      <dgm:spPr/>
      <dgm:t>
        <a:bodyPr/>
        <a:lstStyle/>
        <a:p>
          <a:r>
            <a:rPr lang="cs-CZ"/>
            <a:t>Aktivní výtvarná tvorba – vzpomínkové krabice, koláže, kresba, modelování</a:t>
          </a:r>
          <a:endParaRPr lang="en-US"/>
        </a:p>
      </dgm:t>
    </dgm:pt>
    <dgm:pt modelId="{16696529-07D1-45F1-90E0-EC1B2743B118}" type="parTrans" cxnId="{CE0C9A0D-E853-4948-A4B4-6CA0CBB38B01}">
      <dgm:prSet/>
      <dgm:spPr/>
      <dgm:t>
        <a:bodyPr/>
        <a:lstStyle/>
        <a:p>
          <a:endParaRPr lang="en-US"/>
        </a:p>
      </dgm:t>
    </dgm:pt>
    <dgm:pt modelId="{AA6F8C95-45E5-4E9F-9EFB-CE84D82C2B26}" type="sibTrans" cxnId="{CE0C9A0D-E853-4948-A4B4-6CA0CBB38B01}">
      <dgm:prSet/>
      <dgm:spPr/>
      <dgm:t>
        <a:bodyPr/>
        <a:lstStyle/>
        <a:p>
          <a:endParaRPr lang="en-US"/>
        </a:p>
      </dgm:t>
    </dgm:pt>
    <dgm:pt modelId="{CF1866F9-A684-475F-8D29-66266052FF74}">
      <dgm:prSet/>
      <dgm:spPr/>
      <dgm:t>
        <a:bodyPr/>
        <a:lstStyle/>
        <a:p>
          <a:r>
            <a:rPr lang="cs-CZ"/>
            <a:t>Pečení – vaření…různé druhy pracovních činnosti</a:t>
          </a:r>
          <a:endParaRPr lang="en-US"/>
        </a:p>
      </dgm:t>
    </dgm:pt>
    <dgm:pt modelId="{A3B6FFC4-C856-43A0-AAA6-8399FE5FE7EA}" type="parTrans" cxnId="{A724149A-2224-4884-B839-8C7FA84E1DDC}">
      <dgm:prSet/>
      <dgm:spPr/>
      <dgm:t>
        <a:bodyPr/>
        <a:lstStyle/>
        <a:p>
          <a:endParaRPr lang="en-US"/>
        </a:p>
      </dgm:t>
    </dgm:pt>
    <dgm:pt modelId="{B8F2DE6B-F26D-4749-9F3B-921F60B2F387}" type="sibTrans" cxnId="{A724149A-2224-4884-B839-8C7FA84E1DDC}">
      <dgm:prSet/>
      <dgm:spPr/>
      <dgm:t>
        <a:bodyPr/>
        <a:lstStyle/>
        <a:p>
          <a:endParaRPr lang="en-US"/>
        </a:p>
      </dgm:t>
    </dgm:pt>
    <dgm:pt modelId="{F9EE1188-58CC-4E81-AED9-4CFDD82E8C90}">
      <dgm:prSet/>
      <dgm:spPr/>
      <dgm:t>
        <a:bodyPr/>
        <a:lstStyle/>
        <a:p>
          <a:r>
            <a:rPr lang="cs-CZ"/>
            <a:t>Pantomimické hry</a:t>
          </a:r>
          <a:endParaRPr lang="en-US"/>
        </a:p>
      </dgm:t>
    </dgm:pt>
    <dgm:pt modelId="{34B9953D-BC38-4D0C-BD01-3713225AEBCC}" type="parTrans" cxnId="{559B1A16-68D3-4B06-AA2D-B59DB913D27A}">
      <dgm:prSet/>
      <dgm:spPr/>
      <dgm:t>
        <a:bodyPr/>
        <a:lstStyle/>
        <a:p>
          <a:endParaRPr lang="en-US"/>
        </a:p>
      </dgm:t>
    </dgm:pt>
    <dgm:pt modelId="{39365252-9B5F-4BB8-A5F7-5B05280B543E}" type="sibTrans" cxnId="{559B1A16-68D3-4B06-AA2D-B59DB913D27A}">
      <dgm:prSet/>
      <dgm:spPr/>
      <dgm:t>
        <a:bodyPr/>
        <a:lstStyle/>
        <a:p>
          <a:endParaRPr lang="en-US"/>
        </a:p>
      </dgm:t>
    </dgm:pt>
    <dgm:pt modelId="{C7F51DB9-EBD0-4F15-B414-C99E6BAB50FE}">
      <dgm:prSet/>
      <dgm:spPr/>
      <dgm:t>
        <a:bodyPr/>
        <a:lstStyle/>
        <a:p>
          <a:r>
            <a:rPr lang="cs-CZ"/>
            <a:t>Neverbální divadlo, tanec</a:t>
          </a:r>
          <a:endParaRPr lang="en-US"/>
        </a:p>
      </dgm:t>
    </dgm:pt>
    <dgm:pt modelId="{228920C2-AF7F-403A-BC09-13816DA09544}" type="parTrans" cxnId="{2C765533-86C8-4D03-8484-A0A178EF2362}">
      <dgm:prSet/>
      <dgm:spPr/>
      <dgm:t>
        <a:bodyPr/>
        <a:lstStyle/>
        <a:p>
          <a:endParaRPr lang="en-US"/>
        </a:p>
      </dgm:t>
    </dgm:pt>
    <dgm:pt modelId="{E6080DF1-8F51-40D7-969B-B9B444297B77}" type="sibTrans" cxnId="{2C765533-86C8-4D03-8484-A0A178EF2362}">
      <dgm:prSet/>
      <dgm:spPr/>
      <dgm:t>
        <a:bodyPr/>
        <a:lstStyle/>
        <a:p>
          <a:endParaRPr lang="en-US"/>
        </a:p>
      </dgm:t>
    </dgm:pt>
    <dgm:pt modelId="{6C96B861-CB3C-48F1-8B4E-CF0A157AFF03}">
      <dgm:prSet/>
      <dgm:spPr/>
      <dgm:t>
        <a:bodyPr/>
        <a:lstStyle/>
        <a:p>
          <a:r>
            <a:rPr lang="cs-CZ"/>
            <a:t>Oblékání starých kostýmů, doplňků…</a:t>
          </a:r>
          <a:endParaRPr lang="en-US"/>
        </a:p>
      </dgm:t>
    </dgm:pt>
    <dgm:pt modelId="{EFBE8D1B-CD45-4229-9527-7E11108E49F3}" type="parTrans" cxnId="{9CB52DC4-306B-455D-970A-EB30C6FE0F9C}">
      <dgm:prSet/>
      <dgm:spPr/>
      <dgm:t>
        <a:bodyPr/>
        <a:lstStyle/>
        <a:p>
          <a:endParaRPr lang="en-US"/>
        </a:p>
      </dgm:t>
    </dgm:pt>
    <dgm:pt modelId="{FAAFDEF1-6DD3-4773-B15A-B2D9B6946A32}" type="sibTrans" cxnId="{9CB52DC4-306B-455D-970A-EB30C6FE0F9C}">
      <dgm:prSet/>
      <dgm:spPr/>
      <dgm:t>
        <a:bodyPr/>
        <a:lstStyle/>
        <a:p>
          <a:endParaRPr lang="en-US"/>
        </a:p>
      </dgm:t>
    </dgm:pt>
    <dgm:pt modelId="{C41C095A-1067-49C5-B472-1E3664905F0C}">
      <dgm:prSet/>
      <dgm:spPr/>
      <dgm:t>
        <a:bodyPr/>
        <a:lstStyle/>
        <a:p>
          <a:r>
            <a:rPr lang="cs-CZ"/>
            <a:t>Vycházky a výlety po stopách vzpomínek….</a:t>
          </a:r>
          <a:endParaRPr lang="en-US"/>
        </a:p>
      </dgm:t>
    </dgm:pt>
    <dgm:pt modelId="{DD0C7628-7129-4802-96B0-A184E47766BE}" type="parTrans" cxnId="{F7FDD8A6-4FF0-4390-8CD1-A06CE63F3D4B}">
      <dgm:prSet/>
      <dgm:spPr/>
      <dgm:t>
        <a:bodyPr/>
        <a:lstStyle/>
        <a:p>
          <a:endParaRPr lang="en-US"/>
        </a:p>
      </dgm:t>
    </dgm:pt>
    <dgm:pt modelId="{83A08699-C982-4743-A0A7-E9EF552814A0}" type="sibTrans" cxnId="{F7FDD8A6-4FF0-4390-8CD1-A06CE63F3D4B}">
      <dgm:prSet/>
      <dgm:spPr/>
      <dgm:t>
        <a:bodyPr/>
        <a:lstStyle/>
        <a:p>
          <a:endParaRPr lang="en-US"/>
        </a:p>
      </dgm:t>
    </dgm:pt>
    <dgm:pt modelId="{C2DDCE17-77E2-44F0-81E7-F3B1C9B3D91D}" type="pres">
      <dgm:prSet presAssocID="{25584AF9-3B12-4699-BB1D-2967A848762B}" presName="Name0" presStyleCnt="0">
        <dgm:presLayoutVars>
          <dgm:dir/>
          <dgm:resizeHandles val="exact"/>
        </dgm:presLayoutVars>
      </dgm:prSet>
      <dgm:spPr/>
    </dgm:pt>
    <dgm:pt modelId="{1DDC497B-DAE8-4AD0-A0D8-1022E4F4B009}" type="pres">
      <dgm:prSet presAssocID="{4CD77A8A-C28E-459E-9C70-D8CCD5BC07CD}" presName="node" presStyleLbl="node1" presStyleIdx="0" presStyleCnt="9">
        <dgm:presLayoutVars>
          <dgm:bulletEnabled val="1"/>
        </dgm:presLayoutVars>
      </dgm:prSet>
      <dgm:spPr/>
    </dgm:pt>
    <dgm:pt modelId="{E56EABEA-CA9C-40B0-A4CA-85CF1208F9FB}" type="pres">
      <dgm:prSet presAssocID="{87C91E46-79F1-440B-B75A-5CB6BD8A1EE0}" presName="sibTrans" presStyleLbl="sibTrans1D1" presStyleIdx="0" presStyleCnt="8"/>
      <dgm:spPr/>
    </dgm:pt>
    <dgm:pt modelId="{42AE4CE8-B9C9-473D-B6B8-D07A468E05B8}" type="pres">
      <dgm:prSet presAssocID="{87C91E46-79F1-440B-B75A-5CB6BD8A1EE0}" presName="connectorText" presStyleLbl="sibTrans1D1" presStyleIdx="0" presStyleCnt="8"/>
      <dgm:spPr/>
    </dgm:pt>
    <dgm:pt modelId="{174DAFF1-65AF-499F-9952-C00EAE3AB6BB}" type="pres">
      <dgm:prSet presAssocID="{D34A985E-94BC-4086-9E46-7E7B7060F08E}" presName="node" presStyleLbl="node1" presStyleIdx="1" presStyleCnt="9">
        <dgm:presLayoutVars>
          <dgm:bulletEnabled val="1"/>
        </dgm:presLayoutVars>
      </dgm:prSet>
      <dgm:spPr/>
    </dgm:pt>
    <dgm:pt modelId="{5BF2ECA2-B315-4408-8FA6-DEDB0B1F0233}" type="pres">
      <dgm:prSet presAssocID="{476EBDF9-0B9B-41C5-B697-A3E5BF59F22D}" presName="sibTrans" presStyleLbl="sibTrans1D1" presStyleIdx="1" presStyleCnt="8"/>
      <dgm:spPr/>
    </dgm:pt>
    <dgm:pt modelId="{C4C12FDD-BA6B-4E37-8097-526FEFAA9ADA}" type="pres">
      <dgm:prSet presAssocID="{476EBDF9-0B9B-41C5-B697-A3E5BF59F22D}" presName="connectorText" presStyleLbl="sibTrans1D1" presStyleIdx="1" presStyleCnt="8"/>
      <dgm:spPr/>
    </dgm:pt>
    <dgm:pt modelId="{8DEE5A8C-35D0-4AA9-BD78-96A10A0DD511}" type="pres">
      <dgm:prSet presAssocID="{FA2B98E8-82A9-4333-94EA-CEA6CA8782B5}" presName="node" presStyleLbl="node1" presStyleIdx="2" presStyleCnt="9">
        <dgm:presLayoutVars>
          <dgm:bulletEnabled val="1"/>
        </dgm:presLayoutVars>
      </dgm:prSet>
      <dgm:spPr/>
    </dgm:pt>
    <dgm:pt modelId="{0AB19577-273B-439C-B70A-198D7ACD9643}" type="pres">
      <dgm:prSet presAssocID="{128ACDCC-5A1D-47EB-9364-3C3873C6215E}" presName="sibTrans" presStyleLbl="sibTrans1D1" presStyleIdx="2" presStyleCnt="8"/>
      <dgm:spPr/>
    </dgm:pt>
    <dgm:pt modelId="{5ACB9499-C952-4045-9C75-B2B2BBF2370D}" type="pres">
      <dgm:prSet presAssocID="{128ACDCC-5A1D-47EB-9364-3C3873C6215E}" presName="connectorText" presStyleLbl="sibTrans1D1" presStyleIdx="2" presStyleCnt="8"/>
      <dgm:spPr/>
    </dgm:pt>
    <dgm:pt modelId="{F14C0826-B768-411B-B553-F430ADB7F3EE}" type="pres">
      <dgm:prSet presAssocID="{C71D4C0E-B446-4D70-908A-E0C5EFA0561F}" presName="node" presStyleLbl="node1" presStyleIdx="3" presStyleCnt="9">
        <dgm:presLayoutVars>
          <dgm:bulletEnabled val="1"/>
        </dgm:presLayoutVars>
      </dgm:prSet>
      <dgm:spPr/>
    </dgm:pt>
    <dgm:pt modelId="{064CEBD7-08FC-4A63-9B62-411300578128}" type="pres">
      <dgm:prSet presAssocID="{AA6F8C95-45E5-4E9F-9EFB-CE84D82C2B26}" presName="sibTrans" presStyleLbl="sibTrans1D1" presStyleIdx="3" presStyleCnt="8"/>
      <dgm:spPr/>
    </dgm:pt>
    <dgm:pt modelId="{BB0D59B4-976A-48CA-B53F-42702CC4496E}" type="pres">
      <dgm:prSet presAssocID="{AA6F8C95-45E5-4E9F-9EFB-CE84D82C2B26}" presName="connectorText" presStyleLbl="sibTrans1D1" presStyleIdx="3" presStyleCnt="8"/>
      <dgm:spPr/>
    </dgm:pt>
    <dgm:pt modelId="{F753E1F9-212E-4E18-B404-72BDDE2F9F22}" type="pres">
      <dgm:prSet presAssocID="{CF1866F9-A684-475F-8D29-66266052FF74}" presName="node" presStyleLbl="node1" presStyleIdx="4" presStyleCnt="9">
        <dgm:presLayoutVars>
          <dgm:bulletEnabled val="1"/>
        </dgm:presLayoutVars>
      </dgm:prSet>
      <dgm:spPr/>
    </dgm:pt>
    <dgm:pt modelId="{1A409321-0B2A-4623-93B5-FAA21423F803}" type="pres">
      <dgm:prSet presAssocID="{B8F2DE6B-F26D-4749-9F3B-921F60B2F387}" presName="sibTrans" presStyleLbl="sibTrans1D1" presStyleIdx="4" presStyleCnt="8"/>
      <dgm:spPr/>
    </dgm:pt>
    <dgm:pt modelId="{17886CAE-FA2E-448E-8EA2-7880FC10C1A0}" type="pres">
      <dgm:prSet presAssocID="{B8F2DE6B-F26D-4749-9F3B-921F60B2F387}" presName="connectorText" presStyleLbl="sibTrans1D1" presStyleIdx="4" presStyleCnt="8"/>
      <dgm:spPr/>
    </dgm:pt>
    <dgm:pt modelId="{C2DC5236-D5CD-475D-9886-3FCD22B39BA9}" type="pres">
      <dgm:prSet presAssocID="{F9EE1188-58CC-4E81-AED9-4CFDD82E8C90}" presName="node" presStyleLbl="node1" presStyleIdx="5" presStyleCnt="9">
        <dgm:presLayoutVars>
          <dgm:bulletEnabled val="1"/>
        </dgm:presLayoutVars>
      </dgm:prSet>
      <dgm:spPr/>
    </dgm:pt>
    <dgm:pt modelId="{827F2B88-A1A5-403E-B5C8-35F3D7D50CF5}" type="pres">
      <dgm:prSet presAssocID="{39365252-9B5F-4BB8-A5F7-5B05280B543E}" presName="sibTrans" presStyleLbl="sibTrans1D1" presStyleIdx="5" presStyleCnt="8"/>
      <dgm:spPr/>
    </dgm:pt>
    <dgm:pt modelId="{49C22871-CA17-4744-A243-EB50E5D3AC69}" type="pres">
      <dgm:prSet presAssocID="{39365252-9B5F-4BB8-A5F7-5B05280B543E}" presName="connectorText" presStyleLbl="sibTrans1D1" presStyleIdx="5" presStyleCnt="8"/>
      <dgm:spPr/>
    </dgm:pt>
    <dgm:pt modelId="{6E1D0FA9-CF7D-4794-804D-3E7B75FA7BA5}" type="pres">
      <dgm:prSet presAssocID="{C7F51DB9-EBD0-4F15-B414-C99E6BAB50FE}" presName="node" presStyleLbl="node1" presStyleIdx="6" presStyleCnt="9">
        <dgm:presLayoutVars>
          <dgm:bulletEnabled val="1"/>
        </dgm:presLayoutVars>
      </dgm:prSet>
      <dgm:spPr/>
    </dgm:pt>
    <dgm:pt modelId="{361A7511-8826-4638-89D8-92916B4DE6AE}" type="pres">
      <dgm:prSet presAssocID="{E6080DF1-8F51-40D7-969B-B9B444297B77}" presName="sibTrans" presStyleLbl="sibTrans1D1" presStyleIdx="6" presStyleCnt="8"/>
      <dgm:spPr/>
    </dgm:pt>
    <dgm:pt modelId="{BAEA3F6E-A231-4255-A1CB-ECE95F7595F0}" type="pres">
      <dgm:prSet presAssocID="{E6080DF1-8F51-40D7-969B-B9B444297B77}" presName="connectorText" presStyleLbl="sibTrans1D1" presStyleIdx="6" presStyleCnt="8"/>
      <dgm:spPr/>
    </dgm:pt>
    <dgm:pt modelId="{F6E7BF74-06F6-4D52-BC2D-80B905332502}" type="pres">
      <dgm:prSet presAssocID="{6C96B861-CB3C-48F1-8B4E-CF0A157AFF03}" presName="node" presStyleLbl="node1" presStyleIdx="7" presStyleCnt="9">
        <dgm:presLayoutVars>
          <dgm:bulletEnabled val="1"/>
        </dgm:presLayoutVars>
      </dgm:prSet>
      <dgm:spPr/>
    </dgm:pt>
    <dgm:pt modelId="{A0F954B1-C3F0-4AEF-9162-8333ADC06699}" type="pres">
      <dgm:prSet presAssocID="{FAAFDEF1-6DD3-4773-B15A-B2D9B6946A32}" presName="sibTrans" presStyleLbl="sibTrans1D1" presStyleIdx="7" presStyleCnt="8"/>
      <dgm:spPr/>
    </dgm:pt>
    <dgm:pt modelId="{8C7F11A1-A69E-4318-84FA-19A3300AF0AF}" type="pres">
      <dgm:prSet presAssocID="{FAAFDEF1-6DD3-4773-B15A-B2D9B6946A32}" presName="connectorText" presStyleLbl="sibTrans1D1" presStyleIdx="7" presStyleCnt="8"/>
      <dgm:spPr/>
    </dgm:pt>
    <dgm:pt modelId="{5CB6B148-49B1-4817-88C4-FBB11DBF4392}" type="pres">
      <dgm:prSet presAssocID="{C41C095A-1067-49C5-B472-1E3664905F0C}" presName="node" presStyleLbl="node1" presStyleIdx="8" presStyleCnt="9">
        <dgm:presLayoutVars>
          <dgm:bulletEnabled val="1"/>
        </dgm:presLayoutVars>
      </dgm:prSet>
      <dgm:spPr/>
    </dgm:pt>
  </dgm:ptLst>
  <dgm:cxnLst>
    <dgm:cxn modelId="{EE129900-ED46-4B1F-8B84-1431037AEA29}" type="presOf" srcId="{B8F2DE6B-F26D-4749-9F3B-921F60B2F387}" destId="{1A409321-0B2A-4623-93B5-FAA21423F803}" srcOrd="0" destOrd="0" presId="urn:microsoft.com/office/officeart/2016/7/layout/RepeatingBendingProcessNew"/>
    <dgm:cxn modelId="{CE0C9A0D-E853-4948-A4B4-6CA0CBB38B01}" srcId="{25584AF9-3B12-4699-BB1D-2967A848762B}" destId="{C71D4C0E-B446-4D70-908A-E0C5EFA0561F}" srcOrd="3" destOrd="0" parTransId="{16696529-07D1-45F1-90E0-EC1B2743B118}" sibTransId="{AA6F8C95-45E5-4E9F-9EFB-CE84D82C2B26}"/>
    <dgm:cxn modelId="{559B1A16-68D3-4B06-AA2D-B59DB913D27A}" srcId="{25584AF9-3B12-4699-BB1D-2967A848762B}" destId="{F9EE1188-58CC-4E81-AED9-4CFDD82E8C90}" srcOrd="5" destOrd="0" parTransId="{34B9953D-BC38-4D0C-BD01-3713225AEBCC}" sibTransId="{39365252-9B5F-4BB8-A5F7-5B05280B543E}"/>
    <dgm:cxn modelId="{31A88017-E626-4B0D-B680-11E669AA87C3}" type="presOf" srcId="{AA6F8C95-45E5-4E9F-9EFB-CE84D82C2B26}" destId="{BB0D59B4-976A-48CA-B53F-42702CC4496E}" srcOrd="1" destOrd="0" presId="urn:microsoft.com/office/officeart/2016/7/layout/RepeatingBendingProcessNew"/>
    <dgm:cxn modelId="{012D9B17-5808-457B-86BE-728A580FD40C}" type="presOf" srcId="{39365252-9B5F-4BB8-A5F7-5B05280B543E}" destId="{827F2B88-A1A5-403E-B5C8-35F3D7D50CF5}" srcOrd="0" destOrd="0" presId="urn:microsoft.com/office/officeart/2016/7/layout/RepeatingBendingProcessNew"/>
    <dgm:cxn modelId="{71C2231C-0EFB-42DE-AA5E-9A95FB2325BA}" type="presOf" srcId="{25584AF9-3B12-4699-BB1D-2967A848762B}" destId="{C2DDCE17-77E2-44F0-81E7-F3B1C9B3D91D}" srcOrd="0" destOrd="0" presId="urn:microsoft.com/office/officeart/2016/7/layout/RepeatingBendingProcessNew"/>
    <dgm:cxn modelId="{A3E47C23-4578-4670-85C6-4F92131672B2}" type="presOf" srcId="{FAAFDEF1-6DD3-4773-B15A-B2D9B6946A32}" destId="{8C7F11A1-A69E-4318-84FA-19A3300AF0AF}" srcOrd="1" destOrd="0" presId="urn:microsoft.com/office/officeart/2016/7/layout/RepeatingBendingProcessNew"/>
    <dgm:cxn modelId="{3B8D992A-5F3B-4B22-A8A1-BCB929800D21}" type="presOf" srcId="{AA6F8C95-45E5-4E9F-9EFB-CE84D82C2B26}" destId="{064CEBD7-08FC-4A63-9B62-411300578128}" srcOrd="0" destOrd="0" presId="urn:microsoft.com/office/officeart/2016/7/layout/RepeatingBendingProcessNew"/>
    <dgm:cxn modelId="{E69F222C-86DC-415E-9DC5-57C4262DEF1C}" type="presOf" srcId="{B8F2DE6B-F26D-4749-9F3B-921F60B2F387}" destId="{17886CAE-FA2E-448E-8EA2-7880FC10C1A0}" srcOrd="1" destOrd="0" presId="urn:microsoft.com/office/officeart/2016/7/layout/RepeatingBendingProcessNew"/>
    <dgm:cxn modelId="{38455D33-8921-432B-86D6-9EBFFA1544FD}" type="presOf" srcId="{C71D4C0E-B446-4D70-908A-E0C5EFA0561F}" destId="{F14C0826-B768-411B-B553-F430ADB7F3EE}" srcOrd="0" destOrd="0" presId="urn:microsoft.com/office/officeart/2016/7/layout/RepeatingBendingProcessNew"/>
    <dgm:cxn modelId="{2C765533-86C8-4D03-8484-A0A178EF2362}" srcId="{25584AF9-3B12-4699-BB1D-2967A848762B}" destId="{C7F51DB9-EBD0-4F15-B414-C99E6BAB50FE}" srcOrd="6" destOrd="0" parTransId="{228920C2-AF7F-403A-BC09-13816DA09544}" sibTransId="{E6080DF1-8F51-40D7-969B-B9B444297B77}"/>
    <dgm:cxn modelId="{9B3C0036-5C83-4ED8-B75C-0019769451B0}" srcId="{25584AF9-3B12-4699-BB1D-2967A848762B}" destId="{D34A985E-94BC-4086-9E46-7E7B7060F08E}" srcOrd="1" destOrd="0" parTransId="{83E94B03-CB47-4E81-8660-7ACF07324C2C}" sibTransId="{476EBDF9-0B9B-41C5-B697-A3E5BF59F22D}"/>
    <dgm:cxn modelId="{3DEB965C-C2A2-467F-BEF4-E34510669147}" type="presOf" srcId="{39365252-9B5F-4BB8-A5F7-5B05280B543E}" destId="{49C22871-CA17-4744-A243-EB50E5D3AC69}" srcOrd="1" destOrd="0" presId="urn:microsoft.com/office/officeart/2016/7/layout/RepeatingBendingProcessNew"/>
    <dgm:cxn modelId="{C21D816A-D61F-4E5C-99D9-107A45469F2F}" type="presOf" srcId="{476EBDF9-0B9B-41C5-B697-A3E5BF59F22D}" destId="{5BF2ECA2-B315-4408-8FA6-DEDB0B1F0233}" srcOrd="0" destOrd="0" presId="urn:microsoft.com/office/officeart/2016/7/layout/RepeatingBendingProcessNew"/>
    <dgm:cxn modelId="{53DFE64B-22F7-47C9-BE01-558CBA493178}" type="presOf" srcId="{87C91E46-79F1-440B-B75A-5CB6BD8A1EE0}" destId="{42AE4CE8-B9C9-473D-B6B8-D07A468E05B8}" srcOrd="1" destOrd="0" presId="urn:microsoft.com/office/officeart/2016/7/layout/RepeatingBendingProcessNew"/>
    <dgm:cxn modelId="{6350114C-37F0-447B-B451-567B328F5E60}" type="presOf" srcId="{128ACDCC-5A1D-47EB-9364-3C3873C6215E}" destId="{5ACB9499-C952-4045-9C75-B2B2BBF2370D}" srcOrd="1" destOrd="0" presId="urn:microsoft.com/office/officeart/2016/7/layout/RepeatingBendingProcessNew"/>
    <dgm:cxn modelId="{1104AC73-5280-46C3-8F11-21F89133641D}" type="presOf" srcId="{4CD77A8A-C28E-459E-9C70-D8CCD5BC07CD}" destId="{1DDC497B-DAE8-4AD0-A0D8-1022E4F4B009}" srcOrd="0" destOrd="0" presId="urn:microsoft.com/office/officeart/2016/7/layout/RepeatingBendingProcessNew"/>
    <dgm:cxn modelId="{B069E175-C905-4E91-93EC-2EFAD344481D}" type="presOf" srcId="{FAAFDEF1-6DD3-4773-B15A-B2D9B6946A32}" destId="{A0F954B1-C3F0-4AEF-9162-8333ADC06699}" srcOrd="0" destOrd="0" presId="urn:microsoft.com/office/officeart/2016/7/layout/RepeatingBendingProcessNew"/>
    <dgm:cxn modelId="{ED837779-4715-4CB6-B98A-BD4661733E4F}" type="presOf" srcId="{6C96B861-CB3C-48F1-8B4E-CF0A157AFF03}" destId="{F6E7BF74-06F6-4D52-BC2D-80B905332502}" srcOrd="0" destOrd="0" presId="urn:microsoft.com/office/officeart/2016/7/layout/RepeatingBendingProcessNew"/>
    <dgm:cxn modelId="{9DEE3087-058D-4FC7-90CF-9F0668AFF680}" type="presOf" srcId="{F9EE1188-58CC-4E81-AED9-4CFDD82E8C90}" destId="{C2DC5236-D5CD-475D-9886-3FCD22B39BA9}" srcOrd="0" destOrd="0" presId="urn:microsoft.com/office/officeart/2016/7/layout/RepeatingBendingProcessNew"/>
    <dgm:cxn modelId="{00A5AD8E-38DA-45A6-A850-B1677E2DEF9B}" type="presOf" srcId="{476EBDF9-0B9B-41C5-B697-A3E5BF59F22D}" destId="{C4C12FDD-BA6B-4E37-8097-526FEFAA9ADA}" srcOrd="1" destOrd="0" presId="urn:microsoft.com/office/officeart/2016/7/layout/RepeatingBendingProcessNew"/>
    <dgm:cxn modelId="{A724149A-2224-4884-B839-8C7FA84E1DDC}" srcId="{25584AF9-3B12-4699-BB1D-2967A848762B}" destId="{CF1866F9-A684-475F-8D29-66266052FF74}" srcOrd="4" destOrd="0" parTransId="{A3B6FFC4-C856-43A0-AAA6-8399FE5FE7EA}" sibTransId="{B8F2DE6B-F26D-4749-9F3B-921F60B2F387}"/>
    <dgm:cxn modelId="{F7FDD8A6-4FF0-4390-8CD1-A06CE63F3D4B}" srcId="{25584AF9-3B12-4699-BB1D-2967A848762B}" destId="{C41C095A-1067-49C5-B472-1E3664905F0C}" srcOrd="8" destOrd="0" parTransId="{DD0C7628-7129-4802-96B0-A184E47766BE}" sibTransId="{83A08699-C982-4743-A0A7-E9EF552814A0}"/>
    <dgm:cxn modelId="{38622AA7-1F89-4A98-92E5-37D5921FD561}" type="presOf" srcId="{E6080DF1-8F51-40D7-969B-B9B444297B77}" destId="{361A7511-8826-4638-89D8-92916B4DE6AE}" srcOrd="0" destOrd="0" presId="urn:microsoft.com/office/officeart/2016/7/layout/RepeatingBendingProcessNew"/>
    <dgm:cxn modelId="{00B807AA-762A-465C-836C-6AA01C9D9F92}" type="presOf" srcId="{C41C095A-1067-49C5-B472-1E3664905F0C}" destId="{5CB6B148-49B1-4817-88C4-FBB11DBF4392}" srcOrd="0" destOrd="0" presId="urn:microsoft.com/office/officeart/2016/7/layout/RepeatingBendingProcessNew"/>
    <dgm:cxn modelId="{48AE64AB-E87C-4313-9845-273FA4C64AD7}" type="presOf" srcId="{87C91E46-79F1-440B-B75A-5CB6BD8A1EE0}" destId="{E56EABEA-CA9C-40B0-A4CA-85CF1208F9FB}" srcOrd="0" destOrd="0" presId="urn:microsoft.com/office/officeart/2016/7/layout/RepeatingBendingProcessNew"/>
    <dgm:cxn modelId="{A25F93B8-A618-41CA-89DE-734795387536}" type="presOf" srcId="{FA2B98E8-82A9-4333-94EA-CEA6CA8782B5}" destId="{8DEE5A8C-35D0-4AA9-BD78-96A10A0DD511}" srcOrd="0" destOrd="0" presId="urn:microsoft.com/office/officeart/2016/7/layout/RepeatingBendingProcessNew"/>
    <dgm:cxn modelId="{9CB52DC4-306B-455D-970A-EB30C6FE0F9C}" srcId="{25584AF9-3B12-4699-BB1D-2967A848762B}" destId="{6C96B861-CB3C-48F1-8B4E-CF0A157AFF03}" srcOrd="7" destOrd="0" parTransId="{EFBE8D1B-CD45-4229-9527-7E11108E49F3}" sibTransId="{FAAFDEF1-6DD3-4773-B15A-B2D9B6946A32}"/>
    <dgm:cxn modelId="{CEBC19CA-3512-4AC7-A1DD-B12CF3014870}" type="presOf" srcId="{E6080DF1-8F51-40D7-969B-B9B444297B77}" destId="{BAEA3F6E-A231-4255-A1CB-ECE95F7595F0}" srcOrd="1" destOrd="0" presId="urn:microsoft.com/office/officeart/2016/7/layout/RepeatingBendingProcessNew"/>
    <dgm:cxn modelId="{E5AF4BD4-B8A7-48F9-A2DF-1E9773814379}" type="presOf" srcId="{C7F51DB9-EBD0-4F15-B414-C99E6BAB50FE}" destId="{6E1D0FA9-CF7D-4794-804D-3E7B75FA7BA5}" srcOrd="0" destOrd="0" presId="urn:microsoft.com/office/officeart/2016/7/layout/RepeatingBendingProcessNew"/>
    <dgm:cxn modelId="{64E752DF-447B-4AB0-A48D-AA9D6453C1FF}" type="presOf" srcId="{128ACDCC-5A1D-47EB-9364-3C3873C6215E}" destId="{0AB19577-273B-439C-B70A-198D7ACD9643}" srcOrd="0" destOrd="0" presId="urn:microsoft.com/office/officeart/2016/7/layout/RepeatingBendingProcessNew"/>
    <dgm:cxn modelId="{BC6F7AE3-419B-49B3-A85D-DEAB41DB25A0}" type="presOf" srcId="{CF1866F9-A684-475F-8D29-66266052FF74}" destId="{F753E1F9-212E-4E18-B404-72BDDE2F9F22}" srcOrd="0" destOrd="0" presId="urn:microsoft.com/office/officeart/2016/7/layout/RepeatingBendingProcessNew"/>
    <dgm:cxn modelId="{0877F1E8-69D1-4891-ABBA-26C87D52C637}" srcId="{25584AF9-3B12-4699-BB1D-2967A848762B}" destId="{FA2B98E8-82A9-4333-94EA-CEA6CA8782B5}" srcOrd="2" destOrd="0" parTransId="{5FE34C03-E6E7-45D0-B83E-AA8BDE9F2A73}" sibTransId="{128ACDCC-5A1D-47EB-9364-3C3873C6215E}"/>
    <dgm:cxn modelId="{35AC2FF3-A3BC-4FCA-9B72-E70A96BA7A37}" type="presOf" srcId="{D34A985E-94BC-4086-9E46-7E7B7060F08E}" destId="{174DAFF1-65AF-499F-9952-C00EAE3AB6BB}" srcOrd="0" destOrd="0" presId="urn:microsoft.com/office/officeart/2016/7/layout/RepeatingBendingProcessNew"/>
    <dgm:cxn modelId="{A56E2AF6-64FB-4520-9454-9D75A134CD9D}" srcId="{25584AF9-3B12-4699-BB1D-2967A848762B}" destId="{4CD77A8A-C28E-459E-9C70-D8CCD5BC07CD}" srcOrd="0" destOrd="0" parTransId="{7061CA95-6008-408F-B44C-19BACD858355}" sibTransId="{87C91E46-79F1-440B-B75A-5CB6BD8A1EE0}"/>
    <dgm:cxn modelId="{79FAAF9C-A9A4-41CF-AF10-1401C934B843}" type="presParOf" srcId="{C2DDCE17-77E2-44F0-81E7-F3B1C9B3D91D}" destId="{1DDC497B-DAE8-4AD0-A0D8-1022E4F4B009}" srcOrd="0" destOrd="0" presId="urn:microsoft.com/office/officeart/2016/7/layout/RepeatingBendingProcessNew"/>
    <dgm:cxn modelId="{A079DB98-D042-48A9-B9DF-DCAE77F4551F}" type="presParOf" srcId="{C2DDCE17-77E2-44F0-81E7-F3B1C9B3D91D}" destId="{E56EABEA-CA9C-40B0-A4CA-85CF1208F9FB}" srcOrd="1" destOrd="0" presId="urn:microsoft.com/office/officeart/2016/7/layout/RepeatingBendingProcessNew"/>
    <dgm:cxn modelId="{97B6AE81-AD4F-441B-A7B2-DB49CBC58EBD}" type="presParOf" srcId="{E56EABEA-CA9C-40B0-A4CA-85CF1208F9FB}" destId="{42AE4CE8-B9C9-473D-B6B8-D07A468E05B8}" srcOrd="0" destOrd="0" presId="urn:microsoft.com/office/officeart/2016/7/layout/RepeatingBendingProcessNew"/>
    <dgm:cxn modelId="{F866A736-0916-48F1-8D3C-09C71B3FC002}" type="presParOf" srcId="{C2DDCE17-77E2-44F0-81E7-F3B1C9B3D91D}" destId="{174DAFF1-65AF-499F-9952-C00EAE3AB6BB}" srcOrd="2" destOrd="0" presId="urn:microsoft.com/office/officeart/2016/7/layout/RepeatingBendingProcessNew"/>
    <dgm:cxn modelId="{263051C6-1A2F-4E34-B817-F34AA7B8D229}" type="presParOf" srcId="{C2DDCE17-77E2-44F0-81E7-F3B1C9B3D91D}" destId="{5BF2ECA2-B315-4408-8FA6-DEDB0B1F0233}" srcOrd="3" destOrd="0" presId="urn:microsoft.com/office/officeart/2016/7/layout/RepeatingBendingProcessNew"/>
    <dgm:cxn modelId="{F562D720-E725-480F-9681-F2067344553D}" type="presParOf" srcId="{5BF2ECA2-B315-4408-8FA6-DEDB0B1F0233}" destId="{C4C12FDD-BA6B-4E37-8097-526FEFAA9ADA}" srcOrd="0" destOrd="0" presId="urn:microsoft.com/office/officeart/2016/7/layout/RepeatingBendingProcessNew"/>
    <dgm:cxn modelId="{AADB22F2-C8A2-491F-ABCC-726ABBD4365F}" type="presParOf" srcId="{C2DDCE17-77E2-44F0-81E7-F3B1C9B3D91D}" destId="{8DEE5A8C-35D0-4AA9-BD78-96A10A0DD511}" srcOrd="4" destOrd="0" presId="urn:microsoft.com/office/officeart/2016/7/layout/RepeatingBendingProcessNew"/>
    <dgm:cxn modelId="{2F151793-DCC1-4444-97AA-475243F9BA5B}" type="presParOf" srcId="{C2DDCE17-77E2-44F0-81E7-F3B1C9B3D91D}" destId="{0AB19577-273B-439C-B70A-198D7ACD9643}" srcOrd="5" destOrd="0" presId="urn:microsoft.com/office/officeart/2016/7/layout/RepeatingBendingProcessNew"/>
    <dgm:cxn modelId="{7C2B6A47-6B42-41CB-BC7A-CDF76CDCEE10}" type="presParOf" srcId="{0AB19577-273B-439C-B70A-198D7ACD9643}" destId="{5ACB9499-C952-4045-9C75-B2B2BBF2370D}" srcOrd="0" destOrd="0" presId="urn:microsoft.com/office/officeart/2016/7/layout/RepeatingBendingProcessNew"/>
    <dgm:cxn modelId="{FB1CA4E1-EDCD-40C7-94E5-795891B818B4}" type="presParOf" srcId="{C2DDCE17-77E2-44F0-81E7-F3B1C9B3D91D}" destId="{F14C0826-B768-411B-B553-F430ADB7F3EE}" srcOrd="6" destOrd="0" presId="urn:microsoft.com/office/officeart/2016/7/layout/RepeatingBendingProcessNew"/>
    <dgm:cxn modelId="{19FF3362-5057-4AB0-BFA7-7C4110BD47A9}" type="presParOf" srcId="{C2DDCE17-77E2-44F0-81E7-F3B1C9B3D91D}" destId="{064CEBD7-08FC-4A63-9B62-411300578128}" srcOrd="7" destOrd="0" presId="urn:microsoft.com/office/officeart/2016/7/layout/RepeatingBendingProcessNew"/>
    <dgm:cxn modelId="{F471ADF4-575D-4E56-B28B-B3C6F47043F3}" type="presParOf" srcId="{064CEBD7-08FC-4A63-9B62-411300578128}" destId="{BB0D59B4-976A-48CA-B53F-42702CC4496E}" srcOrd="0" destOrd="0" presId="urn:microsoft.com/office/officeart/2016/7/layout/RepeatingBendingProcessNew"/>
    <dgm:cxn modelId="{A48A796B-DB0B-48B9-9566-5CE5B3A95587}" type="presParOf" srcId="{C2DDCE17-77E2-44F0-81E7-F3B1C9B3D91D}" destId="{F753E1F9-212E-4E18-B404-72BDDE2F9F22}" srcOrd="8" destOrd="0" presId="urn:microsoft.com/office/officeart/2016/7/layout/RepeatingBendingProcessNew"/>
    <dgm:cxn modelId="{0578D2E9-7690-4A9D-85A2-AAC197EFF233}" type="presParOf" srcId="{C2DDCE17-77E2-44F0-81E7-F3B1C9B3D91D}" destId="{1A409321-0B2A-4623-93B5-FAA21423F803}" srcOrd="9" destOrd="0" presId="urn:microsoft.com/office/officeart/2016/7/layout/RepeatingBendingProcessNew"/>
    <dgm:cxn modelId="{AFEDCF8D-CF6C-4A53-9CB5-310C3C487745}" type="presParOf" srcId="{1A409321-0B2A-4623-93B5-FAA21423F803}" destId="{17886CAE-FA2E-448E-8EA2-7880FC10C1A0}" srcOrd="0" destOrd="0" presId="urn:microsoft.com/office/officeart/2016/7/layout/RepeatingBendingProcessNew"/>
    <dgm:cxn modelId="{50F31287-501C-4531-A6E8-69C8467F46B7}" type="presParOf" srcId="{C2DDCE17-77E2-44F0-81E7-F3B1C9B3D91D}" destId="{C2DC5236-D5CD-475D-9886-3FCD22B39BA9}" srcOrd="10" destOrd="0" presId="urn:microsoft.com/office/officeart/2016/7/layout/RepeatingBendingProcessNew"/>
    <dgm:cxn modelId="{94498C24-8B6E-4948-BD89-AEEDEADABBBA}" type="presParOf" srcId="{C2DDCE17-77E2-44F0-81E7-F3B1C9B3D91D}" destId="{827F2B88-A1A5-403E-B5C8-35F3D7D50CF5}" srcOrd="11" destOrd="0" presId="urn:microsoft.com/office/officeart/2016/7/layout/RepeatingBendingProcessNew"/>
    <dgm:cxn modelId="{737160D2-682C-4525-9145-4BDA3AF5ACBB}" type="presParOf" srcId="{827F2B88-A1A5-403E-B5C8-35F3D7D50CF5}" destId="{49C22871-CA17-4744-A243-EB50E5D3AC69}" srcOrd="0" destOrd="0" presId="urn:microsoft.com/office/officeart/2016/7/layout/RepeatingBendingProcessNew"/>
    <dgm:cxn modelId="{22BF1551-35BC-4B03-8F92-01C9298D541A}" type="presParOf" srcId="{C2DDCE17-77E2-44F0-81E7-F3B1C9B3D91D}" destId="{6E1D0FA9-CF7D-4794-804D-3E7B75FA7BA5}" srcOrd="12" destOrd="0" presId="urn:microsoft.com/office/officeart/2016/7/layout/RepeatingBendingProcessNew"/>
    <dgm:cxn modelId="{AD0C35FD-957A-48D4-B9B8-30EDC4921F58}" type="presParOf" srcId="{C2DDCE17-77E2-44F0-81E7-F3B1C9B3D91D}" destId="{361A7511-8826-4638-89D8-92916B4DE6AE}" srcOrd="13" destOrd="0" presId="urn:microsoft.com/office/officeart/2016/7/layout/RepeatingBendingProcessNew"/>
    <dgm:cxn modelId="{7427C796-38DA-4AC7-91A6-0E9F35EFE9D3}" type="presParOf" srcId="{361A7511-8826-4638-89D8-92916B4DE6AE}" destId="{BAEA3F6E-A231-4255-A1CB-ECE95F7595F0}" srcOrd="0" destOrd="0" presId="urn:microsoft.com/office/officeart/2016/7/layout/RepeatingBendingProcessNew"/>
    <dgm:cxn modelId="{B9B3E788-7B48-4519-A762-087CA665C0C6}" type="presParOf" srcId="{C2DDCE17-77E2-44F0-81E7-F3B1C9B3D91D}" destId="{F6E7BF74-06F6-4D52-BC2D-80B905332502}" srcOrd="14" destOrd="0" presId="urn:microsoft.com/office/officeart/2016/7/layout/RepeatingBendingProcessNew"/>
    <dgm:cxn modelId="{03F4B4EE-FA3D-419D-BEC2-664F11BE853C}" type="presParOf" srcId="{C2DDCE17-77E2-44F0-81E7-F3B1C9B3D91D}" destId="{A0F954B1-C3F0-4AEF-9162-8333ADC06699}" srcOrd="15" destOrd="0" presId="urn:microsoft.com/office/officeart/2016/7/layout/RepeatingBendingProcessNew"/>
    <dgm:cxn modelId="{7AD7668C-CF76-4771-BCD9-403699448261}" type="presParOf" srcId="{A0F954B1-C3F0-4AEF-9162-8333ADC06699}" destId="{8C7F11A1-A69E-4318-84FA-19A3300AF0AF}" srcOrd="0" destOrd="0" presId="urn:microsoft.com/office/officeart/2016/7/layout/RepeatingBendingProcessNew"/>
    <dgm:cxn modelId="{5804D7A7-CD79-48DF-9BF4-E49EBBE4CF34}" type="presParOf" srcId="{C2DDCE17-77E2-44F0-81E7-F3B1C9B3D91D}" destId="{5CB6B148-49B1-4817-88C4-FBB11DBF4392}" srcOrd="1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94FDA44-BC06-488A-BAC3-65A53AEBBC8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1638FE9-2E2E-42DD-91E3-405C89113838}">
      <dgm:prSet/>
      <dgm:spPr/>
      <dgm:t>
        <a:bodyPr/>
        <a:lstStyle/>
        <a:p>
          <a:r>
            <a:rPr lang="cs-CZ"/>
            <a:t>Nemateriální – zážitek, úleva, spokojenost, nové vztahy, ochota naslouchat druhým, zvídavost</a:t>
          </a:r>
          <a:endParaRPr lang="en-US"/>
        </a:p>
      </dgm:t>
    </dgm:pt>
    <dgm:pt modelId="{0A9BDE89-16B9-47D0-A3AF-69D3354ED74C}" type="parTrans" cxnId="{F8F22B40-C1B3-4FB2-9C44-1D12F58CE42E}">
      <dgm:prSet/>
      <dgm:spPr/>
      <dgm:t>
        <a:bodyPr/>
        <a:lstStyle/>
        <a:p>
          <a:endParaRPr lang="en-US"/>
        </a:p>
      </dgm:t>
    </dgm:pt>
    <dgm:pt modelId="{6518A571-81FE-4DC5-A0D0-F073A2CAC212}" type="sibTrans" cxnId="{F8F22B40-C1B3-4FB2-9C44-1D12F58CE42E}">
      <dgm:prSet/>
      <dgm:spPr/>
      <dgm:t>
        <a:bodyPr/>
        <a:lstStyle/>
        <a:p>
          <a:endParaRPr lang="en-US"/>
        </a:p>
      </dgm:t>
    </dgm:pt>
    <dgm:pt modelId="{3B7DBA7F-905D-4819-BFC8-E4E781E834CD}">
      <dgm:prSet/>
      <dgm:spPr/>
      <dgm:t>
        <a:bodyPr/>
        <a:lstStyle/>
        <a:p>
          <a:r>
            <a:rPr lang="cs-CZ"/>
            <a:t>Materiální – knihy života, vzpomínkové krabice, koláže, výstavy, nástěnky,…kreativita, pomůcky, materiál</a:t>
          </a:r>
          <a:endParaRPr lang="en-US"/>
        </a:p>
      </dgm:t>
    </dgm:pt>
    <dgm:pt modelId="{23CFDF04-EFC4-4E15-84BF-D2CCE0EB030A}" type="parTrans" cxnId="{FADF0060-1598-492A-AFF9-521A544F93E7}">
      <dgm:prSet/>
      <dgm:spPr/>
      <dgm:t>
        <a:bodyPr/>
        <a:lstStyle/>
        <a:p>
          <a:endParaRPr lang="en-US"/>
        </a:p>
      </dgm:t>
    </dgm:pt>
    <dgm:pt modelId="{23455C50-9E4B-4AF6-841B-E7B982C7F47D}" type="sibTrans" cxnId="{FADF0060-1598-492A-AFF9-521A544F93E7}">
      <dgm:prSet/>
      <dgm:spPr/>
      <dgm:t>
        <a:bodyPr/>
        <a:lstStyle/>
        <a:p>
          <a:endParaRPr lang="en-US"/>
        </a:p>
      </dgm:t>
    </dgm:pt>
    <dgm:pt modelId="{20043151-FB92-4B09-B15A-12278D368956}" type="pres">
      <dgm:prSet presAssocID="{294FDA44-BC06-488A-BAC3-65A53AEBBC85}" presName="root" presStyleCnt="0">
        <dgm:presLayoutVars>
          <dgm:dir/>
          <dgm:resizeHandles val="exact"/>
        </dgm:presLayoutVars>
      </dgm:prSet>
      <dgm:spPr/>
    </dgm:pt>
    <dgm:pt modelId="{B98A83CA-C252-49B5-A0F7-4E9BD5330F1A}" type="pres">
      <dgm:prSet presAssocID="{91638FE9-2E2E-42DD-91E3-405C89113838}" presName="compNode" presStyleCnt="0"/>
      <dgm:spPr/>
    </dgm:pt>
    <dgm:pt modelId="{32F39613-BB24-407D-B7F7-C6EEC1C5D6AE}" type="pres">
      <dgm:prSet presAssocID="{91638FE9-2E2E-42DD-91E3-405C89113838}" presName="bgRect" presStyleLbl="bgShp" presStyleIdx="0" presStyleCnt="2"/>
      <dgm:spPr/>
    </dgm:pt>
    <dgm:pt modelId="{55BFAB81-766C-4541-8730-3DBF4BACBA18}" type="pres">
      <dgm:prSet presAssocID="{91638FE9-2E2E-42DD-91E3-405C8911383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ngel Face Outline"/>
        </a:ext>
      </dgm:extLst>
    </dgm:pt>
    <dgm:pt modelId="{CA831578-ACCD-4A06-B1C1-C4A52E7146F2}" type="pres">
      <dgm:prSet presAssocID="{91638FE9-2E2E-42DD-91E3-405C89113838}" presName="spaceRect" presStyleCnt="0"/>
      <dgm:spPr/>
    </dgm:pt>
    <dgm:pt modelId="{2A46E90D-BC02-4060-8E39-B40936C47D12}" type="pres">
      <dgm:prSet presAssocID="{91638FE9-2E2E-42DD-91E3-405C89113838}" presName="parTx" presStyleLbl="revTx" presStyleIdx="0" presStyleCnt="2">
        <dgm:presLayoutVars>
          <dgm:chMax val="0"/>
          <dgm:chPref val="0"/>
        </dgm:presLayoutVars>
      </dgm:prSet>
      <dgm:spPr/>
    </dgm:pt>
    <dgm:pt modelId="{FB3BE7BA-CB63-424E-8559-4511730BE017}" type="pres">
      <dgm:prSet presAssocID="{6518A571-81FE-4DC5-A0D0-F073A2CAC212}" presName="sibTrans" presStyleCnt="0"/>
      <dgm:spPr/>
    </dgm:pt>
    <dgm:pt modelId="{B93AFF27-FF2E-4B5B-AA8F-77E6E8EC5658}" type="pres">
      <dgm:prSet presAssocID="{3B7DBA7F-905D-4819-BFC8-E4E781E834CD}" presName="compNode" presStyleCnt="0"/>
      <dgm:spPr/>
    </dgm:pt>
    <dgm:pt modelId="{6CBE2662-62B6-431C-925F-827A84D0EC80}" type="pres">
      <dgm:prSet presAssocID="{3B7DBA7F-905D-4819-BFC8-E4E781E834CD}" presName="bgRect" presStyleLbl="bgShp" presStyleIdx="1" presStyleCnt="2"/>
      <dgm:spPr/>
    </dgm:pt>
    <dgm:pt modelId="{9764266E-DB34-4BB7-89AF-FB31D9EE907D}" type="pres">
      <dgm:prSet presAssocID="{3B7DBA7F-905D-4819-BFC8-E4E781E834C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x trolley"/>
        </a:ext>
      </dgm:extLst>
    </dgm:pt>
    <dgm:pt modelId="{8BFBEDB4-8C60-47B6-B042-4DB0484FBB5E}" type="pres">
      <dgm:prSet presAssocID="{3B7DBA7F-905D-4819-BFC8-E4E781E834CD}" presName="spaceRect" presStyleCnt="0"/>
      <dgm:spPr/>
    </dgm:pt>
    <dgm:pt modelId="{32BFA4A6-6BB4-4D66-88ED-23361CB42370}" type="pres">
      <dgm:prSet presAssocID="{3B7DBA7F-905D-4819-BFC8-E4E781E834CD}" presName="parTx" presStyleLbl="revTx" presStyleIdx="1" presStyleCnt="2">
        <dgm:presLayoutVars>
          <dgm:chMax val="0"/>
          <dgm:chPref val="0"/>
        </dgm:presLayoutVars>
      </dgm:prSet>
      <dgm:spPr/>
    </dgm:pt>
  </dgm:ptLst>
  <dgm:cxnLst>
    <dgm:cxn modelId="{C5C4AB3C-03BC-4979-90DC-48FC32AFDE0E}" type="presOf" srcId="{294FDA44-BC06-488A-BAC3-65A53AEBBC85}" destId="{20043151-FB92-4B09-B15A-12278D368956}" srcOrd="0" destOrd="0" presId="urn:microsoft.com/office/officeart/2018/2/layout/IconVerticalSolidList"/>
    <dgm:cxn modelId="{F8F22B40-C1B3-4FB2-9C44-1D12F58CE42E}" srcId="{294FDA44-BC06-488A-BAC3-65A53AEBBC85}" destId="{91638FE9-2E2E-42DD-91E3-405C89113838}" srcOrd="0" destOrd="0" parTransId="{0A9BDE89-16B9-47D0-A3AF-69D3354ED74C}" sibTransId="{6518A571-81FE-4DC5-A0D0-F073A2CAC212}"/>
    <dgm:cxn modelId="{FADF0060-1598-492A-AFF9-521A544F93E7}" srcId="{294FDA44-BC06-488A-BAC3-65A53AEBBC85}" destId="{3B7DBA7F-905D-4819-BFC8-E4E781E834CD}" srcOrd="1" destOrd="0" parTransId="{23CFDF04-EFC4-4E15-84BF-D2CCE0EB030A}" sibTransId="{23455C50-9E4B-4AF6-841B-E7B982C7F47D}"/>
    <dgm:cxn modelId="{60C5A156-3132-4D6B-80EF-E18D9F58F1E2}" type="presOf" srcId="{3B7DBA7F-905D-4819-BFC8-E4E781E834CD}" destId="{32BFA4A6-6BB4-4D66-88ED-23361CB42370}" srcOrd="0" destOrd="0" presId="urn:microsoft.com/office/officeart/2018/2/layout/IconVerticalSolidList"/>
    <dgm:cxn modelId="{FB29F3C7-04C2-45C1-99CF-7D0D7E636D98}" type="presOf" srcId="{91638FE9-2E2E-42DD-91E3-405C89113838}" destId="{2A46E90D-BC02-4060-8E39-B40936C47D12}" srcOrd="0" destOrd="0" presId="urn:microsoft.com/office/officeart/2018/2/layout/IconVerticalSolidList"/>
    <dgm:cxn modelId="{7063C7DE-DC17-41BE-BAAF-A1A078BB74D0}" type="presParOf" srcId="{20043151-FB92-4B09-B15A-12278D368956}" destId="{B98A83CA-C252-49B5-A0F7-4E9BD5330F1A}" srcOrd="0" destOrd="0" presId="urn:microsoft.com/office/officeart/2018/2/layout/IconVerticalSolidList"/>
    <dgm:cxn modelId="{D9906237-BF55-488B-85C3-AE9FF9798518}" type="presParOf" srcId="{B98A83CA-C252-49B5-A0F7-4E9BD5330F1A}" destId="{32F39613-BB24-407D-B7F7-C6EEC1C5D6AE}" srcOrd="0" destOrd="0" presId="urn:microsoft.com/office/officeart/2018/2/layout/IconVerticalSolidList"/>
    <dgm:cxn modelId="{8740657C-4CD0-464A-871F-F99B0DA7A4CB}" type="presParOf" srcId="{B98A83CA-C252-49B5-A0F7-4E9BD5330F1A}" destId="{55BFAB81-766C-4541-8730-3DBF4BACBA18}" srcOrd="1" destOrd="0" presId="urn:microsoft.com/office/officeart/2018/2/layout/IconVerticalSolidList"/>
    <dgm:cxn modelId="{84C99121-125E-4279-82ED-882053BBA0D2}" type="presParOf" srcId="{B98A83CA-C252-49B5-A0F7-4E9BD5330F1A}" destId="{CA831578-ACCD-4A06-B1C1-C4A52E7146F2}" srcOrd="2" destOrd="0" presId="urn:microsoft.com/office/officeart/2018/2/layout/IconVerticalSolidList"/>
    <dgm:cxn modelId="{D3003A84-E709-4096-9543-D6C3B123C617}" type="presParOf" srcId="{B98A83CA-C252-49B5-A0F7-4E9BD5330F1A}" destId="{2A46E90D-BC02-4060-8E39-B40936C47D12}" srcOrd="3" destOrd="0" presId="urn:microsoft.com/office/officeart/2018/2/layout/IconVerticalSolidList"/>
    <dgm:cxn modelId="{2E34116D-6D5C-4BFA-8498-D9401F5C6DA2}" type="presParOf" srcId="{20043151-FB92-4B09-B15A-12278D368956}" destId="{FB3BE7BA-CB63-424E-8559-4511730BE017}" srcOrd="1" destOrd="0" presId="urn:microsoft.com/office/officeart/2018/2/layout/IconVerticalSolidList"/>
    <dgm:cxn modelId="{C9672E68-E5B9-4286-BAF6-A6AF34EA43D2}" type="presParOf" srcId="{20043151-FB92-4B09-B15A-12278D368956}" destId="{B93AFF27-FF2E-4B5B-AA8F-77E6E8EC5658}" srcOrd="2" destOrd="0" presId="urn:microsoft.com/office/officeart/2018/2/layout/IconVerticalSolidList"/>
    <dgm:cxn modelId="{45A10AA7-F974-4748-9642-8E6AEB532E96}" type="presParOf" srcId="{B93AFF27-FF2E-4B5B-AA8F-77E6E8EC5658}" destId="{6CBE2662-62B6-431C-925F-827A84D0EC80}" srcOrd="0" destOrd="0" presId="urn:microsoft.com/office/officeart/2018/2/layout/IconVerticalSolidList"/>
    <dgm:cxn modelId="{F441BAAA-8A2C-40E3-9F5E-6F3EEEC8A2E1}" type="presParOf" srcId="{B93AFF27-FF2E-4B5B-AA8F-77E6E8EC5658}" destId="{9764266E-DB34-4BB7-89AF-FB31D9EE907D}" srcOrd="1" destOrd="0" presId="urn:microsoft.com/office/officeart/2018/2/layout/IconVerticalSolidList"/>
    <dgm:cxn modelId="{FEFA5402-D9B8-4105-816A-D53AA7B98779}" type="presParOf" srcId="{B93AFF27-FF2E-4B5B-AA8F-77E6E8EC5658}" destId="{8BFBEDB4-8C60-47B6-B042-4DB0484FBB5E}" srcOrd="2" destOrd="0" presId="urn:microsoft.com/office/officeart/2018/2/layout/IconVerticalSolidList"/>
    <dgm:cxn modelId="{17A77BD6-774C-492D-BDCC-03934E994119}" type="presParOf" srcId="{B93AFF27-FF2E-4B5B-AA8F-77E6E8EC5658}" destId="{32BFA4A6-6BB4-4D66-88ED-23361CB4237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06632D1-64C9-43BE-A2F7-9D355A3327E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D417030-CC8C-4B18-8C8C-B3A953B32F6A}">
      <dgm:prSet/>
      <dgm:spPr/>
      <dgm:t>
        <a:bodyPr/>
        <a:lstStyle/>
        <a:p>
          <a:r>
            <a:rPr lang="cs-CZ"/>
            <a:t>Struktura a průběh skupiny</a:t>
          </a:r>
          <a:endParaRPr lang="en-US"/>
        </a:p>
      </dgm:t>
    </dgm:pt>
    <dgm:pt modelId="{6E13871C-9D85-49F9-BCAE-0CF222F06D35}" type="parTrans" cxnId="{83E1BD6E-37D4-4212-8396-5CB2B21CE632}">
      <dgm:prSet/>
      <dgm:spPr/>
      <dgm:t>
        <a:bodyPr/>
        <a:lstStyle/>
        <a:p>
          <a:endParaRPr lang="en-US"/>
        </a:p>
      </dgm:t>
    </dgm:pt>
    <dgm:pt modelId="{33DDF8A9-CE7D-4284-A0C8-5EF6E0D37341}" type="sibTrans" cxnId="{83E1BD6E-37D4-4212-8396-5CB2B21CE632}">
      <dgm:prSet/>
      <dgm:spPr/>
      <dgm:t>
        <a:bodyPr/>
        <a:lstStyle/>
        <a:p>
          <a:endParaRPr lang="en-US"/>
        </a:p>
      </dgm:t>
    </dgm:pt>
    <dgm:pt modelId="{EDCA44F1-57EC-4D75-BFC9-19DCFF7D72D6}">
      <dgm:prSet/>
      <dgm:spPr/>
      <dgm:t>
        <a:bodyPr/>
        <a:lstStyle/>
        <a:p>
          <a:r>
            <a:rPr lang="cs-CZ"/>
            <a:t>Cíle skupiny</a:t>
          </a:r>
          <a:endParaRPr lang="en-US"/>
        </a:p>
      </dgm:t>
    </dgm:pt>
    <dgm:pt modelId="{A88FA5D0-BFF7-42BB-867A-DD299D9236A8}" type="parTrans" cxnId="{A877D23A-4360-4153-B86E-F7CCBDA3A273}">
      <dgm:prSet/>
      <dgm:spPr/>
      <dgm:t>
        <a:bodyPr/>
        <a:lstStyle/>
        <a:p>
          <a:endParaRPr lang="en-US"/>
        </a:p>
      </dgm:t>
    </dgm:pt>
    <dgm:pt modelId="{D92F7103-5F36-466E-A17B-FEB4BDA5DF0E}" type="sibTrans" cxnId="{A877D23A-4360-4153-B86E-F7CCBDA3A273}">
      <dgm:prSet/>
      <dgm:spPr/>
      <dgm:t>
        <a:bodyPr/>
        <a:lstStyle/>
        <a:p>
          <a:endParaRPr lang="en-US"/>
        </a:p>
      </dgm:t>
    </dgm:pt>
    <dgm:pt modelId="{712C7997-527E-4068-9A5B-4F3C6F5D384C}">
      <dgm:prSet/>
      <dgm:spPr/>
      <dgm:t>
        <a:bodyPr/>
        <a:lstStyle/>
        <a:p>
          <a:r>
            <a:rPr lang="cs-CZ"/>
            <a:t>Motivace seniorů</a:t>
          </a:r>
          <a:endParaRPr lang="en-US"/>
        </a:p>
      </dgm:t>
    </dgm:pt>
    <dgm:pt modelId="{2BC252B8-ECB5-4297-995A-204FF7F95612}" type="parTrans" cxnId="{7C3C7491-5B9C-48D7-9431-2C4B723F76F3}">
      <dgm:prSet/>
      <dgm:spPr/>
      <dgm:t>
        <a:bodyPr/>
        <a:lstStyle/>
        <a:p>
          <a:endParaRPr lang="en-US"/>
        </a:p>
      </dgm:t>
    </dgm:pt>
    <dgm:pt modelId="{AC9AC0CE-9F3E-4981-B171-DEA4818D5503}" type="sibTrans" cxnId="{7C3C7491-5B9C-48D7-9431-2C4B723F76F3}">
      <dgm:prSet/>
      <dgm:spPr/>
      <dgm:t>
        <a:bodyPr/>
        <a:lstStyle/>
        <a:p>
          <a:endParaRPr lang="en-US"/>
        </a:p>
      </dgm:t>
    </dgm:pt>
    <dgm:pt modelId="{734C405D-0E2E-4E78-B0BD-4C8C2ABA757A}">
      <dgm:prSet/>
      <dgm:spPr/>
      <dgm:t>
        <a:bodyPr/>
        <a:lstStyle/>
        <a:p>
          <a:r>
            <a:rPr lang="cs-CZ"/>
            <a:t>Prostorové uspořádání</a:t>
          </a:r>
          <a:endParaRPr lang="en-US"/>
        </a:p>
      </dgm:t>
    </dgm:pt>
    <dgm:pt modelId="{3685A24D-8003-4F5D-8E68-4467A266F05C}" type="parTrans" cxnId="{5E6763C8-D7FF-44D1-BB80-49F601D63551}">
      <dgm:prSet/>
      <dgm:spPr/>
      <dgm:t>
        <a:bodyPr/>
        <a:lstStyle/>
        <a:p>
          <a:endParaRPr lang="en-US"/>
        </a:p>
      </dgm:t>
    </dgm:pt>
    <dgm:pt modelId="{BCECDCF5-E861-4041-8D2B-54E1F04ADCE0}" type="sibTrans" cxnId="{5E6763C8-D7FF-44D1-BB80-49F601D63551}">
      <dgm:prSet/>
      <dgm:spPr/>
      <dgm:t>
        <a:bodyPr/>
        <a:lstStyle/>
        <a:p>
          <a:endParaRPr lang="en-US"/>
        </a:p>
      </dgm:t>
    </dgm:pt>
    <dgm:pt modelId="{01F8FA82-FB4B-4599-B9B1-D25F459E8DB5}">
      <dgm:prSet/>
      <dgm:spPr/>
      <dgm:t>
        <a:bodyPr/>
        <a:lstStyle/>
        <a:p>
          <a:r>
            <a:rPr lang="cs-CZ"/>
            <a:t>Témata skupinových rozhovorů</a:t>
          </a:r>
          <a:endParaRPr lang="en-US"/>
        </a:p>
      </dgm:t>
    </dgm:pt>
    <dgm:pt modelId="{85B17C83-3432-488B-881C-8BA17B67CBBE}" type="parTrans" cxnId="{29BC335F-72E2-4C6A-BC18-3910B183D1D1}">
      <dgm:prSet/>
      <dgm:spPr/>
      <dgm:t>
        <a:bodyPr/>
        <a:lstStyle/>
        <a:p>
          <a:endParaRPr lang="en-US"/>
        </a:p>
      </dgm:t>
    </dgm:pt>
    <dgm:pt modelId="{7D11FB27-173A-48A3-BCAF-35154F8BAC32}" type="sibTrans" cxnId="{29BC335F-72E2-4C6A-BC18-3910B183D1D1}">
      <dgm:prSet/>
      <dgm:spPr/>
      <dgm:t>
        <a:bodyPr/>
        <a:lstStyle/>
        <a:p>
          <a:endParaRPr lang="en-US"/>
        </a:p>
      </dgm:t>
    </dgm:pt>
    <dgm:pt modelId="{882DA08D-87FD-46F3-8FE2-61BFD82AE4BE}">
      <dgm:prSet/>
      <dgm:spPr/>
      <dgm:t>
        <a:bodyPr/>
        <a:lstStyle/>
        <a:p>
          <a:r>
            <a:rPr lang="cs-CZ"/>
            <a:t>Komunikace ve skupině, dovednosti facilitátora</a:t>
          </a:r>
          <a:endParaRPr lang="en-US"/>
        </a:p>
      </dgm:t>
    </dgm:pt>
    <dgm:pt modelId="{FC8D17C1-4656-4298-A0C4-DC9969DE852D}" type="parTrans" cxnId="{C5D60B7F-F1BE-4B6F-BB3B-82ED39D458FA}">
      <dgm:prSet/>
      <dgm:spPr/>
      <dgm:t>
        <a:bodyPr/>
        <a:lstStyle/>
        <a:p>
          <a:endParaRPr lang="en-US"/>
        </a:p>
      </dgm:t>
    </dgm:pt>
    <dgm:pt modelId="{15AEA123-4471-4795-A05F-F48A81BC8DAC}" type="sibTrans" cxnId="{C5D60B7F-F1BE-4B6F-BB3B-82ED39D458FA}">
      <dgm:prSet/>
      <dgm:spPr/>
      <dgm:t>
        <a:bodyPr/>
        <a:lstStyle/>
        <a:p>
          <a:endParaRPr lang="en-US"/>
        </a:p>
      </dgm:t>
    </dgm:pt>
    <dgm:pt modelId="{F8690FA8-BE2F-404D-8EA9-185728DCFD15}">
      <dgm:prSet/>
      <dgm:spPr/>
      <dgm:t>
        <a:bodyPr/>
        <a:lstStyle/>
        <a:p>
          <a:r>
            <a:rPr lang="cs-CZ"/>
            <a:t>Problematické situace, konflikty, reakce</a:t>
          </a:r>
          <a:endParaRPr lang="en-US"/>
        </a:p>
      </dgm:t>
    </dgm:pt>
    <dgm:pt modelId="{988356AC-0C45-4629-9A83-F7C98EB48F65}" type="parTrans" cxnId="{2AF76036-5E42-49CF-9842-BFE004C074CF}">
      <dgm:prSet/>
      <dgm:spPr/>
      <dgm:t>
        <a:bodyPr/>
        <a:lstStyle/>
        <a:p>
          <a:endParaRPr lang="en-US"/>
        </a:p>
      </dgm:t>
    </dgm:pt>
    <dgm:pt modelId="{FABBB0F3-BAD5-4FB5-BE23-1028F211CE77}" type="sibTrans" cxnId="{2AF76036-5E42-49CF-9842-BFE004C074CF}">
      <dgm:prSet/>
      <dgm:spPr/>
      <dgm:t>
        <a:bodyPr/>
        <a:lstStyle/>
        <a:p>
          <a:endParaRPr lang="en-US"/>
        </a:p>
      </dgm:t>
    </dgm:pt>
    <dgm:pt modelId="{1935D804-CFE0-4294-8CD7-E129190D1004}" type="pres">
      <dgm:prSet presAssocID="{106632D1-64C9-43BE-A2F7-9D355A3327E4}" presName="linear" presStyleCnt="0">
        <dgm:presLayoutVars>
          <dgm:animLvl val="lvl"/>
          <dgm:resizeHandles val="exact"/>
        </dgm:presLayoutVars>
      </dgm:prSet>
      <dgm:spPr/>
    </dgm:pt>
    <dgm:pt modelId="{3033156E-0501-4499-8C15-5CB89A3558BE}" type="pres">
      <dgm:prSet presAssocID="{3D417030-CC8C-4B18-8C8C-B3A953B32F6A}" presName="parentText" presStyleLbl="node1" presStyleIdx="0" presStyleCnt="7">
        <dgm:presLayoutVars>
          <dgm:chMax val="0"/>
          <dgm:bulletEnabled val="1"/>
        </dgm:presLayoutVars>
      </dgm:prSet>
      <dgm:spPr/>
    </dgm:pt>
    <dgm:pt modelId="{E9F411A9-8F72-4160-8845-6A860E13EAEE}" type="pres">
      <dgm:prSet presAssocID="{33DDF8A9-CE7D-4284-A0C8-5EF6E0D37341}" presName="spacer" presStyleCnt="0"/>
      <dgm:spPr/>
    </dgm:pt>
    <dgm:pt modelId="{0B2C7FAF-5697-4F5F-A01B-95BC44607B31}" type="pres">
      <dgm:prSet presAssocID="{EDCA44F1-57EC-4D75-BFC9-19DCFF7D72D6}" presName="parentText" presStyleLbl="node1" presStyleIdx="1" presStyleCnt="7">
        <dgm:presLayoutVars>
          <dgm:chMax val="0"/>
          <dgm:bulletEnabled val="1"/>
        </dgm:presLayoutVars>
      </dgm:prSet>
      <dgm:spPr/>
    </dgm:pt>
    <dgm:pt modelId="{FD5296CB-17B1-4B4D-A14F-8FD212E4F4EB}" type="pres">
      <dgm:prSet presAssocID="{D92F7103-5F36-466E-A17B-FEB4BDA5DF0E}" presName="spacer" presStyleCnt="0"/>
      <dgm:spPr/>
    </dgm:pt>
    <dgm:pt modelId="{36BD4068-724A-4556-8207-B879FFB7B113}" type="pres">
      <dgm:prSet presAssocID="{712C7997-527E-4068-9A5B-4F3C6F5D384C}" presName="parentText" presStyleLbl="node1" presStyleIdx="2" presStyleCnt="7">
        <dgm:presLayoutVars>
          <dgm:chMax val="0"/>
          <dgm:bulletEnabled val="1"/>
        </dgm:presLayoutVars>
      </dgm:prSet>
      <dgm:spPr/>
    </dgm:pt>
    <dgm:pt modelId="{02E25F2D-637C-45D4-95E0-4228DD986ABF}" type="pres">
      <dgm:prSet presAssocID="{AC9AC0CE-9F3E-4981-B171-DEA4818D5503}" presName="spacer" presStyleCnt="0"/>
      <dgm:spPr/>
    </dgm:pt>
    <dgm:pt modelId="{C53FFC0D-43B1-4A4F-8805-A1F02B71FF13}" type="pres">
      <dgm:prSet presAssocID="{734C405D-0E2E-4E78-B0BD-4C8C2ABA757A}" presName="parentText" presStyleLbl="node1" presStyleIdx="3" presStyleCnt="7">
        <dgm:presLayoutVars>
          <dgm:chMax val="0"/>
          <dgm:bulletEnabled val="1"/>
        </dgm:presLayoutVars>
      </dgm:prSet>
      <dgm:spPr/>
    </dgm:pt>
    <dgm:pt modelId="{B1A4A46D-B11F-4ADE-A4C5-5B4B172C563B}" type="pres">
      <dgm:prSet presAssocID="{BCECDCF5-E861-4041-8D2B-54E1F04ADCE0}" presName="spacer" presStyleCnt="0"/>
      <dgm:spPr/>
    </dgm:pt>
    <dgm:pt modelId="{3F4AF30D-1B16-4F48-B885-F08C305376FB}" type="pres">
      <dgm:prSet presAssocID="{01F8FA82-FB4B-4599-B9B1-D25F459E8DB5}" presName="parentText" presStyleLbl="node1" presStyleIdx="4" presStyleCnt="7">
        <dgm:presLayoutVars>
          <dgm:chMax val="0"/>
          <dgm:bulletEnabled val="1"/>
        </dgm:presLayoutVars>
      </dgm:prSet>
      <dgm:spPr/>
    </dgm:pt>
    <dgm:pt modelId="{7A5C2E85-A054-4DCD-BCD9-49C5B91AC9D8}" type="pres">
      <dgm:prSet presAssocID="{7D11FB27-173A-48A3-BCAF-35154F8BAC32}" presName="spacer" presStyleCnt="0"/>
      <dgm:spPr/>
    </dgm:pt>
    <dgm:pt modelId="{390E4A50-F509-4E25-9A2D-94EC78B220C0}" type="pres">
      <dgm:prSet presAssocID="{882DA08D-87FD-46F3-8FE2-61BFD82AE4BE}" presName="parentText" presStyleLbl="node1" presStyleIdx="5" presStyleCnt="7">
        <dgm:presLayoutVars>
          <dgm:chMax val="0"/>
          <dgm:bulletEnabled val="1"/>
        </dgm:presLayoutVars>
      </dgm:prSet>
      <dgm:spPr/>
    </dgm:pt>
    <dgm:pt modelId="{38486DB1-8B17-448E-9A9A-67F3B472CA50}" type="pres">
      <dgm:prSet presAssocID="{15AEA123-4471-4795-A05F-F48A81BC8DAC}" presName="spacer" presStyleCnt="0"/>
      <dgm:spPr/>
    </dgm:pt>
    <dgm:pt modelId="{DBFD3305-5A08-46ED-A7AD-42BAB4185219}" type="pres">
      <dgm:prSet presAssocID="{F8690FA8-BE2F-404D-8EA9-185728DCFD15}" presName="parentText" presStyleLbl="node1" presStyleIdx="6" presStyleCnt="7">
        <dgm:presLayoutVars>
          <dgm:chMax val="0"/>
          <dgm:bulletEnabled val="1"/>
        </dgm:presLayoutVars>
      </dgm:prSet>
      <dgm:spPr/>
    </dgm:pt>
  </dgm:ptLst>
  <dgm:cxnLst>
    <dgm:cxn modelId="{13FF1901-37D7-4D82-8E70-1498D436BC3B}" type="presOf" srcId="{01F8FA82-FB4B-4599-B9B1-D25F459E8DB5}" destId="{3F4AF30D-1B16-4F48-B885-F08C305376FB}" srcOrd="0" destOrd="0" presId="urn:microsoft.com/office/officeart/2005/8/layout/vList2"/>
    <dgm:cxn modelId="{375A4B1F-05F3-4B35-BB1E-2017B8539266}" type="presOf" srcId="{106632D1-64C9-43BE-A2F7-9D355A3327E4}" destId="{1935D804-CFE0-4294-8CD7-E129190D1004}" srcOrd="0" destOrd="0" presId="urn:microsoft.com/office/officeart/2005/8/layout/vList2"/>
    <dgm:cxn modelId="{2AF76036-5E42-49CF-9842-BFE004C074CF}" srcId="{106632D1-64C9-43BE-A2F7-9D355A3327E4}" destId="{F8690FA8-BE2F-404D-8EA9-185728DCFD15}" srcOrd="6" destOrd="0" parTransId="{988356AC-0C45-4629-9A83-F7C98EB48F65}" sibTransId="{FABBB0F3-BAD5-4FB5-BE23-1028F211CE77}"/>
    <dgm:cxn modelId="{A877D23A-4360-4153-B86E-F7CCBDA3A273}" srcId="{106632D1-64C9-43BE-A2F7-9D355A3327E4}" destId="{EDCA44F1-57EC-4D75-BFC9-19DCFF7D72D6}" srcOrd="1" destOrd="0" parTransId="{A88FA5D0-BFF7-42BB-867A-DD299D9236A8}" sibTransId="{D92F7103-5F36-466E-A17B-FEB4BDA5DF0E}"/>
    <dgm:cxn modelId="{80E68E5C-A10A-478A-85EA-42D103A26DCA}" type="presOf" srcId="{734C405D-0E2E-4E78-B0BD-4C8C2ABA757A}" destId="{C53FFC0D-43B1-4A4F-8805-A1F02B71FF13}" srcOrd="0" destOrd="0" presId="urn:microsoft.com/office/officeart/2005/8/layout/vList2"/>
    <dgm:cxn modelId="{29BC335F-72E2-4C6A-BC18-3910B183D1D1}" srcId="{106632D1-64C9-43BE-A2F7-9D355A3327E4}" destId="{01F8FA82-FB4B-4599-B9B1-D25F459E8DB5}" srcOrd="4" destOrd="0" parTransId="{85B17C83-3432-488B-881C-8BA17B67CBBE}" sibTransId="{7D11FB27-173A-48A3-BCAF-35154F8BAC32}"/>
    <dgm:cxn modelId="{83E1BD6E-37D4-4212-8396-5CB2B21CE632}" srcId="{106632D1-64C9-43BE-A2F7-9D355A3327E4}" destId="{3D417030-CC8C-4B18-8C8C-B3A953B32F6A}" srcOrd="0" destOrd="0" parTransId="{6E13871C-9D85-49F9-BCAE-0CF222F06D35}" sibTransId="{33DDF8A9-CE7D-4284-A0C8-5EF6E0D37341}"/>
    <dgm:cxn modelId="{C5D60B7F-F1BE-4B6F-BB3B-82ED39D458FA}" srcId="{106632D1-64C9-43BE-A2F7-9D355A3327E4}" destId="{882DA08D-87FD-46F3-8FE2-61BFD82AE4BE}" srcOrd="5" destOrd="0" parTransId="{FC8D17C1-4656-4298-A0C4-DC9969DE852D}" sibTransId="{15AEA123-4471-4795-A05F-F48A81BC8DAC}"/>
    <dgm:cxn modelId="{2A65148A-7C84-4A53-BB8C-1344B04B30AC}" type="presOf" srcId="{712C7997-527E-4068-9A5B-4F3C6F5D384C}" destId="{36BD4068-724A-4556-8207-B879FFB7B113}" srcOrd="0" destOrd="0" presId="urn:microsoft.com/office/officeart/2005/8/layout/vList2"/>
    <dgm:cxn modelId="{7C3C7491-5B9C-48D7-9431-2C4B723F76F3}" srcId="{106632D1-64C9-43BE-A2F7-9D355A3327E4}" destId="{712C7997-527E-4068-9A5B-4F3C6F5D384C}" srcOrd="2" destOrd="0" parTransId="{2BC252B8-ECB5-4297-995A-204FF7F95612}" sibTransId="{AC9AC0CE-9F3E-4981-B171-DEA4818D5503}"/>
    <dgm:cxn modelId="{0A0CE5B8-5F3E-404B-8968-A5E43B90536B}" type="presOf" srcId="{882DA08D-87FD-46F3-8FE2-61BFD82AE4BE}" destId="{390E4A50-F509-4E25-9A2D-94EC78B220C0}" srcOrd="0" destOrd="0" presId="urn:microsoft.com/office/officeart/2005/8/layout/vList2"/>
    <dgm:cxn modelId="{AEA906C5-3A3A-4BA3-A7EA-D770C41695D3}" type="presOf" srcId="{3D417030-CC8C-4B18-8C8C-B3A953B32F6A}" destId="{3033156E-0501-4499-8C15-5CB89A3558BE}" srcOrd="0" destOrd="0" presId="urn:microsoft.com/office/officeart/2005/8/layout/vList2"/>
    <dgm:cxn modelId="{5E6763C8-D7FF-44D1-BB80-49F601D63551}" srcId="{106632D1-64C9-43BE-A2F7-9D355A3327E4}" destId="{734C405D-0E2E-4E78-B0BD-4C8C2ABA757A}" srcOrd="3" destOrd="0" parTransId="{3685A24D-8003-4F5D-8E68-4467A266F05C}" sibTransId="{BCECDCF5-E861-4041-8D2B-54E1F04ADCE0}"/>
    <dgm:cxn modelId="{8FDC32D0-E7F0-4438-935B-FBB0E662FC60}" type="presOf" srcId="{F8690FA8-BE2F-404D-8EA9-185728DCFD15}" destId="{DBFD3305-5A08-46ED-A7AD-42BAB4185219}" srcOrd="0" destOrd="0" presId="urn:microsoft.com/office/officeart/2005/8/layout/vList2"/>
    <dgm:cxn modelId="{8D4A69DB-58C9-47FB-AAB8-73330DC5A39A}" type="presOf" srcId="{EDCA44F1-57EC-4D75-BFC9-19DCFF7D72D6}" destId="{0B2C7FAF-5697-4F5F-A01B-95BC44607B31}" srcOrd="0" destOrd="0" presId="urn:microsoft.com/office/officeart/2005/8/layout/vList2"/>
    <dgm:cxn modelId="{C16FAC8D-9697-4F6F-8BAC-C7EEB3769E1B}" type="presParOf" srcId="{1935D804-CFE0-4294-8CD7-E129190D1004}" destId="{3033156E-0501-4499-8C15-5CB89A3558BE}" srcOrd="0" destOrd="0" presId="urn:microsoft.com/office/officeart/2005/8/layout/vList2"/>
    <dgm:cxn modelId="{447D9564-FCE0-4D2E-A1FA-26B4F7383684}" type="presParOf" srcId="{1935D804-CFE0-4294-8CD7-E129190D1004}" destId="{E9F411A9-8F72-4160-8845-6A860E13EAEE}" srcOrd="1" destOrd="0" presId="urn:microsoft.com/office/officeart/2005/8/layout/vList2"/>
    <dgm:cxn modelId="{2E4B420B-8886-4E8E-80B8-CDF01E4EDFF2}" type="presParOf" srcId="{1935D804-CFE0-4294-8CD7-E129190D1004}" destId="{0B2C7FAF-5697-4F5F-A01B-95BC44607B31}" srcOrd="2" destOrd="0" presId="urn:microsoft.com/office/officeart/2005/8/layout/vList2"/>
    <dgm:cxn modelId="{D650C591-D27E-41D1-8697-354B2777F7D0}" type="presParOf" srcId="{1935D804-CFE0-4294-8CD7-E129190D1004}" destId="{FD5296CB-17B1-4B4D-A14F-8FD212E4F4EB}" srcOrd="3" destOrd="0" presId="urn:microsoft.com/office/officeart/2005/8/layout/vList2"/>
    <dgm:cxn modelId="{53BA16D8-666D-48CE-92F6-7EAB823276D1}" type="presParOf" srcId="{1935D804-CFE0-4294-8CD7-E129190D1004}" destId="{36BD4068-724A-4556-8207-B879FFB7B113}" srcOrd="4" destOrd="0" presId="urn:microsoft.com/office/officeart/2005/8/layout/vList2"/>
    <dgm:cxn modelId="{34E7BA1D-2AA6-4AFF-95E1-D08874BD0F65}" type="presParOf" srcId="{1935D804-CFE0-4294-8CD7-E129190D1004}" destId="{02E25F2D-637C-45D4-95E0-4228DD986ABF}" srcOrd="5" destOrd="0" presId="urn:microsoft.com/office/officeart/2005/8/layout/vList2"/>
    <dgm:cxn modelId="{34AE9D51-BD4E-4374-BA24-12BDE5DEEE96}" type="presParOf" srcId="{1935D804-CFE0-4294-8CD7-E129190D1004}" destId="{C53FFC0D-43B1-4A4F-8805-A1F02B71FF13}" srcOrd="6" destOrd="0" presId="urn:microsoft.com/office/officeart/2005/8/layout/vList2"/>
    <dgm:cxn modelId="{4C57E3D2-3584-42DA-8E33-D5AED3146490}" type="presParOf" srcId="{1935D804-CFE0-4294-8CD7-E129190D1004}" destId="{B1A4A46D-B11F-4ADE-A4C5-5B4B172C563B}" srcOrd="7" destOrd="0" presId="urn:microsoft.com/office/officeart/2005/8/layout/vList2"/>
    <dgm:cxn modelId="{C18318AB-1A63-429D-85FD-D73FCD40D714}" type="presParOf" srcId="{1935D804-CFE0-4294-8CD7-E129190D1004}" destId="{3F4AF30D-1B16-4F48-B885-F08C305376FB}" srcOrd="8" destOrd="0" presId="urn:microsoft.com/office/officeart/2005/8/layout/vList2"/>
    <dgm:cxn modelId="{5C0C35B0-599A-4F36-B5B4-3FECAB42038B}" type="presParOf" srcId="{1935D804-CFE0-4294-8CD7-E129190D1004}" destId="{7A5C2E85-A054-4DCD-BCD9-49C5B91AC9D8}" srcOrd="9" destOrd="0" presId="urn:microsoft.com/office/officeart/2005/8/layout/vList2"/>
    <dgm:cxn modelId="{8E04F143-4A7F-402E-B093-BFD08CB2B0F8}" type="presParOf" srcId="{1935D804-CFE0-4294-8CD7-E129190D1004}" destId="{390E4A50-F509-4E25-9A2D-94EC78B220C0}" srcOrd="10" destOrd="0" presId="urn:microsoft.com/office/officeart/2005/8/layout/vList2"/>
    <dgm:cxn modelId="{6A0BED70-31F8-42F5-A3A4-2793FA084B21}" type="presParOf" srcId="{1935D804-CFE0-4294-8CD7-E129190D1004}" destId="{38486DB1-8B17-448E-9A9A-67F3B472CA50}" srcOrd="11" destOrd="0" presId="urn:microsoft.com/office/officeart/2005/8/layout/vList2"/>
    <dgm:cxn modelId="{03BFC2F4-304C-4EE3-AD1B-5FA6CF74BCD7}" type="presParOf" srcId="{1935D804-CFE0-4294-8CD7-E129190D1004}" destId="{DBFD3305-5A08-46ED-A7AD-42BAB4185219}"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AC2BF15-B1F3-4BA0-8904-88CCED42DA1E}"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B858FF03-5B53-4221-BAC2-4461548FEE25}">
      <dgm:prSet/>
      <dgm:spPr/>
      <dgm:t>
        <a:bodyPr/>
        <a:lstStyle/>
        <a:p>
          <a:r>
            <a:rPr lang="cs-CZ"/>
            <a:t>Knihy života</a:t>
          </a:r>
          <a:endParaRPr lang="en-US"/>
        </a:p>
      </dgm:t>
    </dgm:pt>
    <dgm:pt modelId="{7CB6D70F-4201-4D0C-AE12-C8E75FEB43EA}" type="parTrans" cxnId="{739A7574-640D-407A-8510-D9C364EC8607}">
      <dgm:prSet/>
      <dgm:spPr/>
      <dgm:t>
        <a:bodyPr/>
        <a:lstStyle/>
        <a:p>
          <a:endParaRPr lang="en-US"/>
        </a:p>
      </dgm:t>
    </dgm:pt>
    <dgm:pt modelId="{B5EA9302-9087-41C8-BB0D-E09AC20F5BFC}" type="sibTrans" cxnId="{739A7574-640D-407A-8510-D9C364EC8607}">
      <dgm:prSet/>
      <dgm:spPr/>
      <dgm:t>
        <a:bodyPr/>
        <a:lstStyle/>
        <a:p>
          <a:endParaRPr lang="en-US"/>
        </a:p>
      </dgm:t>
    </dgm:pt>
    <dgm:pt modelId="{6E7762E4-8DA3-4709-9605-38ECEE50858B}">
      <dgm:prSet/>
      <dgm:spPr/>
      <dgm:t>
        <a:bodyPr/>
        <a:lstStyle/>
        <a:p>
          <a:r>
            <a:rPr lang="cs-CZ"/>
            <a:t>Mapy života</a:t>
          </a:r>
          <a:endParaRPr lang="en-US"/>
        </a:p>
      </dgm:t>
    </dgm:pt>
    <dgm:pt modelId="{A2DBE2E3-E5E4-4462-9851-69D07D712C61}" type="parTrans" cxnId="{04B5B5E9-BA3B-428B-9A23-4FA7D3E329DC}">
      <dgm:prSet/>
      <dgm:spPr/>
      <dgm:t>
        <a:bodyPr/>
        <a:lstStyle/>
        <a:p>
          <a:endParaRPr lang="en-US"/>
        </a:p>
      </dgm:t>
    </dgm:pt>
    <dgm:pt modelId="{F53AED04-3A6C-4F10-8511-736BDF59F0BF}" type="sibTrans" cxnId="{04B5B5E9-BA3B-428B-9A23-4FA7D3E329DC}">
      <dgm:prSet/>
      <dgm:spPr/>
      <dgm:t>
        <a:bodyPr/>
        <a:lstStyle/>
        <a:p>
          <a:endParaRPr lang="en-US"/>
        </a:p>
      </dgm:t>
    </dgm:pt>
    <dgm:pt modelId="{8D1E86FD-B4B8-4B33-BC24-C8E33DDD3C22}">
      <dgm:prSet/>
      <dgm:spPr/>
      <dgm:t>
        <a:bodyPr/>
        <a:lstStyle/>
        <a:p>
          <a:r>
            <a:rPr lang="cs-CZ"/>
            <a:t>Výstavy…..</a:t>
          </a:r>
          <a:endParaRPr lang="en-US"/>
        </a:p>
      </dgm:t>
    </dgm:pt>
    <dgm:pt modelId="{B8EA2703-BA98-4009-91D3-E6E92EE44E8F}" type="parTrans" cxnId="{D2B73401-F30E-4B39-B6D6-C48BB0097A66}">
      <dgm:prSet/>
      <dgm:spPr/>
      <dgm:t>
        <a:bodyPr/>
        <a:lstStyle/>
        <a:p>
          <a:endParaRPr lang="en-US"/>
        </a:p>
      </dgm:t>
    </dgm:pt>
    <dgm:pt modelId="{E5228D8D-1F53-482E-AD3D-8D1120723A3E}" type="sibTrans" cxnId="{D2B73401-F30E-4B39-B6D6-C48BB0097A66}">
      <dgm:prSet/>
      <dgm:spPr/>
      <dgm:t>
        <a:bodyPr/>
        <a:lstStyle/>
        <a:p>
          <a:endParaRPr lang="en-US"/>
        </a:p>
      </dgm:t>
    </dgm:pt>
    <dgm:pt modelId="{38AA8BDB-AF0E-4F38-8CDC-B0883BA1CD1A}" type="pres">
      <dgm:prSet presAssocID="{EAC2BF15-B1F3-4BA0-8904-88CCED42DA1E}" presName="linear" presStyleCnt="0">
        <dgm:presLayoutVars>
          <dgm:dir/>
          <dgm:animLvl val="lvl"/>
          <dgm:resizeHandles val="exact"/>
        </dgm:presLayoutVars>
      </dgm:prSet>
      <dgm:spPr/>
    </dgm:pt>
    <dgm:pt modelId="{8CEA0E19-BA79-481F-AF7F-88088A25794A}" type="pres">
      <dgm:prSet presAssocID="{B858FF03-5B53-4221-BAC2-4461548FEE25}" presName="parentLin" presStyleCnt="0"/>
      <dgm:spPr/>
    </dgm:pt>
    <dgm:pt modelId="{E092F9A2-F672-451F-825A-90B52420D1CB}" type="pres">
      <dgm:prSet presAssocID="{B858FF03-5B53-4221-BAC2-4461548FEE25}" presName="parentLeftMargin" presStyleLbl="node1" presStyleIdx="0" presStyleCnt="3"/>
      <dgm:spPr/>
    </dgm:pt>
    <dgm:pt modelId="{94DA180C-378F-47F6-B11B-FEC64FF5B6A5}" type="pres">
      <dgm:prSet presAssocID="{B858FF03-5B53-4221-BAC2-4461548FEE25}" presName="parentText" presStyleLbl="node1" presStyleIdx="0" presStyleCnt="3">
        <dgm:presLayoutVars>
          <dgm:chMax val="0"/>
          <dgm:bulletEnabled val="1"/>
        </dgm:presLayoutVars>
      </dgm:prSet>
      <dgm:spPr/>
    </dgm:pt>
    <dgm:pt modelId="{2765F49F-ED5A-4347-95FF-386B91D8856A}" type="pres">
      <dgm:prSet presAssocID="{B858FF03-5B53-4221-BAC2-4461548FEE25}" presName="negativeSpace" presStyleCnt="0"/>
      <dgm:spPr/>
    </dgm:pt>
    <dgm:pt modelId="{B1C29679-9D6A-407B-ACC9-0889B397DE4F}" type="pres">
      <dgm:prSet presAssocID="{B858FF03-5B53-4221-BAC2-4461548FEE25}" presName="childText" presStyleLbl="conFgAcc1" presStyleIdx="0" presStyleCnt="3">
        <dgm:presLayoutVars>
          <dgm:bulletEnabled val="1"/>
        </dgm:presLayoutVars>
      </dgm:prSet>
      <dgm:spPr/>
    </dgm:pt>
    <dgm:pt modelId="{F40C3733-0139-4323-9C17-4DCDFA4C3B58}" type="pres">
      <dgm:prSet presAssocID="{B5EA9302-9087-41C8-BB0D-E09AC20F5BFC}" presName="spaceBetweenRectangles" presStyleCnt="0"/>
      <dgm:spPr/>
    </dgm:pt>
    <dgm:pt modelId="{E8949E99-29D7-4E90-A179-B1708E56EE0E}" type="pres">
      <dgm:prSet presAssocID="{6E7762E4-8DA3-4709-9605-38ECEE50858B}" presName="parentLin" presStyleCnt="0"/>
      <dgm:spPr/>
    </dgm:pt>
    <dgm:pt modelId="{69D24F33-838F-40EB-8FC0-6360D2FF3D29}" type="pres">
      <dgm:prSet presAssocID="{6E7762E4-8DA3-4709-9605-38ECEE50858B}" presName="parentLeftMargin" presStyleLbl="node1" presStyleIdx="0" presStyleCnt="3"/>
      <dgm:spPr/>
    </dgm:pt>
    <dgm:pt modelId="{B4328448-5D62-49D2-8E41-BC8CCDAA44EC}" type="pres">
      <dgm:prSet presAssocID="{6E7762E4-8DA3-4709-9605-38ECEE50858B}" presName="parentText" presStyleLbl="node1" presStyleIdx="1" presStyleCnt="3">
        <dgm:presLayoutVars>
          <dgm:chMax val="0"/>
          <dgm:bulletEnabled val="1"/>
        </dgm:presLayoutVars>
      </dgm:prSet>
      <dgm:spPr/>
    </dgm:pt>
    <dgm:pt modelId="{9589DC8A-620E-4807-AADA-ADD544BA476C}" type="pres">
      <dgm:prSet presAssocID="{6E7762E4-8DA3-4709-9605-38ECEE50858B}" presName="negativeSpace" presStyleCnt="0"/>
      <dgm:spPr/>
    </dgm:pt>
    <dgm:pt modelId="{2C0175FF-3617-41A3-9961-52E9F7B59183}" type="pres">
      <dgm:prSet presAssocID="{6E7762E4-8DA3-4709-9605-38ECEE50858B}" presName="childText" presStyleLbl="conFgAcc1" presStyleIdx="1" presStyleCnt="3">
        <dgm:presLayoutVars>
          <dgm:bulletEnabled val="1"/>
        </dgm:presLayoutVars>
      </dgm:prSet>
      <dgm:spPr/>
    </dgm:pt>
    <dgm:pt modelId="{5A09FF76-ECA5-4791-AED8-F002624F23A6}" type="pres">
      <dgm:prSet presAssocID="{F53AED04-3A6C-4F10-8511-736BDF59F0BF}" presName="spaceBetweenRectangles" presStyleCnt="0"/>
      <dgm:spPr/>
    </dgm:pt>
    <dgm:pt modelId="{0066708E-A229-46FD-BBED-20F9ADD2212A}" type="pres">
      <dgm:prSet presAssocID="{8D1E86FD-B4B8-4B33-BC24-C8E33DDD3C22}" presName="parentLin" presStyleCnt="0"/>
      <dgm:spPr/>
    </dgm:pt>
    <dgm:pt modelId="{3DA0520D-EFD7-432F-848B-38A03BD47F64}" type="pres">
      <dgm:prSet presAssocID="{8D1E86FD-B4B8-4B33-BC24-C8E33DDD3C22}" presName="parentLeftMargin" presStyleLbl="node1" presStyleIdx="1" presStyleCnt="3"/>
      <dgm:spPr/>
    </dgm:pt>
    <dgm:pt modelId="{20D10402-70D5-43A6-AD09-5F4E5B50DF78}" type="pres">
      <dgm:prSet presAssocID="{8D1E86FD-B4B8-4B33-BC24-C8E33DDD3C22}" presName="parentText" presStyleLbl="node1" presStyleIdx="2" presStyleCnt="3">
        <dgm:presLayoutVars>
          <dgm:chMax val="0"/>
          <dgm:bulletEnabled val="1"/>
        </dgm:presLayoutVars>
      </dgm:prSet>
      <dgm:spPr/>
    </dgm:pt>
    <dgm:pt modelId="{3010062C-44CC-4EAE-9090-680B29963C7A}" type="pres">
      <dgm:prSet presAssocID="{8D1E86FD-B4B8-4B33-BC24-C8E33DDD3C22}" presName="negativeSpace" presStyleCnt="0"/>
      <dgm:spPr/>
    </dgm:pt>
    <dgm:pt modelId="{311E1CF9-B9AE-46AE-A327-9501BCAFAFF0}" type="pres">
      <dgm:prSet presAssocID="{8D1E86FD-B4B8-4B33-BC24-C8E33DDD3C22}" presName="childText" presStyleLbl="conFgAcc1" presStyleIdx="2" presStyleCnt="3">
        <dgm:presLayoutVars>
          <dgm:bulletEnabled val="1"/>
        </dgm:presLayoutVars>
      </dgm:prSet>
      <dgm:spPr/>
    </dgm:pt>
  </dgm:ptLst>
  <dgm:cxnLst>
    <dgm:cxn modelId="{D2B73401-F30E-4B39-B6D6-C48BB0097A66}" srcId="{EAC2BF15-B1F3-4BA0-8904-88CCED42DA1E}" destId="{8D1E86FD-B4B8-4B33-BC24-C8E33DDD3C22}" srcOrd="2" destOrd="0" parTransId="{B8EA2703-BA98-4009-91D3-E6E92EE44E8F}" sibTransId="{E5228D8D-1F53-482E-AD3D-8D1120723A3E}"/>
    <dgm:cxn modelId="{031DFF1A-7149-4530-B5B4-8CEBC2321041}" type="presOf" srcId="{8D1E86FD-B4B8-4B33-BC24-C8E33DDD3C22}" destId="{3DA0520D-EFD7-432F-848B-38A03BD47F64}" srcOrd="0" destOrd="0" presId="urn:microsoft.com/office/officeart/2005/8/layout/list1"/>
    <dgm:cxn modelId="{091DE334-ABAB-4337-A74C-F6EE73D91DB7}" type="presOf" srcId="{8D1E86FD-B4B8-4B33-BC24-C8E33DDD3C22}" destId="{20D10402-70D5-43A6-AD09-5F4E5B50DF78}" srcOrd="1" destOrd="0" presId="urn:microsoft.com/office/officeart/2005/8/layout/list1"/>
    <dgm:cxn modelId="{739A7574-640D-407A-8510-D9C364EC8607}" srcId="{EAC2BF15-B1F3-4BA0-8904-88CCED42DA1E}" destId="{B858FF03-5B53-4221-BAC2-4461548FEE25}" srcOrd="0" destOrd="0" parTransId="{7CB6D70F-4201-4D0C-AE12-C8E75FEB43EA}" sibTransId="{B5EA9302-9087-41C8-BB0D-E09AC20F5BFC}"/>
    <dgm:cxn modelId="{670FFE75-24AE-4AA2-A6E7-EF479D963570}" type="presOf" srcId="{6E7762E4-8DA3-4709-9605-38ECEE50858B}" destId="{69D24F33-838F-40EB-8FC0-6360D2FF3D29}" srcOrd="0" destOrd="0" presId="urn:microsoft.com/office/officeart/2005/8/layout/list1"/>
    <dgm:cxn modelId="{5F62E45A-4989-4EBD-ACFA-C4EB4968A661}" type="presOf" srcId="{B858FF03-5B53-4221-BAC2-4461548FEE25}" destId="{94DA180C-378F-47F6-B11B-FEC64FF5B6A5}" srcOrd="1" destOrd="0" presId="urn:microsoft.com/office/officeart/2005/8/layout/list1"/>
    <dgm:cxn modelId="{B1280386-E545-4BF6-BB57-AD7188FE384D}" type="presOf" srcId="{6E7762E4-8DA3-4709-9605-38ECEE50858B}" destId="{B4328448-5D62-49D2-8E41-BC8CCDAA44EC}" srcOrd="1" destOrd="0" presId="urn:microsoft.com/office/officeart/2005/8/layout/list1"/>
    <dgm:cxn modelId="{97795896-6D98-44B6-84A8-EC8B44C5F7F9}" type="presOf" srcId="{EAC2BF15-B1F3-4BA0-8904-88CCED42DA1E}" destId="{38AA8BDB-AF0E-4F38-8CDC-B0883BA1CD1A}" srcOrd="0" destOrd="0" presId="urn:microsoft.com/office/officeart/2005/8/layout/list1"/>
    <dgm:cxn modelId="{3EFD1EC6-AC8A-4B61-9023-03DE3557702F}" type="presOf" srcId="{B858FF03-5B53-4221-BAC2-4461548FEE25}" destId="{E092F9A2-F672-451F-825A-90B52420D1CB}" srcOrd="0" destOrd="0" presId="urn:microsoft.com/office/officeart/2005/8/layout/list1"/>
    <dgm:cxn modelId="{04B5B5E9-BA3B-428B-9A23-4FA7D3E329DC}" srcId="{EAC2BF15-B1F3-4BA0-8904-88CCED42DA1E}" destId="{6E7762E4-8DA3-4709-9605-38ECEE50858B}" srcOrd="1" destOrd="0" parTransId="{A2DBE2E3-E5E4-4462-9851-69D07D712C61}" sibTransId="{F53AED04-3A6C-4F10-8511-736BDF59F0BF}"/>
    <dgm:cxn modelId="{E8B1D1AD-4F16-4132-B5FE-ADEAED7A3087}" type="presParOf" srcId="{38AA8BDB-AF0E-4F38-8CDC-B0883BA1CD1A}" destId="{8CEA0E19-BA79-481F-AF7F-88088A25794A}" srcOrd="0" destOrd="0" presId="urn:microsoft.com/office/officeart/2005/8/layout/list1"/>
    <dgm:cxn modelId="{AD7DF152-749D-4780-8634-B96F74934678}" type="presParOf" srcId="{8CEA0E19-BA79-481F-AF7F-88088A25794A}" destId="{E092F9A2-F672-451F-825A-90B52420D1CB}" srcOrd="0" destOrd="0" presId="urn:microsoft.com/office/officeart/2005/8/layout/list1"/>
    <dgm:cxn modelId="{DB99B2E8-B3E1-4D56-84A3-9E50EB76C12C}" type="presParOf" srcId="{8CEA0E19-BA79-481F-AF7F-88088A25794A}" destId="{94DA180C-378F-47F6-B11B-FEC64FF5B6A5}" srcOrd="1" destOrd="0" presId="urn:microsoft.com/office/officeart/2005/8/layout/list1"/>
    <dgm:cxn modelId="{1DEFD0DF-5E2B-4ADD-909A-625EB5350D50}" type="presParOf" srcId="{38AA8BDB-AF0E-4F38-8CDC-B0883BA1CD1A}" destId="{2765F49F-ED5A-4347-95FF-386B91D8856A}" srcOrd="1" destOrd="0" presId="urn:microsoft.com/office/officeart/2005/8/layout/list1"/>
    <dgm:cxn modelId="{AC1C5D51-EAEF-4237-B7E6-4EB8FB8647AA}" type="presParOf" srcId="{38AA8BDB-AF0E-4F38-8CDC-B0883BA1CD1A}" destId="{B1C29679-9D6A-407B-ACC9-0889B397DE4F}" srcOrd="2" destOrd="0" presId="urn:microsoft.com/office/officeart/2005/8/layout/list1"/>
    <dgm:cxn modelId="{EE546FE3-069B-4DBA-8EB9-56A6E6D84F7B}" type="presParOf" srcId="{38AA8BDB-AF0E-4F38-8CDC-B0883BA1CD1A}" destId="{F40C3733-0139-4323-9C17-4DCDFA4C3B58}" srcOrd="3" destOrd="0" presId="urn:microsoft.com/office/officeart/2005/8/layout/list1"/>
    <dgm:cxn modelId="{8D794E1D-C0FF-4200-9E5B-E542E1425426}" type="presParOf" srcId="{38AA8BDB-AF0E-4F38-8CDC-B0883BA1CD1A}" destId="{E8949E99-29D7-4E90-A179-B1708E56EE0E}" srcOrd="4" destOrd="0" presId="urn:microsoft.com/office/officeart/2005/8/layout/list1"/>
    <dgm:cxn modelId="{7645F0B8-F35C-47A7-9F16-F2D16244A730}" type="presParOf" srcId="{E8949E99-29D7-4E90-A179-B1708E56EE0E}" destId="{69D24F33-838F-40EB-8FC0-6360D2FF3D29}" srcOrd="0" destOrd="0" presId="urn:microsoft.com/office/officeart/2005/8/layout/list1"/>
    <dgm:cxn modelId="{CA87717F-7BBA-4D92-92A4-87626F9D1C19}" type="presParOf" srcId="{E8949E99-29D7-4E90-A179-B1708E56EE0E}" destId="{B4328448-5D62-49D2-8E41-BC8CCDAA44EC}" srcOrd="1" destOrd="0" presId="urn:microsoft.com/office/officeart/2005/8/layout/list1"/>
    <dgm:cxn modelId="{E3EE2165-33C6-4B3D-8461-4F14F7207C30}" type="presParOf" srcId="{38AA8BDB-AF0E-4F38-8CDC-B0883BA1CD1A}" destId="{9589DC8A-620E-4807-AADA-ADD544BA476C}" srcOrd="5" destOrd="0" presId="urn:microsoft.com/office/officeart/2005/8/layout/list1"/>
    <dgm:cxn modelId="{2F635ECB-ED8B-4EB9-8655-47108E35726E}" type="presParOf" srcId="{38AA8BDB-AF0E-4F38-8CDC-B0883BA1CD1A}" destId="{2C0175FF-3617-41A3-9961-52E9F7B59183}" srcOrd="6" destOrd="0" presId="urn:microsoft.com/office/officeart/2005/8/layout/list1"/>
    <dgm:cxn modelId="{03F1D907-34FD-4D02-9A27-34319ADFDC90}" type="presParOf" srcId="{38AA8BDB-AF0E-4F38-8CDC-B0883BA1CD1A}" destId="{5A09FF76-ECA5-4791-AED8-F002624F23A6}" srcOrd="7" destOrd="0" presId="urn:microsoft.com/office/officeart/2005/8/layout/list1"/>
    <dgm:cxn modelId="{B27AA734-2E2F-411F-B9D6-5D99BC52A962}" type="presParOf" srcId="{38AA8BDB-AF0E-4F38-8CDC-B0883BA1CD1A}" destId="{0066708E-A229-46FD-BBED-20F9ADD2212A}" srcOrd="8" destOrd="0" presId="urn:microsoft.com/office/officeart/2005/8/layout/list1"/>
    <dgm:cxn modelId="{8ABD0E39-CE26-46F4-869F-DF249BDA91D6}" type="presParOf" srcId="{0066708E-A229-46FD-BBED-20F9ADD2212A}" destId="{3DA0520D-EFD7-432F-848B-38A03BD47F64}" srcOrd="0" destOrd="0" presId="urn:microsoft.com/office/officeart/2005/8/layout/list1"/>
    <dgm:cxn modelId="{736CB19D-6E0B-4437-9155-1753993D86AA}" type="presParOf" srcId="{0066708E-A229-46FD-BBED-20F9ADD2212A}" destId="{20D10402-70D5-43A6-AD09-5F4E5B50DF78}" srcOrd="1" destOrd="0" presId="urn:microsoft.com/office/officeart/2005/8/layout/list1"/>
    <dgm:cxn modelId="{C26A1C9C-E884-43EF-9F14-C68146F07F83}" type="presParOf" srcId="{38AA8BDB-AF0E-4F38-8CDC-B0883BA1CD1A}" destId="{3010062C-44CC-4EAE-9090-680B29963C7A}" srcOrd="9" destOrd="0" presId="urn:microsoft.com/office/officeart/2005/8/layout/list1"/>
    <dgm:cxn modelId="{8585246E-166A-437F-A2F0-9F624A9C31F8}" type="presParOf" srcId="{38AA8BDB-AF0E-4F38-8CDC-B0883BA1CD1A}" destId="{311E1CF9-B9AE-46AE-A327-9501BCAFAFF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CE1B0F-554E-4170-8FF0-A1102181F2B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CD0B494-C4E6-48A8-82B1-41142C3B77A1}">
      <dgm:prSet/>
      <dgm:spPr/>
      <dgm:t>
        <a:bodyPr/>
        <a:lstStyle/>
        <a:p>
          <a:r>
            <a:rPr lang="cs-CZ"/>
            <a:t>Nabídnout to, co umíte</a:t>
          </a:r>
          <a:endParaRPr lang="en-US"/>
        </a:p>
      </dgm:t>
    </dgm:pt>
    <dgm:pt modelId="{DC1955F6-761F-4EFA-9D97-160CA69CAA91}" type="parTrans" cxnId="{ABF933CC-9ED9-444A-B7E1-723C54CD0BF8}">
      <dgm:prSet/>
      <dgm:spPr/>
      <dgm:t>
        <a:bodyPr/>
        <a:lstStyle/>
        <a:p>
          <a:endParaRPr lang="en-US"/>
        </a:p>
      </dgm:t>
    </dgm:pt>
    <dgm:pt modelId="{027CFD6C-9C24-4A13-84FE-4453EB325736}" type="sibTrans" cxnId="{ABF933CC-9ED9-444A-B7E1-723C54CD0BF8}">
      <dgm:prSet/>
      <dgm:spPr/>
      <dgm:t>
        <a:bodyPr/>
        <a:lstStyle/>
        <a:p>
          <a:endParaRPr lang="en-US"/>
        </a:p>
      </dgm:t>
    </dgm:pt>
    <dgm:pt modelId="{1365D9CB-A2A3-4007-8CCA-98CFF91494BC}">
      <dgm:prSet/>
      <dgm:spPr/>
      <dgm:t>
        <a:bodyPr/>
        <a:lstStyle/>
        <a:p>
          <a:r>
            <a:rPr lang="cs-CZ" b="1"/>
            <a:t>Nebát se stáří, je to něco velmi přirozeného</a:t>
          </a:r>
          <a:endParaRPr lang="en-US"/>
        </a:p>
      </dgm:t>
    </dgm:pt>
    <dgm:pt modelId="{2758FFAA-18F3-43DF-BF52-76FD38A30225}" type="parTrans" cxnId="{CF8B10E1-792A-4D72-91DB-14B820AB1E08}">
      <dgm:prSet/>
      <dgm:spPr/>
      <dgm:t>
        <a:bodyPr/>
        <a:lstStyle/>
        <a:p>
          <a:endParaRPr lang="en-US"/>
        </a:p>
      </dgm:t>
    </dgm:pt>
    <dgm:pt modelId="{E39F24F3-1231-4283-A898-D4061E3A21E5}" type="sibTrans" cxnId="{CF8B10E1-792A-4D72-91DB-14B820AB1E08}">
      <dgm:prSet/>
      <dgm:spPr/>
      <dgm:t>
        <a:bodyPr/>
        <a:lstStyle/>
        <a:p>
          <a:endParaRPr lang="en-US"/>
        </a:p>
      </dgm:t>
    </dgm:pt>
    <dgm:pt modelId="{15A6770A-439C-46A5-9774-236AD65F95D0}">
      <dgm:prSet/>
      <dgm:spPr/>
      <dgm:t>
        <a:bodyPr/>
        <a:lstStyle/>
        <a:p>
          <a:r>
            <a:rPr lang="cs-CZ"/>
            <a:t>Brát to jako výzvu</a:t>
          </a:r>
          <a:endParaRPr lang="en-US"/>
        </a:p>
      </dgm:t>
    </dgm:pt>
    <dgm:pt modelId="{446ECF6B-7B89-4687-AC81-DE7055E3689A}" type="parTrans" cxnId="{A5380BC9-E0C7-4003-A897-BDCC64BDF989}">
      <dgm:prSet/>
      <dgm:spPr/>
      <dgm:t>
        <a:bodyPr/>
        <a:lstStyle/>
        <a:p>
          <a:endParaRPr lang="en-US"/>
        </a:p>
      </dgm:t>
    </dgm:pt>
    <dgm:pt modelId="{26809095-A90B-4864-8A58-EDD9F057D10F}" type="sibTrans" cxnId="{A5380BC9-E0C7-4003-A897-BDCC64BDF989}">
      <dgm:prSet/>
      <dgm:spPr/>
      <dgm:t>
        <a:bodyPr/>
        <a:lstStyle/>
        <a:p>
          <a:endParaRPr lang="en-US"/>
        </a:p>
      </dgm:t>
    </dgm:pt>
    <dgm:pt modelId="{F7315909-0E22-4906-BE4A-BD76B4504604}">
      <dgm:prSet/>
      <dgm:spPr/>
      <dgm:t>
        <a:bodyPr/>
        <a:lstStyle/>
        <a:p>
          <a:r>
            <a:rPr lang="cs-CZ"/>
            <a:t>Zjistit, jak je to s materiálním vybavením</a:t>
          </a:r>
          <a:endParaRPr lang="en-US"/>
        </a:p>
      </dgm:t>
    </dgm:pt>
    <dgm:pt modelId="{71F53539-EFDB-4E47-BAEC-4B41E9671982}" type="parTrans" cxnId="{D7EF0001-1D9D-47A9-947D-B01201391045}">
      <dgm:prSet/>
      <dgm:spPr/>
      <dgm:t>
        <a:bodyPr/>
        <a:lstStyle/>
        <a:p>
          <a:endParaRPr lang="en-US"/>
        </a:p>
      </dgm:t>
    </dgm:pt>
    <dgm:pt modelId="{D35E7D39-675F-4BCD-8240-A70AFA997FF5}" type="sibTrans" cxnId="{D7EF0001-1D9D-47A9-947D-B01201391045}">
      <dgm:prSet/>
      <dgm:spPr/>
      <dgm:t>
        <a:bodyPr/>
        <a:lstStyle/>
        <a:p>
          <a:endParaRPr lang="en-US"/>
        </a:p>
      </dgm:t>
    </dgm:pt>
    <dgm:pt modelId="{1F2AB4DD-1273-4AD5-9FC9-C65961A5A89C}">
      <dgm:prSet/>
      <dgm:spPr/>
      <dgm:t>
        <a:bodyPr/>
        <a:lstStyle/>
        <a:p>
          <a:r>
            <a:rPr lang="cs-CZ"/>
            <a:t>Možné získat základní materiál z katedry, pokud potřebujete něco speciálního (není to moc drahé), lze se domluvit na financování</a:t>
          </a:r>
          <a:endParaRPr lang="en-US"/>
        </a:p>
      </dgm:t>
    </dgm:pt>
    <dgm:pt modelId="{2377969F-C98B-4D24-B883-A7CBA792E66E}" type="parTrans" cxnId="{3ED3BBE3-EE48-420F-A2FF-AD77C4A89AD8}">
      <dgm:prSet/>
      <dgm:spPr/>
      <dgm:t>
        <a:bodyPr/>
        <a:lstStyle/>
        <a:p>
          <a:endParaRPr lang="en-US"/>
        </a:p>
      </dgm:t>
    </dgm:pt>
    <dgm:pt modelId="{5657B610-E0F4-4085-8BD7-DD2E488BEBC5}" type="sibTrans" cxnId="{3ED3BBE3-EE48-420F-A2FF-AD77C4A89AD8}">
      <dgm:prSet/>
      <dgm:spPr/>
      <dgm:t>
        <a:bodyPr/>
        <a:lstStyle/>
        <a:p>
          <a:endParaRPr lang="en-US"/>
        </a:p>
      </dgm:t>
    </dgm:pt>
    <dgm:pt modelId="{0F5E4040-F0FF-44D6-AE5C-DD44105BEEA0}" type="pres">
      <dgm:prSet presAssocID="{01CE1B0F-554E-4170-8FF0-A1102181F2B5}" presName="linear" presStyleCnt="0">
        <dgm:presLayoutVars>
          <dgm:animLvl val="lvl"/>
          <dgm:resizeHandles val="exact"/>
        </dgm:presLayoutVars>
      </dgm:prSet>
      <dgm:spPr/>
    </dgm:pt>
    <dgm:pt modelId="{4255E1EB-8E85-4C69-A741-FFCAE5DDBB8F}" type="pres">
      <dgm:prSet presAssocID="{6CD0B494-C4E6-48A8-82B1-41142C3B77A1}" presName="parentText" presStyleLbl="node1" presStyleIdx="0" presStyleCnt="5">
        <dgm:presLayoutVars>
          <dgm:chMax val="0"/>
          <dgm:bulletEnabled val="1"/>
        </dgm:presLayoutVars>
      </dgm:prSet>
      <dgm:spPr/>
    </dgm:pt>
    <dgm:pt modelId="{2E0F8855-D455-4984-BF1E-437FEF0A5E49}" type="pres">
      <dgm:prSet presAssocID="{027CFD6C-9C24-4A13-84FE-4453EB325736}" presName="spacer" presStyleCnt="0"/>
      <dgm:spPr/>
    </dgm:pt>
    <dgm:pt modelId="{EC4533E8-DCAC-4D61-A8F6-0EA2AD7E0A07}" type="pres">
      <dgm:prSet presAssocID="{1365D9CB-A2A3-4007-8CCA-98CFF91494BC}" presName="parentText" presStyleLbl="node1" presStyleIdx="1" presStyleCnt="5">
        <dgm:presLayoutVars>
          <dgm:chMax val="0"/>
          <dgm:bulletEnabled val="1"/>
        </dgm:presLayoutVars>
      </dgm:prSet>
      <dgm:spPr/>
    </dgm:pt>
    <dgm:pt modelId="{D1FAA42C-6E30-4292-8247-561DDDAD38BE}" type="pres">
      <dgm:prSet presAssocID="{E39F24F3-1231-4283-A898-D4061E3A21E5}" presName="spacer" presStyleCnt="0"/>
      <dgm:spPr/>
    </dgm:pt>
    <dgm:pt modelId="{1041EE3E-2EA7-4E53-852B-3B5B94DAA7C1}" type="pres">
      <dgm:prSet presAssocID="{15A6770A-439C-46A5-9774-236AD65F95D0}" presName="parentText" presStyleLbl="node1" presStyleIdx="2" presStyleCnt="5">
        <dgm:presLayoutVars>
          <dgm:chMax val="0"/>
          <dgm:bulletEnabled val="1"/>
        </dgm:presLayoutVars>
      </dgm:prSet>
      <dgm:spPr/>
    </dgm:pt>
    <dgm:pt modelId="{A1A1F284-007E-4DF4-B485-2DED70F1FD69}" type="pres">
      <dgm:prSet presAssocID="{26809095-A90B-4864-8A58-EDD9F057D10F}" presName="spacer" presStyleCnt="0"/>
      <dgm:spPr/>
    </dgm:pt>
    <dgm:pt modelId="{700F1872-06DA-49C9-A3E7-9A9D3AAA4A48}" type="pres">
      <dgm:prSet presAssocID="{F7315909-0E22-4906-BE4A-BD76B4504604}" presName="parentText" presStyleLbl="node1" presStyleIdx="3" presStyleCnt="5">
        <dgm:presLayoutVars>
          <dgm:chMax val="0"/>
          <dgm:bulletEnabled val="1"/>
        </dgm:presLayoutVars>
      </dgm:prSet>
      <dgm:spPr/>
    </dgm:pt>
    <dgm:pt modelId="{AB6775EB-C665-4564-9814-3DA0E03FC424}" type="pres">
      <dgm:prSet presAssocID="{D35E7D39-675F-4BCD-8240-A70AFA997FF5}" presName="spacer" presStyleCnt="0"/>
      <dgm:spPr/>
    </dgm:pt>
    <dgm:pt modelId="{D624B0BD-EB29-4F9E-BDE6-7A6A6C396CB9}" type="pres">
      <dgm:prSet presAssocID="{1F2AB4DD-1273-4AD5-9FC9-C65961A5A89C}" presName="parentText" presStyleLbl="node1" presStyleIdx="4" presStyleCnt="5">
        <dgm:presLayoutVars>
          <dgm:chMax val="0"/>
          <dgm:bulletEnabled val="1"/>
        </dgm:presLayoutVars>
      </dgm:prSet>
      <dgm:spPr/>
    </dgm:pt>
  </dgm:ptLst>
  <dgm:cxnLst>
    <dgm:cxn modelId="{D7EF0001-1D9D-47A9-947D-B01201391045}" srcId="{01CE1B0F-554E-4170-8FF0-A1102181F2B5}" destId="{F7315909-0E22-4906-BE4A-BD76B4504604}" srcOrd="3" destOrd="0" parTransId="{71F53539-EFDB-4E47-BAEC-4B41E9671982}" sibTransId="{D35E7D39-675F-4BCD-8240-A70AFA997FF5}"/>
    <dgm:cxn modelId="{D7731128-1F1E-4744-95B1-AEAFE251A0CB}" type="presOf" srcId="{1F2AB4DD-1273-4AD5-9FC9-C65961A5A89C}" destId="{D624B0BD-EB29-4F9E-BDE6-7A6A6C396CB9}" srcOrd="0" destOrd="0" presId="urn:microsoft.com/office/officeart/2005/8/layout/vList2"/>
    <dgm:cxn modelId="{22E7B92D-7D10-438C-9CF5-A3F58F854357}" type="presOf" srcId="{1365D9CB-A2A3-4007-8CCA-98CFF91494BC}" destId="{EC4533E8-DCAC-4D61-A8F6-0EA2AD7E0A07}" srcOrd="0" destOrd="0" presId="urn:microsoft.com/office/officeart/2005/8/layout/vList2"/>
    <dgm:cxn modelId="{8AA6EB88-E49E-4DFC-896A-D313CD0032C5}" type="presOf" srcId="{01CE1B0F-554E-4170-8FF0-A1102181F2B5}" destId="{0F5E4040-F0FF-44D6-AE5C-DD44105BEEA0}" srcOrd="0" destOrd="0" presId="urn:microsoft.com/office/officeart/2005/8/layout/vList2"/>
    <dgm:cxn modelId="{C6FF40B2-7615-4090-901B-44BB3FE08283}" type="presOf" srcId="{6CD0B494-C4E6-48A8-82B1-41142C3B77A1}" destId="{4255E1EB-8E85-4C69-A741-FFCAE5DDBB8F}" srcOrd="0" destOrd="0" presId="urn:microsoft.com/office/officeart/2005/8/layout/vList2"/>
    <dgm:cxn modelId="{A5380BC9-E0C7-4003-A897-BDCC64BDF989}" srcId="{01CE1B0F-554E-4170-8FF0-A1102181F2B5}" destId="{15A6770A-439C-46A5-9774-236AD65F95D0}" srcOrd="2" destOrd="0" parTransId="{446ECF6B-7B89-4687-AC81-DE7055E3689A}" sibTransId="{26809095-A90B-4864-8A58-EDD9F057D10F}"/>
    <dgm:cxn modelId="{ABF933CC-9ED9-444A-B7E1-723C54CD0BF8}" srcId="{01CE1B0F-554E-4170-8FF0-A1102181F2B5}" destId="{6CD0B494-C4E6-48A8-82B1-41142C3B77A1}" srcOrd="0" destOrd="0" parTransId="{DC1955F6-761F-4EFA-9D97-160CA69CAA91}" sibTransId="{027CFD6C-9C24-4A13-84FE-4453EB325736}"/>
    <dgm:cxn modelId="{CF8B10E1-792A-4D72-91DB-14B820AB1E08}" srcId="{01CE1B0F-554E-4170-8FF0-A1102181F2B5}" destId="{1365D9CB-A2A3-4007-8CCA-98CFF91494BC}" srcOrd="1" destOrd="0" parTransId="{2758FFAA-18F3-43DF-BF52-76FD38A30225}" sibTransId="{E39F24F3-1231-4283-A898-D4061E3A21E5}"/>
    <dgm:cxn modelId="{3ED3BBE3-EE48-420F-A2FF-AD77C4A89AD8}" srcId="{01CE1B0F-554E-4170-8FF0-A1102181F2B5}" destId="{1F2AB4DD-1273-4AD5-9FC9-C65961A5A89C}" srcOrd="4" destOrd="0" parTransId="{2377969F-C98B-4D24-B883-A7CBA792E66E}" sibTransId="{5657B610-E0F4-4085-8BD7-DD2E488BEBC5}"/>
    <dgm:cxn modelId="{F03A9BEC-0035-4A94-87E7-16DED1FB98BB}" type="presOf" srcId="{F7315909-0E22-4906-BE4A-BD76B4504604}" destId="{700F1872-06DA-49C9-A3E7-9A9D3AAA4A48}" srcOrd="0" destOrd="0" presId="urn:microsoft.com/office/officeart/2005/8/layout/vList2"/>
    <dgm:cxn modelId="{9CDF7DED-9DD6-4E89-A7DE-AF5B0624C573}" type="presOf" srcId="{15A6770A-439C-46A5-9774-236AD65F95D0}" destId="{1041EE3E-2EA7-4E53-852B-3B5B94DAA7C1}" srcOrd="0" destOrd="0" presId="urn:microsoft.com/office/officeart/2005/8/layout/vList2"/>
    <dgm:cxn modelId="{2FD7D5BB-2BDA-4E04-BEBD-31B5553AC8C2}" type="presParOf" srcId="{0F5E4040-F0FF-44D6-AE5C-DD44105BEEA0}" destId="{4255E1EB-8E85-4C69-A741-FFCAE5DDBB8F}" srcOrd="0" destOrd="0" presId="urn:microsoft.com/office/officeart/2005/8/layout/vList2"/>
    <dgm:cxn modelId="{20663FD7-A742-41EB-8C92-209FC2E85BC1}" type="presParOf" srcId="{0F5E4040-F0FF-44D6-AE5C-DD44105BEEA0}" destId="{2E0F8855-D455-4984-BF1E-437FEF0A5E49}" srcOrd="1" destOrd="0" presId="urn:microsoft.com/office/officeart/2005/8/layout/vList2"/>
    <dgm:cxn modelId="{083249DA-7854-43AD-A886-68BEE6CF56EA}" type="presParOf" srcId="{0F5E4040-F0FF-44D6-AE5C-DD44105BEEA0}" destId="{EC4533E8-DCAC-4D61-A8F6-0EA2AD7E0A07}" srcOrd="2" destOrd="0" presId="urn:microsoft.com/office/officeart/2005/8/layout/vList2"/>
    <dgm:cxn modelId="{078FED47-5E9A-46D8-AF7C-A29D139C6B38}" type="presParOf" srcId="{0F5E4040-F0FF-44D6-AE5C-DD44105BEEA0}" destId="{D1FAA42C-6E30-4292-8247-561DDDAD38BE}" srcOrd="3" destOrd="0" presId="urn:microsoft.com/office/officeart/2005/8/layout/vList2"/>
    <dgm:cxn modelId="{1ECD7A0B-0DEE-4C0E-8958-5927E9042329}" type="presParOf" srcId="{0F5E4040-F0FF-44D6-AE5C-DD44105BEEA0}" destId="{1041EE3E-2EA7-4E53-852B-3B5B94DAA7C1}" srcOrd="4" destOrd="0" presId="urn:microsoft.com/office/officeart/2005/8/layout/vList2"/>
    <dgm:cxn modelId="{4823F639-0157-4CBA-B678-739C3A88F33F}" type="presParOf" srcId="{0F5E4040-F0FF-44D6-AE5C-DD44105BEEA0}" destId="{A1A1F284-007E-4DF4-B485-2DED70F1FD69}" srcOrd="5" destOrd="0" presId="urn:microsoft.com/office/officeart/2005/8/layout/vList2"/>
    <dgm:cxn modelId="{04BA699E-DE30-46B6-A5E9-9989768F9F97}" type="presParOf" srcId="{0F5E4040-F0FF-44D6-AE5C-DD44105BEEA0}" destId="{700F1872-06DA-49C9-A3E7-9A9D3AAA4A48}" srcOrd="6" destOrd="0" presId="urn:microsoft.com/office/officeart/2005/8/layout/vList2"/>
    <dgm:cxn modelId="{9DB3347A-D423-442D-A121-FBD2873B70CC}" type="presParOf" srcId="{0F5E4040-F0FF-44D6-AE5C-DD44105BEEA0}" destId="{AB6775EB-C665-4564-9814-3DA0E03FC424}" srcOrd="7" destOrd="0" presId="urn:microsoft.com/office/officeart/2005/8/layout/vList2"/>
    <dgm:cxn modelId="{BB2A3624-690B-42DA-B654-4174AB337513}" type="presParOf" srcId="{0F5E4040-F0FF-44D6-AE5C-DD44105BEEA0}" destId="{D624B0BD-EB29-4F9E-BDE6-7A6A6C396CB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D12DF24-C0C8-4330-9AA6-2C8E784E089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CE74981-53AB-46EF-9D0E-E3D20C91D7FD}">
      <dgm:prSet/>
      <dgm:spPr/>
      <dgm:t>
        <a:bodyPr/>
        <a:lstStyle/>
        <a:p>
          <a:r>
            <a:rPr lang="cs-CZ" i="1"/>
            <a:t>Starý člověk potřebuje, abychom se zastavili, dokázali mu darovat svůj čas a naslouchat jeho životnímu příběhu.</a:t>
          </a:r>
          <a:endParaRPr lang="en-US"/>
        </a:p>
      </dgm:t>
    </dgm:pt>
    <dgm:pt modelId="{22263916-81F9-4AB7-9103-B618397BDB6E}" type="parTrans" cxnId="{559C1B42-9D74-4B4F-9EF0-B488D156672B}">
      <dgm:prSet/>
      <dgm:spPr/>
      <dgm:t>
        <a:bodyPr/>
        <a:lstStyle/>
        <a:p>
          <a:endParaRPr lang="en-US"/>
        </a:p>
      </dgm:t>
    </dgm:pt>
    <dgm:pt modelId="{E1A258BF-E8C0-4D05-B49B-0E6F7AC6F4E8}" type="sibTrans" cxnId="{559C1B42-9D74-4B4F-9EF0-B488D156672B}">
      <dgm:prSet/>
      <dgm:spPr/>
      <dgm:t>
        <a:bodyPr/>
        <a:lstStyle/>
        <a:p>
          <a:endParaRPr lang="en-US"/>
        </a:p>
      </dgm:t>
    </dgm:pt>
    <dgm:pt modelId="{9AD35861-C20B-46C2-B393-2A1771A98B5C}">
      <dgm:prSet/>
      <dgm:spPr/>
      <dgm:t>
        <a:bodyPr/>
        <a:lstStyle/>
        <a:p>
          <a:r>
            <a:rPr lang="cs-CZ" i="1"/>
            <a:t>Jde o respekt, o důstojnost, o to, že pro druhé něco znamenáme….</a:t>
          </a:r>
          <a:endParaRPr lang="en-US"/>
        </a:p>
      </dgm:t>
    </dgm:pt>
    <dgm:pt modelId="{FACF54D2-1357-4714-9699-3F4AEEA63E8F}" type="parTrans" cxnId="{4238B5C0-E70C-4B86-827B-3DDB4F8EFADC}">
      <dgm:prSet/>
      <dgm:spPr/>
      <dgm:t>
        <a:bodyPr/>
        <a:lstStyle/>
        <a:p>
          <a:endParaRPr lang="en-US"/>
        </a:p>
      </dgm:t>
    </dgm:pt>
    <dgm:pt modelId="{B3BCBDBE-38AC-498D-B4EB-B6B84583CA3C}" type="sibTrans" cxnId="{4238B5C0-E70C-4B86-827B-3DDB4F8EFADC}">
      <dgm:prSet/>
      <dgm:spPr/>
      <dgm:t>
        <a:bodyPr/>
        <a:lstStyle/>
        <a:p>
          <a:endParaRPr lang="en-US"/>
        </a:p>
      </dgm:t>
    </dgm:pt>
    <dgm:pt modelId="{1A8C0CE9-D31B-4DA4-9903-98E6583696FB}" type="pres">
      <dgm:prSet presAssocID="{0D12DF24-C0C8-4330-9AA6-2C8E784E089E}" presName="linear" presStyleCnt="0">
        <dgm:presLayoutVars>
          <dgm:animLvl val="lvl"/>
          <dgm:resizeHandles val="exact"/>
        </dgm:presLayoutVars>
      </dgm:prSet>
      <dgm:spPr/>
    </dgm:pt>
    <dgm:pt modelId="{B63A0AB6-732B-4B57-95E4-8311932FAB97}" type="pres">
      <dgm:prSet presAssocID="{DCE74981-53AB-46EF-9D0E-E3D20C91D7FD}" presName="parentText" presStyleLbl="node1" presStyleIdx="0" presStyleCnt="2">
        <dgm:presLayoutVars>
          <dgm:chMax val="0"/>
          <dgm:bulletEnabled val="1"/>
        </dgm:presLayoutVars>
      </dgm:prSet>
      <dgm:spPr/>
    </dgm:pt>
    <dgm:pt modelId="{6F62A451-FCCA-4B9E-988D-739FB233DBAE}" type="pres">
      <dgm:prSet presAssocID="{E1A258BF-E8C0-4D05-B49B-0E6F7AC6F4E8}" presName="spacer" presStyleCnt="0"/>
      <dgm:spPr/>
    </dgm:pt>
    <dgm:pt modelId="{E4C72C9D-D874-4FF0-BEB4-F42A007D6588}" type="pres">
      <dgm:prSet presAssocID="{9AD35861-C20B-46C2-B393-2A1771A98B5C}" presName="parentText" presStyleLbl="node1" presStyleIdx="1" presStyleCnt="2">
        <dgm:presLayoutVars>
          <dgm:chMax val="0"/>
          <dgm:bulletEnabled val="1"/>
        </dgm:presLayoutVars>
      </dgm:prSet>
      <dgm:spPr/>
    </dgm:pt>
  </dgm:ptLst>
  <dgm:cxnLst>
    <dgm:cxn modelId="{873EA535-5FF2-4C23-B2C0-4EBE4DBF3E18}" type="presOf" srcId="{DCE74981-53AB-46EF-9D0E-E3D20C91D7FD}" destId="{B63A0AB6-732B-4B57-95E4-8311932FAB97}" srcOrd="0" destOrd="0" presId="urn:microsoft.com/office/officeart/2005/8/layout/vList2"/>
    <dgm:cxn modelId="{559C1B42-9D74-4B4F-9EF0-B488D156672B}" srcId="{0D12DF24-C0C8-4330-9AA6-2C8E784E089E}" destId="{DCE74981-53AB-46EF-9D0E-E3D20C91D7FD}" srcOrd="0" destOrd="0" parTransId="{22263916-81F9-4AB7-9103-B618397BDB6E}" sibTransId="{E1A258BF-E8C0-4D05-B49B-0E6F7AC6F4E8}"/>
    <dgm:cxn modelId="{1204739F-EEE4-407F-BF65-FBB04CC4FE74}" type="presOf" srcId="{9AD35861-C20B-46C2-B393-2A1771A98B5C}" destId="{E4C72C9D-D874-4FF0-BEB4-F42A007D6588}" srcOrd="0" destOrd="0" presId="urn:microsoft.com/office/officeart/2005/8/layout/vList2"/>
    <dgm:cxn modelId="{6D2934B0-F372-4C83-9119-71F17FB87B14}" type="presOf" srcId="{0D12DF24-C0C8-4330-9AA6-2C8E784E089E}" destId="{1A8C0CE9-D31B-4DA4-9903-98E6583696FB}" srcOrd="0" destOrd="0" presId="urn:microsoft.com/office/officeart/2005/8/layout/vList2"/>
    <dgm:cxn modelId="{4238B5C0-E70C-4B86-827B-3DDB4F8EFADC}" srcId="{0D12DF24-C0C8-4330-9AA6-2C8E784E089E}" destId="{9AD35861-C20B-46C2-B393-2A1771A98B5C}" srcOrd="1" destOrd="0" parTransId="{FACF54D2-1357-4714-9699-3F4AEEA63E8F}" sibTransId="{B3BCBDBE-38AC-498D-B4EB-B6B84583CA3C}"/>
    <dgm:cxn modelId="{0F5C2D9E-1F5A-45DC-9161-FAE0036E513E}" type="presParOf" srcId="{1A8C0CE9-D31B-4DA4-9903-98E6583696FB}" destId="{B63A0AB6-732B-4B57-95E4-8311932FAB97}" srcOrd="0" destOrd="0" presId="urn:microsoft.com/office/officeart/2005/8/layout/vList2"/>
    <dgm:cxn modelId="{E1814DE3-0F3D-4472-ACBE-16DF643EF07D}" type="presParOf" srcId="{1A8C0CE9-D31B-4DA4-9903-98E6583696FB}" destId="{6F62A451-FCCA-4B9E-988D-739FB233DBAE}" srcOrd="1" destOrd="0" presId="urn:microsoft.com/office/officeart/2005/8/layout/vList2"/>
    <dgm:cxn modelId="{B64EC6EF-8305-455D-AA0D-04FCCEFCF3BD}" type="presParOf" srcId="{1A8C0CE9-D31B-4DA4-9903-98E6583696FB}" destId="{E4C72C9D-D874-4FF0-BEB4-F42A007D658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2CB68A-FD1A-41AE-91E9-7E1A461CFB9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3484CB4-576A-41F0-967D-2D893A0D983A}">
      <dgm:prSet/>
      <dgm:spPr/>
      <dgm:t>
        <a:bodyPr/>
        <a:lstStyle/>
        <a:p>
          <a:r>
            <a:rPr lang="cs-CZ"/>
            <a:t>Zvolit užitečné praktické věci, například vybrat tvorbu výrobků, které senioři mohou uplatnit, darovat, které je budou těšit (příklad vánoce – svícen, balení dárků, vánoční hvězdy atd.)</a:t>
          </a:r>
          <a:endParaRPr lang="en-US"/>
        </a:p>
      </dgm:t>
    </dgm:pt>
    <dgm:pt modelId="{71E70185-0EA5-484D-B5F5-F1B591675860}" type="parTrans" cxnId="{8351E252-8ED5-4B2E-BA4F-7D2EECE73F23}">
      <dgm:prSet/>
      <dgm:spPr/>
      <dgm:t>
        <a:bodyPr/>
        <a:lstStyle/>
        <a:p>
          <a:endParaRPr lang="en-US"/>
        </a:p>
      </dgm:t>
    </dgm:pt>
    <dgm:pt modelId="{6E4EC906-B45B-4D06-8A07-D82BF7ABBF0A}" type="sibTrans" cxnId="{8351E252-8ED5-4B2E-BA4F-7D2EECE73F23}">
      <dgm:prSet/>
      <dgm:spPr/>
      <dgm:t>
        <a:bodyPr/>
        <a:lstStyle/>
        <a:p>
          <a:endParaRPr lang="en-US"/>
        </a:p>
      </dgm:t>
    </dgm:pt>
    <dgm:pt modelId="{FDD5C535-F5F6-453C-85A0-F8D89CC85CD3}">
      <dgm:prSet/>
      <dgm:spPr/>
      <dgm:t>
        <a:bodyPr/>
        <a:lstStyle/>
        <a:p>
          <a:r>
            <a:rPr lang="cs-CZ"/>
            <a:t>Zařadit zábavné činnosti spojené s hudbou, se zpěvem, soutěže, hry…</a:t>
          </a:r>
          <a:endParaRPr lang="en-US"/>
        </a:p>
      </dgm:t>
    </dgm:pt>
    <dgm:pt modelId="{06DF60FB-83B7-44A3-B72B-C23917F1CAAA}" type="parTrans" cxnId="{AA0B6E9A-FA6E-45A2-86CD-D7C11FD510DD}">
      <dgm:prSet/>
      <dgm:spPr/>
      <dgm:t>
        <a:bodyPr/>
        <a:lstStyle/>
        <a:p>
          <a:endParaRPr lang="en-US"/>
        </a:p>
      </dgm:t>
    </dgm:pt>
    <dgm:pt modelId="{9E1995D0-BB65-4653-88D7-E13FF90D32B0}" type="sibTrans" cxnId="{AA0B6E9A-FA6E-45A2-86CD-D7C11FD510DD}">
      <dgm:prSet/>
      <dgm:spPr/>
      <dgm:t>
        <a:bodyPr/>
        <a:lstStyle/>
        <a:p>
          <a:endParaRPr lang="en-US"/>
        </a:p>
      </dgm:t>
    </dgm:pt>
    <dgm:pt modelId="{1DCE4F27-7265-4223-AEE0-D19D7DBD48FA}">
      <dgm:prSet/>
      <dgm:spPr/>
      <dgm:t>
        <a:bodyPr/>
        <a:lstStyle/>
        <a:p>
          <a:r>
            <a:rPr lang="cs-CZ" b="1"/>
            <a:t>Vyzkoušet praktická cvičení </a:t>
          </a:r>
          <a:r>
            <a:rPr lang="cs-CZ"/>
            <a:t>– př. procvičování paměti (velmi důležité, velké množství technik a pomůcek, př. myšlenkové mapy)</a:t>
          </a:r>
          <a:endParaRPr lang="en-US"/>
        </a:p>
      </dgm:t>
    </dgm:pt>
    <dgm:pt modelId="{23AA2A7F-143D-44BF-8FB7-D116F703BFFC}" type="parTrans" cxnId="{5DC87472-6D8D-4507-B425-7CDC5402257C}">
      <dgm:prSet/>
      <dgm:spPr/>
      <dgm:t>
        <a:bodyPr/>
        <a:lstStyle/>
        <a:p>
          <a:endParaRPr lang="en-US"/>
        </a:p>
      </dgm:t>
    </dgm:pt>
    <dgm:pt modelId="{CBBD7877-A1A7-43C8-BCE0-732FC663F6CB}" type="sibTrans" cxnId="{5DC87472-6D8D-4507-B425-7CDC5402257C}">
      <dgm:prSet/>
      <dgm:spPr/>
      <dgm:t>
        <a:bodyPr/>
        <a:lstStyle/>
        <a:p>
          <a:endParaRPr lang="en-US"/>
        </a:p>
      </dgm:t>
    </dgm:pt>
    <dgm:pt modelId="{F91B3501-4E7A-44AA-91AB-A8322AFBFCA6}">
      <dgm:prSet/>
      <dgm:spPr/>
      <dgm:t>
        <a:bodyPr/>
        <a:lstStyle/>
        <a:p>
          <a:r>
            <a:rPr lang="cs-CZ"/>
            <a:t>Pokud máte zkušenost – jednoduchá fyzická procvičování, taneční večer….</a:t>
          </a:r>
          <a:endParaRPr lang="en-US"/>
        </a:p>
      </dgm:t>
    </dgm:pt>
    <dgm:pt modelId="{5DE8C0C6-40CC-4093-8A18-9370667C00E9}" type="parTrans" cxnId="{09DE9941-EA6F-40C9-B065-6F1E59DFCD60}">
      <dgm:prSet/>
      <dgm:spPr/>
      <dgm:t>
        <a:bodyPr/>
        <a:lstStyle/>
        <a:p>
          <a:endParaRPr lang="en-US"/>
        </a:p>
      </dgm:t>
    </dgm:pt>
    <dgm:pt modelId="{509955FF-2226-4D6D-87CF-C91ED0A932D8}" type="sibTrans" cxnId="{09DE9941-EA6F-40C9-B065-6F1E59DFCD60}">
      <dgm:prSet/>
      <dgm:spPr/>
      <dgm:t>
        <a:bodyPr/>
        <a:lstStyle/>
        <a:p>
          <a:endParaRPr lang="en-US"/>
        </a:p>
      </dgm:t>
    </dgm:pt>
    <dgm:pt modelId="{A428F532-31E5-4508-A671-7004B7492501}" type="pres">
      <dgm:prSet presAssocID="{442CB68A-FD1A-41AE-91E9-7E1A461CFB96}" presName="linear" presStyleCnt="0">
        <dgm:presLayoutVars>
          <dgm:animLvl val="lvl"/>
          <dgm:resizeHandles val="exact"/>
        </dgm:presLayoutVars>
      </dgm:prSet>
      <dgm:spPr/>
    </dgm:pt>
    <dgm:pt modelId="{67F0A382-EAEA-4809-9843-90FD79F04FE6}" type="pres">
      <dgm:prSet presAssocID="{13484CB4-576A-41F0-967D-2D893A0D983A}" presName="parentText" presStyleLbl="node1" presStyleIdx="0" presStyleCnt="4">
        <dgm:presLayoutVars>
          <dgm:chMax val="0"/>
          <dgm:bulletEnabled val="1"/>
        </dgm:presLayoutVars>
      </dgm:prSet>
      <dgm:spPr/>
    </dgm:pt>
    <dgm:pt modelId="{0E7EA746-BAFA-41C6-B1C8-9D6FF90EAC6F}" type="pres">
      <dgm:prSet presAssocID="{6E4EC906-B45B-4D06-8A07-D82BF7ABBF0A}" presName="spacer" presStyleCnt="0"/>
      <dgm:spPr/>
    </dgm:pt>
    <dgm:pt modelId="{DC430117-D2A4-49EC-ABA7-4E414924DBC6}" type="pres">
      <dgm:prSet presAssocID="{FDD5C535-F5F6-453C-85A0-F8D89CC85CD3}" presName="parentText" presStyleLbl="node1" presStyleIdx="1" presStyleCnt="4">
        <dgm:presLayoutVars>
          <dgm:chMax val="0"/>
          <dgm:bulletEnabled val="1"/>
        </dgm:presLayoutVars>
      </dgm:prSet>
      <dgm:spPr/>
    </dgm:pt>
    <dgm:pt modelId="{FE0C9603-9B9E-4165-8B54-DE954C1981B8}" type="pres">
      <dgm:prSet presAssocID="{9E1995D0-BB65-4653-88D7-E13FF90D32B0}" presName="spacer" presStyleCnt="0"/>
      <dgm:spPr/>
    </dgm:pt>
    <dgm:pt modelId="{F9D365F9-EF5A-4718-B389-70C9A2E39FC2}" type="pres">
      <dgm:prSet presAssocID="{1DCE4F27-7265-4223-AEE0-D19D7DBD48FA}" presName="parentText" presStyleLbl="node1" presStyleIdx="2" presStyleCnt="4">
        <dgm:presLayoutVars>
          <dgm:chMax val="0"/>
          <dgm:bulletEnabled val="1"/>
        </dgm:presLayoutVars>
      </dgm:prSet>
      <dgm:spPr/>
    </dgm:pt>
    <dgm:pt modelId="{F6112D9B-014A-41ED-BC9F-F4440D87ABFF}" type="pres">
      <dgm:prSet presAssocID="{CBBD7877-A1A7-43C8-BCE0-732FC663F6CB}" presName="spacer" presStyleCnt="0"/>
      <dgm:spPr/>
    </dgm:pt>
    <dgm:pt modelId="{3B41B211-4DAC-42F5-BABB-8FAD7DE78D8A}" type="pres">
      <dgm:prSet presAssocID="{F91B3501-4E7A-44AA-91AB-A8322AFBFCA6}" presName="parentText" presStyleLbl="node1" presStyleIdx="3" presStyleCnt="4">
        <dgm:presLayoutVars>
          <dgm:chMax val="0"/>
          <dgm:bulletEnabled val="1"/>
        </dgm:presLayoutVars>
      </dgm:prSet>
      <dgm:spPr/>
    </dgm:pt>
  </dgm:ptLst>
  <dgm:cxnLst>
    <dgm:cxn modelId="{FD131638-773B-4321-8398-7A81E56DFE5B}" type="presOf" srcId="{13484CB4-576A-41F0-967D-2D893A0D983A}" destId="{67F0A382-EAEA-4809-9843-90FD79F04FE6}" srcOrd="0" destOrd="0" presId="urn:microsoft.com/office/officeart/2005/8/layout/vList2"/>
    <dgm:cxn modelId="{09DE9941-EA6F-40C9-B065-6F1E59DFCD60}" srcId="{442CB68A-FD1A-41AE-91E9-7E1A461CFB96}" destId="{F91B3501-4E7A-44AA-91AB-A8322AFBFCA6}" srcOrd="3" destOrd="0" parTransId="{5DE8C0C6-40CC-4093-8A18-9370667C00E9}" sibTransId="{509955FF-2226-4D6D-87CF-C91ED0A932D8}"/>
    <dgm:cxn modelId="{BC05314C-F7EA-456A-872C-86F097483D4E}" type="presOf" srcId="{FDD5C535-F5F6-453C-85A0-F8D89CC85CD3}" destId="{DC430117-D2A4-49EC-ABA7-4E414924DBC6}" srcOrd="0" destOrd="0" presId="urn:microsoft.com/office/officeart/2005/8/layout/vList2"/>
    <dgm:cxn modelId="{5DC87472-6D8D-4507-B425-7CDC5402257C}" srcId="{442CB68A-FD1A-41AE-91E9-7E1A461CFB96}" destId="{1DCE4F27-7265-4223-AEE0-D19D7DBD48FA}" srcOrd="2" destOrd="0" parTransId="{23AA2A7F-143D-44BF-8FB7-D116F703BFFC}" sibTransId="{CBBD7877-A1A7-43C8-BCE0-732FC663F6CB}"/>
    <dgm:cxn modelId="{8351E252-8ED5-4B2E-BA4F-7D2EECE73F23}" srcId="{442CB68A-FD1A-41AE-91E9-7E1A461CFB96}" destId="{13484CB4-576A-41F0-967D-2D893A0D983A}" srcOrd="0" destOrd="0" parTransId="{71E70185-0EA5-484D-B5F5-F1B591675860}" sibTransId="{6E4EC906-B45B-4D06-8A07-D82BF7ABBF0A}"/>
    <dgm:cxn modelId="{AA0B6E9A-FA6E-45A2-86CD-D7C11FD510DD}" srcId="{442CB68A-FD1A-41AE-91E9-7E1A461CFB96}" destId="{FDD5C535-F5F6-453C-85A0-F8D89CC85CD3}" srcOrd="1" destOrd="0" parTransId="{06DF60FB-83B7-44A3-B72B-C23917F1CAAA}" sibTransId="{9E1995D0-BB65-4653-88D7-E13FF90D32B0}"/>
    <dgm:cxn modelId="{0DDE06B3-661A-48EE-BDCA-A1A145F5B345}" type="presOf" srcId="{F91B3501-4E7A-44AA-91AB-A8322AFBFCA6}" destId="{3B41B211-4DAC-42F5-BABB-8FAD7DE78D8A}" srcOrd="0" destOrd="0" presId="urn:microsoft.com/office/officeart/2005/8/layout/vList2"/>
    <dgm:cxn modelId="{8EB379CD-5D41-4774-B5E9-05C5F0876303}" type="presOf" srcId="{442CB68A-FD1A-41AE-91E9-7E1A461CFB96}" destId="{A428F532-31E5-4508-A671-7004B7492501}" srcOrd="0" destOrd="0" presId="urn:microsoft.com/office/officeart/2005/8/layout/vList2"/>
    <dgm:cxn modelId="{EC2480DE-042C-4204-B6E2-CD1A54FA1BD4}" type="presOf" srcId="{1DCE4F27-7265-4223-AEE0-D19D7DBD48FA}" destId="{F9D365F9-EF5A-4718-B389-70C9A2E39FC2}" srcOrd="0" destOrd="0" presId="urn:microsoft.com/office/officeart/2005/8/layout/vList2"/>
    <dgm:cxn modelId="{46690135-C2D6-422E-9296-FA9E483D43D3}" type="presParOf" srcId="{A428F532-31E5-4508-A671-7004B7492501}" destId="{67F0A382-EAEA-4809-9843-90FD79F04FE6}" srcOrd="0" destOrd="0" presId="urn:microsoft.com/office/officeart/2005/8/layout/vList2"/>
    <dgm:cxn modelId="{322F3650-6285-4C20-AD90-58C263BB3843}" type="presParOf" srcId="{A428F532-31E5-4508-A671-7004B7492501}" destId="{0E7EA746-BAFA-41C6-B1C8-9D6FF90EAC6F}" srcOrd="1" destOrd="0" presId="urn:microsoft.com/office/officeart/2005/8/layout/vList2"/>
    <dgm:cxn modelId="{B12D184E-6FE8-49FE-94E7-7F678E53DA66}" type="presParOf" srcId="{A428F532-31E5-4508-A671-7004B7492501}" destId="{DC430117-D2A4-49EC-ABA7-4E414924DBC6}" srcOrd="2" destOrd="0" presId="urn:microsoft.com/office/officeart/2005/8/layout/vList2"/>
    <dgm:cxn modelId="{427407E9-5787-40E8-9281-EA3A04CD7E5D}" type="presParOf" srcId="{A428F532-31E5-4508-A671-7004B7492501}" destId="{FE0C9603-9B9E-4165-8B54-DE954C1981B8}" srcOrd="3" destOrd="0" presId="urn:microsoft.com/office/officeart/2005/8/layout/vList2"/>
    <dgm:cxn modelId="{383C5636-5DCE-4FA8-8EB9-D935D8CE77C1}" type="presParOf" srcId="{A428F532-31E5-4508-A671-7004B7492501}" destId="{F9D365F9-EF5A-4718-B389-70C9A2E39FC2}" srcOrd="4" destOrd="0" presId="urn:microsoft.com/office/officeart/2005/8/layout/vList2"/>
    <dgm:cxn modelId="{49FEE1A7-3B2F-4648-B5C2-6D18B959B790}" type="presParOf" srcId="{A428F532-31E5-4508-A671-7004B7492501}" destId="{F6112D9B-014A-41ED-BC9F-F4440D87ABFF}" srcOrd="5" destOrd="0" presId="urn:microsoft.com/office/officeart/2005/8/layout/vList2"/>
    <dgm:cxn modelId="{26B8448B-D676-45CB-B3B8-7AD854A3622E}" type="presParOf" srcId="{A428F532-31E5-4508-A671-7004B7492501}" destId="{3B41B211-4DAC-42F5-BABB-8FAD7DE78D8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E6FA83-2577-46A4-AC05-FD035DCD474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90141CF-295E-4D4B-AD65-EA61641E508E}">
      <dgm:prSet/>
      <dgm:spPr/>
      <dgm:t>
        <a:bodyPr/>
        <a:lstStyle/>
        <a:p>
          <a:r>
            <a:rPr lang="cs-CZ"/>
            <a:t>Lidé mají vztah k cestování, cestovatelské zážitky, kvízy spojené ze zeměpisnými a historickými tématy</a:t>
          </a:r>
          <a:endParaRPr lang="en-US"/>
        </a:p>
      </dgm:t>
    </dgm:pt>
    <dgm:pt modelId="{2AEC829F-B385-4CC7-BE76-DF2D0536291A}" type="parTrans" cxnId="{0CE009CF-42BE-4E07-BFC5-9A176610DB13}">
      <dgm:prSet/>
      <dgm:spPr/>
      <dgm:t>
        <a:bodyPr/>
        <a:lstStyle/>
        <a:p>
          <a:endParaRPr lang="en-US"/>
        </a:p>
      </dgm:t>
    </dgm:pt>
    <dgm:pt modelId="{519D8A31-831C-4270-A887-196151A15143}" type="sibTrans" cxnId="{0CE009CF-42BE-4E07-BFC5-9A176610DB13}">
      <dgm:prSet/>
      <dgm:spPr/>
      <dgm:t>
        <a:bodyPr/>
        <a:lstStyle/>
        <a:p>
          <a:endParaRPr lang="en-US"/>
        </a:p>
      </dgm:t>
    </dgm:pt>
    <dgm:pt modelId="{9F4ACDA5-088C-4135-8224-0BC6AF0FC664}">
      <dgm:prSet/>
      <dgm:spPr/>
      <dgm:t>
        <a:bodyPr/>
        <a:lstStyle/>
        <a:p>
          <a:r>
            <a:rPr lang="cs-CZ"/>
            <a:t>Vytvořit přednášku nebo spíše povídání o tom, jak žije dnešní generace mladých a jak žili oni když byli mladí</a:t>
          </a:r>
          <a:endParaRPr lang="en-US"/>
        </a:p>
      </dgm:t>
    </dgm:pt>
    <dgm:pt modelId="{9DD7A591-7B82-4B89-800B-001B7D2C694F}" type="parTrans" cxnId="{6667EFBB-9A5E-4FD2-ABF6-31B66691236D}">
      <dgm:prSet/>
      <dgm:spPr/>
      <dgm:t>
        <a:bodyPr/>
        <a:lstStyle/>
        <a:p>
          <a:endParaRPr lang="en-US"/>
        </a:p>
      </dgm:t>
    </dgm:pt>
    <dgm:pt modelId="{0ABDA820-3690-4D34-B1CB-91D3F68707A3}" type="sibTrans" cxnId="{6667EFBB-9A5E-4FD2-ABF6-31B66691236D}">
      <dgm:prSet/>
      <dgm:spPr/>
      <dgm:t>
        <a:bodyPr/>
        <a:lstStyle/>
        <a:p>
          <a:endParaRPr lang="en-US"/>
        </a:p>
      </dgm:t>
    </dgm:pt>
    <dgm:pt modelId="{DF64DBF0-8892-4BC6-8AB6-4475675A85AB}">
      <dgm:prSet/>
      <dgm:spPr/>
      <dgm:t>
        <a:bodyPr/>
        <a:lstStyle/>
        <a:p>
          <a:r>
            <a:rPr lang="cs-CZ"/>
            <a:t>Dá se propojit s reminiscenčními </a:t>
          </a:r>
          <a:r>
            <a:rPr lang="cs-CZ" b="1"/>
            <a:t>technikami…začít úplně jednoduše</a:t>
          </a:r>
          <a:r>
            <a:rPr lang="cs-CZ"/>
            <a:t>, pokud jsou ochotni, pracovat s jejich předměty – fotografie, drobnosti – šátek, knoflík, šperk, voňavka…vybrat téma pro aktivitu se vzpomínkami…jak se pracovalo, jak se trávil čas, jak se studovalo, co bylo těžké, …jak se lidé seznamovali, jak se žilo v rodinách</a:t>
          </a:r>
          <a:endParaRPr lang="en-US"/>
        </a:p>
      </dgm:t>
    </dgm:pt>
    <dgm:pt modelId="{4FA849C2-44E4-40F7-B33C-1CC7E8EC2753}" type="parTrans" cxnId="{E31A7BA8-E9D6-4F5B-AE3D-C47FD768A71B}">
      <dgm:prSet/>
      <dgm:spPr/>
      <dgm:t>
        <a:bodyPr/>
        <a:lstStyle/>
        <a:p>
          <a:endParaRPr lang="en-US"/>
        </a:p>
      </dgm:t>
    </dgm:pt>
    <dgm:pt modelId="{A8B23CC7-714D-4F18-9649-BAE4DB01673A}" type="sibTrans" cxnId="{E31A7BA8-E9D6-4F5B-AE3D-C47FD768A71B}">
      <dgm:prSet/>
      <dgm:spPr/>
      <dgm:t>
        <a:bodyPr/>
        <a:lstStyle/>
        <a:p>
          <a:endParaRPr lang="en-US"/>
        </a:p>
      </dgm:t>
    </dgm:pt>
    <dgm:pt modelId="{9D2F9373-699E-45F2-B7B9-6D7E8DC7E467}" type="pres">
      <dgm:prSet presAssocID="{0DE6FA83-2577-46A4-AC05-FD035DCD4748}" presName="linear" presStyleCnt="0">
        <dgm:presLayoutVars>
          <dgm:animLvl val="lvl"/>
          <dgm:resizeHandles val="exact"/>
        </dgm:presLayoutVars>
      </dgm:prSet>
      <dgm:spPr/>
    </dgm:pt>
    <dgm:pt modelId="{FFD8BBC9-3E1F-49BE-9F95-C5793E18A773}" type="pres">
      <dgm:prSet presAssocID="{B90141CF-295E-4D4B-AD65-EA61641E508E}" presName="parentText" presStyleLbl="node1" presStyleIdx="0" presStyleCnt="3">
        <dgm:presLayoutVars>
          <dgm:chMax val="0"/>
          <dgm:bulletEnabled val="1"/>
        </dgm:presLayoutVars>
      </dgm:prSet>
      <dgm:spPr/>
    </dgm:pt>
    <dgm:pt modelId="{1CF4176C-0363-4C49-9684-C6EF141B5C21}" type="pres">
      <dgm:prSet presAssocID="{519D8A31-831C-4270-A887-196151A15143}" presName="spacer" presStyleCnt="0"/>
      <dgm:spPr/>
    </dgm:pt>
    <dgm:pt modelId="{4E878284-9CEB-4E45-8CA4-C29D780A83E9}" type="pres">
      <dgm:prSet presAssocID="{9F4ACDA5-088C-4135-8224-0BC6AF0FC664}" presName="parentText" presStyleLbl="node1" presStyleIdx="1" presStyleCnt="3">
        <dgm:presLayoutVars>
          <dgm:chMax val="0"/>
          <dgm:bulletEnabled val="1"/>
        </dgm:presLayoutVars>
      </dgm:prSet>
      <dgm:spPr/>
    </dgm:pt>
    <dgm:pt modelId="{C5DA30D7-1676-4BBF-AA5A-B99493E06841}" type="pres">
      <dgm:prSet presAssocID="{0ABDA820-3690-4D34-B1CB-91D3F68707A3}" presName="spacer" presStyleCnt="0"/>
      <dgm:spPr/>
    </dgm:pt>
    <dgm:pt modelId="{6029E212-C02E-40B5-AE1E-EB7F725A2AAC}" type="pres">
      <dgm:prSet presAssocID="{DF64DBF0-8892-4BC6-8AB6-4475675A85AB}" presName="parentText" presStyleLbl="node1" presStyleIdx="2" presStyleCnt="3">
        <dgm:presLayoutVars>
          <dgm:chMax val="0"/>
          <dgm:bulletEnabled val="1"/>
        </dgm:presLayoutVars>
      </dgm:prSet>
      <dgm:spPr/>
    </dgm:pt>
  </dgm:ptLst>
  <dgm:cxnLst>
    <dgm:cxn modelId="{1F4AFF36-FD0A-47E7-ADCB-C24A05DBE7AD}" type="presOf" srcId="{B90141CF-295E-4D4B-AD65-EA61641E508E}" destId="{FFD8BBC9-3E1F-49BE-9F95-C5793E18A773}" srcOrd="0" destOrd="0" presId="urn:microsoft.com/office/officeart/2005/8/layout/vList2"/>
    <dgm:cxn modelId="{1332923B-D9A4-4C57-A039-7A8400FBD301}" type="presOf" srcId="{9F4ACDA5-088C-4135-8224-0BC6AF0FC664}" destId="{4E878284-9CEB-4E45-8CA4-C29D780A83E9}" srcOrd="0" destOrd="0" presId="urn:microsoft.com/office/officeart/2005/8/layout/vList2"/>
    <dgm:cxn modelId="{FCEFE43B-D8E0-44FC-833D-B490945743B6}" type="presOf" srcId="{0DE6FA83-2577-46A4-AC05-FD035DCD4748}" destId="{9D2F9373-699E-45F2-B7B9-6D7E8DC7E467}" srcOrd="0" destOrd="0" presId="urn:microsoft.com/office/officeart/2005/8/layout/vList2"/>
    <dgm:cxn modelId="{B4584669-63E9-44E3-9EA4-DF486C3590EC}" type="presOf" srcId="{DF64DBF0-8892-4BC6-8AB6-4475675A85AB}" destId="{6029E212-C02E-40B5-AE1E-EB7F725A2AAC}" srcOrd="0" destOrd="0" presId="urn:microsoft.com/office/officeart/2005/8/layout/vList2"/>
    <dgm:cxn modelId="{E31A7BA8-E9D6-4F5B-AE3D-C47FD768A71B}" srcId="{0DE6FA83-2577-46A4-AC05-FD035DCD4748}" destId="{DF64DBF0-8892-4BC6-8AB6-4475675A85AB}" srcOrd="2" destOrd="0" parTransId="{4FA849C2-44E4-40F7-B33C-1CC7E8EC2753}" sibTransId="{A8B23CC7-714D-4F18-9649-BAE4DB01673A}"/>
    <dgm:cxn modelId="{6667EFBB-9A5E-4FD2-ABF6-31B66691236D}" srcId="{0DE6FA83-2577-46A4-AC05-FD035DCD4748}" destId="{9F4ACDA5-088C-4135-8224-0BC6AF0FC664}" srcOrd="1" destOrd="0" parTransId="{9DD7A591-7B82-4B89-800B-001B7D2C694F}" sibTransId="{0ABDA820-3690-4D34-B1CB-91D3F68707A3}"/>
    <dgm:cxn modelId="{0CE009CF-42BE-4E07-BFC5-9A176610DB13}" srcId="{0DE6FA83-2577-46A4-AC05-FD035DCD4748}" destId="{B90141CF-295E-4D4B-AD65-EA61641E508E}" srcOrd="0" destOrd="0" parTransId="{2AEC829F-B385-4CC7-BE76-DF2D0536291A}" sibTransId="{519D8A31-831C-4270-A887-196151A15143}"/>
    <dgm:cxn modelId="{45420537-84AE-4746-AD2C-1D15C1859546}" type="presParOf" srcId="{9D2F9373-699E-45F2-B7B9-6D7E8DC7E467}" destId="{FFD8BBC9-3E1F-49BE-9F95-C5793E18A773}" srcOrd="0" destOrd="0" presId="urn:microsoft.com/office/officeart/2005/8/layout/vList2"/>
    <dgm:cxn modelId="{75926722-B0C4-44EF-A9D0-53DFFEEAF466}" type="presParOf" srcId="{9D2F9373-699E-45F2-B7B9-6D7E8DC7E467}" destId="{1CF4176C-0363-4C49-9684-C6EF141B5C21}" srcOrd="1" destOrd="0" presId="urn:microsoft.com/office/officeart/2005/8/layout/vList2"/>
    <dgm:cxn modelId="{A37C4137-B1EF-4AC9-814A-8C5900347F52}" type="presParOf" srcId="{9D2F9373-699E-45F2-B7B9-6D7E8DC7E467}" destId="{4E878284-9CEB-4E45-8CA4-C29D780A83E9}" srcOrd="2" destOrd="0" presId="urn:microsoft.com/office/officeart/2005/8/layout/vList2"/>
    <dgm:cxn modelId="{CCBE6FBF-9FD0-4F24-923C-0EB4D4BE5183}" type="presParOf" srcId="{9D2F9373-699E-45F2-B7B9-6D7E8DC7E467}" destId="{C5DA30D7-1676-4BBF-AA5A-B99493E06841}" srcOrd="3" destOrd="0" presId="urn:microsoft.com/office/officeart/2005/8/layout/vList2"/>
    <dgm:cxn modelId="{4A68AD11-4604-4CAC-A53E-66F4C59BC5F3}" type="presParOf" srcId="{9D2F9373-699E-45F2-B7B9-6D7E8DC7E467}" destId="{6029E212-C02E-40B5-AE1E-EB7F725A2AA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B442F2-AE54-4D49-AAA7-2EE471070D5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D9B59C0-0C92-48CE-981E-3481D86BE744}">
      <dgm:prSet/>
      <dgm:spPr/>
      <dgm:t>
        <a:bodyPr/>
        <a:lstStyle/>
        <a:p>
          <a:r>
            <a:rPr lang="cs-CZ">
              <a:hlinkClick xmlns:r="http://schemas.openxmlformats.org/officeDocument/2006/relationships" r:id="rId1"/>
            </a:rPr>
            <a:t>www.jaktak.cz</a:t>
          </a:r>
          <a:endParaRPr lang="en-US"/>
        </a:p>
      </dgm:t>
    </dgm:pt>
    <dgm:pt modelId="{95977D44-29A7-42F3-BB34-A39B9F4BCE1C}" type="parTrans" cxnId="{64B45D18-84DD-47E1-83C2-86D69898B180}">
      <dgm:prSet/>
      <dgm:spPr/>
      <dgm:t>
        <a:bodyPr/>
        <a:lstStyle/>
        <a:p>
          <a:endParaRPr lang="en-US"/>
        </a:p>
      </dgm:t>
    </dgm:pt>
    <dgm:pt modelId="{814AD809-20B6-4515-9ECD-B738577B1EB3}" type="sibTrans" cxnId="{64B45D18-84DD-47E1-83C2-86D69898B180}">
      <dgm:prSet/>
      <dgm:spPr/>
      <dgm:t>
        <a:bodyPr/>
        <a:lstStyle/>
        <a:p>
          <a:endParaRPr lang="en-US"/>
        </a:p>
      </dgm:t>
    </dgm:pt>
    <dgm:pt modelId="{F655A4D4-CDCE-49BA-B9F5-CD8A660CB659}">
      <dgm:prSet/>
      <dgm:spPr/>
      <dgm:t>
        <a:bodyPr/>
        <a:lstStyle/>
        <a:p>
          <a:r>
            <a:rPr lang="cs-CZ">
              <a:hlinkClick xmlns:r="http://schemas.openxmlformats.org/officeDocument/2006/relationships" r:id="rId2"/>
            </a:rPr>
            <a:t>www.vytvarka.eu</a:t>
          </a:r>
          <a:endParaRPr lang="en-US"/>
        </a:p>
      </dgm:t>
    </dgm:pt>
    <dgm:pt modelId="{2805D618-224E-4F1D-BA51-29DD0E3310C0}" type="parTrans" cxnId="{B9924636-2C88-4BBB-80A3-76E5E3D80AFC}">
      <dgm:prSet/>
      <dgm:spPr/>
      <dgm:t>
        <a:bodyPr/>
        <a:lstStyle/>
        <a:p>
          <a:endParaRPr lang="en-US"/>
        </a:p>
      </dgm:t>
    </dgm:pt>
    <dgm:pt modelId="{CBAB9DE7-60EE-40D9-B152-F69169B621AD}" type="sibTrans" cxnId="{B9924636-2C88-4BBB-80A3-76E5E3D80AFC}">
      <dgm:prSet/>
      <dgm:spPr/>
      <dgm:t>
        <a:bodyPr/>
        <a:lstStyle/>
        <a:p>
          <a:endParaRPr lang="en-US"/>
        </a:p>
      </dgm:t>
    </dgm:pt>
    <dgm:pt modelId="{F35E54E4-0EAD-44DC-A393-DE57D06C0603}">
      <dgm:prSet/>
      <dgm:spPr/>
      <dgm:t>
        <a:bodyPr/>
        <a:lstStyle/>
        <a:p>
          <a:r>
            <a:rPr lang="cs-CZ">
              <a:hlinkClick xmlns:r="http://schemas.openxmlformats.org/officeDocument/2006/relationships" r:id="rId3"/>
            </a:rPr>
            <a:t>www.tvorivyamos.cz</a:t>
          </a:r>
          <a:endParaRPr lang="en-US"/>
        </a:p>
      </dgm:t>
    </dgm:pt>
    <dgm:pt modelId="{72523EC4-34FC-4615-824A-D73D4235E7D2}" type="parTrans" cxnId="{9D1575BC-53C6-49D3-84BD-E1E038A4A251}">
      <dgm:prSet/>
      <dgm:spPr/>
      <dgm:t>
        <a:bodyPr/>
        <a:lstStyle/>
        <a:p>
          <a:endParaRPr lang="en-US"/>
        </a:p>
      </dgm:t>
    </dgm:pt>
    <dgm:pt modelId="{FA364649-3D77-476D-B8EC-DF71D8559211}" type="sibTrans" cxnId="{9D1575BC-53C6-49D3-84BD-E1E038A4A251}">
      <dgm:prSet/>
      <dgm:spPr/>
      <dgm:t>
        <a:bodyPr/>
        <a:lstStyle/>
        <a:p>
          <a:endParaRPr lang="en-US"/>
        </a:p>
      </dgm:t>
    </dgm:pt>
    <dgm:pt modelId="{A4678A59-A62E-47FB-BCAE-7289FE7E3C63}">
      <dgm:prSet/>
      <dgm:spPr/>
      <dgm:t>
        <a:bodyPr/>
        <a:lstStyle/>
        <a:p>
          <a:r>
            <a:rPr lang="cs-CZ"/>
            <a:t>Nejrůznější stránky, náměty, myslet na užitečnost technik, procvičování jemné motoriky (stříhání, lepení, skládání….)</a:t>
          </a:r>
          <a:endParaRPr lang="en-US"/>
        </a:p>
      </dgm:t>
    </dgm:pt>
    <dgm:pt modelId="{CFF3879F-4D6B-4EF3-ACF1-6936E0E57CB9}" type="parTrans" cxnId="{48C72E83-B7D4-4B6F-ABDF-42E2C8F0C2E9}">
      <dgm:prSet/>
      <dgm:spPr/>
      <dgm:t>
        <a:bodyPr/>
        <a:lstStyle/>
        <a:p>
          <a:endParaRPr lang="en-US"/>
        </a:p>
      </dgm:t>
    </dgm:pt>
    <dgm:pt modelId="{46FF513B-277D-482C-ADE0-8AB9FDBAF30D}" type="sibTrans" cxnId="{48C72E83-B7D4-4B6F-ABDF-42E2C8F0C2E9}">
      <dgm:prSet/>
      <dgm:spPr/>
      <dgm:t>
        <a:bodyPr/>
        <a:lstStyle/>
        <a:p>
          <a:endParaRPr lang="en-US"/>
        </a:p>
      </dgm:t>
    </dgm:pt>
    <dgm:pt modelId="{FC35B101-9544-415C-87DF-1DE45D384784}">
      <dgm:prSet/>
      <dgm:spPr/>
      <dgm:t>
        <a:bodyPr/>
        <a:lstStyle/>
        <a:p>
          <a:r>
            <a:rPr lang="cs-CZ"/>
            <a:t>Příklad – svícen z DVD, svícen z jablka, ….</a:t>
          </a:r>
          <a:endParaRPr lang="en-US"/>
        </a:p>
      </dgm:t>
    </dgm:pt>
    <dgm:pt modelId="{CB09F7AB-9E07-43B2-8920-59EFC5C0D5B9}" type="parTrans" cxnId="{D286D99A-C0B7-472E-B7CD-53BFDAAA6D4E}">
      <dgm:prSet/>
      <dgm:spPr/>
      <dgm:t>
        <a:bodyPr/>
        <a:lstStyle/>
        <a:p>
          <a:endParaRPr lang="en-US"/>
        </a:p>
      </dgm:t>
    </dgm:pt>
    <dgm:pt modelId="{14C1EE12-5510-4D06-9203-68856C427B10}" type="sibTrans" cxnId="{D286D99A-C0B7-472E-B7CD-53BFDAAA6D4E}">
      <dgm:prSet/>
      <dgm:spPr/>
      <dgm:t>
        <a:bodyPr/>
        <a:lstStyle/>
        <a:p>
          <a:endParaRPr lang="en-US"/>
        </a:p>
      </dgm:t>
    </dgm:pt>
    <dgm:pt modelId="{1B8F41F8-02D3-4FF6-9588-24E1351DDEE7}" type="pres">
      <dgm:prSet presAssocID="{F8B442F2-AE54-4D49-AAA7-2EE471070D5C}" presName="linear" presStyleCnt="0">
        <dgm:presLayoutVars>
          <dgm:animLvl val="lvl"/>
          <dgm:resizeHandles val="exact"/>
        </dgm:presLayoutVars>
      </dgm:prSet>
      <dgm:spPr/>
    </dgm:pt>
    <dgm:pt modelId="{D7946235-82F0-4267-ACA9-FAFA0712881F}" type="pres">
      <dgm:prSet presAssocID="{CD9B59C0-0C92-48CE-981E-3481D86BE744}" presName="parentText" presStyleLbl="node1" presStyleIdx="0" presStyleCnt="5">
        <dgm:presLayoutVars>
          <dgm:chMax val="0"/>
          <dgm:bulletEnabled val="1"/>
        </dgm:presLayoutVars>
      </dgm:prSet>
      <dgm:spPr/>
    </dgm:pt>
    <dgm:pt modelId="{3C984422-71FE-4272-90BE-C8B35C18FD5C}" type="pres">
      <dgm:prSet presAssocID="{814AD809-20B6-4515-9ECD-B738577B1EB3}" presName="spacer" presStyleCnt="0"/>
      <dgm:spPr/>
    </dgm:pt>
    <dgm:pt modelId="{1CEA3E2A-5462-4EF1-A2EF-A869C681BC8C}" type="pres">
      <dgm:prSet presAssocID="{F655A4D4-CDCE-49BA-B9F5-CD8A660CB659}" presName="parentText" presStyleLbl="node1" presStyleIdx="1" presStyleCnt="5">
        <dgm:presLayoutVars>
          <dgm:chMax val="0"/>
          <dgm:bulletEnabled val="1"/>
        </dgm:presLayoutVars>
      </dgm:prSet>
      <dgm:spPr/>
    </dgm:pt>
    <dgm:pt modelId="{A32CB1F2-3424-4138-91F4-CF44B06876F8}" type="pres">
      <dgm:prSet presAssocID="{CBAB9DE7-60EE-40D9-B152-F69169B621AD}" presName="spacer" presStyleCnt="0"/>
      <dgm:spPr/>
    </dgm:pt>
    <dgm:pt modelId="{15A1EDB5-8397-4E32-A6D3-D6341570C019}" type="pres">
      <dgm:prSet presAssocID="{F35E54E4-0EAD-44DC-A393-DE57D06C0603}" presName="parentText" presStyleLbl="node1" presStyleIdx="2" presStyleCnt="5">
        <dgm:presLayoutVars>
          <dgm:chMax val="0"/>
          <dgm:bulletEnabled val="1"/>
        </dgm:presLayoutVars>
      </dgm:prSet>
      <dgm:spPr/>
    </dgm:pt>
    <dgm:pt modelId="{B9A13AD0-736B-4EBE-93AB-3B0B43B1B895}" type="pres">
      <dgm:prSet presAssocID="{FA364649-3D77-476D-B8EC-DF71D8559211}" presName="spacer" presStyleCnt="0"/>
      <dgm:spPr/>
    </dgm:pt>
    <dgm:pt modelId="{11B7FF10-E12D-48A4-A7DD-0B20F9873338}" type="pres">
      <dgm:prSet presAssocID="{A4678A59-A62E-47FB-BCAE-7289FE7E3C63}" presName="parentText" presStyleLbl="node1" presStyleIdx="3" presStyleCnt="5">
        <dgm:presLayoutVars>
          <dgm:chMax val="0"/>
          <dgm:bulletEnabled val="1"/>
        </dgm:presLayoutVars>
      </dgm:prSet>
      <dgm:spPr/>
    </dgm:pt>
    <dgm:pt modelId="{05BE54C1-6B92-4700-A604-51080BA7B10F}" type="pres">
      <dgm:prSet presAssocID="{46FF513B-277D-482C-ADE0-8AB9FDBAF30D}" presName="spacer" presStyleCnt="0"/>
      <dgm:spPr/>
    </dgm:pt>
    <dgm:pt modelId="{DDE423CB-0A0E-4A95-A2BE-9F6356CACB07}" type="pres">
      <dgm:prSet presAssocID="{FC35B101-9544-415C-87DF-1DE45D384784}" presName="parentText" presStyleLbl="node1" presStyleIdx="4" presStyleCnt="5">
        <dgm:presLayoutVars>
          <dgm:chMax val="0"/>
          <dgm:bulletEnabled val="1"/>
        </dgm:presLayoutVars>
      </dgm:prSet>
      <dgm:spPr/>
    </dgm:pt>
  </dgm:ptLst>
  <dgm:cxnLst>
    <dgm:cxn modelId="{64B45D18-84DD-47E1-83C2-86D69898B180}" srcId="{F8B442F2-AE54-4D49-AAA7-2EE471070D5C}" destId="{CD9B59C0-0C92-48CE-981E-3481D86BE744}" srcOrd="0" destOrd="0" parTransId="{95977D44-29A7-42F3-BB34-A39B9F4BCE1C}" sibTransId="{814AD809-20B6-4515-9ECD-B738577B1EB3}"/>
    <dgm:cxn modelId="{F8AF0919-EF1E-445C-8465-DFED4B9B6360}" type="presOf" srcId="{F655A4D4-CDCE-49BA-B9F5-CD8A660CB659}" destId="{1CEA3E2A-5462-4EF1-A2EF-A869C681BC8C}" srcOrd="0" destOrd="0" presId="urn:microsoft.com/office/officeart/2005/8/layout/vList2"/>
    <dgm:cxn modelId="{B9924636-2C88-4BBB-80A3-76E5E3D80AFC}" srcId="{F8B442F2-AE54-4D49-AAA7-2EE471070D5C}" destId="{F655A4D4-CDCE-49BA-B9F5-CD8A660CB659}" srcOrd="1" destOrd="0" parTransId="{2805D618-224E-4F1D-BA51-29DD0E3310C0}" sibTransId="{CBAB9DE7-60EE-40D9-B152-F69169B621AD}"/>
    <dgm:cxn modelId="{C9062C3D-3834-4A20-996A-4857B16AB655}" type="presOf" srcId="{F8B442F2-AE54-4D49-AAA7-2EE471070D5C}" destId="{1B8F41F8-02D3-4FF6-9588-24E1351DDEE7}" srcOrd="0" destOrd="0" presId="urn:microsoft.com/office/officeart/2005/8/layout/vList2"/>
    <dgm:cxn modelId="{93C3E460-3C25-40B7-8999-80B857FA8295}" type="presOf" srcId="{FC35B101-9544-415C-87DF-1DE45D384784}" destId="{DDE423CB-0A0E-4A95-A2BE-9F6356CACB07}" srcOrd="0" destOrd="0" presId="urn:microsoft.com/office/officeart/2005/8/layout/vList2"/>
    <dgm:cxn modelId="{48C72E83-B7D4-4B6F-ABDF-42E2C8F0C2E9}" srcId="{F8B442F2-AE54-4D49-AAA7-2EE471070D5C}" destId="{A4678A59-A62E-47FB-BCAE-7289FE7E3C63}" srcOrd="3" destOrd="0" parTransId="{CFF3879F-4D6B-4EF3-ACF1-6936E0E57CB9}" sibTransId="{46FF513B-277D-482C-ADE0-8AB9FDBAF30D}"/>
    <dgm:cxn modelId="{D286D99A-C0B7-472E-B7CD-53BFDAAA6D4E}" srcId="{F8B442F2-AE54-4D49-AAA7-2EE471070D5C}" destId="{FC35B101-9544-415C-87DF-1DE45D384784}" srcOrd="4" destOrd="0" parTransId="{CB09F7AB-9E07-43B2-8920-59EFC5C0D5B9}" sibTransId="{14C1EE12-5510-4D06-9203-68856C427B10}"/>
    <dgm:cxn modelId="{45A1E1B8-7DF5-4765-850E-11B1086211FF}" type="presOf" srcId="{F35E54E4-0EAD-44DC-A393-DE57D06C0603}" destId="{15A1EDB5-8397-4E32-A6D3-D6341570C019}" srcOrd="0" destOrd="0" presId="urn:microsoft.com/office/officeart/2005/8/layout/vList2"/>
    <dgm:cxn modelId="{9D1575BC-53C6-49D3-84BD-E1E038A4A251}" srcId="{F8B442F2-AE54-4D49-AAA7-2EE471070D5C}" destId="{F35E54E4-0EAD-44DC-A393-DE57D06C0603}" srcOrd="2" destOrd="0" parTransId="{72523EC4-34FC-4615-824A-D73D4235E7D2}" sibTransId="{FA364649-3D77-476D-B8EC-DF71D8559211}"/>
    <dgm:cxn modelId="{620D86DF-81F6-46A6-BB6C-DD87E5C31C70}" type="presOf" srcId="{CD9B59C0-0C92-48CE-981E-3481D86BE744}" destId="{D7946235-82F0-4267-ACA9-FAFA0712881F}" srcOrd="0" destOrd="0" presId="urn:microsoft.com/office/officeart/2005/8/layout/vList2"/>
    <dgm:cxn modelId="{9FD899ED-DFA7-4ADB-AD6C-192BB31605B1}" type="presOf" srcId="{A4678A59-A62E-47FB-BCAE-7289FE7E3C63}" destId="{11B7FF10-E12D-48A4-A7DD-0B20F9873338}" srcOrd="0" destOrd="0" presId="urn:microsoft.com/office/officeart/2005/8/layout/vList2"/>
    <dgm:cxn modelId="{432FF1F5-AD58-4060-A676-331AE26FE16E}" type="presParOf" srcId="{1B8F41F8-02D3-4FF6-9588-24E1351DDEE7}" destId="{D7946235-82F0-4267-ACA9-FAFA0712881F}" srcOrd="0" destOrd="0" presId="urn:microsoft.com/office/officeart/2005/8/layout/vList2"/>
    <dgm:cxn modelId="{13EFABF4-FB35-4F44-9927-A9070DBB0A09}" type="presParOf" srcId="{1B8F41F8-02D3-4FF6-9588-24E1351DDEE7}" destId="{3C984422-71FE-4272-90BE-C8B35C18FD5C}" srcOrd="1" destOrd="0" presId="urn:microsoft.com/office/officeart/2005/8/layout/vList2"/>
    <dgm:cxn modelId="{21CB5883-62D9-4112-817B-84E0250620A9}" type="presParOf" srcId="{1B8F41F8-02D3-4FF6-9588-24E1351DDEE7}" destId="{1CEA3E2A-5462-4EF1-A2EF-A869C681BC8C}" srcOrd="2" destOrd="0" presId="urn:microsoft.com/office/officeart/2005/8/layout/vList2"/>
    <dgm:cxn modelId="{EADF4BFE-DAE6-4AFB-AD09-20774928C208}" type="presParOf" srcId="{1B8F41F8-02D3-4FF6-9588-24E1351DDEE7}" destId="{A32CB1F2-3424-4138-91F4-CF44B06876F8}" srcOrd="3" destOrd="0" presId="urn:microsoft.com/office/officeart/2005/8/layout/vList2"/>
    <dgm:cxn modelId="{620335D7-1764-4DAC-9CA2-C41CD96FED8F}" type="presParOf" srcId="{1B8F41F8-02D3-4FF6-9588-24E1351DDEE7}" destId="{15A1EDB5-8397-4E32-A6D3-D6341570C019}" srcOrd="4" destOrd="0" presId="urn:microsoft.com/office/officeart/2005/8/layout/vList2"/>
    <dgm:cxn modelId="{356C9265-E30D-4F08-BB56-1973228AAFEB}" type="presParOf" srcId="{1B8F41F8-02D3-4FF6-9588-24E1351DDEE7}" destId="{B9A13AD0-736B-4EBE-93AB-3B0B43B1B895}" srcOrd="5" destOrd="0" presId="urn:microsoft.com/office/officeart/2005/8/layout/vList2"/>
    <dgm:cxn modelId="{72C0C3B8-8884-44C3-A7B1-DA588813EAAF}" type="presParOf" srcId="{1B8F41F8-02D3-4FF6-9588-24E1351DDEE7}" destId="{11B7FF10-E12D-48A4-A7DD-0B20F9873338}" srcOrd="6" destOrd="0" presId="urn:microsoft.com/office/officeart/2005/8/layout/vList2"/>
    <dgm:cxn modelId="{0C384EF1-95E1-479A-94E2-086A06978653}" type="presParOf" srcId="{1B8F41F8-02D3-4FF6-9588-24E1351DDEE7}" destId="{05BE54C1-6B92-4700-A604-51080BA7B10F}" srcOrd="7" destOrd="0" presId="urn:microsoft.com/office/officeart/2005/8/layout/vList2"/>
    <dgm:cxn modelId="{68B6ABBE-970B-48C9-8748-61D5D77723B0}" type="presParOf" srcId="{1B8F41F8-02D3-4FF6-9588-24E1351DDEE7}" destId="{DDE423CB-0A0E-4A95-A2BE-9F6356CACB0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597A88-C2AC-4512-8F0A-5A38F4CA183B}"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1D378E29-871C-41F1-8022-70EC8A0C6704}">
      <dgm:prSet/>
      <dgm:spPr/>
      <dgm:t>
        <a:bodyPr/>
        <a:lstStyle/>
        <a:p>
          <a:r>
            <a:rPr lang="cs-CZ"/>
            <a:t>Vycházet z vlastních dovedností</a:t>
          </a:r>
          <a:endParaRPr lang="en-US"/>
        </a:p>
      </dgm:t>
    </dgm:pt>
    <dgm:pt modelId="{20B52C1B-47E0-4EED-9800-9FF92A985E1D}" type="parTrans" cxnId="{982BD8F1-1588-4B1C-930F-AB4E9E21A3DF}">
      <dgm:prSet/>
      <dgm:spPr/>
      <dgm:t>
        <a:bodyPr/>
        <a:lstStyle/>
        <a:p>
          <a:endParaRPr lang="en-US"/>
        </a:p>
      </dgm:t>
    </dgm:pt>
    <dgm:pt modelId="{15C56C7F-6961-4630-9412-EAF234D10C78}" type="sibTrans" cxnId="{982BD8F1-1588-4B1C-930F-AB4E9E21A3DF}">
      <dgm:prSet/>
      <dgm:spPr/>
      <dgm:t>
        <a:bodyPr/>
        <a:lstStyle/>
        <a:p>
          <a:endParaRPr lang="en-US"/>
        </a:p>
      </dgm:t>
    </dgm:pt>
    <dgm:pt modelId="{ACD4FBF9-17BE-4234-94AE-EC88CBA1BAA4}">
      <dgm:prSet/>
      <dgm:spPr/>
      <dgm:t>
        <a:bodyPr/>
        <a:lstStyle/>
        <a:p>
          <a:r>
            <a:rPr lang="cs-CZ"/>
            <a:t>Zjistit, o co by senioři měli zájem</a:t>
          </a:r>
          <a:endParaRPr lang="en-US"/>
        </a:p>
      </dgm:t>
    </dgm:pt>
    <dgm:pt modelId="{01C60FEE-9D33-4BAE-B605-01819C691E0E}" type="parTrans" cxnId="{F5F6895E-178D-4569-B95A-A07205C5566C}">
      <dgm:prSet/>
      <dgm:spPr/>
      <dgm:t>
        <a:bodyPr/>
        <a:lstStyle/>
        <a:p>
          <a:endParaRPr lang="en-US"/>
        </a:p>
      </dgm:t>
    </dgm:pt>
    <dgm:pt modelId="{85546F25-7094-49EA-A26C-306F4A6B9455}" type="sibTrans" cxnId="{F5F6895E-178D-4569-B95A-A07205C5566C}">
      <dgm:prSet/>
      <dgm:spPr/>
      <dgm:t>
        <a:bodyPr/>
        <a:lstStyle/>
        <a:p>
          <a:endParaRPr lang="en-US"/>
        </a:p>
      </dgm:t>
    </dgm:pt>
    <dgm:pt modelId="{AC8B7A41-0761-438B-903A-B2A8D709F481}">
      <dgm:prSet/>
      <dgm:spPr/>
      <dgm:t>
        <a:bodyPr/>
        <a:lstStyle/>
        <a:p>
          <a:r>
            <a:rPr lang="cs-CZ"/>
            <a:t>…případně co by doporučovali zaměstnanci</a:t>
          </a:r>
          <a:endParaRPr lang="en-US"/>
        </a:p>
      </dgm:t>
    </dgm:pt>
    <dgm:pt modelId="{965B3B8C-119F-4A98-BD0A-3F16BB8CE113}" type="parTrans" cxnId="{5B46FDDD-E90D-4A4A-A1A2-37AE172D8435}">
      <dgm:prSet/>
      <dgm:spPr/>
      <dgm:t>
        <a:bodyPr/>
        <a:lstStyle/>
        <a:p>
          <a:endParaRPr lang="en-US"/>
        </a:p>
      </dgm:t>
    </dgm:pt>
    <dgm:pt modelId="{7680ED74-8334-4948-9DDA-3C75A1EE83A5}" type="sibTrans" cxnId="{5B46FDDD-E90D-4A4A-A1A2-37AE172D8435}">
      <dgm:prSet/>
      <dgm:spPr/>
      <dgm:t>
        <a:bodyPr/>
        <a:lstStyle/>
        <a:p>
          <a:endParaRPr lang="en-US"/>
        </a:p>
      </dgm:t>
    </dgm:pt>
    <dgm:pt modelId="{CF85905B-F342-469F-BA9F-237A73D5498E}">
      <dgm:prSet/>
      <dgm:spPr/>
      <dgm:t>
        <a:bodyPr/>
        <a:lstStyle/>
        <a:p>
          <a:r>
            <a:rPr lang="cs-CZ" dirty="0"/>
            <a:t>př. zajímavá výročí spojená s historií</a:t>
          </a:r>
          <a:endParaRPr lang="en-US" dirty="0"/>
        </a:p>
      </dgm:t>
    </dgm:pt>
    <dgm:pt modelId="{D5993B64-F547-4918-9393-45EE390DBC36}" type="parTrans" cxnId="{2B6E406A-2A63-48C3-8DDC-A0DA541F8F98}">
      <dgm:prSet/>
      <dgm:spPr/>
      <dgm:t>
        <a:bodyPr/>
        <a:lstStyle/>
        <a:p>
          <a:endParaRPr lang="en-US"/>
        </a:p>
      </dgm:t>
    </dgm:pt>
    <dgm:pt modelId="{E6F2190B-2D8E-4574-8D28-0937F0793706}" type="sibTrans" cxnId="{2B6E406A-2A63-48C3-8DDC-A0DA541F8F98}">
      <dgm:prSet/>
      <dgm:spPr/>
      <dgm:t>
        <a:bodyPr/>
        <a:lstStyle/>
        <a:p>
          <a:endParaRPr lang="en-US"/>
        </a:p>
      </dgm:t>
    </dgm:pt>
    <dgm:pt modelId="{56FDE0B2-1956-431E-B48E-28D80D81E92B}">
      <dgm:prSet/>
      <dgm:spPr/>
      <dgm:t>
        <a:bodyPr/>
        <a:lstStyle/>
        <a:p>
          <a:r>
            <a:rPr lang="cs-CZ" dirty="0"/>
            <a:t>Cestovatelské zážitky</a:t>
          </a:r>
          <a:endParaRPr lang="en-US" dirty="0"/>
        </a:p>
      </dgm:t>
    </dgm:pt>
    <dgm:pt modelId="{31F86F54-A737-4823-A4B9-DD52F24E43C7}" type="parTrans" cxnId="{04F3F8E8-DC70-4E58-B027-813BAAE90C2E}">
      <dgm:prSet/>
      <dgm:spPr/>
      <dgm:t>
        <a:bodyPr/>
        <a:lstStyle/>
        <a:p>
          <a:endParaRPr lang="en-US"/>
        </a:p>
      </dgm:t>
    </dgm:pt>
    <dgm:pt modelId="{2ED31BF9-04F4-4C04-ADEE-2D8EC7DCF29B}" type="sibTrans" cxnId="{04F3F8E8-DC70-4E58-B027-813BAAE90C2E}">
      <dgm:prSet/>
      <dgm:spPr/>
      <dgm:t>
        <a:bodyPr/>
        <a:lstStyle/>
        <a:p>
          <a:endParaRPr lang="en-US"/>
        </a:p>
      </dgm:t>
    </dgm:pt>
    <dgm:pt modelId="{CAE23D63-476F-4D6B-B920-1FF89C95A531}">
      <dgm:prSet/>
      <dgm:spPr/>
      <dgm:t>
        <a:bodyPr/>
        <a:lstStyle/>
        <a:p>
          <a:r>
            <a:rPr lang="cs-CZ"/>
            <a:t>Využít dušičky, advent atd.</a:t>
          </a:r>
          <a:endParaRPr lang="en-US"/>
        </a:p>
      </dgm:t>
    </dgm:pt>
    <dgm:pt modelId="{EF4578EB-35D2-4CBB-9430-53858BCD22BA}" type="parTrans" cxnId="{F7A5E763-2659-4806-9EDA-EDFF76613ECC}">
      <dgm:prSet/>
      <dgm:spPr/>
      <dgm:t>
        <a:bodyPr/>
        <a:lstStyle/>
        <a:p>
          <a:endParaRPr lang="en-US"/>
        </a:p>
      </dgm:t>
    </dgm:pt>
    <dgm:pt modelId="{9545385F-15FA-4619-B451-7CBE85653610}" type="sibTrans" cxnId="{F7A5E763-2659-4806-9EDA-EDFF76613ECC}">
      <dgm:prSet/>
      <dgm:spPr/>
      <dgm:t>
        <a:bodyPr/>
        <a:lstStyle/>
        <a:p>
          <a:endParaRPr lang="en-US"/>
        </a:p>
      </dgm:t>
    </dgm:pt>
    <dgm:pt modelId="{74572882-29B5-48F9-A6F0-04B501F10DC1}" type="pres">
      <dgm:prSet presAssocID="{59597A88-C2AC-4512-8F0A-5A38F4CA183B}" presName="diagram" presStyleCnt="0">
        <dgm:presLayoutVars>
          <dgm:dir/>
          <dgm:resizeHandles val="exact"/>
        </dgm:presLayoutVars>
      </dgm:prSet>
      <dgm:spPr/>
    </dgm:pt>
    <dgm:pt modelId="{97CE7088-C991-45A9-B5C4-AA35C6151B6A}" type="pres">
      <dgm:prSet presAssocID="{1D378E29-871C-41F1-8022-70EC8A0C6704}" presName="node" presStyleLbl="node1" presStyleIdx="0" presStyleCnt="6">
        <dgm:presLayoutVars>
          <dgm:bulletEnabled val="1"/>
        </dgm:presLayoutVars>
      </dgm:prSet>
      <dgm:spPr/>
    </dgm:pt>
    <dgm:pt modelId="{5AB7CFCE-39BF-4EBF-8C47-E67B040C6042}" type="pres">
      <dgm:prSet presAssocID="{15C56C7F-6961-4630-9412-EAF234D10C78}" presName="sibTrans" presStyleCnt="0"/>
      <dgm:spPr/>
    </dgm:pt>
    <dgm:pt modelId="{670FF806-C6B4-479A-B38C-7B9518F50CC2}" type="pres">
      <dgm:prSet presAssocID="{ACD4FBF9-17BE-4234-94AE-EC88CBA1BAA4}" presName="node" presStyleLbl="node1" presStyleIdx="1" presStyleCnt="6">
        <dgm:presLayoutVars>
          <dgm:bulletEnabled val="1"/>
        </dgm:presLayoutVars>
      </dgm:prSet>
      <dgm:spPr/>
    </dgm:pt>
    <dgm:pt modelId="{09B08554-1A75-4373-ABC0-3BC7EE5E3ABD}" type="pres">
      <dgm:prSet presAssocID="{85546F25-7094-49EA-A26C-306F4A6B9455}" presName="sibTrans" presStyleCnt="0"/>
      <dgm:spPr/>
    </dgm:pt>
    <dgm:pt modelId="{9025D82E-2B2D-4DF9-B2D1-C7CFCC51D25E}" type="pres">
      <dgm:prSet presAssocID="{AC8B7A41-0761-438B-903A-B2A8D709F481}" presName="node" presStyleLbl="node1" presStyleIdx="2" presStyleCnt="6">
        <dgm:presLayoutVars>
          <dgm:bulletEnabled val="1"/>
        </dgm:presLayoutVars>
      </dgm:prSet>
      <dgm:spPr/>
    </dgm:pt>
    <dgm:pt modelId="{EDEFC01D-86BD-499C-8A53-D72F615B73EE}" type="pres">
      <dgm:prSet presAssocID="{7680ED74-8334-4948-9DDA-3C75A1EE83A5}" presName="sibTrans" presStyleCnt="0"/>
      <dgm:spPr/>
    </dgm:pt>
    <dgm:pt modelId="{68183B90-815D-4AC9-BC16-26AD0743DBFA}" type="pres">
      <dgm:prSet presAssocID="{CF85905B-F342-469F-BA9F-237A73D5498E}" presName="node" presStyleLbl="node1" presStyleIdx="3" presStyleCnt="6">
        <dgm:presLayoutVars>
          <dgm:bulletEnabled val="1"/>
        </dgm:presLayoutVars>
      </dgm:prSet>
      <dgm:spPr/>
    </dgm:pt>
    <dgm:pt modelId="{7BC91388-9A9C-476C-AB00-D582183473EE}" type="pres">
      <dgm:prSet presAssocID="{E6F2190B-2D8E-4574-8D28-0937F0793706}" presName="sibTrans" presStyleCnt="0"/>
      <dgm:spPr/>
    </dgm:pt>
    <dgm:pt modelId="{AAB8B5A7-5633-4716-879D-ACB8FFBDDF39}" type="pres">
      <dgm:prSet presAssocID="{56FDE0B2-1956-431E-B48E-28D80D81E92B}" presName="node" presStyleLbl="node1" presStyleIdx="4" presStyleCnt="6">
        <dgm:presLayoutVars>
          <dgm:bulletEnabled val="1"/>
        </dgm:presLayoutVars>
      </dgm:prSet>
      <dgm:spPr/>
    </dgm:pt>
    <dgm:pt modelId="{6FB99EE9-D851-4FC6-8444-10999AF426F9}" type="pres">
      <dgm:prSet presAssocID="{2ED31BF9-04F4-4C04-ADEE-2D8EC7DCF29B}" presName="sibTrans" presStyleCnt="0"/>
      <dgm:spPr/>
    </dgm:pt>
    <dgm:pt modelId="{07EACCF9-E712-4CD1-B5D7-D12607FB1B31}" type="pres">
      <dgm:prSet presAssocID="{CAE23D63-476F-4D6B-B920-1FF89C95A531}" presName="node" presStyleLbl="node1" presStyleIdx="5" presStyleCnt="6">
        <dgm:presLayoutVars>
          <dgm:bulletEnabled val="1"/>
        </dgm:presLayoutVars>
      </dgm:prSet>
      <dgm:spPr/>
    </dgm:pt>
  </dgm:ptLst>
  <dgm:cxnLst>
    <dgm:cxn modelId="{BEFECF0B-27DE-4EBC-8C86-1D3BE42D16E7}" type="presOf" srcId="{CAE23D63-476F-4D6B-B920-1FF89C95A531}" destId="{07EACCF9-E712-4CD1-B5D7-D12607FB1B31}" srcOrd="0" destOrd="0" presId="urn:microsoft.com/office/officeart/2005/8/layout/default"/>
    <dgm:cxn modelId="{F5F6895E-178D-4569-B95A-A07205C5566C}" srcId="{59597A88-C2AC-4512-8F0A-5A38F4CA183B}" destId="{ACD4FBF9-17BE-4234-94AE-EC88CBA1BAA4}" srcOrd="1" destOrd="0" parTransId="{01C60FEE-9D33-4BAE-B605-01819C691E0E}" sibTransId="{85546F25-7094-49EA-A26C-306F4A6B9455}"/>
    <dgm:cxn modelId="{E617C141-C072-4DFF-8192-0F6364DE3B90}" type="presOf" srcId="{56FDE0B2-1956-431E-B48E-28D80D81E92B}" destId="{AAB8B5A7-5633-4716-879D-ACB8FFBDDF39}" srcOrd="0" destOrd="0" presId="urn:microsoft.com/office/officeart/2005/8/layout/default"/>
    <dgm:cxn modelId="{F7A5E763-2659-4806-9EDA-EDFF76613ECC}" srcId="{59597A88-C2AC-4512-8F0A-5A38F4CA183B}" destId="{CAE23D63-476F-4D6B-B920-1FF89C95A531}" srcOrd="5" destOrd="0" parTransId="{EF4578EB-35D2-4CBB-9430-53858BCD22BA}" sibTransId="{9545385F-15FA-4619-B451-7CBE85653610}"/>
    <dgm:cxn modelId="{2B6E406A-2A63-48C3-8DDC-A0DA541F8F98}" srcId="{59597A88-C2AC-4512-8F0A-5A38F4CA183B}" destId="{CF85905B-F342-469F-BA9F-237A73D5498E}" srcOrd="3" destOrd="0" parTransId="{D5993B64-F547-4918-9393-45EE390DBC36}" sibTransId="{E6F2190B-2D8E-4574-8D28-0937F0793706}"/>
    <dgm:cxn modelId="{1EA60B58-F2AE-436A-AE17-415B8B7D2C5B}" type="presOf" srcId="{CF85905B-F342-469F-BA9F-237A73D5498E}" destId="{68183B90-815D-4AC9-BC16-26AD0743DBFA}" srcOrd="0" destOrd="0" presId="urn:microsoft.com/office/officeart/2005/8/layout/default"/>
    <dgm:cxn modelId="{8F5DB7A7-6208-4DAF-9D5E-B2208AEE5399}" type="presOf" srcId="{1D378E29-871C-41F1-8022-70EC8A0C6704}" destId="{97CE7088-C991-45A9-B5C4-AA35C6151B6A}" srcOrd="0" destOrd="0" presId="urn:microsoft.com/office/officeart/2005/8/layout/default"/>
    <dgm:cxn modelId="{146C1ACC-500B-4B4A-B1DD-C8DC21580A47}" type="presOf" srcId="{59597A88-C2AC-4512-8F0A-5A38F4CA183B}" destId="{74572882-29B5-48F9-A6F0-04B501F10DC1}" srcOrd="0" destOrd="0" presId="urn:microsoft.com/office/officeart/2005/8/layout/default"/>
    <dgm:cxn modelId="{5B46FDDD-E90D-4A4A-A1A2-37AE172D8435}" srcId="{59597A88-C2AC-4512-8F0A-5A38F4CA183B}" destId="{AC8B7A41-0761-438B-903A-B2A8D709F481}" srcOrd="2" destOrd="0" parTransId="{965B3B8C-119F-4A98-BD0A-3F16BB8CE113}" sibTransId="{7680ED74-8334-4948-9DDA-3C75A1EE83A5}"/>
    <dgm:cxn modelId="{0B1364E0-DF86-435C-932F-C6249C259EF1}" type="presOf" srcId="{ACD4FBF9-17BE-4234-94AE-EC88CBA1BAA4}" destId="{670FF806-C6B4-479A-B38C-7B9518F50CC2}" srcOrd="0" destOrd="0" presId="urn:microsoft.com/office/officeart/2005/8/layout/default"/>
    <dgm:cxn modelId="{04F3F8E8-DC70-4E58-B027-813BAAE90C2E}" srcId="{59597A88-C2AC-4512-8F0A-5A38F4CA183B}" destId="{56FDE0B2-1956-431E-B48E-28D80D81E92B}" srcOrd="4" destOrd="0" parTransId="{31F86F54-A737-4823-A4B9-DD52F24E43C7}" sibTransId="{2ED31BF9-04F4-4C04-ADEE-2D8EC7DCF29B}"/>
    <dgm:cxn modelId="{982BD8F1-1588-4B1C-930F-AB4E9E21A3DF}" srcId="{59597A88-C2AC-4512-8F0A-5A38F4CA183B}" destId="{1D378E29-871C-41F1-8022-70EC8A0C6704}" srcOrd="0" destOrd="0" parTransId="{20B52C1B-47E0-4EED-9800-9FF92A985E1D}" sibTransId="{15C56C7F-6961-4630-9412-EAF234D10C78}"/>
    <dgm:cxn modelId="{7F3054FC-C362-4A70-9E44-A5D361CAFA0E}" type="presOf" srcId="{AC8B7A41-0761-438B-903A-B2A8D709F481}" destId="{9025D82E-2B2D-4DF9-B2D1-C7CFCC51D25E}" srcOrd="0" destOrd="0" presId="urn:microsoft.com/office/officeart/2005/8/layout/default"/>
    <dgm:cxn modelId="{69464BA1-40EB-4E9B-A67F-973248FDEED9}" type="presParOf" srcId="{74572882-29B5-48F9-A6F0-04B501F10DC1}" destId="{97CE7088-C991-45A9-B5C4-AA35C6151B6A}" srcOrd="0" destOrd="0" presId="urn:microsoft.com/office/officeart/2005/8/layout/default"/>
    <dgm:cxn modelId="{2C96C55F-41B9-4728-B3A5-9AC7ED37819D}" type="presParOf" srcId="{74572882-29B5-48F9-A6F0-04B501F10DC1}" destId="{5AB7CFCE-39BF-4EBF-8C47-E67B040C6042}" srcOrd="1" destOrd="0" presId="urn:microsoft.com/office/officeart/2005/8/layout/default"/>
    <dgm:cxn modelId="{22EF9286-067A-4413-ACA1-D6DC854E9B28}" type="presParOf" srcId="{74572882-29B5-48F9-A6F0-04B501F10DC1}" destId="{670FF806-C6B4-479A-B38C-7B9518F50CC2}" srcOrd="2" destOrd="0" presId="urn:microsoft.com/office/officeart/2005/8/layout/default"/>
    <dgm:cxn modelId="{9F0F01C7-46B0-48E8-8B3C-C3A73D20E063}" type="presParOf" srcId="{74572882-29B5-48F9-A6F0-04B501F10DC1}" destId="{09B08554-1A75-4373-ABC0-3BC7EE5E3ABD}" srcOrd="3" destOrd="0" presId="urn:microsoft.com/office/officeart/2005/8/layout/default"/>
    <dgm:cxn modelId="{7A199A05-08E1-4999-8B4C-E68EBEAABD71}" type="presParOf" srcId="{74572882-29B5-48F9-A6F0-04B501F10DC1}" destId="{9025D82E-2B2D-4DF9-B2D1-C7CFCC51D25E}" srcOrd="4" destOrd="0" presId="urn:microsoft.com/office/officeart/2005/8/layout/default"/>
    <dgm:cxn modelId="{30389C8D-C4F0-4B4B-B030-41F4664F4DFA}" type="presParOf" srcId="{74572882-29B5-48F9-A6F0-04B501F10DC1}" destId="{EDEFC01D-86BD-499C-8A53-D72F615B73EE}" srcOrd="5" destOrd="0" presId="urn:microsoft.com/office/officeart/2005/8/layout/default"/>
    <dgm:cxn modelId="{218C7A53-16CB-4C72-B36C-E4E5EE26888D}" type="presParOf" srcId="{74572882-29B5-48F9-A6F0-04B501F10DC1}" destId="{68183B90-815D-4AC9-BC16-26AD0743DBFA}" srcOrd="6" destOrd="0" presId="urn:microsoft.com/office/officeart/2005/8/layout/default"/>
    <dgm:cxn modelId="{4667B276-62F8-495C-8ADF-503ECBBD8485}" type="presParOf" srcId="{74572882-29B5-48F9-A6F0-04B501F10DC1}" destId="{7BC91388-9A9C-476C-AB00-D582183473EE}" srcOrd="7" destOrd="0" presId="urn:microsoft.com/office/officeart/2005/8/layout/default"/>
    <dgm:cxn modelId="{4BE0C7BF-AEB1-43FD-B3C3-4948A9DD3426}" type="presParOf" srcId="{74572882-29B5-48F9-A6F0-04B501F10DC1}" destId="{AAB8B5A7-5633-4716-879D-ACB8FFBDDF39}" srcOrd="8" destOrd="0" presId="urn:microsoft.com/office/officeart/2005/8/layout/default"/>
    <dgm:cxn modelId="{A0F77D7D-9B43-4BAC-8EB4-AEC90B918D15}" type="presParOf" srcId="{74572882-29B5-48F9-A6F0-04B501F10DC1}" destId="{6FB99EE9-D851-4FC6-8444-10999AF426F9}" srcOrd="9" destOrd="0" presId="urn:microsoft.com/office/officeart/2005/8/layout/default"/>
    <dgm:cxn modelId="{D27C9C57-995F-4604-81E6-AE58CDE4EA2D}" type="presParOf" srcId="{74572882-29B5-48F9-A6F0-04B501F10DC1}" destId="{07EACCF9-E712-4CD1-B5D7-D12607FB1B3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F2BB95D-F338-4511-956D-63E8B7DF4CF7}"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4AAEA865-1DB4-4087-AC22-99A24043A6CD}">
      <dgm:prSet/>
      <dgm:spPr/>
      <dgm:t>
        <a:bodyPr/>
        <a:lstStyle/>
        <a:p>
          <a:r>
            <a:rPr lang="cs-CZ" b="1"/>
            <a:t>Existuje mnoho technik, kterými lze trénovat paměť </a:t>
          </a:r>
          <a:r>
            <a:rPr lang="cs-CZ"/>
            <a:t>Významnou pomuckou pro lepší zapamatování informací mohou být paměťové techniky (</a:t>
          </a:r>
          <a:r>
            <a:rPr lang="cs-CZ" b="1"/>
            <a:t>mnemotechniky</a:t>
          </a:r>
          <a:r>
            <a:rPr lang="cs-CZ"/>
            <a:t>), které jsou vhodné především u zdravých seniorů</a:t>
          </a:r>
          <a:endParaRPr lang="en-US"/>
        </a:p>
      </dgm:t>
    </dgm:pt>
    <dgm:pt modelId="{EDB1DC5B-A3B8-4322-B9A4-6D7FFD970D76}" type="parTrans" cxnId="{FBFA4469-6040-43FE-AD62-3501918A1546}">
      <dgm:prSet/>
      <dgm:spPr/>
      <dgm:t>
        <a:bodyPr/>
        <a:lstStyle/>
        <a:p>
          <a:endParaRPr lang="en-US"/>
        </a:p>
      </dgm:t>
    </dgm:pt>
    <dgm:pt modelId="{427C13F7-DC06-444A-88ED-11B7AB419197}" type="sibTrans" cxnId="{FBFA4469-6040-43FE-AD62-3501918A1546}">
      <dgm:prSet/>
      <dgm:spPr/>
      <dgm:t>
        <a:bodyPr/>
        <a:lstStyle/>
        <a:p>
          <a:endParaRPr lang="en-US"/>
        </a:p>
      </dgm:t>
    </dgm:pt>
    <dgm:pt modelId="{5E1F1AC7-A9F2-4A53-B437-B4F66EFF3E77}">
      <dgm:prSet/>
      <dgm:spPr/>
      <dgm:t>
        <a:bodyPr/>
        <a:lstStyle/>
        <a:p>
          <a:r>
            <a:rPr lang="cs-CZ"/>
            <a:t>Mnemotechniky umožní přesun informací z krátkodobé do dlouhodobé paměti, odkud mohou být podle potřeby vyvolány. </a:t>
          </a:r>
          <a:endParaRPr lang="en-US"/>
        </a:p>
      </dgm:t>
    </dgm:pt>
    <dgm:pt modelId="{3E972B64-F847-4E31-9F6A-683E0471FEAD}" type="parTrans" cxnId="{2DC0E654-7F69-4171-95B3-D35CA5423E65}">
      <dgm:prSet/>
      <dgm:spPr/>
      <dgm:t>
        <a:bodyPr/>
        <a:lstStyle/>
        <a:p>
          <a:endParaRPr lang="en-US"/>
        </a:p>
      </dgm:t>
    </dgm:pt>
    <dgm:pt modelId="{4B0D6D2B-11BF-489C-BB92-2C1E5ABD8F3D}" type="sibTrans" cxnId="{2DC0E654-7F69-4171-95B3-D35CA5423E65}">
      <dgm:prSet/>
      <dgm:spPr/>
      <dgm:t>
        <a:bodyPr/>
        <a:lstStyle/>
        <a:p>
          <a:endParaRPr lang="en-US"/>
        </a:p>
      </dgm:t>
    </dgm:pt>
    <dgm:pt modelId="{D6164971-2CEA-471C-B08F-295B6003FCFA}">
      <dgm:prSet/>
      <dgm:spPr/>
      <dgm:t>
        <a:bodyPr/>
        <a:lstStyle/>
        <a:p>
          <a:r>
            <a:rPr lang="cs-CZ"/>
            <a:t>Díky mnemotechnikám můžeme být schopni zapamatovat si opravdu enormní množství informací</a:t>
          </a:r>
          <a:endParaRPr lang="en-US"/>
        </a:p>
      </dgm:t>
    </dgm:pt>
    <dgm:pt modelId="{B5A8368D-576B-47FA-9CE9-D0E7439FFA92}" type="parTrans" cxnId="{89867090-037A-4503-96D5-5F6BF448C3C8}">
      <dgm:prSet/>
      <dgm:spPr/>
      <dgm:t>
        <a:bodyPr/>
        <a:lstStyle/>
        <a:p>
          <a:endParaRPr lang="en-US"/>
        </a:p>
      </dgm:t>
    </dgm:pt>
    <dgm:pt modelId="{C70A6CD9-1F56-49F5-8580-6CF7470F20AE}" type="sibTrans" cxnId="{89867090-037A-4503-96D5-5F6BF448C3C8}">
      <dgm:prSet/>
      <dgm:spPr/>
      <dgm:t>
        <a:bodyPr/>
        <a:lstStyle/>
        <a:p>
          <a:endParaRPr lang="en-US"/>
        </a:p>
      </dgm:t>
    </dgm:pt>
    <dgm:pt modelId="{319E6156-B902-470A-B92B-086193B13511}">
      <dgm:prSet/>
      <dgm:spPr/>
      <dgm:t>
        <a:bodyPr/>
        <a:lstStyle/>
        <a:p>
          <a:r>
            <a:rPr lang="cs-CZ" dirty="0"/>
            <a:t>Mezi nejpoužívanější mnemotechniky řadíme například techniku loci, techniku symbolu, kategorizaci, metodu </a:t>
          </a:r>
          <a:r>
            <a:rPr lang="cs-CZ" dirty="0" err="1"/>
            <a:t>klícových</a:t>
          </a:r>
          <a:r>
            <a:rPr lang="cs-CZ" dirty="0"/>
            <a:t> slov a zapamatování pomocí příběhu.</a:t>
          </a:r>
          <a:endParaRPr lang="en-US" dirty="0"/>
        </a:p>
      </dgm:t>
    </dgm:pt>
    <dgm:pt modelId="{95C1D8FF-C087-49D3-B8A6-222B7B59C3AF}" type="parTrans" cxnId="{B39EB176-F07F-473B-B857-5DD71C3814E3}">
      <dgm:prSet/>
      <dgm:spPr/>
      <dgm:t>
        <a:bodyPr/>
        <a:lstStyle/>
        <a:p>
          <a:endParaRPr lang="en-US"/>
        </a:p>
      </dgm:t>
    </dgm:pt>
    <dgm:pt modelId="{72607A14-2AB7-446F-BD15-8B2D9F0050F9}" type="sibTrans" cxnId="{B39EB176-F07F-473B-B857-5DD71C3814E3}">
      <dgm:prSet/>
      <dgm:spPr/>
      <dgm:t>
        <a:bodyPr/>
        <a:lstStyle/>
        <a:p>
          <a:endParaRPr lang="en-US"/>
        </a:p>
      </dgm:t>
    </dgm:pt>
    <dgm:pt modelId="{7EA6AE11-784B-4D84-9C13-A24DBEC9A497}" type="pres">
      <dgm:prSet presAssocID="{8F2BB95D-F338-4511-956D-63E8B7DF4CF7}" presName="Name0" presStyleCnt="0">
        <dgm:presLayoutVars>
          <dgm:dir/>
          <dgm:animLvl val="lvl"/>
          <dgm:resizeHandles val="exact"/>
        </dgm:presLayoutVars>
      </dgm:prSet>
      <dgm:spPr/>
    </dgm:pt>
    <dgm:pt modelId="{56D1E54F-8B21-4D55-B369-BC1BFF7BB0FC}" type="pres">
      <dgm:prSet presAssocID="{319E6156-B902-470A-B92B-086193B13511}" presName="boxAndChildren" presStyleCnt="0"/>
      <dgm:spPr/>
    </dgm:pt>
    <dgm:pt modelId="{A70C92D4-20AC-49F1-B6D4-779EFA6B35EC}" type="pres">
      <dgm:prSet presAssocID="{319E6156-B902-470A-B92B-086193B13511}" presName="parentTextBox" presStyleLbl="node1" presStyleIdx="0" presStyleCnt="4"/>
      <dgm:spPr/>
    </dgm:pt>
    <dgm:pt modelId="{FBE5C873-6309-42F6-9136-1888130D3F07}" type="pres">
      <dgm:prSet presAssocID="{C70A6CD9-1F56-49F5-8580-6CF7470F20AE}" presName="sp" presStyleCnt="0"/>
      <dgm:spPr/>
    </dgm:pt>
    <dgm:pt modelId="{A7F73658-69A9-4813-90EB-3CDD9C17DF43}" type="pres">
      <dgm:prSet presAssocID="{D6164971-2CEA-471C-B08F-295B6003FCFA}" presName="arrowAndChildren" presStyleCnt="0"/>
      <dgm:spPr/>
    </dgm:pt>
    <dgm:pt modelId="{F6BBFFB2-FF7C-4666-97D9-F31A031A6F45}" type="pres">
      <dgm:prSet presAssocID="{D6164971-2CEA-471C-B08F-295B6003FCFA}" presName="parentTextArrow" presStyleLbl="node1" presStyleIdx="1" presStyleCnt="4"/>
      <dgm:spPr/>
    </dgm:pt>
    <dgm:pt modelId="{5D3AF451-8FEB-48FE-9D9B-7037B93D0203}" type="pres">
      <dgm:prSet presAssocID="{4B0D6D2B-11BF-489C-BB92-2C1E5ABD8F3D}" presName="sp" presStyleCnt="0"/>
      <dgm:spPr/>
    </dgm:pt>
    <dgm:pt modelId="{AF290D64-4B44-4706-AB2B-BF1CBAB1599B}" type="pres">
      <dgm:prSet presAssocID="{5E1F1AC7-A9F2-4A53-B437-B4F66EFF3E77}" presName="arrowAndChildren" presStyleCnt="0"/>
      <dgm:spPr/>
    </dgm:pt>
    <dgm:pt modelId="{DFFDBF7F-D924-4C33-B612-69305FFFB467}" type="pres">
      <dgm:prSet presAssocID="{5E1F1AC7-A9F2-4A53-B437-B4F66EFF3E77}" presName="parentTextArrow" presStyleLbl="node1" presStyleIdx="2" presStyleCnt="4"/>
      <dgm:spPr/>
    </dgm:pt>
    <dgm:pt modelId="{D1ACA65E-A30B-405A-91B1-EC9064FF7F5F}" type="pres">
      <dgm:prSet presAssocID="{427C13F7-DC06-444A-88ED-11B7AB419197}" presName="sp" presStyleCnt="0"/>
      <dgm:spPr/>
    </dgm:pt>
    <dgm:pt modelId="{396FBB89-CF78-4C1B-ADDD-50C961B128AD}" type="pres">
      <dgm:prSet presAssocID="{4AAEA865-1DB4-4087-AC22-99A24043A6CD}" presName="arrowAndChildren" presStyleCnt="0"/>
      <dgm:spPr/>
    </dgm:pt>
    <dgm:pt modelId="{D8D6D8BB-69C1-4235-B737-F27CD91F1A4B}" type="pres">
      <dgm:prSet presAssocID="{4AAEA865-1DB4-4087-AC22-99A24043A6CD}" presName="parentTextArrow" presStyleLbl="node1" presStyleIdx="3" presStyleCnt="4"/>
      <dgm:spPr/>
    </dgm:pt>
  </dgm:ptLst>
  <dgm:cxnLst>
    <dgm:cxn modelId="{666D7D65-190D-4236-A459-CB691C5E0256}" type="presOf" srcId="{5E1F1AC7-A9F2-4A53-B437-B4F66EFF3E77}" destId="{DFFDBF7F-D924-4C33-B612-69305FFFB467}" srcOrd="0" destOrd="0" presId="urn:microsoft.com/office/officeart/2005/8/layout/process4"/>
    <dgm:cxn modelId="{FBFA4469-6040-43FE-AD62-3501918A1546}" srcId="{8F2BB95D-F338-4511-956D-63E8B7DF4CF7}" destId="{4AAEA865-1DB4-4087-AC22-99A24043A6CD}" srcOrd="0" destOrd="0" parTransId="{EDB1DC5B-A3B8-4322-B9A4-6D7FFD970D76}" sibTransId="{427C13F7-DC06-444A-88ED-11B7AB419197}"/>
    <dgm:cxn modelId="{2DC0E654-7F69-4171-95B3-D35CA5423E65}" srcId="{8F2BB95D-F338-4511-956D-63E8B7DF4CF7}" destId="{5E1F1AC7-A9F2-4A53-B437-B4F66EFF3E77}" srcOrd="1" destOrd="0" parTransId="{3E972B64-F847-4E31-9F6A-683E0471FEAD}" sibTransId="{4B0D6D2B-11BF-489C-BB92-2C1E5ABD8F3D}"/>
    <dgm:cxn modelId="{B39EB176-F07F-473B-B857-5DD71C3814E3}" srcId="{8F2BB95D-F338-4511-956D-63E8B7DF4CF7}" destId="{319E6156-B902-470A-B92B-086193B13511}" srcOrd="3" destOrd="0" parTransId="{95C1D8FF-C087-49D3-B8A6-222B7B59C3AF}" sibTransId="{72607A14-2AB7-446F-BD15-8B2D9F0050F9}"/>
    <dgm:cxn modelId="{89867090-037A-4503-96D5-5F6BF448C3C8}" srcId="{8F2BB95D-F338-4511-956D-63E8B7DF4CF7}" destId="{D6164971-2CEA-471C-B08F-295B6003FCFA}" srcOrd="2" destOrd="0" parTransId="{B5A8368D-576B-47FA-9CE9-D0E7439FFA92}" sibTransId="{C70A6CD9-1F56-49F5-8580-6CF7470F20AE}"/>
    <dgm:cxn modelId="{0359A0D8-C585-452B-A3D4-6DA45D4BF5BB}" type="presOf" srcId="{319E6156-B902-470A-B92B-086193B13511}" destId="{A70C92D4-20AC-49F1-B6D4-779EFA6B35EC}" srcOrd="0" destOrd="0" presId="urn:microsoft.com/office/officeart/2005/8/layout/process4"/>
    <dgm:cxn modelId="{A41EE6D8-B924-4242-A58F-27278AA23D2B}" type="presOf" srcId="{8F2BB95D-F338-4511-956D-63E8B7DF4CF7}" destId="{7EA6AE11-784B-4D84-9C13-A24DBEC9A497}" srcOrd="0" destOrd="0" presId="urn:microsoft.com/office/officeart/2005/8/layout/process4"/>
    <dgm:cxn modelId="{553CCEE3-29A6-40EC-87EC-72E405AB4E69}" type="presOf" srcId="{D6164971-2CEA-471C-B08F-295B6003FCFA}" destId="{F6BBFFB2-FF7C-4666-97D9-F31A031A6F45}" srcOrd="0" destOrd="0" presId="urn:microsoft.com/office/officeart/2005/8/layout/process4"/>
    <dgm:cxn modelId="{B6C67EEA-8F40-4B1A-8876-D5DBF3A78F1B}" type="presOf" srcId="{4AAEA865-1DB4-4087-AC22-99A24043A6CD}" destId="{D8D6D8BB-69C1-4235-B737-F27CD91F1A4B}" srcOrd="0" destOrd="0" presId="urn:microsoft.com/office/officeart/2005/8/layout/process4"/>
    <dgm:cxn modelId="{8EDA61CB-1FEC-460B-A165-65E5B9C7087A}" type="presParOf" srcId="{7EA6AE11-784B-4D84-9C13-A24DBEC9A497}" destId="{56D1E54F-8B21-4D55-B369-BC1BFF7BB0FC}" srcOrd="0" destOrd="0" presId="urn:microsoft.com/office/officeart/2005/8/layout/process4"/>
    <dgm:cxn modelId="{6727C2C5-08C2-4F19-8FA0-D9A0E87FCDBB}" type="presParOf" srcId="{56D1E54F-8B21-4D55-B369-BC1BFF7BB0FC}" destId="{A70C92D4-20AC-49F1-B6D4-779EFA6B35EC}" srcOrd="0" destOrd="0" presId="urn:microsoft.com/office/officeart/2005/8/layout/process4"/>
    <dgm:cxn modelId="{FD774FE3-4660-4046-80E9-F2866F056D53}" type="presParOf" srcId="{7EA6AE11-784B-4D84-9C13-A24DBEC9A497}" destId="{FBE5C873-6309-42F6-9136-1888130D3F07}" srcOrd="1" destOrd="0" presId="urn:microsoft.com/office/officeart/2005/8/layout/process4"/>
    <dgm:cxn modelId="{FBF91DF1-CC10-4848-86F8-0B71F76738DF}" type="presParOf" srcId="{7EA6AE11-784B-4D84-9C13-A24DBEC9A497}" destId="{A7F73658-69A9-4813-90EB-3CDD9C17DF43}" srcOrd="2" destOrd="0" presId="urn:microsoft.com/office/officeart/2005/8/layout/process4"/>
    <dgm:cxn modelId="{060B2A8A-775C-4BEA-9EF3-DA79C0D384F6}" type="presParOf" srcId="{A7F73658-69A9-4813-90EB-3CDD9C17DF43}" destId="{F6BBFFB2-FF7C-4666-97D9-F31A031A6F45}" srcOrd="0" destOrd="0" presId="urn:microsoft.com/office/officeart/2005/8/layout/process4"/>
    <dgm:cxn modelId="{8C0901B8-E3BA-4018-9CF3-576F46BE9F07}" type="presParOf" srcId="{7EA6AE11-784B-4D84-9C13-A24DBEC9A497}" destId="{5D3AF451-8FEB-48FE-9D9B-7037B93D0203}" srcOrd="3" destOrd="0" presId="urn:microsoft.com/office/officeart/2005/8/layout/process4"/>
    <dgm:cxn modelId="{189320F9-9873-4E48-84EA-9F6C28A5273C}" type="presParOf" srcId="{7EA6AE11-784B-4D84-9C13-A24DBEC9A497}" destId="{AF290D64-4B44-4706-AB2B-BF1CBAB1599B}" srcOrd="4" destOrd="0" presId="urn:microsoft.com/office/officeart/2005/8/layout/process4"/>
    <dgm:cxn modelId="{5EE09A68-1C6B-49AB-BD5F-588C45721234}" type="presParOf" srcId="{AF290D64-4B44-4706-AB2B-BF1CBAB1599B}" destId="{DFFDBF7F-D924-4C33-B612-69305FFFB467}" srcOrd="0" destOrd="0" presId="urn:microsoft.com/office/officeart/2005/8/layout/process4"/>
    <dgm:cxn modelId="{B0E0A274-20D3-452E-BAC3-B23659F1B490}" type="presParOf" srcId="{7EA6AE11-784B-4D84-9C13-A24DBEC9A497}" destId="{D1ACA65E-A30B-405A-91B1-EC9064FF7F5F}" srcOrd="5" destOrd="0" presId="urn:microsoft.com/office/officeart/2005/8/layout/process4"/>
    <dgm:cxn modelId="{1CCEEA76-B30B-4F72-945D-E19DB58FBE2E}" type="presParOf" srcId="{7EA6AE11-784B-4D84-9C13-A24DBEC9A497}" destId="{396FBB89-CF78-4C1B-ADDD-50C961B128AD}" srcOrd="6" destOrd="0" presId="urn:microsoft.com/office/officeart/2005/8/layout/process4"/>
    <dgm:cxn modelId="{53412B76-D4C3-443C-A4FE-5FD3D33B2A1D}" type="presParOf" srcId="{396FBB89-CF78-4C1B-ADDD-50C961B128AD}" destId="{D8D6D8BB-69C1-4235-B737-F27CD91F1A4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01BF90-C851-413C-9DC7-2510CE497BF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B40564D-8825-4A2A-8289-F5C3A5C46B9E}">
      <dgm:prSet/>
      <dgm:spPr/>
      <dgm:t>
        <a:bodyPr/>
        <a:lstStyle/>
        <a:p>
          <a:r>
            <a:rPr lang="cs-CZ"/>
            <a:t>Představte si krátkou cestu, kterou pravidelně chodíte (např. z pokoje do zahrady, do obchodu, do jídelny) a najděte si deset míst, které potkáváte po cestě a vyjmenujte si je, neustále je opakujte, až si je zapamatujete, pak k nim přiřaďte těchto deset slov nebo procesů</a:t>
          </a:r>
          <a:endParaRPr lang="en-US"/>
        </a:p>
      </dgm:t>
    </dgm:pt>
    <dgm:pt modelId="{D6D04E65-EEB2-475E-A6B3-8E9AD1DEE23E}" type="parTrans" cxnId="{094545EA-5F01-4089-AEB5-DCB84A3C5B0B}">
      <dgm:prSet/>
      <dgm:spPr/>
      <dgm:t>
        <a:bodyPr/>
        <a:lstStyle/>
        <a:p>
          <a:endParaRPr lang="en-US"/>
        </a:p>
      </dgm:t>
    </dgm:pt>
    <dgm:pt modelId="{EC18BB1D-6877-46FE-9403-1E4335933905}" type="sibTrans" cxnId="{094545EA-5F01-4089-AEB5-DCB84A3C5B0B}">
      <dgm:prSet/>
      <dgm:spPr/>
      <dgm:t>
        <a:bodyPr/>
        <a:lstStyle/>
        <a:p>
          <a:endParaRPr lang="en-US"/>
        </a:p>
      </dgm:t>
    </dgm:pt>
    <dgm:pt modelId="{053DA8CC-3E3B-4E9B-BCD2-3D5F30E901FD}">
      <dgm:prSet/>
      <dgm:spPr/>
      <dgm:t>
        <a:bodyPr/>
        <a:lstStyle/>
        <a:p>
          <a:r>
            <a:rPr lang="cs-CZ"/>
            <a:t>1. kytice růží, 2. kniha, 3. maminčiny narozeniny, 4. Adina Mandlová, 5. početní příklady, 6. Francie, 7. přátelství, 8. přijede k nám teta, 9. sklenice medu, 10. noha</a:t>
          </a:r>
          <a:endParaRPr lang="en-US"/>
        </a:p>
      </dgm:t>
    </dgm:pt>
    <dgm:pt modelId="{BC0867CD-56F9-46B7-B3E8-833E4C71FE2A}" type="parTrans" cxnId="{35B898FA-2ED0-46B1-9D55-F8B2CE046C65}">
      <dgm:prSet/>
      <dgm:spPr/>
      <dgm:t>
        <a:bodyPr/>
        <a:lstStyle/>
        <a:p>
          <a:endParaRPr lang="en-US"/>
        </a:p>
      </dgm:t>
    </dgm:pt>
    <dgm:pt modelId="{8F0407F2-600A-4F7F-8F88-FB7202FDF23A}" type="sibTrans" cxnId="{35B898FA-2ED0-46B1-9D55-F8B2CE046C65}">
      <dgm:prSet/>
      <dgm:spPr/>
      <dgm:t>
        <a:bodyPr/>
        <a:lstStyle/>
        <a:p>
          <a:endParaRPr lang="en-US"/>
        </a:p>
      </dgm:t>
    </dgm:pt>
    <dgm:pt modelId="{7E59C783-31D9-4F89-8CFF-2A15C561B0B4}">
      <dgm:prSet/>
      <dgm:spPr/>
      <dgm:t>
        <a:bodyPr/>
        <a:lstStyle/>
        <a:p>
          <a:r>
            <a:rPr lang="cs-CZ"/>
            <a:t>Neustále se procházejte po cestě, dokud si nebudete umět snadno pojmy s jednotlivými místy spojit a bez chyb je pojmenovat.</a:t>
          </a:r>
          <a:endParaRPr lang="en-US"/>
        </a:p>
      </dgm:t>
    </dgm:pt>
    <dgm:pt modelId="{4214259F-5599-43CA-AF16-51835CFD1C5E}" type="parTrans" cxnId="{6E0CD193-F331-409F-8B48-54A2E4DD1A17}">
      <dgm:prSet/>
      <dgm:spPr/>
      <dgm:t>
        <a:bodyPr/>
        <a:lstStyle/>
        <a:p>
          <a:endParaRPr lang="en-US"/>
        </a:p>
      </dgm:t>
    </dgm:pt>
    <dgm:pt modelId="{64F91273-9980-453D-BAF2-0B386C8DAC60}" type="sibTrans" cxnId="{6E0CD193-F331-409F-8B48-54A2E4DD1A17}">
      <dgm:prSet/>
      <dgm:spPr/>
      <dgm:t>
        <a:bodyPr/>
        <a:lstStyle/>
        <a:p>
          <a:endParaRPr lang="en-US"/>
        </a:p>
      </dgm:t>
    </dgm:pt>
    <dgm:pt modelId="{90AD329B-6F4D-4A11-9531-5AF9FCA12964}">
      <dgm:prSet/>
      <dgm:spPr/>
      <dgm:t>
        <a:bodyPr/>
        <a:lstStyle/>
        <a:p>
          <a:r>
            <a:rPr lang="cs-CZ"/>
            <a:t>Až si seznam dobře zapamatujete, zkuste jít cestu pozpátku. S deseti místy si spojte deset slov.</a:t>
          </a:r>
          <a:endParaRPr lang="en-US"/>
        </a:p>
      </dgm:t>
    </dgm:pt>
    <dgm:pt modelId="{D2BEB6B2-1B71-4103-8EDE-7E381B13D999}" type="parTrans" cxnId="{75E7011F-A375-46B3-B29F-052D626919B0}">
      <dgm:prSet/>
      <dgm:spPr/>
      <dgm:t>
        <a:bodyPr/>
        <a:lstStyle/>
        <a:p>
          <a:endParaRPr lang="en-US"/>
        </a:p>
      </dgm:t>
    </dgm:pt>
    <dgm:pt modelId="{B71560C5-FA70-4CEF-9E59-F4E163BEB6E4}" type="sibTrans" cxnId="{75E7011F-A375-46B3-B29F-052D626919B0}">
      <dgm:prSet/>
      <dgm:spPr/>
      <dgm:t>
        <a:bodyPr/>
        <a:lstStyle/>
        <a:p>
          <a:endParaRPr lang="en-US"/>
        </a:p>
      </dgm:t>
    </dgm:pt>
    <dgm:pt modelId="{4ACD84CB-F793-4890-90ED-4202F55260D7}">
      <dgm:prSet/>
      <dgm:spPr/>
      <dgm:t>
        <a:bodyPr/>
        <a:lstStyle/>
        <a:p>
          <a:r>
            <a:rPr lang="cs-CZ"/>
            <a:t>Technika je ukázková, lze ji různě obměňovat, podle nároků klientů</a:t>
          </a:r>
          <a:endParaRPr lang="en-US"/>
        </a:p>
      </dgm:t>
    </dgm:pt>
    <dgm:pt modelId="{28FA2C52-4A17-4B39-8197-69FDE5ADD2FB}" type="parTrans" cxnId="{A186F283-3922-4BB9-813B-F173008C7DD2}">
      <dgm:prSet/>
      <dgm:spPr/>
      <dgm:t>
        <a:bodyPr/>
        <a:lstStyle/>
        <a:p>
          <a:endParaRPr lang="en-US"/>
        </a:p>
      </dgm:t>
    </dgm:pt>
    <dgm:pt modelId="{C7C91E9D-B64A-4C21-8CF0-1CFBD95F04F3}" type="sibTrans" cxnId="{A186F283-3922-4BB9-813B-F173008C7DD2}">
      <dgm:prSet/>
      <dgm:spPr/>
      <dgm:t>
        <a:bodyPr/>
        <a:lstStyle/>
        <a:p>
          <a:endParaRPr lang="en-US"/>
        </a:p>
      </dgm:t>
    </dgm:pt>
    <dgm:pt modelId="{407EA9F6-E6CA-4481-B7FC-BA825CB0C883}" type="pres">
      <dgm:prSet presAssocID="{9701BF90-C851-413C-9DC7-2510CE497BFA}" presName="linear" presStyleCnt="0">
        <dgm:presLayoutVars>
          <dgm:animLvl val="lvl"/>
          <dgm:resizeHandles val="exact"/>
        </dgm:presLayoutVars>
      </dgm:prSet>
      <dgm:spPr/>
    </dgm:pt>
    <dgm:pt modelId="{DE836088-2424-43B7-BA5D-ECB057FCDE91}" type="pres">
      <dgm:prSet presAssocID="{5B40564D-8825-4A2A-8289-F5C3A5C46B9E}" presName="parentText" presStyleLbl="node1" presStyleIdx="0" presStyleCnt="5">
        <dgm:presLayoutVars>
          <dgm:chMax val="0"/>
          <dgm:bulletEnabled val="1"/>
        </dgm:presLayoutVars>
      </dgm:prSet>
      <dgm:spPr/>
    </dgm:pt>
    <dgm:pt modelId="{40A4EA78-9508-44B5-ADA4-B9D234477643}" type="pres">
      <dgm:prSet presAssocID="{EC18BB1D-6877-46FE-9403-1E4335933905}" presName="spacer" presStyleCnt="0"/>
      <dgm:spPr/>
    </dgm:pt>
    <dgm:pt modelId="{B79B244D-8341-4B42-93BC-766C3B77EA24}" type="pres">
      <dgm:prSet presAssocID="{053DA8CC-3E3B-4E9B-BCD2-3D5F30E901FD}" presName="parentText" presStyleLbl="node1" presStyleIdx="1" presStyleCnt="5">
        <dgm:presLayoutVars>
          <dgm:chMax val="0"/>
          <dgm:bulletEnabled val="1"/>
        </dgm:presLayoutVars>
      </dgm:prSet>
      <dgm:spPr/>
    </dgm:pt>
    <dgm:pt modelId="{08F7DAF8-EF66-48DE-BD9F-B6F0D099CF2F}" type="pres">
      <dgm:prSet presAssocID="{8F0407F2-600A-4F7F-8F88-FB7202FDF23A}" presName="spacer" presStyleCnt="0"/>
      <dgm:spPr/>
    </dgm:pt>
    <dgm:pt modelId="{69F8EDDC-61B5-44B7-9290-162427A432D0}" type="pres">
      <dgm:prSet presAssocID="{7E59C783-31D9-4F89-8CFF-2A15C561B0B4}" presName="parentText" presStyleLbl="node1" presStyleIdx="2" presStyleCnt="5">
        <dgm:presLayoutVars>
          <dgm:chMax val="0"/>
          <dgm:bulletEnabled val="1"/>
        </dgm:presLayoutVars>
      </dgm:prSet>
      <dgm:spPr/>
    </dgm:pt>
    <dgm:pt modelId="{F3B65209-7CE0-4677-A30E-05B92E036006}" type="pres">
      <dgm:prSet presAssocID="{64F91273-9980-453D-BAF2-0B386C8DAC60}" presName="spacer" presStyleCnt="0"/>
      <dgm:spPr/>
    </dgm:pt>
    <dgm:pt modelId="{228418FC-648C-4373-97F1-8EB43E25D0DF}" type="pres">
      <dgm:prSet presAssocID="{90AD329B-6F4D-4A11-9531-5AF9FCA12964}" presName="parentText" presStyleLbl="node1" presStyleIdx="3" presStyleCnt="5">
        <dgm:presLayoutVars>
          <dgm:chMax val="0"/>
          <dgm:bulletEnabled val="1"/>
        </dgm:presLayoutVars>
      </dgm:prSet>
      <dgm:spPr/>
    </dgm:pt>
    <dgm:pt modelId="{A83E1342-4748-4D1F-B16E-15B9F5213704}" type="pres">
      <dgm:prSet presAssocID="{B71560C5-FA70-4CEF-9E59-F4E163BEB6E4}" presName="spacer" presStyleCnt="0"/>
      <dgm:spPr/>
    </dgm:pt>
    <dgm:pt modelId="{17B84115-BA46-463D-8464-C55645EEEF42}" type="pres">
      <dgm:prSet presAssocID="{4ACD84CB-F793-4890-90ED-4202F55260D7}" presName="parentText" presStyleLbl="node1" presStyleIdx="4" presStyleCnt="5">
        <dgm:presLayoutVars>
          <dgm:chMax val="0"/>
          <dgm:bulletEnabled val="1"/>
        </dgm:presLayoutVars>
      </dgm:prSet>
      <dgm:spPr/>
    </dgm:pt>
  </dgm:ptLst>
  <dgm:cxnLst>
    <dgm:cxn modelId="{75E7011F-A375-46B3-B29F-052D626919B0}" srcId="{9701BF90-C851-413C-9DC7-2510CE497BFA}" destId="{90AD329B-6F4D-4A11-9531-5AF9FCA12964}" srcOrd="3" destOrd="0" parTransId="{D2BEB6B2-1B71-4103-8EDE-7E381B13D999}" sibTransId="{B71560C5-FA70-4CEF-9E59-F4E163BEB6E4}"/>
    <dgm:cxn modelId="{B5045927-CF50-4729-AC90-40B866031FB9}" type="presOf" srcId="{7E59C783-31D9-4F89-8CFF-2A15C561B0B4}" destId="{69F8EDDC-61B5-44B7-9290-162427A432D0}" srcOrd="0" destOrd="0" presId="urn:microsoft.com/office/officeart/2005/8/layout/vList2"/>
    <dgm:cxn modelId="{E6F8FF4F-6A0D-41C5-BB5C-D943EC2F615B}" type="presOf" srcId="{9701BF90-C851-413C-9DC7-2510CE497BFA}" destId="{407EA9F6-E6CA-4481-B7FC-BA825CB0C883}" srcOrd="0" destOrd="0" presId="urn:microsoft.com/office/officeart/2005/8/layout/vList2"/>
    <dgm:cxn modelId="{A186F283-3922-4BB9-813B-F173008C7DD2}" srcId="{9701BF90-C851-413C-9DC7-2510CE497BFA}" destId="{4ACD84CB-F793-4890-90ED-4202F55260D7}" srcOrd="4" destOrd="0" parTransId="{28FA2C52-4A17-4B39-8197-69FDE5ADD2FB}" sibTransId="{C7C91E9D-B64A-4C21-8CF0-1CFBD95F04F3}"/>
    <dgm:cxn modelId="{EFE81488-CD04-40E8-83A9-CD63026CFAA6}" type="presOf" srcId="{90AD329B-6F4D-4A11-9531-5AF9FCA12964}" destId="{228418FC-648C-4373-97F1-8EB43E25D0DF}" srcOrd="0" destOrd="0" presId="urn:microsoft.com/office/officeart/2005/8/layout/vList2"/>
    <dgm:cxn modelId="{6E0CD193-F331-409F-8B48-54A2E4DD1A17}" srcId="{9701BF90-C851-413C-9DC7-2510CE497BFA}" destId="{7E59C783-31D9-4F89-8CFF-2A15C561B0B4}" srcOrd="2" destOrd="0" parTransId="{4214259F-5599-43CA-AF16-51835CFD1C5E}" sibTransId="{64F91273-9980-453D-BAF2-0B386C8DAC60}"/>
    <dgm:cxn modelId="{901D449E-3F9B-457B-B182-2C6E9BF1602D}" type="presOf" srcId="{5B40564D-8825-4A2A-8289-F5C3A5C46B9E}" destId="{DE836088-2424-43B7-BA5D-ECB057FCDE91}" srcOrd="0" destOrd="0" presId="urn:microsoft.com/office/officeart/2005/8/layout/vList2"/>
    <dgm:cxn modelId="{094545EA-5F01-4089-AEB5-DCB84A3C5B0B}" srcId="{9701BF90-C851-413C-9DC7-2510CE497BFA}" destId="{5B40564D-8825-4A2A-8289-F5C3A5C46B9E}" srcOrd="0" destOrd="0" parTransId="{D6D04E65-EEB2-475E-A6B3-8E9AD1DEE23E}" sibTransId="{EC18BB1D-6877-46FE-9403-1E4335933905}"/>
    <dgm:cxn modelId="{402D38EC-3DBC-484B-97F9-F9E3D96D38E3}" type="presOf" srcId="{053DA8CC-3E3B-4E9B-BCD2-3D5F30E901FD}" destId="{B79B244D-8341-4B42-93BC-766C3B77EA24}" srcOrd="0" destOrd="0" presId="urn:microsoft.com/office/officeart/2005/8/layout/vList2"/>
    <dgm:cxn modelId="{C6A3C0F8-3CFD-40B3-A783-B04AB641F3DD}" type="presOf" srcId="{4ACD84CB-F793-4890-90ED-4202F55260D7}" destId="{17B84115-BA46-463D-8464-C55645EEEF42}" srcOrd="0" destOrd="0" presId="urn:microsoft.com/office/officeart/2005/8/layout/vList2"/>
    <dgm:cxn modelId="{35B898FA-2ED0-46B1-9D55-F8B2CE046C65}" srcId="{9701BF90-C851-413C-9DC7-2510CE497BFA}" destId="{053DA8CC-3E3B-4E9B-BCD2-3D5F30E901FD}" srcOrd="1" destOrd="0" parTransId="{BC0867CD-56F9-46B7-B3E8-833E4C71FE2A}" sibTransId="{8F0407F2-600A-4F7F-8F88-FB7202FDF23A}"/>
    <dgm:cxn modelId="{A827BCA9-B6DE-46B8-9DF2-706937A3D622}" type="presParOf" srcId="{407EA9F6-E6CA-4481-B7FC-BA825CB0C883}" destId="{DE836088-2424-43B7-BA5D-ECB057FCDE91}" srcOrd="0" destOrd="0" presId="urn:microsoft.com/office/officeart/2005/8/layout/vList2"/>
    <dgm:cxn modelId="{E2A967FC-9B72-4A60-A830-DEA6055CD26B}" type="presParOf" srcId="{407EA9F6-E6CA-4481-B7FC-BA825CB0C883}" destId="{40A4EA78-9508-44B5-ADA4-B9D234477643}" srcOrd="1" destOrd="0" presId="urn:microsoft.com/office/officeart/2005/8/layout/vList2"/>
    <dgm:cxn modelId="{15B0734B-A65D-4770-90AF-D6633EA0A08F}" type="presParOf" srcId="{407EA9F6-E6CA-4481-B7FC-BA825CB0C883}" destId="{B79B244D-8341-4B42-93BC-766C3B77EA24}" srcOrd="2" destOrd="0" presId="urn:microsoft.com/office/officeart/2005/8/layout/vList2"/>
    <dgm:cxn modelId="{6B6ECC6A-730D-459A-90AF-DBAD0DDB5EA0}" type="presParOf" srcId="{407EA9F6-E6CA-4481-B7FC-BA825CB0C883}" destId="{08F7DAF8-EF66-48DE-BD9F-B6F0D099CF2F}" srcOrd="3" destOrd="0" presId="urn:microsoft.com/office/officeart/2005/8/layout/vList2"/>
    <dgm:cxn modelId="{7597E98D-3D08-43EA-8713-D2767AEC5275}" type="presParOf" srcId="{407EA9F6-E6CA-4481-B7FC-BA825CB0C883}" destId="{69F8EDDC-61B5-44B7-9290-162427A432D0}" srcOrd="4" destOrd="0" presId="urn:microsoft.com/office/officeart/2005/8/layout/vList2"/>
    <dgm:cxn modelId="{3A7E8DF8-E2CF-4BCC-9A00-1FE2614CA9DE}" type="presParOf" srcId="{407EA9F6-E6CA-4481-B7FC-BA825CB0C883}" destId="{F3B65209-7CE0-4677-A30E-05B92E036006}" srcOrd="5" destOrd="0" presId="urn:microsoft.com/office/officeart/2005/8/layout/vList2"/>
    <dgm:cxn modelId="{9512AB46-8DDD-4B5F-B893-23504B050A6D}" type="presParOf" srcId="{407EA9F6-E6CA-4481-B7FC-BA825CB0C883}" destId="{228418FC-648C-4373-97F1-8EB43E25D0DF}" srcOrd="6" destOrd="0" presId="urn:microsoft.com/office/officeart/2005/8/layout/vList2"/>
    <dgm:cxn modelId="{CE805598-3C66-4CC2-89EC-C5AF89A4FE94}" type="presParOf" srcId="{407EA9F6-E6CA-4481-B7FC-BA825CB0C883}" destId="{A83E1342-4748-4D1F-B16E-15B9F5213704}" srcOrd="7" destOrd="0" presId="urn:microsoft.com/office/officeart/2005/8/layout/vList2"/>
    <dgm:cxn modelId="{83D23C81-625D-4DFD-9D09-61B0C5E321F3}" type="presParOf" srcId="{407EA9F6-E6CA-4481-B7FC-BA825CB0C883}" destId="{17B84115-BA46-463D-8464-C55645EEEF4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071A91A-BD42-46C9-BF0B-FF7B77134AB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906A8DC0-D8ED-470F-9A19-7DA992CA92B2}">
      <dgm:prSet/>
      <dgm:spPr/>
      <dgm:t>
        <a:bodyPr/>
        <a:lstStyle/>
        <a:p>
          <a:r>
            <a:rPr lang="cs-CZ"/>
            <a:t>Příběh si lépe zapamatujeme než jednotlivé pojmy, čísla nebo vzorce.</a:t>
          </a:r>
          <a:endParaRPr lang="en-US"/>
        </a:p>
      </dgm:t>
    </dgm:pt>
    <dgm:pt modelId="{E8B49818-E11D-4EF3-A738-139623D7EE33}" type="parTrans" cxnId="{7032D3C1-7007-458A-8E2C-C32DBEFFC0B6}">
      <dgm:prSet/>
      <dgm:spPr/>
      <dgm:t>
        <a:bodyPr/>
        <a:lstStyle/>
        <a:p>
          <a:endParaRPr lang="en-US"/>
        </a:p>
      </dgm:t>
    </dgm:pt>
    <dgm:pt modelId="{DD1E5295-7943-4726-BAD9-CE74257B12ED}" type="sibTrans" cxnId="{7032D3C1-7007-458A-8E2C-C32DBEFFC0B6}">
      <dgm:prSet/>
      <dgm:spPr/>
      <dgm:t>
        <a:bodyPr/>
        <a:lstStyle/>
        <a:p>
          <a:endParaRPr lang="en-US"/>
        </a:p>
      </dgm:t>
    </dgm:pt>
    <dgm:pt modelId="{C4BABC63-8CA1-4261-A202-349BBFFB78C1}">
      <dgm:prSet/>
      <dgm:spPr/>
      <dgm:t>
        <a:bodyPr/>
        <a:lstStyle/>
        <a:p>
          <a:r>
            <a:rPr lang="cs-CZ"/>
            <a:t>Vytvořte z těchto slov krátký příběh….hruška, jízdenka, kočka, láska, jídelna, kniha</a:t>
          </a:r>
          <a:endParaRPr lang="en-US"/>
        </a:p>
      </dgm:t>
    </dgm:pt>
    <dgm:pt modelId="{52FC27AE-8F10-4559-BCB8-93905B54CFF6}" type="parTrans" cxnId="{B504BFA8-0F16-49E0-ACCD-12FA2BA384B9}">
      <dgm:prSet/>
      <dgm:spPr/>
      <dgm:t>
        <a:bodyPr/>
        <a:lstStyle/>
        <a:p>
          <a:endParaRPr lang="en-US"/>
        </a:p>
      </dgm:t>
    </dgm:pt>
    <dgm:pt modelId="{58598585-A85A-42DC-9797-63D0FA1F2506}" type="sibTrans" cxnId="{B504BFA8-0F16-49E0-ACCD-12FA2BA384B9}">
      <dgm:prSet/>
      <dgm:spPr/>
      <dgm:t>
        <a:bodyPr/>
        <a:lstStyle/>
        <a:p>
          <a:endParaRPr lang="en-US"/>
        </a:p>
      </dgm:t>
    </dgm:pt>
    <dgm:pt modelId="{1A9BA520-85AC-42FA-96FD-717B6267E96F}">
      <dgm:prSet/>
      <dgm:spPr/>
      <dgm:t>
        <a:bodyPr/>
        <a:lstStyle/>
        <a:p>
          <a:r>
            <a:rPr lang="cs-CZ"/>
            <a:t>Příběh může být bláznivý, příběh si zapište a zapamatujte…pojmy si budete lépe pamatovat</a:t>
          </a:r>
          <a:endParaRPr lang="en-US"/>
        </a:p>
      </dgm:t>
    </dgm:pt>
    <dgm:pt modelId="{D2B1C620-1DE7-44C7-A0C3-8B556A125F14}" type="parTrans" cxnId="{EF35774D-04F3-4CF3-97AA-7ED813EA3AF5}">
      <dgm:prSet/>
      <dgm:spPr/>
      <dgm:t>
        <a:bodyPr/>
        <a:lstStyle/>
        <a:p>
          <a:endParaRPr lang="en-US"/>
        </a:p>
      </dgm:t>
    </dgm:pt>
    <dgm:pt modelId="{08D650EE-2BBE-4CBA-AFC5-9313386C52B0}" type="sibTrans" cxnId="{EF35774D-04F3-4CF3-97AA-7ED813EA3AF5}">
      <dgm:prSet/>
      <dgm:spPr/>
      <dgm:t>
        <a:bodyPr/>
        <a:lstStyle/>
        <a:p>
          <a:endParaRPr lang="en-US"/>
        </a:p>
      </dgm:t>
    </dgm:pt>
    <dgm:pt modelId="{655A4503-56CC-456C-9666-C2B7524426BC}" type="pres">
      <dgm:prSet presAssocID="{C071A91A-BD42-46C9-BF0B-FF7B77134AB3}" presName="linear" presStyleCnt="0">
        <dgm:presLayoutVars>
          <dgm:animLvl val="lvl"/>
          <dgm:resizeHandles val="exact"/>
        </dgm:presLayoutVars>
      </dgm:prSet>
      <dgm:spPr/>
    </dgm:pt>
    <dgm:pt modelId="{E4BBB6AE-F851-4333-99F6-BF801AE772F7}" type="pres">
      <dgm:prSet presAssocID="{906A8DC0-D8ED-470F-9A19-7DA992CA92B2}" presName="parentText" presStyleLbl="node1" presStyleIdx="0" presStyleCnt="3">
        <dgm:presLayoutVars>
          <dgm:chMax val="0"/>
          <dgm:bulletEnabled val="1"/>
        </dgm:presLayoutVars>
      </dgm:prSet>
      <dgm:spPr/>
    </dgm:pt>
    <dgm:pt modelId="{2FE4DE75-F609-4493-96C0-2578DA72770A}" type="pres">
      <dgm:prSet presAssocID="{DD1E5295-7943-4726-BAD9-CE74257B12ED}" presName="spacer" presStyleCnt="0"/>
      <dgm:spPr/>
    </dgm:pt>
    <dgm:pt modelId="{430CC189-F35D-47D1-A80A-7D90D7B6A018}" type="pres">
      <dgm:prSet presAssocID="{C4BABC63-8CA1-4261-A202-349BBFFB78C1}" presName="parentText" presStyleLbl="node1" presStyleIdx="1" presStyleCnt="3">
        <dgm:presLayoutVars>
          <dgm:chMax val="0"/>
          <dgm:bulletEnabled val="1"/>
        </dgm:presLayoutVars>
      </dgm:prSet>
      <dgm:spPr/>
    </dgm:pt>
    <dgm:pt modelId="{E3480FD9-D99D-4B20-8B10-A32724DFA0CD}" type="pres">
      <dgm:prSet presAssocID="{58598585-A85A-42DC-9797-63D0FA1F2506}" presName="spacer" presStyleCnt="0"/>
      <dgm:spPr/>
    </dgm:pt>
    <dgm:pt modelId="{9A849E99-8A18-494A-BE00-5D2040AB4C4A}" type="pres">
      <dgm:prSet presAssocID="{1A9BA520-85AC-42FA-96FD-717B6267E96F}" presName="parentText" presStyleLbl="node1" presStyleIdx="2" presStyleCnt="3">
        <dgm:presLayoutVars>
          <dgm:chMax val="0"/>
          <dgm:bulletEnabled val="1"/>
        </dgm:presLayoutVars>
      </dgm:prSet>
      <dgm:spPr/>
    </dgm:pt>
  </dgm:ptLst>
  <dgm:cxnLst>
    <dgm:cxn modelId="{4F9D321F-992A-45F4-8754-5D52B42D6CD5}" type="presOf" srcId="{906A8DC0-D8ED-470F-9A19-7DA992CA92B2}" destId="{E4BBB6AE-F851-4333-99F6-BF801AE772F7}" srcOrd="0" destOrd="0" presId="urn:microsoft.com/office/officeart/2005/8/layout/vList2"/>
    <dgm:cxn modelId="{34B42862-56BD-402C-8061-BBC961F7922F}" type="presOf" srcId="{C4BABC63-8CA1-4261-A202-349BBFFB78C1}" destId="{430CC189-F35D-47D1-A80A-7D90D7B6A018}" srcOrd="0" destOrd="0" presId="urn:microsoft.com/office/officeart/2005/8/layout/vList2"/>
    <dgm:cxn modelId="{E8EE2F48-FBA3-4C64-A6F5-E6247F8911C4}" type="presOf" srcId="{1A9BA520-85AC-42FA-96FD-717B6267E96F}" destId="{9A849E99-8A18-494A-BE00-5D2040AB4C4A}" srcOrd="0" destOrd="0" presId="urn:microsoft.com/office/officeart/2005/8/layout/vList2"/>
    <dgm:cxn modelId="{EF35774D-04F3-4CF3-97AA-7ED813EA3AF5}" srcId="{C071A91A-BD42-46C9-BF0B-FF7B77134AB3}" destId="{1A9BA520-85AC-42FA-96FD-717B6267E96F}" srcOrd="2" destOrd="0" parTransId="{D2B1C620-1DE7-44C7-A0C3-8B556A125F14}" sibTransId="{08D650EE-2BBE-4CBA-AFC5-9313386C52B0}"/>
    <dgm:cxn modelId="{ED843F57-6951-471B-8270-A30BB1E0E3F0}" type="presOf" srcId="{C071A91A-BD42-46C9-BF0B-FF7B77134AB3}" destId="{655A4503-56CC-456C-9666-C2B7524426BC}" srcOrd="0" destOrd="0" presId="urn:microsoft.com/office/officeart/2005/8/layout/vList2"/>
    <dgm:cxn modelId="{B504BFA8-0F16-49E0-ACCD-12FA2BA384B9}" srcId="{C071A91A-BD42-46C9-BF0B-FF7B77134AB3}" destId="{C4BABC63-8CA1-4261-A202-349BBFFB78C1}" srcOrd="1" destOrd="0" parTransId="{52FC27AE-8F10-4559-BCB8-93905B54CFF6}" sibTransId="{58598585-A85A-42DC-9797-63D0FA1F2506}"/>
    <dgm:cxn modelId="{7032D3C1-7007-458A-8E2C-C32DBEFFC0B6}" srcId="{C071A91A-BD42-46C9-BF0B-FF7B77134AB3}" destId="{906A8DC0-D8ED-470F-9A19-7DA992CA92B2}" srcOrd="0" destOrd="0" parTransId="{E8B49818-E11D-4EF3-A738-139623D7EE33}" sibTransId="{DD1E5295-7943-4726-BAD9-CE74257B12ED}"/>
    <dgm:cxn modelId="{FE8A88C5-B89E-4072-9A2C-0CFA3FFC9AAD}" type="presParOf" srcId="{655A4503-56CC-456C-9666-C2B7524426BC}" destId="{E4BBB6AE-F851-4333-99F6-BF801AE772F7}" srcOrd="0" destOrd="0" presId="urn:microsoft.com/office/officeart/2005/8/layout/vList2"/>
    <dgm:cxn modelId="{CCF04789-1FD2-48C8-9C8E-A3E8F582AD14}" type="presParOf" srcId="{655A4503-56CC-456C-9666-C2B7524426BC}" destId="{2FE4DE75-F609-4493-96C0-2578DA72770A}" srcOrd="1" destOrd="0" presId="urn:microsoft.com/office/officeart/2005/8/layout/vList2"/>
    <dgm:cxn modelId="{43C0EDBB-A88B-4FED-8FD6-40EC57E93945}" type="presParOf" srcId="{655A4503-56CC-456C-9666-C2B7524426BC}" destId="{430CC189-F35D-47D1-A80A-7D90D7B6A018}" srcOrd="2" destOrd="0" presId="urn:microsoft.com/office/officeart/2005/8/layout/vList2"/>
    <dgm:cxn modelId="{54FE88E0-E295-4AC7-9F5E-91DCA26E0D4E}" type="presParOf" srcId="{655A4503-56CC-456C-9666-C2B7524426BC}" destId="{E3480FD9-D99D-4B20-8B10-A32724DFA0CD}" srcOrd="3" destOrd="0" presId="urn:microsoft.com/office/officeart/2005/8/layout/vList2"/>
    <dgm:cxn modelId="{A1A05E4E-E481-46D3-9B30-516C3274ED9E}" type="presParOf" srcId="{655A4503-56CC-456C-9666-C2B7524426BC}" destId="{9A849E99-8A18-494A-BE00-5D2040AB4C4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0AA128-1D3B-42EA-A07D-E15A5D973D29}">
      <dsp:nvSpPr>
        <dsp:cNvPr id="0" name=""/>
        <dsp:cNvSpPr/>
      </dsp:nvSpPr>
      <dsp:spPr>
        <a:xfrm>
          <a:off x="0" y="2364"/>
          <a:ext cx="4588002" cy="119831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0CF196-CA80-4F4D-95F2-646396CE15D2}">
      <dsp:nvSpPr>
        <dsp:cNvPr id="0" name=""/>
        <dsp:cNvSpPr/>
      </dsp:nvSpPr>
      <dsp:spPr>
        <a:xfrm>
          <a:off x="362489" y="271984"/>
          <a:ext cx="659071" cy="6590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BD768B8-DC6E-4324-A030-6B7AF39FB21A}">
      <dsp:nvSpPr>
        <dsp:cNvPr id="0" name=""/>
        <dsp:cNvSpPr/>
      </dsp:nvSpPr>
      <dsp:spPr>
        <a:xfrm>
          <a:off x="1384050" y="2364"/>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711200">
            <a:lnSpc>
              <a:spcPct val="90000"/>
            </a:lnSpc>
            <a:spcBef>
              <a:spcPct val="0"/>
            </a:spcBef>
            <a:spcAft>
              <a:spcPct val="35000"/>
            </a:spcAft>
            <a:buNone/>
          </a:pPr>
          <a:r>
            <a:rPr lang="cs-CZ" sz="1600" kern="1200"/>
            <a:t>Na počátku je důležité poznat prostředí, vyzpovídat pracovníky, pokud je to možné, pozorovat klienty při činnostech</a:t>
          </a:r>
          <a:endParaRPr lang="en-US" sz="1600" kern="1200"/>
        </a:p>
      </dsp:txBody>
      <dsp:txXfrm>
        <a:off x="1384050" y="2364"/>
        <a:ext cx="3203951" cy="1198312"/>
      </dsp:txXfrm>
    </dsp:sp>
    <dsp:sp modelId="{9CF09FF0-8ADC-4876-87F8-692DEAFD0510}">
      <dsp:nvSpPr>
        <dsp:cNvPr id="0" name=""/>
        <dsp:cNvSpPr/>
      </dsp:nvSpPr>
      <dsp:spPr>
        <a:xfrm>
          <a:off x="0" y="1500254"/>
          <a:ext cx="4588002" cy="119831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55DA9B-8B16-482F-9E88-79C2EEF69761}">
      <dsp:nvSpPr>
        <dsp:cNvPr id="0" name=""/>
        <dsp:cNvSpPr/>
      </dsp:nvSpPr>
      <dsp:spPr>
        <a:xfrm>
          <a:off x="362489" y="1769874"/>
          <a:ext cx="659071" cy="6590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774F5BD-CD22-4623-999E-92F344EC27F6}">
      <dsp:nvSpPr>
        <dsp:cNvPr id="0" name=""/>
        <dsp:cNvSpPr/>
      </dsp:nvSpPr>
      <dsp:spPr>
        <a:xfrm>
          <a:off x="1384050" y="1500254"/>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711200">
            <a:lnSpc>
              <a:spcPct val="90000"/>
            </a:lnSpc>
            <a:spcBef>
              <a:spcPct val="0"/>
            </a:spcBef>
            <a:spcAft>
              <a:spcPct val="35000"/>
            </a:spcAft>
            <a:buNone/>
          </a:pPr>
          <a:r>
            <a:rPr lang="cs-CZ" sz="1600" b="1" kern="1200"/>
            <a:t>Ve spolupráci s pracovníky, které Vám zařízení doporučí vytvoříte návrh možných činnosti</a:t>
          </a:r>
          <a:endParaRPr lang="en-US" sz="1600" kern="1200"/>
        </a:p>
      </dsp:txBody>
      <dsp:txXfrm>
        <a:off x="1384050" y="1500254"/>
        <a:ext cx="3203951" cy="1198312"/>
      </dsp:txXfrm>
    </dsp:sp>
    <dsp:sp modelId="{B4361FD0-B174-42C9-872F-E8B3C682EE19}">
      <dsp:nvSpPr>
        <dsp:cNvPr id="0" name=""/>
        <dsp:cNvSpPr/>
      </dsp:nvSpPr>
      <dsp:spPr>
        <a:xfrm>
          <a:off x="0" y="2998145"/>
          <a:ext cx="4588002" cy="119831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883A818-6482-454D-B3F2-5D952560B006}">
      <dsp:nvSpPr>
        <dsp:cNvPr id="0" name=""/>
        <dsp:cNvSpPr/>
      </dsp:nvSpPr>
      <dsp:spPr>
        <a:xfrm>
          <a:off x="362489" y="3267765"/>
          <a:ext cx="659071" cy="6590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15CB67-99CC-4611-935D-CDCC9B54C2D1}">
      <dsp:nvSpPr>
        <dsp:cNvPr id="0" name=""/>
        <dsp:cNvSpPr/>
      </dsp:nvSpPr>
      <dsp:spPr>
        <a:xfrm>
          <a:off x="1384050" y="2998145"/>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711200">
            <a:lnSpc>
              <a:spcPct val="90000"/>
            </a:lnSpc>
            <a:spcBef>
              <a:spcPct val="0"/>
            </a:spcBef>
            <a:spcAft>
              <a:spcPct val="35000"/>
            </a:spcAft>
            <a:buNone/>
          </a:pPr>
          <a:r>
            <a:rPr lang="cs-CZ" sz="1600" kern="1200"/>
            <a:t>Vytvořit si harmonogram, rozvrhnout činnosti</a:t>
          </a:r>
          <a:endParaRPr lang="en-US" sz="1600" kern="1200"/>
        </a:p>
      </dsp:txBody>
      <dsp:txXfrm>
        <a:off x="1384050" y="2998145"/>
        <a:ext cx="3203951" cy="1198312"/>
      </dsp:txXfrm>
    </dsp:sp>
    <dsp:sp modelId="{8ED97A8E-0B8F-401C-90BE-DBDBFA389AE9}">
      <dsp:nvSpPr>
        <dsp:cNvPr id="0" name=""/>
        <dsp:cNvSpPr/>
      </dsp:nvSpPr>
      <dsp:spPr>
        <a:xfrm>
          <a:off x="0" y="4496035"/>
          <a:ext cx="4588002" cy="119831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8DC59C-7E05-4801-96C7-832EF744DB54}">
      <dsp:nvSpPr>
        <dsp:cNvPr id="0" name=""/>
        <dsp:cNvSpPr/>
      </dsp:nvSpPr>
      <dsp:spPr>
        <a:xfrm>
          <a:off x="362489" y="4765655"/>
          <a:ext cx="659071" cy="6590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9F8143F-37B9-4730-B547-9550277DED66}">
      <dsp:nvSpPr>
        <dsp:cNvPr id="0" name=""/>
        <dsp:cNvSpPr/>
      </dsp:nvSpPr>
      <dsp:spPr>
        <a:xfrm>
          <a:off x="1384050" y="4496035"/>
          <a:ext cx="3203951" cy="1198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821" tIns="126821" rIns="126821" bIns="126821" numCol="1" spcCol="1270" anchor="ctr" anchorCtr="0">
          <a:noAutofit/>
        </a:bodyPr>
        <a:lstStyle/>
        <a:p>
          <a:pPr marL="0" lvl="0" indent="0" algn="l" defTabSz="711200">
            <a:lnSpc>
              <a:spcPct val="90000"/>
            </a:lnSpc>
            <a:spcBef>
              <a:spcPct val="0"/>
            </a:spcBef>
            <a:spcAft>
              <a:spcPct val="35000"/>
            </a:spcAft>
            <a:buNone/>
          </a:pPr>
          <a:r>
            <a:rPr lang="cs-CZ" sz="1600" kern="1200"/>
            <a:t>Využít předvánoční období</a:t>
          </a:r>
          <a:endParaRPr lang="en-US" sz="1600" kern="1200"/>
        </a:p>
      </dsp:txBody>
      <dsp:txXfrm>
        <a:off x="1384050" y="4496035"/>
        <a:ext cx="3203951" cy="119831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6190E-D1B4-49A7-9FD5-7575C8655A9C}">
      <dsp:nvSpPr>
        <dsp:cNvPr id="0" name=""/>
        <dsp:cNvSpPr/>
      </dsp:nvSpPr>
      <dsp:spPr>
        <a:xfrm>
          <a:off x="0" y="151964"/>
          <a:ext cx="5179867" cy="12880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Zapamatování čísel</a:t>
          </a:r>
          <a:endParaRPr lang="en-US" sz="1500" kern="1200"/>
        </a:p>
      </dsp:txBody>
      <dsp:txXfrm>
        <a:off x="62876" y="214840"/>
        <a:ext cx="5054115" cy="1162270"/>
      </dsp:txXfrm>
    </dsp:sp>
    <dsp:sp modelId="{A1737D1A-FB82-44E9-B078-B0B9D3CD262D}">
      <dsp:nvSpPr>
        <dsp:cNvPr id="0" name=""/>
        <dsp:cNvSpPr/>
      </dsp:nvSpPr>
      <dsp:spPr>
        <a:xfrm>
          <a:off x="0" y="1483186"/>
          <a:ext cx="5179867" cy="12880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5697521475357….zakryjte a zjistěte, kolik si pamatujete čísel</a:t>
          </a:r>
          <a:endParaRPr lang="en-US" sz="1500" kern="1200"/>
        </a:p>
      </dsp:txBody>
      <dsp:txXfrm>
        <a:off x="62876" y="1546062"/>
        <a:ext cx="5054115" cy="1162270"/>
      </dsp:txXfrm>
    </dsp:sp>
    <dsp:sp modelId="{BA1A8000-56FA-44AC-A658-CE417B28B898}">
      <dsp:nvSpPr>
        <dsp:cNvPr id="0" name=""/>
        <dsp:cNvSpPr/>
      </dsp:nvSpPr>
      <dsp:spPr>
        <a:xfrm>
          <a:off x="0" y="2814409"/>
          <a:ext cx="5179867" cy="12880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Vezměte si číslice 0 až 9 a pro každou vymyslete symbol, který Vám ho bude připomínat…vejce O, hůl pro 1, labuť pro 2, želízka pro 3, loď pro 4, těhotná žena pro 5, sloní chobot pro 6, kosa pro 7, přesýpací hodiny pro 8 a devět kuželek pro 9.</a:t>
          </a:r>
          <a:endParaRPr lang="en-US" sz="1500" kern="1200"/>
        </a:p>
      </dsp:txBody>
      <dsp:txXfrm>
        <a:off x="62876" y="2877285"/>
        <a:ext cx="5054115" cy="1162270"/>
      </dsp:txXfrm>
    </dsp:sp>
    <dsp:sp modelId="{4B496209-4E52-4C6F-9A03-01FACB5245F5}">
      <dsp:nvSpPr>
        <dsp:cNvPr id="0" name=""/>
        <dsp:cNvSpPr/>
      </dsp:nvSpPr>
      <dsp:spPr>
        <a:xfrm>
          <a:off x="0" y="4145632"/>
          <a:ext cx="5179867" cy="12880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Kombinaci čísel si dobře pamatujte….například rok narození 1918…vejce, kuželky, vejce, přesýpací hodiny…na základě těchto slov si vytvořte příběh, čím nejobvyklejší, tím si ho lépe zapamatujete…pak už ho nezapomenete, stačí si ho vybavit, vybavíte si rok narození.</a:t>
          </a:r>
          <a:endParaRPr lang="en-US" sz="1500" kern="1200"/>
        </a:p>
      </dsp:txBody>
      <dsp:txXfrm>
        <a:off x="62876" y="4208508"/>
        <a:ext cx="5054115" cy="116227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8197B-B418-4880-9DF9-BDFD4E67CF22}">
      <dsp:nvSpPr>
        <dsp:cNvPr id="0" name=""/>
        <dsp:cNvSpPr/>
      </dsp:nvSpPr>
      <dsp:spPr>
        <a:xfrm>
          <a:off x="0" y="34208"/>
          <a:ext cx="4697730" cy="132882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00000"/>
            </a:lnSpc>
            <a:spcBef>
              <a:spcPct val="0"/>
            </a:spcBef>
            <a:spcAft>
              <a:spcPct val="35000"/>
            </a:spcAft>
            <a:buNone/>
          </a:pPr>
          <a:r>
            <a:rPr lang="cs-CZ" sz="1400" kern="1200"/>
            <a:t>Montessori jednotka „Roční období“</a:t>
          </a:r>
          <a:endParaRPr lang="en-US" sz="1400" kern="1200"/>
        </a:p>
      </dsp:txBody>
      <dsp:txXfrm>
        <a:off x="64868" y="99076"/>
        <a:ext cx="4567994" cy="1199091"/>
      </dsp:txXfrm>
    </dsp:sp>
    <dsp:sp modelId="{6E794B80-B661-4B38-913E-F34C359EC57C}">
      <dsp:nvSpPr>
        <dsp:cNvPr id="0" name=""/>
        <dsp:cNvSpPr/>
      </dsp:nvSpPr>
      <dsp:spPr>
        <a:xfrm>
          <a:off x="0" y="1403356"/>
          <a:ext cx="4697730" cy="132882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00000"/>
            </a:lnSpc>
            <a:spcBef>
              <a:spcPct val="0"/>
            </a:spcBef>
            <a:spcAft>
              <a:spcPct val="35000"/>
            </a:spcAft>
            <a:buNone/>
          </a:pPr>
          <a:r>
            <a:rPr lang="cs-CZ" sz="1400" kern="1200" dirty="0"/>
            <a:t>Prožít charakter aktuálního ročního období</a:t>
          </a:r>
          <a:endParaRPr lang="en-US" sz="1400" kern="1200" dirty="0"/>
        </a:p>
      </dsp:txBody>
      <dsp:txXfrm>
        <a:off x="64868" y="1468224"/>
        <a:ext cx="4567994" cy="1199091"/>
      </dsp:txXfrm>
    </dsp:sp>
    <dsp:sp modelId="{C7A94B6F-92BC-45AF-9B20-9FD78AE059F0}">
      <dsp:nvSpPr>
        <dsp:cNvPr id="0" name=""/>
        <dsp:cNvSpPr/>
      </dsp:nvSpPr>
      <dsp:spPr>
        <a:xfrm>
          <a:off x="0" y="2772503"/>
          <a:ext cx="4697730" cy="132882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00000"/>
            </a:lnSpc>
            <a:spcBef>
              <a:spcPct val="0"/>
            </a:spcBef>
            <a:spcAft>
              <a:spcPct val="35000"/>
            </a:spcAft>
            <a:buNone/>
          </a:pPr>
          <a:r>
            <a:rPr lang="cs-CZ" sz="1400" kern="1200" dirty="0"/>
            <a:t>Udržet si vědomí průběhu roku, měsíc, </a:t>
          </a:r>
          <a:r>
            <a:rPr lang="cs-CZ" sz="1400" kern="1200" dirty="0" err="1"/>
            <a:t>den..poznat</a:t>
          </a:r>
          <a:r>
            <a:rPr lang="cs-CZ" sz="1400" kern="1200" dirty="0"/>
            <a:t> a pojmenovat roční dobu a přiřadit k ní rituály, činnosti…Povzbudit komunikaci, zlepšit nalézání slov…sociální </a:t>
          </a:r>
          <a:r>
            <a:rPr lang="cs-CZ" sz="1400" kern="1200" dirty="0" err="1"/>
            <a:t>interakce..trénink</a:t>
          </a:r>
          <a:r>
            <a:rPr lang="cs-CZ" sz="1400" kern="1200" dirty="0"/>
            <a:t> paměti, práce se vzpomínkami, podpora jemné motoriky, tužka, psaní</a:t>
          </a:r>
          <a:endParaRPr lang="en-US" sz="1400" kern="1200" dirty="0"/>
        </a:p>
      </dsp:txBody>
      <dsp:txXfrm>
        <a:off x="64868" y="2837371"/>
        <a:ext cx="4567994" cy="1199091"/>
      </dsp:txXfrm>
    </dsp:sp>
    <dsp:sp modelId="{04F57180-A983-4DCB-9449-48F44239EA76}">
      <dsp:nvSpPr>
        <dsp:cNvPr id="0" name=""/>
        <dsp:cNvSpPr/>
      </dsp:nvSpPr>
      <dsp:spPr>
        <a:xfrm>
          <a:off x="0" y="4141651"/>
          <a:ext cx="4697730" cy="132882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100000"/>
            </a:lnSpc>
            <a:spcBef>
              <a:spcPct val="0"/>
            </a:spcBef>
            <a:spcAft>
              <a:spcPct val="35000"/>
            </a:spcAft>
            <a:buNone/>
          </a:pPr>
          <a:r>
            <a:rPr lang="cs-CZ" sz="1400" kern="1200"/>
            <a:t>Materiál – listy kalendáře Roční období Montessori, barevný papír – charakteristický pro roční období, tužky.</a:t>
          </a:r>
          <a:endParaRPr lang="en-US" sz="1400" kern="1200"/>
        </a:p>
      </dsp:txBody>
      <dsp:txXfrm>
        <a:off x="64868" y="4206519"/>
        <a:ext cx="4567994" cy="119909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DD264A-C3DB-4371-9413-2F460ED88E2E}">
      <dsp:nvSpPr>
        <dsp:cNvPr id="0" name=""/>
        <dsp:cNvSpPr/>
      </dsp:nvSpPr>
      <dsp:spPr>
        <a:xfrm>
          <a:off x="0" y="531"/>
          <a:ext cx="7886700" cy="12447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6A07FE-ED73-44C7-B100-52F1CFF2231E}">
      <dsp:nvSpPr>
        <dsp:cNvPr id="0" name=""/>
        <dsp:cNvSpPr/>
      </dsp:nvSpPr>
      <dsp:spPr>
        <a:xfrm>
          <a:off x="376522" y="280590"/>
          <a:ext cx="684586" cy="6845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BA36CB7-1120-4F90-8CB3-A6E35C96CE61}">
      <dsp:nvSpPr>
        <dsp:cNvPr id="0" name=""/>
        <dsp:cNvSpPr/>
      </dsp:nvSpPr>
      <dsp:spPr>
        <a:xfrm>
          <a:off x="1437631" y="531"/>
          <a:ext cx="64490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844550">
            <a:lnSpc>
              <a:spcPct val="90000"/>
            </a:lnSpc>
            <a:spcBef>
              <a:spcPct val="0"/>
            </a:spcBef>
            <a:spcAft>
              <a:spcPct val="35000"/>
            </a:spcAft>
            <a:buNone/>
          </a:pPr>
          <a:r>
            <a:rPr lang="cs-CZ" sz="1900" kern="1200"/>
            <a:t>Uvítání – každého jednotlivě (dotyky, oční kontakty, slovní sblížení)</a:t>
          </a:r>
          <a:endParaRPr lang="en-US" sz="1900" kern="1200"/>
        </a:p>
      </dsp:txBody>
      <dsp:txXfrm>
        <a:off x="1437631" y="531"/>
        <a:ext cx="6449068" cy="1244702"/>
      </dsp:txXfrm>
    </dsp:sp>
    <dsp:sp modelId="{0AC43C84-53E9-4B1A-BC1A-6FECAFB05BDF}">
      <dsp:nvSpPr>
        <dsp:cNvPr id="0" name=""/>
        <dsp:cNvSpPr/>
      </dsp:nvSpPr>
      <dsp:spPr>
        <a:xfrm>
          <a:off x="0" y="1556410"/>
          <a:ext cx="7886700" cy="12447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496201-2C4D-4ABC-8F08-3E41A2C5AEC1}">
      <dsp:nvSpPr>
        <dsp:cNvPr id="0" name=""/>
        <dsp:cNvSpPr/>
      </dsp:nvSpPr>
      <dsp:spPr>
        <a:xfrm>
          <a:off x="376522" y="1836468"/>
          <a:ext cx="684586" cy="6845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753D3B8-88F5-4C97-972C-9442FDEBE399}">
      <dsp:nvSpPr>
        <dsp:cNvPr id="0" name=""/>
        <dsp:cNvSpPr/>
      </dsp:nvSpPr>
      <dsp:spPr>
        <a:xfrm>
          <a:off x="1437631" y="1556410"/>
          <a:ext cx="64490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844550">
            <a:lnSpc>
              <a:spcPct val="90000"/>
            </a:lnSpc>
            <a:spcBef>
              <a:spcPct val="0"/>
            </a:spcBef>
            <a:spcAft>
              <a:spcPct val="35000"/>
            </a:spcAft>
            <a:buNone/>
          </a:pPr>
          <a:r>
            <a:rPr lang="cs-CZ" sz="1900" kern="1200"/>
            <a:t>Prohlídka kalendáře, přiřazení příslušných karet o ročních obdobích, pojmenovat dny</a:t>
          </a:r>
          <a:endParaRPr lang="en-US" sz="1900" kern="1200"/>
        </a:p>
      </dsp:txBody>
      <dsp:txXfrm>
        <a:off x="1437631" y="1556410"/>
        <a:ext cx="6449068" cy="1244702"/>
      </dsp:txXfrm>
    </dsp:sp>
    <dsp:sp modelId="{52C8BA6D-F190-495E-937E-E76A222CCE35}">
      <dsp:nvSpPr>
        <dsp:cNvPr id="0" name=""/>
        <dsp:cNvSpPr/>
      </dsp:nvSpPr>
      <dsp:spPr>
        <a:xfrm>
          <a:off x="0" y="3112289"/>
          <a:ext cx="7886700" cy="12447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EAA53A-2F60-44F8-9BAB-0C79AF28CECE}">
      <dsp:nvSpPr>
        <dsp:cNvPr id="0" name=""/>
        <dsp:cNvSpPr/>
      </dsp:nvSpPr>
      <dsp:spPr>
        <a:xfrm>
          <a:off x="376522" y="3392347"/>
          <a:ext cx="684586" cy="6845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DA56588-5C99-4EB0-96E3-3DC37E875316}">
      <dsp:nvSpPr>
        <dsp:cNvPr id="0" name=""/>
        <dsp:cNvSpPr/>
      </dsp:nvSpPr>
      <dsp:spPr>
        <a:xfrm>
          <a:off x="1437631" y="3112289"/>
          <a:ext cx="64490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844550">
            <a:lnSpc>
              <a:spcPct val="90000"/>
            </a:lnSpc>
            <a:spcBef>
              <a:spcPct val="0"/>
            </a:spcBef>
            <a:spcAft>
              <a:spcPct val="35000"/>
            </a:spcAft>
            <a:buNone/>
          </a:pPr>
          <a:r>
            <a:rPr lang="cs-CZ" sz="1900" kern="1200"/>
            <a:t>Proč se listopadu přiřazuje žlutá, hnědá…kladení otázek…co se dělá na podzim…jaká jídla, zvyky, co jste dělali…může se udělat výstavka barev, listí….Závěrečný pohovor…. </a:t>
          </a:r>
          <a:endParaRPr lang="en-US" sz="1900" kern="1200"/>
        </a:p>
      </dsp:txBody>
      <dsp:txXfrm>
        <a:off x="1437631" y="3112289"/>
        <a:ext cx="6449068" cy="12447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9D8233-D36A-4575-BE85-E070516D9ACC}">
      <dsp:nvSpPr>
        <dsp:cNvPr id="0" name=""/>
        <dsp:cNvSpPr/>
      </dsp:nvSpPr>
      <dsp:spPr>
        <a:xfrm>
          <a:off x="0" y="576776"/>
          <a:ext cx="2464593" cy="147875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Témata – podzimní povídky….opět orientace v době, slovní zásoba, komunikace, kontakt…</a:t>
          </a:r>
          <a:endParaRPr lang="en-US" sz="1800" kern="1200"/>
        </a:p>
      </dsp:txBody>
      <dsp:txXfrm>
        <a:off x="0" y="576776"/>
        <a:ext cx="2464593" cy="1478756"/>
      </dsp:txXfrm>
    </dsp:sp>
    <dsp:sp modelId="{716097A7-7BCE-4C13-8720-294843C2F28C}">
      <dsp:nvSpPr>
        <dsp:cNvPr id="0" name=""/>
        <dsp:cNvSpPr/>
      </dsp:nvSpPr>
      <dsp:spPr>
        <a:xfrm>
          <a:off x="2711053" y="576776"/>
          <a:ext cx="2464593" cy="1478756"/>
        </a:xfrm>
        <a:prstGeom prst="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Materiál – báseň, povídka, hrozny nebo jablka, švestky….</a:t>
          </a:r>
          <a:endParaRPr lang="en-US" sz="1800" kern="1200"/>
        </a:p>
      </dsp:txBody>
      <dsp:txXfrm>
        <a:off x="2711053" y="576776"/>
        <a:ext cx="2464593" cy="1478756"/>
      </dsp:txXfrm>
    </dsp:sp>
    <dsp:sp modelId="{F9C30ED3-0ED8-4D0F-ACCE-69D1E95AD789}">
      <dsp:nvSpPr>
        <dsp:cNvPr id="0" name=""/>
        <dsp:cNvSpPr/>
      </dsp:nvSpPr>
      <dsp:spPr>
        <a:xfrm>
          <a:off x="5422106" y="576776"/>
          <a:ext cx="2464593" cy="1478756"/>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Vybrat si báseň, povídku…přečíst, zopakovat s účastníky, vyprávět znova….položit šest otázek</a:t>
          </a:r>
          <a:endParaRPr lang="en-US" sz="1800" kern="1200"/>
        </a:p>
      </dsp:txBody>
      <dsp:txXfrm>
        <a:off x="5422106" y="576776"/>
        <a:ext cx="2464593" cy="1478756"/>
      </dsp:txXfrm>
    </dsp:sp>
    <dsp:sp modelId="{FE28298E-29CB-4F0E-929F-A4AD237A56B1}">
      <dsp:nvSpPr>
        <dsp:cNvPr id="0" name=""/>
        <dsp:cNvSpPr/>
      </dsp:nvSpPr>
      <dsp:spPr>
        <a:xfrm>
          <a:off x="1355526" y="2301991"/>
          <a:ext cx="2464593" cy="1478756"/>
        </a:xfrm>
        <a:prstGeom prst="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Konzumace ovoce</a:t>
          </a:r>
          <a:endParaRPr lang="en-US" sz="1800" kern="1200"/>
        </a:p>
      </dsp:txBody>
      <dsp:txXfrm>
        <a:off x="1355526" y="2301991"/>
        <a:ext cx="2464593" cy="1478756"/>
      </dsp:txXfrm>
    </dsp:sp>
    <dsp:sp modelId="{B48ED933-43BD-4DE3-B55E-C3027A6F4684}">
      <dsp:nvSpPr>
        <dsp:cNvPr id="0" name=""/>
        <dsp:cNvSpPr/>
      </dsp:nvSpPr>
      <dsp:spPr>
        <a:xfrm>
          <a:off x="4066579" y="2301991"/>
          <a:ext cx="2464593" cy="1478756"/>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a:t>Rozloučit se, kontakt, poděkování…</a:t>
          </a:r>
          <a:endParaRPr lang="en-US" sz="1800" kern="1200"/>
        </a:p>
      </dsp:txBody>
      <dsp:txXfrm>
        <a:off x="4066579" y="2301991"/>
        <a:ext cx="2464593" cy="147875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5D3512-CCAA-4760-85D4-78D706727A0F}">
      <dsp:nvSpPr>
        <dsp:cNvPr id="0" name=""/>
        <dsp:cNvSpPr/>
      </dsp:nvSpPr>
      <dsp:spPr>
        <a:xfrm>
          <a:off x="2310" y="197554"/>
          <a:ext cx="1833041" cy="109982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Potvrzení identity, kontinuity života, bilance</a:t>
          </a:r>
          <a:endParaRPr lang="en-US" sz="1200" kern="1200"/>
        </a:p>
      </dsp:txBody>
      <dsp:txXfrm>
        <a:off x="2310" y="197554"/>
        <a:ext cx="1833041" cy="1099824"/>
      </dsp:txXfrm>
    </dsp:sp>
    <dsp:sp modelId="{D4FEA006-932E-4CC4-9162-05CBE022B929}">
      <dsp:nvSpPr>
        <dsp:cNvPr id="0" name=""/>
        <dsp:cNvSpPr/>
      </dsp:nvSpPr>
      <dsp:spPr>
        <a:xfrm>
          <a:off x="2018656" y="197554"/>
          <a:ext cx="1833041" cy="1099824"/>
        </a:xfrm>
        <a:prstGeom prst="rect">
          <a:avLst/>
        </a:prstGeom>
        <a:solidFill>
          <a:schemeClr val="accent2">
            <a:hueOff val="-161707"/>
            <a:satOff val="-9325"/>
            <a:lumOff val="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Zaměstnávají myšlení a paměť, jsou aktivní, procvičují mozek</a:t>
          </a:r>
          <a:endParaRPr lang="en-US" sz="1200" kern="1200"/>
        </a:p>
      </dsp:txBody>
      <dsp:txXfrm>
        <a:off x="2018656" y="197554"/>
        <a:ext cx="1833041" cy="1099824"/>
      </dsp:txXfrm>
    </dsp:sp>
    <dsp:sp modelId="{FC03A22D-BCCA-409E-9BB7-4B4CFF7092DE}">
      <dsp:nvSpPr>
        <dsp:cNvPr id="0" name=""/>
        <dsp:cNvSpPr/>
      </dsp:nvSpPr>
      <dsp:spPr>
        <a:xfrm>
          <a:off x="4035002" y="197554"/>
          <a:ext cx="1833041" cy="1099824"/>
        </a:xfrm>
        <a:prstGeom prst="rect">
          <a:avLst/>
        </a:prstGeom>
        <a:solidFill>
          <a:schemeClr val="accent2">
            <a:hueOff val="-323414"/>
            <a:satOff val="-18651"/>
            <a:lumOff val="19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Uspokojují potřebu předat zkušenosti mladším, prohloubení mezilidských vztahů</a:t>
          </a:r>
          <a:endParaRPr lang="en-US" sz="1200" kern="1200"/>
        </a:p>
      </dsp:txBody>
      <dsp:txXfrm>
        <a:off x="4035002" y="197554"/>
        <a:ext cx="1833041" cy="1099824"/>
      </dsp:txXfrm>
    </dsp:sp>
    <dsp:sp modelId="{CA72BA8D-0F24-4E2A-820E-BF6E9B6D29D3}">
      <dsp:nvSpPr>
        <dsp:cNvPr id="0" name=""/>
        <dsp:cNvSpPr/>
      </dsp:nvSpPr>
      <dsp:spPr>
        <a:xfrm>
          <a:off x="6051347" y="197554"/>
          <a:ext cx="1833041" cy="1099824"/>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Vzpomínání usnadňuje komunikace, stimuluje kontakty, ovlivňuje vztahy, setkávání ve skupině, nová přátelství, překonání izolace</a:t>
          </a:r>
          <a:endParaRPr lang="en-US" sz="1200" kern="1200"/>
        </a:p>
      </dsp:txBody>
      <dsp:txXfrm>
        <a:off x="6051347" y="197554"/>
        <a:ext cx="1833041" cy="1099824"/>
      </dsp:txXfrm>
    </dsp:sp>
    <dsp:sp modelId="{16D2DCB0-962C-4ECC-A402-E6F05F8659FF}">
      <dsp:nvSpPr>
        <dsp:cNvPr id="0" name=""/>
        <dsp:cNvSpPr/>
      </dsp:nvSpPr>
      <dsp:spPr>
        <a:xfrm>
          <a:off x="2310" y="1480684"/>
          <a:ext cx="1833041" cy="1099824"/>
        </a:xfrm>
        <a:prstGeom prst="rect">
          <a:avLst/>
        </a:prstGeom>
        <a:solidFill>
          <a:schemeClr val="accent2">
            <a:hueOff val="-646828"/>
            <a:satOff val="-37301"/>
            <a:lumOff val="38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Napomáhá vyrovnat se se změnami, třeba i s humorem</a:t>
          </a:r>
          <a:endParaRPr lang="en-US" sz="1200" kern="1200"/>
        </a:p>
      </dsp:txBody>
      <dsp:txXfrm>
        <a:off x="2310" y="1480684"/>
        <a:ext cx="1833041" cy="1099824"/>
      </dsp:txXfrm>
    </dsp:sp>
    <dsp:sp modelId="{931E6030-7F8D-4E5A-812F-ED589FA74755}">
      <dsp:nvSpPr>
        <dsp:cNvPr id="0" name=""/>
        <dsp:cNvSpPr/>
      </dsp:nvSpPr>
      <dsp:spPr>
        <a:xfrm>
          <a:off x="2018656" y="1480684"/>
          <a:ext cx="1833041" cy="1099824"/>
        </a:xfrm>
        <a:prstGeom prst="rect">
          <a:avLst/>
        </a:prstGeom>
        <a:solidFill>
          <a:schemeClr val="accent2">
            <a:hueOff val="-808535"/>
            <a:satOff val="-46627"/>
            <a:lumOff val="47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Role vypravěče – sebevědomí, moudrost</a:t>
          </a:r>
          <a:endParaRPr lang="en-US" sz="1200" kern="1200"/>
        </a:p>
      </dsp:txBody>
      <dsp:txXfrm>
        <a:off x="2018656" y="1480684"/>
        <a:ext cx="1833041" cy="1099824"/>
      </dsp:txXfrm>
    </dsp:sp>
    <dsp:sp modelId="{A3619CAE-A3AE-4D87-AA79-FBE40BDBC4DA}">
      <dsp:nvSpPr>
        <dsp:cNvPr id="0" name=""/>
        <dsp:cNvSpPr/>
      </dsp:nvSpPr>
      <dsp:spPr>
        <a:xfrm>
          <a:off x="4035002" y="1480684"/>
          <a:ext cx="1833041" cy="1099824"/>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Vnímání přináší prožitky dávných situací…</a:t>
          </a:r>
          <a:endParaRPr lang="en-US" sz="1200" kern="1200"/>
        </a:p>
      </dsp:txBody>
      <dsp:txXfrm>
        <a:off x="4035002" y="1480684"/>
        <a:ext cx="1833041" cy="1099824"/>
      </dsp:txXfrm>
    </dsp:sp>
    <dsp:sp modelId="{D332CA1D-7461-479D-92A7-95033A846D40}">
      <dsp:nvSpPr>
        <dsp:cNvPr id="0" name=""/>
        <dsp:cNvSpPr/>
      </dsp:nvSpPr>
      <dsp:spPr>
        <a:xfrm>
          <a:off x="6051347" y="1480684"/>
          <a:ext cx="1833041" cy="1099824"/>
        </a:xfrm>
        <a:prstGeom prst="rect">
          <a:avLst/>
        </a:prstGeom>
        <a:solidFill>
          <a:schemeClr val="accent2">
            <a:hueOff val="-1131949"/>
            <a:satOff val="-65277"/>
            <a:lumOff val="67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Uvolnění energie a emocí</a:t>
          </a:r>
          <a:endParaRPr lang="en-US" sz="1200" kern="1200"/>
        </a:p>
      </dsp:txBody>
      <dsp:txXfrm>
        <a:off x="6051347" y="1480684"/>
        <a:ext cx="1833041" cy="1099824"/>
      </dsp:txXfrm>
    </dsp:sp>
    <dsp:sp modelId="{559281EB-9F6D-497C-955D-D9E14093A118}">
      <dsp:nvSpPr>
        <dsp:cNvPr id="0" name=""/>
        <dsp:cNvSpPr/>
      </dsp:nvSpPr>
      <dsp:spPr>
        <a:xfrm>
          <a:off x="2018656" y="2763813"/>
          <a:ext cx="1833041" cy="1099824"/>
        </a:xfrm>
        <a:prstGeom prst="rect">
          <a:avLst/>
        </a:prstGeom>
        <a:solidFill>
          <a:schemeClr val="accent2">
            <a:hueOff val="-1293656"/>
            <a:satOff val="-74603"/>
            <a:lumOff val="76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Tvorba, vymanění ze stereotypů</a:t>
          </a:r>
          <a:endParaRPr lang="en-US" sz="1200" kern="1200"/>
        </a:p>
      </dsp:txBody>
      <dsp:txXfrm>
        <a:off x="2018656" y="2763813"/>
        <a:ext cx="1833041" cy="1099824"/>
      </dsp:txXfrm>
    </dsp:sp>
    <dsp:sp modelId="{4F1EE48E-709E-44D4-AB8F-972450FCFAC1}">
      <dsp:nvSpPr>
        <dsp:cNvPr id="0" name=""/>
        <dsp:cNvSpPr/>
      </dsp:nvSpPr>
      <dsp:spPr>
        <a:xfrm>
          <a:off x="4035002" y="2763813"/>
          <a:ext cx="1833041" cy="1099824"/>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Zapojení rodin, dobrovolníků, pracovníků…komunity</a:t>
          </a:r>
          <a:endParaRPr lang="en-US" sz="1200" kern="1200"/>
        </a:p>
      </dsp:txBody>
      <dsp:txXfrm>
        <a:off x="4035002" y="2763813"/>
        <a:ext cx="1833041" cy="109982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4CDE1-96D3-471C-8E66-9780F721F738}">
      <dsp:nvSpPr>
        <dsp:cNvPr id="0" name=""/>
        <dsp:cNvSpPr/>
      </dsp:nvSpPr>
      <dsp:spPr>
        <a:xfrm>
          <a:off x="0" y="47450"/>
          <a:ext cx="4697730" cy="266745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cs-CZ" sz="2600" kern="1200"/>
            <a:t>Aktivity podle cíle – rekapitulace života, expresivní vyjádření emocí, otevření se, předávání zkušeností</a:t>
          </a:r>
          <a:endParaRPr lang="en-US" sz="2600" kern="1200"/>
        </a:p>
      </dsp:txBody>
      <dsp:txXfrm>
        <a:off x="130214" y="177664"/>
        <a:ext cx="4437302" cy="2407025"/>
      </dsp:txXfrm>
    </dsp:sp>
    <dsp:sp modelId="{2A135A77-A9E0-4D06-BEEA-459B0FE653F0}">
      <dsp:nvSpPr>
        <dsp:cNvPr id="0" name=""/>
        <dsp:cNvSpPr/>
      </dsp:nvSpPr>
      <dsp:spPr>
        <a:xfrm>
          <a:off x="0" y="2789784"/>
          <a:ext cx="4697730" cy="266745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cs-CZ" sz="2600" kern="1200"/>
            <a:t>Aktivity podle použitých prostředků – verbální (vyprávění ve skupině, zpěv písní, recitace básní, hraní rolí, hraní divadla, psaní deníků, zápisky….paměti, knihy života</a:t>
          </a:r>
          <a:endParaRPr lang="en-US" sz="2600" kern="1200"/>
        </a:p>
      </dsp:txBody>
      <dsp:txXfrm>
        <a:off x="130214" y="2919998"/>
        <a:ext cx="4437302" cy="240702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6EABEA-CA9C-40B0-A4CA-85CF1208F9FB}">
      <dsp:nvSpPr>
        <dsp:cNvPr id="0" name=""/>
        <dsp:cNvSpPr/>
      </dsp:nvSpPr>
      <dsp:spPr>
        <a:xfrm>
          <a:off x="2223323" y="380541"/>
          <a:ext cx="292321" cy="91440"/>
        </a:xfrm>
        <a:custGeom>
          <a:avLst/>
          <a:gdLst/>
          <a:ahLst/>
          <a:cxnLst/>
          <a:rect l="0" t="0" r="0" b="0"/>
          <a:pathLst>
            <a:path>
              <a:moveTo>
                <a:pt x="0" y="45720"/>
              </a:moveTo>
              <a:lnTo>
                <a:pt x="29232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61410" y="424645"/>
        <a:ext cx="16146" cy="3232"/>
      </dsp:txXfrm>
    </dsp:sp>
    <dsp:sp modelId="{1DDC497B-DAE8-4AD0-A0D8-1022E4F4B009}">
      <dsp:nvSpPr>
        <dsp:cNvPr id="0" name=""/>
        <dsp:cNvSpPr/>
      </dsp:nvSpPr>
      <dsp:spPr>
        <a:xfrm>
          <a:off x="821114" y="5059"/>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Tiché vnímání – fotografie, pohlednice, staré časopisy, obaly desek…</a:t>
          </a:r>
          <a:endParaRPr lang="en-US" sz="1200" kern="1200"/>
        </a:p>
      </dsp:txBody>
      <dsp:txXfrm>
        <a:off x="821114" y="5059"/>
        <a:ext cx="1404008" cy="842405"/>
      </dsp:txXfrm>
    </dsp:sp>
    <dsp:sp modelId="{5BF2ECA2-B315-4408-8FA6-DEDB0B1F0233}">
      <dsp:nvSpPr>
        <dsp:cNvPr id="0" name=""/>
        <dsp:cNvSpPr/>
      </dsp:nvSpPr>
      <dsp:spPr>
        <a:xfrm>
          <a:off x="1523118" y="845664"/>
          <a:ext cx="1726930" cy="292321"/>
        </a:xfrm>
        <a:custGeom>
          <a:avLst/>
          <a:gdLst/>
          <a:ahLst/>
          <a:cxnLst/>
          <a:rect l="0" t="0" r="0" b="0"/>
          <a:pathLst>
            <a:path>
              <a:moveTo>
                <a:pt x="1726930" y="0"/>
              </a:moveTo>
              <a:lnTo>
                <a:pt x="1726930" y="163260"/>
              </a:lnTo>
              <a:lnTo>
                <a:pt x="0" y="163260"/>
              </a:lnTo>
              <a:lnTo>
                <a:pt x="0" y="29232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42662" y="990209"/>
        <a:ext cx="87843" cy="3232"/>
      </dsp:txXfrm>
    </dsp:sp>
    <dsp:sp modelId="{174DAFF1-65AF-499F-9952-C00EAE3AB6BB}">
      <dsp:nvSpPr>
        <dsp:cNvPr id="0" name=""/>
        <dsp:cNvSpPr/>
      </dsp:nvSpPr>
      <dsp:spPr>
        <a:xfrm>
          <a:off x="2548044" y="5059"/>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Sledování starých filmů</a:t>
          </a:r>
          <a:endParaRPr lang="en-US" sz="1200" kern="1200"/>
        </a:p>
      </dsp:txBody>
      <dsp:txXfrm>
        <a:off x="2548044" y="5059"/>
        <a:ext cx="1404008" cy="842405"/>
      </dsp:txXfrm>
    </dsp:sp>
    <dsp:sp modelId="{0AB19577-273B-439C-B70A-198D7ACD9643}">
      <dsp:nvSpPr>
        <dsp:cNvPr id="0" name=""/>
        <dsp:cNvSpPr/>
      </dsp:nvSpPr>
      <dsp:spPr>
        <a:xfrm>
          <a:off x="2223323" y="1545868"/>
          <a:ext cx="292321" cy="91440"/>
        </a:xfrm>
        <a:custGeom>
          <a:avLst/>
          <a:gdLst/>
          <a:ahLst/>
          <a:cxnLst/>
          <a:rect l="0" t="0" r="0" b="0"/>
          <a:pathLst>
            <a:path>
              <a:moveTo>
                <a:pt x="0" y="45720"/>
              </a:moveTo>
              <a:lnTo>
                <a:pt x="29232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61410" y="1589972"/>
        <a:ext cx="16146" cy="3232"/>
      </dsp:txXfrm>
    </dsp:sp>
    <dsp:sp modelId="{8DEE5A8C-35D0-4AA9-BD78-96A10A0DD511}">
      <dsp:nvSpPr>
        <dsp:cNvPr id="0" name=""/>
        <dsp:cNvSpPr/>
      </dsp:nvSpPr>
      <dsp:spPr>
        <a:xfrm>
          <a:off x="821114" y="1170386"/>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Naslouchání hudbě, hra na hudební nástroj</a:t>
          </a:r>
          <a:endParaRPr lang="en-US" sz="1200" kern="1200"/>
        </a:p>
      </dsp:txBody>
      <dsp:txXfrm>
        <a:off x="821114" y="1170386"/>
        <a:ext cx="1404008" cy="842405"/>
      </dsp:txXfrm>
    </dsp:sp>
    <dsp:sp modelId="{064CEBD7-08FC-4A63-9B62-411300578128}">
      <dsp:nvSpPr>
        <dsp:cNvPr id="0" name=""/>
        <dsp:cNvSpPr/>
      </dsp:nvSpPr>
      <dsp:spPr>
        <a:xfrm>
          <a:off x="1523118" y="2010991"/>
          <a:ext cx="1726930" cy="292321"/>
        </a:xfrm>
        <a:custGeom>
          <a:avLst/>
          <a:gdLst/>
          <a:ahLst/>
          <a:cxnLst/>
          <a:rect l="0" t="0" r="0" b="0"/>
          <a:pathLst>
            <a:path>
              <a:moveTo>
                <a:pt x="1726930" y="0"/>
              </a:moveTo>
              <a:lnTo>
                <a:pt x="1726930" y="163260"/>
              </a:lnTo>
              <a:lnTo>
                <a:pt x="0" y="163260"/>
              </a:lnTo>
              <a:lnTo>
                <a:pt x="0" y="29232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42662" y="2155536"/>
        <a:ext cx="87843" cy="3232"/>
      </dsp:txXfrm>
    </dsp:sp>
    <dsp:sp modelId="{F14C0826-B768-411B-B553-F430ADB7F3EE}">
      <dsp:nvSpPr>
        <dsp:cNvPr id="0" name=""/>
        <dsp:cNvSpPr/>
      </dsp:nvSpPr>
      <dsp:spPr>
        <a:xfrm>
          <a:off x="2548044" y="1170386"/>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Aktivní výtvarná tvorba – vzpomínkové krabice, koláže, kresba, modelování</a:t>
          </a:r>
          <a:endParaRPr lang="en-US" sz="1200" kern="1200"/>
        </a:p>
      </dsp:txBody>
      <dsp:txXfrm>
        <a:off x="2548044" y="1170386"/>
        <a:ext cx="1404008" cy="842405"/>
      </dsp:txXfrm>
    </dsp:sp>
    <dsp:sp modelId="{1A409321-0B2A-4623-93B5-FAA21423F803}">
      <dsp:nvSpPr>
        <dsp:cNvPr id="0" name=""/>
        <dsp:cNvSpPr/>
      </dsp:nvSpPr>
      <dsp:spPr>
        <a:xfrm>
          <a:off x="2223323" y="2711196"/>
          <a:ext cx="292321" cy="91440"/>
        </a:xfrm>
        <a:custGeom>
          <a:avLst/>
          <a:gdLst/>
          <a:ahLst/>
          <a:cxnLst/>
          <a:rect l="0" t="0" r="0" b="0"/>
          <a:pathLst>
            <a:path>
              <a:moveTo>
                <a:pt x="0" y="45720"/>
              </a:moveTo>
              <a:lnTo>
                <a:pt x="29232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61410" y="2755299"/>
        <a:ext cx="16146" cy="3232"/>
      </dsp:txXfrm>
    </dsp:sp>
    <dsp:sp modelId="{F753E1F9-212E-4E18-B404-72BDDE2F9F22}">
      <dsp:nvSpPr>
        <dsp:cNvPr id="0" name=""/>
        <dsp:cNvSpPr/>
      </dsp:nvSpPr>
      <dsp:spPr>
        <a:xfrm>
          <a:off x="821114" y="2335713"/>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Pečení – vaření…různé druhy pracovních činnosti</a:t>
          </a:r>
          <a:endParaRPr lang="en-US" sz="1200" kern="1200"/>
        </a:p>
      </dsp:txBody>
      <dsp:txXfrm>
        <a:off x="821114" y="2335713"/>
        <a:ext cx="1404008" cy="842405"/>
      </dsp:txXfrm>
    </dsp:sp>
    <dsp:sp modelId="{827F2B88-A1A5-403E-B5C8-35F3D7D50CF5}">
      <dsp:nvSpPr>
        <dsp:cNvPr id="0" name=""/>
        <dsp:cNvSpPr/>
      </dsp:nvSpPr>
      <dsp:spPr>
        <a:xfrm>
          <a:off x="1523118" y="3176318"/>
          <a:ext cx="1726930" cy="292321"/>
        </a:xfrm>
        <a:custGeom>
          <a:avLst/>
          <a:gdLst/>
          <a:ahLst/>
          <a:cxnLst/>
          <a:rect l="0" t="0" r="0" b="0"/>
          <a:pathLst>
            <a:path>
              <a:moveTo>
                <a:pt x="1726930" y="0"/>
              </a:moveTo>
              <a:lnTo>
                <a:pt x="1726930" y="163260"/>
              </a:lnTo>
              <a:lnTo>
                <a:pt x="0" y="163260"/>
              </a:lnTo>
              <a:lnTo>
                <a:pt x="0" y="29232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42662" y="3320863"/>
        <a:ext cx="87843" cy="3232"/>
      </dsp:txXfrm>
    </dsp:sp>
    <dsp:sp modelId="{C2DC5236-D5CD-475D-9886-3FCD22B39BA9}">
      <dsp:nvSpPr>
        <dsp:cNvPr id="0" name=""/>
        <dsp:cNvSpPr/>
      </dsp:nvSpPr>
      <dsp:spPr>
        <a:xfrm>
          <a:off x="2548044" y="2335713"/>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Pantomimické hry</a:t>
          </a:r>
          <a:endParaRPr lang="en-US" sz="1200" kern="1200"/>
        </a:p>
      </dsp:txBody>
      <dsp:txXfrm>
        <a:off x="2548044" y="2335713"/>
        <a:ext cx="1404008" cy="842405"/>
      </dsp:txXfrm>
    </dsp:sp>
    <dsp:sp modelId="{361A7511-8826-4638-89D8-92916B4DE6AE}">
      <dsp:nvSpPr>
        <dsp:cNvPr id="0" name=""/>
        <dsp:cNvSpPr/>
      </dsp:nvSpPr>
      <dsp:spPr>
        <a:xfrm>
          <a:off x="2223323" y="3876523"/>
          <a:ext cx="292321" cy="91440"/>
        </a:xfrm>
        <a:custGeom>
          <a:avLst/>
          <a:gdLst/>
          <a:ahLst/>
          <a:cxnLst/>
          <a:rect l="0" t="0" r="0" b="0"/>
          <a:pathLst>
            <a:path>
              <a:moveTo>
                <a:pt x="0" y="45720"/>
              </a:moveTo>
              <a:lnTo>
                <a:pt x="29232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61410" y="3920626"/>
        <a:ext cx="16146" cy="3232"/>
      </dsp:txXfrm>
    </dsp:sp>
    <dsp:sp modelId="{6E1D0FA9-CF7D-4794-804D-3E7B75FA7BA5}">
      <dsp:nvSpPr>
        <dsp:cNvPr id="0" name=""/>
        <dsp:cNvSpPr/>
      </dsp:nvSpPr>
      <dsp:spPr>
        <a:xfrm>
          <a:off x="821114" y="3501040"/>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Neverbální divadlo, tanec</a:t>
          </a:r>
          <a:endParaRPr lang="en-US" sz="1200" kern="1200"/>
        </a:p>
      </dsp:txBody>
      <dsp:txXfrm>
        <a:off x="821114" y="3501040"/>
        <a:ext cx="1404008" cy="842405"/>
      </dsp:txXfrm>
    </dsp:sp>
    <dsp:sp modelId="{A0F954B1-C3F0-4AEF-9162-8333ADC06699}">
      <dsp:nvSpPr>
        <dsp:cNvPr id="0" name=""/>
        <dsp:cNvSpPr/>
      </dsp:nvSpPr>
      <dsp:spPr>
        <a:xfrm>
          <a:off x="1523118" y="4341645"/>
          <a:ext cx="1726930" cy="292321"/>
        </a:xfrm>
        <a:custGeom>
          <a:avLst/>
          <a:gdLst/>
          <a:ahLst/>
          <a:cxnLst/>
          <a:rect l="0" t="0" r="0" b="0"/>
          <a:pathLst>
            <a:path>
              <a:moveTo>
                <a:pt x="1726930" y="0"/>
              </a:moveTo>
              <a:lnTo>
                <a:pt x="1726930" y="163260"/>
              </a:lnTo>
              <a:lnTo>
                <a:pt x="0" y="163260"/>
              </a:lnTo>
              <a:lnTo>
                <a:pt x="0" y="292321"/>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342662" y="4486190"/>
        <a:ext cx="87843" cy="3232"/>
      </dsp:txXfrm>
    </dsp:sp>
    <dsp:sp modelId="{F6E7BF74-06F6-4D52-BC2D-80B905332502}">
      <dsp:nvSpPr>
        <dsp:cNvPr id="0" name=""/>
        <dsp:cNvSpPr/>
      </dsp:nvSpPr>
      <dsp:spPr>
        <a:xfrm>
          <a:off x="2548044" y="3501040"/>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Oblékání starých kostýmů, doplňků…</a:t>
          </a:r>
          <a:endParaRPr lang="en-US" sz="1200" kern="1200"/>
        </a:p>
      </dsp:txBody>
      <dsp:txXfrm>
        <a:off x="2548044" y="3501040"/>
        <a:ext cx="1404008" cy="842405"/>
      </dsp:txXfrm>
    </dsp:sp>
    <dsp:sp modelId="{5CB6B148-49B1-4817-88C4-FBB11DBF4392}">
      <dsp:nvSpPr>
        <dsp:cNvPr id="0" name=""/>
        <dsp:cNvSpPr/>
      </dsp:nvSpPr>
      <dsp:spPr>
        <a:xfrm>
          <a:off x="821114" y="4666367"/>
          <a:ext cx="1404008" cy="8424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798" tIns="72215" rIns="68798" bIns="72215" numCol="1" spcCol="1270" anchor="ctr" anchorCtr="0">
          <a:noAutofit/>
        </a:bodyPr>
        <a:lstStyle/>
        <a:p>
          <a:pPr marL="0" lvl="0" indent="0" algn="ctr" defTabSz="533400">
            <a:lnSpc>
              <a:spcPct val="90000"/>
            </a:lnSpc>
            <a:spcBef>
              <a:spcPct val="0"/>
            </a:spcBef>
            <a:spcAft>
              <a:spcPct val="35000"/>
            </a:spcAft>
            <a:buNone/>
          </a:pPr>
          <a:r>
            <a:rPr lang="cs-CZ" sz="1200" kern="1200"/>
            <a:t>Vycházky a výlety po stopách vzpomínek….</a:t>
          </a:r>
          <a:endParaRPr lang="en-US" sz="1200" kern="1200"/>
        </a:p>
      </dsp:txBody>
      <dsp:txXfrm>
        <a:off x="821114" y="4666367"/>
        <a:ext cx="1404008" cy="84240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F39613-BB24-407D-B7F7-C6EEC1C5D6AE}">
      <dsp:nvSpPr>
        <dsp:cNvPr id="0" name=""/>
        <dsp:cNvSpPr/>
      </dsp:nvSpPr>
      <dsp:spPr>
        <a:xfrm>
          <a:off x="0" y="708097"/>
          <a:ext cx="7886700" cy="1307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BFAB81-766C-4541-8730-3DBF4BACBA18}">
      <dsp:nvSpPr>
        <dsp:cNvPr id="0" name=""/>
        <dsp:cNvSpPr/>
      </dsp:nvSpPr>
      <dsp:spPr>
        <a:xfrm>
          <a:off x="395445" y="1002230"/>
          <a:ext cx="718991" cy="7189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A46E90D-BC02-4060-8E39-B40936C47D12}">
      <dsp:nvSpPr>
        <dsp:cNvPr id="0" name=""/>
        <dsp:cNvSpPr/>
      </dsp:nvSpPr>
      <dsp:spPr>
        <a:xfrm>
          <a:off x="1509882" y="708097"/>
          <a:ext cx="63768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1066800">
            <a:lnSpc>
              <a:spcPct val="90000"/>
            </a:lnSpc>
            <a:spcBef>
              <a:spcPct val="0"/>
            </a:spcBef>
            <a:spcAft>
              <a:spcPct val="35000"/>
            </a:spcAft>
            <a:buNone/>
          </a:pPr>
          <a:r>
            <a:rPr lang="cs-CZ" sz="2400" kern="1200"/>
            <a:t>Nemateriální – zážitek, úleva, spokojenost, nové vztahy, ochota naslouchat druhým, zvídavost</a:t>
          </a:r>
          <a:endParaRPr lang="en-US" sz="2400" kern="1200"/>
        </a:p>
      </dsp:txBody>
      <dsp:txXfrm>
        <a:off x="1509882" y="708097"/>
        <a:ext cx="6376817" cy="1307257"/>
      </dsp:txXfrm>
    </dsp:sp>
    <dsp:sp modelId="{6CBE2662-62B6-431C-925F-827A84D0EC80}">
      <dsp:nvSpPr>
        <dsp:cNvPr id="0" name=""/>
        <dsp:cNvSpPr/>
      </dsp:nvSpPr>
      <dsp:spPr>
        <a:xfrm>
          <a:off x="0" y="2342169"/>
          <a:ext cx="7886700" cy="13072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64266E-DB34-4BB7-89AF-FB31D9EE907D}">
      <dsp:nvSpPr>
        <dsp:cNvPr id="0" name=""/>
        <dsp:cNvSpPr/>
      </dsp:nvSpPr>
      <dsp:spPr>
        <a:xfrm>
          <a:off x="395445" y="2636302"/>
          <a:ext cx="718991" cy="7189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2BFA4A6-6BB4-4D66-88ED-23361CB42370}">
      <dsp:nvSpPr>
        <dsp:cNvPr id="0" name=""/>
        <dsp:cNvSpPr/>
      </dsp:nvSpPr>
      <dsp:spPr>
        <a:xfrm>
          <a:off x="1509882" y="2342169"/>
          <a:ext cx="63768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1066800">
            <a:lnSpc>
              <a:spcPct val="90000"/>
            </a:lnSpc>
            <a:spcBef>
              <a:spcPct val="0"/>
            </a:spcBef>
            <a:spcAft>
              <a:spcPct val="35000"/>
            </a:spcAft>
            <a:buNone/>
          </a:pPr>
          <a:r>
            <a:rPr lang="cs-CZ" sz="2400" kern="1200"/>
            <a:t>Materiální – knihy života, vzpomínkové krabice, koláže, výstavy, nástěnky,…kreativita, pomůcky, materiál</a:t>
          </a:r>
          <a:endParaRPr lang="en-US" sz="2400" kern="1200"/>
        </a:p>
      </dsp:txBody>
      <dsp:txXfrm>
        <a:off x="1509882" y="2342169"/>
        <a:ext cx="6376817" cy="130725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33156E-0501-4499-8C15-5CB89A3558BE}">
      <dsp:nvSpPr>
        <dsp:cNvPr id="0" name=""/>
        <dsp:cNvSpPr/>
      </dsp:nvSpPr>
      <dsp:spPr>
        <a:xfrm>
          <a:off x="0" y="1085768"/>
          <a:ext cx="4697730" cy="43173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Struktura a průběh skupiny</a:t>
          </a:r>
          <a:endParaRPr lang="en-US" sz="1800" kern="1200"/>
        </a:p>
      </dsp:txBody>
      <dsp:txXfrm>
        <a:off x="21075" y="1106843"/>
        <a:ext cx="4655580" cy="389580"/>
      </dsp:txXfrm>
    </dsp:sp>
    <dsp:sp modelId="{0B2C7FAF-5697-4F5F-A01B-95BC44607B31}">
      <dsp:nvSpPr>
        <dsp:cNvPr id="0" name=""/>
        <dsp:cNvSpPr/>
      </dsp:nvSpPr>
      <dsp:spPr>
        <a:xfrm>
          <a:off x="0" y="1569338"/>
          <a:ext cx="4697730" cy="431730"/>
        </a:xfrm>
        <a:prstGeom prst="roundRect">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Cíle skupiny</a:t>
          </a:r>
          <a:endParaRPr lang="en-US" sz="1800" kern="1200"/>
        </a:p>
      </dsp:txBody>
      <dsp:txXfrm>
        <a:off x="21075" y="1590413"/>
        <a:ext cx="4655580" cy="389580"/>
      </dsp:txXfrm>
    </dsp:sp>
    <dsp:sp modelId="{36BD4068-724A-4556-8207-B879FFB7B113}">
      <dsp:nvSpPr>
        <dsp:cNvPr id="0" name=""/>
        <dsp:cNvSpPr/>
      </dsp:nvSpPr>
      <dsp:spPr>
        <a:xfrm>
          <a:off x="0" y="2052908"/>
          <a:ext cx="4697730" cy="43173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Motivace seniorů</a:t>
          </a:r>
          <a:endParaRPr lang="en-US" sz="1800" kern="1200"/>
        </a:p>
      </dsp:txBody>
      <dsp:txXfrm>
        <a:off x="21075" y="2073983"/>
        <a:ext cx="4655580" cy="389580"/>
      </dsp:txXfrm>
    </dsp:sp>
    <dsp:sp modelId="{C53FFC0D-43B1-4A4F-8805-A1F02B71FF13}">
      <dsp:nvSpPr>
        <dsp:cNvPr id="0" name=""/>
        <dsp:cNvSpPr/>
      </dsp:nvSpPr>
      <dsp:spPr>
        <a:xfrm>
          <a:off x="0" y="2536478"/>
          <a:ext cx="4697730" cy="43173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Prostorové uspořádání</a:t>
          </a:r>
          <a:endParaRPr lang="en-US" sz="1800" kern="1200"/>
        </a:p>
      </dsp:txBody>
      <dsp:txXfrm>
        <a:off x="21075" y="2557553"/>
        <a:ext cx="4655580" cy="389580"/>
      </dsp:txXfrm>
    </dsp:sp>
    <dsp:sp modelId="{3F4AF30D-1B16-4F48-B885-F08C305376FB}">
      <dsp:nvSpPr>
        <dsp:cNvPr id="0" name=""/>
        <dsp:cNvSpPr/>
      </dsp:nvSpPr>
      <dsp:spPr>
        <a:xfrm>
          <a:off x="0" y="3020048"/>
          <a:ext cx="4697730" cy="43173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Témata skupinových rozhovorů</a:t>
          </a:r>
          <a:endParaRPr lang="en-US" sz="1800" kern="1200"/>
        </a:p>
      </dsp:txBody>
      <dsp:txXfrm>
        <a:off x="21075" y="3041123"/>
        <a:ext cx="4655580" cy="389580"/>
      </dsp:txXfrm>
    </dsp:sp>
    <dsp:sp modelId="{390E4A50-F509-4E25-9A2D-94EC78B220C0}">
      <dsp:nvSpPr>
        <dsp:cNvPr id="0" name=""/>
        <dsp:cNvSpPr/>
      </dsp:nvSpPr>
      <dsp:spPr>
        <a:xfrm>
          <a:off x="0" y="3503618"/>
          <a:ext cx="4697730" cy="431730"/>
        </a:xfrm>
        <a:prstGeom prst="roundRect">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Komunikace ve skupině, dovednosti facilitátora</a:t>
          </a:r>
          <a:endParaRPr lang="en-US" sz="1800" kern="1200"/>
        </a:p>
      </dsp:txBody>
      <dsp:txXfrm>
        <a:off x="21075" y="3524693"/>
        <a:ext cx="4655580" cy="389580"/>
      </dsp:txXfrm>
    </dsp:sp>
    <dsp:sp modelId="{DBFD3305-5A08-46ED-A7AD-42BAB4185219}">
      <dsp:nvSpPr>
        <dsp:cNvPr id="0" name=""/>
        <dsp:cNvSpPr/>
      </dsp:nvSpPr>
      <dsp:spPr>
        <a:xfrm>
          <a:off x="0" y="3987188"/>
          <a:ext cx="4697730" cy="43173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Problematické situace, konflikty, reakce</a:t>
          </a:r>
          <a:endParaRPr lang="en-US" sz="1800" kern="1200"/>
        </a:p>
      </dsp:txBody>
      <dsp:txXfrm>
        <a:off x="21075" y="4008263"/>
        <a:ext cx="4655580" cy="38958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29679-9D6A-407B-ACC9-0889B397DE4F}">
      <dsp:nvSpPr>
        <dsp:cNvPr id="0" name=""/>
        <dsp:cNvSpPr/>
      </dsp:nvSpPr>
      <dsp:spPr>
        <a:xfrm>
          <a:off x="0" y="627983"/>
          <a:ext cx="4697730" cy="1058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4DA180C-378F-47F6-B11B-FEC64FF5B6A5}">
      <dsp:nvSpPr>
        <dsp:cNvPr id="0" name=""/>
        <dsp:cNvSpPr/>
      </dsp:nvSpPr>
      <dsp:spPr>
        <a:xfrm>
          <a:off x="234886" y="8063"/>
          <a:ext cx="3288411" cy="1239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1866900">
            <a:lnSpc>
              <a:spcPct val="90000"/>
            </a:lnSpc>
            <a:spcBef>
              <a:spcPct val="0"/>
            </a:spcBef>
            <a:spcAft>
              <a:spcPct val="35000"/>
            </a:spcAft>
            <a:buNone/>
          </a:pPr>
          <a:r>
            <a:rPr lang="cs-CZ" sz="4200" kern="1200"/>
            <a:t>Knihy života</a:t>
          </a:r>
          <a:endParaRPr lang="en-US" sz="4200" kern="1200"/>
        </a:p>
      </dsp:txBody>
      <dsp:txXfrm>
        <a:off x="295410" y="68587"/>
        <a:ext cx="3167363" cy="1118792"/>
      </dsp:txXfrm>
    </dsp:sp>
    <dsp:sp modelId="{2C0175FF-3617-41A3-9961-52E9F7B59183}">
      <dsp:nvSpPr>
        <dsp:cNvPr id="0" name=""/>
        <dsp:cNvSpPr/>
      </dsp:nvSpPr>
      <dsp:spPr>
        <a:xfrm>
          <a:off x="0" y="2533103"/>
          <a:ext cx="4697730" cy="1058400"/>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328448-5D62-49D2-8E41-BC8CCDAA44EC}">
      <dsp:nvSpPr>
        <dsp:cNvPr id="0" name=""/>
        <dsp:cNvSpPr/>
      </dsp:nvSpPr>
      <dsp:spPr>
        <a:xfrm>
          <a:off x="234886" y="1913183"/>
          <a:ext cx="3288411" cy="123984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1866900">
            <a:lnSpc>
              <a:spcPct val="90000"/>
            </a:lnSpc>
            <a:spcBef>
              <a:spcPct val="0"/>
            </a:spcBef>
            <a:spcAft>
              <a:spcPct val="35000"/>
            </a:spcAft>
            <a:buNone/>
          </a:pPr>
          <a:r>
            <a:rPr lang="cs-CZ" sz="4200" kern="1200"/>
            <a:t>Mapy života</a:t>
          </a:r>
          <a:endParaRPr lang="en-US" sz="4200" kern="1200"/>
        </a:p>
      </dsp:txBody>
      <dsp:txXfrm>
        <a:off x="295410" y="1973707"/>
        <a:ext cx="3167363" cy="1118792"/>
      </dsp:txXfrm>
    </dsp:sp>
    <dsp:sp modelId="{311E1CF9-B9AE-46AE-A327-9501BCAFAFF0}">
      <dsp:nvSpPr>
        <dsp:cNvPr id="0" name=""/>
        <dsp:cNvSpPr/>
      </dsp:nvSpPr>
      <dsp:spPr>
        <a:xfrm>
          <a:off x="0" y="4438224"/>
          <a:ext cx="4697730" cy="10584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20D10402-70D5-43A6-AD09-5F4E5B50DF78}">
      <dsp:nvSpPr>
        <dsp:cNvPr id="0" name=""/>
        <dsp:cNvSpPr/>
      </dsp:nvSpPr>
      <dsp:spPr>
        <a:xfrm>
          <a:off x="234886" y="3818304"/>
          <a:ext cx="3288411" cy="12398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1866900">
            <a:lnSpc>
              <a:spcPct val="90000"/>
            </a:lnSpc>
            <a:spcBef>
              <a:spcPct val="0"/>
            </a:spcBef>
            <a:spcAft>
              <a:spcPct val="35000"/>
            </a:spcAft>
            <a:buNone/>
          </a:pPr>
          <a:r>
            <a:rPr lang="cs-CZ" sz="4200" kern="1200"/>
            <a:t>Výstavy…..</a:t>
          </a:r>
          <a:endParaRPr lang="en-US" sz="4200" kern="1200"/>
        </a:p>
      </dsp:txBody>
      <dsp:txXfrm>
        <a:off x="295410" y="3878828"/>
        <a:ext cx="3167363" cy="11187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55E1EB-8E85-4C69-A741-FFCAE5DDBB8F}">
      <dsp:nvSpPr>
        <dsp:cNvPr id="0" name=""/>
        <dsp:cNvSpPr/>
      </dsp:nvSpPr>
      <dsp:spPr>
        <a:xfrm>
          <a:off x="0" y="248736"/>
          <a:ext cx="4588002" cy="99837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Nabídnout to, co umíte</a:t>
          </a:r>
          <a:endParaRPr lang="en-US" sz="1800" kern="1200"/>
        </a:p>
      </dsp:txBody>
      <dsp:txXfrm>
        <a:off x="48737" y="297473"/>
        <a:ext cx="4490528" cy="900901"/>
      </dsp:txXfrm>
    </dsp:sp>
    <dsp:sp modelId="{EC4533E8-DCAC-4D61-A8F6-0EA2AD7E0A07}">
      <dsp:nvSpPr>
        <dsp:cNvPr id="0" name=""/>
        <dsp:cNvSpPr/>
      </dsp:nvSpPr>
      <dsp:spPr>
        <a:xfrm>
          <a:off x="0" y="1298952"/>
          <a:ext cx="4588002" cy="998375"/>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1" kern="1200"/>
            <a:t>Nebát se stáří, je to něco velmi přirozeného</a:t>
          </a:r>
          <a:endParaRPr lang="en-US" sz="1800" kern="1200"/>
        </a:p>
      </dsp:txBody>
      <dsp:txXfrm>
        <a:off x="48737" y="1347689"/>
        <a:ext cx="4490528" cy="900901"/>
      </dsp:txXfrm>
    </dsp:sp>
    <dsp:sp modelId="{1041EE3E-2EA7-4E53-852B-3B5B94DAA7C1}">
      <dsp:nvSpPr>
        <dsp:cNvPr id="0" name=""/>
        <dsp:cNvSpPr/>
      </dsp:nvSpPr>
      <dsp:spPr>
        <a:xfrm>
          <a:off x="0" y="2349168"/>
          <a:ext cx="4588002" cy="998375"/>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Brát to jako výzvu</a:t>
          </a:r>
          <a:endParaRPr lang="en-US" sz="1800" kern="1200"/>
        </a:p>
      </dsp:txBody>
      <dsp:txXfrm>
        <a:off x="48737" y="2397905"/>
        <a:ext cx="4490528" cy="900901"/>
      </dsp:txXfrm>
    </dsp:sp>
    <dsp:sp modelId="{700F1872-06DA-49C9-A3E7-9A9D3AAA4A48}">
      <dsp:nvSpPr>
        <dsp:cNvPr id="0" name=""/>
        <dsp:cNvSpPr/>
      </dsp:nvSpPr>
      <dsp:spPr>
        <a:xfrm>
          <a:off x="0" y="3399383"/>
          <a:ext cx="4588002" cy="998375"/>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Zjistit, jak je to s materiálním vybavením</a:t>
          </a:r>
          <a:endParaRPr lang="en-US" sz="1800" kern="1200"/>
        </a:p>
      </dsp:txBody>
      <dsp:txXfrm>
        <a:off x="48737" y="3448120"/>
        <a:ext cx="4490528" cy="900901"/>
      </dsp:txXfrm>
    </dsp:sp>
    <dsp:sp modelId="{D624B0BD-EB29-4F9E-BDE6-7A6A6C396CB9}">
      <dsp:nvSpPr>
        <dsp:cNvPr id="0" name=""/>
        <dsp:cNvSpPr/>
      </dsp:nvSpPr>
      <dsp:spPr>
        <a:xfrm>
          <a:off x="0" y="4449599"/>
          <a:ext cx="4588002" cy="99837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Možné získat základní materiál z katedry, pokud potřebujete něco speciálního (není to moc drahé), lze se domluvit na financování</a:t>
          </a:r>
          <a:endParaRPr lang="en-US" sz="1800" kern="1200"/>
        </a:p>
      </dsp:txBody>
      <dsp:txXfrm>
        <a:off x="48737" y="4498336"/>
        <a:ext cx="4490528" cy="90090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A0AB6-732B-4B57-95E4-8311932FAB97}">
      <dsp:nvSpPr>
        <dsp:cNvPr id="0" name=""/>
        <dsp:cNvSpPr/>
      </dsp:nvSpPr>
      <dsp:spPr>
        <a:xfrm>
          <a:off x="0" y="23724"/>
          <a:ext cx="4697730" cy="26839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cs-CZ" sz="3100" i="1" kern="1200"/>
            <a:t>Starý člověk potřebuje, abychom se zastavili, dokázali mu darovat svůj čas a naslouchat jeho životnímu příběhu.</a:t>
          </a:r>
          <a:endParaRPr lang="en-US" sz="3100" kern="1200"/>
        </a:p>
      </dsp:txBody>
      <dsp:txXfrm>
        <a:off x="131021" y="154745"/>
        <a:ext cx="4435688" cy="2421937"/>
      </dsp:txXfrm>
    </dsp:sp>
    <dsp:sp modelId="{E4C72C9D-D874-4FF0-BEB4-F42A007D6588}">
      <dsp:nvSpPr>
        <dsp:cNvPr id="0" name=""/>
        <dsp:cNvSpPr/>
      </dsp:nvSpPr>
      <dsp:spPr>
        <a:xfrm>
          <a:off x="0" y="2796984"/>
          <a:ext cx="4697730" cy="268397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cs-CZ" sz="3100" i="1" kern="1200"/>
            <a:t>Jde o respekt, o důstojnost, o to, že pro druhé něco znamenáme….</a:t>
          </a:r>
          <a:endParaRPr lang="en-US" sz="3100" kern="1200"/>
        </a:p>
      </dsp:txBody>
      <dsp:txXfrm>
        <a:off x="131021" y="2928005"/>
        <a:ext cx="4435688" cy="24219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F0A382-EAEA-4809-9843-90FD79F04FE6}">
      <dsp:nvSpPr>
        <dsp:cNvPr id="0" name=""/>
        <dsp:cNvSpPr/>
      </dsp:nvSpPr>
      <dsp:spPr>
        <a:xfrm>
          <a:off x="0" y="201276"/>
          <a:ext cx="4588002" cy="12846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Zvolit užitečné praktické věci, například vybrat tvorbu výrobků, které senioři mohou uplatnit, darovat, které je budou těšit (příklad vánoce – svícen, balení dárků, vánoční hvězdy atd.)</a:t>
          </a:r>
          <a:endParaRPr lang="en-US" sz="1800" kern="1200"/>
        </a:p>
      </dsp:txBody>
      <dsp:txXfrm>
        <a:off x="62712" y="263988"/>
        <a:ext cx="4462578" cy="1159235"/>
      </dsp:txXfrm>
    </dsp:sp>
    <dsp:sp modelId="{DC430117-D2A4-49EC-ABA7-4E414924DBC6}">
      <dsp:nvSpPr>
        <dsp:cNvPr id="0" name=""/>
        <dsp:cNvSpPr/>
      </dsp:nvSpPr>
      <dsp:spPr>
        <a:xfrm>
          <a:off x="0" y="1537776"/>
          <a:ext cx="4588002" cy="1284659"/>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Zařadit zábavné činnosti spojené s hudbou, se zpěvem, soutěže, hry…</a:t>
          </a:r>
          <a:endParaRPr lang="en-US" sz="1800" kern="1200"/>
        </a:p>
      </dsp:txBody>
      <dsp:txXfrm>
        <a:off x="62712" y="1600488"/>
        <a:ext cx="4462578" cy="1159235"/>
      </dsp:txXfrm>
    </dsp:sp>
    <dsp:sp modelId="{F9D365F9-EF5A-4718-B389-70C9A2E39FC2}">
      <dsp:nvSpPr>
        <dsp:cNvPr id="0" name=""/>
        <dsp:cNvSpPr/>
      </dsp:nvSpPr>
      <dsp:spPr>
        <a:xfrm>
          <a:off x="0" y="2874275"/>
          <a:ext cx="4588002" cy="1284659"/>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1" kern="1200"/>
            <a:t>Vyzkoušet praktická cvičení </a:t>
          </a:r>
          <a:r>
            <a:rPr lang="cs-CZ" sz="1800" kern="1200"/>
            <a:t>– př. procvičování paměti (velmi důležité, velké množství technik a pomůcek, př. myšlenkové mapy)</a:t>
          </a:r>
          <a:endParaRPr lang="en-US" sz="1800" kern="1200"/>
        </a:p>
      </dsp:txBody>
      <dsp:txXfrm>
        <a:off x="62712" y="2936987"/>
        <a:ext cx="4462578" cy="1159235"/>
      </dsp:txXfrm>
    </dsp:sp>
    <dsp:sp modelId="{3B41B211-4DAC-42F5-BABB-8FAD7DE78D8A}">
      <dsp:nvSpPr>
        <dsp:cNvPr id="0" name=""/>
        <dsp:cNvSpPr/>
      </dsp:nvSpPr>
      <dsp:spPr>
        <a:xfrm>
          <a:off x="0" y="4210775"/>
          <a:ext cx="4588002" cy="128465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kern="1200"/>
            <a:t>Pokud máte zkušenost – jednoduchá fyzická procvičování, taneční večer….</a:t>
          </a:r>
          <a:endParaRPr lang="en-US" sz="1800" kern="1200"/>
        </a:p>
      </dsp:txBody>
      <dsp:txXfrm>
        <a:off x="62712" y="4273487"/>
        <a:ext cx="4462578" cy="11592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8BBC9-3E1F-49BE-9F95-C5793E18A773}">
      <dsp:nvSpPr>
        <dsp:cNvPr id="0" name=""/>
        <dsp:cNvSpPr/>
      </dsp:nvSpPr>
      <dsp:spPr>
        <a:xfrm>
          <a:off x="0" y="511590"/>
          <a:ext cx="4588002" cy="152904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Lidé mají vztah k cestování, cestovatelské zážitky, kvízy spojené ze zeměpisnými a historickými tématy</a:t>
          </a:r>
          <a:endParaRPr lang="en-US" sz="1500" kern="1200"/>
        </a:p>
      </dsp:txBody>
      <dsp:txXfrm>
        <a:off x="74642" y="586232"/>
        <a:ext cx="4438718" cy="1379759"/>
      </dsp:txXfrm>
    </dsp:sp>
    <dsp:sp modelId="{4E878284-9CEB-4E45-8CA4-C29D780A83E9}">
      <dsp:nvSpPr>
        <dsp:cNvPr id="0" name=""/>
        <dsp:cNvSpPr/>
      </dsp:nvSpPr>
      <dsp:spPr>
        <a:xfrm>
          <a:off x="0" y="2083834"/>
          <a:ext cx="4588002" cy="1529043"/>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Vytvořit přednášku nebo spíše povídání o tom, jak žije dnešní generace mladých a jak žili oni když byli mladí</a:t>
          </a:r>
          <a:endParaRPr lang="en-US" sz="1500" kern="1200"/>
        </a:p>
      </dsp:txBody>
      <dsp:txXfrm>
        <a:off x="74642" y="2158476"/>
        <a:ext cx="4438718" cy="1379759"/>
      </dsp:txXfrm>
    </dsp:sp>
    <dsp:sp modelId="{6029E212-C02E-40B5-AE1E-EB7F725A2AAC}">
      <dsp:nvSpPr>
        <dsp:cNvPr id="0" name=""/>
        <dsp:cNvSpPr/>
      </dsp:nvSpPr>
      <dsp:spPr>
        <a:xfrm>
          <a:off x="0" y="3656077"/>
          <a:ext cx="4588002" cy="1529043"/>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Dá se propojit s reminiscenčními </a:t>
          </a:r>
          <a:r>
            <a:rPr lang="cs-CZ" sz="1500" b="1" kern="1200"/>
            <a:t>technikami…začít úplně jednoduše</a:t>
          </a:r>
          <a:r>
            <a:rPr lang="cs-CZ" sz="1500" kern="1200"/>
            <a:t>, pokud jsou ochotni, pracovat s jejich předměty – fotografie, drobnosti – šátek, knoflík, šperk, voňavka…vybrat téma pro aktivitu se vzpomínkami…jak se pracovalo, jak se trávil čas, jak se studovalo, co bylo těžké, …jak se lidé seznamovali, jak se žilo v rodinách</a:t>
          </a:r>
          <a:endParaRPr lang="en-US" sz="1500" kern="1200"/>
        </a:p>
      </dsp:txBody>
      <dsp:txXfrm>
        <a:off x="74642" y="3730719"/>
        <a:ext cx="4438718" cy="13797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46235-82F0-4267-ACA9-FAFA0712881F}">
      <dsp:nvSpPr>
        <dsp:cNvPr id="0" name=""/>
        <dsp:cNvSpPr/>
      </dsp:nvSpPr>
      <dsp:spPr>
        <a:xfrm>
          <a:off x="0" y="104313"/>
          <a:ext cx="4588002" cy="1053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hlinkClick xmlns:r="http://schemas.openxmlformats.org/officeDocument/2006/relationships" r:id="rId1"/>
            </a:rPr>
            <a:t>www.jaktak.cz</a:t>
          </a:r>
          <a:endParaRPr lang="en-US" sz="1900" kern="1200"/>
        </a:p>
      </dsp:txBody>
      <dsp:txXfrm>
        <a:off x="51444" y="155757"/>
        <a:ext cx="4485114" cy="950952"/>
      </dsp:txXfrm>
    </dsp:sp>
    <dsp:sp modelId="{1CEA3E2A-5462-4EF1-A2EF-A869C681BC8C}">
      <dsp:nvSpPr>
        <dsp:cNvPr id="0" name=""/>
        <dsp:cNvSpPr/>
      </dsp:nvSpPr>
      <dsp:spPr>
        <a:xfrm>
          <a:off x="0" y="1212874"/>
          <a:ext cx="4588002" cy="1053840"/>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hlinkClick xmlns:r="http://schemas.openxmlformats.org/officeDocument/2006/relationships" r:id="rId2"/>
            </a:rPr>
            <a:t>www.vytvarka.eu</a:t>
          </a:r>
          <a:endParaRPr lang="en-US" sz="1900" kern="1200"/>
        </a:p>
      </dsp:txBody>
      <dsp:txXfrm>
        <a:off x="51444" y="1264318"/>
        <a:ext cx="4485114" cy="950952"/>
      </dsp:txXfrm>
    </dsp:sp>
    <dsp:sp modelId="{15A1EDB5-8397-4E32-A6D3-D6341570C019}">
      <dsp:nvSpPr>
        <dsp:cNvPr id="0" name=""/>
        <dsp:cNvSpPr/>
      </dsp:nvSpPr>
      <dsp:spPr>
        <a:xfrm>
          <a:off x="0" y="2321435"/>
          <a:ext cx="4588002" cy="105384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hlinkClick xmlns:r="http://schemas.openxmlformats.org/officeDocument/2006/relationships" r:id="rId3"/>
            </a:rPr>
            <a:t>www.tvorivyamos.cz</a:t>
          </a:r>
          <a:endParaRPr lang="en-US" sz="1900" kern="1200"/>
        </a:p>
      </dsp:txBody>
      <dsp:txXfrm>
        <a:off x="51444" y="2372879"/>
        <a:ext cx="4485114" cy="950952"/>
      </dsp:txXfrm>
    </dsp:sp>
    <dsp:sp modelId="{11B7FF10-E12D-48A4-A7DD-0B20F9873338}">
      <dsp:nvSpPr>
        <dsp:cNvPr id="0" name=""/>
        <dsp:cNvSpPr/>
      </dsp:nvSpPr>
      <dsp:spPr>
        <a:xfrm>
          <a:off x="0" y="3429996"/>
          <a:ext cx="4588002" cy="1053840"/>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t>Nejrůznější stránky, náměty, myslet na užitečnost technik, procvičování jemné motoriky (stříhání, lepení, skládání….)</a:t>
          </a:r>
          <a:endParaRPr lang="en-US" sz="1900" kern="1200"/>
        </a:p>
      </dsp:txBody>
      <dsp:txXfrm>
        <a:off x="51444" y="3481440"/>
        <a:ext cx="4485114" cy="950952"/>
      </dsp:txXfrm>
    </dsp:sp>
    <dsp:sp modelId="{DDE423CB-0A0E-4A95-A2BE-9F6356CACB07}">
      <dsp:nvSpPr>
        <dsp:cNvPr id="0" name=""/>
        <dsp:cNvSpPr/>
      </dsp:nvSpPr>
      <dsp:spPr>
        <a:xfrm>
          <a:off x="0" y="4538557"/>
          <a:ext cx="4588002" cy="10538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kern="1200"/>
            <a:t>Příklad – svícen z DVD, svícen z jablka, ….</a:t>
          </a:r>
          <a:endParaRPr lang="en-US" sz="1900" kern="1200"/>
        </a:p>
      </dsp:txBody>
      <dsp:txXfrm>
        <a:off x="51444" y="4590001"/>
        <a:ext cx="4485114" cy="9509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CE7088-C991-45A9-B5C4-AA35C6151B6A}">
      <dsp:nvSpPr>
        <dsp:cNvPr id="0" name=""/>
        <dsp:cNvSpPr/>
      </dsp:nvSpPr>
      <dsp:spPr>
        <a:xfrm>
          <a:off x="560" y="664126"/>
          <a:ext cx="2184229" cy="131053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a:t>Vycházet z vlastních dovedností</a:t>
          </a:r>
          <a:endParaRPr lang="en-US" sz="2400" kern="1200"/>
        </a:p>
      </dsp:txBody>
      <dsp:txXfrm>
        <a:off x="560" y="664126"/>
        <a:ext cx="2184229" cy="1310537"/>
      </dsp:txXfrm>
    </dsp:sp>
    <dsp:sp modelId="{670FF806-C6B4-479A-B38C-7B9518F50CC2}">
      <dsp:nvSpPr>
        <dsp:cNvPr id="0" name=""/>
        <dsp:cNvSpPr/>
      </dsp:nvSpPr>
      <dsp:spPr>
        <a:xfrm>
          <a:off x="2403212" y="664126"/>
          <a:ext cx="2184229" cy="1310537"/>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a:t>Zjistit, o co by senioři měli zájem</a:t>
          </a:r>
          <a:endParaRPr lang="en-US" sz="2400" kern="1200"/>
        </a:p>
      </dsp:txBody>
      <dsp:txXfrm>
        <a:off x="2403212" y="664126"/>
        <a:ext cx="2184229" cy="1310537"/>
      </dsp:txXfrm>
    </dsp:sp>
    <dsp:sp modelId="{9025D82E-2B2D-4DF9-B2D1-C7CFCC51D25E}">
      <dsp:nvSpPr>
        <dsp:cNvPr id="0" name=""/>
        <dsp:cNvSpPr/>
      </dsp:nvSpPr>
      <dsp:spPr>
        <a:xfrm>
          <a:off x="560" y="2193087"/>
          <a:ext cx="2184229" cy="1310537"/>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a:t>…případně co by doporučovali zaměstnanci</a:t>
          </a:r>
          <a:endParaRPr lang="en-US" sz="2400" kern="1200"/>
        </a:p>
      </dsp:txBody>
      <dsp:txXfrm>
        <a:off x="560" y="2193087"/>
        <a:ext cx="2184229" cy="1310537"/>
      </dsp:txXfrm>
    </dsp:sp>
    <dsp:sp modelId="{68183B90-815D-4AC9-BC16-26AD0743DBFA}">
      <dsp:nvSpPr>
        <dsp:cNvPr id="0" name=""/>
        <dsp:cNvSpPr/>
      </dsp:nvSpPr>
      <dsp:spPr>
        <a:xfrm>
          <a:off x="2403212" y="2193087"/>
          <a:ext cx="2184229" cy="1310537"/>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dirty="0"/>
            <a:t>př. zajímavá výročí spojená s historií</a:t>
          </a:r>
          <a:endParaRPr lang="en-US" sz="2400" kern="1200" dirty="0"/>
        </a:p>
      </dsp:txBody>
      <dsp:txXfrm>
        <a:off x="2403212" y="2193087"/>
        <a:ext cx="2184229" cy="1310537"/>
      </dsp:txXfrm>
    </dsp:sp>
    <dsp:sp modelId="{AAB8B5A7-5633-4716-879D-ACB8FFBDDF39}">
      <dsp:nvSpPr>
        <dsp:cNvPr id="0" name=""/>
        <dsp:cNvSpPr/>
      </dsp:nvSpPr>
      <dsp:spPr>
        <a:xfrm>
          <a:off x="560" y="3722047"/>
          <a:ext cx="2184229" cy="1310537"/>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dirty="0"/>
            <a:t>Cestovatelské zážitky</a:t>
          </a:r>
          <a:endParaRPr lang="en-US" sz="2400" kern="1200" dirty="0"/>
        </a:p>
      </dsp:txBody>
      <dsp:txXfrm>
        <a:off x="560" y="3722047"/>
        <a:ext cx="2184229" cy="1310537"/>
      </dsp:txXfrm>
    </dsp:sp>
    <dsp:sp modelId="{07EACCF9-E712-4CD1-B5D7-D12607FB1B31}">
      <dsp:nvSpPr>
        <dsp:cNvPr id="0" name=""/>
        <dsp:cNvSpPr/>
      </dsp:nvSpPr>
      <dsp:spPr>
        <a:xfrm>
          <a:off x="2403212" y="3722047"/>
          <a:ext cx="2184229" cy="1310537"/>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a:t>Využít dušičky, advent atd.</a:t>
          </a:r>
          <a:endParaRPr lang="en-US" sz="2400" kern="1200"/>
        </a:p>
      </dsp:txBody>
      <dsp:txXfrm>
        <a:off x="2403212" y="3722047"/>
        <a:ext cx="2184229" cy="131053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0C92D4-20AC-49F1-B6D4-779EFA6B35EC}">
      <dsp:nvSpPr>
        <dsp:cNvPr id="0" name=""/>
        <dsp:cNvSpPr/>
      </dsp:nvSpPr>
      <dsp:spPr>
        <a:xfrm>
          <a:off x="0" y="4672538"/>
          <a:ext cx="4588002" cy="102223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cs-CZ" sz="1400" kern="1200" dirty="0"/>
            <a:t>Mezi nejpoužívanější mnemotechniky řadíme například techniku loci, techniku symbolu, kategorizaci, metodu </a:t>
          </a:r>
          <a:r>
            <a:rPr lang="cs-CZ" sz="1400" kern="1200" dirty="0" err="1"/>
            <a:t>klícových</a:t>
          </a:r>
          <a:r>
            <a:rPr lang="cs-CZ" sz="1400" kern="1200" dirty="0"/>
            <a:t> slov a zapamatování pomocí příběhu.</a:t>
          </a:r>
          <a:endParaRPr lang="en-US" sz="1400" kern="1200" dirty="0"/>
        </a:p>
      </dsp:txBody>
      <dsp:txXfrm>
        <a:off x="0" y="4672538"/>
        <a:ext cx="4588002" cy="1022237"/>
      </dsp:txXfrm>
    </dsp:sp>
    <dsp:sp modelId="{F6BBFFB2-FF7C-4666-97D9-F31A031A6F45}">
      <dsp:nvSpPr>
        <dsp:cNvPr id="0" name=""/>
        <dsp:cNvSpPr/>
      </dsp:nvSpPr>
      <dsp:spPr>
        <a:xfrm rot="10800000">
          <a:off x="0" y="3115671"/>
          <a:ext cx="4588002" cy="1572200"/>
        </a:xfrm>
        <a:prstGeom prst="upArrowCallou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cs-CZ" sz="1400" kern="1200"/>
            <a:t>Díky mnemotechnikám můžeme být schopni zapamatovat si opravdu enormní množství informací</a:t>
          </a:r>
          <a:endParaRPr lang="en-US" sz="1400" kern="1200"/>
        </a:p>
      </dsp:txBody>
      <dsp:txXfrm rot="10800000">
        <a:off x="0" y="3115671"/>
        <a:ext cx="4588002" cy="1021568"/>
      </dsp:txXfrm>
    </dsp:sp>
    <dsp:sp modelId="{DFFDBF7F-D924-4C33-B612-69305FFFB467}">
      <dsp:nvSpPr>
        <dsp:cNvPr id="0" name=""/>
        <dsp:cNvSpPr/>
      </dsp:nvSpPr>
      <dsp:spPr>
        <a:xfrm rot="10800000">
          <a:off x="0" y="1558803"/>
          <a:ext cx="4588002" cy="1572200"/>
        </a:xfrm>
        <a:prstGeom prst="upArrowCallou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cs-CZ" sz="1400" kern="1200"/>
            <a:t>Mnemotechniky umožní přesun informací z krátkodobé do dlouhodobé paměti, odkud mohou být podle potřeby vyvolány. </a:t>
          </a:r>
          <a:endParaRPr lang="en-US" sz="1400" kern="1200"/>
        </a:p>
      </dsp:txBody>
      <dsp:txXfrm rot="10800000">
        <a:off x="0" y="1558803"/>
        <a:ext cx="4588002" cy="1021568"/>
      </dsp:txXfrm>
    </dsp:sp>
    <dsp:sp modelId="{D8D6D8BB-69C1-4235-B737-F27CD91F1A4B}">
      <dsp:nvSpPr>
        <dsp:cNvPr id="0" name=""/>
        <dsp:cNvSpPr/>
      </dsp:nvSpPr>
      <dsp:spPr>
        <a:xfrm rot="10800000">
          <a:off x="0" y="1936"/>
          <a:ext cx="4588002" cy="1572200"/>
        </a:xfrm>
        <a:prstGeom prst="upArrowCallou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cs-CZ" sz="1400" b="1" kern="1200"/>
            <a:t>Existuje mnoho technik, kterými lze trénovat paměť </a:t>
          </a:r>
          <a:r>
            <a:rPr lang="cs-CZ" sz="1400" kern="1200"/>
            <a:t>Významnou pomuckou pro lepší zapamatování informací mohou být paměťové techniky (</a:t>
          </a:r>
          <a:r>
            <a:rPr lang="cs-CZ" sz="1400" b="1" kern="1200"/>
            <a:t>mnemotechniky</a:t>
          </a:r>
          <a:r>
            <a:rPr lang="cs-CZ" sz="1400" kern="1200"/>
            <a:t>), které jsou vhodné především u zdravých seniorů</a:t>
          </a:r>
          <a:endParaRPr lang="en-US" sz="1400" kern="1200"/>
        </a:p>
      </dsp:txBody>
      <dsp:txXfrm rot="10800000">
        <a:off x="0" y="1936"/>
        <a:ext cx="4588002" cy="102156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836088-2424-43B7-BA5D-ECB057FCDE91}">
      <dsp:nvSpPr>
        <dsp:cNvPr id="0" name=""/>
        <dsp:cNvSpPr/>
      </dsp:nvSpPr>
      <dsp:spPr>
        <a:xfrm>
          <a:off x="0" y="27143"/>
          <a:ext cx="7886700"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Představte si krátkou cestu, kterou pravidelně chodíte (např. z pokoje do zahrady, do obchodu, do jídelny) a najděte si deset míst, které potkáváte po cestě a vyjmenujte si je, neustále je opakujte, až si je zapamatujete, pak k nim přiřaďte těchto deset slov nebo procesů</a:t>
          </a:r>
          <a:endParaRPr lang="en-US" sz="1500" kern="1200"/>
        </a:p>
      </dsp:txBody>
      <dsp:txXfrm>
        <a:off x="40266" y="67409"/>
        <a:ext cx="7806168" cy="744318"/>
      </dsp:txXfrm>
    </dsp:sp>
    <dsp:sp modelId="{B79B244D-8341-4B42-93BC-766C3B77EA24}">
      <dsp:nvSpPr>
        <dsp:cNvPr id="0" name=""/>
        <dsp:cNvSpPr/>
      </dsp:nvSpPr>
      <dsp:spPr>
        <a:xfrm>
          <a:off x="0" y="895193"/>
          <a:ext cx="7886700"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1. kytice růží, 2. kniha, 3. maminčiny narozeniny, 4. Adina Mandlová, 5. početní příklady, 6. Francie, 7. přátelství, 8. přijede k nám teta, 9. sklenice medu, 10. noha</a:t>
          </a:r>
          <a:endParaRPr lang="en-US" sz="1500" kern="1200"/>
        </a:p>
      </dsp:txBody>
      <dsp:txXfrm>
        <a:off x="40266" y="935459"/>
        <a:ext cx="7806168" cy="744318"/>
      </dsp:txXfrm>
    </dsp:sp>
    <dsp:sp modelId="{69F8EDDC-61B5-44B7-9290-162427A432D0}">
      <dsp:nvSpPr>
        <dsp:cNvPr id="0" name=""/>
        <dsp:cNvSpPr/>
      </dsp:nvSpPr>
      <dsp:spPr>
        <a:xfrm>
          <a:off x="0" y="1763243"/>
          <a:ext cx="7886700"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Neustále se procházejte po cestě, dokud si nebudete umět snadno pojmy s jednotlivými místy spojit a bez chyb je pojmenovat.</a:t>
          </a:r>
          <a:endParaRPr lang="en-US" sz="1500" kern="1200"/>
        </a:p>
      </dsp:txBody>
      <dsp:txXfrm>
        <a:off x="40266" y="1803509"/>
        <a:ext cx="7806168" cy="744318"/>
      </dsp:txXfrm>
    </dsp:sp>
    <dsp:sp modelId="{228418FC-648C-4373-97F1-8EB43E25D0DF}">
      <dsp:nvSpPr>
        <dsp:cNvPr id="0" name=""/>
        <dsp:cNvSpPr/>
      </dsp:nvSpPr>
      <dsp:spPr>
        <a:xfrm>
          <a:off x="0" y="2631294"/>
          <a:ext cx="7886700"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Až si seznam dobře zapamatujete, zkuste jít cestu pozpátku. S deseti místy si spojte deset slov.</a:t>
          </a:r>
          <a:endParaRPr lang="en-US" sz="1500" kern="1200"/>
        </a:p>
      </dsp:txBody>
      <dsp:txXfrm>
        <a:off x="40266" y="2671560"/>
        <a:ext cx="7806168" cy="744318"/>
      </dsp:txXfrm>
    </dsp:sp>
    <dsp:sp modelId="{17B84115-BA46-463D-8464-C55645EEEF42}">
      <dsp:nvSpPr>
        <dsp:cNvPr id="0" name=""/>
        <dsp:cNvSpPr/>
      </dsp:nvSpPr>
      <dsp:spPr>
        <a:xfrm>
          <a:off x="0" y="3499344"/>
          <a:ext cx="7886700"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cs-CZ" sz="1500" kern="1200"/>
            <a:t>Technika je ukázková, lze ji různě obměňovat, podle nároků klientů</a:t>
          </a:r>
          <a:endParaRPr lang="en-US" sz="1500" kern="1200"/>
        </a:p>
      </dsp:txBody>
      <dsp:txXfrm>
        <a:off x="40266" y="3539610"/>
        <a:ext cx="7806168" cy="74431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BBB6AE-F851-4333-99F6-BF801AE772F7}">
      <dsp:nvSpPr>
        <dsp:cNvPr id="0" name=""/>
        <dsp:cNvSpPr/>
      </dsp:nvSpPr>
      <dsp:spPr>
        <a:xfrm>
          <a:off x="0" y="532853"/>
          <a:ext cx="4697730" cy="14297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cs-CZ" sz="2600" kern="1200"/>
            <a:t>Příběh si lépe zapamatujeme než jednotlivé pojmy, čísla nebo vzorce.</a:t>
          </a:r>
          <a:endParaRPr lang="en-US" sz="2600" kern="1200"/>
        </a:p>
      </dsp:txBody>
      <dsp:txXfrm>
        <a:off x="69794" y="602647"/>
        <a:ext cx="4558142" cy="1290152"/>
      </dsp:txXfrm>
    </dsp:sp>
    <dsp:sp modelId="{430CC189-F35D-47D1-A80A-7D90D7B6A018}">
      <dsp:nvSpPr>
        <dsp:cNvPr id="0" name=""/>
        <dsp:cNvSpPr/>
      </dsp:nvSpPr>
      <dsp:spPr>
        <a:xfrm>
          <a:off x="0" y="2037473"/>
          <a:ext cx="4697730" cy="142974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cs-CZ" sz="2600" kern="1200"/>
            <a:t>Vytvořte z těchto slov krátký příběh….hruška, jízdenka, kočka, láska, jídelna, kniha</a:t>
          </a:r>
          <a:endParaRPr lang="en-US" sz="2600" kern="1200"/>
        </a:p>
      </dsp:txBody>
      <dsp:txXfrm>
        <a:off x="69794" y="2107267"/>
        <a:ext cx="4558142" cy="1290152"/>
      </dsp:txXfrm>
    </dsp:sp>
    <dsp:sp modelId="{9A849E99-8A18-494A-BE00-5D2040AB4C4A}">
      <dsp:nvSpPr>
        <dsp:cNvPr id="0" name=""/>
        <dsp:cNvSpPr/>
      </dsp:nvSpPr>
      <dsp:spPr>
        <a:xfrm>
          <a:off x="0" y="3542094"/>
          <a:ext cx="4697730" cy="142974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cs-CZ" sz="2600" kern="1200"/>
            <a:t>Příběh může být bláznivý, příběh si zapište a zapamatujte…pojmy si budete lépe pamatovat</a:t>
          </a:r>
          <a:endParaRPr lang="en-US" sz="2600" kern="1200"/>
        </a:p>
      </dsp:txBody>
      <dsp:txXfrm>
        <a:off x="69794" y="3611888"/>
        <a:ext cx="4558142" cy="129015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BBC5DB-5410-499A-866F-74D1728F844B}"/>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id="{41296ADE-9219-4383-8089-4CB8A934E39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89775BA-8264-46EA-84AB-A7CC8CE7F5E7}"/>
              </a:ext>
            </a:extLst>
          </p:cNvPr>
          <p:cNvSpPr>
            <a:spLocks noGrp="1"/>
          </p:cNvSpPr>
          <p:nvPr>
            <p:ph type="dt" sz="half" idx="10"/>
          </p:nvPr>
        </p:nvSpPr>
        <p:spPr/>
        <p:txBody>
          <a:bodyPr/>
          <a:lstStyle/>
          <a:p>
            <a:fld id="{4D021ED5-A657-4117-A6A4-C1B3AB0B8765}" type="datetimeFigureOut">
              <a:rPr lang="cs-CZ" smtClean="0"/>
              <a:t>11.09.2022</a:t>
            </a:fld>
            <a:endParaRPr lang="cs-CZ"/>
          </a:p>
        </p:txBody>
      </p:sp>
      <p:sp>
        <p:nvSpPr>
          <p:cNvPr id="5" name="Zástupný symbol pro zápatí 4">
            <a:extLst>
              <a:ext uri="{FF2B5EF4-FFF2-40B4-BE49-F238E27FC236}">
                <a16:creationId xmlns:a16="http://schemas.microsoft.com/office/drawing/2014/main" id="{2BAF59FD-04A7-43F9-9599-292949F0055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283149-99FB-4FC2-A55C-13805CD82CCD}"/>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713508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681E75-D4B5-43AF-A0D3-095F0EE298D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CF07AF9-5C19-4E8B-924F-C30C33D07BB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77427D9-1BD2-4996-8CD9-499400E23ED7}"/>
              </a:ext>
            </a:extLst>
          </p:cNvPr>
          <p:cNvSpPr>
            <a:spLocks noGrp="1"/>
          </p:cNvSpPr>
          <p:nvPr>
            <p:ph type="dt" sz="half" idx="10"/>
          </p:nvPr>
        </p:nvSpPr>
        <p:spPr/>
        <p:txBody>
          <a:bodyPr/>
          <a:lstStyle/>
          <a:p>
            <a:fld id="{4D021ED5-A657-4117-A6A4-C1B3AB0B8765}" type="datetimeFigureOut">
              <a:rPr lang="cs-CZ" smtClean="0"/>
              <a:t>11.09.2022</a:t>
            </a:fld>
            <a:endParaRPr lang="cs-CZ"/>
          </a:p>
        </p:txBody>
      </p:sp>
      <p:sp>
        <p:nvSpPr>
          <p:cNvPr id="5" name="Zástupný symbol pro zápatí 4">
            <a:extLst>
              <a:ext uri="{FF2B5EF4-FFF2-40B4-BE49-F238E27FC236}">
                <a16:creationId xmlns:a16="http://schemas.microsoft.com/office/drawing/2014/main" id="{C4A78EE6-726C-479B-A7EA-CCFA38C63A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5EF9DD5-51E3-4A37-80EB-03495F3BE7D2}"/>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337162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E55FB5A-47AC-4C74-8120-CC5C180B4A84}"/>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EF239EE-C1A6-4006-958D-5D5176C8FC5C}"/>
              </a:ext>
            </a:extLst>
          </p:cNvPr>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3DDECDC-6173-4F03-913B-54EF86D76279}"/>
              </a:ext>
            </a:extLst>
          </p:cNvPr>
          <p:cNvSpPr>
            <a:spLocks noGrp="1"/>
          </p:cNvSpPr>
          <p:nvPr>
            <p:ph type="dt" sz="half" idx="10"/>
          </p:nvPr>
        </p:nvSpPr>
        <p:spPr/>
        <p:txBody>
          <a:bodyPr/>
          <a:lstStyle/>
          <a:p>
            <a:fld id="{4D021ED5-A657-4117-A6A4-C1B3AB0B8765}" type="datetimeFigureOut">
              <a:rPr lang="cs-CZ" smtClean="0"/>
              <a:t>11.09.2022</a:t>
            </a:fld>
            <a:endParaRPr lang="cs-CZ"/>
          </a:p>
        </p:txBody>
      </p:sp>
      <p:sp>
        <p:nvSpPr>
          <p:cNvPr id="5" name="Zástupný symbol pro zápatí 4">
            <a:extLst>
              <a:ext uri="{FF2B5EF4-FFF2-40B4-BE49-F238E27FC236}">
                <a16:creationId xmlns:a16="http://schemas.microsoft.com/office/drawing/2014/main" id="{CA83647C-3105-46E8-87E1-3D6609DF2B2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3BB7432-8B27-4682-B671-AF820A85C2A2}"/>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780064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7DFBCA-0BAC-4875-A604-5F9422EF4EC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1AD2905-9D90-4AD9-9885-56F5535B545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FB8C98-F8E7-4DB8-B23D-05794B9130A2}"/>
              </a:ext>
            </a:extLst>
          </p:cNvPr>
          <p:cNvSpPr>
            <a:spLocks noGrp="1"/>
          </p:cNvSpPr>
          <p:nvPr>
            <p:ph type="dt" sz="half" idx="10"/>
          </p:nvPr>
        </p:nvSpPr>
        <p:spPr/>
        <p:txBody>
          <a:bodyPr/>
          <a:lstStyle/>
          <a:p>
            <a:fld id="{4D021ED5-A657-4117-A6A4-C1B3AB0B8765}" type="datetimeFigureOut">
              <a:rPr lang="cs-CZ" smtClean="0"/>
              <a:t>11.09.2022</a:t>
            </a:fld>
            <a:endParaRPr lang="cs-CZ"/>
          </a:p>
        </p:txBody>
      </p:sp>
      <p:sp>
        <p:nvSpPr>
          <p:cNvPr id="5" name="Zástupný symbol pro zápatí 4">
            <a:extLst>
              <a:ext uri="{FF2B5EF4-FFF2-40B4-BE49-F238E27FC236}">
                <a16:creationId xmlns:a16="http://schemas.microsoft.com/office/drawing/2014/main" id="{BF5FC62E-293A-416C-BB77-AE4C619D75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054BB2F-02E1-4E07-8779-BA827D908EB6}"/>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2308412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E15AAA-5A7E-4776-ACCF-C37534D9F788}"/>
              </a:ext>
            </a:extLst>
          </p:cNvPr>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text 2">
            <a:extLst>
              <a:ext uri="{FF2B5EF4-FFF2-40B4-BE49-F238E27FC236}">
                <a16:creationId xmlns:a16="http://schemas.microsoft.com/office/drawing/2014/main" id="{093C1004-F9B1-4AC9-AB57-E9B85A1389F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99609A1-7826-4EE6-AF8F-B67ED21A7F65}"/>
              </a:ext>
            </a:extLst>
          </p:cNvPr>
          <p:cNvSpPr>
            <a:spLocks noGrp="1"/>
          </p:cNvSpPr>
          <p:nvPr>
            <p:ph type="dt" sz="half" idx="10"/>
          </p:nvPr>
        </p:nvSpPr>
        <p:spPr/>
        <p:txBody>
          <a:bodyPr/>
          <a:lstStyle/>
          <a:p>
            <a:fld id="{4D021ED5-A657-4117-A6A4-C1B3AB0B8765}" type="datetimeFigureOut">
              <a:rPr lang="cs-CZ" smtClean="0"/>
              <a:t>11.09.2022</a:t>
            </a:fld>
            <a:endParaRPr lang="cs-CZ"/>
          </a:p>
        </p:txBody>
      </p:sp>
      <p:sp>
        <p:nvSpPr>
          <p:cNvPr id="5" name="Zástupný symbol pro zápatí 4">
            <a:extLst>
              <a:ext uri="{FF2B5EF4-FFF2-40B4-BE49-F238E27FC236}">
                <a16:creationId xmlns:a16="http://schemas.microsoft.com/office/drawing/2014/main" id="{00673CC9-5036-4564-8DA3-FBC2EAF347E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A007E5A-DF20-4E45-B6F8-E08E6A150FA7}"/>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227028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4FC45B-8E63-4D20-947E-8DEBB40B59A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36ABCCD-A227-455A-B6EC-E8344CE92231}"/>
              </a:ext>
            </a:extLst>
          </p:cNvPr>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58C712E-C297-4AC7-ADCD-5C7DD67BEDDD}"/>
              </a:ext>
            </a:extLst>
          </p:cNvPr>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5B53275-4637-4DBB-82C3-6495BF97137B}"/>
              </a:ext>
            </a:extLst>
          </p:cNvPr>
          <p:cNvSpPr>
            <a:spLocks noGrp="1"/>
          </p:cNvSpPr>
          <p:nvPr>
            <p:ph type="dt" sz="half" idx="10"/>
          </p:nvPr>
        </p:nvSpPr>
        <p:spPr/>
        <p:txBody>
          <a:bodyPr/>
          <a:lstStyle/>
          <a:p>
            <a:fld id="{4D021ED5-A657-4117-A6A4-C1B3AB0B8765}" type="datetimeFigureOut">
              <a:rPr lang="cs-CZ" smtClean="0"/>
              <a:t>11.09.2022</a:t>
            </a:fld>
            <a:endParaRPr lang="cs-CZ"/>
          </a:p>
        </p:txBody>
      </p:sp>
      <p:sp>
        <p:nvSpPr>
          <p:cNvPr id="6" name="Zástupný symbol pro zápatí 5">
            <a:extLst>
              <a:ext uri="{FF2B5EF4-FFF2-40B4-BE49-F238E27FC236}">
                <a16:creationId xmlns:a16="http://schemas.microsoft.com/office/drawing/2014/main" id="{74B9F07A-DF70-4921-A672-616057744BA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857BBE0-45BA-4852-BD6A-0EAE00D0D291}"/>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420578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AB6D70-3DC4-4352-8191-E9669FCF456E}"/>
              </a:ext>
            </a:extLst>
          </p:cNvPr>
          <p:cNvSpPr>
            <a:spLocks noGrp="1"/>
          </p:cNvSpPr>
          <p:nvPr>
            <p:ph type="title"/>
          </p:nvPr>
        </p:nvSpPr>
        <p:spPr>
          <a:xfrm>
            <a:off x="629841" y="365126"/>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3AEA5BA-42E2-4219-8E6A-F0C8049BD78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1A57CAF-5A8C-4760-BDCF-A0BDA97FE7C5}"/>
              </a:ext>
            </a:extLst>
          </p:cNvPr>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4CA8A0A-9E7C-4FAF-945E-A20891CD3D2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3319ECF-DF17-4AF9-8BB5-8475AD60E6CD}"/>
              </a:ext>
            </a:extLst>
          </p:cNvPr>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B8001F7-FEA9-4AE4-AE0D-7DFB1CC0FAA0}"/>
              </a:ext>
            </a:extLst>
          </p:cNvPr>
          <p:cNvSpPr>
            <a:spLocks noGrp="1"/>
          </p:cNvSpPr>
          <p:nvPr>
            <p:ph type="dt" sz="half" idx="10"/>
          </p:nvPr>
        </p:nvSpPr>
        <p:spPr/>
        <p:txBody>
          <a:bodyPr/>
          <a:lstStyle/>
          <a:p>
            <a:fld id="{4D021ED5-A657-4117-A6A4-C1B3AB0B8765}" type="datetimeFigureOut">
              <a:rPr lang="cs-CZ" smtClean="0"/>
              <a:t>11.09.2022</a:t>
            </a:fld>
            <a:endParaRPr lang="cs-CZ"/>
          </a:p>
        </p:txBody>
      </p:sp>
      <p:sp>
        <p:nvSpPr>
          <p:cNvPr id="8" name="Zástupný symbol pro zápatí 7">
            <a:extLst>
              <a:ext uri="{FF2B5EF4-FFF2-40B4-BE49-F238E27FC236}">
                <a16:creationId xmlns:a16="http://schemas.microsoft.com/office/drawing/2014/main" id="{25186F51-BC17-4176-9F70-6AA2CCE5885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5C15512-DA13-42E1-ADE8-A7001DACAABC}"/>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228318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DBB868-CDE7-4C41-902F-C2DB18A59F9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70C1A72-7CA8-4FBB-8C7D-F623CC61B045}"/>
              </a:ext>
            </a:extLst>
          </p:cNvPr>
          <p:cNvSpPr>
            <a:spLocks noGrp="1"/>
          </p:cNvSpPr>
          <p:nvPr>
            <p:ph type="dt" sz="half" idx="10"/>
          </p:nvPr>
        </p:nvSpPr>
        <p:spPr/>
        <p:txBody>
          <a:bodyPr/>
          <a:lstStyle/>
          <a:p>
            <a:fld id="{4D021ED5-A657-4117-A6A4-C1B3AB0B8765}" type="datetimeFigureOut">
              <a:rPr lang="cs-CZ" smtClean="0"/>
              <a:t>11.09.2022</a:t>
            </a:fld>
            <a:endParaRPr lang="cs-CZ"/>
          </a:p>
        </p:txBody>
      </p:sp>
      <p:sp>
        <p:nvSpPr>
          <p:cNvPr id="4" name="Zástupný symbol pro zápatí 3">
            <a:extLst>
              <a:ext uri="{FF2B5EF4-FFF2-40B4-BE49-F238E27FC236}">
                <a16:creationId xmlns:a16="http://schemas.microsoft.com/office/drawing/2014/main" id="{BCA8B952-BC72-4FC3-B012-15BF69717A9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039E468-2279-4642-8149-80E20B40AD2C}"/>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92918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4AD20E2-573B-4EB4-87E5-254DF1D0DA0E}"/>
              </a:ext>
            </a:extLst>
          </p:cNvPr>
          <p:cNvSpPr>
            <a:spLocks noGrp="1"/>
          </p:cNvSpPr>
          <p:nvPr>
            <p:ph type="dt" sz="half" idx="10"/>
          </p:nvPr>
        </p:nvSpPr>
        <p:spPr/>
        <p:txBody>
          <a:bodyPr/>
          <a:lstStyle/>
          <a:p>
            <a:fld id="{4D021ED5-A657-4117-A6A4-C1B3AB0B8765}" type="datetimeFigureOut">
              <a:rPr lang="cs-CZ" smtClean="0"/>
              <a:t>11.09.2022</a:t>
            </a:fld>
            <a:endParaRPr lang="cs-CZ"/>
          </a:p>
        </p:txBody>
      </p:sp>
      <p:sp>
        <p:nvSpPr>
          <p:cNvPr id="3" name="Zástupný symbol pro zápatí 2">
            <a:extLst>
              <a:ext uri="{FF2B5EF4-FFF2-40B4-BE49-F238E27FC236}">
                <a16:creationId xmlns:a16="http://schemas.microsoft.com/office/drawing/2014/main" id="{25A88F06-0546-4252-B27F-49F0ADD2553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620AEC0-FF14-4845-8FCA-03E6B830443E}"/>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23337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6207C7-885C-486A-9BA9-555CFA564D8A}"/>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obsah 2">
            <a:extLst>
              <a:ext uri="{FF2B5EF4-FFF2-40B4-BE49-F238E27FC236}">
                <a16:creationId xmlns:a16="http://schemas.microsoft.com/office/drawing/2014/main" id="{83571EBB-D9A4-41BD-80C1-0365057A90E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8840FDE-7BD2-421D-91CF-B7DB3DABB79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F22AE05-216A-4F45-B793-58291E471E22}"/>
              </a:ext>
            </a:extLst>
          </p:cNvPr>
          <p:cNvSpPr>
            <a:spLocks noGrp="1"/>
          </p:cNvSpPr>
          <p:nvPr>
            <p:ph type="dt" sz="half" idx="10"/>
          </p:nvPr>
        </p:nvSpPr>
        <p:spPr/>
        <p:txBody>
          <a:bodyPr/>
          <a:lstStyle/>
          <a:p>
            <a:fld id="{4D021ED5-A657-4117-A6A4-C1B3AB0B8765}" type="datetimeFigureOut">
              <a:rPr lang="cs-CZ" smtClean="0"/>
              <a:t>11.09.2022</a:t>
            </a:fld>
            <a:endParaRPr lang="cs-CZ"/>
          </a:p>
        </p:txBody>
      </p:sp>
      <p:sp>
        <p:nvSpPr>
          <p:cNvPr id="6" name="Zástupný symbol pro zápatí 5">
            <a:extLst>
              <a:ext uri="{FF2B5EF4-FFF2-40B4-BE49-F238E27FC236}">
                <a16:creationId xmlns:a16="http://schemas.microsoft.com/office/drawing/2014/main" id="{73295BFB-B984-43CB-99A3-222BE443993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450370A-FF01-4D26-B6AA-DE8AB8509E9D}"/>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888632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0D93D1-8092-4591-B372-CB3D94889030}"/>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C92EF29E-6DCB-477F-85E9-DB5527ABEFA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text 3">
            <a:extLst>
              <a:ext uri="{FF2B5EF4-FFF2-40B4-BE49-F238E27FC236}">
                <a16:creationId xmlns:a16="http://schemas.microsoft.com/office/drawing/2014/main" id="{32B386C1-9E44-4C70-856F-4C083334E2E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31DF6E3-1AEC-429B-B534-97B5A9CCA99B}"/>
              </a:ext>
            </a:extLst>
          </p:cNvPr>
          <p:cNvSpPr>
            <a:spLocks noGrp="1"/>
          </p:cNvSpPr>
          <p:nvPr>
            <p:ph type="dt" sz="half" idx="10"/>
          </p:nvPr>
        </p:nvSpPr>
        <p:spPr/>
        <p:txBody>
          <a:bodyPr/>
          <a:lstStyle/>
          <a:p>
            <a:fld id="{4D021ED5-A657-4117-A6A4-C1B3AB0B8765}" type="datetimeFigureOut">
              <a:rPr lang="cs-CZ" smtClean="0"/>
              <a:t>11.09.2022</a:t>
            </a:fld>
            <a:endParaRPr lang="cs-CZ"/>
          </a:p>
        </p:txBody>
      </p:sp>
      <p:sp>
        <p:nvSpPr>
          <p:cNvPr id="6" name="Zástupný symbol pro zápatí 5">
            <a:extLst>
              <a:ext uri="{FF2B5EF4-FFF2-40B4-BE49-F238E27FC236}">
                <a16:creationId xmlns:a16="http://schemas.microsoft.com/office/drawing/2014/main" id="{50FB2061-78F4-464E-93C1-39CBC4E2484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20D9234-F211-4A21-AFAA-17BA32B4836E}"/>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2528376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B96D73B-06E1-45EA-86D7-7E07BAD2FEA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BA67634-676C-45C6-BB08-9C2B8EB5653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14D1086-0542-487F-8E4A-FD6D3756451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D021ED5-A657-4117-A6A4-C1B3AB0B8765}" type="datetimeFigureOut">
              <a:rPr lang="cs-CZ" smtClean="0"/>
              <a:t>11.09.2022</a:t>
            </a:fld>
            <a:endParaRPr lang="cs-CZ"/>
          </a:p>
        </p:txBody>
      </p:sp>
      <p:sp>
        <p:nvSpPr>
          <p:cNvPr id="5" name="Zástupný symbol pro zápatí 4">
            <a:extLst>
              <a:ext uri="{FF2B5EF4-FFF2-40B4-BE49-F238E27FC236}">
                <a16:creationId xmlns:a16="http://schemas.microsoft.com/office/drawing/2014/main" id="{53FE376B-9165-40A1-A829-84C6311A6BC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A361BFB-D02C-447F-9D40-B923F044765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4B1427-5D44-4885-AC0E-FCE5B6C2C7C5}" type="slidenum">
              <a:rPr lang="cs-CZ" smtClean="0"/>
              <a:t>‹#›</a:t>
            </a:fld>
            <a:endParaRPr lang="cs-CZ"/>
          </a:p>
        </p:txBody>
      </p:sp>
    </p:spTree>
    <p:extLst>
      <p:ext uri="{BB962C8B-B14F-4D97-AF65-F5344CB8AC3E}">
        <p14:creationId xmlns:p14="http://schemas.microsoft.com/office/powerpoint/2010/main" val="2107621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a:p>
        </p:txBody>
      </p:sp>
      <p:sp>
        <p:nvSpPr>
          <p:cNvPr id="3" name="Podnadpis 2"/>
          <p:cNvSpPr>
            <a:spLocks noGrp="1"/>
          </p:cNvSpPr>
          <p:nvPr>
            <p:ph type="subTitle" idx="1"/>
          </p:nvPr>
        </p:nvSpPr>
        <p:spPr/>
        <p:txBody>
          <a:bodyPr>
            <a:noAutofit/>
          </a:bodyPr>
          <a:lstStyle/>
          <a:p>
            <a:r>
              <a:rPr lang="cs-CZ" sz="6600" b="1" dirty="0"/>
              <a:t>Aktivizace v praxi</a:t>
            </a:r>
          </a:p>
        </p:txBody>
      </p:sp>
    </p:spTree>
    <p:extLst>
      <p:ext uri="{BB962C8B-B14F-4D97-AF65-F5344CB8AC3E}">
        <p14:creationId xmlns:p14="http://schemas.microsoft.com/office/powerpoint/2010/main" val="2804610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a:solidFill>
                  <a:schemeClr val="accent5"/>
                </a:solidFill>
              </a:rPr>
              <a:t>Technika řetězení</a:t>
            </a:r>
          </a:p>
        </p:txBody>
      </p:sp>
      <p:graphicFrame>
        <p:nvGraphicFramePr>
          <p:cNvPr id="5" name="Zástupný symbol pro obsah 2">
            <a:extLst>
              <a:ext uri="{FF2B5EF4-FFF2-40B4-BE49-F238E27FC236}">
                <a16:creationId xmlns:a16="http://schemas.microsoft.com/office/drawing/2014/main" id="{148E9C38-30A6-499C-8FAF-552826D44A6C}"/>
              </a:ext>
            </a:extLst>
          </p:cNvPr>
          <p:cNvGraphicFramePr>
            <a:graphicFrameLocks noGrp="1"/>
          </p:cNvGraphicFramePr>
          <p:nvPr>
            <p:ph idx="1"/>
            <p:extLst>
              <p:ext uri="{D42A27DB-BD31-4B8C-83A1-F6EECF244321}">
                <p14:modId xmlns:p14="http://schemas.microsoft.com/office/powerpoint/2010/main" val="1410299558"/>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664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515125" y="1153572"/>
            <a:ext cx="2400300" cy="4461163"/>
          </a:xfrm>
        </p:spPr>
        <p:txBody>
          <a:bodyPr>
            <a:normAutofit/>
          </a:bodyPr>
          <a:lstStyle/>
          <a:p>
            <a:r>
              <a:rPr lang="cs-CZ">
                <a:solidFill>
                  <a:srgbClr val="FFFFFF"/>
                </a:solidFill>
              </a:rPr>
              <a:t>Metoda obrazových příběhů</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14" name="Zástupný symbol pro obsah 2">
            <a:extLst>
              <a:ext uri="{FF2B5EF4-FFF2-40B4-BE49-F238E27FC236}">
                <a16:creationId xmlns:a16="http://schemas.microsoft.com/office/drawing/2014/main" id="{C8BE9907-D291-4E04-8389-672334A07215}"/>
              </a:ext>
            </a:extLst>
          </p:cNvPr>
          <p:cNvGraphicFramePr>
            <a:graphicFrameLocks noGrp="1"/>
          </p:cNvGraphicFramePr>
          <p:nvPr>
            <p:ph idx="1"/>
          </p:nvPr>
        </p:nvGraphicFramePr>
        <p:xfrm>
          <a:off x="3335481" y="591344"/>
          <a:ext cx="5179868"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788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515125" y="1153572"/>
            <a:ext cx="2400300" cy="4461163"/>
          </a:xfrm>
        </p:spPr>
        <p:txBody>
          <a:bodyPr>
            <a:normAutofit/>
          </a:bodyPr>
          <a:lstStyle/>
          <a:p>
            <a:r>
              <a:rPr lang="cs-CZ">
                <a:solidFill>
                  <a:srgbClr val="FFFFFF"/>
                </a:solidFill>
              </a:rPr>
              <a:t>Další příklady tréninku paměti</a:t>
            </a:r>
            <a:br>
              <a:rPr lang="cs-CZ">
                <a:solidFill>
                  <a:srgbClr val="FFFFFF"/>
                </a:solidFill>
              </a:rPr>
            </a:br>
            <a:r>
              <a:rPr lang="cs-CZ">
                <a:solidFill>
                  <a:srgbClr val="FFFFFF"/>
                </a:solidFill>
              </a:rPr>
              <a:t>(pro klienty s demencí)</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symbol pro obsah 2"/>
          <p:cNvSpPr>
            <a:spLocks noGrp="1"/>
          </p:cNvSpPr>
          <p:nvPr>
            <p:ph idx="1"/>
          </p:nvPr>
        </p:nvSpPr>
        <p:spPr>
          <a:xfrm>
            <a:off x="3335481" y="591344"/>
            <a:ext cx="5179868" cy="5585619"/>
          </a:xfrm>
        </p:spPr>
        <p:txBody>
          <a:bodyPr anchor="ctr">
            <a:normAutofit/>
          </a:bodyPr>
          <a:lstStyle/>
          <a:p>
            <a:r>
              <a:rPr lang="cs-CZ" dirty="0"/>
              <a:t>S běžnými předměty…skupinka účastníků, na každého kolem pět předmětů, vloží se do sáčku, položí na stůl….vzbudit zvědavost, co tam může být…každý účastník si sáhne do sáčku, popíše předmět, nechat kolovat…hádat…pak se všechny předměty vyloží na stůl…účastníci se snaží je zapamatovat…zavřou oči, dva předměty se odstraní, snaží se hádat, které to byly…lze různé varianty…vymyslet si příběhy k předmětům…atd.</a:t>
            </a:r>
            <a:endParaRPr lang="cs-CZ"/>
          </a:p>
          <a:p>
            <a:r>
              <a:rPr lang="cs-CZ" dirty="0"/>
              <a:t>Pak se všechny znovu položí na stůl, pojmenují a vloží do sáčku….</a:t>
            </a:r>
            <a:r>
              <a:rPr lang="cs-CZ"/>
              <a:t>různé tematické </a:t>
            </a:r>
            <a:r>
              <a:rPr lang="cs-CZ" dirty="0"/>
              <a:t>celky – dílna, kuchyně, koupelna…oblečení</a:t>
            </a:r>
            <a:endParaRPr lang="cs-CZ"/>
          </a:p>
        </p:txBody>
      </p:sp>
    </p:spTree>
    <p:extLst>
      <p:ext uri="{BB962C8B-B14F-4D97-AF65-F5344CB8AC3E}">
        <p14:creationId xmlns:p14="http://schemas.microsoft.com/office/powerpoint/2010/main" val="1689410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717619" y="1112969"/>
            <a:ext cx="2952974" cy="4166010"/>
          </a:xfrm>
        </p:spPr>
        <p:txBody>
          <a:bodyPr>
            <a:normAutofit/>
          </a:bodyPr>
          <a:lstStyle/>
          <a:p>
            <a:r>
              <a:rPr lang="cs-CZ">
                <a:solidFill>
                  <a:srgbClr val="FFFFFF"/>
                </a:solidFill>
              </a:rPr>
              <a:t>Smyslová aktivizace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Zástupný symbol pro obsah 2"/>
          <p:cNvSpPr>
            <a:spLocks noGrp="1"/>
          </p:cNvSpPr>
          <p:nvPr>
            <p:ph idx="1"/>
          </p:nvPr>
        </p:nvSpPr>
        <p:spPr>
          <a:xfrm>
            <a:off x="4572000" y="820880"/>
            <a:ext cx="3943349" cy="4889350"/>
          </a:xfrm>
        </p:spPr>
        <p:txBody>
          <a:bodyPr anchor="t">
            <a:normAutofit/>
          </a:bodyPr>
          <a:lstStyle/>
          <a:p>
            <a:r>
              <a:rPr lang="cs-CZ" sz="2400" dirty="0"/>
              <a:t>Každý člověk potřebuje pocit blízkosti a pozornosti – dotyky, komunikace, setkávání.</a:t>
            </a:r>
          </a:p>
          <a:p>
            <a:r>
              <a:rPr lang="cs-CZ" sz="2400" dirty="0"/>
              <a:t>Čtyři pilíře setkávání – dotyk (kůže na kůži), emoční sblížení, verbální a neverbální komunikace, soustředěná pozornost (rozdíl mezi běžným klientem a klientem s demencí /nepřetěžovat/</a:t>
            </a:r>
          </a:p>
          <a:p>
            <a:r>
              <a:rPr lang="cs-CZ" sz="2400" dirty="0"/>
              <a:t>Krátkodobá aktivizace</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785405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28650" y="557189"/>
            <a:ext cx="2530602" cy="5567891"/>
          </a:xfrm>
        </p:spPr>
        <p:txBody>
          <a:bodyPr>
            <a:normAutofit/>
          </a:bodyPr>
          <a:lstStyle/>
          <a:p>
            <a:r>
              <a:rPr lang="cs-CZ" sz="3100"/>
              <a:t>Náměty – Montessori v gerontagogice</a:t>
            </a:r>
          </a:p>
        </p:txBody>
      </p:sp>
      <p:graphicFrame>
        <p:nvGraphicFramePr>
          <p:cNvPr id="5" name="Zástupný symbol pro obsah 2">
            <a:extLst>
              <a:ext uri="{FF2B5EF4-FFF2-40B4-BE49-F238E27FC236}">
                <a16:creationId xmlns:a16="http://schemas.microsoft.com/office/drawing/2014/main" id="{0F1BA209-9F94-44C4-A726-6A8377F586E1}"/>
              </a:ext>
            </a:extLst>
          </p:cNvPr>
          <p:cNvGraphicFramePr>
            <a:graphicFrameLocks noGrp="1"/>
          </p:cNvGraphicFramePr>
          <p:nvPr>
            <p:ph idx="1"/>
            <p:extLst>
              <p:ext uri="{D42A27DB-BD31-4B8C-83A1-F6EECF244321}">
                <p14:modId xmlns:p14="http://schemas.microsoft.com/office/powerpoint/2010/main" val="3891644281"/>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6535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30936" y="256032"/>
            <a:ext cx="7879842" cy="1014984"/>
          </a:xfrm>
        </p:spPr>
        <p:txBody>
          <a:bodyPr anchor="b">
            <a:normAutofit/>
          </a:bodyPr>
          <a:lstStyle/>
          <a:p>
            <a:r>
              <a:rPr lang="cs-CZ"/>
              <a:t>Vlastní realizace</a:t>
            </a:r>
            <a:endParaRPr lang="cs-CZ" dirty="0"/>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464" y="1634502"/>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30936" y="1538176"/>
            <a:ext cx="1405092"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7" name="Zástupný symbol pro obsah 2">
            <a:extLst>
              <a:ext uri="{FF2B5EF4-FFF2-40B4-BE49-F238E27FC236}">
                <a16:creationId xmlns:a16="http://schemas.microsoft.com/office/drawing/2014/main" id="{ADE6B68F-CFF4-4178-A8E1-0951A18BEAAD}"/>
              </a:ext>
            </a:extLst>
          </p:cNvPr>
          <p:cNvGraphicFramePr>
            <a:graphicFrameLocks noGrp="1"/>
          </p:cNvGraphicFramePr>
          <p:nvPr>
            <p:ph idx="1"/>
            <p:extLst>
              <p:ext uri="{D42A27DB-BD31-4B8C-83A1-F6EECF244321}">
                <p14:modId xmlns:p14="http://schemas.microsoft.com/office/powerpoint/2010/main" val="3287582008"/>
              </p:ext>
            </p:extLst>
          </p:nvPr>
        </p:nvGraphicFramePr>
        <p:xfrm>
          <a:off x="628650" y="1926266"/>
          <a:ext cx="78867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7791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30936" y="256032"/>
            <a:ext cx="7879842" cy="1014984"/>
          </a:xfrm>
        </p:spPr>
        <p:txBody>
          <a:bodyPr anchor="b">
            <a:normAutofit/>
          </a:bodyPr>
          <a:lstStyle/>
          <a:p>
            <a:r>
              <a:rPr lang="cs-CZ"/>
              <a:t>Lze různé varianty, obměny</a:t>
            </a:r>
            <a:endParaRPr lang="cs-CZ" dirty="0"/>
          </a:p>
        </p:txBody>
      </p:sp>
      <p:sp>
        <p:nvSpPr>
          <p:cNvPr id="38"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464" y="1634502"/>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9"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30936" y="1538176"/>
            <a:ext cx="1405092"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0" name="Zástupný symbol pro obsah 2">
            <a:extLst>
              <a:ext uri="{FF2B5EF4-FFF2-40B4-BE49-F238E27FC236}">
                <a16:creationId xmlns:a16="http://schemas.microsoft.com/office/drawing/2014/main" id="{6154DC5E-E3A1-4739-9B09-FB7401AE01CA}"/>
              </a:ext>
            </a:extLst>
          </p:cNvPr>
          <p:cNvGraphicFramePr>
            <a:graphicFrameLocks noGrp="1"/>
          </p:cNvGraphicFramePr>
          <p:nvPr>
            <p:ph idx="1"/>
            <p:extLst>
              <p:ext uri="{D42A27DB-BD31-4B8C-83A1-F6EECF244321}">
                <p14:modId xmlns:p14="http://schemas.microsoft.com/office/powerpoint/2010/main" val="1120707286"/>
              </p:ext>
            </p:extLst>
          </p:nvPr>
        </p:nvGraphicFramePr>
        <p:xfrm>
          <a:off x="628650" y="1926266"/>
          <a:ext cx="78867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5007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CC6BB2-28F8-4405-829D-0562733BE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5C2E53F0-AD54-4A55-99A0-EC896CE3C2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FEFEF"/>
            </a:solidFill>
          </a:ln>
          <a:effectLst>
            <a:outerShdw blurRad="889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15F19F8-85EE-477A-ACBA-4B6D06978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p:cNvSpPr>
            <a:spLocks noGrp="1"/>
          </p:cNvSpPr>
          <p:nvPr>
            <p:ph type="title"/>
          </p:nvPr>
        </p:nvSpPr>
        <p:spPr>
          <a:xfrm>
            <a:off x="628650" y="253397"/>
            <a:ext cx="7886700" cy="1273233"/>
          </a:xfrm>
        </p:spPr>
        <p:txBody>
          <a:bodyPr>
            <a:normAutofit/>
          </a:bodyPr>
          <a:lstStyle/>
          <a:p>
            <a:r>
              <a:rPr lang="cs-CZ" sz="3500"/>
              <a:t>Reminiscenční techniky</a:t>
            </a:r>
          </a:p>
        </p:txBody>
      </p:sp>
      <p:sp>
        <p:nvSpPr>
          <p:cNvPr id="15" name="Rectangle 14">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7970"/>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Zástupný symbol pro obsah 2">
            <a:extLst>
              <a:ext uri="{FF2B5EF4-FFF2-40B4-BE49-F238E27FC236}">
                <a16:creationId xmlns:a16="http://schemas.microsoft.com/office/drawing/2014/main" id="{C637F28D-696E-41C7-8D6F-E4809F7F130B}"/>
              </a:ext>
            </a:extLst>
          </p:cNvPr>
          <p:cNvGraphicFramePr>
            <a:graphicFrameLocks noGrp="1"/>
          </p:cNvGraphicFramePr>
          <p:nvPr>
            <p:ph idx="1"/>
            <p:extLst>
              <p:ext uri="{D42A27DB-BD31-4B8C-83A1-F6EECF244321}">
                <p14:modId xmlns:p14="http://schemas.microsoft.com/office/powerpoint/2010/main" val="4243674235"/>
              </p:ext>
            </p:extLst>
          </p:nvPr>
        </p:nvGraphicFramePr>
        <p:xfrm>
          <a:off x="628650" y="2184158"/>
          <a:ext cx="7886700" cy="40611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4591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041958" y="1233241"/>
            <a:ext cx="2430380" cy="4064628"/>
          </a:xfrm>
        </p:spPr>
        <p:txBody>
          <a:bodyPr>
            <a:normAutofit/>
          </a:bodyPr>
          <a:lstStyle/>
          <a:p>
            <a:r>
              <a:rPr lang="cs-CZ">
                <a:solidFill>
                  <a:srgbClr val="FFFFFF"/>
                </a:solidFill>
              </a:rPr>
              <a:t>Možnosti</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Zástupný symbol pro obsah 2"/>
          <p:cNvSpPr>
            <a:spLocks noGrp="1"/>
          </p:cNvSpPr>
          <p:nvPr>
            <p:ph idx="1"/>
          </p:nvPr>
        </p:nvSpPr>
        <p:spPr>
          <a:xfrm>
            <a:off x="4572000" y="820880"/>
            <a:ext cx="3943349" cy="4889350"/>
          </a:xfrm>
        </p:spPr>
        <p:txBody>
          <a:bodyPr anchor="t">
            <a:normAutofit/>
          </a:bodyPr>
          <a:lstStyle/>
          <a:p>
            <a:r>
              <a:rPr lang="cs-CZ" dirty="0"/>
              <a:t>Individuální vzpomínání</a:t>
            </a:r>
            <a:endParaRPr lang="cs-CZ"/>
          </a:p>
          <a:p>
            <a:r>
              <a:rPr lang="cs-CZ" dirty="0"/>
              <a:t>Výběr účastníků pro vzpomínání ve skupině…od náhodného losování, pak podle místa narození, kraje, abecedy…ale i tematicky – věk, profese….bydliště…lze i ve spontánně vzniklých skupinách</a:t>
            </a:r>
            <a:endParaRPr lang="cs-CZ"/>
          </a:p>
          <a:p>
            <a:r>
              <a:rPr lang="cs-CZ" dirty="0"/>
              <a:t>Otevřené reminiscenční skupiny</a:t>
            </a:r>
            <a:endParaRPr lang="cs-CZ"/>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988052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a:solidFill>
                  <a:schemeClr val="accent5"/>
                </a:solidFill>
              </a:rPr>
              <a:t>Typologie aktivit</a:t>
            </a:r>
          </a:p>
        </p:txBody>
      </p:sp>
      <p:graphicFrame>
        <p:nvGraphicFramePr>
          <p:cNvPr id="5" name="Zástupný symbol pro obsah 2">
            <a:extLst>
              <a:ext uri="{FF2B5EF4-FFF2-40B4-BE49-F238E27FC236}">
                <a16:creationId xmlns:a16="http://schemas.microsoft.com/office/drawing/2014/main" id="{F788E2EF-3922-495E-85C8-BEFBE395BF84}"/>
              </a:ext>
            </a:extLst>
          </p:cNvPr>
          <p:cNvGraphicFramePr>
            <a:graphicFrameLocks noGrp="1"/>
          </p:cNvGraphicFramePr>
          <p:nvPr>
            <p:ph idx="1"/>
            <p:extLst>
              <p:ext uri="{D42A27DB-BD31-4B8C-83A1-F6EECF244321}">
                <p14:modId xmlns:p14="http://schemas.microsoft.com/office/powerpoint/2010/main" val="579247302"/>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7494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Seznámení s prostředím</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5E482D13-84E3-4614-9142-F781EE1C7441}"/>
              </a:ext>
            </a:extLst>
          </p:cNvPr>
          <p:cNvGraphicFramePr>
            <a:graphicFrameLocks noGrp="1"/>
          </p:cNvGraphicFramePr>
          <p:nvPr>
            <p:ph idx="1"/>
            <p:extLst>
              <p:ext uri="{D42A27DB-BD31-4B8C-83A1-F6EECF244321}">
                <p14:modId xmlns:p14="http://schemas.microsoft.com/office/powerpoint/2010/main" val="2538414707"/>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0852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14166"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08608"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p:cNvSpPr>
            <a:spLocks noGrp="1"/>
          </p:cNvSpPr>
          <p:nvPr>
            <p:ph type="title"/>
          </p:nvPr>
        </p:nvSpPr>
        <p:spPr>
          <a:xfrm>
            <a:off x="466344" y="1161288"/>
            <a:ext cx="2702052" cy="4526280"/>
          </a:xfrm>
        </p:spPr>
        <p:txBody>
          <a:bodyPr>
            <a:normAutofit/>
          </a:bodyPr>
          <a:lstStyle/>
          <a:p>
            <a:r>
              <a:rPr lang="cs-CZ" sz="3500"/>
              <a:t>Neverbální metody</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Zástupný symbol pro obsah 2">
            <a:extLst>
              <a:ext uri="{FF2B5EF4-FFF2-40B4-BE49-F238E27FC236}">
                <a16:creationId xmlns:a16="http://schemas.microsoft.com/office/drawing/2014/main" id="{6D014B3C-930F-40F1-ACD9-9E12D929B4CF}"/>
              </a:ext>
            </a:extLst>
          </p:cNvPr>
          <p:cNvGraphicFramePr>
            <a:graphicFrameLocks noGrp="1"/>
          </p:cNvGraphicFramePr>
          <p:nvPr>
            <p:ph idx="1"/>
            <p:extLst>
              <p:ext uri="{D42A27DB-BD31-4B8C-83A1-F6EECF244321}">
                <p14:modId xmlns:p14="http://schemas.microsoft.com/office/powerpoint/2010/main" val="2022673749"/>
              </p:ext>
            </p:extLst>
          </p:nvPr>
        </p:nvGraphicFramePr>
        <p:xfrm>
          <a:off x="3977640" y="676656"/>
          <a:ext cx="4773168"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6609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30936" y="256032"/>
            <a:ext cx="7879842" cy="1014984"/>
          </a:xfrm>
        </p:spPr>
        <p:txBody>
          <a:bodyPr anchor="b">
            <a:normAutofit/>
          </a:bodyPr>
          <a:lstStyle/>
          <a:p>
            <a:r>
              <a:rPr lang="cs-CZ" dirty="0"/>
              <a:t>Podle výsledku</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464" y="1634502"/>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30936" y="1538176"/>
            <a:ext cx="1405092"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Zástupný symbol pro obsah 2">
            <a:extLst>
              <a:ext uri="{FF2B5EF4-FFF2-40B4-BE49-F238E27FC236}">
                <a16:creationId xmlns:a16="http://schemas.microsoft.com/office/drawing/2014/main" id="{0D7A23F4-6E94-45EE-925B-0A0343E17062}"/>
              </a:ext>
            </a:extLst>
          </p:cNvPr>
          <p:cNvGraphicFramePr>
            <a:graphicFrameLocks noGrp="1"/>
          </p:cNvGraphicFramePr>
          <p:nvPr>
            <p:ph idx="1"/>
            <p:extLst>
              <p:ext uri="{D42A27DB-BD31-4B8C-83A1-F6EECF244321}">
                <p14:modId xmlns:p14="http://schemas.microsoft.com/office/powerpoint/2010/main" val="2023644082"/>
              </p:ext>
            </p:extLst>
          </p:nvPr>
        </p:nvGraphicFramePr>
        <p:xfrm>
          <a:off x="628650" y="1926266"/>
          <a:ext cx="78867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0819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041958" y="1233241"/>
            <a:ext cx="2430380" cy="4064628"/>
          </a:xfrm>
        </p:spPr>
        <p:txBody>
          <a:bodyPr>
            <a:normAutofit/>
          </a:bodyPr>
          <a:lstStyle/>
          <a:p>
            <a:r>
              <a:rPr lang="cs-CZ" sz="3100">
                <a:solidFill>
                  <a:srgbClr val="FFFFFF"/>
                </a:solidFill>
              </a:rPr>
              <a:t>Příprava na reminiscenční praxi</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Zástupný symbol pro obsah 2"/>
          <p:cNvSpPr>
            <a:spLocks noGrp="1"/>
          </p:cNvSpPr>
          <p:nvPr>
            <p:ph idx="1"/>
          </p:nvPr>
        </p:nvSpPr>
        <p:spPr>
          <a:xfrm>
            <a:off x="4572000" y="820880"/>
            <a:ext cx="3943349" cy="4889350"/>
          </a:xfrm>
        </p:spPr>
        <p:txBody>
          <a:bodyPr anchor="t">
            <a:normAutofit/>
          </a:bodyPr>
          <a:lstStyle/>
          <a:p>
            <a:r>
              <a:rPr lang="cs-CZ" sz="1900" dirty="0"/>
              <a:t>Znalost historie…příklad, sestavení časové osy</a:t>
            </a:r>
          </a:p>
          <a:p>
            <a:r>
              <a:rPr lang="cs-CZ" sz="1900" dirty="0"/>
              <a:t>Tematizace prostoru – zútulnění prostředí domova, pokoje…</a:t>
            </a:r>
          </a:p>
          <a:p>
            <a:r>
              <a:rPr lang="cs-CZ" sz="1900" dirty="0"/>
              <a:t>Umění rozhovoru – příprava pracovníka, hluboké soustředění, navázání kontaktu, projevování zájmu, kladení otázek, reflektování zjištěného…dát dostatek času, hodně velkou podporu, nápovědu</a:t>
            </a:r>
          </a:p>
          <a:p>
            <a:r>
              <a:rPr lang="cs-CZ" sz="1900" dirty="0"/>
              <a:t>Vzpomínkové podněty – staré filmy, hudba, knihy, pudřenka, voňavka, fotografie, …staré receptury…tanec…vůně – koření (v krabičkách, hádat, co je to za koření…)</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126378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4800">
                <a:solidFill>
                  <a:schemeClr val="accent5"/>
                </a:solidFill>
              </a:rPr>
              <a:t>Vzpomínka v práci se seniory</a:t>
            </a:r>
          </a:p>
        </p:txBody>
      </p:sp>
      <p:graphicFrame>
        <p:nvGraphicFramePr>
          <p:cNvPr id="5" name="Zástupný symbol pro obsah 2">
            <a:extLst>
              <a:ext uri="{FF2B5EF4-FFF2-40B4-BE49-F238E27FC236}">
                <a16:creationId xmlns:a16="http://schemas.microsoft.com/office/drawing/2014/main" id="{23370B00-E6FA-4504-A3DF-1DFCF92994ED}"/>
              </a:ext>
            </a:extLst>
          </p:cNvPr>
          <p:cNvGraphicFramePr>
            <a:graphicFrameLocks noGrp="1"/>
          </p:cNvGraphicFramePr>
          <p:nvPr>
            <p:ph idx="1"/>
            <p:extLst>
              <p:ext uri="{D42A27DB-BD31-4B8C-83A1-F6EECF244321}">
                <p14:modId xmlns:p14="http://schemas.microsoft.com/office/powerpoint/2010/main" val="4183769154"/>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773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77107" y="220196"/>
            <a:ext cx="7066893"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7350" y="2099696"/>
            <a:ext cx="1456680"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836384" y="1866059"/>
            <a:ext cx="2987899" cy="2240924"/>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Nadpis 1"/>
          <p:cNvSpPr>
            <a:spLocks noGrp="1"/>
          </p:cNvSpPr>
          <p:nvPr>
            <p:ph type="title"/>
          </p:nvPr>
        </p:nvSpPr>
        <p:spPr>
          <a:xfrm>
            <a:off x="3028950" y="1939159"/>
            <a:ext cx="5733470" cy="2751086"/>
          </a:xfrm>
        </p:spPr>
        <p:txBody>
          <a:bodyPr vert="horz" lIns="91440" tIns="45720" rIns="91440" bIns="45720" rtlCol="0" anchor="b">
            <a:normAutofit/>
          </a:bodyPr>
          <a:lstStyle/>
          <a:p>
            <a:pPr algn="r" defTabSz="914400"/>
            <a:r>
              <a:rPr lang="en-US" sz="6000" kern="1200">
                <a:solidFill>
                  <a:schemeClr val="tx1"/>
                </a:solidFill>
                <a:latin typeface="+mj-lt"/>
                <a:ea typeface="+mj-ea"/>
                <a:cs typeface="+mj-cs"/>
              </a:rPr>
              <a:t>Reminiscenční divadlo</a:t>
            </a:r>
          </a:p>
        </p:txBody>
      </p:sp>
      <p:sp>
        <p:nvSpPr>
          <p:cNvPr id="3" name="Zástupný symbol pro obsah 2"/>
          <p:cNvSpPr>
            <a:spLocks noGrp="1"/>
          </p:cNvSpPr>
          <p:nvPr>
            <p:ph idx="1"/>
          </p:nvPr>
        </p:nvSpPr>
        <p:spPr>
          <a:xfrm>
            <a:off x="3028950" y="4782320"/>
            <a:ext cx="5733470" cy="1329443"/>
          </a:xfrm>
        </p:spPr>
        <p:txBody>
          <a:bodyPr vert="horz" lIns="91440" tIns="45720" rIns="91440" bIns="45720" rtlCol="0">
            <a:normAutofit/>
          </a:bodyPr>
          <a:lstStyle/>
          <a:p>
            <a:pPr marL="0" indent="0" algn="r" defTabSz="914400">
              <a:spcBef>
                <a:spcPts val="1000"/>
              </a:spcBef>
              <a:buNone/>
            </a:pPr>
            <a:r>
              <a:rPr lang="en-US" sz="2400" kern="1200">
                <a:solidFill>
                  <a:schemeClr val="tx1"/>
                </a:solidFill>
                <a:latin typeface="+mn-lt"/>
                <a:ea typeface="+mn-ea"/>
                <a:cs typeface="+mn-cs"/>
              </a:rPr>
              <a:t>Spojitost s dramatickou výchovou….</a:t>
            </a:r>
          </a:p>
        </p:txBody>
      </p:sp>
    </p:spTree>
    <p:extLst>
      <p:ext uri="{BB962C8B-B14F-4D97-AF65-F5344CB8AC3E}">
        <p14:creationId xmlns:p14="http://schemas.microsoft.com/office/powerpoint/2010/main" val="3157956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a:solidFill>
                  <a:schemeClr val="accent5"/>
                </a:solidFill>
              </a:rPr>
              <a:t>Příklady</a:t>
            </a:r>
          </a:p>
        </p:txBody>
      </p:sp>
      <p:graphicFrame>
        <p:nvGraphicFramePr>
          <p:cNvPr id="5" name="Zástupný symbol pro obsah 2">
            <a:extLst>
              <a:ext uri="{FF2B5EF4-FFF2-40B4-BE49-F238E27FC236}">
                <a16:creationId xmlns:a16="http://schemas.microsoft.com/office/drawing/2014/main" id="{0BB4A4D8-F264-4877-AA63-95B770CAB5F0}"/>
              </a:ext>
            </a:extLst>
          </p:cNvPr>
          <p:cNvGraphicFramePr>
            <a:graphicFrameLocks noGrp="1"/>
          </p:cNvGraphicFramePr>
          <p:nvPr>
            <p:ph idx="1"/>
            <p:extLst>
              <p:ext uri="{D42A27DB-BD31-4B8C-83A1-F6EECF244321}">
                <p14:modId xmlns:p14="http://schemas.microsoft.com/office/powerpoint/2010/main" val="90536872"/>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983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dirty="0">
                <a:solidFill>
                  <a:schemeClr val="accent5"/>
                </a:solidFill>
              </a:rPr>
              <a:t>Podstata aktivizace</a:t>
            </a:r>
          </a:p>
        </p:txBody>
      </p:sp>
      <p:graphicFrame>
        <p:nvGraphicFramePr>
          <p:cNvPr id="5" name="Zástupný symbol pro obsah 2">
            <a:extLst>
              <a:ext uri="{FF2B5EF4-FFF2-40B4-BE49-F238E27FC236}">
                <a16:creationId xmlns:a16="http://schemas.microsoft.com/office/drawing/2014/main" id="{59A300B6-19A0-4B5F-A2AD-3FA08B42C30B}"/>
              </a:ext>
            </a:extLst>
          </p:cNvPr>
          <p:cNvGraphicFramePr>
            <a:graphicFrameLocks noGrp="1"/>
          </p:cNvGraphicFramePr>
          <p:nvPr>
            <p:ph idx="1"/>
            <p:extLst>
              <p:ext uri="{D42A27DB-BD31-4B8C-83A1-F6EECF244321}">
                <p14:modId xmlns:p14="http://schemas.microsoft.com/office/powerpoint/2010/main" val="152935231"/>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7499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Činnosti si zvolit vzhledem </a:t>
            </a:r>
            <a:br>
              <a:rPr lang="cs-CZ" sz="4400"/>
            </a:br>
            <a:r>
              <a:rPr lang="cs-CZ" sz="4400"/>
              <a:t>ke svým dispozicím</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19667BAA-6558-4C84-915C-53D34411E5E8}"/>
              </a:ext>
            </a:extLst>
          </p:cNvPr>
          <p:cNvGraphicFramePr>
            <a:graphicFrameLocks noGrp="1"/>
          </p:cNvGraphicFramePr>
          <p:nvPr>
            <p:ph idx="1"/>
            <p:extLst>
              <p:ext uri="{D42A27DB-BD31-4B8C-83A1-F6EECF244321}">
                <p14:modId xmlns:p14="http://schemas.microsoft.com/office/powerpoint/2010/main" val="1040363716"/>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5471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100"/>
              <a:t>Pestrá nabídka, praxe je důležitá pro seniory, ale také pro studenty</a:t>
            </a:r>
          </a:p>
        </p:txBody>
      </p:sp>
      <p:grpSp>
        <p:nvGrpSpPr>
          <p:cNvPr id="30" name="Group 29">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31"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Rectangle 51">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Zástupný symbol pro obsah 2">
            <a:extLst>
              <a:ext uri="{FF2B5EF4-FFF2-40B4-BE49-F238E27FC236}">
                <a16:creationId xmlns:a16="http://schemas.microsoft.com/office/drawing/2014/main" id="{4D53FFCD-B91E-4D6E-9EF1-9085831CBC25}"/>
              </a:ext>
            </a:extLst>
          </p:cNvPr>
          <p:cNvGraphicFramePr>
            <a:graphicFrameLocks noGrp="1"/>
          </p:cNvGraphicFramePr>
          <p:nvPr>
            <p:ph idx="1"/>
            <p:extLst>
              <p:ext uri="{D42A27DB-BD31-4B8C-83A1-F6EECF244321}">
                <p14:modId xmlns:p14="http://schemas.microsoft.com/office/powerpoint/2010/main" val="822119860"/>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4059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Nabídka – předávání generační zkušenosti</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C9DBC5BE-9906-4E2B-B40D-1DDFADD85B76}"/>
              </a:ext>
            </a:extLst>
          </p:cNvPr>
          <p:cNvGraphicFramePr>
            <a:graphicFrameLocks noGrp="1"/>
          </p:cNvGraphicFramePr>
          <p:nvPr>
            <p:ph idx="1"/>
            <p:extLst>
              <p:ext uri="{D42A27DB-BD31-4B8C-83A1-F6EECF244321}">
                <p14:modId xmlns:p14="http://schemas.microsoft.com/office/powerpoint/2010/main" val="2730724702"/>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034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Výtvarné a pracovní techniky</a:t>
            </a:r>
          </a:p>
        </p:txBody>
      </p:sp>
      <p:grpSp>
        <p:nvGrpSpPr>
          <p:cNvPr id="13" name="Group 12">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FD1146B3-C375-48A9-8C8B-5E3B2EF3D4CC}"/>
              </a:ext>
            </a:extLst>
          </p:cNvPr>
          <p:cNvGraphicFramePr>
            <a:graphicFrameLocks noGrp="1"/>
          </p:cNvGraphicFramePr>
          <p:nvPr>
            <p:ph idx="1"/>
            <p:extLst>
              <p:ext uri="{D42A27DB-BD31-4B8C-83A1-F6EECF244321}">
                <p14:modId xmlns:p14="http://schemas.microsoft.com/office/powerpoint/2010/main" val="2824587125"/>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641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Tématická odpoledne</a:t>
            </a:r>
          </a:p>
        </p:txBody>
      </p:sp>
      <p:grpSp>
        <p:nvGrpSpPr>
          <p:cNvPr id="44" name="Group 43">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45"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8ED8A3CA-4E36-44FC-B8F2-9CB889DAA8F3}"/>
              </a:ext>
            </a:extLst>
          </p:cNvPr>
          <p:cNvGraphicFramePr>
            <a:graphicFrameLocks noGrp="1"/>
          </p:cNvGraphicFramePr>
          <p:nvPr>
            <p:ph idx="1"/>
            <p:extLst>
              <p:ext uri="{D42A27DB-BD31-4B8C-83A1-F6EECF244321}">
                <p14:modId xmlns:p14="http://schemas.microsoft.com/office/powerpoint/2010/main" val="1255883855"/>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887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100"/>
              <a:t>Příklady her k procvičování paměti</a:t>
            </a:r>
          </a:p>
        </p:txBody>
      </p:sp>
      <p:grpSp>
        <p:nvGrpSpPr>
          <p:cNvPr id="14" name="Group 13">
            <a:extLst>
              <a:ext uri="{FF2B5EF4-FFF2-40B4-BE49-F238E27FC236}">
                <a16:creationId xmlns:a16="http://schemas.microsoft.com/office/drawing/2014/main" id="{11999B20-6058-4C55-882E-A1FB050B69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125" y="2569464"/>
            <a:ext cx="181579" cy="1340860"/>
            <a:chOff x="56167" y="2761488"/>
            <a:chExt cx="242107" cy="1340860"/>
          </a:xfrm>
        </p:grpSpPr>
        <p:sp>
          <p:nvSpPr>
            <p:cNvPr id="15" name="Rectangle 2">
              <a:extLst>
                <a:ext uri="{FF2B5EF4-FFF2-40B4-BE49-F238E27FC236}">
                  <a16:creationId xmlns:a16="http://schemas.microsoft.com/office/drawing/2014/main" id="{168AC90C-344A-4A64-BC4B-AEE98034B0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59">
              <a:extLst>
                <a:ext uri="{FF2B5EF4-FFF2-40B4-BE49-F238E27FC236}">
                  <a16:creationId xmlns:a16="http://schemas.microsoft.com/office/drawing/2014/main" id="{47AEB9AE-7E63-42CA-A3E5-F8EF7D8CA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2">
              <a:extLst>
                <a:ext uri="{FF2B5EF4-FFF2-40B4-BE49-F238E27FC236}">
                  <a16:creationId xmlns:a16="http://schemas.microsoft.com/office/drawing/2014/main" id="{076031FA-B93F-4A7D-AE66-85ADC613EB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59">
              <a:extLst>
                <a:ext uri="{FF2B5EF4-FFF2-40B4-BE49-F238E27FC236}">
                  <a16:creationId xmlns:a16="http://schemas.microsoft.com/office/drawing/2014/main" id="{0C1FC8D1-E08A-4B12-A48F-BF225E5B0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
              <a:extLst>
                <a:ext uri="{FF2B5EF4-FFF2-40B4-BE49-F238E27FC236}">
                  <a16:creationId xmlns:a16="http://schemas.microsoft.com/office/drawing/2014/main" id="{F62D5F69-2C82-4007-8EF0-EBC9C2350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59">
              <a:extLst>
                <a:ext uri="{FF2B5EF4-FFF2-40B4-BE49-F238E27FC236}">
                  <a16:creationId xmlns:a16="http://schemas.microsoft.com/office/drawing/2014/main" id="{677FAED6-5057-4B80-B1CF-196DC022B7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
              <a:extLst>
                <a:ext uri="{FF2B5EF4-FFF2-40B4-BE49-F238E27FC236}">
                  <a16:creationId xmlns:a16="http://schemas.microsoft.com/office/drawing/2014/main" id="{CE77C39F-572F-4435-85B4-9E9A35CFE2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B3283BD4-0BC4-41D1-B09B-CBDC4292CD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
              <a:extLst>
                <a:ext uri="{FF2B5EF4-FFF2-40B4-BE49-F238E27FC236}">
                  <a16:creationId xmlns:a16="http://schemas.microsoft.com/office/drawing/2014/main" id="{BA3E687B-951E-45B2-BEFE-4CBEB32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59">
              <a:extLst>
                <a:ext uri="{FF2B5EF4-FFF2-40B4-BE49-F238E27FC236}">
                  <a16:creationId xmlns:a16="http://schemas.microsoft.com/office/drawing/2014/main" id="{A49870CA-6E02-4787-82A6-28C0CB6B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
              <a:extLst>
                <a:ext uri="{FF2B5EF4-FFF2-40B4-BE49-F238E27FC236}">
                  <a16:creationId xmlns:a16="http://schemas.microsoft.com/office/drawing/2014/main" id="{5639C028-DD6E-4E69-AE6E-1CC158EDC9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B1CD1FE8-3027-45AA-AD53-5B131FB03D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1FD2B706-0BB9-4A30-9206-252E09AE0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D5783E13-BA0A-4F1E-A4F0-BFC9FF1035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
              <a:extLst>
                <a:ext uri="{FF2B5EF4-FFF2-40B4-BE49-F238E27FC236}">
                  <a16:creationId xmlns:a16="http://schemas.microsoft.com/office/drawing/2014/main" id="{D0847D6C-8036-43A9-BA3E-D1E8928882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1D610CBF-7C35-498A-9BDD-A2954A7CAB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BCB60915-0422-4144-87E9-2289DBC04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9D64F486-DA93-45CE-9075-4110C67F10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id="{DA8356F6-E822-44E0-8A11-33E5A5432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C825C106-0BD3-41C1-8520-50F54BD67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id="{72DBFD39-05E1-4D91-9C19-396E519F0721}"/>
              </a:ext>
            </a:extLst>
          </p:cNvPr>
          <p:cNvGraphicFramePr>
            <a:graphicFrameLocks noGrp="1"/>
          </p:cNvGraphicFramePr>
          <p:nvPr>
            <p:ph idx="1"/>
            <p:extLst>
              <p:ext uri="{D42A27DB-BD31-4B8C-83A1-F6EECF244321}">
                <p14:modId xmlns:p14="http://schemas.microsoft.com/office/powerpoint/2010/main" val="3528339990"/>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3590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Příklady – metoda loci</a:t>
            </a:r>
            <a:endParaRPr lang="cs-CZ" dirty="0"/>
          </a:p>
        </p:txBody>
      </p:sp>
      <p:graphicFrame>
        <p:nvGraphicFramePr>
          <p:cNvPr id="5" name="Zástupný symbol pro obsah 2">
            <a:extLst>
              <a:ext uri="{FF2B5EF4-FFF2-40B4-BE49-F238E27FC236}">
                <a16:creationId xmlns:a16="http://schemas.microsoft.com/office/drawing/2014/main" id="{CBDC7C7E-886B-4082-A7CE-FF6ED9454E7F}"/>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333003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TotalTime>
  <Words>1635</Words>
  <Application>Microsoft Office PowerPoint</Application>
  <PresentationFormat>Předvádění na obrazovce (4:3)</PresentationFormat>
  <Paragraphs>129</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Calibri Light</vt:lpstr>
      <vt:lpstr>Motiv Office</vt:lpstr>
      <vt:lpstr>Prezentace aplikace PowerPoint</vt:lpstr>
      <vt:lpstr>Seznámení s prostředím</vt:lpstr>
      <vt:lpstr>Činnosti si zvolit vzhledem  ke svým dispozicím</vt:lpstr>
      <vt:lpstr>Pestrá nabídka, praxe je důležitá pro seniory, ale také pro studenty</vt:lpstr>
      <vt:lpstr>Nabídka – předávání generační zkušenosti</vt:lpstr>
      <vt:lpstr>Výtvarné a pracovní techniky</vt:lpstr>
      <vt:lpstr>Tématická odpoledne</vt:lpstr>
      <vt:lpstr>Příklady her k procvičování paměti</vt:lpstr>
      <vt:lpstr>Příklady – metoda loci</vt:lpstr>
      <vt:lpstr>Technika řetězení</vt:lpstr>
      <vt:lpstr>Metoda obrazových příběhů</vt:lpstr>
      <vt:lpstr>Další příklady tréninku paměti (pro klienty s demencí)</vt:lpstr>
      <vt:lpstr>Smyslová aktivizace</vt:lpstr>
      <vt:lpstr>Náměty – Montessori v gerontagogice</vt:lpstr>
      <vt:lpstr>Vlastní realizace</vt:lpstr>
      <vt:lpstr>Lze různé varianty, obměny</vt:lpstr>
      <vt:lpstr>Reminiscenční techniky</vt:lpstr>
      <vt:lpstr>Možnosti</vt:lpstr>
      <vt:lpstr>Typologie aktivit</vt:lpstr>
      <vt:lpstr>Neverbální metody</vt:lpstr>
      <vt:lpstr>Podle výsledku</vt:lpstr>
      <vt:lpstr>Příprava na reminiscenční praxi</vt:lpstr>
      <vt:lpstr>Vzpomínka v práci se seniory</vt:lpstr>
      <vt:lpstr>Reminiscenční divadlo</vt:lpstr>
      <vt:lpstr>Příklady</vt:lpstr>
      <vt:lpstr>Podstata aktivizace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Gulova</dc:creator>
  <cp:lastModifiedBy>Lenka Gulová</cp:lastModifiedBy>
  <cp:revision>24</cp:revision>
  <dcterms:created xsi:type="dcterms:W3CDTF">2013-11-03T21:55:14Z</dcterms:created>
  <dcterms:modified xsi:type="dcterms:W3CDTF">2022-09-11T19:16:25Z</dcterms:modified>
</cp:coreProperties>
</file>