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7" r:id="rId7"/>
    <p:sldId id="268" r:id="rId8"/>
    <p:sldId id="261" r:id="rId9"/>
    <p:sldId id="266" r:id="rId10"/>
    <p:sldId id="269" r:id="rId11"/>
    <p:sldId id="270" r:id="rId12"/>
    <p:sldId id="271" r:id="rId13"/>
    <p:sldId id="273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318" r:id="rId28"/>
    <p:sldId id="319" r:id="rId29"/>
    <p:sldId id="320" r:id="rId30"/>
    <p:sldId id="263" r:id="rId31"/>
    <p:sldId id="262" r:id="rId32"/>
    <p:sldId id="286" r:id="rId33"/>
    <p:sldId id="288" r:id="rId34"/>
    <p:sldId id="287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2" r:id="rId48"/>
    <p:sldId id="323" r:id="rId49"/>
    <p:sldId id="301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3" r:id="rId60"/>
    <p:sldId id="317" r:id="rId61"/>
    <p:sldId id="312" r:id="rId62"/>
    <p:sldId id="322" r:id="rId63"/>
    <p:sldId id="321" r:id="rId64"/>
    <p:sldId id="314" r:id="rId65"/>
    <p:sldId id="264" r:id="rId66"/>
    <p:sldId id="265" r:id="rId67"/>
    <p:sldId id="315" r:id="rId68"/>
    <p:sldId id="316" r:id="rId6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12C31F-AECE-FE96-4DCB-4C8B84005ADB}" v="48" dt="2021-10-31T20:34:38.077"/>
    <p1510:client id="{00E98EDB-848C-C1AE-91FC-7D0A452D6E3F}" v="71" dt="2021-10-22T21:30:27.798"/>
    <p1510:client id="{1D53965F-6A15-A3F3-5873-44C19DF821D8}" v="32" dt="2021-10-31T19:28:56.986"/>
    <p1510:client id="{4E6E6C8B-1B9E-8A9D-0206-AA98C4E72272}" v="485" dt="2021-11-08T10:38:34.197"/>
    <p1510:client id="{8CFDF768-14E8-A6F8-3094-8BCF8DAF88CB}" v="49" dt="2021-10-31T18:33:29.749"/>
    <p1510:client id="{C8A3C985-70E1-F29C-EF88-B5D94005CBA0}" v="62" dt="2022-10-15T20:52:48.769"/>
    <p1510:client id="{EB838935-04A7-4AF1-88E7-71FC372BE851}" v="30" dt="2021-10-22T19:13:59.143"/>
    <p1510:client id="{EF584484-4628-FF54-5585-B1D2EB4B545A}" v="734" dt="2021-11-02T18:46:25.9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2" d="100"/>
          <a:sy n="82" d="100"/>
        </p:scale>
        <p:origin x="5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microsoft.com/office/2015/10/relationships/revisionInfo" Target="revisionInfo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viewProps" Target="viewProps.xml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6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t2aBzy7JV4" TargetMode="External"/><Relationship Id="rId1" Type="http://schemas.openxmlformats.org/officeDocument/2006/relationships/hyperlink" Target="https://is.muni.cz/auth/el/ped/podzim2021/SP2000/um/index.qwarp?prejit=7932014" TargetMode="Externa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ospspgs.cz/manipulativni-cinnosti-pro-zakladni-vzdelavani" TargetMode="External"/><Relationship Id="rId1" Type="http://schemas.openxmlformats.org/officeDocument/2006/relationships/hyperlink" Target="https://www.vospspgs.cz/verejnost/manipulativni-cinnosti-pro-ii-stupen" TargetMode="External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t2aBzy7JV4" TargetMode="External"/><Relationship Id="rId1" Type="http://schemas.openxmlformats.org/officeDocument/2006/relationships/hyperlink" Target="https://is.muni.cz/auth/el/ped/podzim2021/SP2000/um/index.qwarp?prejit=7932014" TargetMode="External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ospspgs.cz/manipulativni-cinnosti-pro-zakladni-vzdelavani" TargetMode="External"/><Relationship Id="rId1" Type="http://schemas.openxmlformats.org/officeDocument/2006/relationships/hyperlink" Target="https://www.vospspgs.cz/verejnost/manipulativni-cinnosti-pro-ii-stupen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0F0180-946F-486F-957C-C92A7A739C66}" type="doc">
      <dgm:prSet loTypeId="urn:microsoft.com/office/officeart/2005/8/layout/bProcess2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3CB5BF5-0B3B-4612-A36D-C55561DBE66F}">
      <dgm:prSet/>
      <dgm:spPr/>
      <dgm:t>
        <a:bodyPr/>
        <a:lstStyle/>
        <a:p>
          <a:r>
            <a:rPr lang="cs-CZ" dirty="0"/>
            <a:t>zlomek jako část celku</a:t>
          </a:r>
          <a:endParaRPr lang="en-US" dirty="0"/>
        </a:p>
      </dgm:t>
    </dgm:pt>
    <dgm:pt modelId="{4561E45E-CEF7-4BAE-9EA2-170197C3680D}" type="parTrans" cxnId="{D7C859A7-7F99-484B-8B2C-BF9CA1DF43CF}">
      <dgm:prSet/>
      <dgm:spPr/>
      <dgm:t>
        <a:bodyPr/>
        <a:lstStyle/>
        <a:p>
          <a:endParaRPr lang="en-US"/>
        </a:p>
      </dgm:t>
    </dgm:pt>
    <dgm:pt modelId="{33F55518-E29D-492E-8A6F-EECD9DE0079F}" type="sibTrans" cxnId="{D7C859A7-7F99-484B-8B2C-BF9CA1DF43CF}">
      <dgm:prSet/>
      <dgm:spPr/>
      <dgm:t>
        <a:bodyPr/>
        <a:lstStyle/>
        <a:p>
          <a:endParaRPr lang="en-US"/>
        </a:p>
      </dgm:t>
    </dgm:pt>
    <dgm:pt modelId="{2B6D65CD-C465-4962-A61A-65A0AD71DD1E}">
      <dgm:prSet/>
      <dgm:spPr/>
      <dgm:t>
        <a:bodyPr/>
        <a:lstStyle/>
        <a:p>
          <a:pPr rtl="0"/>
          <a:r>
            <a:rPr lang="cs-CZ" dirty="0"/>
            <a:t>desetinný zlomek</a:t>
          </a:r>
          <a:r>
            <a:rPr lang="cs-CZ" dirty="0">
              <a:latin typeface="Calibri Light" panose="020F0302020204030204"/>
            </a:rPr>
            <a:t> </a:t>
          </a:r>
          <a:endParaRPr lang="en-US" dirty="0"/>
        </a:p>
      </dgm:t>
    </dgm:pt>
    <dgm:pt modelId="{F9990891-CCBE-4B90-BDBF-8E2779457964}" type="parTrans" cxnId="{B54FEBAD-5292-4F61-A961-D7D80C62622C}">
      <dgm:prSet/>
      <dgm:spPr/>
      <dgm:t>
        <a:bodyPr/>
        <a:lstStyle/>
        <a:p>
          <a:endParaRPr lang="en-US"/>
        </a:p>
      </dgm:t>
    </dgm:pt>
    <dgm:pt modelId="{3F9C45E4-560D-429D-AB0B-E56C5406EA7F}" type="sibTrans" cxnId="{B54FEBAD-5292-4F61-A961-D7D80C62622C}">
      <dgm:prSet/>
      <dgm:spPr/>
      <dgm:t>
        <a:bodyPr/>
        <a:lstStyle/>
        <a:p>
          <a:endParaRPr lang="en-US"/>
        </a:p>
      </dgm:t>
    </dgm:pt>
    <dgm:pt modelId="{CC494701-11E9-40F3-8D6F-6405CC78A6E6}">
      <dgm:prSet/>
      <dgm:spPr/>
      <dgm:t>
        <a:bodyPr/>
        <a:lstStyle/>
        <a:p>
          <a:r>
            <a:rPr lang="cs-CZ" dirty="0"/>
            <a:t>desetinné číslo </a:t>
          </a:r>
          <a:endParaRPr lang="en-US" dirty="0"/>
        </a:p>
      </dgm:t>
    </dgm:pt>
    <dgm:pt modelId="{37FF2BD0-FD6D-4BC0-9DB9-D89357568EF5}" type="parTrans" cxnId="{FFED8389-E984-4CD7-B024-E2D632D5D689}">
      <dgm:prSet/>
      <dgm:spPr/>
      <dgm:t>
        <a:bodyPr/>
        <a:lstStyle/>
        <a:p>
          <a:endParaRPr lang="en-US"/>
        </a:p>
      </dgm:t>
    </dgm:pt>
    <dgm:pt modelId="{71CA1DB5-87EF-4700-9770-7DF6C34A64AC}" type="sibTrans" cxnId="{FFED8389-E984-4CD7-B024-E2D632D5D689}">
      <dgm:prSet/>
      <dgm:spPr/>
      <dgm:t>
        <a:bodyPr/>
        <a:lstStyle/>
        <a:p>
          <a:endParaRPr lang="en-US"/>
        </a:p>
      </dgm:t>
    </dgm:pt>
    <dgm:pt modelId="{79E175B7-1B09-444B-826C-831D3C629061}" type="pres">
      <dgm:prSet presAssocID="{060F0180-946F-486F-957C-C92A7A739C66}" presName="diagram" presStyleCnt="0">
        <dgm:presLayoutVars>
          <dgm:dir/>
          <dgm:resizeHandles/>
        </dgm:presLayoutVars>
      </dgm:prSet>
      <dgm:spPr/>
    </dgm:pt>
    <dgm:pt modelId="{8DBEDCFA-8475-481F-95E5-EE1F0167E04B}" type="pres">
      <dgm:prSet presAssocID="{83CB5BF5-0B3B-4612-A36D-C55561DBE66F}" presName="firstNode" presStyleLbl="node1" presStyleIdx="0" presStyleCnt="3">
        <dgm:presLayoutVars>
          <dgm:bulletEnabled val="1"/>
        </dgm:presLayoutVars>
      </dgm:prSet>
      <dgm:spPr/>
    </dgm:pt>
    <dgm:pt modelId="{ECE20DF7-329B-4AA9-BEA5-70EFF966A807}" type="pres">
      <dgm:prSet presAssocID="{33F55518-E29D-492E-8A6F-EECD9DE0079F}" presName="sibTrans" presStyleLbl="sibTrans2D1" presStyleIdx="0" presStyleCnt="2"/>
      <dgm:spPr/>
    </dgm:pt>
    <dgm:pt modelId="{208D32D7-AA28-4E54-A694-43D3591491A8}" type="pres">
      <dgm:prSet presAssocID="{2B6D65CD-C465-4962-A61A-65A0AD71DD1E}" presName="middleNode" presStyleCnt="0"/>
      <dgm:spPr/>
    </dgm:pt>
    <dgm:pt modelId="{141D9C01-896A-422B-AEAC-172E5307634E}" type="pres">
      <dgm:prSet presAssocID="{2B6D65CD-C465-4962-A61A-65A0AD71DD1E}" presName="padding" presStyleLbl="node1" presStyleIdx="0" presStyleCnt="3"/>
      <dgm:spPr/>
    </dgm:pt>
    <dgm:pt modelId="{8B1E0193-6B52-49BD-8D61-2D5A58E74D9F}" type="pres">
      <dgm:prSet presAssocID="{2B6D65CD-C465-4962-A61A-65A0AD71DD1E}" presName="shape" presStyleLbl="node1" presStyleIdx="1" presStyleCnt="3">
        <dgm:presLayoutVars>
          <dgm:bulletEnabled val="1"/>
        </dgm:presLayoutVars>
      </dgm:prSet>
      <dgm:spPr/>
    </dgm:pt>
    <dgm:pt modelId="{60A58D78-1A70-44DE-BD2E-C721835397C4}" type="pres">
      <dgm:prSet presAssocID="{3F9C45E4-560D-429D-AB0B-E56C5406EA7F}" presName="sibTrans" presStyleLbl="sibTrans2D1" presStyleIdx="1" presStyleCnt="2"/>
      <dgm:spPr/>
    </dgm:pt>
    <dgm:pt modelId="{957084E5-BBF6-40C8-A7EF-204A7F5B3282}" type="pres">
      <dgm:prSet presAssocID="{CC494701-11E9-40F3-8D6F-6405CC78A6E6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A3B54410-F73A-46EF-A995-49F3ADA3C4E4}" type="presOf" srcId="{2B6D65CD-C465-4962-A61A-65A0AD71DD1E}" destId="{8B1E0193-6B52-49BD-8D61-2D5A58E74D9F}" srcOrd="0" destOrd="0" presId="urn:microsoft.com/office/officeart/2005/8/layout/bProcess2"/>
    <dgm:cxn modelId="{3470671D-4C65-4E08-A87D-2A90E6B2E836}" type="presOf" srcId="{060F0180-946F-486F-957C-C92A7A739C66}" destId="{79E175B7-1B09-444B-826C-831D3C629061}" srcOrd="0" destOrd="0" presId="urn:microsoft.com/office/officeart/2005/8/layout/bProcess2"/>
    <dgm:cxn modelId="{08781C7C-DD32-417F-AF71-DC72B9295ED4}" type="presOf" srcId="{CC494701-11E9-40F3-8D6F-6405CC78A6E6}" destId="{957084E5-BBF6-40C8-A7EF-204A7F5B3282}" srcOrd="0" destOrd="0" presId="urn:microsoft.com/office/officeart/2005/8/layout/bProcess2"/>
    <dgm:cxn modelId="{FFED8389-E984-4CD7-B024-E2D632D5D689}" srcId="{060F0180-946F-486F-957C-C92A7A739C66}" destId="{CC494701-11E9-40F3-8D6F-6405CC78A6E6}" srcOrd="2" destOrd="0" parTransId="{37FF2BD0-FD6D-4BC0-9DB9-D89357568EF5}" sibTransId="{71CA1DB5-87EF-4700-9770-7DF6C34A64AC}"/>
    <dgm:cxn modelId="{D7C859A7-7F99-484B-8B2C-BF9CA1DF43CF}" srcId="{060F0180-946F-486F-957C-C92A7A739C66}" destId="{83CB5BF5-0B3B-4612-A36D-C55561DBE66F}" srcOrd="0" destOrd="0" parTransId="{4561E45E-CEF7-4BAE-9EA2-170197C3680D}" sibTransId="{33F55518-E29D-492E-8A6F-EECD9DE0079F}"/>
    <dgm:cxn modelId="{B54FEBAD-5292-4F61-A961-D7D80C62622C}" srcId="{060F0180-946F-486F-957C-C92A7A739C66}" destId="{2B6D65CD-C465-4962-A61A-65A0AD71DD1E}" srcOrd="1" destOrd="0" parTransId="{F9990891-CCBE-4B90-BDBF-8E2779457964}" sibTransId="{3F9C45E4-560D-429D-AB0B-E56C5406EA7F}"/>
    <dgm:cxn modelId="{DFED4DB2-9895-41F5-B0FF-1F7722083ED4}" type="presOf" srcId="{83CB5BF5-0B3B-4612-A36D-C55561DBE66F}" destId="{8DBEDCFA-8475-481F-95E5-EE1F0167E04B}" srcOrd="0" destOrd="0" presId="urn:microsoft.com/office/officeart/2005/8/layout/bProcess2"/>
    <dgm:cxn modelId="{A5B1B8CB-F36B-4C83-95BB-53716C8CC812}" type="presOf" srcId="{33F55518-E29D-492E-8A6F-EECD9DE0079F}" destId="{ECE20DF7-329B-4AA9-BEA5-70EFF966A807}" srcOrd="0" destOrd="0" presId="urn:microsoft.com/office/officeart/2005/8/layout/bProcess2"/>
    <dgm:cxn modelId="{04EB5DE8-3251-47A4-AB49-D2854D3EB224}" type="presOf" srcId="{3F9C45E4-560D-429D-AB0B-E56C5406EA7F}" destId="{60A58D78-1A70-44DE-BD2E-C721835397C4}" srcOrd="0" destOrd="0" presId="urn:microsoft.com/office/officeart/2005/8/layout/bProcess2"/>
    <dgm:cxn modelId="{96C4A02E-D958-452E-A0D3-19A1F3883AA8}" type="presParOf" srcId="{79E175B7-1B09-444B-826C-831D3C629061}" destId="{8DBEDCFA-8475-481F-95E5-EE1F0167E04B}" srcOrd="0" destOrd="0" presId="urn:microsoft.com/office/officeart/2005/8/layout/bProcess2"/>
    <dgm:cxn modelId="{1B67E8A5-0B20-4603-89EF-2F9BE7ABD979}" type="presParOf" srcId="{79E175B7-1B09-444B-826C-831D3C629061}" destId="{ECE20DF7-329B-4AA9-BEA5-70EFF966A807}" srcOrd="1" destOrd="0" presId="urn:microsoft.com/office/officeart/2005/8/layout/bProcess2"/>
    <dgm:cxn modelId="{8E70B1B7-A747-4040-9AB2-D3CBDF0F0485}" type="presParOf" srcId="{79E175B7-1B09-444B-826C-831D3C629061}" destId="{208D32D7-AA28-4E54-A694-43D3591491A8}" srcOrd="2" destOrd="0" presId="urn:microsoft.com/office/officeart/2005/8/layout/bProcess2"/>
    <dgm:cxn modelId="{F1DEDAC9-2982-4C25-B612-FC80BC133DFC}" type="presParOf" srcId="{208D32D7-AA28-4E54-A694-43D3591491A8}" destId="{141D9C01-896A-422B-AEAC-172E5307634E}" srcOrd="0" destOrd="0" presId="urn:microsoft.com/office/officeart/2005/8/layout/bProcess2"/>
    <dgm:cxn modelId="{72C045F7-19BD-48DC-93D1-FEF7C3BC0924}" type="presParOf" srcId="{208D32D7-AA28-4E54-A694-43D3591491A8}" destId="{8B1E0193-6B52-49BD-8D61-2D5A58E74D9F}" srcOrd="1" destOrd="0" presId="urn:microsoft.com/office/officeart/2005/8/layout/bProcess2"/>
    <dgm:cxn modelId="{8C30E329-853F-4A9E-98DF-D5D4CF51209B}" type="presParOf" srcId="{79E175B7-1B09-444B-826C-831D3C629061}" destId="{60A58D78-1A70-44DE-BD2E-C721835397C4}" srcOrd="3" destOrd="0" presId="urn:microsoft.com/office/officeart/2005/8/layout/bProcess2"/>
    <dgm:cxn modelId="{ACFBDCC8-5BC1-486B-8B1F-55ABD3AFA05D}" type="presParOf" srcId="{79E175B7-1B09-444B-826C-831D3C629061}" destId="{957084E5-BBF6-40C8-A7EF-204A7F5B3282}" srcOrd="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89F41BD-7609-4F68-8EB2-48296ACA252A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5D1A813-B794-41B4-A59E-EDF32ECEE56D}">
      <dgm:prSet/>
      <dgm:spPr/>
      <dgm:t>
        <a:bodyPr/>
        <a:lstStyle/>
        <a:p>
          <a:r>
            <a:rPr lang="cs-CZ" dirty="0"/>
            <a:t>a) porovnávání zlomků se stejným jmenovatelem</a:t>
          </a:r>
          <a:r>
            <a:rPr lang="en-US" dirty="0"/>
            <a:t> </a:t>
          </a:r>
          <a:r>
            <a:rPr lang="cs-CZ" dirty="0"/>
            <a:t> </a:t>
          </a:r>
          <a:endParaRPr lang="en-US" dirty="0"/>
        </a:p>
      </dgm:t>
    </dgm:pt>
    <dgm:pt modelId="{D338ACCC-0DF8-4DDB-B1D9-286053D8B1D8}" type="parTrans" cxnId="{DC74CA70-B909-48BA-8FD3-5DD360AFE5A4}">
      <dgm:prSet/>
      <dgm:spPr/>
      <dgm:t>
        <a:bodyPr/>
        <a:lstStyle/>
        <a:p>
          <a:endParaRPr lang="en-US"/>
        </a:p>
      </dgm:t>
    </dgm:pt>
    <dgm:pt modelId="{6EEE09E3-B685-4987-8B30-B3887027E7BD}" type="sibTrans" cxnId="{DC74CA70-B909-48BA-8FD3-5DD360AFE5A4}">
      <dgm:prSet/>
      <dgm:spPr/>
      <dgm:t>
        <a:bodyPr/>
        <a:lstStyle/>
        <a:p>
          <a:endParaRPr lang="en-US"/>
        </a:p>
      </dgm:t>
    </dgm:pt>
    <dgm:pt modelId="{E864C00E-4AF3-4EB8-8D8B-A031EB666070}">
      <dgm:prSet/>
      <dgm:spPr/>
      <dgm:t>
        <a:bodyPr/>
        <a:lstStyle/>
        <a:p>
          <a:r>
            <a:rPr lang="cs-CZ" dirty="0"/>
            <a:t>b) porovnávání zlomků, u kterých je jeden jmenovatel násobkem druhého (využíváme rozšiřování zlomků)</a:t>
          </a:r>
          <a:r>
            <a:rPr lang="en-US" dirty="0"/>
            <a:t> </a:t>
          </a:r>
          <a:r>
            <a:rPr lang="cs-CZ" dirty="0"/>
            <a:t> </a:t>
          </a:r>
          <a:endParaRPr lang="en-US" dirty="0"/>
        </a:p>
      </dgm:t>
    </dgm:pt>
    <dgm:pt modelId="{493F7456-5B74-41EE-8270-FB8AC3CFA02C}" type="parTrans" cxnId="{89001B83-1285-4ECD-B375-799562179054}">
      <dgm:prSet/>
      <dgm:spPr/>
      <dgm:t>
        <a:bodyPr/>
        <a:lstStyle/>
        <a:p>
          <a:endParaRPr lang="en-US"/>
        </a:p>
      </dgm:t>
    </dgm:pt>
    <dgm:pt modelId="{34404460-39A1-45E0-8834-AB88E2E9AF44}" type="sibTrans" cxnId="{89001B83-1285-4ECD-B375-799562179054}">
      <dgm:prSet/>
      <dgm:spPr/>
      <dgm:t>
        <a:bodyPr/>
        <a:lstStyle/>
        <a:p>
          <a:endParaRPr lang="en-US"/>
        </a:p>
      </dgm:t>
    </dgm:pt>
    <dgm:pt modelId="{3357D845-05CD-47A1-AF90-F7CE67612647}">
      <dgm:prSet/>
      <dgm:spPr/>
      <dgm:t>
        <a:bodyPr/>
        <a:lstStyle/>
        <a:p>
          <a:pPr rtl="0"/>
          <a:r>
            <a:rPr lang="cs-CZ" dirty="0"/>
            <a:t>c) porovnávání zlomků, jejichž jmenovatelé jsou nesoudělná čísla</a:t>
          </a:r>
          <a:r>
            <a:rPr lang="en-US" dirty="0">
              <a:latin typeface="Calibri Light" panose="020F0302020204030204"/>
            </a:rPr>
            <a:t> </a:t>
          </a:r>
          <a:endParaRPr lang="en-US" dirty="0"/>
        </a:p>
      </dgm:t>
    </dgm:pt>
    <dgm:pt modelId="{A8DD3E68-0D7F-4B23-B6FE-5A1AC7B9FC84}" type="parTrans" cxnId="{030F1815-E6F2-447E-A4CE-5AA6F8F60DD0}">
      <dgm:prSet/>
      <dgm:spPr/>
      <dgm:t>
        <a:bodyPr/>
        <a:lstStyle/>
        <a:p>
          <a:endParaRPr lang="en-US"/>
        </a:p>
      </dgm:t>
    </dgm:pt>
    <dgm:pt modelId="{FCF8EAF2-85F6-4A58-9DBC-A57E54D75A11}" type="sibTrans" cxnId="{030F1815-E6F2-447E-A4CE-5AA6F8F60DD0}">
      <dgm:prSet/>
      <dgm:spPr/>
      <dgm:t>
        <a:bodyPr/>
        <a:lstStyle/>
        <a:p>
          <a:endParaRPr lang="en-US"/>
        </a:p>
      </dgm:t>
    </dgm:pt>
    <dgm:pt modelId="{E6201A23-71A0-44A9-B5EA-C1B0D1D072A2}">
      <dgm:prSet/>
      <dgm:spPr/>
      <dgm:t>
        <a:bodyPr/>
        <a:lstStyle/>
        <a:p>
          <a:pPr rtl="0"/>
          <a:r>
            <a:rPr lang="cs-CZ" dirty="0"/>
            <a:t>d) porovnávání zlomků, jejichž jmenovatelé mají společného dělitele</a:t>
          </a:r>
          <a:r>
            <a:rPr lang="cs-CZ" dirty="0">
              <a:latin typeface="Calibri Light" panose="020F0302020204030204"/>
            </a:rPr>
            <a:t>, ale jeden jmenovatel není násobkem druhého</a:t>
          </a:r>
          <a:endParaRPr lang="en-US" dirty="0"/>
        </a:p>
      </dgm:t>
    </dgm:pt>
    <dgm:pt modelId="{43FDE9CE-6F5C-4A30-9479-432AB11FB4D8}" type="parTrans" cxnId="{8EB27037-91E5-459D-BCF5-8D4639D790FC}">
      <dgm:prSet/>
      <dgm:spPr/>
      <dgm:t>
        <a:bodyPr/>
        <a:lstStyle/>
        <a:p>
          <a:endParaRPr lang="en-US"/>
        </a:p>
      </dgm:t>
    </dgm:pt>
    <dgm:pt modelId="{89EA4247-050A-4108-A222-78CFF5AB315D}" type="sibTrans" cxnId="{8EB27037-91E5-459D-BCF5-8D4639D790FC}">
      <dgm:prSet/>
      <dgm:spPr/>
      <dgm:t>
        <a:bodyPr/>
        <a:lstStyle/>
        <a:p>
          <a:endParaRPr lang="en-US"/>
        </a:p>
      </dgm:t>
    </dgm:pt>
    <dgm:pt modelId="{5B61737B-501A-48E8-B11C-7FCB615DF64E}" type="pres">
      <dgm:prSet presAssocID="{489F41BD-7609-4F68-8EB2-48296ACA252A}" presName="Name0" presStyleCnt="0">
        <dgm:presLayoutVars>
          <dgm:dir/>
          <dgm:animLvl val="lvl"/>
          <dgm:resizeHandles val="exact"/>
        </dgm:presLayoutVars>
      </dgm:prSet>
      <dgm:spPr/>
    </dgm:pt>
    <dgm:pt modelId="{F30251D6-0208-485D-83D4-26A0478B0008}" type="pres">
      <dgm:prSet presAssocID="{E6201A23-71A0-44A9-B5EA-C1B0D1D072A2}" presName="boxAndChildren" presStyleCnt="0"/>
      <dgm:spPr/>
    </dgm:pt>
    <dgm:pt modelId="{C2DE04EF-EF0F-4F72-AF78-5F6DEA70BC9C}" type="pres">
      <dgm:prSet presAssocID="{E6201A23-71A0-44A9-B5EA-C1B0D1D072A2}" presName="parentTextBox" presStyleLbl="node1" presStyleIdx="0" presStyleCnt="4"/>
      <dgm:spPr/>
    </dgm:pt>
    <dgm:pt modelId="{50F1922A-4833-44D8-851E-8B91182481A9}" type="pres">
      <dgm:prSet presAssocID="{FCF8EAF2-85F6-4A58-9DBC-A57E54D75A11}" presName="sp" presStyleCnt="0"/>
      <dgm:spPr/>
    </dgm:pt>
    <dgm:pt modelId="{537F3CDD-B38C-4D39-984B-F74740CA3E76}" type="pres">
      <dgm:prSet presAssocID="{3357D845-05CD-47A1-AF90-F7CE67612647}" presName="arrowAndChildren" presStyleCnt="0"/>
      <dgm:spPr/>
    </dgm:pt>
    <dgm:pt modelId="{915FBC45-7866-4955-8F22-BF37B6CE1BE5}" type="pres">
      <dgm:prSet presAssocID="{3357D845-05CD-47A1-AF90-F7CE67612647}" presName="parentTextArrow" presStyleLbl="node1" presStyleIdx="1" presStyleCnt="4"/>
      <dgm:spPr/>
    </dgm:pt>
    <dgm:pt modelId="{0DD24BF1-BC16-4B30-A966-3B2EC67C01AB}" type="pres">
      <dgm:prSet presAssocID="{34404460-39A1-45E0-8834-AB88E2E9AF44}" presName="sp" presStyleCnt="0"/>
      <dgm:spPr/>
    </dgm:pt>
    <dgm:pt modelId="{419ADEB5-96B4-46E4-9005-796BBBDCC929}" type="pres">
      <dgm:prSet presAssocID="{E864C00E-4AF3-4EB8-8D8B-A031EB666070}" presName="arrowAndChildren" presStyleCnt="0"/>
      <dgm:spPr/>
    </dgm:pt>
    <dgm:pt modelId="{1D6D0945-8E0D-480A-A0C6-B372F247B2D3}" type="pres">
      <dgm:prSet presAssocID="{E864C00E-4AF3-4EB8-8D8B-A031EB666070}" presName="parentTextArrow" presStyleLbl="node1" presStyleIdx="2" presStyleCnt="4"/>
      <dgm:spPr/>
    </dgm:pt>
    <dgm:pt modelId="{118D3CF2-8EBA-4D24-AF36-5AF741EE6E12}" type="pres">
      <dgm:prSet presAssocID="{6EEE09E3-B685-4987-8B30-B3887027E7BD}" presName="sp" presStyleCnt="0"/>
      <dgm:spPr/>
    </dgm:pt>
    <dgm:pt modelId="{88FB46ED-0449-4888-9482-D79F87025C0A}" type="pres">
      <dgm:prSet presAssocID="{35D1A813-B794-41B4-A59E-EDF32ECEE56D}" presName="arrowAndChildren" presStyleCnt="0"/>
      <dgm:spPr/>
    </dgm:pt>
    <dgm:pt modelId="{F3616DA9-FD1D-44CB-93E3-BD4F7754ED93}" type="pres">
      <dgm:prSet presAssocID="{35D1A813-B794-41B4-A59E-EDF32ECEE56D}" presName="parentTextArrow" presStyleLbl="node1" presStyleIdx="3" presStyleCnt="4"/>
      <dgm:spPr/>
    </dgm:pt>
  </dgm:ptLst>
  <dgm:cxnLst>
    <dgm:cxn modelId="{030F1815-E6F2-447E-A4CE-5AA6F8F60DD0}" srcId="{489F41BD-7609-4F68-8EB2-48296ACA252A}" destId="{3357D845-05CD-47A1-AF90-F7CE67612647}" srcOrd="2" destOrd="0" parTransId="{A8DD3E68-0D7F-4B23-B6FE-5A1AC7B9FC84}" sibTransId="{FCF8EAF2-85F6-4A58-9DBC-A57E54D75A11}"/>
    <dgm:cxn modelId="{E6BF6529-506A-4007-9C9E-823E77464B1E}" type="presOf" srcId="{E6201A23-71A0-44A9-B5EA-C1B0D1D072A2}" destId="{C2DE04EF-EF0F-4F72-AF78-5F6DEA70BC9C}" srcOrd="0" destOrd="0" presId="urn:microsoft.com/office/officeart/2005/8/layout/process4"/>
    <dgm:cxn modelId="{8EB27037-91E5-459D-BCF5-8D4639D790FC}" srcId="{489F41BD-7609-4F68-8EB2-48296ACA252A}" destId="{E6201A23-71A0-44A9-B5EA-C1B0D1D072A2}" srcOrd="3" destOrd="0" parTransId="{43FDE9CE-6F5C-4A30-9479-432AB11FB4D8}" sibTransId="{89EA4247-050A-4108-A222-78CFF5AB315D}"/>
    <dgm:cxn modelId="{DC74CA70-B909-48BA-8FD3-5DD360AFE5A4}" srcId="{489F41BD-7609-4F68-8EB2-48296ACA252A}" destId="{35D1A813-B794-41B4-A59E-EDF32ECEE56D}" srcOrd="0" destOrd="0" parTransId="{D338ACCC-0DF8-4DDB-B1D9-286053D8B1D8}" sibTransId="{6EEE09E3-B685-4987-8B30-B3887027E7BD}"/>
    <dgm:cxn modelId="{35C26082-C587-4405-8752-BE3DC4FD86CA}" type="presOf" srcId="{489F41BD-7609-4F68-8EB2-48296ACA252A}" destId="{5B61737B-501A-48E8-B11C-7FCB615DF64E}" srcOrd="0" destOrd="0" presId="urn:microsoft.com/office/officeart/2005/8/layout/process4"/>
    <dgm:cxn modelId="{89001B83-1285-4ECD-B375-799562179054}" srcId="{489F41BD-7609-4F68-8EB2-48296ACA252A}" destId="{E864C00E-4AF3-4EB8-8D8B-A031EB666070}" srcOrd="1" destOrd="0" parTransId="{493F7456-5B74-41EE-8270-FB8AC3CFA02C}" sibTransId="{34404460-39A1-45E0-8834-AB88E2E9AF44}"/>
    <dgm:cxn modelId="{79966D98-51B2-4AF4-B2CC-50741BF02A6E}" type="presOf" srcId="{35D1A813-B794-41B4-A59E-EDF32ECEE56D}" destId="{F3616DA9-FD1D-44CB-93E3-BD4F7754ED93}" srcOrd="0" destOrd="0" presId="urn:microsoft.com/office/officeart/2005/8/layout/process4"/>
    <dgm:cxn modelId="{D5BBC6BC-D83A-48D4-812E-2BAEE0CDFC29}" type="presOf" srcId="{3357D845-05CD-47A1-AF90-F7CE67612647}" destId="{915FBC45-7866-4955-8F22-BF37B6CE1BE5}" srcOrd="0" destOrd="0" presId="urn:microsoft.com/office/officeart/2005/8/layout/process4"/>
    <dgm:cxn modelId="{F50E9FF6-F5A3-4245-A88B-8699C90DC16E}" type="presOf" srcId="{E864C00E-4AF3-4EB8-8D8B-A031EB666070}" destId="{1D6D0945-8E0D-480A-A0C6-B372F247B2D3}" srcOrd="0" destOrd="0" presId="urn:microsoft.com/office/officeart/2005/8/layout/process4"/>
    <dgm:cxn modelId="{D20A8ADE-EC8A-4640-B529-BDE176637A23}" type="presParOf" srcId="{5B61737B-501A-48E8-B11C-7FCB615DF64E}" destId="{F30251D6-0208-485D-83D4-26A0478B0008}" srcOrd="0" destOrd="0" presId="urn:microsoft.com/office/officeart/2005/8/layout/process4"/>
    <dgm:cxn modelId="{B9AC6F02-20AD-4E22-A6EC-628CB574A107}" type="presParOf" srcId="{F30251D6-0208-485D-83D4-26A0478B0008}" destId="{C2DE04EF-EF0F-4F72-AF78-5F6DEA70BC9C}" srcOrd="0" destOrd="0" presId="urn:microsoft.com/office/officeart/2005/8/layout/process4"/>
    <dgm:cxn modelId="{4C52F7CB-C0C2-449F-B8FE-D3C77529C418}" type="presParOf" srcId="{5B61737B-501A-48E8-B11C-7FCB615DF64E}" destId="{50F1922A-4833-44D8-851E-8B91182481A9}" srcOrd="1" destOrd="0" presId="urn:microsoft.com/office/officeart/2005/8/layout/process4"/>
    <dgm:cxn modelId="{0966B566-2321-4771-BB06-DCA4FB768705}" type="presParOf" srcId="{5B61737B-501A-48E8-B11C-7FCB615DF64E}" destId="{537F3CDD-B38C-4D39-984B-F74740CA3E76}" srcOrd="2" destOrd="0" presId="urn:microsoft.com/office/officeart/2005/8/layout/process4"/>
    <dgm:cxn modelId="{B11205EC-2210-4D0D-BE59-6A2F6FF3C8AC}" type="presParOf" srcId="{537F3CDD-B38C-4D39-984B-F74740CA3E76}" destId="{915FBC45-7866-4955-8F22-BF37B6CE1BE5}" srcOrd="0" destOrd="0" presId="urn:microsoft.com/office/officeart/2005/8/layout/process4"/>
    <dgm:cxn modelId="{9D5F993F-D21D-4360-92D8-55AC89A87DE2}" type="presParOf" srcId="{5B61737B-501A-48E8-B11C-7FCB615DF64E}" destId="{0DD24BF1-BC16-4B30-A966-3B2EC67C01AB}" srcOrd="3" destOrd="0" presId="urn:microsoft.com/office/officeart/2005/8/layout/process4"/>
    <dgm:cxn modelId="{61FF9E78-ACF9-4B9A-BE91-3D05C0184C32}" type="presParOf" srcId="{5B61737B-501A-48E8-B11C-7FCB615DF64E}" destId="{419ADEB5-96B4-46E4-9005-796BBBDCC929}" srcOrd="4" destOrd="0" presId="urn:microsoft.com/office/officeart/2005/8/layout/process4"/>
    <dgm:cxn modelId="{8DA6F5B3-D8E5-44D3-B19B-23782AD201E3}" type="presParOf" srcId="{419ADEB5-96B4-46E4-9005-796BBBDCC929}" destId="{1D6D0945-8E0D-480A-A0C6-B372F247B2D3}" srcOrd="0" destOrd="0" presId="urn:microsoft.com/office/officeart/2005/8/layout/process4"/>
    <dgm:cxn modelId="{898E1F37-2D98-427C-9F18-2BF0E82A79F3}" type="presParOf" srcId="{5B61737B-501A-48E8-B11C-7FCB615DF64E}" destId="{118D3CF2-8EBA-4D24-AF36-5AF741EE6E12}" srcOrd="5" destOrd="0" presId="urn:microsoft.com/office/officeart/2005/8/layout/process4"/>
    <dgm:cxn modelId="{BBCB1ED4-D072-422C-AA73-914F143B5BAD}" type="presParOf" srcId="{5B61737B-501A-48E8-B11C-7FCB615DF64E}" destId="{88FB46ED-0449-4888-9482-D79F87025C0A}" srcOrd="6" destOrd="0" presId="urn:microsoft.com/office/officeart/2005/8/layout/process4"/>
    <dgm:cxn modelId="{BB97E228-D80A-466C-8FAE-F0AF17CAD0F9}" type="presParOf" srcId="{88FB46ED-0449-4888-9482-D79F87025C0A}" destId="{F3616DA9-FD1D-44CB-93E3-BD4F7754ED9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9A7F610-8287-4D18-B6E1-73D57621A32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2A85CCB-055D-48E6-926F-927D9C1F183A}">
      <dgm:prSet/>
      <dgm:spPr/>
      <dgm:t>
        <a:bodyPr/>
        <a:lstStyle/>
        <a:p>
          <a:r>
            <a:rPr lang="cs-CZ"/>
            <a:t>a) zlomky se stejným jmenovatelem</a:t>
          </a:r>
          <a:r>
            <a:rPr lang="en-US"/>
            <a:t> </a:t>
          </a:r>
          <a:r>
            <a:rPr lang="cs-CZ"/>
            <a:t> </a:t>
          </a:r>
          <a:endParaRPr lang="en-US"/>
        </a:p>
      </dgm:t>
    </dgm:pt>
    <dgm:pt modelId="{166B224F-49C2-4C57-A6A3-1598856F75EB}" type="parTrans" cxnId="{AF42FC37-F85A-4ECA-A40E-20FCCF940EF7}">
      <dgm:prSet/>
      <dgm:spPr/>
      <dgm:t>
        <a:bodyPr/>
        <a:lstStyle/>
        <a:p>
          <a:endParaRPr lang="en-US"/>
        </a:p>
      </dgm:t>
    </dgm:pt>
    <dgm:pt modelId="{1066EEC8-EBFA-4073-BB94-B0AE0A0190F8}" type="sibTrans" cxnId="{AF42FC37-F85A-4ECA-A40E-20FCCF940EF7}">
      <dgm:prSet/>
      <dgm:spPr/>
      <dgm:t>
        <a:bodyPr/>
        <a:lstStyle/>
        <a:p>
          <a:endParaRPr lang="en-US"/>
        </a:p>
      </dgm:t>
    </dgm:pt>
    <dgm:pt modelId="{FE123A11-25AB-49A2-9CB9-FCE6B6A82924}">
      <dgm:prSet/>
      <dgm:spPr/>
      <dgm:t>
        <a:bodyPr/>
        <a:lstStyle/>
        <a:p>
          <a:r>
            <a:rPr lang="cs-CZ"/>
            <a:t>b) zlomky u kterých je jeden jmenovatel násobkem druhého</a:t>
          </a:r>
          <a:endParaRPr lang="en-US"/>
        </a:p>
      </dgm:t>
    </dgm:pt>
    <dgm:pt modelId="{A4A4898A-07D0-4534-A207-482B68CCF66D}" type="parTrans" cxnId="{636B7E99-C1A7-4DEE-B654-856DC01A8CCC}">
      <dgm:prSet/>
      <dgm:spPr/>
      <dgm:t>
        <a:bodyPr/>
        <a:lstStyle/>
        <a:p>
          <a:endParaRPr lang="en-US"/>
        </a:p>
      </dgm:t>
    </dgm:pt>
    <dgm:pt modelId="{25245C21-EBCE-478E-95EC-1D90BB8FCB75}" type="sibTrans" cxnId="{636B7E99-C1A7-4DEE-B654-856DC01A8CCC}">
      <dgm:prSet/>
      <dgm:spPr/>
      <dgm:t>
        <a:bodyPr/>
        <a:lstStyle/>
        <a:p>
          <a:endParaRPr lang="en-US"/>
        </a:p>
      </dgm:t>
    </dgm:pt>
    <dgm:pt modelId="{E8FF022A-AE7F-4615-8116-5C389D5A06EB}">
      <dgm:prSet/>
      <dgm:spPr/>
      <dgm:t>
        <a:bodyPr/>
        <a:lstStyle/>
        <a:p>
          <a:r>
            <a:rPr lang="cs-CZ"/>
            <a:t>c) jmenovatelé zlomků jsou čísla nesoudělná</a:t>
          </a:r>
          <a:r>
            <a:rPr lang="en-US"/>
            <a:t>  </a:t>
          </a:r>
          <a:r>
            <a:rPr lang="cs-CZ"/>
            <a:t>(společný jmenovatel je součin čísel zapsaných ve jmenovatelích)</a:t>
          </a:r>
          <a:endParaRPr lang="en-US"/>
        </a:p>
      </dgm:t>
    </dgm:pt>
    <dgm:pt modelId="{A0C14044-B1DC-456F-B38F-258FEAD3D024}" type="parTrans" cxnId="{E08EE293-E300-4591-9440-563A7883882D}">
      <dgm:prSet/>
      <dgm:spPr/>
      <dgm:t>
        <a:bodyPr/>
        <a:lstStyle/>
        <a:p>
          <a:endParaRPr lang="en-US"/>
        </a:p>
      </dgm:t>
    </dgm:pt>
    <dgm:pt modelId="{3752D073-6CB2-4A00-80A1-490722015719}" type="sibTrans" cxnId="{E08EE293-E300-4591-9440-563A7883882D}">
      <dgm:prSet/>
      <dgm:spPr/>
      <dgm:t>
        <a:bodyPr/>
        <a:lstStyle/>
        <a:p>
          <a:endParaRPr lang="en-US"/>
        </a:p>
      </dgm:t>
    </dgm:pt>
    <dgm:pt modelId="{589EF95F-6BCC-483D-83F4-F14356F44545}">
      <dgm:prSet/>
      <dgm:spPr/>
      <dgm:t>
        <a:bodyPr/>
        <a:lstStyle/>
        <a:p>
          <a:r>
            <a:rPr lang="cs-CZ"/>
            <a:t>d) jmenovatelé zlomků jsou čísla soudělná</a:t>
          </a:r>
          <a:r>
            <a:rPr lang="en-US"/>
            <a:t> </a:t>
          </a:r>
        </a:p>
      </dgm:t>
    </dgm:pt>
    <dgm:pt modelId="{99644405-5BDE-4A89-9DA0-1C208B3BAB01}" type="parTrans" cxnId="{3371234A-5463-4082-8DD7-EB35E8B3E90E}">
      <dgm:prSet/>
      <dgm:spPr/>
      <dgm:t>
        <a:bodyPr/>
        <a:lstStyle/>
        <a:p>
          <a:endParaRPr lang="en-US"/>
        </a:p>
      </dgm:t>
    </dgm:pt>
    <dgm:pt modelId="{C7940812-B9DF-4EFB-8205-92BEEB44D56D}" type="sibTrans" cxnId="{3371234A-5463-4082-8DD7-EB35E8B3E90E}">
      <dgm:prSet/>
      <dgm:spPr/>
      <dgm:t>
        <a:bodyPr/>
        <a:lstStyle/>
        <a:p>
          <a:endParaRPr lang="en-US"/>
        </a:p>
      </dgm:t>
    </dgm:pt>
    <dgm:pt modelId="{9753B3ED-64C6-40D4-B02D-2F441D1F7CBC}" type="pres">
      <dgm:prSet presAssocID="{09A7F610-8287-4D18-B6E1-73D57621A328}" presName="linear" presStyleCnt="0">
        <dgm:presLayoutVars>
          <dgm:animLvl val="lvl"/>
          <dgm:resizeHandles val="exact"/>
        </dgm:presLayoutVars>
      </dgm:prSet>
      <dgm:spPr/>
    </dgm:pt>
    <dgm:pt modelId="{D7FE43D1-A21D-48C7-AD8D-21B1C51506F9}" type="pres">
      <dgm:prSet presAssocID="{02A85CCB-055D-48E6-926F-927D9C1F183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BD404E5-8A36-47C4-8F0A-F63CAEC17CFC}" type="pres">
      <dgm:prSet presAssocID="{1066EEC8-EBFA-4073-BB94-B0AE0A0190F8}" presName="spacer" presStyleCnt="0"/>
      <dgm:spPr/>
    </dgm:pt>
    <dgm:pt modelId="{FFED6CE7-03D2-4C57-986A-22EE60444CF3}" type="pres">
      <dgm:prSet presAssocID="{FE123A11-25AB-49A2-9CB9-FCE6B6A8292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46E2939-0657-4CDD-B3DF-E43CFEDDCC0C}" type="pres">
      <dgm:prSet presAssocID="{25245C21-EBCE-478E-95EC-1D90BB8FCB75}" presName="spacer" presStyleCnt="0"/>
      <dgm:spPr/>
    </dgm:pt>
    <dgm:pt modelId="{7AD305C3-033E-42F0-85CA-48B86B905005}" type="pres">
      <dgm:prSet presAssocID="{E8FF022A-AE7F-4615-8116-5C389D5A06E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431A1DD-C7AD-44E2-AC11-7A7AE55345DB}" type="pres">
      <dgm:prSet presAssocID="{3752D073-6CB2-4A00-80A1-490722015719}" presName="spacer" presStyleCnt="0"/>
      <dgm:spPr/>
    </dgm:pt>
    <dgm:pt modelId="{B123820E-ED18-445D-BCBA-78B4CB13652D}" type="pres">
      <dgm:prSet presAssocID="{589EF95F-6BCC-483D-83F4-F14356F4454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CD92623-3152-4730-9D77-FB78F3C74987}" type="presOf" srcId="{09A7F610-8287-4D18-B6E1-73D57621A328}" destId="{9753B3ED-64C6-40D4-B02D-2F441D1F7CBC}" srcOrd="0" destOrd="0" presId="urn:microsoft.com/office/officeart/2005/8/layout/vList2"/>
    <dgm:cxn modelId="{AF42FC37-F85A-4ECA-A40E-20FCCF940EF7}" srcId="{09A7F610-8287-4D18-B6E1-73D57621A328}" destId="{02A85CCB-055D-48E6-926F-927D9C1F183A}" srcOrd="0" destOrd="0" parTransId="{166B224F-49C2-4C57-A6A3-1598856F75EB}" sibTransId="{1066EEC8-EBFA-4073-BB94-B0AE0A0190F8}"/>
    <dgm:cxn modelId="{4CDE4961-BBF3-45C8-A62B-12990E7DD6A2}" type="presOf" srcId="{E8FF022A-AE7F-4615-8116-5C389D5A06EB}" destId="{7AD305C3-033E-42F0-85CA-48B86B905005}" srcOrd="0" destOrd="0" presId="urn:microsoft.com/office/officeart/2005/8/layout/vList2"/>
    <dgm:cxn modelId="{37AB1E6A-7AFD-4FFD-9386-A6661178CE71}" type="presOf" srcId="{02A85CCB-055D-48E6-926F-927D9C1F183A}" destId="{D7FE43D1-A21D-48C7-AD8D-21B1C51506F9}" srcOrd="0" destOrd="0" presId="urn:microsoft.com/office/officeart/2005/8/layout/vList2"/>
    <dgm:cxn modelId="{3371234A-5463-4082-8DD7-EB35E8B3E90E}" srcId="{09A7F610-8287-4D18-B6E1-73D57621A328}" destId="{589EF95F-6BCC-483D-83F4-F14356F44545}" srcOrd="3" destOrd="0" parTransId="{99644405-5BDE-4A89-9DA0-1C208B3BAB01}" sibTransId="{C7940812-B9DF-4EFB-8205-92BEEB44D56D}"/>
    <dgm:cxn modelId="{0239FD86-2865-4E94-BBF6-B6250FAB4B3E}" type="presOf" srcId="{FE123A11-25AB-49A2-9CB9-FCE6B6A82924}" destId="{FFED6CE7-03D2-4C57-986A-22EE60444CF3}" srcOrd="0" destOrd="0" presId="urn:microsoft.com/office/officeart/2005/8/layout/vList2"/>
    <dgm:cxn modelId="{E08EE293-E300-4591-9440-563A7883882D}" srcId="{09A7F610-8287-4D18-B6E1-73D57621A328}" destId="{E8FF022A-AE7F-4615-8116-5C389D5A06EB}" srcOrd="2" destOrd="0" parTransId="{A0C14044-B1DC-456F-B38F-258FEAD3D024}" sibTransId="{3752D073-6CB2-4A00-80A1-490722015719}"/>
    <dgm:cxn modelId="{636B7E99-C1A7-4DEE-B654-856DC01A8CCC}" srcId="{09A7F610-8287-4D18-B6E1-73D57621A328}" destId="{FE123A11-25AB-49A2-9CB9-FCE6B6A82924}" srcOrd="1" destOrd="0" parTransId="{A4A4898A-07D0-4534-A207-482B68CCF66D}" sibTransId="{25245C21-EBCE-478E-95EC-1D90BB8FCB75}"/>
    <dgm:cxn modelId="{18AD459E-7380-44A5-9E1E-A70B0C3BBD48}" type="presOf" srcId="{589EF95F-6BCC-483D-83F4-F14356F44545}" destId="{B123820E-ED18-445D-BCBA-78B4CB13652D}" srcOrd="0" destOrd="0" presId="urn:microsoft.com/office/officeart/2005/8/layout/vList2"/>
    <dgm:cxn modelId="{0F82D67E-769D-444E-AD9C-8F99538BE441}" type="presParOf" srcId="{9753B3ED-64C6-40D4-B02D-2F441D1F7CBC}" destId="{D7FE43D1-A21D-48C7-AD8D-21B1C51506F9}" srcOrd="0" destOrd="0" presId="urn:microsoft.com/office/officeart/2005/8/layout/vList2"/>
    <dgm:cxn modelId="{63A4A783-92B3-45EB-BD08-C00D645AD6C5}" type="presParOf" srcId="{9753B3ED-64C6-40D4-B02D-2F441D1F7CBC}" destId="{6BD404E5-8A36-47C4-8F0A-F63CAEC17CFC}" srcOrd="1" destOrd="0" presId="urn:microsoft.com/office/officeart/2005/8/layout/vList2"/>
    <dgm:cxn modelId="{8FAC44C8-93F6-49EC-B017-0E674837F47D}" type="presParOf" srcId="{9753B3ED-64C6-40D4-B02D-2F441D1F7CBC}" destId="{FFED6CE7-03D2-4C57-986A-22EE60444CF3}" srcOrd="2" destOrd="0" presId="urn:microsoft.com/office/officeart/2005/8/layout/vList2"/>
    <dgm:cxn modelId="{A1301862-D23E-4BF4-AB2D-352A856ED7A5}" type="presParOf" srcId="{9753B3ED-64C6-40D4-B02D-2F441D1F7CBC}" destId="{446E2939-0657-4CDD-B3DF-E43CFEDDCC0C}" srcOrd="3" destOrd="0" presId="urn:microsoft.com/office/officeart/2005/8/layout/vList2"/>
    <dgm:cxn modelId="{DF81F9AF-CB29-4134-9053-3315C5C7452A}" type="presParOf" srcId="{9753B3ED-64C6-40D4-B02D-2F441D1F7CBC}" destId="{7AD305C3-033E-42F0-85CA-48B86B905005}" srcOrd="4" destOrd="0" presId="urn:microsoft.com/office/officeart/2005/8/layout/vList2"/>
    <dgm:cxn modelId="{41C13EA8-AC1C-42CE-9332-0594FC6CBC18}" type="presParOf" srcId="{9753B3ED-64C6-40D4-B02D-2F441D1F7CBC}" destId="{0431A1DD-C7AD-44E2-AC11-7A7AE55345DB}" srcOrd="5" destOrd="0" presId="urn:microsoft.com/office/officeart/2005/8/layout/vList2"/>
    <dgm:cxn modelId="{E32C9731-2D91-4A73-A333-5CE807B8828B}" type="presParOf" srcId="{9753B3ED-64C6-40D4-B02D-2F441D1F7CBC}" destId="{B123820E-ED18-445D-BCBA-78B4CB13652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2B82D24-D984-4692-8E65-308C213C23E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B794BFD-9C90-4027-BDC0-322DF3A0A0A4}">
      <dgm:prSet/>
      <dgm:spPr/>
      <dgm:t>
        <a:bodyPr/>
        <a:lstStyle/>
        <a:p>
          <a:r>
            <a:rPr lang="cs-CZ"/>
            <a:t>a) násobení zlomku přirozeným číslem (zavádíme jako opakované sčítání) </a:t>
          </a:r>
          <a:endParaRPr lang="en-US"/>
        </a:p>
      </dgm:t>
    </dgm:pt>
    <dgm:pt modelId="{83194FF3-5E1E-40CA-BADC-11AFAC43607A}" type="parTrans" cxnId="{0461434B-45C4-424E-B108-70952FFD1CB6}">
      <dgm:prSet/>
      <dgm:spPr/>
      <dgm:t>
        <a:bodyPr/>
        <a:lstStyle/>
        <a:p>
          <a:endParaRPr lang="en-US"/>
        </a:p>
      </dgm:t>
    </dgm:pt>
    <dgm:pt modelId="{0AB70FEB-45AD-4850-B1CE-0F2000D0460C}" type="sibTrans" cxnId="{0461434B-45C4-424E-B108-70952FFD1CB6}">
      <dgm:prSet/>
      <dgm:spPr/>
      <dgm:t>
        <a:bodyPr/>
        <a:lstStyle/>
        <a:p>
          <a:endParaRPr lang="en-US"/>
        </a:p>
      </dgm:t>
    </dgm:pt>
    <dgm:pt modelId="{AA53B1DE-FAB3-4C5A-8C3A-80C4337D42B7}">
      <dgm:prSet/>
      <dgm:spPr/>
      <dgm:t>
        <a:bodyPr/>
        <a:lstStyle/>
        <a:p>
          <a:r>
            <a:rPr lang="cs-CZ"/>
            <a:t>b) násobení zlomku zlomkem</a:t>
          </a:r>
          <a:r>
            <a:rPr lang="en-US"/>
            <a:t> </a:t>
          </a:r>
          <a:r>
            <a:rPr lang="cs-CZ"/>
            <a:t> </a:t>
          </a:r>
          <a:endParaRPr lang="en-US"/>
        </a:p>
      </dgm:t>
    </dgm:pt>
    <dgm:pt modelId="{B126069C-067A-4A12-A49F-6C10739D1AAC}" type="parTrans" cxnId="{518A6AD7-36E5-4D37-9152-9FD89482CFD7}">
      <dgm:prSet/>
      <dgm:spPr/>
      <dgm:t>
        <a:bodyPr/>
        <a:lstStyle/>
        <a:p>
          <a:endParaRPr lang="en-US"/>
        </a:p>
      </dgm:t>
    </dgm:pt>
    <dgm:pt modelId="{6A7C4327-5677-4AD6-998B-5FB88774CD9C}" type="sibTrans" cxnId="{518A6AD7-36E5-4D37-9152-9FD89482CFD7}">
      <dgm:prSet/>
      <dgm:spPr/>
      <dgm:t>
        <a:bodyPr/>
        <a:lstStyle/>
        <a:p>
          <a:endParaRPr lang="en-US"/>
        </a:p>
      </dgm:t>
    </dgm:pt>
    <dgm:pt modelId="{6B0EBFB4-8F1E-4DE5-BC7B-B542E330ADDC}" type="pres">
      <dgm:prSet presAssocID="{32B82D24-D984-4692-8E65-308C213C23EC}" presName="linear" presStyleCnt="0">
        <dgm:presLayoutVars>
          <dgm:animLvl val="lvl"/>
          <dgm:resizeHandles val="exact"/>
        </dgm:presLayoutVars>
      </dgm:prSet>
      <dgm:spPr/>
    </dgm:pt>
    <dgm:pt modelId="{37380E3D-5CBB-4C77-AF41-4B7BCABD0C7D}" type="pres">
      <dgm:prSet presAssocID="{0B794BFD-9C90-4027-BDC0-322DF3A0A0A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07AEB1B-71E1-4F14-8C1B-82A50B6F2D15}" type="pres">
      <dgm:prSet presAssocID="{0AB70FEB-45AD-4850-B1CE-0F2000D0460C}" presName="spacer" presStyleCnt="0"/>
      <dgm:spPr/>
    </dgm:pt>
    <dgm:pt modelId="{6D4F4D34-F254-4FD9-B999-F4DE52E87CD3}" type="pres">
      <dgm:prSet presAssocID="{AA53B1DE-FAB3-4C5A-8C3A-80C4337D42B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461434B-45C4-424E-B108-70952FFD1CB6}" srcId="{32B82D24-D984-4692-8E65-308C213C23EC}" destId="{0B794BFD-9C90-4027-BDC0-322DF3A0A0A4}" srcOrd="0" destOrd="0" parTransId="{83194FF3-5E1E-40CA-BADC-11AFAC43607A}" sibTransId="{0AB70FEB-45AD-4850-B1CE-0F2000D0460C}"/>
    <dgm:cxn modelId="{03BF7A91-E81C-43F4-A197-EAADA850D86C}" type="presOf" srcId="{0B794BFD-9C90-4027-BDC0-322DF3A0A0A4}" destId="{37380E3D-5CBB-4C77-AF41-4B7BCABD0C7D}" srcOrd="0" destOrd="0" presId="urn:microsoft.com/office/officeart/2005/8/layout/vList2"/>
    <dgm:cxn modelId="{4AE07E9B-7BEA-4F79-8B44-1D1B859C8D31}" type="presOf" srcId="{AA53B1DE-FAB3-4C5A-8C3A-80C4337D42B7}" destId="{6D4F4D34-F254-4FD9-B999-F4DE52E87CD3}" srcOrd="0" destOrd="0" presId="urn:microsoft.com/office/officeart/2005/8/layout/vList2"/>
    <dgm:cxn modelId="{CF9316D5-BB27-4F4A-981C-D3CA1CA4CFCF}" type="presOf" srcId="{32B82D24-D984-4692-8E65-308C213C23EC}" destId="{6B0EBFB4-8F1E-4DE5-BC7B-B542E330ADDC}" srcOrd="0" destOrd="0" presId="urn:microsoft.com/office/officeart/2005/8/layout/vList2"/>
    <dgm:cxn modelId="{518A6AD7-36E5-4D37-9152-9FD89482CFD7}" srcId="{32B82D24-D984-4692-8E65-308C213C23EC}" destId="{AA53B1DE-FAB3-4C5A-8C3A-80C4337D42B7}" srcOrd="1" destOrd="0" parTransId="{B126069C-067A-4A12-A49F-6C10739D1AAC}" sibTransId="{6A7C4327-5677-4AD6-998B-5FB88774CD9C}"/>
    <dgm:cxn modelId="{B655CFA5-40A8-451C-A2A8-C63141E8B1BC}" type="presParOf" srcId="{6B0EBFB4-8F1E-4DE5-BC7B-B542E330ADDC}" destId="{37380E3D-5CBB-4C77-AF41-4B7BCABD0C7D}" srcOrd="0" destOrd="0" presId="urn:microsoft.com/office/officeart/2005/8/layout/vList2"/>
    <dgm:cxn modelId="{959D869C-4A6F-4C71-A7EC-A1F5133EF7D7}" type="presParOf" srcId="{6B0EBFB4-8F1E-4DE5-BC7B-B542E330ADDC}" destId="{207AEB1B-71E1-4F14-8C1B-82A50B6F2D15}" srcOrd="1" destOrd="0" presId="urn:microsoft.com/office/officeart/2005/8/layout/vList2"/>
    <dgm:cxn modelId="{1307720A-885D-4692-8B71-C7846D3F07CE}" type="presParOf" srcId="{6B0EBFB4-8F1E-4DE5-BC7B-B542E330ADDC}" destId="{6D4F4D34-F254-4FD9-B999-F4DE52E87CD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2A81586-04F1-4A3C-98B8-F7A23008FFF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90D6655-F2A6-43CB-89A3-E6D5B16BED61}">
      <dgm:prSet/>
      <dgm:spPr/>
      <dgm:t>
        <a:bodyPr/>
        <a:lstStyle/>
        <a:p>
          <a:r>
            <a:rPr lang="cs-CZ"/>
            <a:t>a) dělení zlomku číslem přirozeným</a:t>
          </a:r>
          <a:r>
            <a:rPr lang="en-US"/>
            <a:t> </a:t>
          </a:r>
          <a:r>
            <a:rPr lang="cs-CZ"/>
            <a:t> </a:t>
          </a:r>
          <a:endParaRPr lang="en-US"/>
        </a:p>
      </dgm:t>
    </dgm:pt>
    <dgm:pt modelId="{DBB46DF1-F90D-4565-BD93-75C34FC6FE77}" type="parTrans" cxnId="{65B4D79B-8231-4503-BA71-02EB4AFC2B73}">
      <dgm:prSet/>
      <dgm:spPr/>
      <dgm:t>
        <a:bodyPr/>
        <a:lstStyle/>
        <a:p>
          <a:endParaRPr lang="en-US"/>
        </a:p>
      </dgm:t>
    </dgm:pt>
    <dgm:pt modelId="{59A180C5-DF2B-4E84-8521-4E98B4F09E51}" type="sibTrans" cxnId="{65B4D79B-8231-4503-BA71-02EB4AFC2B73}">
      <dgm:prSet/>
      <dgm:spPr/>
      <dgm:t>
        <a:bodyPr/>
        <a:lstStyle/>
        <a:p>
          <a:endParaRPr lang="en-US"/>
        </a:p>
      </dgm:t>
    </dgm:pt>
    <dgm:pt modelId="{09FFE4DD-A583-4343-B149-39D7D2A3F49A}">
      <dgm:prSet/>
      <dgm:spPr/>
      <dgm:t>
        <a:bodyPr/>
        <a:lstStyle/>
        <a:p>
          <a:r>
            <a:rPr lang="cs-CZ"/>
            <a:t>b) dělení přirozeného čísla zlomkem</a:t>
          </a:r>
          <a:r>
            <a:rPr lang="en-US"/>
            <a:t> </a:t>
          </a:r>
        </a:p>
      </dgm:t>
    </dgm:pt>
    <dgm:pt modelId="{3AD1955D-F4A3-4E97-9309-E88E6C133FB8}" type="parTrans" cxnId="{48FD5E30-35DA-4071-BD9B-012204C951F7}">
      <dgm:prSet/>
      <dgm:spPr/>
      <dgm:t>
        <a:bodyPr/>
        <a:lstStyle/>
        <a:p>
          <a:endParaRPr lang="en-US"/>
        </a:p>
      </dgm:t>
    </dgm:pt>
    <dgm:pt modelId="{F234BB6C-8E62-48E6-BC6F-0A1AC8CBB7D8}" type="sibTrans" cxnId="{48FD5E30-35DA-4071-BD9B-012204C951F7}">
      <dgm:prSet/>
      <dgm:spPr/>
      <dgm:t>
        <a:bodyPr/>
        <a:lstStyle/>
        <a:p>
          <a:endParaRPr lang="en-US"/>
        </a:p>
      </dgm:t>
    </dgm:pt>
    <dgm:pt modelId="{D7D1156F-78BB-4BE8-A0F7-286FFAD28B1B}">
      <dgm:prSet/>
      <dgm:spPr/>
      <dgm:t>
        <a:bodyPr/>
        <a:lstStyle/>
        <a:p>
          <a:r>
            <a:rPr lang="cs-CZ"/>
            <a:t>c) dělení zlomku zlomkem</a:t>
          </a:r>
          <a:endParaRPr lang="en-US"/>
        </a:p>
      </dgm:t>
    </dgm:pt>
    <dgm:pt modelId="{35C45B25-2E18-4FBD-B9E5-598548827B0E}" type="parTrans" cxnId="{2E45951B-6B67-4309-ABF3-B4F0926F12D5}">
      <dgm:prSet/>
      <dgm:spPr/>
      <dgm:t>
        <a:bodyPr/>
        <a:lstStyle/>
        <a:p>
          <a:endParaRPr lang="en-US"/>
        </a:p>
      </dgm:t>
    </dgm:pt>
    <dgm:pt modelId="{2157412F-35E7-4F00-9F21-C7EEA868C682}" type="sibTrans" cxnId="{2E45951B-6B67-4309-ABF3-B4F0926F12D5}">
      <dgm:prSet/>
      <dgm:spPr/>
      <dgm:t>
        <a:bodyPr/>
        <a:lstStyle/>
        <a:p>
          <a:endParaRPr lang="en-US"/>
        </a:p>
      </dgm:t>
    </dgm:pt>
    <dgm:pt modelId="{81D407F3-0EB7-4A8E-9289-AAC50DEAA178}" type="pres">
      <dgm:prSet presAssocID="{B2A81586-04F1-4A3C-98B8-F7A23008FFF5}" presName="linear" presStyleCnt="0">
        <dgm:presLayoutVars>
          <dgm:animLvl val="lvl"/>
          <dgm:resizeHandles val="exact"/>
        </dgm:presLayoutVars>
      </dgm:prSet>
      <dgm:spPr/>
    </dgm:pt>
    <dgm:pt modelId="{0907608B-77FF-40BA-ACA2-1063EC6584A8}" type="pres">
      <dgm:prSet presAssocID="{890D6655-F2A6-43CB-89A3-E6D5B16BED6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598F147-AFBF-45DF-80E9-E48BE613E064}" type="pres">
      <dgm:prSet presAssocID="{59A180C5-DF2B-4E84-8521-4E98B4F09E51}" presName="spacer" presStyleCnt="0"/>
      <dgm:spPr/>
    </dgm:pt>
    <dgm:pt modelId="{BA38B523-F2CF-47D9-BE9E-50D83C9E47FD}" type="pres">
      <dgm:prSet presAssocID="{09FFE4DD-A583-4343-B149-39D7D2A3F49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F1DE911-A08C-467B-BC37-BB0C09808723}" type="pres">
      <dgm:prSet presAssocID="{F234BB6C-8E62-48E6-BC6F-0A1AC8CBB7D8}" presName="spacer" presStyleCnt="0"/>
      <dgm:spPr/>
    </dgm:pt>
    <dgm:pt modelId="{26A7DCD6-36F0-4F36-95BE-C17952FDE9DB}" type="pres">
      <dgm:prSet presAssocID="{D7D1156F-78BB-4BE8-A0F7-286FFAD28B1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E45951B-6B67-4309-ABF3-B4F0926F12D5}" srcId="{B2A81586-04F1-4A3C-98B8-F7A23008FFF5}" destId="{D7D1156F-78BB-4BE8-A0F7-286FFAD28B1B}" srcOrd="2" destOrd="0" parTransId="{35C45B25-2E18-4FBD-B9E5-598548827B0E}" sibTransId="{2157412F-35E7-4F00-9F21-C7EEA868C682}"/>
    <dgm:cxn modelId="{48FD5E30-35DA-4071-BD9B-012204C951F7}" srcId="{B2A81586-04F1-4A3C-98B8-F7A23008FFF5}" destId="{09FFE4DD-A583-4343-B149-39D7D2A3F49A}" srcOrd="1" destOrd="0" parTransId="{3AD1955D-F4A3-4E97-9309-E88E6C133FB8}" sibTransId="{F234BB6C-8E62-48E6-BC6F-0A1AC8CBB7D8}"/>
    <dgm:cxn modelId="{CD75E548-2EF9-4E9C-B4CB-63439AE7C504}" type="presOf" srcId="{D7D1156F-78BB-4BE8-A0F7-286FFAD28B1B}" destId="{26A7DCD6-36F0-4F36-95BE-C17952FDE9DB}" srcOrd="0" destOrd="0" presId="urn:microsoft.com/office/officeart/2005/8/layout/vList2"/>
    <dgm:cxn modelId="{ADCEF66A-0713-4B89-B5F8-8062805FB8C8}" type="presOf" srcId="{B2A81586-04F1-4A3C-98B8-F7A23008FFF5}" destId="{81D407F3-0EB7-4A8E-9289-AAC50DEAA178}" srcOrd="0" destOrd="0" presId="urn:microsoft.com/office/officeart/2005/8/layout/vList2"/>
    <dgm:cxn modelId="{65B4D79B-8231-4503-BA71-02EB4AFC2B73}" srcId="{B2A81586-04F1-4A3C-98B8-F7A23008FFF5}" destId="{890D6655-F2A6-43CB-89A3-E6D5B16BED61}" srcOrd="0" destOrd="0" parTransId="{DBB46DF1-F90D-4565-BD93-75C34FC6FE77}" sibTransId="{59A180C5-DF2B-4E84-8521-4E98B4F09E51}"/>
    <dgm:cxn modelId="{DFFE53A3-092B-4E91-ABE4-3DFE90130AD1}" type="presOf" srcId="{09FFE4DD-A583-4343-B149-39D7D2A3F49A}" destId="{BA38B523-F2CF-47D9-BE9E-50D83C9E47FD}" srcOrd="0" destOrd="0" presId="urn:microsoft.com/office/officeart/2005/8/layout/vList2"/>
    <dgm:cxn modelId="{E7784EBC-6AC0-4301-8C3C-831EBAFB0DC4}" type="presOf" srcId="{890D6655-F2A6-43CB-89A3-E6D5B16BED61}" destId="{0907608B-77FF-40BA-ACA2-1063EC6584A8}" srcOrd="0" destOrd="0" presId="urn:microsoft.com/office/officeart/2005/8/layout/vList2"/>
    <dgm:cxn modelId="{FD426C0E-369C-4501-9DF9-A961375D9A41}" type="presParOf" srcId="{81D407F3-0EB7-4A8E-9289-AAC50DEAA178}" destId="{0907608B-77FF-40BA-ACA2-1063EC6584A8}" srcOrd="0" destOrd="0" presId="urn:microsoft.com/office/officeart/2005/8/layout/vList2"/>
    <dgm:cxn modelId="{01915381-5D6C-4A23-AC3A-F5A285B2CD21}" type="presParOf" srcId="{81D407F3-0EB7-4A8E-9289-AAC50DEAA178}" destId="{6598F147-AFBF-45DF-80E9-E48BE613E064}" srcOrd="1" destOrd="0" presId="urn:microsoft.com/office/officeart/2005/8/layout/vList2"/>
    <dgm:cxn modelId="{D0F3DC6F-A874-4AA5-B11A-CA6B82EDD7F5}" type="presParOf" srcId="{81D407F3-0EB7-4A8E-9289-AAC50DEAA178}" destId="{BA38B523-F2CF-47D9-BE9E-50D83C9E47FD}" srcOrd="2" destOrd="0" presId="urn:microsoft.com/office/officeart/2005/8/layout/vList2"/>
    <dgm:cxn modelId="{F4D6C1C0-A34E-4620-AD7C-28644EDDE3A9}" type="presParOf" srcId="{81D407F3-0EB7-4A8E-9289-AAC50DEAA178}" destId="{9F1DE911-A08C-467B-BC37-BB0C09808723}" srcOrd="3" destOrd="0" presId="urn:microsoft.com/office/officeart/2005/8/layout/vList2"/>
    <dgm:cxn modelId="{B4B23A9E-F2B0-4E52-B6F7-AC54C3FB2ED5}" type="presParOf" srcId="{81D407F3-0EB7-4A8E-9289-AAC50DEAA178}" destId="{26A7DCD6-36F0-4F36-95BE-C17952FDE9D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D12B0F8-07AC-4105-9625-A570F0B6B20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1B60DC1-0B6B-4E7C-98EA-6D935DB85D31}">
      <dgm:prSet/>
      <dgm:spPr/>
      <dgm:t>
        <a:bodyPr/>
        <a:lstStyle/>
        <a:p>
          <a:pPr>
            <a:defRPr cap="all"/>
          </a:pPr>
          <a:r>
            <a:rPr lang="cs-CZ"/>
            <a:t>zlomkovnice (kruhová, obdélníková)</a:t>
          </a:r>
          <a:endParaRPr lang="en-US"/>
        </a:p>
      </dgm:t>
    </dgm:pt>
    <dgm:pt modelId="{874084A6-2713-41AB-BDE9-AB98B0677E50}" type="parTrans" cxnId="{83CD094B-E016-48EA-B9BD-640BF8AEE73F}">
      <dgm:prSet/>
      <dgm:spPr/>
      <dgm:t>
        <a:bodyPr/>
        <a:lstStyle/>
        <a:p>
          <a:endParaRPr lang="en-US"/>
        </a:p>
      </dgm:t>
    </dgm:pt>
    <dgm:pt modelId="{469CD663-7CFF-4A32-A9B8-8C62CB808C89}" type="sibTrans" cxnId="{83CD094B-E016-48EA-B9BD-640BF8AEE73F}">
      <dgm:prSet/>
      <dgm:spPr/>
      <dgm:t>
        <a:bodyPr/>
        <a:lstStyle/>
        <a:p>
          <a:endParaRPr lang="en-US"/>
        </a:p>
      </dgm:t>
    </dgm:pt>
    <dgm:pt modelId="{A726CECD-8726-4E31-9839-FC3B074A3826}">
      <dgm:prSet/>
      <dgm:spPr/>
      <dgm:t>
        <a:bodyPr/>
        <a:lstStyle/>
        <a:p>
          <a:pPr>
            <a:defRPr cap="all"/>
          </a:pPr>
          <a:r>
            <a:rPr lang="cs-CZ"/>
            <a:t>zlomková věž</a:t>
          </a:r>
          <a:endParaRPr lang="en-US"/>
        </a:p>
      </dgm:t>
    </dgm:pt>
    <dgm:pt modelId="{B2CAA5AE-B353-4F77-B7BC-1FF0E3115AC8}" type="parTrans" cxnId="{33802CCD-9FB7-4C05-9E61-6FD0F1B0C6AD}">
      <dgm:prSet/>
      <dgm:spPr/>
      <dgm:t>
        <a:bodyPr/>
        <a:lstStyle/>
        <a:p>
          <a:endParaRPr lang="en-US"/>
        </a:p>
      </dgm:t>
    </dgm:pt>
    <dgm:pt modelId="{F253E07F-CD3B-4DDE-B722-B8C91B54A021}" type="sibTrans" cxnId="{33802CCD-9FB7-4C05-9E61-6FD0F1B0C6AD}">
      <dgm:prSet/>
      <dgm:spPr/>
      <dgm:t>
        <a:bodyPr/>
        <a:lstStyle/>
        <a:p>
          <a:endParaRPr lang="en-US"/>
        </a:p>
      </dgm:t>
    </dgm:pt>
    <dgm:pt modelId="{BD47A798-6D57-43FF-AB9C-D79FD859FB4E}">
      <dgm:prSet/>
      <dgm:spPr/>
      <dgm:t>
        <a:bodyPr/>
        <a:lstStyle/>
        <a:p>
          <a:pPr>
            <a:defRPr cap="all"/>
          </a:pPr>
          <a:r>
            <a:rPr lang="cs-CZ"/>
            <a:t>modely </a:t>
          </a:r>
          <a:endParaRPr lang="en-US"/>
        </a:p>
      </dgm:t>
    </dgm:pt>
    <dgm:pt modelId="{2AC6C830-43E3-4249-95B3-3D2ED136B666}" type="parTrans" cxnId="{BCFFF223-0D76-4A5E-B07E-87CB14B63BEC}">
      <dgm:prSet/>
      <dgm:spPr/>
      <dgm:t>
        <a:bodyPr/>
        <a:lstStyle/>
        <a:p>
          <a:endParaRPr lang="en-US"/>
        </a:p>
      </dgm:t>
    </dgm:pt>
    <dgm:pt modelId="{43CC698E-2DB4-40E9-AFBC-86AB08BBACCA}" type="sibTrans" cxnId="{BCFFF223-0D76-4A5E-B07E-87CB14B63BEC}">
      <dgm:prSet/>
      <dgm:spPr/>
      <dgm:t>
        <a:bodyPr/>
        <a:lstStyle/>
        <a:p>
          <a:endParaRPr lang="en-US"/>
        </a:p>
      </dgm:t>
    </dgm:pt>
    <dgm:pt modelId="{3ABE07C6-C4BA-49C3-8E5D-E84546B1E021}" type="pres">
      <dgm:prSet presAssocID="{4D12B0F8-07AC-4105-9625-A570F0B6B20B}" presName="root" presStyleCnt="0">
        <dgm:presLayoutVars>
          <dgm:dir/>
          <dgm:resizeHandles val="exact"/>
        </dgm:presLayoutVars>
      </dgm:prSet>
      <dgm:spPr/>
    </dgm:pt>
    <dgm:pt modelId="{A856C9A2-F03D-41EC-B708-38209F6F163A}" type="pres">
      <dgm:prSet presAssocID="{41B60DC1-0B6B-4E7C-98EA-6D935DB85D31}" presName="compNode" presStyleCnt="0"/>
      <dgm:spPr/>
    </dgm:pt>
    <dgm:pt modelId="{5A4D99CD-15AB-42AA-AAB8-4B9EE52ED4F9}" type="pres">
      <dgm:prSet presAssocID="{41B60DC1-0B6B-4E7C-98EA-6D935DB85D31}" presName="iconBgRect" presStyleLbl="bgShp" presStyleIdx="0" presStyleCnt="3"/>
      <dgm:spPr/>
    </dgm:pt>
    <dgm:pt modelId="{BA6573E4-86CC-437D-B168-AEC7B4854F15}" type="pres">
      <dgm:prSet presAssocID="{41B60DC1-0B6B-4E7C-98EA-6D935DB85D3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tulky"/>
        </a:ext>
      </dgm:extLst>
    </dgm:pt>
    <dgm:pt modelId="{FA1082CD-7BEC-4B3A-90DA-8E06CB43758D}" type="pres">
      <dgm:prSet presAssocID="{41B60DC1-0B6B-4E7C-98EA-6D935DB85D31}" presName="spaceRect" presStyleCnt="0"/>
      <dgm:spPr/>
    </dgm:pt>
    <dgm:pt modelId="{995F5DAC-5273-41A3-B273-FA9839213604}" type="pres">
      <dgm:prSet presAssocID="{41B60DC1-0B6B-4E7C-98EA-6D935DB85D31}" presName="textRect" presStyleLbl="revTx" presStyleIdx="0" presStyleCnt="3">
        <dgm:presLayoutVars>
          <dgm:chMax val="1"/>
          <dgm:chPref val="1"/>
        </dgm:presLayoutVars>
      </dgm:prSet>
      <dgm:spPr/>
    </dgm:pt>
    <dgm:pt modelId="{7B5963D0-E065-469B-892B-F19AF79FC49A}" type="pres">
      <dgm:prSet presAssocID="{469CD663-7CFF-4A32-A9B8-8C62CB808C89}" presName="sibTrans" presStyleCnt="0"/>
      <dgm:spPr/>
    </dgm:pt>
    <dgm:pt modelId="{F47670D8-9974-42B8-97DD-5DDFC12D9B58}" type="pres">
      <dgm:prSet presAssocID="{A726CECD-8726-4E31-9839-FC3B074A3826}" presName="compNode" presStyleCnt="0"/>
      <dgm:spPr/>
    </dgm:pt>
    <dgm:pt modelId="{85EE40BF-66CD-4AAB-9FA3-CADB35234746}" type="pres">
      <dgm:prSet presAssocID="{A726CECD-8726-4E31-9839-FC3B074A3826}" presName="iconBgRect" presStyleLbl="bgShp" presStyleIdx="1" presStyleCnt="3"/>
      <dgm:spPr/>
    </dgm:pt>
    <dgm:pt modelId="{199701BA-E43C-46E5-98EA-CA145D737499}" type="pres">
      <dgm:prSet presAssocID="{A726CECD-8726-4E31-9839-FC3B074A382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načka"/>
        </a:ext>
      </dgm:extLst>
    </dgm:pt>
    <dgm:pt modelId="{79BA17FC-C3E8-4EE1-B3CE-27D1EDFC1FB6}" type="pres">
      <dgm:prSet presAssocID="{A726CECD-8726-4E31-9839-FC3B074A3826}" presName="spaceRect" presStyleCnt="0"/>
      <dgm:spPr/>
    </dgm:pt>
    <dgm:pt modelId="{C18EA72B-1ECA-48F4-9D20-7EBBAF6094AF}" type="pres">
      <dgm:prSet presAssocID="{A726CECD-8726-4E31-9839-FC3B074A3826}" presName="textRect" presStyleLbl="revTx" presStyleIdx="1" presStyleCnt="3">
        <dgm:presLayoutVars>
          <dgm:chMax val="1"/>
          <dgm:chPref val="1"/>
        </dgm:presLayoutVars>
      </dgm:prSet>
      <dgm:spPr/>
    </dgm:pt>
    <dgm:pt modelId="{6A805901-B53C-442E-B018-5EB0CCE77802}" type="pres">
      <dgm:prSet presAssocID="{F253E07F-CD3B-4DDE-B722-B8C91B54A021}" presName="sibTrans" presStyleCnt="0"/>
      <dgm:spPr/>
    </dgm:pt>
    <dgm:pt modelId="{2CD293B5-8642-47A6-989D-1491CBBB5616}" type="pres">
      <dgm:prSet presAssocID="{BD47A798-6D57-43FF-AB9C-D79FD859FB4E}" presName="compNode" presStyleCnt="0"/>
      <dgm:spPr/>
    </dgm:pt>
    <dgm:pt modelId="{BF0B84D8-11F8-4AA2-B1A2-FBFB13911123}" type="pres">
      <dgm:prSet presAssocID="{BD47A798-6D57-43FF-AB9C-D79FD859FB4E}" presName="iconBgRect" presStyleLbl="bgShp" presStyleIdx="2" presStyleCnt="3"/>
      <dgm:spPr/>
    </dgm:pt>
    <dgm:pt modelId="{59213E95-A1B2-484C-ACA6-080D4E0E4641}" type="pres">
      <dgm:prSet presAssocID="{BD47A798-6D57-43FF-AB9C-D79FD859FB4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2E926F85-A7A7-4A40-B0C6-64DC3B733B05}" type="pres">
      <dgm:prSet presAssocID="{BD47A798-6D57-43FF-AB9C-D79FD859FB4E}" presName="spaceRect" presStyleCnt="0"/>
      <dgm:spPr/>
    </dgm:pt>
    <dgm:pt modelId="{06082FB6-2A51-497E-AB42-18BAEB2AA3F1}" type="pres">
      <dgm:prSet presAssocID="{BD47A798-6D57-43FF-AB9C-D79FD859FB4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CFFF223-0D76-4A5E-B07E-87CB14B63BEC}" srcId="{4D12B0F8-07AC-4105-9625-A570F0B6B20B}" destId="{BD47A798-6D57-43FF-AB9C-D79FD859FB4E}" srcOrd="2" destOrd="0" parTransId="{2AC6C830-43E3-4249-95B3-3D2ED136B666}" sibTransId="{43CC698E-2DB4-40E9-AFBC-86AB08BBACCA}"/>
    <dgm:cxn modelId="{EA036035-5AE5-490B-9ED7-F9F7FEDBAF02}" type="presOf" srcId="{BD47A798-6D57-43FF-AB9C-D79FD859FB4E}" destId="{06082FB6-2A51-497E-AB42-18BAEB2AA3F1}" srcOrd="0" destOrd="0" presId="urn:microsoft.com/office/officeart/2018/5/layout/IconCircleLabelList"/>
    <dgm:cxn modelId="{83CD094B-E016-48EA-B9BD-640BF8AEE73F}" srcId="{4D12B0F8-07AC-4105-9625-A570F0B6B20B}" destId="{41B60DC1-0B6B-4E7C-98EA-6D935DB85D31}" srcOrd="0" destOrd="0" parTransId="{874084A6-2713-41AB-BDE9-AB98B0677E50}" sibTransId="{469CD663-7CFF-4A32-A9B8-8C62CB808C89}"/>
    <dgm:cxn modelId="{3D4FE24C-1E4F-4FDB-82EA-6865ED769EC0}" type="presOf" srcId="{41B60DC1-0B6B-4E7C-98EA-6D935DB85D31}" destId="{995F5DAC-5273-41A3-B273-FA9839213604}" srcOrd="0" destOrd="0" presId="urn:microsoft.com/office/officeart/2018/5/layout/IconCircleLabelList"/>
    <dgm:cxn modelId="{840EBF57-3C91-45F4-8C44-74DD002C12D9}" type="presOf" srcId="{4D12B0F8-07AC-4105-9625-A570F0B6B20B}" destId="{3ABE07C6-C4BA-49C3-8E5D-E84546B1E021}" srcOrd="0" destOrd="0" presId="urn:microsoft.com/office/officeart/2018/5/layout/IconCircleLabelList"/>
    <dgm:cxn modelId="{057213C3-D6A3-48C9-A00B-74D0EC3B930F}" type="presOf" srcId="{A726CECD-8726-4E31-9839-FC3B074A3826}" destId="{C18EA72B-1ECA-48F4-9D20-7EBBAF6094AF}" srcOrd="0" destOrd="0" presId="urn:microsoft.com/office/officeart/2018/5/layout/IconCircleLabelList"/>
    <dgm:cxn modelId="{33802CCD-9FB7-4C05-9E61-6FD0F1B0C6AD}" srcId="{4D12B0F8-07AC-4105-9625-A570F0B6B20B}" destId="{A726CECD-8726-4E31-9839-FC3B074A3826}" srcOrd="1" destOrd="0" parTransId="{B2CAA5AE-B353-4F77-B7BC-1FF0E3115AC8}" sibTransId="{F253E07F-CD3B-4DDE-B722-B8C91B54A021}"/>
    <dgm:cxn modelId="{78DFB64F-5FD2-4F9C-B6BB-F8EBD412D7C5}" type="presParOf" srcId="{3ABE07C6-C4BA-49C3-8E5D-E84546B1E021}" destId="{A856C9A2-F03D-41EC-B708-38209F6F163A}" srcOrd="0" destOrd="0" presId="urn:microsoft.com/office/officeart/2018/5/layout/IconCircleLabelList"/>
    <dgm:cxn modelId="{90A4DB51-DACC-47A3-B091-8DD7D319F5FC}" type="presParOf" srcId="{A856C9A2-F03D-41EC-B708-38209F6F163A}" destId="{5A4D99CD-15AB-42AA-AAB8-4B9EE52ED4F9}" srcOrd="0" destOrd="0" presId="urn:microsoft.com/office/officeart/2018/5/layout/IconCircleLabelList"/>
    <dgm:cxn modelId="{6772DA81-EF2F-40B1-9B2B-AA3F9259E473}" type="presParOf" srcId="{A856C9A2-F03D-41EC-B708-38209F6F163A}" destId="{BA6573E4-86CC-437D-B168-AEC7B4854F15}" srcOrd="1" destOrd="0" presId="urn:microsoft.com/office/officeart/2018/5/layout/IconCircleLabelList"/>
    <dgm:cxn modelId="{6D13AE06-DE33-46AC-A318-FA0968FE47CA}" type="presParOf" srcId="{A856C9A2-F03D-41EC-B708-38209F6F163A}" destId="{FA1082CD-7BEC-4B3A-90DA-8E06CB43758D}" srcOrd="2" destOrd="0" presId="urn:microsoft.com/office/officeart/2018/5/layout/IconCircleLabelList"/>
    <dgm:cxn modelId="{15B242F2-A7DA-44B0-B8B7-F799FCD00763}" type="presParOf" srcId="{A856C9A2-F03D-41EC-B708-38209F6F163A}" destId="{995F5DAC-5273-41A3-B273-FA9839213604}" srcOrd="3" destOrd="0" presId="urn:microsoft.com/office/officeart/2018/5/layout/IconCircleLabelList"/>
    <dgm:cxn modelId="{43672362-3CEA-4AB5-AC8C-86EE2E593461}" type="presParOf" srcId="{3ABE07C6-C4BA-49C3-8E5D-E84546B1E021}" destId="{7B5963D0-E065-469B-892B-F19AF79FC49A}" srcOrd="1" destOrd="0" presId="urn:microsoft.com/office/officeart/2018/5/layout/IconCircleLabelList"/>
    <dgm:cxn modelId="{586312C6-21C9-4FAD-AB13-060E0530890A}" type="presParOf" srcId="{3ABE07C6-C4BA-49C3-8E5D-E84546B1E021}" destId="{F47670D8-9974-42B8-97DD-5DDFC12D9B58}" srcOrd="2" destOrd="0" presId="urn:microsoft.com/office/officeart/2018/5/layout/IconCircleLabelList"/>
    <dgm:cxn modelId="{1BBEC854-1D06-4CD2-814E-A112A57D7EBA}" type="presParOf" srcId="{F47670D8-9974-42B8-97DD-5DDFC12D9B58}" destId="{85EE40BF-66CD-4AAB-9FA3-CADB35234746}" srcOrd="0" destOrd="0" presId="urn:microsoft.com/office/officeart/2018/5/layout/IconCircleLabelList"/>
    <dgm:cxn modelId="{EF2017C2-2DE1-4640-A0C7-1C03F3E9AF7C}" type="presParOf" srcId="{F47670D8-9974-42B8-97DD-5DDFC12D9B58}" destId="{199701BA-E43C-46E5-98EA-CA145D737499}" srcOrd="1" destOrd="0" presId="urn:microsoft.com/office/officeart/2018/5/layout/IconCircleLabelList"/>
    <dgm:cxn modelId="{4E963CCF-4812-42A0-AE97-3014C1A25234}" type="presParOf" srcId="{F47670D8-9974-42B8-97DD-5DDFC12D9B58}" destId="{79BA17FC-C3E8-4EE1-B3CE-27D1EDFC1FB6}" srcOrd="2" destOrd="0" presId="urn:microsoft.com/office/officeart/2018/5/layout/IconCircleLabelList"/>
    <dgm:cxn modelId="{1DA74033-F97C-4F76-9999-50EA8820CC42}" type="presParOf" srcId="{F47670D8-9974-42B8-97DD-5DDFC12D9B58}" destId="{C18EA72B-1ECA-48F4-9D20-7EBBAF6094AF}" srcOrd="3" destOrd="0" presId="urn:microsoft.com/office/officeart/2018/5/layout/IconCircleLabelList"/>
    <dgm:cxn modelId="{09607860-6C36-4D55-929B-4E7299E628CC}" type="presParOf" srcId="{3ABE07C6-C4BA-49C3-8E5D-E84546B1E021}" destId="{6A805901-B53C-442E-B018-5EB0CCE77802}" srcOrd="3" destOrd="0" presId="urn:microsoft.com/office/officeart/2018/5/layout/IconCircleLabelList"/>
    <dgm:cxn modelId="{D7760DDF-2190-4673-86C9-012F063DA96B}" type="presParOf" srcId="{3ABE07C6-C4BA-49C3-8E5D-E84546B1E021}" destId="{2CD293B5-8642-47A6-989D-1491CBBB5616}" srcOrd="4" destOrd="0" presId="urn:microsoft.com/office/officeart/2018/5/layout/IconCircleLabelList"/>
    <dgm:cxn modelId="{FEBE31D5-24CB-4A25-A470-0D1CA79E5994}" type="presParOf" srcId="{2CD293B5-8642-47A6-989D-1491CBBB5616}" destId="{BF0B84D8-11F8-4AA2-B1A2-FBFB13911123}" srcOrd="0" destOrd="0" presId="urn:microsoft.com/office/officeart/2018/5/layout/IconCircleLabelList"/>
    <dgm:cxn modelId="{63A8C0CD-123D-4DAF-B1EB-B8F08B4E6876}" type="presParOf" srcId="{2CD293B5-8642-47A6-989D-1491CBBB5616}" destId="{59213E95-A1B2-484C-ACA6-080D4E0E4641}" srcOrd="1" destOrd="0" presId="urn:microsoft.com/office/officeart/2018/5/layout/IconCircleLabelList"/>
    <dgm:cxn modelId="{D36FC7A3-91F9-4E21-9AE4-4564014611F3}" type="presParOf" srcId="{2CD293B5-8642-47A6-989D-1491CBBB5616}" destId="{2E926F85-A7A7-4A40-B0C6-64DC3B733B05}" srcOrd="2" destOrd="0" presId="urn:microsoft.com/office/officeart/2018/5/layout/IconCircleLabelList"/>
    <dgm:cxn modelId="{F0E30CFC-45B1-4B98-81A7-4E38D3C42501}" type="presParOf" srcId="{2CD293B5-8642-47A6-989D-1491CBBB5616}" destId="{06082FB6-2A51-497E-AB42-18BAEB2AA3F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7008FF-CD1A-44E5-B427-C4EA8DFB5A0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103704C-B60C-4EC9-9C5D-17688E495443}">
      <dgm:prSet/>
      <dgm:spPr/>
      <dgm:t>
        <a:bodyPr/>
        <a:lstStyle/>
        <a:p>
          <a:r>
            <a:rPr lang="cs-CZ"/>
            <a:t>- žáci sami vyvodí: co nám říká </a:t>
          </a:r>
          <a:r>
            <a:rPr lang="cs-CZ" u="sng"/>
            <a:t>jmenovatel</a:t>
          </a:r>
          <a:r>
            <a:rPr lang="cs-CZ"/>
            <a:t>: na kolik částí jsem rozdělil/a celek</a:t>
          </a:r>
          <a:endParaRPr lang="en-US"/>
        </a:p>
      </dgm:t>
    </dgm:pt>
    <dgm:pt modelId="{5D3755D4-7767-4125-AB85-C0558329A578}" type="parTrans" cxnId="{AE74F98B-AEDA-4703-B8BD-3864BD994898}">
      <dgm:prSet/>
      <dgm:spPr/>
      <dgm:t>
        <a:bodyPr/>
        <a:lstStyle/>
        <a:p>
          <a:endParaRPr lang="en-US"/>
        </a:p>
      </dgm:t>
    </dgm:pt>
    <dgm:pt modelId="{DB9C9DB5-FA06-4A14-9E0F-6931EE865BA1}" type="sibTrans" cxnId="{AE74F98B-AEDA-4703-B8BD-3864BD994898}">
      <dgm:prSet/>
      <dgm:spPr/>
      <dgm:t>
        <a:bodyPr/>
        <a:lstStyle/>
        <a:p>
          <a:endParaRPr lang="en-US"/>
        </a:p>
      </dgm:t>
    </dgm:pt>
    <dgm:pt modelId="{EBEE1AFF-EC5B-4485-93C4-4A6FD425F973}">
      <dgm:prSet/>
      <dgm:spPr/>
      <dgm:t>
        <a:bodyPr/>
        <a:lstStyle/>
        <a:p>
          <a:r>
            <a:rPr lang="cs-CZ"/>
            <a:t>- co nám říká </a:t>
          </a:r>
          <a:r>
            <a:rPr lang="cs-CZ" u="sng"/>
            <a:t>čitatel</a:t>
          </a:r>
          <a:r>
            <a:rPr lang="cs-CZ"/>
            <a:t>: s kolika částí celku pracujeme </a:t>
          </a:r>
          <a:endParaRPr lang="en-US"/>
        </a:p>
      </dgm:t>
    </dgm:pt>
    <dgm:pt modelId="{5C0EFF14-7713-4C18-BCCA-20CCE737D9E9}" type="parTrans" cxnId="{6D4C21EB-F3C4-4559-AF44-2DCD186995E0}">
      <dgm:prSet/>
      <dgm:spPr/>
      <dgm:t>
        <a:bodyPr/>
        <a:lstStyle/>
        <a:p>
          <a:endParaRPr lang="en-US"/>
        </a:p>
      </dgm:t>
    </dgm:pt>
    <dgm:pt modelId="{29D34A90-00FE-49BA-ABC7-E1246CDC4A36}" type="sibTrans" cxnId="{6D4C21EB-F3C4-4559-AF44-2DCD186995E0}">
      <dgm:prSet/>
      <dgm:spPr/>
      <dgm:t>
        <a:bodyPr/>
        <a:lstStyle/>
        <a:p>
          <a:endParaRPr lang="en-US"/>
        </a:p>
      </dgm:t>
    </dgm:pt>
    <dgm:pt modelId="{0CCE7FFB-3671-4EA1-8018-26D3D4F63679}" type="pres">
      <dgm:prSet presAssocID="{947008FF-CD1A-44E5-B427-C4EA8DFB5A07}" presName="linear" presStyleCnt="0">
        <dgm:presLayoutVars>
          <dgm:animLvl val="lvl"/>
          <dgm:resizeHandles val="exact"/>
        </dgm:presLayoutVars>
      </dgm:prSet>
      <dgm:spPr/>
    </dgm:pt>
    <dgm:pt modelId="{71A0F516-E7A3-457F-A7D0-5E643243D44B}" type="pres">
      <dgm:prSet presAssocID="{D103704C-B60C-4EC9-9C5D-17688E49544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B4BC10D-A77D-4C7C-8E9A-13FDF244BD84}" type="pres">
      <dgm:prSet presAssocID="{DB9C9DB5-FA06-4A14-9E0F-6931EE865BA1}" presName="spacer" presStyleCnt="0"/>
      <dgm:spPr/>
    </dgm:pt>
    <dgm:pt modelId="{6FC47A35-05CD-4156-B59A-4CF37D9A4D94}" type="pres">
      <dgm:prSet presAssocID="{EBEE1AFF-EC5B-4485-93C4-4A6FD425F97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E74F98B-AEDA-4703-B8BD-3864BD994898}" srcId="{947008FF-CD1A-44E5-B427-C4EA8DFB5A07}" destId="{D103704C-B60C-4EC9-9C5D-17688E495443}" srcOrd="0" destOrd="0" parTransId="{5D3755D4-7767-4125-AB85-C0558329A578}" sibTransId="{DB9C9DB5-FA06-4A14-9E0F-6931EE865BA1}"/>
    <dgm:cxn modelId="{36186DA4-DDF7-4885-AA0F-57B2B7583AC9}" type="presOf" srcId="{EBEE1AFF-EC5B-4485-93C4-4A6FD425F973}" destId="{6FC47A35-05CD-4156-B59A-4CF37D9A4D94}" srcOrd="0" destOrd="0" presId="urn:microsoft.com/office/officeart/2005/8/layout/vList2"/>
    <dgm:cxn modelId="{F41C16A9-D3D0-455D-AC7B-2ADA08AD86AF}" type="presOf" srcId="{947008FF-CD1A-44E5-B427-C4EA8DFB5A07}" destId="{0CCE7FFB-3671-4EA1-8018-26D3D4F63679}" srcOrd="0" destOrd="0" presId="urn:microsoft.com/office/officeart/2005/8/layout/vList2"/>
    <dgm:cxn modelId="{E67B16DA-789D-4ACD-9529-7CFB7C568618}" type="presOf" srcId="{D103704C-B60C-4EC9-9C5D-17688E495443}" destId="{71A0F516-E7A3-457F-A7D0-5E643243D44B}" srcOrd="0" destOrd="0" presId="urn:microsoft.com/office/officeart/2005/8/layout/vList2"/>
    <dgm:cxn modelId="{6D4C21EB-F3C4-4559-AF44-2DCD186995E0}" srcId="{947008FF-CD1A-44E5-B427-C4EA8DFB5A07}" destId="{EBEE1AFF-EC5B-4485-93C4-4A6FD425F973}" srcOrd="1" destOrd="0" parTransId="{5C0EFF14-7713-4C18-BCCA-20CCE737D9E9}" sibTransId="{29D34A90-00FE-49BA-ABC7-E1246CDC4A36}"/>
    <dgm:cxn modelId="{81256B77-FB15-4DC2-A38B-D0533BC3424A}" type="presParOf" srcId="{0CCE7FFB-3671-4EA1-8018-26D3D4F63679}" destId="{71A0F516-E7A3-457F-A7D0-5E643243D44B}" srcOrd="0" destOrd="0" presId="urn:microsoft.com/office/officeart/2005/8/layout/vList2"/>
    <dgm:cxn modelId="{78D493D7-B51A-4903-8FAC-B23983008F86}" type="presParOf" srcId="{0CCE7FFB-3671-4EA1-8018-26D3D4F63679}" destId="{4B4BC10D-A77D-4C7C-8E9A-13FDF244BD84}" srcOrd="1" destOrd="0" presId="urn:microsoft.com/office/officeart/2005/8/layout/vList2"/>
    <dgm:cxn modelId="{A971CEAA-D509-4823-80A4-63F41348B007}" type="presParOf" srcId="{0CCE7FFB-3671-4EA1-8018-26D3D4F63679}" destId="{6FC47A35-05CD-4156-B59A-4CF37D9A4D9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C8B857-8FC6-424C-880B-56CA56E8B40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B99C188-6729-4250-9B7A-EFFA8E884BD1}">
      <dgm:prSet/>
      <dgm:spPr/>
      <dgm:t>
        <a:bodyPr/>
        <a:lstStyle/>
        <a:p>
          <a:pPr>
            <a:defRPr cap="all"/>
          </a:pPr>
          <a:r>
            <a:rPr lang="cs-CZ"/>
            <a:t>desetinná známková hra</a:t>
          </a:r>
          <a:endParaRPr lang="en-US"/>
        </a:p>
      </dgm:t>
    </dgm:pt>
    <dgm:pt modelId="{E2E15449-BD66-477A-879C-0942A9087CA4}" type="parTrans" cxnId="{5CC6D4DF-C363-4FAC-8B78-D4B7CCD112E4}">
      <dgm:prSet/>
      <dgm:spPr/>
      <dgm:t>
        <a:bodyPr/>
        <a:lstStyle/>
        <a:p>
          <a:endParaRPr lang="en-US"/>
        </a:p>
      </dgm:t>
    </dgm:pt>
    <dgm:pt modelId="{D0433264-0E79-4B49-ADB9-1AE8DDD6E7F2}" type="sibTrans" cxnId="{5CC6D4DF-C363-4FAC-8B78-D4B7CCD112E4}">
      <dgm:prSet/>
      <dgm:spPr/>
      <dgm:t>
        <a:bodyPr/>
        <a:lstStyle/>
        <a:p>
          <a:endParaRPr lang="en-US"/>
        </a:p>
      </dgm:t>
    </dgm:pt>
    <dgm:pt modelId="{C168CDE2-B8AE-4496-8AF6-5DCED3754FFA}">
      <dgm:prSet/>
      <dgm:spPr/>
      <dgm:t>
        <a:bodyPr/>
        <a:lstStyle/>
        <a:p>
          <a:pPr>
            <a:defRPr cap="all"/>
          </a:pPr>
          <a:r>
            <a:rPr lang="cs-CZ"/>
            <a:t>tabulka k desetinným číslům</a:t>
          </a:r>
          <a:endParaRPr lang="en-US"/>
        </a:p>
      </dgm:t>
    </dgm:pt>
    <dgm:pt modelId="{557A4893-F18B-4F4E-8593-FE8E49225188}" type="parTrans" cxnId="{CA0CF45B-5991-4B87-846B-24DE4C6E9251}">
      <dgm:prSet/>
      <dgm:spPr/>
      <dgm:t>
        <a:bodyPr/>
        <a:lstStyle/>
        <a:p>
          <a:endParaRPr lang="en-US"/>
        </a:p>
      </dgm:t>
    </dgm:pt>
    <dgm:pt modelId="{323EE111-A6B4-49F6-B9E9-8E50AF403046}" type="sibTrans" cxnId="{CA0CF45B-5991-4B87-846B-24DE4C6E9251}">
      <dgm:prSet/>
      <dgm:spPr/>
      <dgm:t>
        <a:bodyPr/>
        <a:lstStyle/>
        <a:p>
          <a:endParaRPr lang="en-US"/>
        </a:p>
      </dgm:t>
    </dgm:pt>
    <dgm:pt modelId="{E3785463-47D2-4BE4-8DA4-9CB2F968005B}">
      <dgm:prSet/>
      <dgm:spPr/>
      <dgm:t>
        <a:bodyPr/>
        <a:lstStyle/>
        <a:p>
          <a:pPr>
            <a:defRPr cap="all"/>
          </a:pPr>
          <a:r>
            <a:rPr lang="cs-CZ"/>
            <a:t>řádová tabulka</a:t>
          </a:r>
          <a:endParaRPr lang="en-US"/>
        </a:p>
      </dgm:t>
    </dgm:pt>
    <dgm:pt modelId="{CE20903D-4B4C-4CD1-A5A4-EB03209C243C}" type="parTrans" cxnId="{AAE1FD28-1706-47C1-A2BA-A6F17C9E9912}">
      <dgm:prSet/>
      <dgm:spPr/>
      <dgm:t>
        <a:bodyPr/>
        <a:lstStyle/>
        <a:p>
          <a:endParaRPr lang="en-US"/>
        </a:p>
      </dgm:t>
    </dgm:pt>
    <dgm:pt modelId="{C2AFCD20-98F8-42D8-9D07-8992CD8B4E60}" type="sibTrans" cxnId="{AAE1FD28-1706-47C1-A2BA-A6F17C9E9912}">
      <dgm:prSet/>
      <dgm:spPr/>
      <dgm:t>
        <a:bodyPr/>
        <a:lstStyle/>
        <a:p>
          <a:endParaRPr lang="en-US"/>
        </a:p>
      </dgm:t>
    </dgm:pt>
    <dgm:pt modelId="{BFFFAA85-7730-4D6B-9631-26E08BF9ED8C}">
      <dgm:prSet/>
      <dgm:spPr/>
      <dgm:t>
        <a:bodyPr/>
        <a:lstStyle/>
        <a:p>
          <a:pPr>
            <a:defRPr cap="all"/>
          </a:pPr>
          <a:r>
            <a:rPr lang="cs-CZ"/>
            <a:t>karty s čísly</a:t>
          </a:r>
          <a:endParaRPr lang="en-US"/>
        </a:p>
      </dgm:t>
    </dgm:pt>
    <dgm:pt modelId="{62E4D368-D355-46C8-84C7-5F3169D90B71}" type="parTrans" cxnId="{0CC24DD2-8A58-48E4-B859-2EC2AE4C4DDF}">
      <dgm:prSet/>
      <dgm:spPr/>
      <dgm:t>
        <a:bodyPr/>
        <a:lstStyle/>
        <a:p>
          <a:endParaRPr lang="en-US"/>
        </a:p>
      </dgm:t>
    </dgm:pt>
    <dgm:pt modelId="{9B2F38BD-BE8F-4248-9578-0DBAF6592075}" type="sibTrans" cxnId="{0CC24DD2-8A58-48E4-B859-2EC2AE4C4DDF}">
      <dgm:prSet/>
      <dgm:spPr/>
      <dgm:t>
        <a:bodyPr/>
        <a:lstStyle/>
        <a:p>
          <a:endParaRPr lang="en-US"/>
        </a:p>
      </dgm:t>
    </dgm:pt>
    <dgm:pt modelId="{80830C18-0334-4134-BF04-B94E482F2AC3}">
      <dgm:prSet/>
      <dgm:spPr/>
      <dgm:t>
        <a:bodyPr/>
        <a:lstStyle/>
        <a:p>
          <a:pPr>
            <a:defRPr cap="all"/>
          </a:pPr>
          <a:r>
            <a:rPr lang="cs-CZ"/>
            <a:t>modely peněz (Eura) </a:t>
          </a:r>
          <a:endParaRPr lang="en-US"/>
        </a:p>
      </dgm:t>
    </dgm:pt>
    <dgm:pt modelId="{FB05CE01-6D9D-4C03-9F1A-87650F9F2924}" type="parTrans" cxnId="{FB477D26-5A4A-4852-BAF6-494311A27FB9}">
      <dgm:prSet/>
      <dgm:spPr/>
      <dgm:t>
        <a:bodyPr/>
        <a:lstStyle/>
        <a:p>
          <a:endParaRPr lang="en-US"/>
        </a:p>
      </dgm:t>
    </dgm:pt>
    <dgm:pt modelId="{DBD6B70F-AB37-48B8-8598-B03DF50F9D28}" type="sibTrans" cxnId="{FB477D26-5A4A-4852-BAF6-494311A27FB9}">
      <dgm:prSet/>
      <dgm:spPr/>
      <dgm:t>
        <a:bodyPr/>
        <a:lstStyle/>
        <a:p>
          <a:endParaRPr lang="en-US"/>
        </a:p>
      </dgm:t>
    </dgm:pt>
    <dgm:pt modelId="{FF192162-DD95-4E75-9036-2CFF54D77630}" type="pres">
      <dgm:prSet presAssocID="{E1C8B857-8FC6-424C-880B-56CA56E8B40F}" presName="root" presStyleCnt="0">
        <dgm:presLayoutVars>
          <dgm:dir/>
          <dgm:resizeHandles val="exact"/>
        </dgm:presLayoutVars>
      </dgm:prSet>
      <dgm:spPr/>
    </dgm:pt>
    <dgm:pt modelId="{CF96D0A1-BBD9-4E9A-9546-99308E13A6B5}" type="pres">
      <dgm:prSet presAssocID="{CB99C188-6729-4250-9B7A-EFFA8E884BD1}" presName="compNode" presStyleCnt="0"/>
      <dgm:spPr/>
    </dgm:pt>
    <dgm:pt modelId="{3E2B12AD-C6F0-4FE5-9B43-E112C8BA1F11}" type="pres">
      <dgm:prSet presAssocID="{CB99C188-6729-4250-9B7A-EFFA8E884BD1}" presName="iconBgRect" presStyleLbl="bgShp" presStyleIdx="0" presStyleCnt="5"/>
      <dgm:spPr/>
    </dgm:pt>
    <dgm:pt modelId="{B22AE118-B358-4237-B504-E2499BE943E1}" type="pres">
      <dgm:prSet presAssocID="{CB99C188-6729-4250-9B7A-EFFA8E884BD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me controller"/>
        </a:ext>
      </dgm:extLst>
    </dgm:pt>
    <dgm:pt modelId="{85E384C8-C1FB-416F-B34E-4D5F809AC277}" type="pres">
      <dgm:prSet presAssocID="{CB99C188-6729-4250-9B7A-EFFA8E884BD1}" presName="spaceRect" presStyleCnt="0"/>
      <dgm:spPr/>
    </dgm:pt>
    <dgm:pt modelId="{4F31D75E-C44B-4303-82E8-D47904841D1F}" type="pres">
      <dgm:prSet presAssocID="{CB99C188-6729-4250-9B7A-EFFA8E884BD1}" presName="textRect" presStyleLbl="revTx" presStyleIdx="0" presStyleCnt="5">
        <dgm:presLayoutVars>
          <dgm:chMax val="1"/>
          <dgm:chPref val="1"/>
        </dgm:presLayoutVars>
      </dgm:prSet>
      <dgm:spPr/>
    </dgm:pt>
    <dgm:pt modelId="{43493158-3313-4415-8900-7D9E0F45E16E}" type="pres">
      <dgm:prSet presAssocID="{D0433264-0E79-4B49-ADB9-1AE8DDD6E7F2}" presName="sibTrans" presStyleCnt="0"/>
      <dgm:spPr/>
    </dgm:pt>
    <dgm:pt modelId="{6861B4C7-C385-4BD1-9B04-B3AECBC1BBC8}" type="pres">
      <dgm:prSet presAssocID="{C168CDE2-B8AE-4496-8AF6-5DCED3754FFA}" presName="compNode" presStyleCnt="0"/>
      <dgm:spPr/>
    </dgm:pt>
    <dgm:pt modelId="{23757319-DA3E-46E6-99D1-E3F70E0B3E5B}" type="pres">
      <dgm:prSet presAssocID="{C168CDE2-B8AE-4496-8AF6-5DCED3754FFA}" presName="iconBgRect" presStyleLbl="bgShp" presStyleIdx="1" presStyleCnt="5"/>
      <dgm:spPr/>
    </dgm:pt>
    <dgm:pt modelId="{CB90CCFA-5C8E-450C-9E0F-89FAE39651EF}" type="pres">
      <dgm:prSet presAssocID="{C168CDE2-B8AE-4496-8AF6-5DCED3754FF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t"/>
        </a:ext>
      </dgm:extLst>
    </dgm:pt>
    <dgm:pt modelId="{A20B99D2-7EC6-4FDB-83F6-BDD09E055747}" type="pres">
      <dgm:prSet presAssocID="{C168CDE2-B8AE-4496-8AF6-5DCED3754FFA}" presName="spaceRect" presStyleCnt="0"/>
      <dgm:spPr/>
    </dgm:pt>
    <dgm:pt modelId="{0FBE47E1-FCB3-4D5A-9CF5-3A70A3B0038A}" type="pres">
      <dgm:prSet presAssocID="{C168CDE2-B8AE-4496-8AF6-5DCED3754FFA}" presName="textRect" presStyleLbl="revTx" presStyleIdx="1" presStyleCnt="5">
        <dgm:presLayoutVars>
          <dgm:chMax val="1"/>
          <dgm:chPref val="1"/>
        </dgm:presLayoutVars>
      </dgm:prSet>
      <dgm:spPr/>
    </dgm:pt>
    <dgm:pt modelId="{D51C5D8F-F0F8-467E-9A8E-770D2D97B769}" type="pres">
      <dgm:prSet presAssocID="{323EE111-A6B4-49F6-B9E9-8E50AF403046}" presName="sibTrans" presStyleCnt="0"/>
      <dgm:spPr/>
    </dgm:pt>
    <dgm:pt modelId="{F49AA44C-FA90-4992-863B-7A76F99D4B7D}" type="pres">
      <dgm:prSet presAssocID="{E3785463-47D2-4BE4-8DA4-9CB2F968005B}" presName="compNode" presStyleCnt="0"/>
      <dgm:spPr/>
    </dgm:pt>
    <dgm:pt modelId="{CFF74ADD-479B-42DD-A384-B9502E0539E1}" type="pres">
      <dgm:prSet presAssocID="{E3785463-47D2-4BE4-8DA4-9CB2F968005B}" presName="iconBgRect" presStyleLbl="bgShp" presStyleIdx="2" presStyleCnt="5"/>
      <dgm:spPr/>
    </dgm:pt>
    <dgm:pt modelId="{ABCC5579-1257-42C7-92BF-834BA37FDC49}" type="pres">
      <dgm:prSet presAssocID="{E3785463-47D2-4BE4-8DA4-9CB2F968005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0A476068-3FC2-43DF-B0D5-DD952AD11E12}" type="pres">
      <dgm:prSet presAssocID="{E3785463-47D2-4BE4-8DA4-9CB2F968005B}" presName="spaceRect" presStyleCnt="0"/>
      <dgm:spPr/>
    </dgm:pt>
    <dgm:pt modelId="{9AC10B96-5D90-44F9-A47A-F3BD36DDCB58}" type="pres">
      <dgm:prSet presAssocID="{E3785463-47D2-4BE4-8DA4-9CB2F968005B}" presName="textRect" presStyleLbl="revTx" presStyleIdx="2" presStyleCnt="5">
        <dgm:presLayoutVars>
          <dgm:chMax val="1"/>
          <dgm:chPref val="1"/>
        </dgm:presLayoutVars>
      </dgm:prSet>
      <dgm:spPr/>
    </dgm:pt>
    <dgm:pt modelId="{25B4C7DF-5E32-4FAE-960A-4AA5035314EC}" type="pres">
      <dgm:prSet presAssocID="{C2AFCD20-98F8-42D8-9D07-8992CD8B4E60}" presName="sibTrans" presStyleCnt="0"/>
      <dgm:spPr/>
    </dgm:pt>
    <dgm:pt modelId="{ED61B6A8-7B2E-47C1-877E-566298858AA6}" type="pres">
      <dgm:prSet presAssocID="{BFFFAA85-7730-4D6B-9631-26E08BF9ED8C}" presName="compNode" presStyleCnt="0"/>
      <dgm:spPr/>
    </dgm:pt>
    <dgm:pt modelId="{A5EBA59B-6486-4E13-AA3B-928FA43124E9}" type="pres">
      <dgm:prSet presAssocID="{BFFFAA85-7730-4D6B-9631-26E08BF9ED8C}" presName="iconBgRect" presStyleLbl="bgShp" presStyleIdx="3" presStyleCnt="5"/>
      <dgm:spPr/>
    </dgm:pt>
    <dgm:pt modelId="{98CD6973-1D46-4BAC-90A1-9A6461E1A55A}" type="pres">
      <dgm:prSet presAssocID="{BFFFAA85-7730-4D6B-9631-26E08BF9ED8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9EE9FDBA-5BA8-4CB1-AF1A-93E2C552C6D9}" type="pres">
      <dgm:prSet presAssocID="{BFFFAA85-7730-4D6B-9631-26E08BF9ED8C}" presName="spaceRect" presStyleCnt="0"/>
      <dgm:spPr/>
    </dgm:pt>
    <dgm:pt modelId="{3A88E2FF-3D7C-4C9B-9303-D65EC9E91BA1}" type="pres">
      <dgm:prSet presAssocID="{BFFFAA85-7730-4D6B-9631-26E08BF9ED8C}" presName="textRect" presStyleLbl="revTx" presStyleIdx="3" presStyleCnt="5">
        <dgm:presLayoutVars>
          <dgm:chMax val="1"/>
          <dgm:chPref val="1"/>
        </dgm:presLayoutVars>
      </dgm:prSet>
      <dgm:spPr/>
    </dgm:pt>
    <dgm:pt modelId="{DB56A565-EF86-4880-8F8D-6BEE60F00915}" type="pres">
      <dgm:prSet presAssocID="{9B2F38BD-BE8F-4248-9578-0DBAF6592075}" presName="sibTrans" presStyleCnt="0"/>
      <dgm:spPr/>
    </dgm:pt>
    <dgm:pt modelId="{3DDA0CE1-879D-4A9C-AFE6-11D50E4C90ED}" type="pres">
      <dgm:prSet presAssocID="{80830C18-0334-4134-BF04-B94E482F2AC3}" presName="compNode" presStyleCnt="0"/>
      <dgm:spPr/>
    </dgm:pt>
    <dgm:pt modelId="{621182A2-0131-43CB-9163-3A818408F30D}" type="pres">
      <dgm:prSet presAssocID="{80830C18-0334-4134-BF04-B94E482F2AC3}" presName="iconBgRect" presStyleLbl="bgShp" presStyleIdx="4" presStyleCnt="5"/>
      <dgm:spPr/>
    </dgm:pt>
    <dgm:pt modelId="{9B8ECE31-4A71-4982-92FF-63F6803E29A7}" type="pres">
      <dgm:prSet presAssocID="{80830C18-0334-4134-BF04-B94E482F2AC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uro"/>
        </a:ext>
      </dgm:extLst>
    </dgm:pt>
    <dgm:pt modelId="{7976AE15-9D4F-40F7-8891-B08E16A84440}" type="pres">
      <dgm:prSet presAssocID="{80830C18-0334-4134-BF04-B94E482F2AC3}" presName="spaceRect" presStyleCnt="0"/>
      <dgm:spPr/>
    </dgm:pt>
    <dgm:pt modelId="{BEC5CD54-7BDF-4A77-B85D-7C0D8463FF51}" type="pres">
      <dgm:prSet presAssocID="{80830C18-0334-4134-BF04-B94E482F2AC3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AF0B5113-575E-4C13-8A87-75135DBEDE20}" type="presOf" srcId="{CB99C188-6729-4250-9B7A-EFFA8E884BD1}" destId="{4F31D75E-C44B-4303-82E8-D47904841D1F}" srcOrd="0" destOrd="0" presId="urn:microsoft.com/office/officeart/2018/5/layout/IconCircleLabelList"/>
    <dgm:cxn modelId="{FB477D26-5A4A-4852-BAF6-494311A27FB9}" srcId="{E1C8B857-8FC6-424C-880B-56CA56E8B40F}" destId="{80830C18-0334-4134-BF04-B94E482F2AC3}" srcOrd="4" destOrd="0" parTransId="{FB05CE01-6D9D-4C03-9F1A-87650F9F2924}" sibTransId="{DBD6B70F-AB37-48B8-8598-B03DF50F9D28}"/>
    <dgm:cxn modelId="{AAE1FD28-1706-47C1-A2BA-A6F17C9E9912}" srcId="{E1C8B857-8FC6-424C-880B-56CA56E8B40F}" destId="{E3785463-47D2-4BE4-8DA4-9CB2F968005B}" srcOrd="2" destOrd="0" parTransId="{CE20903D-4B4C-4CD1-A5A4-EB03209C243C}" sibTransId="{C2AFCD20-98F8-42D8-9D07-8992CD8B4E60}"/>
    <dgm:cxn modelId="{10F7443F-25F2-4280-BE69-EB23E54CD80F}" type="presOf" srcId="{C168CDE2-B8AE-4496-8AF6-5DCED3754FFA}" destId="{0FBE47E1-FCB3-4D5A-9CF5-3A70A3B0038A}" srcOrd="0" destOrd="0" presId="urn:microsoft.com/office/officeart/2018/5/layout/IconCircleLabelList"/>
    <dgm:cxn modelId="{37CF3B40-BB7A-4D21-8F61-FC90B9583DD0}" type="presOf" srcId="{E1C8B857-8FC6-424C-880B-56CA56E8B40F}" destId="{FF192162-DD95-4E75-9036-2CFF54D77630}" srcOrd="0" destOrd="0" presId="urn:microsoft.com/office/officeart/2018/5/layout/IconCircleLabelList"/>
    <dgm:cxn modelId="{CA0CF45B-5991-4B87-846B-24DE4C6E9251}" srcId="{E1C8B857-8FC6-424C-880B-56CA56E8B40F}" destId="{C168CDE2-B8AE-4496-8AF6-5DCED3754FFA}" srcOrd="1" destOrd="0" parTransId="{557A4893-F18B-4F4E-8593-FE8E49225188}" sibTransId="{323EE111-A6B4-49F6-B9E9-8E50AF403046}"/>
    <dgm:cxn modelId="{C3896341-DF3C-47A4-8DD2-8DD01C82D4C0}" type="presOf" srcId="{E3785463-47D2-4BE4-8DA4-9CB2F968005B}" destId="{9AC10B96-5D90-44F9-A47A-F3BD36DDCB58}" srcOrd="0" destOrd="0" presId="urn:microsoft.com/office/officeart/2018/5/layout/IconCircleLabelList"/>
    <dgm:cxn modelId="{DFFB3779-0273-474A-AEAE-9AA5A4484323}" type="presOf" srcId="{80830C18-0334-4134-BF04-B94E482F2AC3}" destId="{BEC5CD54-7BDF-4A77-B85D-7C0D8463FF51}" srcOrd="0" destOrd="0" presId="urn:microsoft.com/office/officeart/2018/5/layout/IconCircleLabelList"/>
    <dgm:cxn modelId="{E3569994-9985-4A63-91B9-CE2EA5D6BD4D}" type="presOf" srcId="{BFFFAA85-7730-4D6B-9631-26E08BF9ED8C}" destId="{3A88E2FF-3D7C-4C9B-9303-D65EC9E91BA1}" srcOrd="0" destOrd="0" presId="urn:microsoft.com/office/officeart/2018/5/layout/IconCircleLabelList"/>
    <dgm:cxn modelId="{0CC24DD2-8A58-48E4-B859-2EC2AE4C4DDF}" srcId="{E1C8B857-8FC6-424C-880B-56CA56E8B40F}" destId="{BFFFAA85-7730-4D6B-9631-26E08BF9ED8C}" srcOrd="3" destOrd="0" parTransId="{62E4D368-D355-46C8-84C7-5F3169D90B71}" sibTransId="{9B2F38BD-BE8F-4248-9578-0DBAF6592075}"/>
    <dgm:cxn modelId="{5CC6D4DF-C363-4FAC-8B78-D4B7CCD112E4}" srcId="{E1C8B857-8FC6-424C-880B-56CA56E8B40F}" destId="{CB99C188-6729-4250-9B7A-EFFA8E884BD1}" srcOrd="0" destOrd="0" parTransId="{E2E15449-BD66-477A-879C-0942A9087CA4}" sibTransId="{D0433264-0E79-4B49-ADB9-1AE8DDD6E7F2}"/>
    <dgm:cxn modelId="{ECE0625D-4BC2-4364-87BA-209657A76F52}" type="presParOf" srcId="{FF192162-DD95-4E75-9036-2CFF54D77630}" destId="{CF96D0A1-BBD9-4E9A-9546-99308E13A6B5}" srcOrd="0" destOrd="0" presId="urn:microsoft.com/office/officeart/2018/5/layout/IconCircleLabelList"/>
    <dgm:cxn modelId="{538CBA57-05C8-421B-AE6D-B7A764B2C6EF}" type="presParOf" srcId="{CF96D0A1-BBD9-4E9A-9546-99308E13A6B5}" destId="{3E2B12AD-C6F0-4FE5-9B43-E112C8BA1F11}" srcOrd="0" destOrd="0" presId="urn:microsoft.com/office/officeart/2018/5/layout/IconCircleLabelList"/>
    <dgm:cxn modelId="{5EED50AF-D9FD-4F7E-8311-32132A656426}" type="presParOf" srcId="{CF96D0A1-BBD9-4E9A-9546-99308E13A6B5}" destId="{B22AE118-B358-4237-B504-E2499BE943E1}" srcOrd="1" destOrd="0" presId="urn:microsoft.com/office/officeart/2018/5/layout/IconCircleLabelList"/>
    <dgm:cxn modelId="{19570F09-3E20-49E4-8F66-C07780D3BAF4}" type="presParOf" srcId="{CF96D0A1-BBD9-4E9A-9546-99308E13A6B5}" destId="{85E384C8-C1FB-416F-B34E-4D5F809AC277}" srcOrd="2" destOrd="0" presId="urn:microsoft.com/office/officeart/2018/5/layout/IconCircleLabelList"/>
    <dgm:cxn modelId="{7838A4E2-427F-4A84-B352-3E2A1BD7C31F}" type="presParOf" srcId="{CF96D0A1-BBD9-4E9A-9546-99308E13A6B5}" destId="{4F31D75E-C44B-4303-82E8-D47904841D1F}" srcOrd="3" destOrd="0" presId="urn:microsoft.com/office/officeart/2018/5/layout/IconCircleLabelList"/>
    <dgm:cxn modelId="{EDE5B329-A831-4823-B536-46741FDC1D26}" type="presParOf" srcId="{FF192162-DD95-4E75-9036-2CFF54D77630}" destId="{43493158-3313-4415-8900-7D9E0F45E16E}" srcOrd="1" destOrd="0" presId="urn:microsoft.com/office/officeart/2018/5/layout/IconCircleLabelList"/>
    <dgm:cxn modelId="{88ACB5BF-F489-4E97-A5F6-46F7D1F22C33}" type="presParOf" srcId="{FF192162-DD95-4E75-9036-2CFF54D77630}" destId="{6861B4C7-C385-4BD1-9B04-B3AECBC1BBC8}" srcOrd="2" destOrd="0" presId="urn:microsoft.com/office/officeart/2018/5/layout/IconCircleLabelList"/>
    <dgm:cxn modelId="{72DAEFD8-9FA1-4C9C-B780-C9242D164DA5}" type="presParOf" srcId="{6861B4C7-C385-4BD1-9B04-B3AECBC1BBC8}" destId="{23757319-DA3E-46E6-99D1-E3F70E0B3E5B}" srcOrd="0" destOrd="0" presId="urn:microsoft.com/office/officeart/2018/5/layout/IconCircleLabelList"/>
    <dgm:cxn modelId="{49B3B862-EFE2-4E4A-8BBB-BDB4F774879B}" type="presParOf" srcId="{6861B4C7-C385-4BD1-9B04-B3AECBC1BBC8}" destId="{CB90CCFA-5C8E-450C-9E0F-89FAE39651EF}" srcOrd="1" destOrd="0" presId="urn:microsoft.com/office/officeart/2018/5/layout/IconCircleLabelList"/>
    <dgm:cxn modelId="{30615410-ACC5-46A2-8CE4-8E6D7ED503BB}" type="presParOf" srcId="{6861B4C7-C385-4BD1-9B04-B3AECBC1BBC8}" destId="{A20B99D2-7EC6-4FDB-83F6-BDD09E055747}" srcOrd="2" destOrd="0" presId="urn:microsoft.com/office/officeart/2018/5/layout/IconCircleLabelList"/>
    <dgm:cxn modelId="{B5862C1D-F99C-4F9F-B1D9-3DF452C77718}" type="presParOf" srcId="{6861B4C7-C385-4BD1-9B04-B3AECBC1BBC8}" destId="{0FBE47E1-FCB3-4D5A-9CF5-3A70A3B0038A}" srcOrd="3" destOrd="0" presId="urn:microsoft.com/office/officeart/2018/5/layout/IconCircleLabelList"/>
    <dgm:cxn modelId="{A9F77EBC-6603-489A-A48E-A354D52771C2}" type="presParOf" srcId="{FF192162-DD95-4E75-9036-2CFF54D77630}" destId="{D51C5D8F-F0F8-467E-9A8E-770D2D97B769}" srcOrd="3" destOrd="0" presId="urn:microsoft.com/office/officeart/2018/5/layout/IconCircleLabelList"/>
    <dgm:cxn modelId="{71128173-9711-44C2-8A8F-2953E358C4EC}" type="presParOf" srcId="{FF192162-DD95-4E75-9036-2CFF54D77630}" destId="{F49AA44C-FA90-4992-863B-7A76F99D4B7D}" srcOrd="4" destOrd="0" presId="urn:microsoft.com/office/officeart/2018/5/layout/IconCircleLabelList"/>
    <dgm:cxn modelId="{0F4D4AED-030A-45B4-9DCC-5B795ADE2273}" type="presParOf" srcId="{F49AA44C-FA90-4992-863B-7A76F99D4B7D}" destId="{CFF74ADD-479B-42DD-A384-B9502E0539E1}" srcOrd="0" destOrd="0" presId="urn:microsoft.com/office/officeart/2018/5/layout/IconCircleLabelList"/>
    <dgm:cxn modelId="{2184BBD2-98EB-45B3-9EAA-B58722EACE78}" type="presParOf" srcId="{F49AA44C-FA90-4992-863B-7A76F99D4B7D}" destId="{ABCC5579-1257-42C7-92BF-834BA37FDC49}" srcOrd="1" destOrd="0" presId="urn:microsoft.com/office/officeart/2018/5/layout/IconCircleLabelList"/>
    <dgm:cxn modelId="{A572225B-89BF-4ADD-93F1-73812C5AA5C4}" type="presParOf" srcId="{F49AA44C-FA90-4992-863B-7A76F99D4B7D}" destId="{0A476068-3FC2-43DF-B0D5-DD952AD11E12}" srcOrd="2" destOrd="0" presId="urn:microsoft.com/office/officeart/2018/5/layout/IconCircleLabelList"/>
    <dgm:cxn modelId="{2BFAC77B-E498-4090-8685-007FCCFCFCD2}" type="presParOf" srcId="{F49AA44C-FA90-4992-863B-7A76F99D4B7D}" destId="{9AC10B96-5D90-44F9-A47A-F3BD36DDCB58}" srcOrd="3" destOrd="0" presId="urn:microsoft.com/office/officeart/2018/5/layout/IconCircleLabelList"/>
    <dgm:cxn modelId="{B168F013-375D-4709-BC7D-E210054A13D5}" type="presParOf" srcId="{FF192162-DD95-4E75-9036-2CFF54D77630}" destId="{25B4C7DF-5E32-4FAE-960A-4AA5035314EC}" srcOrd="5" destOrd="0" presId="urn:microsoft.com/office/officeart/2018/5/layout/IconCircleLabelList"/>
    <dgm:cxn modelId="{8DEBA808-BA28-4AE5-8425-AC3DA017B1B8}" type="presParOf" srcId="{FF192162-DD95-4E75-9036-2CFF54D77630}" destId="{ED61B6A8-7B2E-47C1-877E-566298858AA6}" srcOrd="6" destOrd="0" presId="urn:microsoft.com/office/officeart/2018/5/layout/IconCircleLabelList"/>
    <dgm:cxn modelId="{DABA2FE5-FE4B-4FD8-8CD7-4D4CDD758754}" type="presParOf" srcId="{ED61B6A8-7B2E-47C1-877E-566298858AA6}" destId="{A5EBA59B-6486-4E13-AA3B-928FA43124E9}" srcOrd="0" destOrd="0" presId="urn:microsoft.com/office/officeart/2018/5/layout/IconCircleLabelList"/>
    <dgm:cxn modelId="{98383B06-353B-4E99-8819-02FCED5E1018}" type="presParOf" srcId="{ED61B6A8-7B2E-47C1-877E-566298858AA6}" destId="{98CD6973-1D46-4BAC-90A1-9A6461E1A55A}" srcOrd="1" destOrd="0" presId="urn:microsoft.com/office/officeart/2018/5/layout/IconCircleLabelList"/>
    <dgm:cxn modelId="{7D6C71BE-2122-4EDC-9204-47ED19F3EB98}" type="presParOf" srcId="{ED61B6A8-7B2E-47C1-877E-566298858AA6}" destId="{9EE9FDBA-5BA8-4CB1-AF1A-93E2C552C6D9}" srcOrd="2" destOrd="0" presId="urn:microsoft.com/office/officeart/2018/5/layout/IconCircleLabelList"/>
    <dgm:cxn modelId="{1878B747-769D-489F-ADD1-A8D4162DFC5A}" type="presParOf" srcId="{ED61B6A8-7B2E-47C1-877E-566298858AA6}" destId="{3A88E2FF-3D7C-4C9B-9303-D65EC9E91BA1}" srcOrd="3" destOrd="0" presId="urn:microsoft.com/office/officeart/2018/5/layout/IconCircleLabelList"/>
    <dgm:cxn modelId="{9B7586E6-E0B2-426F-BD07-5A53C5D53597}" type="presParOf" srcId="{FF192162-DD95-4E75-9036-2CFF54D77630}" destId="{DB56A565-EF86-4880-8F8D-6BEE60F00915}" srcOrd="7" destOrd="0" presId="urn:microsoft.com/office/officeart/2018/5/layout/IconCircleLabelList"/>
    <dgm:cxn modelId="{108715C2-93C9-4AC2-A868-CD09DE055D8F}" type="presParOf" srcId="{FF192162-DD95-4E75-9036-2CFF54D77630}" destId="{3DDA0CE1-879D-4A9C-AFE6-11D50E4C90ED}" srcOrd="8" destOrd="0" presId="urn:microsoft.com/office/officeart/2018/5/layout/IconCircleLabelList"/>
    <dgm:cxn modelId="{46D5B876-1C0E-4740-9FDD-7641759031D7}" type="presParOf" srcId="{3DDA0CE1-879D-4A9C-AFE6-11D50E4C90ED}" destId="{621182A2-0131-43CB-9163-3A818408F30D}" srcOrd="0" destOrd="0" presId="urn:microsoft.com/office/officeart/2018/5/layout/IconCircleLabelList"/>
    <dgm:cxn modelId="{3CE8595E-E4E3-4862-B81E-036F22703D94}" type="presParOf" srcId="{3DDA0CE1-879D-4A9C-AFE6-11D50E4C90ED}" destId="{9B8ECE31-4A71-4982-92FF-63F6803E29A7}" srcOrd="1" destOrd="0" presId="urn:microsoft.com/office/officeart/2018/5/layout/IconCircleLabelList"/>
    <dgm:cxn modelId="{1D8340C9-E645-4A10-92B1-B9E91E363210}" type="presParOf" srcId="{3DDA0CE1-879D-4A9C-AFE6-11D50E4C90ED}" destId="{7976AE15-9D4F-40F7-8891-B08E16A84440}" srcOrd="2" destOrd="0" presId="urn:microsoft.com/office/officeart/2018/5/layout/IconCircleLabelList"/>
    <dgm:cxn modelId="{B46CCBFF-B681-48AB-B15B-C69A00176839}" type="presParOf" srcId="{3DDA0CE1-879D-4A9C-AFE6-11D50E4C90ED}" destId="{BEC5CD54-7BDF-4A77-B85D-7C0D8463FF5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2A5C99-516A-4EDD-B8FF-6FDAD03C232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85BF449-7A78-40D8-BB7D-A81EF017935F}">
      <dgm:prSet/>
      <dgm:spPr/>
      <dgm:t>
        <a:bodyPr/>
        <a:lstStyle/>
        <a:p>
          <a:r>
            <a:rPr lang="cs-CZ"/>
            <a:t>DESETINNÁ ČÍSLA A ZLOMKY - POMŮCKY</a:t>
          </a:r>
          <a:endParaRPr lang="en-US"/>
        </a:p>
      </dgm:t>
    </dgm:pt>
    <dgm:pt modelId="{2505A3B9-440D-4979-82B7-19146593618D}" type="parTrans" cxnId="{FE9E8048-41B1-4485-9D8E-415CFAA709FF}">
      <dgm:prSet/>
      <dgm:spPr/>
      <dgm:t>
        <a:bodyPr/>
        <a:lstStyle/>
        <a:p>
          <a:endParaRPr lang="en-US"/>
        </a:p>
      </dgm:t>
    </dgm:pt>
    <dgm:pt modelId="{4ED80E78-CC96-4997-8FBB-6221E2EB818F}" type="sibTrans" cxnId="{FE9E8048-41B1-4485-9D8E-415CFAA709FF}">
      <dgm:prSet/>
      <dgm:spPr/>
      <dgm:t>
        <a:bodyPr/>
        <a:lstStyle/>
        <a:p>
          <a:endParaRPr lang="en-US"/>
        </a:p>
      </dgm:t>
    </dgm:pt>
    <dgm:pt modelId="{A433F6E6-1B2C-4627-9931-9C7C00616E49}">
      <dgm:prSet/>
      <dgm:spPr/>
      <dgm:t>
        <a:bodyPr/>
        <a:lstStyle/>
        <a:p>
          <a:r>
            <a:rPr lang="cs-CZ">
              <a:hlinkClick xmlns:r="http://schemas.openxmlformats.org/officeDocument/2006/relationships" r:id="rId1"/>
            </a:rPr>
            <a:t>odkaz - text - pomůcky</a:t>
          </a:r>
          <a:endParaRPr lang="en-US"/>
        </a:p>
      </dgm:t>
    </dgm:pt>
    <dgm:pt modelId="{48527C28-4F1F-4B7D-BB95-C492887C84D7}" type="parTrans" cxnId="{A8D5B0E1-E71B-4B52-BA00-B0552E6996F4}">
      <dgm:prSet/>
      <dgm:spPr/>
      <dgm:t>
        <a:bodyPr/>
        <a:lstStyle/>
        <a:p>
          <a:endParaRPr lang="en-US"/>
        </a:p>
      </dgm:t>
    </dgm:pt>
    <dgm:pt modelId="{6C4B6C67-EA3D-4BB0-8A13-372352057953}" type="sibTrans" cxnId="{A8D5B0E1-E71B-4B52-BA00-B0552E6996F4}">
      <dgm:prSet/>
      <dgm:spPr/>
      <dgm:t>
        <a:bodyPr/>
        <a:lstStyle/>
        <a:p>
          <a:endParaRPr lang="en-US"/>
        </a:p>
      </dgm:t>
    </dgm:pt>
    <dgm:pt modelId="{66A08226-5A30-4054-8465-A590A346AA15}">
      <dgm:prSet/>
      <dgm:spPr/>
      <dgm:t>
        <a:bodyPr/>
        <a:lstStyle/>
        <a:p>
          <a:r>
            <a:rPr lang="cs-CZ"/>
            <a:t>Tabulka k desetinným číslům - sčítání</a:t>
          </a:r>
          <a:endParaRPr lang="en-US"/>
        </a:p>
      </dgm:t>
    </dgm:pt>
    <dgm:pt modelId="{DD0DE87E-4437-4CD3-9650-16B410A2DF84}" type="parTrans" cxnId="{DD1AADB9-E197-4270-9075-3E76D2B93466}">
      <dgm:prSet/>
      <dgm:spPr/>
      <dgm:t>
        <a:bodyPr/>
        <a:lstStyle/>
        <a:p>
          <a:endParaRPr lang="en-US"/>
        </a:p>
      </dgm:t>
    </dgm:pt>
    <dgm:pt modelId="{82701AD3-F3C9-4399-91BD-5CBE999A054F}" type="sibTrans" cxnId="{DD1AADB9-E197-4270-9075-3E76D2B93466}">
      <dgm:prSet/>
      <dgm:spPr/>
      <dgm:t>
        <a:bodyPr/>
        <a:lstStyle/>
        <a:p>
          <a:endParaRPr lang="en-US"/>
        </a:p>
      </dgm:t>
    </dgm:pt>
    <dgm:pt modelId="{30B32358-8361-448A-8DC0-DC680C26A4A2}">
      <dgm:prSet/>
      <dgm:spPr/>
      <dgm:t>
        <a:bodyPr/>
        <a:lstStyle/>
        <a:p>
          <a:r>
            <a:rPr lang="cs-CZ">
              <a:hlinkClick xmlns:r="http://schemas.openxmlformats.org/officeDocument/2006/relationships" r:id="rId2"/>
            </a:rPr>
            <a:t>odkaz - video</a:t>
          </a:r>
          <a:endParaRPr lang="en-US"/>
        </a:p>
      </dgm:t>
    </dgm:pt>
    <dgm:pt modelId="{C84F8219-EBF4-4A88-BB45-C32A073FC4E0}" type="parTrans" cxnId="{6007A43D-A4DE-49C1-825E-10BD6F80E1ED}">
      <dgm:prSet/>
      <dgm:spPr/>
      <dgm:t>
        <a:bodyPr/>
        <a:lstStyle/>
        <a:p>
          <a:endParaRPr lang="en-US"/>
        </a:p>
      </dgm:t>
    </dgm:pt>
    <dgm:pt modelId="{6299D18A-A031-4C67-BB46-F085DA32E0F5}" type="sibTrans" cxnId="{6007A43D-A4DE-49C1-825E-10BD6F80E1ED}">
      <dgm:prSet/>
      <dgm:spPr/>
      <dgm:t>
        <a:bodyPr/>
        <a:lstStyle/>
        <a:p>
          <a:endParaRPr lang="en-US"/>
        </a:p>
      </dgm:t>
    </dgm:pt>
    <dgm:pt modelId="{12138D19-D280-42A7-9048-0FC49DAA768E}" type="pres">
      <dgm:prSet presAssocID="{502A5C99-516A-4EDD-B8FF-6FDAD03C232A}" presName="vert0" presStyleCnt="0">
        <dgm:presLayoutVars>
          <dgm:dir/>
          <dgm:animOne val="branch"/>
          <dgm:animLvl val="lvl"/>
        </dgm:presLayoutVars>
      </dgm:prSet>
      <dgm:spPr/>
    </dgm:pt>
    <dgm:pt modelId="{B1175CEE-E251-4F36-B678-B06E204D461C}" type="pres">
      <dgm:prSet presAssocID="{285BF449-7A78-40D8-BB7D-A81EF017935F}" presName="thickLine" presStyleLbl="alignNode1" presStyleIdx="0" presStyleCnt="4"/>
      <dgm:spPr/>
    </dgm:pt>
    <dgm:pt modelId="{DBCCDC6C-0B3D-495B-9993-8225C41F860A}" type="pres">
      <dgm:prSet presAssocID="{285BF449-7A78-40D8-BB7D-A81EF017935F}" presName="horz1" presStyleCnt="0"/>
      <dgm:spPr/>
    </dgm:pt>
    <dgm:pt modelId="{D4C6E802-1F36-4D47-B9AD-2AD5A69AF385}" type="pres">
      <dgm:prSet presAssocID="{285BF449-7A78-40D8-BB7D-A81EF017935F}" presName="tx1" presStyleLbl="revTx" presStyleIdx="0" presStyleCnt="4"/>
      <dgm:spPr/>
    </dgm:pt>
    <dgm:pt modelId="{6D72F895-A0A6-4C88-A854-93F6C9312F37}" type="pres">
      <dgm:prSet presAssocID="{285BF449-7A78-40D8-BB7D-A81EF017935F}" presName="vert1" presStyleCnt="0"/>
      <dgm:spPr/>
    </dgm:pt>
    <dgm:pt modelId="{8399BFFF-BAC7-4BA6-B09C-AE6CF7F141D7}" type="pres">
      <dgm:prSet presAssocID="{A433F6E6-1B2C-4627-9931-9C7C00616E49}" presName="thickLine" presStyleLbl="alignNode1" presStyleIdx="1" presStyleCnt="4"/>
      <dgm:spPr/>
    </dgm:pt>
    <dgm:pt modelId="{2BC02E49-7D46-4F6D-B5F9-07F2CE06E639}" type="pres">
      <dgm:prSet presAssocID="{A433F6E6-1B2C-4627-9931-9C7C00616E49}" presName="horz1" presStyleCnt="0"/>
      <dgm:spPr/>
    </dgm:pt>
    <dgm:pt modelId="{8FBB1888-3D97-4236-A318-B4A270D0B2ED}" type="pres">
      <dgm:prSet presAssocID="{A433F6E6-1B2C-4627-9931-9C7C00616E49}" presName="tx1" presStyleLbl="revTx" presStyleIdx="1" presStyleCnt="4"/>
      <dgm:spPr/>
    </dgm:pt>
    <dgm:pt modelId="{624C6875-4E69-4108-A96A-E815B8922AC3}" type="pres">
      <dgm:prSet presAssocID="{A433F6E6-1B2C-4627-9931-9C7C00616E49}" presName="vert1" presStyleCnt="0"/>
      <dgm:spPr/>
    </dgm:pt>
    <dgm:pt modelId="{AB9BFF71-81AE-4E93-A272-52843A98B6A9}" type="pres">
      <dgm:prSet presAssocID="{66A08226-5A30-4054-8465-A590A346AA15}" presName="thickLine" presStyleLbl="alignNode1" presStyleIdx="2" presStyleCnt="4"/>
      <dgm:spPr/>
    </dgm:pt>
    <dgm:pt modelId="{0FD85B23-5221-49F5-BA9F-A1EA5DC8858C}" type="pres">
      <dgm:prSet presAssocID="{66A08226-5A30-4054-8465-A590A346AA15}" presName="horz1" presStyleCnt="0"/>
      <dgm:spPr/>
    </dgm:pt>
    <dgm:pt modelId="{44CBC041-C953-43FC-9E6E-B299597D7825}" type="pres">
      <dgm:prSet presAssocID="{66A08226-5A30-4054-8465-A590A346AA15}" presName="tx1" presStyleLbl="revTx" presStyleIdx="2" presStyleCnt="4"/>
      <dgm:spPr/>
    </dgm:pt>
    <dgm:pt modelId="{10513225-9A68-4E15-B091-DEA3E39EF493}" type="pres">
      <dgm:prSet presAssocID="{66A08226-5A30-4054-8465-A590A346AA15}" presName="vert1" presStyleCnt="0"/>
      <dgm:spPr/>
    </dgm:pt>
    <dgm:pt modelId="{01F6F846-17F7-48B9-BF07-6D8B353DAB7E}" type="pres">
      <dgm:prSet presAssocID="{30B32358-8361-448A-8DC0-DC680C26A4A2}" presName="thickLine" presStyleLbl="alignNode1" presStyleIdx="3" presStyleCnt="4"/>
      <dgm:spPr/>
    </dgm:pt>
    <dgm:pt modelId="{56980E9E-23DD-41F6-8337-35DE8FBE8ADC}" type="pres">
      <dgm:prSet presAssocID="{30B32358-8361-448A-8DC0-DC680C26A4A2}" presName="horz1" presStyleCnt="0"/>
      <dgm:spPr/>
    </dgm:pt>
    <dgm:pt modelId="{72C0197D-1BDC-4C02-8396-3FA371012297}" type="pres">
      <dgm:prSet presAssocID="{30B32358-8361-448A-8DC0-DC680C26A4A2}" presName="tx1" presStyleLbl="revTx" presStyleIdx="3" presStyleCnt="4"/>
      <dgm:spPr/>
    </dgm:pt>
    <dgm:pt modelId="{878AF770-1401-458B-934C-DE39CDE96281}" type="pres">
      <dgm:prSet presAssocID="{30B32358-8361-448A-8DC0-DC680C26A4A2}" presName="vert1" presStyleCnt="0"/>
      <dgm:spPr/>
    </dgm:pt>
  </dgm:ptLst>
  <dgm:cxnLst>
    <dgm:cxn modelId="{568D1B0D-A2CB-4377-A7AB-57AF70F80194}" type="presOf" srcId="{A433F6E6-1B2C-4627-9931-9C7C00616E49}" destId="{8FBB1888-3D97-4236-A318-B4A270D0B2ED}" srcOrd="0" destOrd="0" presId="urn:microsoft.com/office/officeart/2008/layout/LinedList"/>
    <dgm:cxn modelId="{5BB7FB1A-43B8-453B-8CDD-B2E289E89B29}" type="presOf" srcId="{285BF449-7A78-40D8-BB7D-A81EF017935F}" destId="{D4C6E802-1F36-4D47-B9AD-2AD5A69AF385}" srcOrd="0" destOrd="0" presId="urn:microsoft.com/office/officeart/2008/layout/LinedList"/>
    <dgm:cxn modelId="{03BEB92F-A43F-493E-95AD-16577C01E551}" type="presOf" srcId="{66A08226-5A30-4054-8465-A590A346AA15}" destId="{44CBC041-C953-43FC-9E6E-B299597D7825}" srcOrd="0" destOrd="0" presId="urn:microsoft.com/office/officeart/2008/layout/LinedList"/>
    <dgm:cxn modelId="{6007A43D-A4DE-49C1-825E-10BD6F80E1ED}" srcId="{502A5C99-516A-4EDD-B8FF-6FDAD03C232A}" destId="{30B32358-8361-448A-8DC0-DC680C26A4A2}" srcOrd="3" destOrd="0" parTransId="{C84F8219-EBF4-4A88-BB45-C32A073FC4E0}" sibTransId="{6299D18A-A031-4C67-BB46-F085DA32E0F5}"/>
    <dgm:cxn modelId="{66182962-1970-49BB-99E7-2344719463AB}" type="presOf" srcId="{30B32358-8361-448A-8DC0-DC680C26A4A2}" destId="{72C0197D-1BDC-4C02-8396-3FA371012297}" srcOrd="0" destOrd="0" presId="urn:microsoft.com/office/officeart/2008/layout/LinedList"/>
    <dgm:cxn modelId="{FE9E8048-41B1-4485-9D8E-415CFAA709FF}" srcId="{502A5C99-516A-4EDD-B8FF-6FDAD03C232A}" destId="{285BF449-7A78-40D8-BB7D-A81EF017935F}" srcOrd="0" destOrd="0" parTransId="{2505A3B9-440D-4979-82B7-19146593618D}" sibTransId="{4ED80E78-CC96-4997-8FBB-6221E2EB818F}"/>
    <dgm:cxn modelId="{DD1AADB9-E197-4270-9075-3E76D2B93466}" srcId="{502A5C99-516A-4EDD-B8FF-6FDAD03C232A}" destId="{66A08226-5A30-4054-8465-A590A346AA15}" srcOrd="2" destOrd="0" parTransId="{DD0DE87E-4437-4CD3-9650-16B410A2DF84}" sibTransId="{82701AD3-F3C9-4399-91BD-5CBE999A054F}"/>
    <dgm:cxn modelId="{A8D5B0E1-E71B-4B52-BA00-B0552E6996F4}" srcId="{502A5C99-516A-4EDD-B8FF-6FDAD03C232A}" destId="{A433F6E6-1B2C-4627-9931-9C7C00616E49}" srcOrd="1" destOrd="0" parTransId="{48527C28-4F1F-4B7D-BB95-C492887C84D7}" sibTransId="{6C4B6C67-EA3D-4BB0-8A13-372352057953}"/>
    <dgm:cxn modelId="{DEC7E5F6-A946-459F-A94D-68246124260A}" type="presOf" srcId="{502A5C99-516A-4EDD-B8FF-6FDAD03C232A}" destId="{12138D19-D280-42A7-9048-0FC49DAA768E}" srcOrd="0" destOrd="0" presId="urn:microsoft.com/office/officeart/2008/layout/LinedList"/>
    <dgm:cxn modelId="{968EAF88-F43E-4DC1-B889-EFDF79618DD4}" type="presParOf" srcId="{12138D19-D280-42A7-9048-0FC49DAA768E}" destId="{B1175CEE-E251-4F36-B678-B06E204D461C}" srcOrd="0" destOrd="0" presId="urn:microsoft.com/office/officeart/2008/layout/LinedList"/>
    <dgm:cxn modelId="{7DDB6974-D40C-430B-AB75-1603E8B0BB91}" type="presParOf" srcId="{12138D19-D280-42A7-9048-0FC49DAA768E}" destId="{DBCCDC6C-0B3D-495B-9993-8225C41F860A}" srcOrd="1" destOrd="0" presId="urn:microsoft.com/office/officeart/2008/layout/LinedList"/>
    <dgm:cxn modelId="{B927E704-E84A-4E5D-8C07-E42CCCD66369}" type="presParOf" srcId="{DBCCDC6C-0B3D-495B-9993-8225C41F860A}" destId="{D4C6E802-1F36-4D47-B9AD-2AD5A69AF385}" srcOrd="0" destOrd="0" presId="urn:microsoft.com/office/officeart/2008/layout/LinedList"/>
    <dgm:cxn modelId="{50EAB8AF-5775-493C-BD49-98183ADABE83}" type="presParOf" srcId="{DBCCDC6C-0B3D-495B-9993-8225C41F860A}" destId="{6D72F895-A0A6-4C88-A854-93F6C9312F37}" srcOrd="1" destOrd="0" presId="urn:microsoft.com/office/officeart/2008/layout/LinedList"/>
    <dgm:cxn modelId="{9B941AF3-51E0-42BB-BE92-AF07E390B630}" type="presParOf" srcId="{12138D19-D280-42A7-9048-0FC49DAA768E}" destId="{8399BFFF-BAC7-4BA6-B09C-AE6CF7F141D7}" srcOrd="2" destOrd="0" presId="urn:microsoft.com/office/officeart/2008/layout/LinedList"/>
    <dgm:cxn modelId="{71F8D083-B6D5-449F-A6F7-0FA8D23C241F}" type="presParOf" srcId="{12138D19-D280-42A7-9048-0FC49DAA768E}" destId="{2BC02E49-7D46-4F6D-B5F9-07F2CE06E639}" srcOrd="3" destOrd="0" presId="urn:microsoft.com/office/officeart/2008/layout/LinedList"/>
    <dgm:cxn modelId="{283A9565-1442-4753-84ED-9B8267E30C45}" type="presParOf" srcId="{2BC02E49-7D46-4F6D-B5F9-07F2CE06E639}" destId="{8FBB1888-3D97-4236-A318-B4A270D0B2ED}" srcOrd="0" destOrd="0" presId="urn:microsoft.com/office/officeart/2008/layout/LinedList"/>
    <dgm:cxn modelId="{27C3BB9E-9355-4FF5-AF39-BC73C7C3E331}" type="presParOf" srcId="{2BC02E49-7D46-4F6D-B5F9-07F2CE06E639}" destId="{624C6875-4E69-4108-A96A-E815B8922AC3}" srcOrd="1" destOrd="0" presId="urn:microsoft.com/office/officeart/2008/layout/LinedList"/>
    <dgm:cxn modelId="{A789D3DC-E9D4-4219-901F-19BCBCA65078}" type="presParOf" srcId="{12138D19-D280-42A7-9048-0FC49DAA768E}" destId="{AB9BFF71-81AE-4E93-A272-52843A98B6A9}" srcOrd="4" destOrd="0" presId="urn:microsoft.com/office/officeart/2008/layout/LinedList"/>
    <dgm:cxn modelId="{CF624412-92BE-41F1-998C-11AE9014D360}" type="presParOf" srcId="{12138D19-D280-42A7-9048-0FC49DAA768E}" destId="{0FD85B23-5221-49F5-BA9F-A1EA5DC8858C}" srcOrd="5" destOrd="0" presId="urn:microsoft.com/office/officeart/2008/layout/LinedList"/>
    <dgm:cxn modelId="{BA7EFD7E-B35D-47BB-B7A7-5FDD932545C4}" type="presParOf" srcId="{0FD85B23-5221-49F5-BA9F-A1EA5DC8858C}" destId="{44CBC041-C953-43FC-9E6E-B299597D7825}" srcOrd="0" destOrd="0" presId="urn:microsoft.com/office/officeart/2008/layout/LinedList"/>
    <dgm:cxn modelId="{AC4B271B-3C27-4996-8DC0-799700FD239D}" type="presParOf" srcId="{0FD85B23-5221-49F5-BA9F-A1EA5DC8858C}" destId="{10513225-9A68-4E15-B091-DEA3E39EF493}" srcOrd="1" destOrd="0" presId="urn:microsoft.com/office/officeart/2008/layout/LinedList"/>
    <dgm:cxn modelId="{6E8F3F4B-60B2-4818-ABC5-3363149FA106}" type="presParOf" srcId="{12138D19-D280-42A7-9048-0FC49DAA768E}" destId="{01F6F846-17F7-48B9-BF07-6D8B353DAB7E}" srcOrd="6" destOrd="0" presId="urn:microsoft.com/office/officeart/2008/layout/LinedList"/>
    <dgm:cxn modelId="{AC5C690E-374F-4109-A7F4-5453BDD7185F}" type="presParOf" srcId="{12138D19-D280-42A7-9048-0FC49DAA768E}" destId="{56980E9E-23DD-41F6-8337-35DE8FBE8ADC}" srcOrd="7" destOrd="0" presId="urn:microsoft.com/office/officeart/2008/layout/LinedList"/>
    <dgm:cxn modelId="{6B3994B0-6C2B-469E-8F05-77B464DBD404}" type="presParOf" srcId="{56980E9E-23DD-41F6-8337-35DE8FBE8ADC}" destId="{72C0197D-1BDC-4C02-8396-3FA371012297}" srcOrd="0" destOrd="0" presId="urn:microsoft.com/office/officeart/2008/layout/LinedList"/>
    <dgm:cxn modelId="{7883351A-D3D4-41A2-A5DD-EAD0949A8123}" type="presParOf" srcId="{56980E9E-23DD-41F6-8337-35DE8FBE8ADC}" destId="{878AF770-1401-458B-934C-DE39CDE9628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C6AD12-789C-48D0-A787-DB5EAD60D90E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3AB52330-0DFF-4875-9E84-EF73FF7FC292}">
      <dgm:prSet/>
      <dgm:spPr/>
      <dgm:t>
        <a:bodyPr/>
        <a:lstStyle/>
        <a:p>
          <a:pPr rtl="0"/>
          <a:r>
            <a:rPr lang="cs-CZ" dirty="0"/>
            <a:t>Manipulativní činnost - zlomky a desetinná čísla </a:t>
          </a:r>
          <a:r>
            <a:rPr lang="cs-CZ" dirty="0">
              <a:latin typeface="Calibri Light" panose="020F0302020204030204"/>
            </a:rPr>
            <a:t>od 1:24 </a:t>
          </a:r>
          <a:r>
            <a:rPr lang="cs-CZ" dirty="0">
              <a:latin typeface="Calibri Light" panose="020F0302020204030204"/>
              <a:hlinkClick xmlns:r="http://schemas.openxmlformats.org/officeDocument/2006/relationships" r:id="rId1"/>
            </a:rPr>
            <a:t>odkaz - video</a:t>
          </a:r>
          <a:endParaRPr lang="en-US" dirty="0"/>
        </a:p>
      </dgm:t>
    </dgm:pt>
    <dgm:pt modelId="{780A89C9-2D99-45D7-B8A4-AA0F020E55C8}" type="parTrans" cxnId="{CBEB2810-8396-45FF-8A40-5FF01365581D}">
      <dgm:prSet/>
      <dgm:spPr/>
      <dgm:t>
        <a:bodyPr/>
        <a:lstStyle/>
        <a:p>
          <a:endParaRPr lang="en-US"/>
        </a:p>
      </dgm:t>
    </dgm:pt>
    <dgm:pt modelId="{E83FFFDE-A832-45D7-94BC-258B0DA7B3D7}" type="sibTrans" cxnId="{CBEB2810-8396-45FF-8A40-5FF01365581D}">
      <dgm:prSet/>
      <dgm:spPr/>
      <dgm:t>
        <a:bodyPr/>
        <a:lstStyle/>
        <a:p>
          <a:endParaRPr lang="en-US"/>
        </a:p>
      </dgm:t>
    </dgm:pt>
    <dgm:pt modelId="{A8D0B2CC-76B5-4AF9-817F-F729C3021BCB}">
      <dgm:prSet/>
      <dgm:spPr/>
      <dgm:t>
        <a:bodyPr/>
        <a:lstStyle/>
        <a:p>
          <a:pPr rtl="0"/>
          <a:r>
            <a:rPr lang="cs-CZ" dirty="0">
              <a:latin typeface="Calibri Light" panose="020F0302020204030204"/>
              <a:hlinkClick xmlns:r="http://schemas.openxmlformats.org/officeDocument/2006/relationships" r:id="rId2"/>
            </a:rPr>
            <a:t>odkaz - video</a:t>
          </a:r>
          <a:r>
            <a:rPr lang="cs-CZ" dirty="0"/>
            <a:t> od 1:00 budování pojmu zlomku jako část celku </a:t>
          </a:r>
          <a:endParaRPr lang="en-US" dirty="0"/>
        </a:p>
      </dgm:t>
    </dgm:pt>
    <dgm:pt modelId="{E7B69DA1-FBB6-4661-86BF-E6FCF0255E1A}" type="parTrans" cxnId="{36E55FD7-A444-453C-A82D-594CB7FA1A02}">
      <dgm:prSet/>
      <dgm:spPr/>
      <dgm:t>
        <a:bodyPr/>
        <a:lstStyle/>
        <a:p>
          <a:endParaRPr lang="en-US"/>
        </a:p>
      </dgm:t>
    </dgm:pt>
    <dgm:pt modelId="{90500AEC-9CF6-43DA-922E-D1F2F06A6FCB}" type="sibTrans" cxnId="{36E55FD7-A444-453C-A82D-594CB7FA1A02}">
      <dgm:prSet/>
      <dgm:spPr/>
      <dgm:t>
        <a:bodyPr/>
        <a:lstStyle/>
        <a:p>
          <a:endParaRPr lang="en-US"/>
        </a:p>
      </dgm:t>
    </dgm:pt>
    <dgm:pt modelId="{20B5BA30-B66A-4EB6-A509-5D947502E7BD}" type="pres">
      <dgm:prSet presAssocID="{16C6AD12-789C-48D0-A787-DB5EAD60D90E}" presName="vert0" presStyleCnt="0">
        <dgm:presLayoutVars>
          <dgm:dir/>
          <dgm:animOne val="branch"/>
          <dgm:animLvl val="lvl"/>
        </dgm:presLayoutVars>
      </dgm:prSet>
      <dgm:spPr/>
    </dgm:pt>
    <dgm:pt modelId="{DEABE2B8-F033-4A07-9702-5269FB70AC4B}" type="pres">
      <dgm:prSet presAssocID="{3AB52330-0DFF-4875-9E84-EF73FF7FC292}" presName="thickLine" presStyleLbl="alignNode1" presStyleIdx="0" presStyleCnt="2"/>
      <dgm:spPr/>
    </dgm:pt>
    <dgm:pt modelId="{9D69E6F7-3737-477E-9569-D3D519C06A99}" type="pres">
      <dgm:prSet presAssocID="{3AB52330-0DFF-4875-9E84-EF73FF7FC292}" presName="horz1" presStyleCnt="0"/>
      <dgm:spPr/>
    </dgm:pt>
    <dgm:pt modelId="{669E288D-14D1-4E79-A157-A36762FBB13A}" type="pres">
      <dgm:prSet presAssocID="{3AB52330-0DFF-4875-9E84-EF73FF7FC292}" presName="tx1" presStyleLbl="revTx" presStyleIdx="0" presStyleCnt="2"/>
      <dgm:spPr/>
    </dgm:pt>
    <dgm:pt modelId="{647FFC9C-8617-4763-9480-A6782B7FDB0F}" type="pres">
      <dgm:prSet presAssocID="{3AB52330-0DFF-4875-9E84-EF73FF7FC292}" presName="vert1" presStyleCnt="0"/>
      <dgm:spPr/>
    </dgm:pt>
    <dgm:pt modelId="{7E450776-C2DC-4904-B2D7-AE58E4385F92}" type="pres">
      <dgm:prSet presAssocID="{A8D0B2CC-76B5-4AF9-817F-F729C3021BCB}" presName="thickLine" presStyleLbl="alignNode1" presStyleIdx="1" presStyleCnt="2"/>
      <dgm:spPr/>
    </dgm:pt>
    <dgm:pt modelId="{D16444D6-C955-4518-B7E8-C071161251E3}" type="pres">
      <dgm:prSet presAssocID="{A8D0B2CC-76B5-4AF9-817F-F729C3021BCB}" presName="horz1" presStyleCnt="0"/>
      <dgm:spPr/>
    </dgm:pt>
    <dgm:pt modelId="{F51ECBD2-9883-4F48-900C-A887CC3E55F2}" type="pres">
      <dgm:prSet presAssocID="{A8D0B2CC-76B5-4AF9-817F-F729C3021BCB}" presName="tx1" presStyleLbl="revTx" presStyleIdx="1" presStyleCnt="2"/>
      <dgm:spPr/>
    </dgm:pt>
    <dgm:pt modelId="{CDE09AFA-DEB9-4F23-89CB-00B80F1D6D21}" type="pres">
      <dgm:prSet presAssocID="{A8D0B2CC-76B5-4AF9-817F-F729C3021BCB}" presName="vert1" presStyleCnt="0"/>
      <dgm:spPr/>
    </dgm:pt>
  </dgm:ptLst>
  <dgm:cxnLst>
    <dgm:cxn modelId="{CBEB2810-8396-45FF-8A40-5FF01365581D}" srcId="{16C6AD12-789C-48D0-A787-DB5EAD60D90E}" destId="{3AB52330-0DFF-4875-9E84-EF73FF7FC292}" srcOrd="0" destOrd="0" parTransId="{780A89C9-2D99-45D7-B8A4-AA0F020E55C8}" sibTransId="{E83FFFDE-A832-45D7-94BC-258B0DA7B3D7}"/>
    <dgm:cxn modelId="{FFD49670-B184-48E8-934B-4520294CFE52}" type="presOf" srcId="{A8D0B2CC-76B5-4AF9-817F-F729C3021BCB}" destId="{F51ECBD2-9883-4F48-900C-A887CC3E55F2}" srcOrd="0" destOrd="0" presId="urn:microsoft.com/office/officeart/2008/layout/LinedList"/>
    <dgm:cxn modelId="{2BBD2D7A-E102-4560-9712-FD0F23E3BE71}" type="presOf" srcId="{16C6AD12-789C-48D0-A787-DB5EAD60D90E}" destId="{20B5BA30-B66A-4EB6-A509-5D947502E7BD}" srcOrd="0" destOrd="0" presId="urn:microsoft.com/office/officeart/2008/layout/LinedList"/>
    <dgm:cxn modelId="{36E55FD7-A444-453C-A82D-594CB7FA1A02}" srcId="{16C6AD12-789C-48D0-A787-DB5EAD60D90E}" destId="{A8D0B2CC-76B5-4AF9-817F-F729C3021BCB}" srcOrd="1" destOrd="0" parTransId="{E7B69DA1-FBB6-4661-86BF-E6FCF0255E1A}" sibTransId="{90500AEC-9CF6-43DA-922E-D1F2F06A6FCB}"/>
    <dgm:cxn modelId="{A5B789DE-8105-45B6-8528-7499FA72E93F}" type="presOf" srcId="{3AB52330-0DFF-4875-9E84-EF73FF7FC292}" destId="{669E288D-14D1-4E79-A157-A36762FBB13A}" srcOrd="0" destOrd="0" presId="urn:microsoft.com/office/officeart/2008/layout/LinedList"/>
    <dgm:cxn modelId="{EF545EDD-F21C-4ED7-8CB3-CBA98CE28991}" type="presParOf" srcId="{20B5BA30-B66A-4EB6-A509-5D947502E7BD}" destId="{DEABE2B8-F033-4A07-9702-5269FB70AC4B}" srcOrd="0" destOrd="0" presId="urn:microsoft.com/office/officeart/2008/layout/LinedList"/>
    <dgm:cxn modelId="{85E3A884-3F29-4AF6-A624-D86060F672A2}" type="presParOf" srcId="{20B5BA30-B66A-4EB6-A509-5D947502E7BD}" destId="{9D69E6F7-3737-477E-9569-D3D519C06A99}" srcOrd="1" destOrd="0" presId="urn:microsoft.com/office/officeart/2008/layout/LinedList"/>
    <dgm:cxn modelId="{7226D842-4CD0-4C33-9BD6-C0847A9BB450}" type="presParOf" srcId="{9D69E6F7-3737-477E-9569-D3D519C06A99}" destId="{669E288D-14D1-4E79-A157-A36762FBB13A}" srcOrd="0" destOrd="0" presId="urn:microsoft.com/office/officeart/2008/layout/LinedList"/>
    <dgm:cxn modelId="{925B210D-ECAF-4D7D-BFD1-02C6F5E54A94}" type="presParOf" srcId="{9D69E6F7-3737-477E-9569-D3D519C06A99}" destId="{647FFC9C-8617-4763-9480-A6782B7FDB0F}" srcOrd="1" destOrd="0" presId="urn:microsoft.com/office/officeart/2008/layout/LinedList"/>
    <dgm:cxn modelId="{C895669B-F517-419C-A564-CFE1DC6ED69C}" type="presParOf" srcId="{20B5BA30-B66A-4EB6-A509-5D947502E7BD}" destId="{7E450776-C2DC-4904-B2D7-AE58E4385F92}" srcOrd="2" destOrd="0" presId="urn:microsoft.com/office/officeart/2008/layout/LinedList"/>
    <dgm:cxn modelId="{36DD3FEE-2F23-4A8F-89B0-39FB5D8F8803}" type="presParOf" srcId="{20B5BA30-B66A-4EB6-A509-5D947502E7BD}" destId="{D16444D6-C955-4518-B7E8-C071161251E3}" srcOrd="3" destOrd="0" presId="urn:microsoft.com/office/officeart/2008/layout/LinedList"/>
    <dgm:cxn modelId="{76626408-EF2A-43D2-A41F-0542BE27AEE2}" type="presParOf" srcId="{D16444D6-C955-4518-B7E8-C071161251E3}" destId="{F51ECBD2-9883-4F48-900C-A887CC3E55F2}" srcOrd="0" destOrd="0" presId="urn:microsoft.com/office/officeart/2008/layout/LinedList"/>
    <dgm:cxn modelId="{70C3E81E-316C-49FD-A7EC-3577EB9801AB}" type="presParOf" srcId="{D16444D6-C955-4518-B7E8-C071161251E3}" destId="{CDE09AFA-DEB9-4F23-89CB-00B80F1D6D2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D695D5-FC3A-4353-92C5-6C50E997B4FF}" type="doc">
      <dgm:prSet loTypeId="urn:microsoft.com/office/officeart/2005/8/layout/cycle1" loCatId="cycle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63941C1-EDF9-469A-9C50-F04D1D732FD8}">
      <dgm:prSet/>
      <dgm:spPr/>
      <dgm:t>
        <a:bodyPr/>
        <a:lstStyle/>
        <a:p>
          <a:r>
            <a:rPr lang="cs-CZ"/>
            <a:t>pojem přirozeného čísla se vytváří zhruba </a:t>
          </a:r>
          <a:r>
            <a:rPr lang="cs-CZ" b="1"/>
            <a:t>od 2 až 3 roků do 6 roků</a:t>
          </a:r>
          <a:endParaRPr lang="en-US"/>
        </a:p>
      </dgm:t>
    </dgm:pt>
    <dgm:pt modelId="{DCAE5DF2-93CB-4599-91FB-2A8EBC5F2435}" type="parTrans" cxnId="{25B07485-EBE4-4F24-BFA5-F230BD3D314C}">
      <dgm:prSet/>
      <dgm:spPr/>
      <dgm:t>
        <a:bodyPr/>
        <a:lstStyle/>
        <a:p>
          <a:endParaRPr lang="en-US"/>
        </a:p>
      </dgm:t>
    </dgm:pt>
    <dgm:pt modelId="{4479B6D8-32D7-4A29-88B7-C54F39A8B6BD}" type="sibTrans" cxnId="{25B07485-EBE4-4F24-BFA5-F230BD3D314C}">
      <dgm:prSet/>
      <dgm:spPr/>
      <dgm:t>
        <a:bodyPr/>
        <a:lstStyle/>
        <a:p>
          <a:endParaRPr lang="en-US"/>
        </a:p>
      </dgm:t>
    </dgm:pt>
    <dgm:pt modelId="{15D8DC83-DC56-498E-B67C-B6934C8DFC95}">
      <dgm:prSet/>
      <dgm:spPr/>
      <dgm:t>
        <a:bodyPr/>
        <a:lstStyle/>
        <a:p>
          <a:r>
            <a:rPr lang="cs-CZ"/>
            <a:t>pojem zlomku je vytvářen asi </a:t>
          </a:r>
          <a:r>
            <a:rPr lang="cs-CZ" b="1" u="sng"/>
            <a:t>od 4 roků téměř do 15 roků </a:t>
          </a:r>
          <a:endParaRPr lang="en-US"/>
        </a:p>
      </dgm:t>
    </dgm:pt>
    <dgm:pt modelId="{2A6D72F3-6B79-4DF1-9C25-E88337E459B8}" type="parTrans" cxnId="{FB801BB3-096C-403A-85A1-8449A64F3800}">
      <dgm:prSet/>
      <dgm:spPr/>
      <dgm:t>
        <a:bodyPr/>
        <a:lstStyle/>
        <a:p>
          <a:endParaRPr lang="en-US"/>
        </a:p>
      </dgm:t>
    </dgm:pt>
    <dgm:pt modelId="{2EF0CE19-1A71-4F2C-9C87-EE0D1B580E54}" type="sibTrans" cxnId="{FB801BB3-096C-403A-85A1-8449A64F3800}">
      <dgm:prSet/>
      <dgm:spPr/>
      <dgm:t>
        <a:bodyPr/>
        <a:lstStyle/>
        <a:p>
          <a:endParaRPr lang="en-US"/>
        </a:p>
      </dgm:t>
    </dgm:pt>
    <dgm:pt modelId="{C9F11AAF-18C8-4FB0-915B-1228EFF47D75}" type="pres">
      <dgm:prSet presAssocID="{C8D695D5-FC3A-4353-92C5-6C50E997B4FF}" presName="cycle" presStyleCnt="0">
        <dgm:presLayoutVars>
          <dgm:dir/>
          <dgm:resizeHandles val="exact"/>
        </dgm:presLayoutVars>
      </dgm:prSet>
      <dgm:spPr/>
    </dgm:pt>
    <dgm:pt modelId="{965793F9-993C-45EC-8A8D-283565EA1FB5}" type="pres">
      <dgm:prSet presAssocID="{263941C1-EDF9-469A-9C50-F04D1D732FD8}" presName="dummy" presStyleCnt="0"/>
      <dgm:spPr/>
    </dgm:pt>
    <dgm:pt modelId="{447E1954-F362-46D6-A7B3-644AEB016149}" type="pres">
      <dgm:prSet presAssocID="{263941C1-EDF9-469A-9C50-F04D1D732FD8}" presName="node" presStyleLbl="revTx" presStyleIdx="0" presStyleCnt="2">
        <dgm:presLayoutVars>
          <dgm:bulletEnabled val="1"/>
        </dgm:presLayoutVars>
      </dgm:prSet>
      <dgm:spPr/>
    </dgm:pt>
    <dgm:pt modelId="{806A6AF1-5EB1-4C48-B47B-A47351D3ACE7}" type="pres">
      <dgm:prSet presAssocID="{4479B6D8-32D7-4A29-88B7-C54F39A8B6BD}" presName="sibTrans" presStyleLbl="node1" presStyleIdx="0" presStyleCnt="2"/>
      <dgm:spPr/>
    </dgm:pt>
    <dgm:pt modelId="{41234D64-F664-42DA-8813-B8C556B60D07}" type="pres">
      <dgm:prSet presAssocID="{15D8DC83-DC56-498E-B67C-B6934C8DFC95}" presName="dummy" presStyleCnt="0"/>
      <dgm:spPr/>
    </dgm:pt>
    <dgm:pt modelId="{134028F1-3B6D-4B83-B8BC-D03FFE6A8E00}" type="pres">
      <dgm:prSet presAssocID="{15D8DC83-DC56-498E-B67C-B6934C8DFC95}" presName="node" presStyleLbl="revTx" presStyleIdx="1" presStyleCnt="2">
        <dgm:presLayoutVars>
          <dgm:bulletEnabled val="1"/>
        </dgm:presLayoutVars>
      </dgm:prSet>
      <dgm:spPr/>
    </dgm:pt>
    <dgm:pt modelId="{F9C0603D-3C42-4812-ABF7-2EB32F33B1A5}" type="pres">
      <dgm:prSet presAssocID="{2EF0CE19-1A71-4F2C-9C87-EE0D1B580E54}" presName="sibTrans" presStyleLbl="node1" presStyleIdx="1" presStyleCnt="2"/>
      <dgm:spPr/>
    </dgm:pt>
  </dgm:ptLst>
  <dgm:cxnLst>
    <dgm:cxn modelId="{20959825-7286-4E2B-9CF6-F0D978327253}" type="presOf" srcId="{15D8DC83-DC56-498E-B67C-B6934C8DFC95}" destId="{134028F1-3B6D-4B83-B8BC-D03FFE6A8E00}" srcOrd="0" destOrd="0" presId="urn:microsoft.com/office/officeart/2005/8/layout/cycle1"/>
    <dgm:cxn modelId="{34C6335F-F598-452A-827F-920C89C9CF9A}" type="presOf" srcId="{4479B6D8-32D7-4A29-88B7-C54F39A8B6BD}" destId="{806A6AF1-5EB1-4C48-B47B-A47351D3ACE7}" srcOrd="0" destOrd="0" presId="urn:microsoft.com/office/officeart/2005/8/layout/cycle1"/>
    <dgm:cxn modelId="{9136F774-9889-4348-8B8F-061E5B4608E9}" type="presOf" srcId="{263941C1-EDF9-469A-9C50-F04D1D732FD8}" destId="{447E1954-F362-46D6-A7B3-644AEB016149}" srcOrd="0" destOrd="0" presId="urn:microsoft.com/office/officeart/2005/8/layout/cycle1"/>
    <dgm:cxn modelId="{2EB8B459-C979-4D1B-9739-2F29A1A34976}" type="presOf" srcId="{C8D695D5-FC3A-4353-92C5-6C50E997B4FF}" destId="{C9F11AAF-18C8-4FB0-915B-1228EFF47D75}" srcOrd="0" destOrd="0" presId="urn:microsoft.com/office/officeart/2005/8/layout/cycle1"/>
    <dgm:cxn modelId="{25B07485-EBE4-4F24-BFA5-F230BD3D314C}" srcId="{C8D695D5-FC3A-4353-92C5-6C50E997B4FF}" destId="{263941C1-EDF9-469A-9C50-F04D1D732FD8}" srcOrd="0" destOrd="0" parTransId="{DCAE5DF2-93CB-4599-91FB-2A8EBC5F2435}" sibTransId="{4479B6D8-32D7-4A29-88B7-C54F39A8B6BD}"/>
    <dgm:cxn modelId="{53AF57AD-B57A-40D6-A9E0-97D0EF00F89B}" type="presOf" srcId="{2EF0CE19-1A71-4F2C-9C87-EE0D1B580E54}" destId="{F9C0603D-3C42-4812-ABF7-2EB32F33B1A5}" srcOrd="0" destOrd="0" presId="urn:microsoft.com/office/officeart/2005/8/layout/cycle1"/>
    <dgm:cxn modelId="{FB801BB3-096C-403A-85A1-8449A64F3800}" srcId="{C8D695D5-FC3A-4353-92C5-6C50E997B4FF}" destId="{15D8DC83-DC56-498E-B67C-B6934C8DFC95}" srcOrd="1" destOrd="0" parTransId="{2A6D72F3-6B79-4DF1-9C25-E88337E459B8}" sibTransId="{2EF0CE19-1A71-4F2C-9C87-EE0D1B580E54}"/>
    <dgm:cxn modelId="{E93A86E2-05FB-488E-B7A5-3972CFD58A78}" type="presParOf" srcId="{C9F11AAF-18C8-4FB0-915B-1228EFF47D75}" destId="{965793F9-993C-45EC-8A8D-283565EA1FB5}" srcOrd="0" destOrd="0" presId="urn:microsoft.com/office/officeart/2005/8/layout/cycle1"/>
    <dgm:cxn modelId="{9E4EB8E0-F07C-4E2B-95C3-3D7BBB8E62AB}" type="presParOf" srcId="{C9F11AAF-18C8-4FB0-915B-1228EFF47D75}" destId="{447E1954-F362-46D6-A7B3-644AEB016149}" srcOrd="1" destOrd="0" presId="urn:microsoft.com/office/officeart/2005/8/layout/cycle1"/>
    <dgm:cxn modelId="{4D157BAD-65D5-4727-8A5B-B8D74EAF9584}" type="presParOf" srcId="{C9F11AAF-18C8-4FB0-915B-1228EFF47D75}" destId="{806A6AF1-5EB1-4C48-B47B-A47351D3ACE7}" srcOrd="2" destOrd="0" presId="urn:microsoft.com/office/officeart/2005/8/layout/cycle1"/>
    <dgm:cxn modelId="{FAF73131-BE07-4F38-AEFF-8DE41850E777}" type="presParOf" srcId="{C9F11AAF-18C8-4FB0-915B-1228EFF47D75}" destId="{41234D64-F664-42DA-8813-B8C556B60D07}" srcOrd="3" destOrd="0" presId="urn:microsoft.com/office/officeart/2005/8/layout/cycle1"/>
    <dgm:cxn modelId="{B24ED9E5-1093-4A23-B34D-A64B747BDCD7}" type="presParOf" srcId="{C9F11AAF-18C8-4FB0-915B-1228EFF47D75}" destId="{134028F1-3B6D-4B83-B8BC-D03FFE6A8E00}" srcOrd="4" destOrd="0" presId="urn:microsoft.com/office/officeart/2005/8/layout/cycle1"/>
    <dgm:cxn modelId="{B0A47A12-8259-4834-B2A6-5669FF2E886B}" type="presParOf" srcId="{C9F11AAF-18C8-4FB0-915B-1228EFF47D75}" destId="{F9C0603D-3C42-4812-ABF7-2EB32F33B1A5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6F2247-CDAB-41C6-96CE-EF5D2F82E88A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85271E9-77BC-46E0-BD5C-98AD965ADE20}">
      <dgm:prSet/>
      <dgm:spPr/>
      <dgm:t>
        <a:bodyPr/>
        <a:lstStyle/>
        <a:p>
          <a:r>
            <a:rPr lang="cs-CZ"/>
            <a:t>1. Pochopení pojmu zlomek ve všech jeho významech  </a:t>
          </a:r>
          <a:endParaRPr lang="en-US"/>
        </a:p>
      </dgm:t>
    </dgm:pt>
    <dgm:pt modelId="{04B6159C-D0C5-4156-8DEF-D25DDDAD3923}" type="parTrans" cxnId="{8B9A386F-132C-466A-9ADE-FB38382464ED}">
      <dgm:prSet/>
      <dgm:spPr/>
      <dgm:t>
        <a:bodyPr/>
        <a:lstStyle/>
        <a:p>
          <a:endParaRPr lang="en-US"/>
        </a:p>
      </dgm:t>
    </dgm:pt>
    <dgm:pt modelId="{909F50AC-DC3B-41FD-96AA-14F367C2FEF1}" type="sibTrans" cxnId="{8B9A386F-132C-466A-9ADE-FB38382464ED}">
      <dgm:prSet/>
      <dgm:spPr/>
      <dgm:t>
        <a:bodyPr/>
        <a:lstStyle/>
        <a:p>
          <a:endParaRPr lang="en-US"/>
        </a:p>
      </dgm:t>
    </dgm:pt>
    <dgm:pt modelId="{1D7B14D1-F55F-4442-8980-1014D860D974}">
      <dgm:prSet/>
      <dgm:spPr/>
      <dgm:t>
        <a:bodyPr/>
        <a:lstStyle/>
        <a:p>
          <a:r>
            <a:rPr lang="cs-CZ"/>
            <a:t>2. Čtení a zápis zlomků  </a:t>
          </a:r>
          <a:endParaRPr lang="en-US"/>
        </a:p>
      </dgm:t>
    </dgm:pt>
    <dgm:pt modelId="{8113EFFC-CBCF-4E3A-8FB7-77508604D699}" type="parTrans" cxnId="{5B075BAA-C465-418B-B717-C7F4E3E95B2F}">
      <dgm:prSet/>
      <dgm:spPr/>
      <dgm:t>
        <a:bodyPr/>
        <a:lstStyle/>
        <a:p>
          <a:endParaRPr lang="en-US"/>
        </a:p>
      </dgm:t>
    </dgm:pt>
    <dgm:pt modelId="{9390FD60-B61F-4C06-B5C6-95A90C091A97}" type="sibTrans" cxnId="{5B075BAA-C465-418B-B717-C7F4E3E95B2F}">
      <dgm:prSet/>
      <dgm:spPr/>
      <dgm:t>
        <a:bodyPr/>
        <a:lstStyle/>
        <a:p>
          <a:endParaRPr lang="en-US"/>
        </a:p>
      </dgm:t>
    </dgm:pt>
    <dgm:pt modelId="{C2E087F8-B373-4698-9D8C-0188895032E1}">
      <dgm:prSet/>
      <dgm:spPr/>
      <dgm:t>
        <a:bodyPr/>
        <a:lstStyle/>
        <a:p>
          <a:r>
            <a:rPr lang="cs-CZ"/>
            <a:t>3. Znázornění zlomků na číselné ose  </a:t>
          </a:r>
          <a:endParaRPr lang="en-US"/>
        </a:p>
      </dgm:t>
    </dgm:pt>
    <dgm:pt modelId="{A46EC334-DDEC-4750-B1C6-64EC6F4BC0B4}" type="parTrans" cxnId="{F063CF54-6A3E-4371-B423-98EB85150685}">
      <dgm:prSet/>
      <dgm:spPr/>
      <dgm:t>
        <a:bodyPr/>
        <a:lstStyle/>
        <a:p>
          <a:endParaRPr lang="en-US"/>
        </a:p>
      </dgm:t>
    </dgm:pt>
    <dgm:pt modelId="{533699F9-B6B1-41D5-B8EB-6E53BC703E46}" type="sibTrans" cxnId="{F063CF54-6A3E-4371-B423-98EB85150685}">
      <dgm:prSet/>
      <dgm:spPr/>
      <dgm:t>
        <a:bodyPr/>
        <a:lstStyle/>
        <a:p>
          <a:endParaRPr lang="en-US"/>
        </a:p>
      </dgm:t>
    </dgm:pt>
    <dgm:pt modelId="{44E62ABC-3F84-494D-B17E-D412A19BC866}">
      <dgm:prSet/>
      <dgm:spPr/>
      <dgm:t>
        <a:bodyPr/>
        <a:lstStyle/>
        <a:p>
          <a:r>
            <a:rPr lang="cs-CZ"/>
            <a:t>4. Krácení a rozšiřování zlomků  </a:t>
          </a:r>
          <a:endParaRPr lang="en-US"/>
        </a:p>
      </dgm:t>
    </dgm:pt>
    <dgm:pt modelId="{D4DC7BB2-279F-45DB-9AE5-3C37332E05BC}" type="parTrans" cxnId="{E5F0D29C-3759-4EFE-BF0A-EA495BE5C796}">
      <dgm:prSet/>
      <dgm:spPr/>
      <dgm:t>
        <a:bodyPr/>
        <a:lstStyle/>
        <a:p>
          <a:endParaRPr lang="en-US"/>
        </a:p>
      </dgm:t>
    </dgm:pt>
    <dgm:pt modelId="{61F4D632-1B0A-4F21-BA9B-96DF99910899}" type="sibTrans" cxnId="{E5F0D29C-3759-4EFE-BF0A-EA495BE5C796}">
      <dgm:prSet/>
      <dgm:spPr/>
      <dgm:t>
        <a:bodyPr/>
        <a:lstStyle/>
        <a:p>
          <a:endParaRPr lang="en-US"/>
        </a:p>
      </dgm:t>
    </dgm:pt>
    <dgm:pt modelId="{11395DB4-20B5-4C43-91BC-9105B97009DB}">
      <dgm:prSet/>
      <dgm:spPr/>
      <dgm:t>
        <a:bodyPr/>
        <a:lstStyle/>
        <a:p>
          <a:r>
            <a:rPr lang="cs-CZ"/>
            <a:t>5. Smíšené číslo  </a:t>
          </a:r>
          <a:endParaRPr lang="en-US"/>
        </a:p>
      </dgm:t>
    </dgm:pt>
    <dgm:pt modelId="{CE25ECE6-5DA1-4388-B10F-F6BA6D168A1B}" type="parTrans" cxnId="{9C28392D-3E2B-40CB-9A6F-1D3403EB18D9}">
      <dgm:prSet/>
      <dgm:spPr/>
      <dgm:t>
        <a:bodyPr/>
        <a:lstStyle/>
        <a:p>
          <a:endParaRPr lang="en-US"/>
        </a:p>
      </dgm:t>
    </dgm:pt>
    <dgm:pt modelId="{B82F04C1-7003-48B5-A276-2C2B4E50F9B3}" type="sibTrans" cxnId="{9C28392D-3E2B-40CB-9A6F-1D3403EB18D9}">
      <dgm:prSet/>
      <dgm:spPr/>
      <dgm:t>
        <a:bodyPr/>
        <a:lstStyle/>
        <a:p>
          <a:endParaRPr lang="en-US"/>
        </a:p>
      </dgm:t>
    </dgm:pt>
    <dgm:pt modelId="{C40819FC-20EB-44A5-A0BC-A520872F12A3}">
      <dgm:prSet/>
      <dgm:spPr/>
      <dgm:t>
        <a:bodyPr/>
        <a:lstStyle/>
        <a:p>
          <a:r>
            <a:rPr lang="cs-CZ"/>
            <a:t>6. Porovnávání zlomků </a:t>
          </a:r>
          <a:endParaRPr lang="en-US"/>
        </a:p>
      </dgm:t>
    </dgm:pt>
    <dgm:pt modelId="{6EA87375-6601-4AE2-813E-B386CE0E5A8F}" type="parTrans" cxnId="{78EFB1D6-03D0-454D-A088-F0044C660A81}">
      <dgm:prSet/>
      <dgm:spPr/>
      <dgm:t>
        <a:bodyPr/>
        <a:lstStyle/>
        <a:p>
          <a:endParaRPr lang="en-US"/>
        </a:p>
      </dgm:t>
    </dgm:pt>
    <dgm:pt modelId="{B66D5FC7-226B-4052-AB96-4169FC3C78F1}" type="sibTrans" cxnId="{78EFB1D6-03D0-454D-A088-F0044C660A81}">
      <dgm:prSet/>
      <dgm:spPr/>
      <dgm:t>
        <a:bodyPr/>
        <a:lstStyle/>
        <a:p>
          <a:endParaRPr lang="en-US"/>
        </a:p>
      </dgm:t>
    </dgm:pt>
    <dgm:pt modelId="{F8699CCB-0730-4F74-A5A4-3F3FBBE2464C}" type="pres">
      <dgm:prSet presAssocID="{886F2247-CDAB-41C6-96CE-EF5D2F82E88A}" presName="vert0" presStyleCnt="0">
        <dgm:presLayoutVars>
          <dgm:dir/>
          <dgm:animOne val="branch"/>
          <dgm:animLvl val="lvl"/>
        </dgm:presLayoutVars>
      </dgm:prSet>
      <dgm:spPr/>
    </dgm:pt>
    <dgm:pt modelId="{A7938417-FFFA-4829-8CCC-64718DCDD3E5}" type="pres">
      <dgm:prSet presAssocID="{585271E9-77BC-46E0-BD5C-98AD965ADE20}" presName="thickLine" presStyleLbl="alignNode1" presStyleIdx="0" presStyleCnt="6"/>
      <dgm:spPr/>
    </dgm:pt>
    <dgm:pt modelId="{0C3990E8-790A-4B73-B332-7B689E62E57F}" type="pres">
      <dgm:prSet presAssocID="{585271E9-77BC-46E0-BD5C-98AD965ADE20}" presName="horz1" presStyleCnt="0"/>
      <dgm:spPr/>
    </dgm:pt>
    <dgm:pt modelId="{E504495D-EE33-48D6-B97B-8926E1441ECD}" type="pres">
      <dgm:prSet presAssocID="{585271E9-77BC-46E0-BD5C-98AD965ADE20}" presName="tx1" presStyleLbl="revTx" presStyleIdx="0" presStyleCnt="6"/>
      <dgm:spPr/>
    </dgm:pt>
    <dgm:pt modelId="{7800921B-1E9A-4877-BAAD-BDC295EB9A38}" type="pres">
      <dgm:prSet presAssocID="{585271E9-77BC-46E0-BD5C-98AD965ADE20}" presName="vert1" presStyleCnt="0"/>
      <dgm:spPr/>
    </dgm:pt>
    <dgm:pt modelId="{3883A8FC-59D9-4F3E-911F-F7AFC1D27197}" type="pres">
      <dgm:prSet presAssocID="{1D7B14D1-F55F-4442-8980-1014D860D974}" presName="thickLine" presStyleLbl="alignNode1" presStyleIdx="1" presStyleCnt="6"/>
      <dgm:spPr/>
    </dgm:pt>
    <dgm:pt modelId="{ED2C4628-AB45-43FA-AA02-BA6CE6F92B42}" type="pres">
      <dgm:prSet presAssocID="{1D7B14D1-F55F-4442-8980-1014D860D974}" presName="horz1" presStyleCnt="0"/>
      <dgm:spPr/>
    </dgm:pt>
    <dgm:pt modelId="{3F0A2EB9-A82F-4B65-9F4C-F441FF133E31}" type="pres">
      <dgm:prSet presAssocID="{1D7B14D1-F55F-4442-8980-1014D860D974}" presName="tx1" presStyleLbl="revTx" presStyleIdx="1" presStyleCnt="6"/>
      <dgm:spPr/>
    </dgm:pt>
    <dgm:pt modelId="{EA7D64F5-EECA-4BAF-B515-721E5A1513E1}" type="pres">
      <dgm:prSet presAssocID="{1D7B14D1-F55F-4442-8980-1014D860D974}" presName="vert1" presStyleCnt="0"/>
      <dgm:spPr/>
    </dgm:pt>
    <dgm:pt modelId="{25E26003-06FF-41BD-B9E3-C253179E84DE}" type="pres">
      <dgm:prSet presAssocID="{C2E087F8-B373-4698-9D8C-0188895032E1}" presName="thickLine" presStyleLbl="alignNode1" presStyleIdx="2" presStyleCnt="6"/>
      <dgm:spPr/>
    </dgm:pt>
    <dgm:pt modelId="{8920FF3D-91BD-4AB3-B320-F39C4AA705DC}" type="pres">
      <dgm:prSet presAssocID="{C2E087F8-B373-4698-9D8C-0188895032E1}" presName="horz1" presStyleCnt="0"/>
      <dgm:spPr/>
    </dgm:pt>
    <dgm:pt modelId="{A80201FE-9A26-41FD-9BFA-68D92DA35C0F}" type="pres">
      <dgm:prSet presAssocID="{C2E087F8-B373-4698-9D8C-0188895032E1}" presName="tx1" presStyleLbl="revTx" presStyleIdx="2" presStyleCnt="6"/>
      <dgm:spPr/>
    </dgm:pt>
    <dgm:pt modelId="{15CAD097-5CE4-46CB-902C-25C8A802B745}" type="pres">
      <dgm:prSet presAssocID="{C2E087F8-B373-4698-9D8C-0188895032E1}" presName="vert1" presStyleCnt="0"/>
      <dgm:spPr/>
    </dgm:pt>
    <dgm:pt modelId="{B28E5006-D538-4E21-9BAD-E6A6B0C9E402}" type="pres">
      <dgm:prSet presAssocID="{44E62ABC-3F84-494D-B17E-D412A19BC866}" presName="thickLine" presStyleLbl="alignNode1" presStyleIdx="3" presStyleCnt="6"/>
      <dgm:spPr/>
    </dgm:pt>
    <dgm:pt modelId="{0166F854-132C-4CBC-AB25-B173FE658108}" type="pres">
      <dgm:prSet presAssocID="{44E62ABC-3F84-494D-B17E-D412A19BC866}" presName="horz1" presStyleCnt="0"/>
      <dgm:spPr/>
    </dgm:pt>
    <dgm:pt modelId="{9FCB5C15-3685-4742-98D3-84F1E9D5A0C8}" type="pres">
      <dgm:prSet presAssocID="{44E62ABC-3F84-494D-B17E-D412A19BC866}" presName="tx1" presStyleLbl="revTx" presStyleIdx="3" presStyleCnt="6"/>
      <dgm:spPr/>
    </dgm:pt>
    <dgm:pt modelId="{3F3F9470-0D65-4FCA-86EF-B52AB29A82B3}" type="pres">
      <dgm:prSet presAssocID="{44E62ABC-3F84-494D-B17E-D412A19BC866}" presName="vert1" presStyleCnt="0"/>
      <dgm:spPr/>
    </dgm:pt>
    <dgm:pt modelId="{2DA32956-A889-4F09-8462-0EAC8EECF1E1}" type="pres">
      <dgm:prSet presAssocID="{11395DB4-20B5-4C43-91BC-9105B97009DB}" presName="thickLine" presStyleLbl="alignNode1" presStyleIdx="4" presStyleCnt="6"/>
      <dgm:spPr/>
    </dgm:pt>
    <dgm:pt modelId="{627C7823-B4EC-4A96-8012-F377B14DCC42}" type="pres">
      <dgm:prSet presAssocID="{11395DB4-20B5-4C43-91BC-9105B97009DB}" presName="horz1" presStyleCnt="0"/>
      <dgm:spPr/>
    </dgm:pt>
    <dgm:pt modelId="{002AE62C-56FF-47FA-B0FB-4B573AF99088}" type="pres">
      <dgm:prSet presAssocID="{11395DB4-20B5-4C43-91BC-9105B97009DB}" presName="tx1" presStyleLbl="revTx" presStyleIdx="4" presStyleCnt="6"/>
      <dgm:spPr/>
    </dgm:pt>
    <dgm:pt modelId="{CE46C984-F660-4045-A0F9-63AA4C265658}" type="pres">
      <dgm:prSet presAssocID="{11395DB4-20B5-4C43-91BC-9105B97009DB}" presName="vert1" presStyleCnt="0"/>
      <dgm:spPr/>
    </dgm:pt>
    <dgm:pt modelId="{7193D30A-854D-47C2-84A2-853D1E35D7E7}" type="pres">
      <dgm:prSet presAssocID="{C40819FC-20EB-44A5-A0BC-A520872F12A3}" presName="thickLine" presStyleLbl="alignNode1" presStyleIdx="5" presStyleCnt="6"/>
      <dgm:spPr/>
    </dgm:pt>
    <dgm:pt modelId="{66392C63-98D5-4B29-ABF3-FF1451725A33}" type="pres">
      <dgm:prSet presAssocID="{C40819FC-20EB-44A5-A0BC-A520872F12A3}" presName="horz1" presStyleCnt="0"/>
      <dgm:spPr/>
    </dgm:pt>
    <dgm:pt modelId="{DE22C725-DAC7-4394-A4EA-35E3E8364639}" type="pres">
      <dgm:prSet presAssocID="{C40819FC-20EB-44A5-A0BC-A520872F12A3}" presName="tx1" presStyleLbl="revTx" presStyleIdx="5" presStyleCnt="6"/>
      <dgm:spPr/>
    </dgm:pt>
    <dgm:pt modelId="{7AC03D62-F5FF-4384-86E3-0CFA5D200364}" type="pres">
      <dgm:prSet presAssocID="{C40819FC-20EB-44A5-A0BC-A520872F12A3}" presName="vert1" presStyleCnt="0"/>
      <dgm:spPr/>
    </dgm:pt>
  </dgm:ptLst>
  <dgm:cxnLst>
    <dgm:cxn modelId="{9C28392D-3E2B-40CB-9A6F-1D3403EB18D9}" srcId="{886F2247-CDAB-41C6-96CE-EF5D2F82E88A}" destId="{11395DB4-20B5-4C43-91BC-9105B97009DB}" srcOrd="4" destOrd="0" parTransId="{CE25ECE6-5DA1-4388-B10F-F6BA6D168A1B}" sibTransId="{B82F04C1-7003-48B5-A276-2C2B4E50F9B3}"/>
    <dgm:cxn modelId="{D57BED38-2A54-444F-8EFC-157E71153050}" type="presOf" srcId="{11395DB4-20B5-4C43-91BC-9105B97009DB}" destId="{002AE62C-56FF-47FA-B0FB-4B573AF99088}" srcOrd="0" destOrd="0" presId="urn:microsoft.com/office/officeart/2008/layout/LinedList"/>
    <dgm:cxn modelId="{E9B3A16A-B369-45BD-B206-C72EB865A903}" type="presOf" srcId="{886F2247-CDAB-41C6-96CE-EF5D2F82E88A}" destId="{F8699CCB-0730-4F74-A5A4-3F3FBBE2464C}" srcOrd="0" destOrd="0" presId="urn:microsoft.com/office/officeart/2008/layout/LinedList"/>
    <dgm:cxn modelId="{8B9A386F-132C-466A-9ADE-FB38382464ED}" srcId="{886F2247-CDAB-41C6-96CE-EF5D2F82E88A}" destId="{585271E9-77BC-46E0-BD5C-98AD965ADE20}" srcOrd="0" destOrd="0" parTransId="{04B6159C-D0C5-4156-8DEF-D25DDDAD3923}" sibTransId="{909F50AC-DC3B-41FD-96AA-14F367C2FEF1}"/>
    <dgm:cxn modelId="{52A54051-CE0B-4C3F-BCFF-325AF9107112}" type="presOf" srcId="{585271E9-77BC-46E0-BD5C-98AD965ADE20}" destId="{E504495D-EE33-48D6-B97B-8926E1441ECD}" srcOrd="0" destOrd="0" presId="urn:microsoft.com/office/officeart/2008/layout/LinedList"/>
    <dgm:cxn modelId="{F063CF54-6A3E-4371-B423-98EB85150685}" srcId="{886F2247-CDAB-41C6-96CE-EF5D2F82E88A}" destId="{C2E087F8-B373-4698-9D8C-0188895032E1}" srcOrd="2" destOrd="0" parTransId="{A46EC334-DDEC-4750-B1C6-64EC6F4BC0B4}" sibTransId="{533699F9-B6B1-41D5-B8EB-6E53BC703E46}"/>
    <dgm:cxn modelId="{AF0BA658-DDE9-4D53-850D-C22CEC13EBFF}" type="presOf" srcId="{C2E087F8-B373-4698-9D8C-0188895032E1}" destId="{A80201FE-9A26-41FD-9BFA-68D92DA35C0F}" srcOrd="0" destOrd="0" presId="urn:microsoft.com/office/officeart/2008/layout/LinedList"/>
    <dgm:cxn modelId="{48A6128B-2BA9-4A60-BFE0-1BA730C467E5}" type="presOf" srcId="{1D7B14D1-F55F-4442-8980-1014D860D974}" destId="{3F0A2EB9-A82F-4B65-9F4C-F441FF133E31}" srcOrd="0" destOrd="0" presId="urn:microsoft.com/office/officeart/2008/layout/LinedList"/>
    <dgm:cxn modelId="{FF89B796-72E3-4CFC-9E5D-E66356BC087D}" type="presOf" srcId="{C40819FC-20EB-44A5-A0BC-A520872F12A3}" destId="{DE22C725-DAC7-4394-A4EA-35E3E8364639}" srcOrd="0" destOrd="0" presId="urn:microsoft.com/office/officeart/2008/layout/LinedList"/>
    <dgm:cxn modelId="{E5F0D29C-3759-4EFE-BF0A-EA495BE5C796}" srcId="{886F2247-CDAB-41C6-96CE-EF5D2F82E88A}" destId="{44E62ABC-3F84-494D-B17E-D412A19BC866}" srcOrd="3" destOrd="0" parTransId="{D4DC7BB2-279F-45DB-9AE5-3C37332E05BC}" sibTransId="{61F4D632-1B0A-4F21-BA9B-96DF99910899}"/>
    <dgm:cxn modelId="{5B075BAA-C465-418B-B717-C7F4E3E95B2F}" srcId="{886F2247-CDAB-41C6-96CE-EF5D2F82E88A}" destId="{1D7B14D1-F55F-4442-8980-1014D860D974}" srcOrd="1" destOrd="0" parTransId="{8113EFFC-CBCF-4E3A-8FB7-77508604D699}" sibTransId="{9390FD60-B61F-4C06-B5C6-95A90C091A97}"/>
    <dgm:cxn modelId="{60026BBC-69A4-454A-8538-42C91AFEEE52}" type="presOf" srcId="{44E62ABC-3F84-494D-B17E-D412A19BC866}" destId="{9FCB5C15-3685-4742-98D3-84F1E9D5A0C8}" srcOrd="0" destOrd="0" presId="urn:microsoft.com/office/officeart/2008/layout/LinedList"/>
    <dgm:cxn modelId="{78EFB1D6-03D0-454D-A088-F0044C660A81}" srcId="{886F2247-CDAB-41C6-96CE-EF5D2F82E88A}" destId="{C40819FC-20EB-44A5-A0BC-A520872F12A3}" srcOrd="5" destOrd="0" parTransId="{6EA87375-6601-4AE2-813E-B386CE0E5A8F}" sibTransId="{B66D5FC7-226B-4052-AB96-4169FC3C78F1}"/>
    <dgm:cxn modelId="{B28F91CB-DEB6-4480-90B4-0E2EEA9E558F}" type="presParOf" srcId="{F8699CCB-0730-4F74-A5A4-3F3FBBE2464C}" destId="{A7938417-FFFA-4829-8CCC-64718DCDD3E5}" srcOrd="0" destOrd="0" presId="urn:microsoft.com/office/officeart/2008/layout/LinedList"/>
    <dgm:cxn modelId="{4ACA9846-7845-40C7-9689-E5ADFE264C9C}" type="presParOf" srcId="{F8699CCB-0730-4F74-A5A4-3F3FBBE2464C}" destId="{0C3990E8-790A-4B73-B332-7B689E62E57F}" srcOrd="1" destOrd="0" presId="urn:microsoft.com/office/officeart/2008/layout/LinedList"/>
    <dgm:cxn modelId="{F809EC15-7062-4BB0-BFFE-98D6A2A6ADA2}" type="presParOf" srcId="{0C3990E8-790A-4B73-B332-7B689E62E57F}" destId="{E504495D-EE33-48D6-B97B-8926E1441ECD}" srcOrd="0" destOrd="0" presId="urn:microsoft.com/office/officeart/2008/layout/LinedList"/>
    <dgm:cxn modelId="{6A32EC5E-F9FE-408C-9E23-767866872692}" type="presParOf" srcId="{0C3990E8-790A-4B73-B332-7B689E62E57F}" destId="{7800921B-1E9A-4877-BAAD-BDC295EB9A38}" srcOrd="1" destOrd="0" presId="urn:microsoft.com/office/officeart/2008/layout/LinedList"/>
    <dgm:cxn modelId="{E4C03236-8592-43B8-9D23-5C4534545D1A}" type="presParOf" srcId="{F8699CCB-0730-4F74-A5A4-3F3FBBE2464C}" destId="{3883A8FC-59D9-4F3E-911F-F7AFC1D27197}" srcOrd="2" destOrd="0" presId="urn:microsoft.com/office/officeart/2008/layout/LinedList"/>
    <dgm:cxn modelId="{88BE73E6-1046-4690-8798-1F1A279D7E16}" type="presParOf" srcId="{F8699CCB-0730-4F74-A5A4-3F3FBBE2464C}" destId="{ED2C4628-AB45-43FA-AA02-BA6CE6F92B42}" srcOrd="3" destOrd="0" presId="urn:microsoft.com/office/officeart/2008/layout/LinedList"/>
    <dgm:cxn modelId="{FAC4C7FC-CA8E-4D37-B034-AEC748642937}" type="presParOf" srcId="{ED2C4628-AB45-43FA-AA02-BA6CE6F92B42}" destId="{3F0A2EB9-A82F-4B65-9F4C-F441FF133E31}" srcOrd="0" destOrd="0" presId="urn:microsoft.com/office/officeart/2008/layout/LinedList"/>
    <dgm:cxn modelId="{F25518AF-A6B5-4B42-B999-397CD4D17938}" type="presParOf" srcId="{ED2C4628-AB45-43FA-AA02-BA6CE6F92B42}" destId="{EA7D64F5-EECA-4BAF-B515-721E5A1513E1}" srcOrd="1" destOrd="0" presId="urn:microsoft.com/office/officeart/2008/layout/LinedList"/>
    <dgm:cxn modelId="{3A99AB74-1325-4211-8F32-BC4F94AB439D}" type="presParOf" srcId="{F8699CCB-0730-4F74-A5A4-3F3FBBE2464C}" destId="{25E26003-06FF-41BD-B9E3-C253179E84DE}" srcOrd="4" destOrd="0" presId="urn:microsoft.com/office/officeart/2008/layout/LinedList"/>
    <dgm:cxn modelId="{8A3FD3BE-1A53-4394-A306-F3ACF1BF5057}" type="presParOf" srcId="{F8699CCB-0730-4F74-A5A4-3F3FBBE2464C}" destId="{8920FF3D-91BD-4AB3-B320-F39C4AA705DC}" srcOrd="5" destOrd="0" presId="urn:microsoft.com/office/officeart/2008/layout/LinedList"/>
    <dgm:cxn modelId="{9E46BE72-6EFE-4439-BDB2-4462315E2DAA}" type="presParOf" srcId="{8920FF3D-91BD-4AB3-B320-F39C4AA705DC}" destId="{A80201FE-9A26-41FD-9BFA-68D92DA35C0F}" srcOrd="0" destOrd="0" presId="urn:microsoft.com/office/officeart/2008/layout/LinedList"/>
    <dgm:cxn modelId="{4F8F0C3B-6CBC-4071-9A0C-81F4E3B002EC}" type="presParOf" srcId="{8920FF3D-91BD-4AB3-B320-F39C4AA705DC}" destId="{15CAD097-5CE4-46CB-902C-25C8A802B745}" srcOrd="1" destOrd="0" presId="urn:microsoft.com/office/officeart/2008/layout/LinedList"/>
    <dgm:cxn modelId="{DD1396DA-E56F-4298-B6C0-C0D2520A8578}" type="presParOf" srcId="{F8699CCB-0730-4F74-A5A4-3F3FBBE2464C}" destId="{B28E5006-D538-4E21-9BAD-E6A6B0C9E402}" srcOrd="6" destOrd="0" presId="urn:microsoft.com/office/officeart/2008/layout/LinedList"/>
    <dgm:cxn modelId="{70C6903B-7C24-4D38-9875-E9B906035821}" type="presParOf" srcId="{F8699CCB-0730-4F74-A5A4-3F3FBBE2464C}" destId="{0166F854-132C-4CBC-AB25-B173FE658108}" srcOrd="7" destOrd="0" presId="urn:microsoft.com/office/officeart/2008/layout/LinedList"/>
    <dgm:cxn modelId="{3C1D38B9-AAD3-4CD0-BFA6-B4BD9A9CCD42}" type="presParOf" srcId="{0166F854-132C-4CBC-AB25-B173FE658108}" destId="{9FCB5C15-3685-4742-98D3-84F1E9D5A0C8}" srcOrd="0" destOrd="0" presId="urn:microsoft.com/office/officeart/2008/layout/LinedList"/>
    <dgm:cxn modelId="{979174FE-017D-40CB-8665-C032F8AB17AD}" type="presParOf" srcId="{0166F854-132C-4CBC-AB25-B173FE658108}" destId="{3F3F9470-0D65-4FCA-86EF-B52AB29A82B3}" srcOrd="1" destOrd="0" presId="urn:microsoft.com/office/officeart/2008/layout/LinedList"/>
    <dgm:cxn modelId="{A8B7CEA8-7D36-485C-A217-4E689A763C90}" type="presParOf" srcId="{F8699CCB-0730-4F74-A5A4-3F3FBBE2464C}" destId="{2DA32956-A889-4F09-8462-0EAC8EECF1E1}" srcOrd="8" destOrd="0" presId="urn:microsoft.com/office/officeart/2008/layout/LinedList"/>
    <dgm:cxn modelId="{B96D5881-B9E9-4AA7-B697-E57786C13781}" type="presParOf" srcId="{F8699CCB-0730-4F74-A5A4-3F3FBBE2464C}" destId="{627C7823-B4EC-4A96-8012-F377B14DCC42}" srcOrd="9" destOrd="0" presId="urn:microsoft.com/office/officeart/2008/layout/LinedList"/>
    <dgm:cxn modelId="{4576047E-28A7-447C-963E-095C13C39225}" type="presParOf" srcId="{627C7823-B4EC-4A96-8012-F377B14DCC42}" destId="{002AE62C-56FF-47FA-B0FB-4B573AF99088}" srcOrd="0" destOrd="0" presId="urn:microsoft.com/office/officeart/2008/layout/LinedList"/>
    <dgm:cxn modelId="{A1AA06DD-6496-4F33-9146-515A5B806AAB}" type="presParOf" srcId="{627C7823-B4EC-4A96-8012-F377B14DCC42}" destId="{CE46C984-F660-4045-A0F9-63AA4C265658}" srcOrd="1" destOrd="0" presId="urn:microsoft.com/office/officeart/2008/layout/LinedList"/>
    <dgm:cxn modelId="{D70D1290-790D-498A-A746-0A0B915E441E}" type="presParOf" srcId="{F8699CCB-0730-4F74-A5A4-3F3FBBE2464C}" destId="{7193D30A-854D-47C2-84A2-853D1E35D7E7}" srcOrd="10" destOrd="0" presId="urn:microsoft.com/office/officeart/2008/layout/LinedList"/>
    <dgm:cxn modelId="{E673CAED-A561-490E-87CF-0B7D95796495}" type="presParOf" srcId="{F8699CCB-0730-4F74-A5A4-3F3FBBE2464C}" destId="{66392C63-98D5-4B29-ABF3-FF1451725A33}" srcOrd="11" destOrd="0" presId="urn:microsoft.com/office/officeart/2008/layout/LinedList"/>
    <dgm:cxn modelId="{557D274B-7558-4CC8-8A65-C276A4AC5CC9}" type="presParOf" srcId="{66392C63-98D5-4B29-ABF3-FF1451725A33}" destId="{DE22C725-DAC7-4394-A4EA-35E3E8364639}" srcOrd="0" destOrd="0" presId="urn:microsoft.com/office/officeart/2008/layout/LinedList"/>
    <dgm:cxn modelId="{357022F3-4959-4A8D-80D8-16B4E0CE24A4}" type="presParOf" srcId="{66392C63-98D5-4B29-ABF3-FF1451725A33}" destId="{7AC03D62-F5FF-4384-86E3-0CFA5D20036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A4D6B54-E0E3-4207-888C-4A115E8E593D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06E6581-D68E-4007-8A74-4E7BA8CDDD4F}">
      <dgm:prSet/>
      <dgm:spPr/>
      <dgm:t>
        <a:bodyPr/>
        <a:lstStyle/>
        <a:p>
          <a:r>
            <a:rPr lang="cs-CZ"/>
            <a:t>Operace:  </a:t>
          </a:r>
          <a:endParaRPr lang="en-US"/>
        </a:p>
      </dgm:t>
    </dgm:pt>
    <dgm:pt modelId="{5F27D381-DF3F-4F5B-8224-2940AFD0EEEE}" type="parTrans" cxnId="{507577A9-B912-4D83-9EFB-B325E2CFE825}">
      <dgm:prSet/>
      <dgm:spPr/>
      <dgm:t>
        <a:bodyPr/>
        <a:lstStyle/>
        <a:p>
          <a:endParaRPr lang="en-US"/>
        </a:p>
      </dgm:t>
    </dgm:pt>
    <dgm:pt modelId="{338C50FB-13EA-44EF-9B19-73E91F676DAB}" type="sibTrans" cxnId="{507577A9-B912-4D83-9EFB-B325E2CFE825}">
      <dgm:prSet/>
      <dgm:spPr/>
      <dgm:t>
        <a:bodyPr/>
        <a:lstStyle/>
        <a:p>
          <a:endParaRPr lang="en-US"/>
        </a:p>
      </dgm:t>
    </dgm:pt>
    <dgm:pt modelId="{45B871B6-1062-4C0E-89CC-3316BD929C8F}">
      <dgm:prSet/>
      <dgm:spPr/>
      <dgm:t>
        <a:bodyPr/>
        <a:lstStyle/>
        <a:p>
          <a:r>
            <a:rPr lang="cs-CZ"/>
            <a:t>7. Sčítání a odčítání zlomků  </a:t>
          </a:r>
          <a:endParaRPr lang="en-US"/>
        </a:p>
      </dgm:t>
    </dgm:pt>
    <dgm:pt modelId="{80421908-A295-47C5-B848-909AF291FD21}" type="parTrans" cxnId="{2D7243E1-83A1-406C-AEEB-F823CB00C3F6}">
      <dgm:prSet/>
      <dgm:spPr/>
      <dgm:t>
        <a:bodyPr/>
        <a:lstStyle/>
        <a:p>
          <a:endParaRPr lang="en-US"/>
        </a:p>
      </dgm:t>
    </dgm:pt>
    <dgm:pt modelId="{CD6AFF30-EE56-4586-A4AB-3CF49D19188D}" type="sibTrans" cxnId="{2D7243E1-83A1-406C-AEEB-F823CB00C3F6}">
      <dgm:prSet/>
      <dgm:spPr/>
      <dgm:t>
        <a:bodyPr/>
        <a:lstStyle/>
        <a:p>
          <a:endParaRPr lang="en-US"/>
        </a:p>
      </dgm:t>
    </dgm:pt>
    <dgm:pt modelId="{34CD4059-ABAA-4A8B-B9BF-AB7CD1AD64DD}">
      <dgm:prSet/>
      <dgm:spPr/>
      <dgm:t>
        <a:bodyPr/>
        <a:lstStyle/>
        <a:p>
          <a:r>
            <a:rPr lang="cs-CZ"/>
            <a:t>8. Násobení zlomků  </a:t>
          </a:r>
          <a:endParaRPr lang="en-US"/>
        </a:p>
      </dgm:t>
    </dgm:pt>
    <dgm:pt modelId="{9E9BA636-E464-4966-9AD7-138E8AB4C0FB}" type="parTrans" cxnId="{E5525C82-A8E7-464D-BD34-EC65BCE32A5E}">
      <dgm:prSet/>
      <dgm:spPr/>
      <dgm:t>
        <a:bodyPr/>
        <a:lstStyle/>
        <a:p>
          <a:endParaRPr lang="en-US"/>
        </a:p>
      </dgm:t>
    </dgm:pt>
    <dgm:pt modelId="{EEF680C6-7B98-480E-B906-97F7E5EFA16E}" type="sibTrans" cxnId="{E5525C82-A8E7-464D-BD34-EC65BCE32A5E}">
      <dgm:prSet/>
      <dgm:spPr/>
      <dgm:t>
        <a:bodyPr/>
        <a:lstStyle/>
        <a:p>
          <a:endParaRPr lang="en-US"/>
        </a:p>
      </dgm:t>
    </dgm:pt>
    <dgm:pt modelId="{8F772810-E5FE-4900-8C72-2AA6721715FF}">
      <dgm:prSet/>
      <dgm:spPr/>
      <dgm:t>
        <a:bodyPr/>
        <a:lstStyle/>
        <a:p>
          <a:r>
            <a:rPr lang="cs-CZ"/>
            <a:t>9. Dělení zlomků </a:t>
          </a:r>
          <a:endParaRPr lang="en-US"/>
        </a:p>
      </dgm:t>
    </dgm:pt>
    <dgm:pt modelId="{03FFF531-B56E-4AE8-8AF0-A75DBFD3F3A7}" type="parTrans" cxnId="{0ED2CEAB-6B7A-471D-B410-30AE04A46DCB}">
      <dgm:prSet/>
      <dgm:spPr/>
      <dgm:t>
        <a:bodyPr/>
        <a:lstStyle/>
        <a:p>
          <a:endParaRPr lang="en-US"/>
        </a:p>
      </dgm:t>
    </dgm:pt>
    <dgm:pt modelId="{863BDBBB-1473-4B34-AE79-CFA277297DCD}" type="sibTrans" cxnId="{0ED2CEAB-6B7A-471D-B410-30AE04A46DCB}">
      <dgm:prSet/>
      <dgm:spPr/>
      <dgm:t>
        <a:bodyPr/>
        <a:lstStyle/>
        <a:p>
          <a:endParaRPr lang="en-US"/>
        </a:p>
      </dgm:t>
    </dgm:pt>
    <dgm:pt modelId="{B121B859-037D-4418-8C53-BE056B8C5304}" type="pres">
      <dgm:prSet presAssocID="{7A4D6B54-E0E3-4207-888C-4A115E8E593D}" presName="vert0" presStyleCnt="0">
        <dgm:presLayoutVars>
          <dgm:dir/>
          <dgm:animOne val="branch"/>
          <dgm:animLvl val="lvl"/>
        </dgm:presLayoutVars>
      </dgm:prSet>
      <dgm:spPr/>
    </dgm:pt>
    <dgm:pt modelId="{C6D79097-9976-4A37-81B9-FA3CC74F2087}" type="pres">
      <dgm:prSet presAssocID="{D06E6581-D68E-4007-8A74-4E7BA8CDDD4F}" presName="thickLine" presStyleLbl="alignNode1" presStyleIdx="0" presStyleCnt="1"/>
      <dgm:spPr/>
    </dgm:pt>
    <dgm:pt modelId="{2D4C1559-DA18-4B12-B9ED-1B0C377EB91E}" type="pres">
      <dgm:prSet presAssocID="{D06E6581-D68E-4007-8A74-4E7BA8CDDD4F}" presName="horz1" presStyleCnt="0"/>
      <dgm:spPr/>
    </dgm:pt>
    <dgm:pt modelId="{0B072BD9-1F63-4D21-9416-F2C2EF7B6799}" type="pres">
      <dgm:prSet presAssocID="{D06E6581-D68E-4007-8A74-4E7BA8CDDD4F}" presName="tx1" presStyleLbl="revTx" presStyleIdx="0" presStyleCnt="4"/>
      <dgm:spPr/>
    </dgm:pt>
    <dgm:pt modelId="{54C4C46F-71E5-4AC2-9982-ACC3BE1E45C4}" type="pres">
      <dgm:prSet presAssocID="{D06E6581-D68E-4007-8A74-4E7BA8CDDD4F}" presName="vert1" presStyleCnt="0"/>
      <dgm:spPr/>
    </dgm:pt>
    <dgm:pt modelId="{7F9D0167-6DE7-4C63-A5BD-5692B6177C6B}" type="pres">
      <dgm:prSet presAssocID="{45B871B6-1062-4C0E-89CC-3316BD929C8F}" presName="vertSpace2a" presStyleCnt="0"/>
      <dgm:spPr/>
    </dgm:pt>
    <dgm:pt modelId="{A79223C1-B73E-482B-BF77-24AD2C3C3F50}" type="pres">
      <dgm:prSet presAssocID="{45B871B6-1062-4C0E-89CC-3316BD929C8F}" presName="horz2" presStyleCnt="0"/>
      <dgm:spPr/>
    </dgm:pt>
    <dgm:pt modelId="{85B9852A-4E05-4B5C-9F24-C1942A5A2AFB}" type="pres">
      <dgm:prSet presAssocID="{45B871B6-1062-4C0E-89CC-3316BD929C8F}" presName="horzSpace2" presStyleCnt="0"/>
      <dgm:spPr/>
    </dgm:pt>
    <dgm:pt modelId="{CBA8D0E3-83F3-4534-9B96-F7E70CD9F628}" type="pres">
      <dgm:prSet presAssocID="{45B871B6-1062-4C0E-89CC-3316BD929C8F}" presName="tx2" presStyleLbl="revTx" presStyleIdx="1" presStyleCnt="4"/>
      <dgm:spPr/>
    </dgm:pt>
    <dgm:pt modelId="{EE79B135-293E-4328-B31A-A8EEABA286B1}" type="pres">
      <dgm:prSet presAssocID="{45B871B6-1062-4C0E-89CC-3316BD929C8F}" presName="vert2" presStyleCnt="0"/>
      <dgm:spPr/>
    </dgm:pt>
    <dgm:pt modelId="{C766F1CA-3AAB-4133-B3D5-99A5350BECDA}" type="pres">
      <dgm:prSet presAssocID="{45B871B6-1062-4C0E-89CC-3316BD929C8F}" presName="thinLine2b" presStyleLbl="callout" presStyleIdx="0" presStyleCnt="3"/>
      <dgm:spPr/>
    </dgm:pt>
    <dgm:pt modelId="{008214D5-A459-4627-920A-23F229EBA6BC}" type="pres">
      <dgm:prSet presAssocID="{45B871B6-1062-4C0E-89CC-3316BD929C8F}" presName="vertSpace2b" presStyleCnt="0"/>
      <dgm:spPr/>
    </dgm:pt>
    <dgm:pt modelId="{EEF62303-600B-4EC0-8860-B8C1F7A157D3}" type="pres">
      <dgm:prSet presAssocID="{34CD4059-ABAA-4A8B-B9BF-AB7CD1AD64DD}" presName="horz2" presStyleCnt="0"/>
      <dgm:spPr/>
    </dgm:pt>
    <dgm:pt modelId="{2D9197E8-4345-4573-9594-10DB750FB320}" type="pres">
      <dgm:prSet presAssocID="{34CD4059-ABAA-4A8B-B9BF-AB7CD1AD64DD}" presName="horzSpace2" presStyleCnt="0"/>
      <dgm:spPr/>
    </dgm:pt>
    <dgm:pt modelId="{89F0F17B-4488-46DA-9A30-89B217A14FA6}" type="pres">
      <dgm:prSet presAssocID="{34CD4059-ABAA-4A8B-B9BF-AB7CD1AD64DD}" presName="tx2" presStyleLbl="revTx" presStyleIdx="2" presStyleCnt="4"/>
      <dgm:spPr/>
    </dgm:pt>
    <dgm:pt modelId="{A36C69FA-B5E1-41EE-908D-21B29DFE5F0A}" type="pres">
      <dgm:prSet presAssocID="{34CD4059-ABAA-4A8B-B9BF-AB7CD1AD64DD}" presName="vert2" presStyleCnt="0"/>
      <dgm:spPr/>
    </dgm:pt>
    <dgm:pt modelId="{8081591B-400B-4CCC-9D60-1905483CF561}" type="pres">
      <dgm:prSet presAssocID="{34CD4059-ABAA-4A8B-B9BF-AB7CD1AD64DD}" presName="thinLine2b" presStyleLbl="callout" presStyleIdx="1" presStyleCnt="3"/>
      <dgm:spPr/>
    </dgm:pt>
    <dgm:pt modelId="{EDC6E7A7-7FA9-43BA-87AD-A43262B2DF35}" type="pres">
      <dgm:prSet presAssocID="{34CD4059-ABAA-4A8B-B9BF-AB7CD1AD64DD}" presName="vertSpace2b" presStyleCnt="0"/>
      <dgm:spPr/>
    </dgm:pt>
    <dgm:pt modelId="{B068F52C-8C86-4CEC-AEB8-F2E4ABDAAD96}" type="pres">
      <dgm:prSet presAssocID="{8F772810-E5FE-4900-8C72-2AA6721715FF}" presName="horz2" presStyleCnt="0"/>
      <dgm:spPr/>
    </dgm:pt>
    <dgm:pt modelId="{0A3CC41F-B342-40C8-AE40-7B9BC5AC89F4}" type="pres">
      <dgm:prSet presAssocID="{8F772810-E5FE-4900-8C72-2AA6721715FF}" presName="horzSpace2" presStyleCnt="0"/>
      <dgm:spPr/>
    </dgm:pt>
    <dgm:pt modelId="{B1BD8596-6AE7-4248-B190-2CCDFAFA0D09}" type="pres">
      <dgm:prSet presAssocID="{8F772810-E5FE-4900-8C72-2AA6721715FF}" presName="tx2" presStyleLbl="revTx" presStyleIdx="3" presStyleCnt="4"/>
      <dgm:spPr/>
    </dgm:pt>
    <dgm:pt modelId="{E1DDB525-CA23-401F-9865-18975F782630}" type="pres">
      <dgm:prSet presAssocID="{8F772810-E5FE-4900-8C72-2AA6721715FF}" presName="vert2" presStyleCnt="0"/>
      <dgm:spPr/>
    </dgm:pt>
    <dgm:pt modelId="{279C65A5-DF9B-466D-9854-172AFA2053B7}" type="pres">
      <dgm:prSet presAssocID="{8F772810-E5FE-4900-8C72-2AA6721715FF}" presName="thinLine2b" presStyleLbl="callout" presStyleIdx="2" presStyleCnt="3"/>
      <dgm:spPr/>
    </dgm:pt>
    <dgm:pt modelId="{1EB97129-1396-4CC3-ACEC-226699EA1211}" type="pres">
      <dgm:prSet presAssocID="{8F772810-E5FE-4900-8C72-2AA6721715FF}" presName="vertSpace2b" presStyleCnt="0"/>
      <dgm:spPr/>
    </dgm:pt>
  </dgm:ptLst>
  <dgm:cxnLst>
    <dgm:cxn modelId="{35B15F5D-E802-49B4-9617-651E4148F986}" type="presOf" srcId="{D06E6581-D68E-4007-8A74-4E7BA8CDDD4F}" destId="{0B072BD9-1F63-4D21-9416-F2C2EF7B6799}" srcOrd="0" destOrd="0" presId="urn:microsoft.com/office/officeart/2008/layout/LinedList"/>
    <dgm:cxn modelId="{37A9E047-90F1-4B04-B2DF-3B35C27A8B93}" type="presOf" srcId="{7A4D6B54-E0E3-4207-888C-4A115E8E593D}" destId="{B121B859-037D-4418-8C53-BE056B8C5304}" srcOrd="0" destOrd="0" presId="urn:microsoft.com/office/officeart/2008/layout/LinedList"/>
    <dgm:cxn modelId="{E5525C82-A8E7-464D-BD34-EC65BCE32A5E}" srcId="{D06E6581-D68E-4007-8A74-4E7BA8CDDD4F}" destId="{34CD4059-ABAA-4A8B-B9BF-AB7CD1AD64DD}" srcOrd="1" destOrd="0" parTransId="{9E9BA636-E464-4966-9AD7-138E8AB4C0FB}" sibTransId="{EEF680C6-7B98-480E-B906-97F7E5EFA16E}"/>
    <dgm:cxn modelId="{601BC094-FF9E-4935-946D-1791DD794B10}" type="presOf" srcId="{8F772810-E5FE-4900-8C72-2AA6721715FF}" destId="{B1BD8596-6AE7-4248-B190-2CCDFAFA0D09}" srcOrd="0" destOrd="0" presId="urn:microsoft.com/office/officeart/2008/layout/LinedList"/>
    <dgm:cxn modelId="{507577A9-B912-4D83-9EFB-B325E2CFE825}" srcId="{7A4D6B54-E0E3-4207-888C-4A115E8E593D}" destId="{D06E6581-D68E-4007-8A74-4E7BA8CDDD4F}" srcOrd="0" destOrd="0" parTransId="{5F27D381-DF3F-4F5B-8224-2940AFD0EEEE}" sibTransId="{338C50FB-13EA-44EF-9B19-73E91F676DAB}"/>
    <dgm:cxn modelId="{0ED2CEAB-6B7A-471D-B410-30AE04A46DCB}" srcId="{D06E6581-D68E-4007-8A74-4E7BA8CDDD4F}" destId="{8F772810-E5FE-4900-8C72-2AA6721715FF}" srcOrd="2" destOrd="0" parTransId="{03FFF531-B56E-4AE8-8AF0-A75DBFD3F3A7}" sibTransId="{863BDBBB-1473-4B34-AE79-CFA277297DCD}"/>
    <dgm:cxn modelId="{DD052ECD-A27B-433B-9BC6-79C9ADAD815F}" type="presOf" srcId="{34CD4059-ABAA-4A8B-B9BF-AB7CD1AD64DD}" destId="{89F0F17B-4488-46DA-9A30-89B217A14FA6}" srcOrd="0" destOrd="0" presId="urn:microsoft.com/office/officeart/2008/layout/LinedList"/>
    <dgm:cxn modelId="{4890AECD-EC10-46DC-84B8-551C69B9F181}" type="presOf" srcId="{45B871B6-1062-4C0E-89CC-3316BD929C8F}" destId="{CBA8D0E3-83F3-4534-9B96-F7E70CD9F628}" srcOrd="0" destOrd="0" presId="urn:microsoft.com/office/officeart/2008/layout/LinedList"/>
    <dgm:cxn modelId="{2D7243E1-83A1-406C-AEEB-F823CB00C3F6}" srcId="{D06E6581-D68E-4007-8A74-4E7BA8CDDD4F}" destId="{45B871B6-1062-4C0E-89CC-3316BD929C8F}" srcOrd="0" destOrd="0" parTransId="{80421908-A295-47C5-B848-909AF291FD21}" sibTransId="{CD6AFF30-EE56-4586-A4AB-3CF49D19188D}"/>
    <dgm:cxn modelId="{3752A905-E67C-4950-B84E-14A7DB709169}" type="presParOf" srcId="{B121B859-037D-4418-8C53-BE056B8C5304}" destId="{C6D79097-9976-4A37-81B9-FA3CC74F2087}" srcOrd="0" destOrd="0" presId="urn:microsoft.com/office/officeart/2008/layout/LinedList"/>
    <dgm:cxn modelId="{5C3C17FA-3F85-48F6-8F5B-A748854984EA}" type="presParOf" srcId="{B121B859-037D-4418-8C53-BE056B8C5304}" destId="{2D4C1559-DA18-4B12-B9ED-1B0C377EB91E}" srcOrd="1" destOrd="0" presId="urn:microsoft.com/office/officeart/2008/layout/LinedList"/>
    <dgm:cxn modelId="{263599E4-1D87-46A1-BBD9-5E7B72A2424E}" type="presParOf" srcId="{2D4C1559-DA18-4B12-B9ED-1B0C377EB91E}" destId="{0B072BD9-1F63-4D21-9416-F2C2EF7B6799}" srcOrd="0" destOrd="0" presId="urn:microsoft.com/office/officeart/2008/layout/LinedList"/>
    <dgm:cxn modelId="{8F213B40-B1AA-48D5-B203-9640EF233070}" type="presParOf" srcId="{2D4C1559-DA18-4B12-B9ED-1B0C377EB91E}" destId="{54C4C46F-71E5-4AC2-9982-ACC3BE1E45C4}" srcOrd="1" destOrd="0" presId="urn:microsoft.com/office/officeart/2008/layout/LinedList"/>
    <dgm:cxn modelId="{91BB483D-3F2D-4640-A9E7-A40DF37C7A32}" type="presParOf" srcId="{54C4C46F-71E5-4AC2-9982-ACC3BE1E45C4}" destId="{7F9D0167-6DE7-4C63-A5BD-5692B6177C6B}" srcOrd="0" destOrd="0" presId="urn:microsoft.com/office/officeart/2008/layout/LinedList"/>
    <dgm:cxn modelId="{C238AD0B-4F91-48FB-B69F-13E8D3887161}" type="presParOf" srcId="{54C4C46F-71E5-4AC2-9982-ACC3BE1E45C4}" destId="{A79223C1-B73E-482B-BF77-24AD2C3C3F50}" srcOrd="1" destOrd="0" presId="urn:microsoft.com/office/officeart/2008/layout/LinedList"/>
    <dgm:cxn modelId="{75516288-5102-4469-BD80-4E37A8F771CB}" type="presParOf" srcId="{A79223C1-B73E-482B-BF77-24AD2C3C3F50}" destId="{85B9852A-4E05-4B5C-9F24-C1942A5A2AFB}" srcOrd="0" destOrd="0" presId="urn:microsoft.com/office/officeart/2008/layout/LinedList"/>
    <dgm:cxn modelId="{058FDB90-FA62-41C1-99F5-2D41970381D4}" type="presParOf" srcId="{A79223C1-B73E-482B-BF77-24AD2C3C3F50}" destId="{CBA8D0E3-83F3-4534-9B96-F7E70CD9F628}" srcOrd="1" destOrd="0" presId="urn:microsoft.com/office/officeart/2008/layout/LinedList"/>
    <dgm:cxn modelId="{68DC6C1D-1399-4966-838F-6AAF5F973287}" type="presParOf" srcId="{A79223C1-B73E-482B-BF77-24AD2C3C3F50}" destId="{EE79B135-293E-4328-B31A-A8EEABA286B1}" srcOrd="2" destOrd="0" presId="urn:microsoft.com/office/officeart/2008/layout/LinedList"/>
    <dgm:cxn modelId="{D9106F22-6312-468C-AA04-206980BD8ED5}" type="presParOf" srcId="{54C4C46F-71E5-4AC2-9982-ACC3BE1E45C4}" destId="{C766F1CA-3AAB-4133-B3D5-99A5350BECDA}" srcOrd="2" destOrd="0" presId="urn:microsoft.com/office/officeart/2008/layout/LinedList"/>
    <dgm:cxn modelId="{D9D77FD0-E179-403C-99A3-30B1DD19B226}" type="presParOf" srcId="{54C4C46F-71E5-4AC2-9982-ACC3BE1E45C4}" destId="{008214D5-A459-4627-920A-23F229EBA6BC}" srcOrd="3" destOrd="0" presId="urn:microsoft.com/office/officeart/2008/layout/LinedList"/>
    <dgm:cxn modelId="{F9BE55FC-3991-4A57-888E-2337BEEC6202}" type="presParOf" srcId="{54C4C46F-71E5-4AC2-9982-ACC3BE1E45C4}" destId="{EEF62303-600B-4EC0-8860-B8C1F7A157D3}" srcOrd="4" destOrd="0" presId="urn:microsoft.com/office/officeart/2008/layout/LinedList"/>
    <dgm:cxn modelId="{167641EB-DCC9-4BAB-8290-F87C9EE46F31}" type="presParOf" srcId="{EEF62303-600B-4EC0-8860-B8C1F7A157D3}" destId="{2D9197E8-4345-4573-9594-10DB750FB320}" srcOrd="0" destOrd="0" presId="urn:microsoft.com/office/officeart/2008/layout/LinedList"/>
    <dgm:cxn modelId="{208E8CDB-ED10-4A45-90FC-FF9CB68B80E9}" type="presParOf" srcId="{EEF62303-600B-4EC0-8860-B8C1F7A157D3}" destId="{89F0F17B-4488-46DA-9A30-89B217A14FA6}" srcOrd="1" destOrd="0" presId="urn:microsoft.com/office/officeart/2008/layout/LinedList"/>
    <dgm:cxn modelId="{AC4304B1-F2EF-4CAD-A2E0-C7E882529DF2}" type="presParOf" srcId="{EEF62303-600B-4EC0-8860-B8C1F7A157D3}" destId="{A36C69FA-B5E1-41EE-908D-21B29DFE5F0A}" srcOrd="2" destOrd="0" presId="urn:microsoft.com/office/officeart/2008/layout/LinedList"/>
    <dgm:cxn modelId="{C78CC313-F680-436D-A199-502721626071}" type="presParOf" srcId="{54C4C46F-71E5-4AC2-9982-ACC3BE1E45C4}" destId="{8081591B-400B-4CCC-9D60-1905483CF561}" srcOrd="5" destOrd="0" presId="urn:microsoft.com/office/officeart/2008/layout/LinedList"/>
    <dgm:cxn modelId="{18467D12-BD52-4179-A215-C1041B3998AA}" type="presParOf" srcId="{54C4C46F-71E5-4AC2-9982-ACC3BE1E45C4}" destId="{EDC6E7A7-7FA9-43BA-87AD-A43262B2DF35}" srcOrd="6" destOrd="0" presId="urn:microsoft.com/office/officeart/2008/layout/LinedList"/>
    <dgm:cxn modelId="{DC2A7808-C1C5-4EFF-BCBE-D0C8101CE057}" type="presParOf" srcId="{54C4C46F-71E5-4AC2-9982-ACC3BE1E45C4}" destId="{B068F52C-8C86-4CEC-AEB8-F2E4ABDAAD96}" srcOrd="7" destOrd="0" presId="urn:microsoft.com/office/officeart/2008/layout/LinedList"/>
    <dgm:cxn modelId="{4D029D9E-07DF-4C67-9F3D-89AF5C22E9ED}" type="presParOf" srcId="{B068F52C-8C86-4CEC-AEB8-F2E4ABDAAD96}" destId="{0A3CC41F-B342-40C8-AE40-7B9BC5AC89F4}" srcOrd="0" destOrd="0" presId="urn:microsoft.com/office/officeart/2008/layout/LinedList"/>
    <dgm:cxn modelId="{5267C151-F4CC-4FEA-8177-A6C34E41CBE5}" type="presParOf" srcId="{B068F52C-8C86-4CEC-AEB8-F2E4ABDAAD96}" destId="{B1BD8596-6AE7-4248-B190-2CCDFAFA0D09}" srcOrd="1" destOrd="0" presId="urn:microsoft.com/office/officeart/2008/layout/LinedList"/>
    <dgm:cxn modelId="{A57CD3C8-13E1-45E0-B48E-DDF38E5DC3A7}" type="presParOf" srcId="{B068F52C-8C86-4CEC-AEB8-F2E4ABDAAD96}" destId="{E1DDB525-CA23-401F-9865-18975F782630}" srcOrd="2" destOrd="0" presId="urn:microsoft.com/office/officeart/2008/layout/LinedList"/>
    <dgm:cxn modelId="{322A75D4-28C3-4CCE-898B-4501856E0DF2}" type="presParOf" srcId="{54C4C46F-71E5-4AC2-9982-ACC3BE1E45C4}" destId="{279C65A5-DF9B-466D-9854-172AFA2053B7}" srcOrd="8" destOrd="0" presId="urn:microsoft.com/office/officeart/2008/layout/LinedList"/>
    <dgm:cxn modelId="{E44700F4-A529-444D-9CFC-1A78316C2D43}" type="presParOf" srcId="{54C4C46F-71E5-4AC2-9982-ACC3BE1E45C4}" destId="{1EB97129-1396-4CC3-ACEC-226699EA1211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A0CAD6C-144F-42DD-BA53-ADC94CCDC27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2C05DE0-F0F6-4444-ACE9-B1BA63EB098D}">
      <dgm:prSet/>
      <dgm:spPr/>
      <dgm:t>
        <a:bodyPr/>
        <a:lstStyle/>
        <a:p>
          <a:r>
            <a:rPr lang="cs-CZ"/>
            <a:t>a) zlomek jako část celku,</a:t>
          </a:r>
          <a:r>
            <a:rPr lang="en-US"/>
            <a:t> </a:t>
          </a:r>
          <a:r>
            <a:rPr lang="cs-CZ"/>
            <a:t> </a:t>
          </a:r>
          <a:endParaRPr lang="en-US"/>
        </a:p>
      </dgm:t>
    </dgm:pt>
    <dgm:pt modelId="{B1C0B60F-25CD-42E1-9A8A-EEA55A0A3F5F}" type="parTrans" cxnId="{9C46732C-C140-4A3A-89AF-DA0D5B5FCF56}">
      <dgm:prSet/>
      <dgm:spPr/>
      <dgm:t>
        <a:bodyPr/>
        <a:lstStyle/>
        <a:p>
          <a:endParaRPr lang="en-US"/>
        </a:p>
      </dgm:t>
    </dgm:pt>
    <dgm:pt modelId="{6CDFF2AE-19D4-4AFB-94FC-C959E9EFADB7}" type="sibTrans" cxnId="{9C46732C-C140-4A3A-89AF-DA0D5B5FCF56}">
      <dgm:prSet/>
      <dgm:spPr/>
      <dgm:t>
        <a:bodyPr/>
        <a:lstStyle/>
        <a:p>
          <a:endParaRPr lang="en-US"/>
        </a:p>
      </dgm:t>
    </dgm:pt>
    <dgm:pt modelId="{E8C96CD1-EAC7-4897-AA9D-EFDAA8DA5298}">
      <dgm:prSet/>
      <dgm:spPr/>
      <dgm:t>
        <a:bodyPr/>
        <a:lstStyle/>
        <a:p>
          <a:r>
            <a:rPr lang="cs-CZ"/>
            <a:t>b) zlomek jako reprezentant racionálního čísla,</a:t>
          </a:r>
          <a:r>
            <a:rPr lang="en-US"/>
            <a:t> </a:t>
          </a:r>
          <a:r>
            <a:rPr lang="cs-CZ"/>
            <a:t> </a:t>
          </a:r>
          <a:endParaRPr lang="en-US"/>
        </a:p>
      </dgm:t>
    </dgm:pt>
    <dgm:pt modelId="{173B8BDB-1AC9-4642-A09C-86B061AB74BB}" type="parTrans" cxnId="{3C62A179-C5DF-4086-9722-09E30DE54851}">
      <dgm:prSet/>
      <dgm:spPr/>
      <dgm:t>
        <a:bodyPr/>
        <a:lstStyle/>
        <a:p>
          <a:endParaRPr lang="en-US"/>
        </a:p>
      </dgm:t>
    </dgm:pt>
    <dgm:pt modelId="{247627E4-97E3-4795-BB65-768C5B5F142F}" type="sibTrans" cxnId="{3C62A179-C5DF-4086-9722-09E30DE54851}">
      <dgm:prSet/>
      <dgm:spPr/>
      <dgm:t>
        <a:bodyPr/>
        <a:lstStyle/>
        <a:p>
          <a:endParaRPr lang="en-US"/>
        </a:p>
      </dgm:t>
    </dgm:pt>
    <dgm:pt modelId="{51EFB142-5BFB-4F38-A710-6C1847CB8E41}">
      <dgm:prSet/>
      <dgm:spPr/>
      <dgm:t>
        <a:bodyPr/>
        <a:lstStyle/>
        <a:p>
          <a:r>
            <a:rPr lang="cs-CZ"/>
            <a:t>c) zlomek jako naznačené dělení.</a:t>
          </a:r>
          <a:r>
            <a:rPr lang="en-US"/>
            <a:t> </a:t>
          </a:r>
          <a:r>
            <a:rPr lang="cs-CZ"/>
            <a:t> </a:t>
          </a:r>
          <a:endParaRPr lang="en-US"/>
        </a:p>
      </dgm:t>
    </dgm:pt>
    <dgm:pt modelId="{465066C0-D347-4205-B598-F29125943E73}" type="parTrans" cxnId="{63D352E4-D29C-433B-9DAE-C2879CFF8601}">
      <dgm:prSet/>
      <dgm:spPr/>
      <dgm:t>
        <a:bodyPr/>
        <a:lstStyle/>
        <a:p>
          <a:endParaRPr lang="en-US"/>
        </a:p>
      </dgm:t>
    </dgm:pt>
    <dgm:pt modelId="{BE507766-4B95-4490-AC2C-68F62F699AC0}" type="sibTrans" cxnId="{63D352E4-D29C-433B-9DAE-C2879CFF8601}">
      <dgm:prSet/>
      <dgm:spPr/>
      <dgm:t>
        <a:bodyPr/>
        <a:lstStyle/>
        <a:p>
          <a:endParaRPr lang="en-US"/>
        </a:p>
      </dgm:t>
    </dgm:pt>
    <dgm:pt modelId="{4A1319AE-A4D2-4EF0-8ED1-0B50772F01ED}" type="pres">
      <dgm:prSet presAssocID="{4A0CAD6C-144F-42DD-BA53-ADC94CCDC278}" presName="linear" presStyleCnt="0">
        <dgm:presLayoutVars>
          <dgm:animLvl val="lvl"/>
          <dgm:resizeHandles val="exact"/>
        </dgm:presLayoutVars>
      </dgm:prSet>
      <dgm:spPr/>
    </dgm:pt>
    <dgm:pt modelId="{ACAA0C82-5B8A-46E3-8112-5333A1E0B433}" type="pres">
      <dgm:prSet presAssocID="{12C05DE0-F0F6-4444-ACE9-B1BA63EB098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4F3141F-2F1B-487B-B2A2-69AD4E0A9D3A}" type="pres">
      <dgm:prSet presAssocID="{6CDFF2AE-19D4-4AFB-94FC-C959E9EFADB7}" presName="spacer" presStyleCnt="0"/>
      <dgm:spPr/>
    </dgm:pt>
    <dgm:pt modelId="{B243645D-9EE1-4048-8DE6-3E005A241C37}" type="pres">
      <dgm:prSet presAssocID="{E8C96CD1-EAC7-4897-AA9D-EFDAA8DA529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44273FD-75EF-4577-AD60-CE1BBCFDAA7B}" type="pres">
      <dgm:prSet presAssocID="{247627E4-97E3-4795-BB65-768C5B5F142F}" presName="spacer" presStyleCnt="0"/>
      <dgm:spPr/>
    </dgm:pt>
    <dgm:pt modelId="{B9A2CF3E-A2C1-4FA0-BA15-D327DB3371AD}" type="pres">
      <dgm:prSet presAssocID="{51EFB142-5BFB-4F38-A710-6C1847CB8E4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C46732C-C140-4A3A-89AF-DA0D5B5FCF56}" srcId="{4A0CAD6C-144F-42DD-BA53-ADC94CCDC278}" destId="{12C05DE0-F0F6-4444-ACE9-B1BA63EB098D}" srcOrd="0" destOrd="0" parTransId="{B1C0B60F-25CD-42E1-9A8A-EEA55A0A3F5F}" sibTransId="{6CDFF2AE-19D4-4AFB-94FC-C959E9EFADB7}"/>
    <dgm:cxn modelId="{D50EDA3D-B435-4358-B434-2C854670292E}" type="presOf" srcId="{51EFB142-5BFB-4F38-A710-6C1847CB8E41}" destId="{B9A2CF3E-A2C1-4FA0-BA15-D327DB3371AD}" srcOrd="0" destOrd="0" presId="urn:microsoft.com/office/officeart/2005/8/layout/vList2"/>
    <dgm:cxn modelId="{2744C56A-DEBA-4532-8C99-760714BA1225}" type="presOf" srcId="{4A0CAD6C-144F-42DD-BA53-ADC94CCDC278}" destId="{4A1319AE-A4D2-4EF0-8ED1-0B50772F01ED}" srcOrd="0" destOrd="0" presId="urn:microsoft.com/office/officeart/2005/8/layout/vList2"/>
    <dgm:cxn modelId="{3C62A179-C5DF-4086-9722-09E30DE54851}" srcId="{4A0CAD6C-144F-42DD-BA53-ADC94CCDC278}" destId="{E8C96CD1-EAC7-4897-AA9D-EFDAA8DA5298}" srcOrd="1" destOrd="0" parTransId="{173B8BDB-1AC9-4642-A09C-86B061AB74BB}" sibTransId="{247627E4-97E3-4795-BB65-768C5B5F142F}"/>
    <dgm:cxn modelId="{D8E930DA-9C22-4282-9F9A-0F3DBBC324A1}" type="presOf" srcId="{12C05DE0-F0F6-4444-ACE9-B1BA63EB098D}" destId="{ACAA0C82-5B8A-46E3-8112-5333A1E0B433}" srcOrd="0" destOrd="0" presId="urn:microsoft.com/office/officeart/2005/8/layout/vList2"/>
    <dgm:cxn modelId="{46A858E0-4A7F-4260-B08C-EBFAF98E544E}" type="presOf" srcId="{E8C96CD1-EAC7-4897-AA9D-EFDAA8DA5298}" destId="{B243645D-9EE1-4048-8DE6-3E005A241C37}" srcOrd="0" destOrd="0" presId="urn:microsoft.com/office/officeart/2005/8/layout/vList2"/>
    <dgm:cxn modelId="{63D352E4-D29C-433B-9DAE-C2879CFF8601}" srcId="{4A0CAD6C-144F-42DD-BA53-ADC94CCDC278}" destId="{51EFB142-5BFB-4F38-A710-6C1847CB8E41}" srcOrd="2" destOrd="0" parTransId="{465066C0-D347-4205-B598-F29125943E73}" sibTransId="{BE507766-4B95-4490-AC2C-68F62F699AC0}"/>
    <dgm:cxn modelId="{3A27C38B-058A-4AAC-998E-72ADE870EEBB}" type="presParOf" srcId="{4A1319AE-A4D2-4EF0-8ED1-0B50772F01ED}" destId="{ACAA0C82-5B8A-46E3-8112-5333A1E0B433}" srcOrd="0" destOrd="0" presId="urn:microsoft.com/office/officeart/2005/8/layout/vList2"/>
    <dgm:cxn modelId="{8EC302D9-3C28-42C3-A75A-DE87F17C48D3}" type="presParOf" srcId="{4A1319AE-A4D2-4EF0-8ED1-0B50772F01ED}" destId="{04F3141F-2F1B-487B-B2A2-69AD4E0A9D3A}" srcOrd="1" destOrd="0" presId="urn:microsoft.com/office/officeart/2005/8/layout/vList2"/>
    <dgm:cxn modelId="{A9DB9E28-1FE8-430D-B642-49257BDC3C7C}" type="presParOf" srcId="{4A1319AE-A4D2-4EF0-8ED1-0B50772F01ED}" destId="{B243645D-9EE1-4048-8DE6-3E005A241C37}" srcOrd="2" destOrd="0" presId="urn:microsoft.com/office/officeart/2005/8/layout/vList2"/>
    <dgm:cxn modelId="{5AD237A1-FD62-4CF1-A54B-F9959A3E586F}" type="presParOf" srcId="{4A1319AE-A4D2-4EF0-8ED1-0B50772F01ED}" destId="{744273FD-75EF-4577-AD60-CE1BBCFDAA7B}" srcOrd="3" destOrd="0" presId="urn:microsoft.com/office/officeart/2005/8/layout/vList2"/>
    <dgm:cxn modelId="{BB0BF662-4562-4842-8A8B-E905FD134557}" type="presParOf" srcId="{4A1319AE-A4D2-4EF0-8ED1-0B50772F01ED}" destId="{B9A2CF3E-A2C1-4FA0-BA15-D327DB3371A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EDCFA-8475-481F-95E5-EE1F0167E04B}">
      <dsp:nvSpPr>
        <dsp:cNvPr id="0" name=""/>
        <dsp:cNvSpPr/>
      </dsp:nvSpPr>
      <dsp:spPr>
        <a:xfrm>
          <a:off x="0" y="425971"/>
          <a:ext cx="2532856" cy="253285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zlomek jako část celku</a:t>
          </a:r>
          <a:endParaRPr lang="en-US" sz="3300" kern="1200" dirty="0"/>
        </a:p>
      </dsp:txBody>
      <dsp:txXfrm>
        <a:off x="370928" y="796899"/>
        <a:ext cx="1791000" cy="1791000"/>
      </dsp:txXfrm>
    </dsp:sp>
    <dsp:sp modelId="{ECE20DF7-329B-4AA9-BEA5-70EFF966A807}">
      <dsp:nvSpPr>
        <dsp:cNvPr id="0" name=""/>
        <dsp:cNvSpPr/>
      </dsp:nvSpPr>
      <dsp:spPr>
        <a:xfrm rot="5400000">
          <a:off x="2959002" y="1245040"/>
          <a:ext cx="886499" cy="894718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E0193-6B52-49BD-8D61-2D5A58E74D9F}">
      <dsp:nvSpPr>
        <dsp:cNvPr id="0" name=""/>
        <dsp:cNvSpPr/>
      </dsp:nvSpPr>
      <dsp:spPr>
        <a:xfrm>
          <a:off x="4221004" y="847691"/>
          <a:ext cx="1689415" cy="16894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desetinný zlomek</a:t>
          </a:r>
          <a:r>
            <a:rPr lang="cs-CZ" sz="2200" kern="1200" dirty="0">
              <a:latin typeface="Calibri Light" panose="020F0302020204030204"/>
            </a:rPr>
            <a:t> </a:t>
          </a:r>
          <a:endParaRPr lang="en-US" sz="2200" kern="1200" dirty="0"/>
        </a:p>
      </dsp:txBody>
      <dsp:txXfrm>
        <a:off x="4468413" y="1095100"/>
        <a:ext cx="1194597" cy="1194597"/>
      </dsp:txXfrm>
    </dsp:sp>
    <dsp:sp modelId="{60A58D78-1A70-44DE-BD2E-C721835397C4}">
      <dsp:nvSpPr>
        <dsp:cNvPr id="0" name=""/>
        <dsp:cNvSpPr/>
      </dsp:nvSpPr>
      <dsp:spPr>
        <a:xfrm rot="5400000">
          <a:off x="6336566" y="1245040"/>
          <a:ext cx="886499" cy="894718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7084E5-BBF6-40C8-A7EF-204A7F5B3282}">
      <dsp:nvSpPr>
        <dsp:cNvPr id="0" name=""/>
        <dsp:cNvSpPr/>
      </dsp:nvSpPr>
      <dsp:spPr>
        <a:xfrm>
          <a:off x="7598568" y="425971"/>
          <a:ext cx="2532856" cy="253285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desetinné číslo </a:t>
          </a:r>
          <a:endParaRPr lang="en-US" sz="3300" kern="1200" dirty="0"/>
        </a:p>
      </dsp:txBody>
      <dsp:txXfrm>
        <a:off x="7969496" y="796899"/>
        <a:ext cx="1791000" cy="1791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E04EF-EF0F-4F72-AF78-5F6DEA70BC9C}">
      <dsp:nvSpPr>
        <dsp:cNvPr id="0" name=""/>
        <dsp:cNvSpPr/>
      </dsp:nvSpPr>
      <dsp:spPr>
        <a:xfrm>
          <a:off x="0" y="4033178"/>
          <a:ext cx="5886291" cy="8823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d) porovnávání zlomků, jejichž jmenovatelé mají společného dělitele</a:t>
          </a:r>
          <a:r>
            <a:rPr lang="cs-CZ" sz="1800" kern="1200" dirty="0">
              <a:latin typeface="Calibri Light" panose="020F0302020204030204"/>
            </a:rPr>
            <a:t>, ale jeden jmenovatel není násobkem druhého</a:t>
          </a:r>
          <a:endParaRPr lang="en-US" sz="1800" kern="1200" dirty="0"/>
        </a:p>
      </dsp:txBody>
      <dsp:txXfrm>
        <a:off x="0" y="4033178"/>
        <a:ext cx="5886291" cy="882360"/>
      </dsp:txXfrm>
    </dsp:sp>
    <dsp:sp modelId="{915FBC45-7866-4955-8F22-BF37B6CE1BE5}">
      <dsp:nvSpPr>
        <dsp:cNvPr id="0" name=""/>
        <dsp:cNvSpPr/>
      </dsp:nvSpPr>
      <dsp:spPr>
        <a:xfrm rot="10800000">
          <a:off x="0" y="2689342"/>
          <a:ext cx="5886291" cy="1357071"/>
        </a:xfrm>
        <a:prstGeom prst="upArrowCallout">
          <a:avLst/>
        </a:prstGeom>
        <a:solidFill>
          <a:schemeClr val="accent2">
            <a:hueOff val="-1036716"/>
            <a:satOff val="-5484"/>
            <a:lumOff val="-209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c) porovnávání zlomků, jejichž jmenovatelé jsou nesoudělná čísla</a:t>
          </a:r>
          <a:r>
            <a:rPr lang="en-US" sz="1800" kern="1200" dirty="0">
              <a:latin typeface="Calibri Light" panose="020F0302020204030204"/>
            </a:rPr>
            <a:t> </a:t>
          </a:r>
          <a:endParaRPr lang="en-US" sz="1800" kern="1200" dirty="0"/>
        </a:p>
      </dsp:txBody>
      <dsp:txXfrm rot="10800000">
        <a:off x="0" y="2689342"/>
        <a:ext cx="5886291" cy="881784"/>
      </dsp:txXfrm>
    </dsp:sp>
    <dsp:sp modelId="{1D6D0945-8E0D-480A-A0C6-B372F247B2D3}">
      <dsp:nvSpPr>
        <dsp:cNvPr id="0" name=""/>
        <dsp:cNvSpPr/>
      </dsp:nvSpPr>
      <dsp:spPr>
        <a:xfrm rot="10800000">
          <a:off x="0" y="1345507"/>
          <a:ext cx="5886291" cy="1357071"/>
        </a:xfrm>
        <a:prstGeom prst="upArrowCallout">
          <a:avLst/>
        </a:prstGeom>
        <a:solidFill>
          <a:schemeClr val="accent2">
            <a:hueOff val="-2073432"/>
            <a:satOff val="-10969"/>
            <a:lumOff val="-418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b) porovnávání zlomků, u kterých je jeden jmenovatel násobkem druhého (využíváme rozšiřování zlomků)</a:t>
          </a:r>
          <a:r>
            <a:rPr lang="en-US" sz="1800" kern="1200" dirty="0"/>
            <a:t> </a:t>
          </a:r>
          <a:r>
            <a:rPr lang="cs-CZ" sz="1800" kern="1200" dirty="0"/>
            <a:t> </a:t>
          </a:r>
          <a:endParaRPr lang="en-US" sz="1800" kern="1200" dirty="0"/>
        </a:p>
      </dsp:txBody>
      <dsp:txXfrm rot="10800000">
        <a:off x="0" y="1345507"/>
        <a:ext cx="5886291" cy="881784"/>
      </dsp:txXfrm>
    </dsp:sp>
    <dsp:sp modelId="{F3616DA9-FD1D-44CB-93E3-BD4F7754ED93}">
      <dsp:nvSpPr>
        <dsp:cNvPr id="0" name=""/>
        <dsp:cNvSpPr/>
      </dsp:nvSpPr>
      <dsp:spPr>
        <a:xfrm rot="10800000">
          <a:off x="0" y="1671"/>
          <a:ext cx="5886291" cy="1357071"/>
        </a:xfrm>
        <a:prstGeom prst="upArrowCallout">
          <a:avLst/>
        </a:prstGeom>
        <a:solidFill>
          <a:schemeClr val="accent2">
            <a:hueOff val="-3110148"/>
            <a:satOff val="-16453"/>
            <a:lumOff val="-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a) porovnávání zlomků se stejným jmenovatelem</a:t>
          </a:r>
          <a:r>
            <a:rPr lang="en-US" sz="1800" kern="1200" dirty="0"/>
            <a:t> </a:t>
          </a:r>
          <a:r>
            <a:rPr lang="cs-CZ" sz="1800" kern="1200" dirty="0"/>
            <a:t> </a:t>
          </a:r>
          <a:endParaRPr lang="en-US" sz="1800" kern="1200" dirty="0"/>
        </a:p>
      </dsp:txBody>
      <dsp:txXfrm rot="10800000">
        <a:off x="0" y="1671"/>
        <a:ext cx="5886291" cy="88178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E43D1-A21D-48C7-AD8D-21B1C51506F9}">
      <dsp:nvSpPr>
        <dsp:cNvPr id="0" name=""/>
        <dsp:cNvSpPr/>
      </dsp:nvSpPr>
      <dsp:spPr>
        <a:xfrm>
          <a:off x="0" y="21618"/>
          <a:ext cx="5886291" cy="117313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a) zlomky se stejným jmenovatelem</a:t>
          </a:r>
          <a:r>
            <a:rPr lang="en-US" sz="2100" kern="1200"/>
            <a:t> </a:t>
          </a:r>
          <a:r>
            <a:rPr lang="cs-CZ" sz="2100" kern="1200"/>
            <a:t> </a:t>
          </a:r>
          <a:endParaRPr lang="en-US" sz="2100" kern="1200"/>
        </a:p>
      </dsp:txBody>
      <dsp:txXfrm>
        <a:off x="57268" y="78886"/>
        <a:ext cx="5771755" cy="1058597"/>
      </dsp:txXfrm>
    </dsp:sp>
    <dsp:sp modelId="{FFED6CE7-03D2-4C57-986A-22EE60444CF3}">
      <dsp:nvSpPr>
        <dsp:cNvPr id="0" name=""/>
        <dsp:cNvSpPr/>
      </dsp:nvSpPr>
      <dsp:spPr>
        <a:xfrm>
          <a:off x="0" y="1255231"/>
          <a:ext cx="5886291" cy="1173133"/>
        </a:xfrm>
        <a:prstGeom prst="roundRect">
          <a:avLst/>
        </a:prstGeom>
        <a:solidFill>
          <a:schemeClr val="accent2">
            <a:hueOff val="-1036716"/>
            <a:satOff val="-5484"/>
            <a:lumOff val="-209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b) zlomky u kterých je jeden jmenovatel násobkem druhého</a:t>
          </a:r>
          <a:endParaRPr lang="en-US" sz="2100" kern="1200"/>
        </a:p>
      </dsp:txBody>
      <dsp:txXfrm>
        <a:off x="57268" y="1312499"/>
        <a:ext cx="5771755" cy="1058597"/>
      </dsp:txXfrm>
    </dsp:sp>
    <dsp:sp modelId="{7AD305C3-033E-42F0-85CA-48B86B905005}">
      <dsp:nvSpPr>
        <dsp:cNvPr id="0" name=""/>
        <dsp:cNvSpPr/>
      </dsp:nvSpPr>
      <dsp:spPr>
        <a:xfrm>
          <a:off x="0" y="2488845"/>
          <a:ext cx="5886291" cy="1173133"/>
        </a:xfrm>
        <a:prstGeom prst="roundRect">
          <a:avLst/>
        </a:prstGeom>
        <a:solidFill>
          <a:schemeClr val="accent2">
            <a:hueOff val="-2073432"/>
            <a:satOff val="-10969"/>
            <a:lumOff val="-418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c) jmenovatelé zlomků jsou čísla nesoudělná</a:t>
          </a:r>
          <a:r>
            <a:rPr lang="en-US" sz="2100" kern="1200"/>
            <a:t>  </a:t>
          </a:r>
          <a:r>
            <a:rPr lang="cs-CZ" sz="2100" kern="1200"/>
            <a:t>(společný jmenovatel je součin čísel zapsaných ve jmenovatelích)</a:t>
          </a:r>
          <a:endParaRPr lang="en-US" sz="2100" kern="1200"/>
        </a:p>
      </dsp:txBody>
      <dsp:txXfrm>
        <a:off x="57268" y="2546113"/>
        <a:ext cx="5771755" cy="1058597"/>
      </dsp:txXfrm>
    </dsp:sp>
    <dsp:sp modelId="{B123820E-ED18-445D-BCBA-78B4CB13652D}">
      <dsp:nvSpPr>
        <dsp:cNvPr id="0" name=""/>
        <dsp:cNvSpPr/>
      </dsp:nvSpPr>
      <dsp:spPr>
        <a:xfrm>
          <a:off x="0" y="3722459"/>
          <a:ext cx="5886291" cy="1173133"/>
        </a:xfrm>
        <a:prstGeom prst="roundRect">
          <a:avLst/>
        </a:prstGeom>
        <a:solidFill>
          <a:schemeClr val="accent2">
            <a:hueOff val="-3110148"/>
            <a:satOff val="-16453"/>
            <a:lumOff val="-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d) jmenovatelé zlomků jsou čísla soudělná</a:t>
          </a:r>
          <a:r>
            <a:rPr lang="en-US" sz="2100" kern="1200"/>
            <a:t> </a:t>
          </a:r>
        </a:p>
      </dsp:txBody>
      <dsp:txXfrm>
        <a:off x="57268" y="3779727"/>
        <a:ext cx="5771755" cy="105859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380E3D-5CBB-4C77-AF41-4B7BCABD0C7D}">
      <dsp:nvSpPr>
        <dsp:cNvPr id="0" name=""/>
        <dsp:cNvSpPr/>
      </dsp:nvSpPr>
      <dsp:spPr>
        <a:xfrm>
          <a:off x="0" y="610441"/>
          <a:ext cx="5741533" cy="19246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a) násobení zlomku přirozeným číslem (zavádíme jako opakované sčítání) </a:t>
          </a:r>
          <a:endParaRPr lang="en-US" sz="3500" kern="1200"/>
        </a:p>
      </dsp:txBody>
      <dsp:txXfrm>
        <a:off x="93954" y="704395"/>
        <a:ext cx="5553625" cy="1736741"/>
      </dsp:txXfrm>
    </dsp:sp>
    <dsp:sp modelId="{6D4F4D34-F254-4FD9-B999-F4DE52E87CD3}">
      <dsp:nvSpPr>
        <dsp:cNvPr id="0" name=""/>
        <dsp:cNvSpPr/>
      </dsp:nvSpPr>
      <dsp:spPr>
        <a:xfrm>
          <a:off x="0" y="2635891"/>
          <a:ext cx="5741533" cy="1924649"/>
        </a:xfrm>
        <a:prstGeom prst="roundRect">
          <a:avLst/>
        </a:prstGeom>
        <a:solidFill>
          <a:schemeClr val="accent2">
            <a:hueOff val="-3110148"/>
            <a:satOff val="-16453"/>
            <a:lumOff val="-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b) násobení zlomku zlomkem</a:t>
          </a:r>
          <a:r>
            <a:rPr lang="en-US" sz="3500" kern="1200"/>
            <a:t> </a:t>
          </a:r>
          <a:r>
            <a:rPr lang="cs-CZ" sz="3500" kern="1200"/>
            <a:t> </a:t>
          </a:r>
          <a:endParaRPr lang="en-US" sz="3500" kern="1200"/>
        </a:p>
      </dsp:txBody>
      <dsp:txXfrm>
        <a:off x="93954" y="2729845"/>
        <a:ext cx="5553625" cy="173674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7608B-77FF-40BA-ACA2-1063EC6584A8}">
      <dsp:nvSpPr>
        <dsp:cNvPr id="0" name=""/>
        <dsp:cNvSpPr/>
      </dsp:nvSpPr>
      <dsp:spPr>
        <a:xfrm>
          <a:off x="0" y="20941"/>
          <a:ext cx="5741533" cy="16309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/>
            <a:t>a) dělení zlomku číslem přirozeným</a:t>
          </a:r>
          <a:r>
            <a:rPr lang="en-US" sz="4100" kern="1200"/>
            <a:t> </a:t>
          </a:r>
          <a:r>
            <a:rPr lang="cs-CZ" sz="4100" kern="1200"/>
            <a:t> </a:t>
          </a:r>
          <a:endParaRPr lang="en-US" sz="4100" kern="1200"/>
        </a:p>
      </dsp:txBody>
      <dsp:txXfrm>
        <a:off x="79618" y="100559"/>
        <a:ext cx="5582297" cy="1471744"/>
      </dsp:txXfrm>
    </dsp:sp>
    <dsp:sp modelId="{BA38B523-F2CF-47D9-BE9E-50D83C9E47FD}">
      <dsp:nvSpPr>
        <dsp:cNvPr id="0" name=""/>
        <dsp:cNvSpPr/>
      </dsp:nvSpPr>
      <dsp:spPr>
        <a:xfrm>
          <a:off x="0" y="1770001"/>
          <a:ext cx="5741533" cy="1630980"/>
        </a:xfrm>
        <a:prstGeom prst="roundRect">
          <a:avLst/>
        </a:prstGeom>
        <a:solidFill>
          <a:schemeClr val="accent2">
            <a:hueOff val="-1555074"/>
            <a:satOff val="-8227"/>
            <a:lumOff val="-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/>
            <a:t>b) dělení přirozeného čísla zlomkem</a:t>
          </a:r>
          <a:r>
            <a:rPr lang="en-US" sz="4100" kern="1200"/>
            <a:t> </a:t>
          </a:r>
        </a:p>
      </dsp:txBody>
      <dsp:txXfrm>
        <a:off x="79618" y="1849619"/>
        <a:ext cx="5582297" cy="1471744"/>
      </dsp:txXfrm>
    </dsp:sp>
    <dsp:sp modelId="{26A7DCD6-36F0-4F36-95BE-C17952FDE9DB}">
      <dsp:nvSpPr>
        <dsp:cNvPr id="0" name=""/>
        <dsp:cNvSpPr/>
      </dsp:nvSpPr>
      <dsp:spPr>
        <a:xfrm>
          <a:off x="0" y="3519061"/>
          <a:ext cx="5741533" cy="1630980"/>
        </a:xfrm>
        <a:prstGeom prst="roundRect">
          <a:avLst/>
        </a:prstGeom>
        <a:solidFill>
          <a:schemeClr val="accent2">
            <a:hueOff val="-3110148"/>
            <a:satOff val="-16453"/>
            <a:lumOff val="-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/>
            <a:t>c) dělení zlomku zlomkem</a:t>
          </a:r>
          <a:endParaRPr lang="en-US" sz="4100" kern="1200"/>
        </a:p>
      </dsp:txBody>
      <dsp:txXfrm>
        <a:off x="79618" y="3598679"/>
        <a:ext cx="5582297" cy="147174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D99CD-15AB-42AA-AAB8-4B9EE52ED4F9}">
      <dsp:nvSpPr>
        <dsp:cNvPr id="0" name=""/>
        <dsp:cNvSpPr/>
      </dsp:nvSpPr>
      <dsp:spPr>
        <a:xfrm>
          <a:off x="1113657" y="44397"/>
          <a:ext cx="1200937" cy="12009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573E4-86CC-437D-B168-AEC7B4854F15}">
      <dsp:nvSpPr>
        <dsp:cNvPr id="0" name=""/>
        <dsp:cNvSpPr/>
      </dsp:nvSpPr>
      <dsp:spPr>
        <a:xfrm>
          <a:off x="1369595" y="300335"/>
          <a:ext cx="689062" cy="689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F5DAC-5273-41A3-B273-FA9839213604}">
      <dsp:nvSpPr>
        <dsp:cNvPr id="0" name=""/>
        <dsp:cNvSpPr/>
      </dsp:nvSpPr>
      <dsp:spPr>
        <a:xfrm>
          <a:off x="729751" y="1619397"/>
          <a:ext cx="19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700" kern="1200"/>
            <a:t>zlomkovnice (kruhová, obdélníková)</a:t>
          </a:r>
          <a:endParaRPr lang="en-US" sz="1700" kern="1200"/>
        </a:p>
      </dsp:txBody>
      <dsp:txXfrm>
        <a:off x="729751" y="1619397"/>
        <a:ext cx="1968750" cy="720000"/>
      </dsp:txXfrm>
    </dsp:sp>
    <dsp:sp modelId="{85EE40BF-66CD-4AAB-9FA3-CADB35234746}">
      <dsp:nvSpPr>
        <dsp:cNvPr id="0" name=""/>
        <dsp:cNvSpPr/>
      </dsp:nvSpPr>
      <dsp:spPr>
        <a:xfrm>
          <a:off x="3426938" y="44397"/>
          <a:ext cx="1200937" cy="12009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701BA-E43C-46E5-98EA-CA145D737499}">
      <dsp:nvSpPr>
        <dsp:cNvPr id="0" name=""/>
        <dsp:cNvSpPr/>
      </dsp:nvSpPr>
      <dsp:spPr>
        <a:xfrm>
          <a:off x="3682876" y="300335"/>
          <a:ext cx="689062" cy="689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EA72B-1ECA-48F4-9D20-7EBBAF6094AF}">
      <dsp:nvSpPr>
        <dsp:cNvPr id="0" name=""/>
        <dsp:cNvSpPr/>
      </dsp:nvSpPr>
      <dsp:spPr>
        <a:xfrm>
          <a:off x="3043032" y="1619397"/>
          <a:ext cx="19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700" kern="1200"/>
            <a:t>zlomková věž</a:t>
          </a:r>
          <a:endParaRPr lang="en-US" sz="1700" kern="1200"/>
        </a:p>
      </dsp:txBody>
      <dsp:txXfrm>
        <a:off x="3043032" y="1619397"/>
        <a:ext cx="1968750" cy="720000"/>
      </dsp:txXfrm>
    </dsp:sp>
    <dsp:sp modelId="{BF0B84D8-11F8-4AA2-B1A2-FBFB13911123}">
      <dsp:nvSpPr>
        <dsp:cNvPr id="0" name=""/>
        <dsp:cNvSpPr/>
      </dsp:nvSpPr>
      <dsp:spPr>
        <a:xfrm>
          <a:off x="2270298" y="2831585"/>
          <a:ext cx="1200937" cy="12009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213E95-A1B2-484C-ACA6-080D4E0E4641}">
      <dsp:nvSpPr>
        <dsp:cNvPr id="0" name=""/>
        <dsp:cNvSpPr/>
      </dsp:nvSpPr>
      <dsp:spPr>
        <a:xfrm>
          <a:off x="2526235" y="3087522"/>
          <a:ext cx="689062" cy="689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82FB6-2A51-497E-AB42-18BAEB2AA3F1}">
      <dsp:nvSpPr>
        <dsp:cNvPr id="0" name=""/>
        <dsp:cNvSpPr/>
      </dsp:nvSpPr>
      <dsp:spPr>
        <a:xfrm>
          <a:off x="1886391" y="4406585"/>
          <a:ext cx="19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700" kern="1200"/>
            <a:t>modely </a:t>
          </a:r>
          <a:endParaRPr lang="en-US" sz="1700" kern="1200"/>
        </a:p>
      </dsp:txBody>
      <dsp:txXfrm>
        <a:off x="1886391" y="4406585"/>
        <a:ext cx="1968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0F516-E7A3-457F-A7D0-5E643243D44B}">
      <dsp:nvSpPr>
        <dsp:cNvPr id="0" name=""/>
        <dsp:cNvSpPr/>
      </dsp:nvSpPr>
      <dsp:spPr>
        <a:xfrm>
          <a:off x="0" y="201405"/>
          <a:ext cx="5886291" cy="2199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/>
            <a:t>- žáci sami vyvodí: co nám říká </a:t>
          </a:r>
          <a:r>
            <a:rPr lang="cs-CZ" sz="4000" u="sng" kern="1200"/>
            <a:t>jmenovatel</a:t>
          </a:r>
          <a:r>
            <a:rPr lang="cs-CZ" sz="4000" kern="1200"/>
            <a:t>: na kolik částí jsem rozdělil/a celek</a:t>
          </a:r>
          <a:endParaRPr lang="en-US" sz="4000" kern="1200"/>
        </a:p>
      </dsp:txBody>
      <dsp:txXfrm>
        <a:off x="107376" y="308781"/>
        <a:ext cx="5671539" cy="1984848"/>
      </dsp:txXfrm>
    </dsp:sp>
    <dsp:sp modelId="{6FC47A35-05CD-4156-B59A-4CF37D9A4D94}">
      <dsp:nvSpPr>
        <dsp:cNvPr id="0" name=""/>
        <dsp:cNvSpPr/>
      </dsp:nvSpPr>
      <dsp:spPr>
        <a:xfrm>
          <a:off x="0" y="2516205"/>
          <a:ext cx="5886291" cy="2199600"/>
        </a:xfrm>
        <a:prstGeom prst="roundRect">
          <a:avLst/>
        </a:prstGeom>
        <a:solidFill>
          <a:schemeClr val="accent2">
            <a:hueOff val="-3110148"/>
            <a:satOff val="-16453"/>
            <a:lumOff val="-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/>
            <a:t>- co nám říká </a:t>
          </a:r>
          <a:r>
            <a:rPr lang="cs-CZ" sz="4000" u="sng" kern="1200"/>
            <a:t>čitatel</a:t>
          </a:r>
          <a:r>
            <a:rPr lang="cs-CZ" sz="4000" kern="1200"/>
            <a:t>: s kolika částí celku pracujeme </a:t>
          </a:r>
          <a:endParaRPr lang="en-US" sz="4000" kern="1200"/>
        </a:p>
      </dsp:txBody>
      <dsp:txXfrm>
        <a:off x="107376" y="2623581"/>
        <a:ext cx="5671539" cy="19848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B12AD-C6F0-4FE5-9B43-E112C8BA1F11}">
      <dsp:nvSpPr>
        <dsp:cNvPr id="0" name=""/>
        <dsp:cNvSpPr/>
      </dsp:nvSpPr>
      <dsp:spPr>
        <a:xfrm>
          <a:off x="344184" y="131833"/>
          <a:ext cx="1071193" cy="107119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2AE118-B358-4237-B504-E2499BE943E1}">
      <dsp:nvSpPr>
        <dsp:cNvPr id="0" name=""/>
        <dsp:cNvSpPr/>
      </dsp:nvSpPr>
      <dsp:spPr>
        <a:xfrm>
          <a:off x="572471" y="360120"/>
          <a:ext cx="614619" cy="6146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31D75E-C44B-4303-82E8-D47904841D1F}">
      <dsp:nvSpPr>
        <dsp:cNvPr id="0" name=""/>
        <dsp:cNvSpPr/>
      </dsp:nvSpPr>
      <dsp:spPr>
        <a:xfrm>
          <a:off x="1753" y="1536676"/>
          <a:ext cx="1756054" cy="70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600" kern="1200"/>
            <a:t>desetinná známková hra</a:t>
          </a:r>
          <a:endParaRPr lang="en-US" sz="1600" kern="1200"/>
        </a:p>
      </dsp:txBody>
      <dsp:txXfrm>
        <a:off x="1753" y="1536676"/>
        <a:ext cx="1756054" cy="702421"/>
      </dsp:txXfrm>
    </dsp:sp>
    <dsp:sp modelId="{23757319-DA3E-46E6-99D1-E3F70E0B3E5B}">
      <dsp:nvSpPr>
        <dsp:cNvPr id="0" name=""/>
        <dsp:cNvSpPr/>
      </dsp:nvSpPr>
      <dsp:spPr>
        <a:xfrm>
          <a:off x="2407548" y="131833"/>
          <a:ext cx="1071193" cy="10711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90CCFA-5C8E-450C-9E0F-89FAE39651EF}">
      <dsp:nvSpPr>
        <dsp:cNvPr id="0" name=""/>
        <dsp:cNvSpPr/>
      </dsp:nvSpPr>
      <dsp:spPr>
        <a:xfrm>
          <a:off x="2635835" y="360120"/>
          <a:ext cx="614619" cy="6146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BE47E1-FCB3-4D5A-9CF5-3A70A3B0038A}">
      <dsp:nvSpPr>
        <dsp:cNvPr id="0" name=""/>
        <dsp:cNvSpPr/>
      </dsp:nvSpPr>
      <dsp:spPr>
        <a:xfrm>
          <a:off x="2065118" y="1536676"/>
          <a:ext cx="1756054" cy="70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600" kern="1200"/>
            <a:t>tabulka k desetinným číslům</a:t>
          </a:r>
          <a:endParaRPr lang="en-US" sz="1600" kern="1200"/>
        </a:p>
      </dsp:txBody>
      <dsp:txXfrm>
        <a:off x="2065118" y="1536676"/>
        <a:ext cx="1756054" cy="702421"/>
      </dsp:txXfrm>
    </dsp:sp>
    <dsp:sp modelId="{CFF74ADD-479B-42DD-A384-B9502E0539E1}">
      <dsp:nvSpPr>
        <dsp:cNvPr id="0" name=""/>
        <dsp:cNvSpPr/>
      </dsp:nvSpPr>
      <dsp:spPr>
        <a:xfrm>
          <a:off x="4470913" y="131833"/>
          <a:ext cx="1071193" cy="107119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C5579-1257-42C7-92BF-834BA37FDC49}">
      <dsp:nvSpPr>
        <dsp:cNvPr id="0" name=""/>
        <dsp:cNvSpPr/>
      </dsp:nvSpPr>
      <dsp:spPr>
        <a:xfrm>
          <a:off x="4699200" y="360120"/>
          <a:ext cx="614619" cy="6146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C10B96-5D90-44F9-A47A-F3BD36DDCB58}">
      <dsp:nvSpPr>
        <dsp:cNvPr id="0" name=""/>
        <dsp:cNvSpPr/>
      </dsp:nvSpPr>
      <dsp:spPr>
        <a:xfrm>
          <a:off x="4128482" y="1536676"/>
          <a:ext cx="1756054" cy="70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600" kern="1200"/>
            <a:t>řádová tabulka</a:t>
          </a:r>
          <a:endParaRPr lang="en-US" sz="1600" kern="1200"/>
        </a:p>
      </dsp:txBody>
      <dsp:txXfrm>
        <a:off x="4128482" y="1536676"/>
        <a:ext cx="1756054" cy="702421"/>
      </dsp:txXfrm>
    </dsp:sp>
    <dsp:sp modelId="{A5EBA59B-6486-4E13-AA3B-928FA43124E9}">
      <dsp:nvSpPr>
        <dsp:cNvPr id="0" name=""/>
        <dsp:cNvSpPr/>
      </dsp:nvSpPr>
      <dsp:spPr>
        <a:xfrm>
          <a:off x="1375866" y="2678112"/>
          <a:ext cx="1071193" cy="107119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CD6973-1D46-4BAC-90A1-9A6461E1A55A}">
      <dsp:nvSpPr>
        <dsp:cNvPr id="0" name=""/>
        <dsp:cNvSpPr/>
      </dsp:nvSpPr>
      <dsp:spPr>
        <a:xfrm>
          <a:off x="1604153" y="2906399"/>
          <a:ext cx="614619" cy="61461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88E2FF-3D7C-4C9B-9303-D65EC9E91BA1}">
      <dsp:nvSpPr>
        <dsp:cNvPr id="0" name=""/>
        <dsp:cNvSpPr/>
      </dsp:nvSpPr>
      <dsp:spPr>
        <a:xfrm>
          <a:off x="1033436" y="4082956"/>
          <a:ext cx="1756054" cy="70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600" kern="1200"/>
            <a:t>karty s čísly</a:t>
          </a:r>
          <a:endParaRPr lang="en-US" sz="1600" kern="1200"/>
        </a:p>
      </dsp:txBody>
      <dsp:txXfrm>
        <a:off x="1033436" y="4082956"/>
        <a:ext cx="1756054" cy="702421"/>
      </dsp:txXfrm>
    </dsp:sp>
    <dsp:sp modelId="{621182A2-0131-43CB-9163-3A818408F30D}">
      <dsp:nvSpPr>
        <dsp:cNvPr id="0" name=""/>
        <dsp:cNvSpPr/>
      </dsp:nvSpPr>
      <dsp:spPr>
        <a:xfrm>
          <a:off x="3439230" y="2678112"/>
          <a:ext cx="1071193" cy="107119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8ECE31-4A71-4982-92FF-63F6803E29A7}">
      <dsp:nvSpPr>
        <dsp:cNvPr id="0" name=""/>
        <dsp:cNvSpPr/>
      </dsp:nvSpPr>
      <dsp:spPr>
        <a:xfrm>
          <a:off x="3667518" y="2906399"/>
          <a:ext cx="614619" cy="61461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5CD54-7BDF-4A77-B85D-7C0D8463FF51}">
      <dsp:nvSpPr>
        <dsp:cNvPr id="0" name=""/>
        <dsp:cNvSpPr/>
      </dsp:nvSpPr>
      <dsp:spPr>
        <a:xfrm>
          <a:off x="3096800" y="4082956"/>
          <a:ext cx="1756054" cy="70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600" kern="1200"/>
            <a:t>modely peněz (Eura) </a:t>
          </a:r>
          <a:endParaRPr lang="en-US" sz="1600" kern="1200"/>
        </a:p>
      </dsp:txBody>
      <dsp:txXfrm>
        <a:off x="3096800" y="4082956"/>
        <a:ext cx="1756054" cy="7024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75CEE-E251-4F36-B678-B06E204D461C}">
      <dsp:nvSpPr>
        <dsp:cNvPr id="0" name=""/>
        <dsp:cNvSpPr/>
      </dsp:nvSpPr>
      <dsp:spPr>
        <a:xfrm>
          <a:off x="0" y="0"/>
          <a:ext cx="588629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C6E802-1F36-4D47-B9AD-2AD5A69AF385}">
      <dsp:nvSpPr>
        <dsp:cNvPr id="0" name=""/>
        <dsp:cNvSpPr/>
      </dsp:nvSpPr>
      <dsp:spPr>
        <a:xfrm>
          <a:off x="0" y="0"/>
          <a:ext cx="5886291" cy="1229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DESETINNÁ ČÍSLA A ZLOMKY - POMŮCKY</a:t>
          </a:r>
          <a:endParaRPr lang="en-US" sz="3400" kern="1200"/>
        </a:p>
      </dsp:txBody>
      <dsp:txXfrm>
        <a:off x="0" y="0"/>
        <a:ext cx="5886291" cy="1229302"/>
      </dsp:txXfrm>
    </dsp:sp>
    <dsp:sp modelId="{8399BFFF-BAC7-4BA6-B09C-AE6CF7F141D7}">
      <dsp:nvSpPr>
        <dsp:cNvPr id="0" name=""/>
        <dsp:cNvSpPr/>
      </dsp:nvSpPr>
      <dsp:spPr>
        <a:xfrm>
          <a:off x="0" y="1229302"/>
          <a:ext cx="5886291" cy="0"/>
        </a:xfrm>
        <a:prstGeom prst="line">
          <a:avLst/>
        </a:prstGeom>
        <a:solidFill>
          <a:schemeClr val="accent2">
            <a:hueOff val="-1036716"/>
            <a:satOff val="-5484"/>
            <a:lumOff val="-2091"/>
            <a:alphaOff val="0"/>
          </a:schemeClr>
        </a:solidFill>
        <a:ln w="19050" cap="rnd" cmpd="sng" algn="ctr">
          <a:solidFill>
            <a:schemeClr val="accent2">
              <a:hueOff val="-1036716"/>
              <a:satOff val="-5484"/>
              <a:lumOff val="-20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B1888-3D97-4236-A318-B4A270D0B2ED}">
      <dsp:nvSpPr>
        <dsp:cNvPr id="0" name=""/>
        <dsp:cNvSpPr/>
      </dsp:nvSpPr>
      <dsp:spPr>
        <a:xfrm>
          <a:off x="0" y="1229302"/>
          <a:ext cx="5886291" cy="1229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>
              <a:hlinkClick xmlns:r="http://schemas.openxmlformats.org/officeDocument/2006/relationships" r:id="rId1"/>
            </a:rPr>
            <a:t>odkaz - text - pomůcky</a:t>
          </a:r>
          <a:endParaRPr lang="en-US" sz="3400" kern="1200"/>
        </a:p>
      </dsp:txBody>
      <dsp:txXfrm>
        <a:off x="0" y="1229302"/>
        <a:ext cx="5886291" cy="1229302"/>
      </dsp:txXfrm>
    </dsp:sp>
    <dsp:sp modelId="{AB9BFF71-81AE-4E93-A272-52843A98B6A9}">
      <dsp:nvSpPr>
        <dsp:cNvPr id="0" name=""/>
        <dsp:cNvSpPr/>
      </dsp:nvSpPr>
      <dsp:spPr>
        <a:xfrm>
          <a:off x="0" y="2458605"/>
          <a:ext cx="5886291" cy="0"/>
        </a:xfrm>
        <a:prstGeom prst="line">
          <a:avLst/>
        </a:prstGeom>
        <a:solidFill>
          <a:schemeClr val="accent2">
            <a:hueOff val="-2073432"/>
            <a:satOff val="-10969"/>
            <a:lumOff val="-4183"/>
            <a:alphaOff val="0"/>
          </a:schemeClr>
        </a:solidFill>
        <a:ln w="19050" cap="rnd" cmpd="sng" algn="ctr">
          <a:solidFill>
            <a:schemeClr val="accent2">
              <a:hueOff val="-2073432"/>
              <a:satOff val="-10969"/>
              <a:lumOff val="-41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BC041-C953-43FC-9E6E-B299597D7825}">
      <dsp:nvSpPr>
        <dsp:cNvPr id="0" name=""/>
        <dsp:cNvSpPr/>
      </dsp:nvSpPr>
      <dsp:spPr>
        <a:xfrm>
          <a:off x="0" y="2458605"/>
          <a:ext cx="5886291" cy="1229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Tabulka k desetinným číslům - sčítání</a:t>
          </a:r>
          <a:endParaRPr lang="en-US" sz="3400" kern="1200"/>
        </a:p>
      </dsp:txBody>
      <dsp:txXfrm>
        <a:off x="0" y="2458605"/>
        <a:ext cx="5886291" cy="1229302"/>
      </dsp:txXfrm>
    </dsp:sp>
    <dsp:sp modelId="{01F6F846-17F7-48B9-BF07-6D8B353DAB7E}">
      <dsp:nvSpPr>
        <dsp:cNvPr id="0" name=""/>
        <dsp:cNvSpPr/>
      </dsp:nvSpPr>
      <dsp:spPr>
        <a:xfrm>
          <a:off x="0" y="3687908"/>
          <a:ext cx="5886291" cy="0"/>
        </a:xfrm>
        <a:prstGeom prst="line">
          <a:avLst/>
        </a:prstGeom>
        <a:solidFill>
          <a:schemeClr val="accent2">
            <a:hueOff val="-3110148"/>
            <a:satOff val="-16453"/>
            <a:lumOff val="-6274"/>
            <a:alphaOff val="0"/>
          </a:schemeClr>
        </a:solidFill>
        <a:ln w="19050" cap="rnd" cmpd="sng" algn="ctr">
          <a:solidFill>
            <a:schemeClr val="accent2">
              <a:hueOff val="-3110148"/>
              <a:satOff val="-16453"/>
              <a:lumOff val="-6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0197D-1BDC-4C02-8396-3FA371012297}">
      <dsp:nvSpPr>
        <dsp:cNvPr id="0" name=""/>
        <dsp:cNvSpPr/>
      </dsp:nvSpPr>
      <dsp:spPr>
        <a:xfrm>
          <a:off x="0" y="3687908"/>
          <a:ext cx="5886291" cy="1229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>
              <a:hlinkClick xmlns:r="http://schemas.openxmlformats.org/officeDocument/2006/relationships" r:id="rId2"/>
            </a:rPr>
            <a:t>odkaz - video</a:t>
          </a:r>
          <a:endParaRPr lang="en-US" sz="3400" kern="1200"/>
        </a:p>
      </dsp:txBody>
      <dsp:txXfrm>
        <a:off x="0" y="3687908"/>
        <a:ext cx="5886291" cy="12293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BE2B8-F033-4A07-9702-5269FB70AC4B}">
      <dsp:nvSpPr>
        <dsp:cNvPr id="0" name=""/>
        <dsp:cNvSpPr/>
      </dsp:nvSpPr>
      <dsp:spPr>
        <a:xfrm>
          <a:off x="0" y="0"/>
          <a:ext cx="58862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9E288D-14D1-4E79-A157-A36762FBB13A}">
      <dsp:nvSpPr>
        <dsp:cNvPr id="0" name=""/>
        <dsp:cNvSpPr/>
      </dsp:nvSpPr>
      <dsp:spPr>
        <a:xfrm>
          <a:off x="0" y="0"/>
          <a:ext cx="5886291" cy="2458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 dirty="0"/>
            <a:t>Manipulativní činnost - zlomky a desetinná čísla </a:t>
          </a:r>
          <a:r>
            <a:rPr lang="cs-CZ" sz="4400" kern="1200" dirty="0">
              <a:latin typeface="Calibri Light" panose="020F0302020204030204"/>
            </a:rPr>
            <a:t>od 1:24 </a:t>
          </a:r>
          <a:r>
            <a:rPr lang="cs-CZ" sz="4400" kern="1200" dirty="0">
              <a:latin typeface="Calibri Light" panose="020F0302020204030204"/>
              <a:hlinkClick xmlns:r="http://schemas.openxmlformats.org/officeDocument/2006/relationships" r:id="rId1"/>
            </a:rPr>
            <a:t>odkaz - video</a:t>
          </a:r>
          <a:endParaRPr lang="en-US" sz="4400" kern="1200" dirty="0"/>
        </a:p>
      </dsp:txBody>
      <dsp:txXfrm>
        <a:off x="0" y="0"/>
        <a:ext cx="5886291" cy="2458605"/>
      </dsp:txXfrm>
    </dsp:sp>
    <dsp:sp modelId="{7E450776-C2DC-4904-B2D7-AE58E4385F92}">
      <dsp:nvSpPr>
        <dsp:cNvPr id="0" name=""/>
        <dsp:cNvSpPr/>
      </dsp:nvSpPr>
      <dsp:spPr>
        <a:xfrm>
          <a:off x="0" y="2458605"/>
          <a:ext cx="58862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1ECBD2-9883-4F48-900C-A887CC3E55F2}">
      <dsp:nvSpPr>
        <dsp:cNvPr id="0" name=""/>
        <dsp:cNvSpPr/>
      </dsp:nvSpPr>
      <dsp:spPr>
        <a:xfrm>
          <a:off x="0" y="2458605"/>
          <a:ext cx="5886291" cy="2458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 dirty="0">
              <a:latin typeface="Calibri Light" panose="020F0302020204030204"/>
              <a:hlinkClick xmlns:r="http://schemas.openxmlformats.org/officeDocument/2006/relationships" r:id="rId2"/>
            </a:rPr>
            <a:t>odkaz - video</a:t>
          </a:r>
          <a:r>
            <a:rPr lang="cs-CZ" sz="4400" kern="1200" dirty="0"/>
            <a:t> od 1:00 budování pojmu zlomku jako část celku </a:t>
          </a:r>
          <a:endParaRPr lang="en-US" sz="4400" kern="1200" dirty="0"/>
        </a:p>
      </dsp:txBody>
      <dsp:txXfrm>
        <a:off x="0" y="2458605"/>
        <a:ext cx="5886291" cy="24586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E1954-F362-46D6-A7B3-644AEB016149}">
      <dsp:nvSpPr>
        <dsp:cNvPr id="0" name=""/>
        <dsp:cNvSpPr/>
      </dsp:nvSpPr>
      <dsp:spPr>
        <a:xfrm>
          <a:off x="3560283" y="1494936"/>
          <a:ext cx="2181110" cy="2181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pojem přirozeného čísla se vytváří zhruba </a:t>
          </a:r>
          <a:r>
            <a:rPr lang="cs-CZ" sz="2500" b="1" kern="1200"/>
            <a:t>od 2 až 3 roků do 6 roků</a:t>
          </a:r>
          <a:endParaRPr lang="en-US" sz="2500" kern="1200"/>
        </a:p>
      </dsp:txBody>
      <dsp:txXfrm>
        <a:off x="3560283" y="1494936"/>
        <a:ext cx="2181110" cy="2181110"/>
      </dsp:txXfrm>
    </dsp:sp>
    <dsp:sp modelId="{806A6AF1-5EB1-4C48-B47B-A47351D3ACE7}">
      <dsp:nvSpPr>
        <dsp:cNvPr id="0" name=""/>
        <dsp:cNvSpPr/>
      </dsp:nvSpPr>
      <dsp:spPr>
        <a:xfrm>
          <a:off x="629936" y="344660"/>
          <a:ext cx="4481661" cy="4481661"/>
        </a:xfrm>
        <a:prstGeom prst="circularArrow">
          <a:avLst>
            <a:gd name="adj1" fmla="val 9490"/>
            <a:gd name="adj2" fmla="val 685626"/>
            <a:gd name="adj3" fmla="val 7847505"/>
            <a:gd name="adj4" fmla="val 2266868"/>
            <a:gd name="adj5" fmla="val 1107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4028F1-3B6D-4B83-B8BC-D03FFE6A8E00}">
      <dsp:nvSpPr>
        <dsp:cNvPr id="0" name=""/>
        <dsp:cNvSpPr/>
      </dsp:nvSpPr>
      <dsp:spPr>
        <a:xfrm>
          <a:off x="140" y="1494936"/>
          <a:ext cx="2181110" cy="2181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pojem zlomku je vytvářen asi </a:t>
          </a:r>
          <a:r>
            <a:rPr lang="cs-CZ" sz="2500" b="1" u="sng" kern="1200"/>
            <a:t>od 4 roků téměř do 15 roků </a:t>
          </a:r>
          <a:endParaRPr lang="en-US" sz="2500" kern="1200"/>
        </a:p>
      </dsp:txBody>
      <dsp:txXfrm>
        <a:off x="140" y="1494936"/>
        <a:ext cx="2181110" cy="2181110"/>
      </dsp:txXfrm>
    </dsp:sp>
    <dsp:sp modelId="{F9C0603D-3C42-4812-ABF7-2EB32F33B1A5}">
      <dsp:nvSpPr>
        <dsp:cNvPr id="0" name=""/>
        <dsp:cNvSpPr/>
      </dsp:nvSpPr>
      <dsp:spPr>
        <a:xfrm>
          <a:off x="629936" y="344660"/>
          <a:ext cx="4481661" cy="4481661"/>
        </a:xfrm>
        <a:prstGeom prst="circularArrow">
          <a:avLst>
            <a:gd name="adj1" fmla="val 9490"/>
            <a:gd name="adj2" fmla="val 685626"/>
            <a:gd name="adj3" fmla="val 18647505"/>
            <a:gd name="adj4" fmla="val 13066868"/>
            <a:gd name="adj5" fmla="val 1107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38417-FFFA-4829-8CCC-64718DCDD3E5}">
      <dsp:nvSpPr>
        <dsp:cNvPr id="0" name=""/>
        <dsp:cNvSpPr/>
      </dsp:nvSpPr>
      <dsp:spPr>
        <a:xfrm>
          <a:off x="0" y="2524"/>
          <a:ext cx="574153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4495D-EE33-48D6-B97B-8926E1441ECD}">
      <dsp:nvSpPr>
        <dsp:cNvPr id="0" name=""/>
        <dsp:cNvSpPr/>
      </dsp:nvSpPr>
      <dsp:spPr>
        <a:xfrm>
          <a:off x="0" y="2524"/>
          <a:ext cx="5741533" cy="860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1. Pochopení pojmu zlomek ve všech jeho významech  </a:t>
          </a:r>
          <a:endParaRPr lang="en-US" sz="2400" kern="1200"/>
        </a:p>
      </dsp:txBody>
      <dsp:txXfrm>
        <a:off x="0" y="2524"/>
        <a:ext cx="5741533" cy="860988"/>
      </dsp:txXfrm>
    </dsp:sp>
    <dsp:sp modelId="{3883A8FC-59D9-4F3E-911F-F7AFC1D27197}">
      <dsp:nvSpPr>
        <dsp:cNvPr id="0" name=""/>
        <dsp:cNvSpPr/>
      </dsp:nvSpPr>
      <dsp:spPr>
        <a:xfrm>
          <a:off x="0" y="863513"/>
          <a:ext cx="574153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0A2EB9-A82F-4B65-9F4C-F441FF133E31}">
      <dsp:nvSpPr>
        <dsp:cNvPr id="0" name=""/>
        <dsp:cNvSpPr/>
      </dsp:nvSpPr>
      <dsp:spPr>
        <a:xfrm>
          <a:off x="0" y="863513"/>
          <a:ext cx="5741533" cy="860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2. Čtení a zápis zlomků  </a:t>
          </a:r>
          <a:endParaRPr lang="en-US" sz="2400" kern="1200"/>
        </a:p>
      </dsp:txBody>
      <dsp:txXfrm>
        <a:off x="0" y="863513"/>
        <a:ext cx="5741533" cy="860988"/>
      </dsp:txXfrm>
    </dsp:sp>
    <dsp:sp modelId="{25E26003-06FF-41BD-B9E3-C253179E84DE}">
      <dsp:nvSpPr>
        <dsp:cNvPr id="0" name=""/>
        <dsp:cNvSpPr/>
      </dsp:nvSpPr>
      <dsp:spPr>
        <a:xfrm>
          <a:off x="0" y="1724502"/>
          <a:ext cx="574153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0201FE-9A26-41FD-9BFA-68D92DA35C0F}">
      <dsp:nvSpPr>
        <dsp:cNvPr id="0" name=""/>
        <dsp:cNvSpPr/>
      </dsp:nvSpPr>
      <dsp:spPr>
        <a:xfrm>
          <a:off x="0" y="1724502"/>
          <a:ext cx="5741533" cy="860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3. Znázornění zlomků na číselné ose  </a:t>
          </a:r>
          <a:endParaRPr lang="en-US" sz="2400" kern="1200"/>
        </a:p>
      </dsp:txBody>
      <dsp:txXfrm>
        <a:off x="0" y="1724502"/>
        <a:ext cx="5741533" cy="860988"/>
      </dsp:txXfrm>
    </dsp:sp>
    <dsp:sp modelId="{B28E5006-D538-4E21-9BAD-E6A6B0C9E402}">
      <dsp:nvSpPr>
        <dsp:cNvPr id="0" name=""/>
        <dsp:cNvSpPr/>
      </dsp:nvSpPr>
      <dsp:spPr>
        <a:xfrm>
          <a:off x="0" y="2585491"/>
          <a:ext cx="574153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B5C15-3685-4742-98D3-84F1E9D5A0C8}">
      <dsp:nvSpPr>
        <dsp:cNvPr id="0" name=""/>
        <dsp:cNvSpPr/>
      </dsp:nvSpPr>
      <dsp:spPr>
        <a:xfrm>
          <a:off x="0" y="2585491"/>
          <a:ext cx="5741533" cy="860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4. Krácení a rozšiřování zlomků  </a:t>
          </a:r>
          <a:endParaRPr lang="en-US" sz="2400" kern="1200"/>
        </a:p>
      </dsp:txBody>
      <dsp:txXfrm>
        <a:off x="0" y="2585491"/>
        <a:ext cx="5741533" cy="860988"/>
      </dsp:txXfrm>
    </dsp:sp>
    <dsp:sp modelId="{2DA32956-A889-4F09-8462-0EAC8EECF1E1}">
      <dsp:nvSpPr>
        <dsp:cNvPr id="0" name=""/>
        <dsp:cNvSpPr/>
      </dsp:nvSpPr>
      <dsp:spPr>
        <a:xfrm>
          <a:off x="0" y="3446480"/>
          <a:ext cx="5741533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AE62C-56FF-47FA-B0FB-4B573AF99088}">
      <dsp:nvSpPr>
        <dsp:cNvPr id="0" name=""/>
        <dsp:cNvSpPr/>
      </dsp:nvSpPr>
      <dsp:spPr>
        <a:xfrm>
          <a:off x="0" y="3446480"/>
          <a:ext cx="5741533" cy="860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5. Smíšené číslo  </a:t>
          </a:r>
          <a:endParaRPr lang="en-US" sz="2400" kern="1200"/>
        </a:p>
      </dsp:txBody>
      <dsp:txXfrm>
        <a:off x="0" y="3446480"/>
        <a:ext cx="5741533" cy="860988"/>
      </dsp:txXfrm>
    </dsp:sp>
    <dsp:sp modelId="{7193D30A-854D-47C2-84A2-853D1E35D7E7}">
      <dsp:nvSpPr>
        <dsp:cNvPr id="0" name=""/>
        <dsp:cNvSpPr/>
      </dsp:nvSpPr>
      <dsp:spPr>
        <a:xfrm>
          <a:off x="0" y="4307469"/>
          <a:ext cx="574153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22C725-DAC7-4394-A4EA-35E3E8364639}">
      <dsp:nvSpPr>
        <dsp:cNvPr id="0" name=""/>
        <dsp:cNvSpPr/>
      </dsp:nvSpPr>
      <dsp:spPr>
        <a:xfrm>
          <a:off x="0" y="4307469"/>
          <a:ext cx="5741533" cy="860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6. Porovnávání zlomků </a:t>
          </a:r>
          <a:endParaRPr lang="en-US" sz="2400" kern="1200"/>
        </a:p>
      </dsp:txBody>
      <dsp:txXfrm>
        <a:off x="0" y="4307469"/>
        <a:ext cx="5741533" cy="8609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79097-9976-4A37-81B9-FA3CC74F2087}">
      <dsp:nvSpPr>
        <dsp:cNvPr id="0" name=""/>
        <dsp:cNvSpPr/>
      </dsp:nvSpPr>
      <dsp:spPr>
        <a:xfrm>
          <a:off x="0" y="0"/>
          <a:ext cx="574153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072BD9-1F63-4D21-9416-F2C2EF7B6799}">
      <dsp:nvSpPr>
        <dsp:cNvPr id="0" name=""/>
        <dsp:cNvSpPr/>
      </dsp:nvSpPr>
      <dsp:spPr>
        <a:xfrm>
          <a:off x="0" y="0"/>
          <a:ext cx="1148306" cy="5170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Operace:  </a:t>
          </a:r>
          <a:endParaRPr lang="en-US" sz="2000" kern="1200"/>
        </a:p>
      </dsp:txBody>
      <dsp:txXfrm>
        <a:off x="0" y="0"/>
        <a:ext cx="1148306" cy="5170983"/>
      </dsp:txXfrm>
    </dsp:sp>
    <dsp:sp modelId="{CBA8D0E3-83F3-4534-9B96-F7E70CD9F628}">
      <dsp:nvSpPr>
        <dsp:cNvPr id="0" name=""/>
        <dsp:cNvSpPr/>
      </dsp:nvSpPr>
      <dsp:spPr>
        <a:xfrm>
          <a:off x="1234429" y="80796"/>
          <a:ext cx="4507104" cy="1615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/>
            <a:t>7. Sčítání a odčítání zlomků  </a:t>
          </a:r>
          <a:endParaRPr lang="en-US" sz="4500" kern="1200"/>
        </a:p>
      </dsp:txBody>
      <dsp:txXfrm>
        <a:off x="1234429" y="80796"/>
        <a:ext cx="4507104" cy="1615932"/>
      </dsp:txXfrm>
    </dsp:sp>
    <dsp:sp modelId="{C766F1CA-3AAB-4133-B3D5-99A5350BECDA}">
      <dsp:nvSpPr>
        <dsp:cNvPr id="0" name=""/>
        <dsp:cNvSpPr/>
      </dsp:nvSpPr>
      <dsp:spPr>
        <a:xfrm>
          <a:off x="1148306" y="1696728"/>
          <a:ext cx="459322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0F17B-4488-46DA-9A30-89B217A14FA6}">
      <dsp:nvSpPr>
        <dsp:cNvPr id="0" name=""/>
        <dsp:cNvSpPr/>
      </dsp:nvSpPr>
      <dsp:spPr>
        <a:xfrm>
          <a:off x="1234429" y="1777525"/>
          <a:ext cx="4507104" cy="1615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/>
            <a:t>8. Násobení zlomků  </a:t>
          </a:r>
          <a:endParaRPr lang="en-US" sz="4500" kern="1200"/>
        </a:p>
      </dsp:txBody>
      <dsp:txXfrm>
        <a:off x="1234429" y="1777525"/>
        <a:ext cx="4507104" cy="1615932"/>
      </dsp:txXfrm>
    </dsp:sp>
    <dsp:sp modelId="{8081591B-400B-4CCC-9D60-1905483CF561}">
      <dsp:nvSpPr>
        <dsp:cNvPr id="0" name=""/>
        <dsp:cNvSpPr/>
      </dsp:nvSpPr>
      <dsp:spPr>
        <a:xfrm>
          <a:off x="1148306" y="3393457"/>
          <a:ext cx="459322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BD8596-6AE7-4248-B190-2CCDFAFA0D09}">
      <dsp:nvSpPr>
        <dsp:cNvPr id="0" name=""/>
        <dsp:cNvSpPr/>
      </dsp:nvSpPr>
      <dsp:spPr>
        <a:xfrm>
          <a:off x="1234429" y="3474254"/>
          <a:ext cx="4507104" cy="1615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/>
            <a:t>9. Dělení zlomků </a:t>
          </a:r>
          <a:endParaRPr lang="en-US" sz="4500" kern="1200"/>
        </a:p>
      </dsp:txBody>
      <dsp:txXfrm>
        <a:off x="1234429" y="3474254"/>
        <a:ext cx="4507104" cy="1615932"/>
      </dsp:txXfrm>
    </dsp:sp>
    <dsp:sp modelId="{279C65A5-DF9B-466D-9854-172AFA2053B7}">
      <dsp:nvSpPr>
        <dsp:cNvPr id="0" name=""/>
        <dsp:cNvSpPr/>
      </dsp:nvSpPr>
      <dsp:spPr>
        <a:xfrm>
          <a:off x="1148306" y="5090186"/>
          <a:ext cx="459322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A0C82-5B8A-46E3-8112-5333A1E0B433}">
      <dsp:nvSpPr>
        <dsp:cNvPr id="0" name=""/>
        <dsp:cNvSpPr/>
      </dsp:nvSpPr>
      <dsp:spPr>
        <a:xfrm>
          <a:off x="0" y="336653"/>
          <a:ext cx="5741533" cy="14301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a) zlomek jako část celku,</a:t>
          </a:r>
          <a:r>
            <a:rPr lang="en-US" sz="3600" kern="1200"/>
            <a:t> </a:t>
          </a:r>
          <a:r>
            <a:rPr lang="cs-CZ" sz="3600" kern="1200"/>
            <a:t> </a:t>
          </a:r>
          <a:endParaRPr lang="en-US" sz="3600" kern="1200"/>
        </a:p>
      </dsp:txBody>
      <dsp:txXfrm>
        <a:off x="69812" y="406465"/>
        <a:ext cx="5601909" cy="1290481"/>
      </dsp:txXfrm>
    </dsp:sp>
    <dsp:sp modelId="{B243645D-9EE1-4048-8DE6-3E005A241C37}">
      <dsp:nvSpPr>
        <dsp:cNvPr id="0" name=""/>
        <dsp:cNvSpPr/>
      </dsp:nvSpPr>
      <dsp:spPr>
        <a:xfrm>
          <a:off x="0" y="1870438"/>
          <a:ext cx="5741533" cy="1430105"/>
        </a:xfrm>
        <a:prstGeom prst="roundRect">
          <a:avLst/>
        </a:prstGeom>
        <a:solidFill>
          <a:schemeClr val="accent2">
            <a:hueOff val="-1555074"/>
            <a:satOff val="-8227"/>
            <a:lumOff val="-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b) zlomek jako reprezentant racionálního čísla,</a:t>
          </a:r>
          <a:r>
            <a:rPr lang="en-US" sz="3600" kern="1200"/>
            <a:t> </a:t>
          </a:r>
          <a:r>
            <a:rPr lang="cs-CZ" sz="3600" kern="1200"/>
            <a:t> </a:t>
          </a:r>
          <a:endParaRPr lang="en-US" sz="3600" kern="1200"/>
        </a:p>
      </dsp:txBody>
      <dsp:txXfrm>
        <a:off x="69812" y="1940250"/>
        <a:ext cx="5601909" cy="1290481"/>
      </dsp:txXfrm>
    </dsp:sp>
    <dsp:sp modelId="{B9A2CF3E-A2C1-4FA0-BA15-D327DB3371AD}">
      <dsp:nvSpPr>
        <dsp:cNvPr id="0" name=""/>
        <dsp:cNvSpPr/>
      </dsp:nvSpPr>
      <dsp:spPr>
        <a:xfrm>
          <a:off x="0" y="3404224"/>
          <a:ext cx="5741533" cy="1430105"/>
        </a:xfrm>
        <a:prstGeom prst="roundRect">
          <a:avLst/>
        </a:prstGeom>
        <a:solidFill>
          <a:schemeClr val="accent2">
            <a:hueOff val="-3110148"/>
            <a:satOff val="-16453"/>
            <a:lumOff val="-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c) zlomek jako naznačené dělení.</a:t>
          </a:r>
          <a:r>
            <a:rPr lang="en-US" sz="3600" kern="1200"/>
            <a:t> </a:t>
          </a:r>
          <a:r>
            <a:rPr lang="cs-CZ" sz="3600" kern="1200"/>
            <a:t> </a:t>
          </a:r>
          <a:endParaRPr lang="en-US" sz="3600" kern="1200"/>
        </a:p>
      </dsp:txBody>
      <dsp:txXfrm>
        <a:off x="69812" y="3474036"/>
        <a:ext cx="5601909" cy="1290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240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252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775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973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178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76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53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777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231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423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535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807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527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62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1784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08035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959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368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15.10.2022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1449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tIHCHussRE&amp;t=412s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oland.muni.cz/matematika/nove-metody/ekvivalentni-zlomky-pracovni-listy/" TargetMode="External"/><Relationship Id="rId2" Type="http://schemas.openxmlformats.org/officeDocument/2006/relationships/hyperlink" Target="https://educoland.muni.cz/matematika/novinky-z-oboru/zlomkova-vez-pomucka/" TargetMode="Externa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3D1E5586-8BB5-40F6-96C3-2E87DD7CE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93805" y="1354668"/>
            <a:ext cx="8204391" cy="234647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6000" b="1" cap="all" dirty="0">
                <a:ea typeface="+mj-lt"/>
                <a:cs typeface="+mj-lt"/>
              </a:rPr>
              <a:t>STRATEGIE PODPORY</a:t>
            </a:r>
            <a:br>
              <a:rPr lang="cs-CZ" sz="6000" b="1" cap="all" dirty="0">
                <a:ea typeface="+mj-lt"/>
                <a:cs typeface="+mj-lt"/>
              </a:rPr>
            </a:br>
            <a:r>
              <a:rPr lang="cs-CZ" sz="6000" b="1" cap="all" dirty="0">
                <a:ea typeface="+mj-lt"/>
                <a:cs typeface="+mj-lt"/>
              </a:rPr>
              <a:t>  MATEMATICKÉ</a:t>
            </a:r>
            <a:br>
              <a:rPr lang="cs-CZ" sz="6000" b="1" cap="all" dirty="0">
                <a:ea typeface="+mj-lt"/>
                <a:cs typeface="+mj-lt"/>
              </a:rPr>
            </a:br>
            <a:r>
              <a:rPr lang="cs-CZ" sz="6000" b="1" cap="all" dirty="0">
                <a:ea typeface="+mj-lt"/>
                <a:cs typeface="+mj-lt"/>
              </a:rPr>
              <a:t>    GRAMOTNOSTI</a:t>
            </a:r>
            <a:endParaRPr lang="cs-CZ" sz="6000" dirty="0">
              <a:cs typeface="Calibri Ligh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97137" y="3940629"/>
            <a:ext cx="7197726" cy="1240970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0"/>
              </a:spcBef>
              <a:spcAft>
                <a:spcPts val="1000"/>
              </a:spcAft>
            </a:pPr>
            <a:r>
              <a:rPr lang="cs-CZ" sz="3500" b="1" cap="all" dirty="0">
                <a:latin typeface="Calibri Light"/>
                <a:cs typeface="Calibri Light"/>
              </a:rPr>
              <a:t>Jana </a:t>
            </a:r>
            <a:r>
              <a:rPr lang="cs-CZ" sz="3500" b="1" cap="all" dirty="0" err="1">
                <a:latin typeface="Calibri Light"/>
                <a:cs typeface="Calibri Light"/>
              </a:rPr>
              <a:t>veseláková</a:t>
            </a:r>
            <a:endParaRPr lang="cs-CZ" sz="3500">
              <a:ea typeface="+mn-lt"/>
              <a:cs typeface="+mn-lt"/>
            </a:endParaRPr>
          </a:p>
          <a:p>
            <a:pPr algn="ctr">
              <a:spcBef>
                <a:spcPts val="0"/>
              </a:spcBef>
              <a:spcAft>
                <a:spcPts val="1000"/>
              </a:spcAft>
            </a:pPr>
            <a:r>
              <a:rPr lang="cs-CZ" cap="all" dirty="0">
                <a:latin typeface="Calibri Light"/>
                <a:cs typeface="Calibri Light"/>
              </a:rPr>
              <a:t>      </a:t>
            </a:r>
            <a:r>
              <a:rPr lang="cs-CZ" sz="3000" cap="all" dirty="0">
                <a:latin typeface="Calibri Light"/>
                <a:cs typeface="Calibri Light"/>
              </a:rPr>
              <a:t>Katedra matematiky</a:t>
            </a:r>
            <a:endParaRPr lang="cs-CZ" sz="3000">
              <a:cs typeface="Calibri"/>
            </a:endParaRPr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8A832D40-B9E2-4CE7-9E0A-B35591EA2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45629" y="3810000"/>
            <a:ext cx="5007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2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4817CE-EBB5-4600-A2E3-43BE0ECA3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1687175" cy="145626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4500" b="1" dirty="0">
                <a:ea typeface="+mj-lt"/>
                <a:cs typeface="+mj-lt"/>
              </a:rPr>
              <a:t>Problémy v prioritě početních operací</a:t>
            </a:r>
            <a:r>
              <a:rPr lang="cs-CZ" sz="4500" dirty="0">
                <a:ea typeface="+mj-lt"/>
                <a:cs typeface="+mj-lt"/>
              </a:rPr>
              <a:t> </a:t>
            </a:r>
            <a:endParaRPr lang="cs-CZ" sz="45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9A8C56-3327-47B7-9561-160CA89B7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904008" cy="3649133"/>
          </a:xfrm>
        </p:spPr>
        <p:txBody>
          <a:bodyPr/>
          <a:lstStyle/>
          <a:p>
            <a:pPr algn="just">
              <a:buNone/>
            </a:pPr>
            <a:r>
              <a:rPr lang="cs-CZ" sz="3000" b="1" dirty="0">
                <a:ea typeface="+mn-lt"/>
                <a:cs typeface="+mn-lt"/>
              </a:rPr>
              <a:t>c)</a:t>
            </a:r>
            <a:r>
              <a:rPr lang="cs-CZ" sz="3000" dirty="0">
                <a:ea typeface="+mn-lt"/>
                <a:cs typeface="+mn-lt"/>
              </a:rPr>
              <a:t> žák nerespektuje přednost operací násobení nebo dělení před sčítáním a násobením, počítá „zleva doprava“ </a:t>
            </a:r>
            <a:endParaRPr lang="cs-CZ"/>
          </a:p>
          <a:p>
            <a:pPr algn="just">
              <a:buNone/>
            </a:pPr>
            <a:endParaRPr lang="cs-CZ" sz="3000" dirty="0">
              <a:ea typeface="+mn-lt"/>
              <a:cs typeface="+mn-lt"/>
            </a:endParaRPr>
          </a:p>
          <a:p>
            <a:pPr algn="just">
              <a:buNone/>
            </a:pPr>
            <a:r>
              <a:rPr lang="cs-CZ" sz="3000" dirty="0">
                <a:ea typeface="+mn-lt"/>
                <a:cs typeface="+mn-lt"/>
              </a:rPr>
              <a:t>- příklady typu: 5 + 2 ∙ 6, žák počítá 5 + 2 = 7, 7 ∙ 6 = 42 </a:t>
            </a:r>
            <a:endParaRPr lang="cs-CZ" dirty="0"/>
          </a:p>
          <a:p>
            <a:pPr marL="0" indent="0" algn="just">
              <a:buNone/>
            </a:pPr>
            <a:r>
              <a:rPr lang="cs-CZ" sz="3000" dirty="0">
                <a:ea typeface="+mn-lt"/>
                <a:cs typeface="+mn-lt"/>
              </a:rPr>
              <a:t>  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18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4817CE-EBB5-4600-A2E3-43BE0ECA3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1687175" cy="145626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4500" b="1" dirty="0">
                <a:ea typeface="+mj-lt"/>
                <a:cs typeface="+mj-lt"/>
              </a:rPr>
              <a:t>Problémy v prioritě početních operací</a:t>
            </a:r>
            <a:r>
              <a:rPr lang="cs-CZ" sz="4500" dirty="0">
                <a:ea typeface="+mj-lt"/>
                <a:cs typeface="+mj-lt"/>
              </a:rPr>
              <a:t> </a:t>
            </a:r>
            <a:endParaRPr lang="cs-CZ" sz="45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9A8C56-3327-47B7-9561-160CA89B7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31" y="1839509"/>
            <a:ext cx="12327154" cy="507227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sz="3000" dirty="0">
                <a:ea typeface="+mn-lt"/>
                <a:cs typeface="+mn-lt"/>
              </a:rPr>
              <a:t>- příklady typu: 5 + 2 ∙ 6, žák počítá 5 + 2 = 7, 7 ∙ 6 = 42 </a:t>
            </a:r>
            <a:endParaRPr lang="cs-CZ"/>
          </a:p>
          <a:p>
            <a:pPr algn="just">
              <a:buNone/>
            </a:pPr>
            <a:endParaRPr lang="cs-CZ" sz="3000" dirty="0">
              <a:ea typeface="+mn-lt"/>
              <a:cs typeface="+mn-lt"/>
            </a:endParaRPr>
          </a:p>
          <a:p>
            <a:pPr algn="just">
              <a:buNone/>
            </a:pPr>
            <a:r>
              <a:rPr lang="cs-CZ" sz="3000" b="1" dirty="0">
                <a:ea typeface="+mn-lt"/>
                <a:cs typeface="+mn-lt"/>
              </a:rPr>
              <a:t>- možnosti nápravy:</a:t>
            </a:r>
            <a:r>
              <a:rPr lang="cs-CZ" sz="3000" dirty="0">
                <a:ea typeface="+mn-lt"/>
                <a:cs typeface="+mn-lt"/>
              </a:rPr>
              <a:t> používání závorek, které si žák vyznačí, </a:t>
            </a:r>
            <a:endParaRPr lang="cs-CZ">
              <a:ea typeface="+mn-lt"/>
              <a:cs typeface="+mn-lt"/>
            </a:endParaRPr>
          </a:p>
          <a:p>
            <a:pPr algn="just">
              <a:buNone/>
            </a:pPr>
            <a:r>
              <a:rPr lang="cs-CZ" sz="3000" dirty="0">
                <a:ea typeface="+mn-lt"/>
                <a:cs typeface="+mn-lt"/>
              </a:rPr>
              <a:t>např. 5 + (2 ∙ 6) </a:t>
            </a:r>
            <a:endParaRPr lang="cs-CZ">
              <a:cs typeface="Calibri"/>
            </a:endParaRPr>
          </a:p>
          <a:p>
            <a:pPr algn="just">
              <a:buNone/>
            </a:pPr>
            <a:r>
              <a:rPr lang="cs-CZ" sz="3000" dirty="0">
                <a:ea typeface="+mn-lt"/>
                <a:cs typeface="+mn-lt"/>
              </a:rPr>
              <a:t>- neustále upozorňujeme žáky na přednost početních operací </a:t>
            </a:r>
            <a:endParaRPr lang="cs-CZ"/>
          </a:p>
          <a:p>
            <a:pPr algn="just">
              <a:buNone/>
            </a:pPr>
            <a:r>
              <a:rPr lang="cs-CZ" sz="3000" dirty="0">
                <a:ea typeface="+mn-lt"/>
                <a:cs typeface="+mn-lt"/>
              </a:rPr>
              <a:t>- postup výpočtu znázorňujeme graficky, např. pomocí stromu </a:t>
            </a:r>
            <a:endParaRPr lang="cs-CZ"/>
          </a:p>
          <a:p>
            <a:pPr algn="just">
              <a:buNone/>
            </a:pPr>
            <a:r>
              <a:rPr lang="cs-CZ" sz="3000" dirty="0">
                <a:ea typeface="+mn-lt"/>
                <a:cs typeface="+mn-lt"/>
              </a:rPr>
              <a:t>- použití závorek k „výhodnému“ postupu výpočtu </a:t>
            </a:r>
            <a:endParaRPr lang="cs-CZ" dirty="0"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cs-CZ" sz="3000" dirty="0">
                <a:ea typeface="+mn-lt"/>
                <a:cs typeface="+mn-lt"/>
              </a:rPr>
              <a:t>  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719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4817CE-EBB5-4600-A2E3-43BE0ECA3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1687175" cy="145626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4500" b="1" dirty="0">
                <a:ea typeface="+mj-lt"/>
                <a:cs typeface="+mj-lt"/>
              </a:rPr>
              <a:t>Problémy v prioritě početních operací</a:t>
            </a:r>
            <a:r>
              <a:rPr lang="cs-CZ" sz="4500" dirty="0">
                <a:ea typeface="+mj-lt"/>
                <a:cs typeface="+mj-lt"/>
              </a:rPr>
              <a:t> </a:t>
            </a:r>
            <a:endParaRPr lang="cs-CZ" sz="45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9A8C56-3327-47B7-9561-160CA89B7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904008" cy="364913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sz="3000" b="1" dirty="0">
                <a:ea typeface="+mn-lt"/>
                <a:cs typeface="+mn-lt"/>
              </a:rPr>
              <a:t>d) </a:t>
            </a:r>
            <a:r>
              <a:rPr lang="cs-CZ" sz="3000" dirty="0">
                <a:ea typeface="+mn-lt"/>
                <a:cs typeface="+mn-lt"/>
              </a:rPr>
              <a:t>žák počítá podle vlastního postupu, (např. 6 ∙ 4 + 4 : 2 počítá jako, 4 + 4 = 8, 8 : 2 = 4, 6 ∙ 4 = 24) </a:t>
            </a:r>
            <a:endParaRPr lang="cs-CZ" dirty="0"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cs-CZ" sz="3000" dirty="0">
                <a:ea typeface="+mn-lt"/>
                <a:cs typeface="+mn-lt"/>
              </a:rPr>
              <a:t>  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1914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F566E9-91C3-4AAD-9CB3-76F34D52F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500" b="1" dirty="0">
                <a:ea typeface="+mj-lt"/>
                <a:cs typeface="+mj-lt"/>
              </a:rPr>
              <a:t>DESETINNÉ ČÍSLO</a:t>
            </a:r>
            <a:r>
              <a:rPr lang="cs-CZ" sz="4500" dirty="0">
                <a:ea typeface="+mj-lt"/>
                <a:cs typeface="+mj-lt"/>
              </a:rPr>
              <a:t> </a:t>
            </a:r>
            <a:endParaRPr lang="cs-CZ" sz="45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14156B-8EC3-4B72-BC0B-E2408885E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000" dirty="0">
                <a:ea typeface="+mn-lt"/>
                <a:cs typeface="+mn-lt"/>
              </a:rPr>
              <a:t>- důležité správné vyvození pojmu</a:t>
            </a:r>
            <a:endParaRPr lang="cs-CZ" dirty="0"/>
          </a:p>
          <a:p>
            <a:pPr marL="0" indent="0">
              <a:buNone/>
            </a:pPr>
            <a:endParaRPr lang="cs-CZ" sz="3000" dirty="0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cs-CZ" sz="3000" dirty="0">
                <a:ea typeface="+mn-lt"/>
                <a:cs typeface="+mn-lt"/>
              </a:rPr>
              <a:t>- ne pouze „desetinné číslo je číslo, které obsahuje desetinnou čárku“ </a:t>
            </a:r>
            <a:endParaRPr lang="cs-CZ" sz="3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9570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F566E9-91C3-4AAD-9CB3-76F34D52F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500" b="1" dirty="0">
                <a:ea typeface="+mj-lt"/>
                <a:cs typeface="+mj-lt"/>
              </a:rPr>
              <a:t>DESETINNÉ ČÍSLO</a:t>
            </a:r>
            <a:r>
              <a:rPr lang="cs-CZ" sz="4500" dirty="0">
                <a:ea typeface="+mj-lt"/>
                <a:cs typeface="+mj-lt"/>
              </a:rPr>
              <a:t> </a:t>
            </a:r>
            <a:endParaRPr lang="cs-CZ" sz="45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14156B-8EC3-4B72-BC0B-E2408885E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884" y="1782234"/>
            <a:ext cx="10131425" cy="3649133"/>
          </a:xfrm>
        </p:spPr>
        <p:txBody>
          <a:bodyPr/>
          <a:lstStyle/>
          <a:p>
            <a:pPr marL="0" indent="0">
              <a:buNone/>
            </a:pPr>
            <a:r>
              <a:rPr lang="cs-CZ" sz="3000" dirty="0">
                <a:ea typeface="+mn-lt"/>
                <a:cs typeface="+mn-lt"/>
              </a:rPr>
              <a:t>- motivační příklady z běžného života (nákup, sport, veličiny (výška, objem, teplota, čas), výměna peněz (kurzy) apod.)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2141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F566E9-91C3-4AAD-9CB3-76F34D52F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cs-CZ" sz="4500" b="1" dirty="0">
                <a:ea typeface="+mj-lt"/>
                <a:cs typeface="+mj-lt"/>
              </a:rPr>
              <a:t>DESETINNÉ ČÍSLO</a:t>
            </a:r>
            <a:r>
              <a:rPr lang="cs-CZ" dirty="0">
                <a:ea typeface="+mj-lt"/>
                <a:cs typeface="+mj-lt"/>
              </a:rPr>
              <a:t> </a:t>
            </a:r>
            <a:endParaRPr lang="cs-CZ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F5E3FCE-BA1C-47DB-A624-689133EA08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007253"/>
              </p:ext>
            </p:extLst>
          </p:nvPr>
        </p:nvGraphicFramePr>
        <p:xfrm>
          <a:off x="685800" y="2406400"/>
          <a:ext cx="10131425" cy="338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6591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F566E9-91C3-4AAD-9CB3-76F34D52F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500" b="1" dirty="0">
                <a:ea typeface="+mj-lt"/>
                <a:cs typeface="+mj-lt"/>
              </a:rPr>
              <a:t>DESETINNÉ ČÍSLO</a:t>
            </a:r>
            <a:r>
              <a:rPr lang="cs-CZ" sz="4500" dirty="0">
                <a:ea typeface="+mj-lt"/>
                <a:cs typeface="+mj-lt"/>
              </a:rPr>
              <a:t> </a:t>
            </a:r>
            <a:endParaRPr lang="cs-CZ" sz="45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14156B-8EC3-4B72-BC0B-E2408885E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05891"/>
            <a:ext cx="10131425" cy="3649133"/>
          </a:xfrm>
        </p:spPr>
        <p:txBody>
          <a:bodyPr/>
          <a:lstStyle/>
          <a:p>
            <a:pPr marL="0" indent="0">
              <a:buNone/>
            </a:pPr>
            <a:r>
              <a:rPr lang="cs-CZ" sz="3000" dirty="0">
                <a:ea typeface="+mn-lt"/>
                <a:cs typeface="+mn-lt"/>
              </a:rPr>
              <a:t>- již dítě v MŠ chápe zlomek jako část celku </a:t>
            </a: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3000" dirty="0">
                <a:ea typeface="+mn-lt"/>
                <a:cs typeface="+mn-lt"/>
              </a:rPr>
              <a:t>(např. polovina rohlíku, čtvrtina jablka, apod.) </a:t>
            </a: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8601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F566E9-91C3-4AAD-9CB3-76F34D52F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500" b="1" dirty="0">
                <a:ea typeface="+mj-lt"/>
                <a:cs typeface="+mj-lt"/>
              </a:rPr>
              <a:t>DESETINNÉ ČÍSLO</a:t>
            </a:r>
            <a:r>
              <a:rPr lang="cs-CZ" sz="4500" dirty="0">
                <a:ea typeface="+mj-lt"/>
                <a:cs typeface="+mj-lt"/>
              </a:rPr>
              <a:t> </a:t>
            </a:r>
            <a:endParaRPr lang="cs-CZ" sz="45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14156B-8EC3-4B72-BC0B-E2408885E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625" y="1649008"/>
            <a:ext cx="10131425" cy="3649133"/>
          </a:xfrm>
        </p:spPr>
        <p:txBody>
          <a:bodyPr/>
          <a:lstStyle/>
          <a:p>
            <a:pPr marL="0" indent="0">
              <a:buNone/>
            </a:pPr>
            <a:r>
              <a:rPr lang="cs-CZ" sz="3000" dirty="0">
                <a:ea typeface="+mn-lt"/>
                <a:cs typeface="+mn-lt"/>
              </a:rPr>
              <a:t>- metodický postup při vyvození zlomku: manipulativní činnost – překládání čtverce, kruhu, obdélníku na několik stejných částí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7571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A166780-9337-4437-95D3-5EA9D55AA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3D0F40-BF1F-4120-945D-90C5AAD6E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4654296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640A69-3748-450C-8DDB-B2051AC0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4644770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CF566E9-91C3-4AAD-9CB3-76F34D52F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3351530" cy="4995333"/>
          </a:xfrm>
        </p:spPr>
        <p:txBody>
          <a:bodyPr>
            <a:normAutofit/>
          </a:bodyPr>
          <a:lstStyle/>
          <a:p>
            <a:r>
              <a:rPr lang="cs-CZ" sz="4500" b="1" dirty="0">
                <a:solidFill>
                  <a:srgbClr val="FFFFFF"/>
                </a:solidFill>
                <a:ea typeface="+mj-lt"/>
                <a:cs typeface="+mj-lt"/>
              </a:rPr>
              <a:t>DESETINNÉ ČÍSLO</a:t>
            </a:r>
            <a:r>
              <a:rPr lang="cs-CZ" sz="4500" dirty="0">
                <a:solidFill>
                  <a:srgbClr val="FFFFFF"/>
                </a:solidFill>
                <a:ea typeface="+mj-lt"/>
                <a:cs typeface="+mj-lt"/>
              </a:rPr>
              <a:t> </a:t>
            </a:r>
            <a:endParaRPr lang="cs-CZ" sz="4500" dirty="0">
              <a:solidFill>
                <a:srgbClr val="FFFFFF"/>
              </a:solidFill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6F4F323-644B-4A47-97E9-BFB73840F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120" y="-2"/>
            <a:ext cx="7537705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A0238D1-3C45-4763-97FC-D51110F7A1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0188"/>
              </p:ext>
            </p:extLst>
          </p:nvPr>
        </p:nvGraphicFramePr>
        <p:xfrm>
          <a:off x="5467509" y="804671"/>
          <a:ext cx="5886291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96837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F566E9-91C3-4AAD-9CB3-76F34D52F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500" b="1" dirty="0">
                <a:ea typeface="+mj-lt"/>
                <a:cs typeface="+mj-lt"/>
              </a:rPr>
              <a:t>DESETINNÉ ČÍSLO</a:t>
            </a:r>
            <a:r>
              <a:rPr lang="cs-CZ" sz="4500" dirty="0">
                <a:ea typeface="+mj-lt"/>
                <a:cs typeface="+mj-lt"/>
              </a:rPr>
              <a:t> </a:t>
            </a:r>
            <a:endParaRPr lang="cs-CZ" sz="45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14156B-8EC3-4B72-BC0B-E2408885E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000" dirty="0">
                <a:ea typeface="+mn-lt"/>
                <a:cs typeface="+mn-lt"/>
              </a:rPr>
              <a:t>- budujeme pojem </a:t>
            </a:r>
            <a:r>
              <a:rPr lang="cs-CZ" sz="3000" b="1" dirty="0">
                <a:ea typeface="+mn-lt"/>
                <a:cs typeface="+mn-lt"/>
              </a:rPr>
              <a:t>desetinného zlomku</a:t>
            </a:r>
            <a:r>
              <a:rPr lang="cs-CZ" sz="3000" dirty="0">
                <a:ea typeface="+mn-lt"/>
                <a:cs typeface="+mn-lt"/>
              </a:rPr>
              <a:t> (nejprve desetiny, poté setiny) – zlomek, v jehož jmenovateli je některá z mocnin čísla deset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076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E23689-3156-48C1-8EAE-322C75F64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793" y="689811"/>
            <a:ext cx="8755591" cy="1646767"/>
          </a:xfrm>
        </p:spPr>
        <p:txBody>
          <a:bodyPr>
            <a:normAutofit/>
          </a:bodyPr>
          <a:lstStyle/>
          <a:p>
            <a:r>
              <a:rPr lang="cs-CZ" sz="4500" b="1" dirty="0">
                <a:ea typeface="+mj-lt"/>
                <a:cs typeface="+mj-lt"/>
              </a:rPr>
              <a:t>DESETINNÉ ČÍSLO, ZLOMEK</a:t>
            </a:r>
            <a:br>
              <a:rPr lang="cs-CZ" sz="4500" b="1" dirty="0">
                <a:ea typeface="+mj-lt"/>
                <a:cs typeface="+mj-lt"/>
              </a:rPr>
            </a:br>
            <a:r>
              <a:rPr lang="cs-CZ" sz="4500" b="1" dirty="0">
                <a:ea typeface="+mj-lt"/>
                <a:cs typeface="+mj-lt"/>
              </a:rPr>
              <a:t>přednost početních operací</a:t>
            </a:r>
            <a:endParaRPr lang="cs-CZ" sz="4500" b="1">
              <a:cs typeface="Calibri Light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31D0D5E-36E7-446D-9E07-22CDC7B6E65E}"/>
              </a:ext>
            </a:extLst>
          </p:cNvPr>
          <p:cNvSpPr txBox="1"/>
          <p:nvPr/>
        </p:nvSpPr>
        <p:spPr>
          <a:xfrm>
            <a:off x="4724400" y="3200400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200" dirty="0">
              <a:cs typeface="Calibri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7F596C7-3269-467B-B016-80B05DDEC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500" dirty="0">
                <a:ea typeface="+mn-lt"/>
                <a:cs typeface="+mn-lt"/>
              </a:rPr>
              <a:t>používání závorek a priorita operací</a:t>
            </a:r>
            <a:endParaRPr lang="cs-CZ" sz="3500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r>
              <a:rPr lang="cs-CZ" sz="3500" dirty="0">
                <a:ea typeface="+mn-lt"/>
                <a:cs typeface="+mn-lt"/>
              </a:rPr>
              <a:t>propedeutika pojmů desetinné číslo a zlomek</a:t>
            </a:r>
            <a:endParaRPr lang="cs-CZ" sz="3500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3500" dirty="0">
                <a:ea typeface="+mn-lt"/>
                <a:cs typeface="+mn-lt"/>
              </a:rPr>
              <a:t>nejčastější problémy a možné reedukační postupy</a:t>
            </a:r>
            <a:endParaRPr lang="cs-CZ" sz="3500"/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9584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F566E9-91C3-4AAD-9CB3-76F34D52F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500" b="1" dirty="0">
                <a:ea typeface="+mj-lt"/>
                <a:cs typeface="+mj-lt"/>
              </a:rPr>
              <a:t>DESETINNÉ ČÍSLO</a:t>
            </a:r>
            <a:r>
              <a:rPr lang="cs-CZ" sz="4500" dirty="0">
                <a:ea typeface="+mj-lt"/>
                <a:cs typeface="+mj-lt"/>
              </a:rPr>
              <a:t> </a:t>
            </a:r>
            <a:endParaRPr lang="cs-CZ" sz="45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14156B-8EC3-4B72-BC0B-E2408885E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000" dirty="0">
                <a:ea typeface="+mn-lt"/>
                <a:cs typeface="+mn-lt"/>
              </a:rPr>
              <a:t>- úkol pro žáky: rozděl obdélník na 10 stejných částí, jednu část vybarvi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2542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F566E9-91C3-4AAD-9CB3-76F34D52F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500" b="1" dirty="0">
                <a:ea typeface="+mj-lt"/>
                <a:cs typeface="+mj-lt"/>
              </a:rPr>
              <a:t>DESETINNÉ ČÍSLO</a:t>
            </a:r>
            <a:r>
              <a:rPr lang="cs-CZ" sz="4500" dirty="0">
                <a:ea typeface="+mj-lt"/>
                <a:cs typeface="+mj-lt"/>
              </a:rPr>
              <a:t> </a:t>
            </a:r>
            <a:endParaRPr lang="cs-CZ" sz="45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14156B-8EC3-4B72-BC0B-E2408885E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000" dirty="0">
                <a:ea typeface="+mn-lt"/>
                <a:cs typeface="+mn-lt"/>
              </a:rPr>
              <a:t>- jedna část je jedna desetina obdélníku, následuje zápis pomocí zlomku a desetinného čísla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4427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F566E9-91C3-4AAD-9CB3-76F34D52F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500" b="1" dirty="0">
                <a:ea typeface="+mj-lt"/>
                <a:cs typeface="+mj-lt"/>
              </a:rPr>
              <a:t>DESETINNÉ ČÍSLO</a:t>
            </a:r>
            <a:r>
              <a:rPr lang="cs-CZ" sz="4500" dirty="0">
                <a:ea typeface="+mj-lt"/>
                <a:cs typeface="+mj-lt"/>
              </a:rPr>
              <a:t> </a:t>
            </a:r>
            <a:endParaRPr lang="cs-CZ" sz="45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14156B-8EC3-4B72-BC0B-E2408885E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000" dirty="0">
                <a:ea typeface="+mn-lt"/>
                <a:cs typeface="+mn-lt"/>
              </a:rPr>
              <a:t>- dále..</a:t>
            </a:r>
          </a:p>
          <a:p>
            <a:pPr marL="0" indent="0">
              <a:buNone/>
            </a:pPr>
            <a:endParaRPr lang="cs-CZ" sz="3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3000" dirty="0">
                <a:ea typeface="+mn-lt"/>
                <a:cs typeface="+mn-lt"/>
              </a:rPr>
              <a:t>- dvě desetiny, sedm desetin, apod., zapisujeme zlomkem a desetinným číslem </a:t>
            </a: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0339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F566E9-91C3-4AAD-9CB3-76F34D52F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500" b="1" dirty="0">
                <a:ea typeface="+mj-lt"/>
                <a:cs typeface="+mj-lt"/>
              </a:rPr>
              <a:t>DESETINNÉ ČÍSLO</a:t>
            </a:r>
            <a:r>
              <a:rPr lang="cs-CZ" sz="4500" dirty="0">
                <a:ea typeface="+mj-lt"/>
                <a:cs typeface="+mj-lt"/>
              </a:rPr>
              <a:t> </a:t>
            </a:r>
            <a:endParaRPr lang="cs-CZ" sz="45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14156B-8EC3-4B72-BC0B-E2408885E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000" dirty="0">
                <a:ea typeface="+mn-lt"/>
                <a:cs typeface="+mn-lt"/>
              </a:rPr>
              <a:t>- analogicky vyvozujeme setiny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3866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F566E9-91C3-4AAD-9CB3-76F34D52F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500" b="1" dirty="0">
                <a:ea typeface="+mj-lt"/>
                <a:cs typeface="+mj-lt"/>
              </a:rPr>
              <a:t>DESETINNÉ ČÍSLO</a:t>
            </a:r>
            <a:r>
              <a:rPr lang="cs-CZ" sz="4500" dirty="0">
                <a:ea typeface="+mj-lt"/>
                <a:cs typeface="+mj-lt"/>
              </a:rPr>
              <a:t> </a:t>
            </a:r>
            <a:endParaRPr lang="cs-CZ" sz="45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14156B-8EC3-4B72-BC0B-E2408885E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cs-CZ" sz="3000" dirty="0">
                <a:ea typeface="+mn-lt"/>
                <a:cs typeface="+mn-lt"/>
              </a:rPr>
              <a:t>- využíváme čtverečkovaný papír </a:t>
            </a:r>
            <a:endParaRPr lang="cs-CZ"/>
          </a:p>
          <a:p>
            <a:pPr marL="0" indent="0">
              <a:buNone/>
            </a:pPr>
            <a:r>
              <a:rPr lang="cs-CZ" sz="3000" dirty="0">
                <a:ea typeface="+mn-lt"/>
                <a:cs typeface="+mn-lt"/>
              </a:rPr>
              <a:t>- učíme žáky správně desetinná čísla číst a zapisovat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934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A166780-9337-4437-95D3-5EA9D55AA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3D0F40-BF1F-4120-945D-90C5AAD6E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4654296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640A69-3748-450C-8DDB-B2051AC0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4644770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CF566E9-91C3-4AAD-9CB3-76F34D52F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3351530" cy="499533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FF"/>
                </a:solidFill>
                <a:ea typeface="+mj-lt"/>
                <a:cs typeface="+mj-lt"/>
              </a:rPr>
              <a:t>DESETINNÉ ČÍSLO -</a:t>
            </a:r>
            <a:r>
              <a:rPr lang="cs-CZ" b="1" dirty="0">
                <a:solidFill>
                  <a:srgbClr val="FFFFFF"/>
                </a:solidFill>
                <a:latin typeface="Calibri Light"/>
                <a:ea typeface="+mj-lt"/>
                <a:cs typeface="Calibri Light"/>
              </a:rPr>
              <a:t> </a:t>
            </a:r>
            <a:r>
              <a:rPr lang="cs-CZ" b="1" dirty="0">
                <a:solidFill>
                  <a:srgbClr val="FFFFFF"/>
                </a:solidFill>
                <a:latin typeface="Calibri"/>
                <a:ea typeface="+mj-lt"/>
                <a:cs typeface="Calibri"/>
              </a:rPr>
              <a:t>Pomůcky</a:t>
            </a:r>
            <a:endParaRPr lang="cs-CZ" b="1" dirty="0">
              <a:solidFill>
                <a:srgbClr val="FFFFFF"/>
              </a:solidFill>
              <a:cs typeface="Calibri Light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6F4F323-644B-4A47-97E9-BFB73840F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120" y="-2"/>
            <a:ext cx="7537705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F4AEF1C-F6BD-4FC8-BBF0-3CC4EB37F9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352850"/>
              </p:ext>
            </p:extLst>
          </p:nvPr>
        </p:nvGraphicFramePr>
        <p:xfrm>
          <a:off x="5467509" y="804671"/>
          <a:ext cx="5886291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9019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02F86C-46AB-4AA1-81C7-95B1D99D4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text, skříňka&#10;&#10;Popis se vygeneroval automaticky.">
            <a:extLst>
              <a:ext uri="{FF2B5EF4-FFF2-40B4-BE49-F238E27FC236}">
                <a16:creationId xmlns:a16="http://schemas.microsoft.com/office/drawing/2014/main" id="{6025D2F6-C32E-4FB0-88E6-DFF1A59DF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638" y="190885"/>
            <a:ext cx="5727022" cy="3649133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50C02B1-36B9-48D1-A005-8C4735AD9BBF}"/>
              </a:ext>
            </a:extLst>
          </p:cNvPr>
          <p:cNvSpPr txBox="1"/>
          <p:nvPr/>
        </p:nvSpPr>
        <p:spPr>
          <a:xfrm>
            <a:off x="256309" y="3973945"/>
            <a:ext cx="453274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Desetinná známková hra</a:t>
            </a:r>
          </a:p>
          <a:p>
            <a:endParaRPr lang="cs-CZ" dirty="0">
              <a:cs typeface="Calibri"/>
            </a:endParaRPr>
          </a:p>
          <a:p>
            <a:r>
              <a:rPr lang="cs-CZ" dirty="0">
                <a:cs typeface="Calibri"/>
              </a:rPr>
              <a:t>Zdroj: www.</a:t>
            </a:r>
            <a:r>
              <a:rPr lang="cs-CZ" dirty="0">
                <a:ea typeface="+mn-lt"/>
                <a:cs typeface="+mn-lt"/>
              </a:rPr>
              <a:t>kap.kr-jihomoravsky.cz</a:t>
            </a:r>
            <a:endParaRPr lang="cs-CZ" dirty="0">
              <a:cs typeface="Calibri"/>
            </a:endParaRPr>
          </a:p>
        </p:txBody>
      </p:sp>
      <p:pic>
        <p:nvPicPr>
          <p:cNvPr id="6" name="Obrázek 6" descr="Obsah obrázku stůl&#10;&#10;Popis se vygeneroval automaticky.">
            <a:extLst>
              <a:ext uri="{FF2B5EF4-FFF2-40B4-BE49-F238E27FC236}">
                <a16:creationId xmlns:a16="http://schemas.microsoft.com/office/drawing/2014/main" id="{72443989-7697-4C1E-B0D9-24BCBBD5B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036" y="3850010"/>
            <a:ext cx="6714835" cy="255234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D18AA13-4FDB-4675-86D1-803DA590D332}"/>
              </a:ext>
            </a:extLst>
          </p:cNvPr>
          <p:cNvSpPr txBox="1"/>
          <p:nvPr/>
        </p:nvSpPr>
        <p:spPr>
          <a:xfrm>
            <a:off x="5290127" y="6317673"/>
            <a:ext cx="589510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ea typeface="+mn-lt"/>
                <a:cs typeface="+mn-lt"/>
              </a:rPr>
              <a:t>Tabulka k desetinným číslům</a:t>
            </a:r>
          </a:p>
          <a:p>
            <a:r>
              <a:rPr lang="cs-CZ" dirty="0">
                <a:ea typeface="+mn-lt"/>
                <a:cs typeface="+mn-lt"/>
              </a:rPr>
              <a:t>Zdroj: www.</a:t>
            </a:r>
            <a:r>
              <a:rPr lang="cs-CZ" dirty="0"/>
              <a:t>kap.kr-jihomoravsky.cz</a:t>
            </a:r>
          </a:p>
        </p:txBody>
      </p:sp>
      <p:pic>
        <p:nvPicPr>
          <p:cNvPr id="9" name="Obrázek 9">
            <a:extLst>
              <a:ext uri="{FF2B5EF4-FFF2-40B4-BE49-F238E27FC236}">
                <a16:creationId xmlns:a16="http://schemas.microsoft.com/office/drawing/2014/main" id="{1A69805E-BDE1-4799-9351-9FE65211A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218" y="187037"/>
            <a:ext cx="3516745" cy="3516745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98776735-D1CD-46A6-BEAC-A5EFFA436F96}"/>
              </a:ext>
            </a:extLst>
          </p:cNvPr>
          <p:cNvSpPr txBox="1"/>
          <p:nvPr/>
        </p:nvSpPr>
        <p:spPr>
          <a:xfrm>
            <a:off x="9850580" y="2842491"/>
            <a:ext cx="187729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Zdroj: </a:t>
            </a:r>
            <a:r>
              <a:rPr lang="cs-CZ" dirty="0">
                <a:ea typeface="+mn-lt"/>
                <a:cs typeface="+mn-lt"/>
              </a:rPr>
              <a:t>www.hravevzdelavani.cz/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0451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F2A230-730C-47CC-A650-460A9F89F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stůl&#10;&#10;Popis se vygeneroval automaticky.">
            <a:extLst>
              <a:ext uri="{FF2B5EF4-FFF2-40B4-BE49-F238E27FC236}">
                <a16:creationId xmlns:a16="http://schemas.microsoft.com/office/drawing/2014/main" id="{B24474E6-62A3-457F-9CDD-CBECE5CDE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376" y="788458"/>
            <a:ext cx="9820275" cy="1276350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71FA624-3D9F-4AB7-9D1A-ADD9DE49542B}"/>
              </a:ext>
            </a:extLst>
          </p:cNvPr>
          <p:cNvSpPr txBox="1"/>
          <p:nvPr/>
        </p:nvSpPr>
        <p:spPr>
          <a:xfrm>
            <a:off x="568036" y="2253673"/>
            <a:ext cx="386310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Řádová tabulka</a:t>
            </a:r>
          </a:p>
          <a:p>
            <a:r>
              <a:rPr lang="cs-CZ" dirty="0">
                <a:cs typeface="Calibri"/>
              </a:rPr>
              <a:t>Zdroj: www.katedry. ped.muni.cz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0D2FC61-F65C-42AB-BFDA-5CCC45BE43F5}"/>
              </a:ext>
            </a:extLst>
          </p:cNvPr>
          <p:cNvSpPr txBox="1"/>
          <p:nvPr/>
        </p:nvSpPr>
        <p:spPr>
          <a:xfrm>
            <a:off x="4089400" y="631767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zdroj: </a:t>
            </a:r>
            <a:r>
              <a:rPr lang="cs-CZ">
                <a:ea typeface="+mn-lt"/>
                <a:cs typeface="+mn-lt"/>
              </a:rPr>
              <a:t>lesynapadu.cz</a:t>
            </a:r>
            <a:endParaRPr lang="cs-CZ"/>
          </a:p>
        </p:txBody>
      </p:sp>
      <p:pic>
        <p:nvPicPr>
          <p:cNvPr id="7" name="Obrázek 7" descr="Obsah obrázku text, podepsat&#10;&#10;Popis se vygeneroval automaticky.">
            <a:extLst>
              <a:ext uri="{FF2B5EF4-FFF2-40B4-BE49-F238E27FC236}">
                <a16:creationId xmlns:a16="http://schemas.microsoft.com/office/drawing/2014/main" id="{1A2EBD9C-F4C4-4D32-9940-1C88BF443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92" y="2978899"/>
            <a:ext cx="3782290" cy="3775018"/>
          </a:xfrm>
          <a:prstGeom prst="rect">
            <a:avLst/>
          </a:prstGeom>
        </p:spPr>
      </p:pic>
      <p:pic>
        <p:nvPicPr>
          <p:cNvPr id="8" name="Obrázek 8" descr="Obsah obrázku text&#10;&#10;Popis se vygeneroval automaticky.">
            <a:extLst>
              <a:ext uri="{FF2B5EF4-FFF2-40B4-BE49-F238E27FC236}">
                <a16:creationId xmlns:a16="http://schemas.microsoft.com/office/drawing/2014/main" id="{3F0A5F64-8CC4-4124-A274-BB71592A8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015" y="2357174"/>
            <a:ext cx="4879109" cy="367376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6F833287-BB2A-480C-AC2E-BDA585A3162E}"/>
              </a:ext>
            </a:extLst>
          </p:cNvPr>
          <p:cNvSpPr txBox="1"/>
          <p:nvPr/>
        </p:nvSpPr>
        <p:spPr>
          <a:xfrm>
            <a:off x="7229764" y="602903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zdroj: www.ped.muni.cz</a:t>
            </a:r>
          </a:p>
        </p:txBody>
      </p:sp>
    </p:spTree>
    <p:extLst>
      <p:ext uri="{BB962C8B-B14F-4D97-AF65-F5344CB8AC3E}">
        <p14:creationId xmlns:p14="http://schemas.microsoft.com/office/powerpoint/2010/main" val="41341151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BF75E8-F8A0-43D5-B1E9-2738D87E9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782C12AE-7866-4465-AFB1-C6E73745C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9589" y="2141538"/>
            <a:ext cx="7043847" cy="3649662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3D3E32C-CCBF-4B08-A8B8-D612631C269E}"/>
              </a:ext>
            </a:extLst>
          </p:cNvPr>
          <p:cNvSpPr txBox="1"/>
          <p:nvPr/>
        </p:nvSpPr>
        <p:spPr>
          <a:xfrm>
            <a:off x="2934855" y="595976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zdroj: www.didactive.cz</a:t>
            </a:r>
          </a:p>
        </p:txBody>
      </p:sp>
    </p:spTree>
    <p:extLst>
      <p:ext uri="{BB962C8B-B14F-4D97-AF65-F5344CB8AC3E}">
        <p14:creationId xmlns:p14="http://schemas.microsoft.com/office/powerpoint/2010/main" val="3609878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A166780-9337-4437-95D3-5EA9D55AA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3D0F40-BF1F-4120-945D-90C5AAD6E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4654296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5640A69-3748-450C-8DDB-B2051AC0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4644770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5B89EE2-C946-4961-AFF3-147AD2EDE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3351530" cy="4995333"/>
          </a:xfrm>
        </p:spPr>
        <p:txBody>
          <a:bodyPr>
            <a:normAutofit/>
          </a:bodyPr>
          <a:lstStyle/>
          <a:p>
            <a:endParaRPr lang="cs-CZ">
              <a:solidFill>
                <a:srgbClr val="FFFFFF"/>
              </a:solidFill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6F4F323-644B-4A47-97E9-BFB73840F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120" y="-2"/>
            <a:ext cx="7537705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EB442C4-F0DE-6137-1EEA-8CF82DBFDF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4383328"/>
              </p:ext>
            </p:extLst>
          </p:nvPr>
        </p:nvGraphicFramePr>
        <p:xfrm>
          <a:off x="5467509" y="804671"/>
          <a:ext cx="5886291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10747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302C7F-9646-4BBA-BF3C-260601EE0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D3BE6FD3-90F2-4D53-A9EB-6FE1108BED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4170" y="263090"/>
            <a:ext cx="7276539" cy="6420969"/>
          </a:xfrm>
        </p:spPr>
      </p:pic>
    </p:spTree>
    <p:extLst>
      <p:ext uri="{BB962C8B-B14F-4D97-AF65-F5344CB8AC3E}">
        <p14:creationId xmlns:p14="http://schemas.microsoft.com/office/powerpoint/2010/main" val="150754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A166780-9337-4437-95D3-5EA9D55AA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3D0F40-BF1F-4120-945D-90C5AAD6E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4654296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640A69-3748-450C-8DDB-B2051AC0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4644770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3BCB80F-5C24-42D0-AE03-F9887B221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3351530" cy="499533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cs typeface="Calibri Light"/>
              </a:rPr>
              <a:t>Pomůcky - videa</a:t>
            </a:r>
            <a:endParaRPr lang="cs-CZ" dirty="0">
              <a:solidFill>
                <a:srgbClr val="FFFFFF"/>
              </a:solidFill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6F4F323-644B-4A47-97E9-BFB73840F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120" y="-2"/>
            <a:ext cx="7537705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8DE8A40-E9D6-413A-BDA0-3A48D3EA5B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30319"/>
              </p:ext>
            </p:extLst>
          </p:nvPr>
        </p:nvGraphicFramePr>
        <p:xfrm>
          <a:off x="5121145" y="1116398"/>
          <a:ext cx="5886291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4712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ED9832-B3CF-4A30-BD91-655E1E419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500" b="1" dirty="0">
                <a:ea typeface="+mj-lt"/>
                <a:cs typeface="+mj-lt"/>
              </a:rPr>
              <a:t>Porovnávání desetinných čísel</a:t>
            </a:r>
            <a:r>
              <a:rPr lang="cs-CZ" b="1" dirty="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4288A1-5B68-4E77-8881-B0E630999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000" u="sng" dirty="0">
                <a:ea typeface="+mn-lt"/>
                <a:cs typeface="+mn-lt"/>
              </a:rPr>
              <a:t>Možné chyby:</a:t>
            </a:r>
            <a:endParaRPr lang="cs-CZ" u="sng" dirty="0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br>
              <a:rPr lang="cs-CZ" sz="3000" dirty="0">
                <a:ea typeface="+mn-lt"/>
                <a:cs typeface="+mn-lt"/>
              </a:rPr>
            </a:br>
            <a:r>
              <a:rPr lang="cs-CZ" sz="3000" dirty="0">
                <a:ea typeface="+mn-lt"/>
                <a:cs typeface="+mn-lt"/>
              </a:rPr>
              <a:t> - nesprávný transfer z oboru přirozených čísel – větší číslo má ve svém zápisu větší počet číslic </a:t>
            </a:r>
            <a:br>
              <a:rPr lang="cs-CZ" sz="3000" dirty="0">
                <a:ea typeface="+mn-lt"/>
                <a:cs typeface="+mn-lt"/>
              </a:rPr>
            </a:br>
            <a:endParaRPr lang="cs-CZ" sz="3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3000" dirty="0">
                <a:ea typeface="+mn-lt"/>
                <a:cs typeface="+mn-lt"/>
              </a:rPr>
              <a:t>například: 8,2 &lt; 1,612</a:t>
            </a:r>
            <a:br>
              <a:rPr lang="cs-CZ" sz="3000" dirty="0">
                <a:ea typeface="+mn-lt"/>
                <a:cs typeface="+mn-lt"/>
              </a:rPr>
            </a:br>
            <a:r>
              <a:rPr lang="cs-CZ" sz="3000" dirty="0">
                <a:ea typeface="+mn-lt"/>
                <a:cs typeface="+mn-lt"/>
              </a:rPr>
              <a:t> </a:t>
            </a:r>
            <a:br>
              <a:rPr lang="cs-CZ" u="sng" dirty="0">
                <a:ea typeface="+mn-lt"/>
                <a:cs typeface="+mn-lt"/>
              </a:rPr>
            </a:br>
            <a:endParaRPr lang="cs-CZ" u="sng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67770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ED9832-B3CF-4A30-BD91-655E1E419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500" b="1" dirty="0">
                <a:ea typeface="+mj-lt"/>
                <a:cs typeface="+mj-lt"/>
              </a:rPr>
              <a:t>Porovnávání desetinných čísel </a:t>
            </a:r>
            <a:endParaRPr lang="cs-CZ" sz="45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4288A1-5B68-4E77-8881-B0E630999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000" u="sng" dirty="0">
                <a:ea typeface="+mn-lt"/>
                <a:cs typeface="+mn-lt"/>
              </a:rPr>
              <a:t>Možné chyby:</a:t>
            </a:r>
            <a:endParaRPr lang="cs-CZ" sz="3000" u="sng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br>
              <a:rPr lang="cs-CZ" sz="3000" dirty="0">
                <a:ea typeface="+mn-lt"/>
                <a:cs typeface="+mn-lt"/>
              </a:rPr>
            </a:br>
            <a:r>
              <a:rPr lang="cs-CZ" sz="3000" dirty="0">
                <a:ea typeface="+mn-lt"/>
                <a:cs typeface="+mn-lt"/>
              </a:rPr>
              <a:t> - dominantní postavení číslice 9 (nebo 8) </a:t>
            </a:r>
            <a:endParaRPr lang="cs-CZ" sz="3000" u="sng">
              <a:ea typeface="+mn-lt"/>
              <a:cs typeface="+mn-lt"/>
            </a:endParaRPr>
          </a:p>
          <a:p>
            <a:pPr marL="0" indent="0">
              <a:buNone/>
            </a:pPr>
            <a:endParaRPr lang="cs-CZ" sz="3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3000" dirty="0">
                <a:ea typeface="+mn-lt"/>
                <a:cs typeface="+mn-lt"/>
              </a:rPr>
              <a:t>například: 13,02 &lt; 9,65 </a:t>
            </a:r>
            <a:br>
              <a:rPr lang="cs-CZ" sz="3000" dirty="0">
                <a:ea typeface="+mn-lt"/>
                <a:cs typeface="+mn-lt"/>
              </a:rPr>
            </a:br>
            <a:br>
              <a:rPr lang="cs-CZ" sz="3000" dirty="0">
                <a:ea typeface="+mn-lt"/>
                <a:cs typeface="+mn-lt"/>
              </a:rPr>
            </a:br>
            <a:r>
              <a:rPr lang="cs-CZ" sz="3000" dirty="0">
                <a:ea typeface="+mn-lt"/>
                <a:cs typeface="+mn-lt"/>
              </a:rPr>
              <a:t> </a:t>
            </a:r>
            <a:br>
              <a:rPr lang="cs-CZ" u="sng" dirty="0">
                <a:ea typeface="+mn-lt"/>
                <a:cs typeface="+mn-lt"/>
              </a:rPr>
            </a:br>
            <a:endParaRPr lang="cs-CZ" u="sng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73719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0CD138-29B6-4FA4-9ED5-50F2E7C33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500" b="1" dirty="0">
                <a:ea typeface="+mj-lt"/>
                <a:cs typeface="+mj-lt"/>
              </a:rPr>
              <a:t>Zaokrouhlování desetinných čísel</a:t>
            </a:r>
            <a:r>
              <a:rPr lang="cs-CZ" sz="4500" dirty="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5518EE-087B-460D-B471-731F0A17F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000" dirty="0">
                <a:ea typeface="+mn-lt"/>
                <a:cs typeface="+mn-lt"/>
              </a:rPr>
              <a:t>- žák se řídí stejnými pravidly jako pro zaokrouhlování přirozených čísel, až na zápis nul v některých případech</a:t>
            </a:r>
            <a:br>
              <a:rPr lang="cs-CZ" dirty="0">
                <a:ea typeface="+mn-lt"/>
                <a:cs typeface="+mn-lt"/>
              </a:rPr>
            </a:br>
            <a:r>
              <a:rPr lang="cs-CZ" dirty="0">
                <a:ea typeface="+mn-lt"/>
                <a:cs typeface="+mn-lt"/>
              </a:rPr>
              <a:t> </a:t>
            </a:r>
            <a:br>
              <a:rPr lang="cs-CZ" dirty="0">
                <a:ea typeface="+mn-lt"/>
                <a:cs typeface="+mn-lt"/>
              </a:rPr>
            </a:br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5023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0CD138-29B6-4FA4-9ED5-50F2E7C33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500" b="1" dirty="0">
                <a:ea typeface="+mj-lt"/>
                <a:cs typeface="+mj-lt"/>
              </a:rPr>
              <a:t>Zaokrouhlování desetinných čísel</a:t>
            </a:r>
            <a:r>
              <a:rPr lang="cs-CZ" sz="4500" dirty="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5518EE-087B-460D-B471-731F0A17F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000" u="sng" dirty="0">
                <a:ea typeface="+mn-lt"/>
                <a:cs typeface="+mn-lt"/>
              </a:rPr>
              <a:t>Možné chyby:</a:t>
            </a: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br>
              <a:rPr lang="cs-CZ" sz="3000" u="sng" dirty="0">
                <a:ea typeface="+mn-lt"/>
                <a:cs typeface="+mn-lt"/>
              </a:rPr>
            </a:br>
            <a:r>
              <a:rPr lang="cs-CZ" sz="3000" u="sng" dirty="0">
                <a:ea typeface="+mn-lt"/>
                <a:cs typeface="+mn-lt"/>
              </a:rPr>
              <a:t> </a:t>
            </a:r>
            <a:r>
              <a:rPr lang="cs-CZ" sz="3000" dirty="0">
                <a:ea typeface="+mn-lt"/>
                <a:cs typeface="+mn-lt"/>
              </a:rPr>
              <a:t>- číslo 12,97 zaokrouhlené na desetiny není číslo 13,00, neboť toto číslo by udávalo přesnost na setiny</a:t>
            </a:r>
            <a:br>
              <a:rPr lang="cs-CZ" dirty="0">
                <a:ea typeface="+mn-lt"/>
                <a:cs typeface="+mn-lt"/>
              </a:rPr>
            </a:br>
            <a:endParaRPr lang="cs-CZ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61677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0CD138-29B6-4FA4-9ED5-50F2E7C33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19100"/>
            <a:ext cx="10131425" cy="1456267"/>
          </a:xfrm>
        </p:spPr>
        <p:txBody>
          <a:bodyPr/>
          <a:lstStyle/>
          <a:p>
            <a:r>
              <a:rPr lang="cs-CZ" sz="4500" b="1" dirty="0">
                <a:ea typeface="+mj-lt"/>
                <a:cs typeface="+mj-lt"/>
              </a:rPr>
              <a:t>Zaokrouhlování desetinných čísel</a:t>
            </a:r>
            <a:r>
              <a:rPr lang="cs-CZ" sz="4500" dirty="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5518EE-087B-460D-B471-731F0A17F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507067"/>
            <a:ext cx="10967508" cy="4643966"/>
          </a:xfrm>
        </p:spPr>
        <p:txBody>
          <a:bodyPr/>
          <a:lstStyle/>
          <a:p>
            <a:pPr marL="0" indent="0">
              <a:buNone/>
            </a:pPr>
            <a:r>
              <a:rPr lang="cs-CZ" sz="3000" u="sng" dirty="0">
                <a:ea typeface="+mn-lt"/>
                <a:cs typeface="+mn-lt"/>
              </a:rPr>
              <a:t>Možné chyby:</a:t>
            </a: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br>
              <a:rPr lang="cs-CZ" sz="3000" u="sng" dirty="0">
                <a:ea typeface="+mn-lt"/>
                <a:cs typeface="+mn-lt"/>
              </a:rPr>
            </a:br>
            <a:r>
              <a:rPr lang="cs-CZ" sz="3000" u="sng" dirty="0">
                <a:ea typeface="+mn-lt"/>
                <a:cs typeface="+mn-lt"/>
              </a:rPr>
              <a:t> </a:t>
            </a:r>
            <a:r>
              <a:rPr lang="cs-CZ" sz="3000" dirty="0">
                <a:ea typeface="+mn-lt"/>
                <a:cs typeface="+mn-lt"/>
              </a:rPr>
              <a:t>- časté chyby žáků spočívají v tom, že pracují pouze s aktuálními řády, které mají při zaokrouhlování význam a ostatní opíší </a:t>
            </a:r>
            <a:endParaRPr lang="cs-CZ">
              <a:ea typeface="+mn-lt"/>
              <a:cs typeface="+mn-lt"/>
            </a:endParaRPr>
          </a:p>
          <a:p>
            <a:pPr marL="0" indent="0">
              <a:buNone/>
            </a:pPr>
            <a:endParaRPr lang="cs-CZ" sz="3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3000" dirty="0">
                <a:ea typeface="+mn-lt"/>
                <a:cs typeface="+mn-lt"/>
              </a:rPr>
              <a:t>například 7,429 zaokrouhlí na desetiny jako 7,409</a:t>
            </a: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3000" dirty="0">
                <a:ea typeface="+mn-lt"/>
                <a:cs typeface="+mn-lt"/>
              </a:rPr>
              <a:t>číslo 248,26 na stovky jako 200,26 </a:t>
            </a:r>
            <a:br>
              <a:rPr lang="cs-CZ" dirty="0">
                <a:ea typeface="+mn-lt"/>
                <a:cs typeface="+mn-lt"/>
              </a:rPr>
            </a:br>
            <a:endParaRPr lang="cs-CZ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44259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AB6F4E-9AA2-4A26-938D-D3C8F2E51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500" b="1" dirty="0">
                <a:ea typeface="+mj-lt"/>
                <a:cs typeface="+mj-lt"/>
              </a:rPr>
              <a:t>Operace s desetinnými čísly</a:t>
            </a:r>
            <a:r>
              <a:rPr lang="cs-CZ" sz="4500" dirty="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F2A226-B196-4ACC-B9B8-45F162AE3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000" b="1" dirty="0">
                <a:ea typeface="+mn-lt"/>
                <a:cs typeface="+mn-lt"/>
              </a:rPr>
              <a:t>Sčítání desetinných čísel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/>
          </a:p>
          <a:p>
            <a:pPr marL="0" indent="0">
              <a:buNone/>
            </a:pPr>
            <a:endParaRPr lang="cs-CZ" sz="3000" dirty="0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cs-CZ" sz="3000" b="1" dirty="0">
                <a:ea typeface="+mn-lt"/>
                <a:cs typeface="+mn-lt"/>
              </a:rPr>
              <a:t>- </a:t>
            </a:r>
            <a:r>
              <a:rPr lang="cs-CZ" sz="3000" dirty="0">
                <a:ea typeface="+mn-lt"/>
                <a:cs typeface="+mn-lt"/>
              </a:rPr>
              <a:t>využíváme postupů, které byly uplatňovány v oboru přirozených čísel</a:t>
            </a:r>
            <a:br>
              <a:rPr lang="cs-CZ" dirty="0">
                <a:ea typeface="+mn-lt"/>
                <a:cs typeface="+mn-lt"/>
              </a:rPr>
            </a:br>
            <a:r>
              <a:rPr lang="cs-CZ" dirty="0">
                <a:ea typeface="+mn-lt"/>
                <a:cs typeface="+mn-lt"/>
              </a:rPr>
              <a:t> </a:t>
            </a:r>
            <a:br>
              <a:rPr lang="cs-CZ" dirty="0">
                <a:ea typeface="+mn-lt"/>
                <a:cs typeface="+mn-lt"/>
              </a:rPr>
            </a:br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9447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AB6F4E-9AA2-4A26-938D-D3C8F2E51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500" b="1" dirty="0">
                <a:ea typeface="+mj-lt"/>
                <a:cs typeface="+mj-lt"/>
              </a:rPr>
              <a:t>Operace s desetinnými čísly</a:t>
            </a:r>
            <a:r>
              <a:rPr lang="cs-CZ" sz="4500" dirty="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F2A226-B196-4ACC-B9B8-45F162AE3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1" y="1866901"/>
            <a:ext cx="11443758" cy="48344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000" u="sng" dirty="0">
                <a:ea typeface="+mn-lt"/>
                <a:cs typeface="+mn-lt"/>
              </a:rPr>
              <a:t>Možné chyby:</a:t>
            </a: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br>
              <a:rPr lang="cs-CZ" sz="3000" dirty="0">
                <a:ea typeface="+mn-lt"/>
                <a:cs typeface="+mn-lt"/>
              </a:rPr>
            </a:br>
            <a:r>
              <a:rPr lang="cs-CZ" sz="3000" dirty="0">
                <a:ea typeface="+mn-lt"/>
                <a:cs typeface="+mn-lt"/>
              </a:rPr>
              <a:t> a) žáci sčítají čísla nestejných řádů, např. 0,2 + 0,03 = 0,5</a:t>
            </a:r>
            <a:endParaRPr lang="cs-CZ" sz="3000">
              <a:ea typeface="+mn-lt"/>
              <a:cs typeface="+mn-lt"/>
            </a:endParaRPr>
          </a:p>
          <a:p>
            <a:pPr marL="0" indent="0">
              <a:buNone/>
            </a:pPr>
            <a:br>
              <a:rPr lang="cs-CZ" sz="3000" dirty="0">
                <a:ea typeface="+mn-lt"/>
                <a:cs typeface="+mn-lt"/>
              </a:rPr>
            </a:br>
            <a:r>
              <a:rPr lang="cs-CZ" sz="3000" dirty="0">
                <a:ea typeface="+mn-lt"/>
                <a:cs typeface="+mn-lt"/>
              </a:rPr>
              <a:t> b) nerespektují přechod mezi řády, např. 2,6 + 4,9 = 6,15</a:t>
            </a:r>
            <a:endParaRPr lang="cs-CZ" sz="3000">
              <a:ea typeface="+mn-lt"/>
              <a:cs typeface="+mn-lt"/>
            </a:endParaRPr>
          </a:p>
          <a:p>
            <a:pPr marL="0" indent="0">
              <a:buNone/>
            </a:pPr>
            <a:br>
              <a:rPr lang="cs-CZ" sz="3000" dirty="0">
                <a:ea typeface="+mn-lt"/>
                <a:cs typeface="+mn-lt"/>
              </a:rPr>
            </a:br>
            <a:r>
              <a:rPr lang="cs-CZ" sz="3000" dirty="0">
                <a:ea typeface="+mn-lt"/>
                <a:cs typeface="+mn-lt"/>
              </a:rPr>
              <a:t> c) zaměňují zápis čísla a operaci sčítání, např. 0,3 + 0,3 = 0,33 nebo </a:t>
            </a:r>
            <a:endParaRPr lang="cs-CZ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3000" dirty="0">
                <a:ea typeface="+mn-lt"/>
                <a:cs typeface="+mn-lt"/>
              </a:rPr>
              <a:t>1,1 + 1,1 = 11,11</a:t>
            </a:r>
            <a:br>
              <a:rPr lang="cs-CZ" u="sng" dirty="0">
                <a:ea typeface="+mn-lt"/>
                <a:cs typeface="+mn-lt"/>
              </a:rPr>
            </a:br>
            <a:r>
              <a:rPr lang="cs-CZ" u="sng" dirty="0">
                <a:ea typeface="+mn-lt"/>
                <a:cs typeface="+mn-lt"/>
              </a:rPr>
              <a:t> </a:t>
            </a:r>
            <a:br>
              <a:rPr lang="cs-CZ" u="sng" dirty="0">
                <a:ea typeface="+mn-lt"/>
                <a:cs typeface="+mn-lt"/>
              </a:rPr>
            </a:br>
            <a:br>
              <a:rPr lang="cs-CZ" dirty="0">
                <a:ea typeface="+mn-lt"/>
                <a:cs typeface="+mn-lt"/>
              </a:rPr>
            </a:br>
            <a:endParaRPr lang="cs-CZ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20623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AB6F4E-9AA2-4A26-938D-D3C8F2E51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500" b="1" dirty="0">
                <a:ea typeface="+mj-lt"/>
                <a:cs typeface="+mj-lt"/>
              </a:rPr>
              <a:t>Operace s desetinnými čísly</a:t>
            </a:r>
            <a:r>
              <a:rPr lang="cs-CZ" sz="4500" dirty="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F2A226-B196-4ACC-B9B8-45F162AE3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968" y="1835151"/>
            <a:ext cx="11549591" cy="48662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000" u="sng" dirty="0">
                <a:ea typeface="+mn-lt"/>
                <a:cs typeface="+mn-lt"/>
              </a:rPr>
              <a:t>Možné chyby:</a:t>
            </a: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br>
              <a:rPr lang="cs-CZ" sz="3000" dirty="0">
                <a:ea typeface="+mn-lt"/>
                <a:cs typeface="+mn-lt"/>
              </a:rPr>
            </a:br>
            <a:r>
              <a:rPr lang="cs-CZ" sz="3000" dirty="0">
                <a:ea typeface="+mn-lt"/>
                <a:cs typeface="+mn-lt"/>
              </a:rPr>
              <a:t> d) nechápou podstatu poziční desítkové soustavy, např. 0,7 + 0,3 = 0,10 nebo 0,02 + 0,08 = 0,010 </a:t>
            </a:r>
          </a:p>
          <a:p>
            <a:pPr marL="0" indent="0">
              <a:buNone/>
            </a:pPr>
            <a:endParaRPr lang="cs-CZ" sz="3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3000" dirty="0">
                <a:ea typeface="+mn-lt"/>
                <a:cs typeface="+mn-lt"/>
              </a:rPr>
              <a:t>e) při písemných operacích neumí zapsat čísla správně pod sebe nebo čísla „sepisuje“</a:t>
            </a: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br>
              <a:rPr lang="cs-CZ" sz="3000" dirty="0">
                <a:ea typeface="+mn-lt"/>
                <a:cs typeface="+mn-lt"/>
              </a:rPr>
            </a:br>
            <a:r>
              <a:rPr lang="cs-CZ" sz="3000" dirty="0">
                <a:ea typeface="+mn-lt"/>
                <a:cs typeface="+mn-lt"/>
              </a:rPr>
              <a:t> f) nerespektují poziční desítkovou soustavu (např. pracuje zvlášť s desetinnou částí a s celou částí čísla) </a:t>
            </a:r>
            <a:br>
              <a:rPr lang="cs-CZ" u="sng" dirty="0">
                <a:ea typeface="+mn-lt"/>
                <a:cs typeface="+mn-lt"/>
              </a:rPr>
            </a:br>
            <a:br>
              <a:rPr lang="cs-CZ" dirty="0">
                <a:ea typeface="+mn-lt"/>
                <a:cs typeface="+mn-lt"/>
              </a:rPr>
            </a:br>
            <a:endParaRPr lang="cs-CZ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58070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AB6F4E-9AA2-4A26-938D-D3C8F2E51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500" b="1" dirty="0">
                <a:ea typeface="+mj-lt"/>
                <a:cs typeface="+mj-lt"/>
              </a:rPr>
              <a:t>Operace s desetinnými čísly</a:t>
            </a:r>
            <a:r>
              <a:rPr lang="cs-CZ" sz="4500" dirty="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F2A226-B196-4ACC-B9B8-45F162AE3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968" y="1835151"/>
            <a:ext cx="11549591" cy="4866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b="1" dirty="0">
                <a:ea typeface="+mn-lt"/>
                <a:cs typeface="+mn-lt"/>
              </a:rPr>
              <a:t>Odčítání desetinných čísel </a:t>
            </a:r>
            <a:endParaRPr lang="cs-CZ">
              <a:ea typeface="+mn-lt"/>
              <a:cs typeface="+mn-lt"/>
            </a:endParaRPr>
          </a:p>
          <a:p>
            <a:pPr marL="0" indent="0">
              <a:buNone/>
            </a:pPr>
            <a:br>
              <a:rPr lang="cs-CZ" sz="3000" b="1" dirty="0">
                <a:ea typeface="+mn-lt"/>
                <a:cs typeface="+mn-lt"/>
              </a:rPr>
            </a:br>
            <a:r>
              <a:rPr lang="cs-CZ" sz="3000" b="1" u="sng" dirty="0">
                <a:ea typeface="+mn-lt"/>
                <a:cs typeface="+mn-lt"/>
              </a:rPr>
              <a:t>Možné chyby:</a:t>
            </a: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br>
              <a:rPr lang="cs-CZ" sz="3000" b="1" dirty="0">
                <a:ea typeface="+mn-lt"/>
                <a:cs typeface="+mn-lt"/>
              </a:rPr>
            </a:br>
            <a:r>
              <a:rPr lang="cs-CZ" sz="3000" b="1" dirty="0">
                <a:ea typeface="+mn-lt"/>
                <a:cs typeface="+mn-lt"/>
              </a:rPr>
              <a:t> </a:t>
            </a:r>
            <a:r>
              <a:rPr lang="cs-CZ" sz="3000" dirty="0">
                <a:ea typeface="+mn-lt"/>
                <a:cs typeface="+mn-lt"/>
              </a:rPr>
              <a:t>a) žáci odčítají čísla nestejných řádů, 0,80 – 0,05 = 0,3</a:t>
            </a: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br>
              <a:rPr lang="cs-CZ" sz="3000" dirty="0">
                <a:ea typeface="+mn-lt"/>
                <a:cs typeface="+mn-lt"/>
              </a:rPr>
            </a:br>
            <a:r>
              <a:rPr lang="cs-CZ" sz="3000" dirty="0">
                <a:ea typeface="+mn-lt"/>
                <a:cs typeface="+mn-lt"/>
              </a:rPr>
              <a:t> b) nerespektují přechod mezi řády, 6,3 – 3,9 = 3,6</a:t>
            </a:r>
            <a:br>
              <a:rPr lang="cs-CZ" b="1" dirty="0">
                <a:ea typeface="+mn-lt"/>
                <a:cs typeface="+mn-lt"/>
              </a:rPr>
            </a:br>
            <a:r>
              <a:rPr lang="cs-CZ" b="1" dirty="0">
                <a:ea typeface="+mn-lt"/>
                <a:cs typeface="+mn-lt"/>
              </a:rPr>
              <a:t> </a:t>
            </a:r>
            <a:br>
              <a:rPr lang="cs-CZ" b="1" dirty="0">
                <a:ea typeface="+mn-lt"/>
                <a:cs typeface="+mn-lt"/>
              </a:rPr>
            </a:br>
            <a:br>
              <a:rPr lang="cs-CZ" u="sng" dirty="0">
                <a:ea typeface="+mn-lt"/>
                <a:cs typeface="+mn-lt"/>
              </a:rPr>
            </a:br>
            <a:br>
              <a:rPr lang="cs-CZ" dirty="0">
                <a:ea typeface="+mn-lt"/>
                <a:cs typeface="+mn-lt"/>
              </a:rPr>
            </a:br>
            <a:endParaRPr lang="cs-CZ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9416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7A20D0-CEB7-4D48-B716-4540618C7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F24DCE-7131-4123-869B-9E9F1FC98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500" dirty="0">
                <a:ea typeface="+mn-lt"/>
                <a:cs typeface="+mn-lt"/>
              </a:rPr>
              <a:t>Formulujte pravidla, která žáci při výpočtu používají.</a:t>
            </a:r>
            <a:endParaRPr lang="cs-CZ" sz="3500" dirty="0"/>
          </a:p>
        </p:txBody>
      </p:sp>
    </p:spTree>
    <p:extLst>
      <p:ext uri="{BB962C8B-B14F-4D97-AF65-F5344CB8AC3E}">
        <p14:creationId xmlns:p14="http://schemas.microsoft.com/office/powerpoint/2010/main" val="4292637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AB6F4E-9AA2-4A26-938D-D3C8F2E51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500" b="1" dirty="0">
                <a:ea typeface="+mj-lt"/>
                <a:cs typeface="+mj-lt"/>
              </a:rPr>
              <a:t>Operace s desetinnými čísly</a:t>
            </a:r>
            <a:r>
              <a:rPr lang="cs-CZ" sz="4500" dirty="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F2A226-B196-4ACC-B9B8-45F162AE3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968" y="1835151"/>
            <a:ext cx="11549591" cy="48662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000" b="1" dirty="0">
                <a:ea typeface="+mn-lt"/>
                <a:cs typeface="+mn-lt"/>
              </a:rPr>
              <a:t>Odčítání desetinných čísel </a:t>
            </a:r>
            <a:endParaRPr lang="cs-CZ">
              <a:ea typeface="+mn-lt"/>
              <a:cs typeface="+mn-lt"/>
            </a:endParaRPr>
          </a:p>
          <a:p>
            <a:pPr marL="0" indent="0">
              <a:buNone/>
            </a:pPr>
            <a:br>
              <a:rPr lang="cs-CZ" sz="3000" b="1" dirty="0">
                <a:ea typeface="+mn-lt"/>
                <a:cs typeface="+mn-lt"/>
              </a:rPr>
            </a:br>
            <a:r>
              <a:rPr lang="cs-CZ" sz="3000" b="1" u="sng" dirty="0">
                <a:ea typeface="+mn-lt"/>
                <a:cs typeface="+mn-lt"/>
              </a:rPr>
              <a:t>Možné chyby:</a:t>
            </a: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br>
              <a:rPr lang="cs-CZ" sz="3000" b="1" dirty="0">
                <a:ea typeface="+mn-lt"/>
                <a:cs typeface="+mn-lt"/>
              </a:rPr>
            </a:br>
            <a:r>
              <a:rPr lang="cs-CZ" sz="3000" b="1" dirty="0">
                <a:ea typeface="+mn-lt"/>
                <a:cs typeface="+mn-lt"/>
              </a:rPr>
              <a:t> </a:t>
            </a:r>
            <a:r>
              <a:rPr lang="cs-CZ" sz="3000" dirty="0">
                <a:ea typeface="+mn-lt"/>
                <a:cs typeface="+mn-lt"/>
              </a:rPr>
              <a:t>c) při písemných operacích neumí zapsat čísla správně pod sebe nebo čísla „sepisuje“</a:t>
            </a: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3000" dirty="0">
                <a:ea typeface="+mn-lt"/>
                <a:cs typeface="+mn-lt"/>
              </a:rPr>
              <a:t> </a:t>
            </a:r>
            <a:br>
              <a:rPr lang="cs-CZ" sz="3000" dirty="0">
                <a:ea typeface="+mn-lt"/>
                <a:cs typeface="+mn-lt"/>
              </a:rPr>
            </a:br>
            <a:r>
              <a:rPr lang="cs-CZ" sz="3000" dirty="0">
                <a:ea typeface="+mn-lt"/>
                <a:cs typeface="+mn-lt"/>
              </a:rPr>
              <a:t>d) zaměňují algoritmy operací</a:t>
            </a:r>
            <a:br>
              <a:rPr lang="cs-CZ" b="1" dirty="0">
                <a:ea typeface="+mn-lt"/>
                <a:cs typeface="+mn-lt"/>
              </a:rPr>
            </a:br>
            <a:r>
              <a:rPr lang="cs-CZ" b="1" dirty="0">
                <a:ea typeface="+mn-lt"/>
                <a:cs typeface="+mn-lt"/>
              </a:rPr>
              <a:t> </a:t>
            </a:r>
            <a:br>
              <a:rPr lang="cs-CZ" b="1" dirty="0">
                <a:ea typeface="+mn-lt"/>
                <a:cs typeface="+mn-lt"/>
              </a:rPr>
            </a:br>
            <a:br>
              <a:rPr lang="cs-CZ" u="sng" dirty="0">
                <a:ea typeface="+mn-lt"/>
                <a:cs typeface="+mn-lt"/>
              </a:rPr>
            </a:br>
            <a:br>
              <a:rPr lang="cs-CZ" dirty="0">
                <a:ea typeface="+mn-lt"/>
                <a:cs typeface="+mn-lt"/>
              </a:rPr>
            </a:br>
            <a:endParaRPr lang="cs-CZ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86367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A78318-DB17-4D47-9D46-1EB553685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65100"/>
            <a:ext cx="10131425" cy="1456267"/>
          </a:xfrm>
        </p:spPr>
        <p:txBody>
          <a:bodyPr/>
          <a:lstStyle/>
          <a:p>
            <a:r>
              <a:rPr lang="cs-CZ" sz="4500" b="1" dirty="0">
                <a:ea typeface="+mj-lt"/>
                <a:cs typeface="+mj-lt"/>
              </a:rPr>
              <a:t>Reedukační postupy </a:t>
            </a:r>
            <a:endParaRPr lang="cs-CZ" sz="4500" b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A11D5F-6E32-4E7B-B67D-809B4E7B6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635" y="956734"/>
            <a:ext cx="10904007" cy="5543549"/>
          </a:xfrm>
        </p:spPr>
        <p:txBody>
          <a:bodyPr>
            <a:normAutofit/>
          </a:bodyPr>
          <a:lstStyle/>
          <a:p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procvičování a doplňování dříve nezvládnutého učiva </a:t>
            </a: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neustálé opakování pamětných operací s přirozenými čísly </a:t>
            </a: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budování a posilování pochopení desetinného čísla a jeho významu </a:t>
            </a: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grafické znázorňování </a:t>
            </a: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užití pomůcek </a:t>
            </a: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při sčítání a odčítání doplnit desetinná čísla tak, aby měla stejný počet desetinných míst </a:t>
            </a: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kalkulátor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84778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6B03F3-248B-4685-BFCF-875457480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500" b="1" dirty="0">
                <a:ea typeface="+mj-lt"/>
                <a:cs typeface="+mj-lt"/>
              </a:rPr>
              <a:t>ZLOMEK</a:t>
            </a:r>
            <a:r>
              <a:rPr lang="cs-CZ" dirty="0">
                <a:ea typeface="+mj-lt"/>
                <a:cs typeface="+mj-lt"/>
              </a:rPr>
              <a:t>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8D4D8F-1DE5-4DC4-9F1F-6BA6D4894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err="1">
                <a:ea typeface="+mn-lt"/>
                <a:cs typeface="+mn-lt"/>
              </a:rPr>
              <a:t>budování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pojmu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zlomku</a:t>
            </a:r>
            <a:r>
              <a:rPr lang="en-US" sz="3000" dirty="0">
                <a:ea typeface="+mn-lt"/>
                <a:cs typeface="+mn-lt"/>
              </a:rPr>
              <a:t> je </a:t>
            </a:r>
            <a:r>
              <a:rPr lang="en-US" sz="3000" dirty="0" err="1">
                <a:ea typeface="+mn-lt"/>
                <a:cs typeface="+mn-lt"/>
              </a:rPr>
              <a:t>dlouhodobý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proces</a:t>
            </a:r>
            <a:r>
              <a:rPr lang="en-US" sz="3000" dirty="0">
                <a:ea typeface="+mn-lt"/>
                <a:cs typeface="+mn-lt"/>
              </a:rPr>
              <a:t>, </a:t>
            </a:r>
            <a:r>
              <a:rPr lang="en-US" sz="3000" dirty="0" err="1">
                <a:ea typeface="+mn-lt"/>
                <a:cs typeface="+mn-lt"/>
              </a:rPr>
              <a:t>náročnější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než</a:t>
            </a:r>
            <a:r>
              <a:rPr lang="en-US" sz="3000" dirty="0">
                <a:ea typeface="+mn-lt"/>
                <a:cs typeface="+mn-lt"/>
              </a:rPr>
              <a:t> u </a:t>
            </a:r>
            <a:r>
              <a:rPr lang="en-US" sz="3000" dirty="0" err="1">
                <a:ea typeface="+mn-lt"/>
                <a:cs typeface="+mn-lt"/>
              </a:rPr>
              <a:t>přirozených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čísel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0824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17F0C1-BCBB-40C7-99D6-F703E7A4B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A5D8BC-B41A-4E96-91C4-D60F51622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321D5F-FA18-4271-9EAA-0BEA14116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A6B03F3-248B-4685-BFCF-875457480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531278"/>
            <a:ext cx="3211517" cy="5292579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FFFFFF"/>
                </a:solidFill>
                <a:ea typeface="+mj-lt"/>
                <a:cs typeface="+mj-lt"/>
              </a:rPr>
              <a:t>ZLOMEK</a:t>
            </a:r>
            <a:r>
              <a:rPr lang="cs-CZ">
                <a:solidFill>
                  <a:srgbClr val="FFFFFF"/>
                </a:solidFill>
                <a:ea typeface="+mj-lt"/>
                <a:cs typeface="+mj-lt"/>
              </a:rPr>
              <a:t> </a:t>
            </a: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51287385-D3EA-47A8-A127-6061791AD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422108" y="0"/>
            <a:ext cx="7769892" cy="68580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C883D5E-C13A-4435-ADB2-D7FB1F9AAB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8032052"/>
              </p:ext>
            </p:extLst>
          </p:nvPr>
        </p:nvGraphicFramePr>
        <p:xfrm>
          <a:off x="5617029" y="793820"/>
          <a:ext cx="5741534" cy="51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5017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117F0C1-BCBB-40C7-99D6-F703E7A4B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A5D8BC-B41A-4E96-91C4-D60F51622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D321D5F-FA18-4271-9EAA-0BEA14116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8DA889F-C217-46D1-84C0-75EBF7FF8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531278"/>
            <a:ext cx="3211517" cy="5292579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FFFFFF"/>
                </a:solidFill>
                <a:ea typeface="+mj-lt"/>
                <a:cs typeface="+mj-lt"/>
              </a:rPr>
              <a:t>Numerace</a:t>
            </a:r>
            <a:endParaRPr lang="cs-CZ">
              <a:solidFill>
                <a:srgbClr val="FFFFFF"/>
              </a:solidFill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51287385-D3EA-47A8-A127-6061791AD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422108" y="0"/>
            <a:ext cx="7769892" cy="68580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E531006-0CAF-4DF6-B178-31032540D9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6828983"/>
              </p:ext>
            </p:extLst>
          </p:nvPr>
        </p:nvGraphicFramePr>
        <p:xfrm>
          <a:off x="5617029" y="793820"/>
          <a:ext cx="5741534" cy="51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8746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17F0C1-BCBB-40C7-99D6-F703E7A4B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A5D8BC-B41A-4E96-91C4-D60F51622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321D5F-FA18-4271-9EAA-0BEA14116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8DA889F-C217-46D1-84C0-75EBF7FF8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531278"/>
            <a:ext cx="3211517" cy="5292579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FFFFFF"/>
                </a:solidFill>
                <a:ea typeface="+mj-lt"/>
                <a:cs typeface="+mj-lt"/>
              </a:rPr>
              <a:t>Numerace</a:t>
            </a:r>
            <a:endParaRPr lang="cs-CZ">
              <a:solidFill>
                <a:srgbClr val="FFFFFF"/>
              </a:solidFill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51287385-D3EA-47A8-A127-6061791AD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422108" y="0"/>
            <a:ext cx="7769892" cy="68580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DAE796F-E7AE-46EA-BA15-6958A00DB7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961382"/>
              </p:ext>
            </p:extLst>
          </p:nvPr>
        </p:nvGraphicFramePr>
        <p:xfrm>
          <a:off x="5617029" y="793820"/>
          <a:ext cx="5741534" cy="51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0831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07A0E8-B2C9-4821-BD4E-07600E606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r>
              <a:rPr lang="cs-CZ" b="1">
                <a:cs typeface="Calibri Light"/>
              </a:rPr>
              <a:t>Budování pojmu zlomku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83805855-F82D-4A74-936F-79F94B1FE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4" y="993517"/>
            <a:ext cx="6897878" cy="4880248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37E881-D75F-419C-9A2F-2DFD2C155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706762" cy="3972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000" dirty="0">
                <a:ea typeface="+mn-lt"/>
                <a:cs typeface="+mn-lt"/>
              </a:rPr>
              <a:t>vycházíme z manipulativní činnosti (překládání papíru, vybarvování, vystřihování, rozdělování koláče, pizzy, apod.) </a:t>
            </a:r>
            <a:endParaRPr lang="cs-CZ" sz="2000" dirty="0">
              <a:cs typeface="Calibri" panose="020F0502020204030204"/>
            </a:endParaRPr>
          </a:p>
          <a:p>
            <a:pPr>
              <a:lnSpc>
                <a:spcPct val="90000"/>
              </a:lnSpc>
              <a:buClr>
                <a:srgbClr val="FFFFFF"/>
              </a:buClr>
            </a:pPr>
            <a:endParaRPr lang="cs-CZ" sz="2000" dirty="0">
              <a:ea typeface="+mn-lt"/>
              <a:cs typeface="+mn-lt"/>
            </a:endParaRP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cs-CZ" sz="2000" dirty="0">
                <a:ea typeface="+mn-lt"/>
                <a:cs typeface="+mn-lt"/>
              </a:rPr>
              <a:t>modely pro práci žáků jsou nejčastěji obdélník, kruh, úsečka, trojúhelník, apod. </a:t>
            </a:r>
            <a:endParaRPr lang="cs-CZ" sz="2000" dirty="0">
              <a:cs typeface="Calibri"/>
            </a:endParaRPr>
          </a:p>
          <a:p>
            <a:pPr marL="0" indent="0">
              <a:lnSpc>
                <a:spcPct val="90000"/>
              </a:lnSpc>
              <a:buClr>
                <a:srgbClr val="FFFFFF"/>
              </a:buClr>
              <a:buNone/>
            </a:pPr>
            <a:endParaRPr lang="cs-CZ" sz="1300">
              <a:ea typeface="+mn-lt"/>
              <a:cs typeface="+mn-lt"/>
            </a:endParaRPr>
          </a:p>
          <a:p>
            <a:pPr>
              <a:lnSpc>
                <a:spcPct val="90000"/>
              </a:lnSpc>
              <a:buClr>
                <a:srgbClr val="FFFFFF"/>
              </a:buClr>
            </a:pPr>
            <a:endParaRPr lang="cs-CZ" sz="13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92434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07A0E8-B2C9-4821-BD4E-07600E606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cs typeface="Calibri Light"/>
              </a:rPr>
              <a:t>Budování pojmu zlomku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37E881-D75F-419C-9A2F-2DFD2C155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01" y="1274234"/>
            <a:ext cx="11009841" cy="5194299"/>
          </a:xfrm>
        </p:spPr>
        <p:txBody>
          <a:bodyPr/>
          <a:lstStyle/>
          <a:p>
            <a:pPr marL="0" indent="0" algn="just">
              <a:buNone/>
            </a:pPr>
            <a:endParaRPr lang="cs-CZ" sz="3000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žáci přichází k tomu, že každé přirozené číslo lze zapsat jako zlomek se jmenovatelem jedna a že nula nemůže být ve jmenovateli zlomku </a:t>
            </a:r>
          </a:p>
        </p:txBody>
      </p:sp>
    </p:spTree>
    <p:extLst>
      <p:ext uri="{BB962C8B-B14F-4D97-AF65-F5344CB8AC3E}">
        <p14:creationId xmlns:p14="http://schemas.microsoft.com/office/powerpoint/2010/main" val="18588062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17F0C1-BCBB-40C7-99D6-F703E7A4B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A5D8BC-B41A-4E96-91C4-D60F51622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321D5F-FA18-4271-9EAA-0BEA14116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AE12ABD-D4F5-42E7-83F3-A6BFC1F32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531278"/>
            <a:ext cx="3211517" cy="5292579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FFFFFF"/>
                </a:solidFill>
                <a:ea typeface="+mj-lt"/>
                <a:cs typeface="+mj-lt"/>
              </a:rPr>
              <a:t>Pojem zlomku se vytváří ve třech významech</a:t>
            </a:r>
            <a:endParaRPr lang="cs-CZ">
              <a:solidFill>
                <a:srgbClr val="FFFFFF"/>
              </a:solidFill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51287385-D3EA-47A8-A127-6061791AD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422108" y="0"/>
            <a:ext cx="7769892" cy="68580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C25B7C7-DA37-4ECF-9789-A0619CF7CC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824382"/>
              </p:ext>
            </p:extLst>
          </p:nvPr>
        </p:nvGraphicFramePr>
        <p:xfrm>
          <a:off x="5617029" y="793820"/>
          <a:ext cx="5741534" cy="51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1195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BB8D6F-E6CF-47A9-8453-B83A7860D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9DDB9A-FCC1-49E8-894C-4D07679C1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dirty="0">
                <a:ea typeface="+mn-lt"/>
                <a:cs typeface="+mn-lt"/>
              </a:rPr>
              <a:t>jestliže čitatele i jmenovatele zlomku vynásobíme stejným číslem různým od nuly, říkáme, že </a:t>
            </a:r>
            <a:r>
              <a:rPr lang="cs-CZ" sz="3000" b="1" dirty="0">
                <a:ea typeface="+mn-lt"/>
                <a:cs typeface="+mn-lt"/>
              </a:rPr>
              <a:t>zlomek rozšiřujeme </a:t>
            </a:r>
            <a:endParaRPr lang="cs-CZ" b="1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8131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4817CE-EBB5-4600-A2E3-43BE0ECA3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1687175" cy="145626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4500" b="1" dirty="0">
                <a:ea typeface="+mj-lt"/>
                <a:cs typeface="+mj-lt"/>
              </a:rPr>
              <a:t>pravidla v prioritě početních operací</a:t>
            </a:r>
            <a:r>
              <a:rPr lang="cs-CZ" sz="4500" dirty="0">
                <a:ea typeface="+mj-lt"/>
                <a:cs typeface="+mj-lt"/>
              </a:rPr>
              <a:t> </a:t>
            </a:r>
            <a:endParaRPr lang="cs-CZ" sz="45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9A8C56-3327-47B7-9561-160CA89B7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713508" cy="3649133"/>
          </a:xfrm>
        </p:spPr>
        <p:txBody>
          <a:bodyPr/>
          <a:lstStyle/>
          <a:p>
            <a:pPr marL="0" indent="0" algn="just">
              <a:buNone/>
            </a:pPr>
            <a:r>
              <a:rPr lang="cs-CZ" sz="3000" dirty="0">
                <a:ea typeface="+mn-lt"/>
                <a:cs typeface="+mn-lt"/>
              </a:rPr>
              <a:t>- pokud se ve výrazu vyskytují pouze operace sčítání a odčítání a nejsou zde žádné závorky, </a:t>
            </a:r>
            <a:r>
              <a:rPr lang="cs-CZ" sz="3000" b="1" dirty="0">
                <a:ea typeface="+mn-lt"/>
                <a:cs typeface="+mn-lt"/>
              </a:rPr>
              <a:t>počítáme zleva doprava</a:t>
            </a:r>
            <a:r>
              <a:rPr lang="cs-CZ" sz="3000" dirty="0">
                <a:ea typeface="+mn-lt"/>
                <a:cs typeface="+mn-lt"/>
              </a:rPr>
              <a:t>, stejně tak pro násobení a dělení </a:t>
            </a:r>
            <a:endParaRPr lang="cs-CZ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842315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B08CC4-5F23-4E49-8900-A41FC5FAD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86B393-B53E-41E8-8207-58438ED39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dirty="0">
                <a:ea typeface="+mn-lt"/>
                <a:cs typeface="+mn-lt"/>
              </a:rPr>
              <a:t>jestliže dělíme čitatele i jmenovatele zlomku stejným přirozeným číslem různým od nuly, říkáme, že </a:t>
            </a:r>
            <a:r>
              <a:rPr lang="cs-CZ" sz="3000" b="1" dirty="0">
                <a:ea typeface="+mn-lt"/>
                <a:cs typeface="+mn-lt"/>
              </a:rPr>
              <a:t>zlomek krátíme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12706366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B06D74-BE6D-4AAD-B8E3-59647166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4C8150-B245-4C55-9488-78ED794F2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b="1" dirty="0">
                <a:ea typeface="+mn-lt"/>
                <a:cs typeface="+mn-lt"/>
              </a:rPr>
              <a:t>smíšené číslo</a:t>
            </a:r>
            <a:r>
              <a:rPr lang="cs-CZ" sz="3000" dirty="0">
                <a:ea typeface="+mn-lt"/>
                <a:cs typeface="+mn-lt"/>
              </a:rPr>
              <a:t> je číslo zapsané pomocí přirozeného čísla a zlomku menšího než jedna</a:t>
            </a:r>
            <a:r>
              <a:rPr lang="cs-CZ" dirty="0">
                <a:ea typeface="+mn-lt"/>
                <a:cs typeface="+mn-lt"/>
              </a:rPr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12021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C6CE13-D6FA-4BDB-8189-2E1617535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500" b="1" dirty="0">
                <a:ea typeface="+mj-lt"/>
                <a:cs typeface="+mj-lt"/>
              </a:rPr>
              <a:t>Porovnávání zlomků</a:t>
            </a:r>
            <a:r>
              <a:rPr lang="cs-CZ" sz="4500" dirty="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38BD05-BF36-455F-8C48-6ECE8AC30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dirty="0">
                <a:ea typeface="+mn-lt"/>
                <a:cs typeface="+mn-lt"/>
              </a:rPr>
              <a:t>náročnější než porovnávání přirozených čísel</a:t>
            </a:r>
          </a:p>
          <a:p>
            <a:pPr marL="0" indent="0">
              <a:buClr>
                <a:srgbClr val="FFFFFF"/>
              </a:buClr>
              <a:buNone/>
            </a:pPr>
            <a:endParaRPr lang="cs-CZ" sz="3000" dirty="0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vycházíme z porovnávání na modelech, rychle ale přecházíme k porovnávání na číslech 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8216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A166780-9337-4437-95D3-5EA9D55AA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3D0F40-BF1F-4120-945D-90C5AAD6E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4654296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640A69-3748-450C-8DDB-B2051AC0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4644770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C6CE13-D6FA-4BDB-8189-2E1617535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3351530" cy="4995333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FFFFFF"/>
                </a:solidFill>
                <a:ea typeface="+mj-lt"/>
                <a:cs typeface="+mj-lt"/>
              </a:rPr>
              <a:t>Porovnávání zlomků </a:t>
            </a:r>
            <a:r>
              <a:rPr lang="cs-CZ">
                <a:solidFill>
                  <a:srgbClr val="FFFFFF"/>
                </a:solidFill>
                <a:ea typeface="+mj-lt"/>
                <a:cs typeface="+mj-lt"/>
              </a:rPr>
              <a:t>- metodická řada</a:t>
            </a:r>
            <a:endParaRPr lang="cs-CZ">
              <a:solidFill>
                <a:srgbClr val="FFFFFF"/>
              </a:solidFill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6F4F323-644B-4A47-97E9-BFB73840F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120" y="-2"/>
            <a:ext cx="7537705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0D56C85-D8D6-48BE-AE2E-B6AE4F197A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147651"/>
              </p:ext>
            </p:extLst>
          </p:nvPr>
        </p:nvGraphicFramePr>
        <p:xfrm>
          <a:off x="5467509" y="804671"/>
          <a:ext cx="5886291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42334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1C4AD6-FF3C-4A70-BB05-4B4F0CBCD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>
                <a:ea typeface="+mj-lt"/>
                <a:cs typeface="+mj-lt"/>
              </a:rPr>
              <a:t>Možnosti porovnávání zlomků</a:t>
            </a:r>
            <a:r>
              <a:rPr lang="cs-CZ" b="1" dirty="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6EE2CF-52A2-4FD5-8FC3-27188596E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189567"/>
            <a:ext cx="10819341" cy="5353049"/>
          </a:xfrm>
        </p:spPr>
        <p:txBody>
          <a:bodyPr>
            <a:normAutofit/>
          </a:bodyPr>
          <a:lstStyle/>
          <a:p>
            <a:r>
              <a:rPr lang="cs-CZ" sz="3000" dirty="0">
                <a:ea typeface="+mn-lt"/>
                <a:cs typeface="+mn-lt"/>
              </a:rPr>
              <a:t>a) zápis zlomků pomocí sobě rovných jmenovatelů</a:t>
            </a:r>
            <a:endParaRPr lang="cs-CZ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b) použití šipkového pravidla  </a:t>
            </a:r>
            <a:endParaRPr lang="cs-CZ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c) s využitím číselné osy   </a:t>
            </a: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d) zápis zlomků pomocí desetinných čísel  </a:t>
            </a: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e) zjištěním, kolik chybí do celku (např. do jedné)  (zlomek, kterému do celku chybí více, je menší) </a:t>
            </a:r>
          </a:p>
        </p:txBody>
      </p:sp>
    </p:spTree>
    <p:extLst>
      <p:ext uri="{BB962C8B-B14F-4D97-AF65-F5344CB8AC3E}">
        <p14:creationId xmlns:p14="http://schemas.microsoft.com/office/powerpoint/2010/main" val="26767930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A166780-9337-4437-95D3-5EA9D55AA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3D0F40-BF1F-4120-945D-90C5AAD6E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4654296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640A69-3748-450C-8DDB-B2051AC0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4644770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8AB2C47-16B8-4782-B42D-2AE3F48AB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3351530" cy="499533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FF"/>
                </a:solidFill>
                <a:ea typeface="+mj-lt"/>
                <a:cs typeface="+mj-lt"/>
              </a:rPr>
              <a:t>Sčítání a odčítání zlomků - </a:t>
            </a:r>
            <a:r>
              <a:rPr lang="cs-CZ" dirty="0">
                <a:solidFill>
                  <a:srgbClr val="FFFFFF"/>
                </a:solidFill>
                <a:ea typeface="+mj-lt"/>
                <a:cs typeface="+mj-lt"/>
              </a:rPr>
              <a:t>metodická řada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6F4F323-644B-4A47-97E9-BFB73840F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120" y="-2"/>
            <a:ext cx="7537705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C3B6043-5C12-4FC3-9957-CCD6F89B41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649540"/>
              </p:ext>
            </p:extLst>
          </p:nvPr>
        </p:nvGraphicFramePr>
        <p:xfrm>
          <a:off x="5467509" y="804671"/>
          <a:ext cx="5886291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57135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17F0C1-BCBB-40C7-99D6-F703E7A4B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A5D8BC-B41A-4E96-91C4-D60F51622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321D5F-FA18-4271-9EAA-0BEA14116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852D71E-6916-4D56-9C43-FB5A71793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531278"/>
            <a:ext cx="3211517" cy="5292579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FF"/>
                </a:solidFill>
                <a:ea typeface="+mj-lt"/>
                <a:cs typeface="+mj-lt"/>
              </a:rPr>
              <a:t>Násobení zlomků - </a:t>
            </a:r>
            <a:r>
              <a:rPr lang="cs-CZ" dirty="0">
                <a:solidFill>
                  <a:srgbClr val="FFFFFF"/>
                </a:solidFill>
                <a:ea typeface="+mj-lt"/>
                <a:cs typeface="+mj-lt"/>
              </a:rPr>
              <a:t>metodická řada</a:t>
            </a: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51287385-D3EA-47A8-A127-6061791AD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422108" y="0"/>
            <a:ext cx="7769892" cy="68580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42CED9C7-C1F8-40A3-9200-3C31C44E4B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6807969"/>
              </p:ext>
            </p:extLst>
          </p:nvPr>
        </p:nvGraphicFramePr>
        <p:xfrm>
          <a:off x="5617029" y="793820"/>
          <a:ext cx="5741534" cy="51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2021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17F0C1-BCBB-40C7-99D6-F703E7A4B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A5D8BC-B41A-4E96-91C4-D60F51622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321D5F-FA18-4271-9EAA-0BEA14116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028933A-4394-411B-A29A-C55F40922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531278"/>
            <a:ext cx="3211517" cy="5292579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FFFFFF"/>
                </a:solidFill>
                <a:ea typeface="+mj-lt"/>
                <a:cs typeface="+mj-lt"/>
              </a:rPr>
              <a:t>Dělení zlomků</a:t>
            </a:r>
            <a:r>
              <a:rPr lang="cs-CZ">
                <a:solidFill>
                  <a:srgbClr val="FFFFFF"/>
                </a:solidFill>
                <a:ea typeface="+mj-lt"/>
                <a:cs typeface="+mj-lt"/>
              </a:rPr>
              <a:t> - metodická řada</a:t>
            </a:r>
            <a:endParaRPr lang="cs-CZ">
              <a:solidFill>
                <a:srgbClr val="FFFFFF"/>
              </a:solidFill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51287385-D3EA-47A8-A127-6061791AD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422108" y="0"/>
            <a:ext cx="7769892" cy="68580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93133E0-EDD8-4116-A50C-3F82A0B0F1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245534"/>
              </p:ext>
            </p:extLst>
          </p:nvPr>
        </p:nvGraphicFramePr>
        <p:xfrm>
          <a:off x="5617029" y="793820"/>
          <a:ext cx="5741534" cy="51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283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940505-9818-48E2-AAA0-1F57B20A0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DB15F7-2D03-4506-8C21-EDCE2D670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385" y="1856317"/>
            <a:ext cx="11570758" cy="3892549"/>
          </a:xfrm>
        </p:spPr>
        <p:txBody>
          <a:bodyPr>
            <a:normAutofit/>
          </a:bodyPr>
          <a:lstStyle/>
          <a:p>
            <a:r>
              <a:rPr lang="cs-CZ" sz="3000" dirty="0">
                <a:ea typeface="+mn-lt"/>
                <a:cs typeface="+mn-lt"/>
              </a:rPr>
              <a:t>u žáků s dyskalkulií pracujeme s jednoduššími zlomky a operace provádíme pouze se dvěma zlomky</a:t>
            </a:r>
            <a:endParaRPr lang="cs-CZ" sz="300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138480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E0024A-1D6F-4482-AC71-7575AECFC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EE334B-0880-4302-8E80-B7D60F349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772273"/>
            <a:ext cx="11420101" cy="4018927"/>
          </a:xfrm>
        </p:spPr>
        <p:txBody>
          <a:bodyPr/>
          <a:lstStyle/>
          <a:p>
            <a:pPr marL="0" indent="0">
              <a:buNone/>
            </a:pPr>
            <a:r>
              <a:rPr lang="cs-CZ" sz="3000" u="sng" dirty="0">
                <a:cs typeface="Calibri"/>
              </a:rPr>
              <a:t>žáci mohou mít problém při rozlišování tří různých pojmů a operací:</a:t>
            </a:r>
            <a:endParaRPr lang="cs-CZ" sz="3000" u="sng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cs typeface="Calibri"/>
              </a:rPr>
              <a:t> rozšiřování zlomků</a:t>
            </a: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cs typeface="Calibri"/>
              </a:rPr>
              <a:t> násobení zlomku přirozeným číslem</a:t>
            </a: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cs typeface="Calibri"/>
              </a:rPr>
              <a:t> zápis smíšeného čísla pomocí nepravého zlomku </a:t>
            </a:r>
            <a:r>
              <a:rPr lang="cs-CZ" sz="3000" b="1" dirty="0">
                <a:cs typeface="Calibri"/>
              </a:rPr>
              <a:t> </a:t>
            </a:r>
            <a:r>
              <a:rPr lang="cs-CZ" sz="3000" dirty="0">
                <a:cs typeface="Calibri"/>
              </a:rPr>
              <a:t> </a:t>
            </a: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9953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4817CE-EBB5-4600-A2E3-43BE0ECA3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1687175" cy="145626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4500" b="1" dirty="0">
                <a:ea typeface="+mj-lt"/>
                <a:cs typeface="+mj-lt"/>
              </a:rPr>
              <a:t>pravidla v prioritě početních operací</a:t>
            </a:r>
            <a:r>
              <a:rPr lang="cs-CZ" sz="4500" dirty="0">
                <a:ea typeface="+mj-lt"/>
                <a:cs typeface="+mj-lt"/>
              </a:rPr>
              <a:t> </a:t>
            </a:r>
            <a:endParaRPr lang="cs-CZ" sz="45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9A8C56-3327-47B7-9561-160CA89B7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904008" cy="3649133"/>
          </a:xfrm>
        </p:spPr>
        <p:txBody>
          <a:bodyPr/>
          <a:lstStyle/>
          <a:p>
            <a:pPr algn="just">
              <a:buNone/>
            </a:pPr>
            <a:r>
              <a:rPr lang="cs-CZ" sz="3000" dirty="0">
                <a:ea typeface="+mn-lt"/>
                <a:cs typeface="+mn-lt"/>
              </a:rPr>
              <a:t>- pokud se ve výrazu objevuje více operací, platí následující pravidlo: </a:t>
            </a:r>
            <a:endParaRPr lang="cs-CZ">
              <a:ea typeface="+mn-lt"/>
              <a:cs typeface="+mn-lt"/>
            </a:endParaRPr>
          </a:p>
          <a:p>
            <a:pPr algn="just">
              <a:buNone/>
            </a:pPr>
            <a:r>
              <a:rPr lang="cs-CZ" sz="3000" b="1" dirty="0">
                <a:ea typeface="+mn-lt"/>
                <a:cs typeface="+mn-lt"/>
              </a:rPr>
              <a:t>násobení a dělení má vždy přednost před sčítáním a odčítáním</a:t>
            </a:r>
            <a:r>
              <a:rPr lang="cs-CZ" sz="3000" dirty="0">
                <a:ea typeface="+mn-lt"/>
                <a:cs typeface="+mn-lt"/>
              </a:rPr>
              <a:t> (pokud nejsou uvedeny závorky) </a:t>
            </a:r>
            <a:endParaRPr lang="cs-CZ">
              <a:cs typeface="Calibri"/>
            </a:endParaRPr>
          </a:p>
          <a:p>
            <a:pPr marL="0" indent="0" algn="just">
              <a:buNone/>
            </a:pPr>
            <a:r>
              <a:rPr lang="cs-CZ" sz="3000" dirty="0">
                <a:ea typeface="+mn-lt"/>
                <a:cs typeface="+mn-lt"/>
              </a:rPr>
              <a:t>  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8701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17F0C1-BCBB-40C7-99D6-F703E7A4B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A5D8BC-B41A-4E96-91C4-D60F51622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321D5F-FA18-4271-9EAA-0BEA14116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AA38316-8771-4841-A476-3AE038822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531278"/>
            <a:ext cx="3211517" cy="5292579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FF"/>
                </a:solidFill>
                <a:cs typeface="Calibri Light"/>
              </a:rPr>
              <a:t>Zlomky- POMŮCKY</a:t>
            </a: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51287385-D3EA-47A8-A127-6061791AD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422108" y="0"/>
            <a:ext cx="7769892" cy="68580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2EF0748-8936-4740-9D81-00C151F0D6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152088"/>
              </p:ext>
            </p:extLst>
          </p:nvPr>
        </p:nvGraphicFramePr>
        <p:xfrm>
          <a:off x="5617029" y="793820"/>
          <a:ext cx="5741534" cy="51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8719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BC480A-F025-4924-860B-FDA7FBCFB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37" y="-129309"/>
            <a:ext cx="10131425" cy="1456267"/>
          </a:xfrm>
        </p:spPr>
        <p:txBody>
          <a:bodyPr/>
          <a:lstStyle/>
          <a:p>
            <a:r>
              <a:rPr lang="cs-CZ" dirty="0">
                <a:cs typeface="Calibri Light"/>
              </a:rPr>
              <a:t>pomůcky</a:t>
            </a:r>
            <a:endParaRPr lang="cs-CZ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07978089-0D99-475E-8334-1A90986AE3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327" y="1264083"/>
            <a:ext cx="4518552" cy="4607935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D80C708-0E1C-49B8-96AC-A5F7177EDB70}"/>
              </a:ext>
            </a:extLst>
          </p:cNvPr>
          <p:cNvSpPr txBox="1"/>
          <p:nvPr/>
        </p:nvSpPr>
        <p:spPr>
          <a:xfrm>
            <a:off x="1029855" y="6109855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Zdroj: www.</a:t>
            </a:r>
            <a:r>
              <a:rPr lang="cs-CZ" dirty="0">
                <a:ea typeface="+mn-lt"/>
                <a:cs typeface="+mn-lt"/>
              </a:rPr>
              <a:t>www.drevene-hracky.cz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1BE79E2-7056-4567-B163-C517435A761C}"/>
              </a:ext>
            </a:extLst>
          </p:cNvPr>
          <p:cNvSpPr txBox="1"/>
          <p:nvPr/>
        </p:nvSpPr>
        <p:spPr>
          <a:xfrm>
            <a:off x="5606184" y="580245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Zdroj: www.jezpodi.cz</a:t>
            </a:r>
          </a:p>
        </p:txBody>
      </p:sp>
      <p:pic>
        <p:nvPicPr>
          <p:cNvPr id="7" name="Obrázek 7">
            <a:extLst>
              <a:ext uri="{FF2B5EF4-FFF2-40B4-BE49-F238E27FC236}">
                <a16:creationId xmlns:a16="http://schemas.microsoft.com/office/drawing/2014/main" id="{DE8AB215-36C4-48E6-B8E6-24B11DCAA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400" y="1465118"/>
            <a:ext cx="5260109" cy="393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104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7937B3-F471-4C6B-A07D-2456D5762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Pomůcky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C6B40E-816F-48FC-97BE-6ACF0408E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DA382A98-0A86-4841-83DF-288D2A734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308" y="483755"/>
            <a:ext cx="7176653" cy="537094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33AC5EA-4FD9-4E98-93A4-26F8380D2B92}"/>
              </a:ext>
            </a:extLst>
          </p:cNvPr>
          <p:cNvSpPr txBox="1"/>
          <p:nvPr/>
        </p:nvSpPr>
        <p:spPr>
          <a:xfrm>
            <a:off x="2992582" y="6005946"/>
            <a:ext cx="48098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Zdroj: www.</a:t>
            </a:r>
            <a:r>
              <a:rPr lang="cs-CZ" dirty="0">
                <a:ea typeface="+mn-lt"/>
                <a:cs typeface="+mn-lt"/>
              </a:rPr>
              <a:t>www.samostatne-dite.cz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BDAFE94-EDAD-47BB-97F6-148CF797BF7A}"/>
              </a:ext>
            </a:extLst>
          </p:cNvPr>
          <p:cNvSpPr txBox="1"/>
          <p:nvPr/>
        </p:nvSpPr>
        <p:spPr>
          <a:xfrm>
            <a:off x="299291" y="1990449"/>
            <a:ext cx="2743200" cy="6309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3500" dirty="0"/>
              <a:t>Zlomková věž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FF70465-CA1C-0633-530E-23D7DF9E0120}"/>
              </a:ext>
            </a:extLst>
          </p:cNvPr>
          <p:cNvSpPr txBox="1"/>
          <p:nvPr/>
        </p:nvSpPr>
        <p:spPr>
          <a:xfrm>
            <a:off x="687456" y="2694609"/>
            <a:ext cx="2389669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cs typeface="Calibri"/>
                <a:hlinkClick r:id="rId3"/>
              </a:rPr>
              <a:t> </a:t>
            </a:r>
            <a:r>
              <a:rPr lang="cs-CZ" sz="2500" dirty="0">
                <a:cs typeface="Calibri"/>
                <a:hlinkClick r:id="rId3"/>
              </a:rPr>
              <a:t>odkaz - video</a:t>
            </a:r>
            <a:endParaRPr lang="cs-CZ" sz="2500"/>
          </a:p>
        </p:txBody>
      </p:sp>
    </p:spTree>
    <p:extLst>
      <p:ext uri="{BB962C8B-B14F-4D97-AF65-F5344CB8AC3E}">
        <p14:creationId xmlns:p14="http://schemas.microsoft.com/office/powerpoint/2010/main" val="23384659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3D3AAE-FFF2-476D-97C2-11307826F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alibri"/>
                <a:cs typeface="Calibri"/>
              </a:rPr>
              <a:t>Inspirace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1F3C85-9B3A-4A84-A1F2-544E3E013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761067"/>
            <a:ext cx="10131425" cy="4030133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cs-CZ" sz="3000" b="1" dirty="0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Budínová, I. (2014). Zlomková věž - pomůcka. EDUCOLAND (web).</a:t>
            </a:r>
            <a:br>
              <a:rPr lang="cs-CZ" sz="3000" dirty="0">
                <a:ea typeface="+mn-lt"/>
                <a:cs typeface="+mn-lt"/>
              </a:rPr>
            </a:br>
            <a:r>
              <a:rPr lang="cs-CZ" sz="3000" dirty="0">
                <a:ea typeface="+mn-lt"/>
                <a:cs typeface="+mn-lt"/>
              </a:rPr>
              <a:t> Dostupné z </a:t>
            </a:r>
            <a:r>
              <a:rPr lang="cs-CZ" sz="3000" dirty="0">
                <a:ea typeface="+mn-lt"/>
                <a:cs typeface="+mn-lt"/>
                <a:hlinkClick r:id="rId2"/>
              </a:rPr>
              <a:t>odkaz</a:t>
            </a:r>
            <a:endParaRPr lang="cs-CZ" sz="3000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Budínová, I. (2013). Ekvivalentní zlomky - pracovní listy. EDUCOLAND (web).</a:t>
            </a:r>
            <a:br>
              <a:rPr lang="cs-CZ" sz="3000" dirty="0">
                <a:ea typeface="+mn-lt"/>
                <a:cs typeface="+mn-lt"/>
              </a:rPr>
            </a:br>
            <a:r>
              <a:rPr lang="cs-CZ" sz="3000" dirty="0">
                <a:ea typeface="+mn-lt"/>
                <a:cs typeface="+mn-lt"/>
              </a:rPr>
              <a:t> Dostupné z </a:t>
            </a:r>
            <a:r>
              <a:rPr lang="cs-CZ" sz="3000" dirty="0">
                <a:ea typeface="+mn-lt"/>
                <a:cs typeface="+mn-lt"/>
                <a:hlinkClick r:id="rId3"/>
              </a:rPr>
              <a:t>odkaz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70783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13799B-5292-49BF-8159-7DE9B09D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Na závěr</a:t>
            </a:r>
            <a:endParaRPr lang="cs-CZ" dirty="0"/>
          </a:p>
        </p:txBody>
      </p:sp>
      <p:pic>
        <p:nvPicPr>
          <p:cNvPr id="4" name="Obrázek 4" descr="Obsah obrázku psací potřeby, tužka&#10;&#10;Popis se vygeneroval automaticky.">
            <a:extLst>
              <a:ext uri="{FF2B5EF4-FFF2-40B4-BE49-F238E27FC236}">
                <a16:creationId xmlns:a16="http://schemas.microsoft.com/office/drawing/2014/main" id="{613E3DFF-E58C-48C2-9957-F9B433D7C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1317" y="826223"/>
            <a:ext cx="5880647" cy="5130099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AC8A157-A9B5-48A3-BB02-399FAE6DEB5A}"/>
              </a:ext>
            </a:extLst>
          </p:cNvPr>
          <p:cNvSpPr txBox="1"/>
          <p:nvPr/>
        </p:nvSpPr>
        <p:spPr>
          <a:xfrm>
            <a:off x="3052549" y="6100548"/>
            <a:ext cx="50746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Zdroj: www.</a:t>
            </a:r>
            <a:r>
              <a:rPr lang="cs-CZ" dirty="0">
                <a:ea typeface="+mn-lt"/>
                <a:cs typeface="+mn-lt"/>
              </a:rPr>
              <a:t>hadanky-a-hlavolamy.webnode.cz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64713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31396C-D62B-4527-9E8C-E4B4A81F1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A5F307E2-9C94-4F17-8C25-462B0FFCD5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6000" y="1137019"/>
            <a:ext cx="5376933" cy="4703358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29649EA-A4A2-4B5F-B6EB-B22AA17D22AF}"/>
              </a:ext>
            </a:extLst>
          </p:cNvPr>
          <p:cNvSpPr txBox="1"/>
          <p:nvPr/>
        </p:nvSpPr>
        <p:spPr>
          <a:xfrm>
            <a:off x="3336878" y="5975444"/>
            <a:ext cx="60982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ea typeface="+mn-lt"/>
                <a:cs typeface="+mn-lt"/>
              </a:rPr>
              <a:t>Zdroj: www.</a:t>
            </a:r>
            <a:r>
              <a:rPr lang="cs-CZ" dirty="0"/>
              <a:t>hadanky-a-hlavolamy.webnode.cz</a:t>
            </a:r>
          </a:p>
        </p:txBody>
      </p:sp>
    </p:spTree>
    <p:extLst>
      <p:ext uri="{BB962C8B-B14F-4D97-AF65-F5344CB8AC3E}">
        <p14:creationId xmlns:p14="http://schemas.microsoft.com/office/powerpoint/2010/main" val="19882393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A7AD55-16B8-4220-A626-64E98EC58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500" dirty="0">
                <a:cs typeface="Calibri Light"/>
              </a:rPr>
              <a:t>LITERATURA</a:t>
            </a:r>
            <a:endParaRPr lang="cs-CZ" sz="45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B8CD90-E94C-446E-A846-3BD60E64C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3000" dirty="0">
                <a:ea typeface="+mn-lt"/>
                <a:cs typeface="+mn-lt"/>
              </a:rPr>
              <a:t>Blažková, R. (2017). </a:t>
            </a:r>
            <a:r>
              <a:rPr lang="cs-CZ" sz="3000" i="1" dirty="0">
                <a:ea typeface="+mn-lt"/>
                <a:cs typeface="+mn-lt"/>
              </a:rPr>
              <a:t>Didaktika matematiky se zaměřením na specifické poruchy učení. </a:t>
            </a:r>
            <a:r>
              <a:rPr lang="cs-CZ" sz="3000" dirty="0">
                <a:ea typeface="+mn-lt"/>
                <a:cs typeface="+mn-lt"/>
              </a:rPr>
              <a:t>Brno: Masarykova univerzita. </a:t>
            </a:r>
          </a:p>
          <a:p>
            <a:pPr algn="just"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Blažková, R., Matoušková, K., Vaňurová, M., &amp; Blažek, M. (2004). </a:t>
            </a:r>
            <a:r>
              <a:rPr lang="cs-CZ" sz="3000" i="1" dirty="0">
                <a:ea typeface="+mn-lt"/>
                <a:cs typeface="+mn-lt"/>
              </a:rPr>
              <a:t>Poruchy učení v matematice a možnosti jejich nápravy</a:t>
            </a:r>
            <a:r>
              <a:rPr lang="cs-CZ" sz="3000" dirty="0">
                <a:ea typeface="+mn-lt"/>
                <a:cs typeface="+mn-lt"/>
              </a:rPr>
              <a:t>. Brno: </a:t>
            </a:r>
            <a:r>
              <a:rPr lang="cs-CZ" sz="3000" dirty="0" err="1">
                <a:ea typeface="+mn-lt"/>
                <a:cs typeface="+mn-lt"/>
              </a:rPr>
              <a:t>Paido</a:t>
            </a:r>
            <a:r>
              <a:rPr lang="cs-CZ" sz="3000" dirty="0">
                <a:ea typeface="+mn-lt"/>
                <a:cs typeface="+mn-lt"/>
              </a:rPr>
              <a:t>. </a:t>
            </a: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Pavlíčková, L. (2020). </a:t>
            </a:r>
            <a:r>
              <a:rPr lang="cs-CZ" sz="3000" i="1" dirty="0">
                <a:ea typeface="+mn-lt"/>
                <a:cs typeface="+mn-lt"/>
              </a:rPr>
              <a:t>Interaktivní osnova k předmětu Strategie podpory matematické gramotnosti</a:t>
            </a:r>
            <a:r>
              <a:rPr lang="cs-CZ" sz="3000" dirty="0">
                <a:ea typeface="+mn-lt"/>
                <a:cs typeface="+mn-lt"/>
              </a:rPr>
              <a:t>. Brno.</a:t>
            </a:r>
            <a:r>
              <a:rPr lang="cs-CZ" dirty="0">
                <a:ea typeface="+mn-lt"/>
                <a:cs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523567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4DD68-30C0-4FB0-8FF6-E320E8588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948" y="575982"/>
            <a:ext cx="10131425" cy="1456267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D208DA-3680-4AA2-BED0-FBC6A881D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4977" y="1716244"/>
            <a:ext cx="10131425" cy="3649133"/>
          </a:xfrm>
        </p:spPr>
        <p:txBody>
          <a:bodyPr/>
          <a:lstStyle/>
          <a:p>
            <a:pPr marL="0" indent="0">
              <a:buNone/>
            </a:pPr>
            <a:r>
              <a:rPr lang="cs-CZ" sz="6000" dirty="0">
                <a:cs typeface="Calibri" panose="020F0502020204030204"/>
              </a:rPr>
              <a:t>DĚKUJI ZA POZORNOST! </a:t>
            </a:r>
            <a:endParaRPr lang="cs-CZ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62543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F6940B-8684-4F1C-B297-833B69A3D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22D5D6-72E4-4D37-93F8-61C42A285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2" y="1884332"/>
            <a:ext cx="11252013" cy="3649133"/>
          </a:xfrm>
        </p:spPr>
        <p:txBody>
          <a:bodyPr>
            <a:normAutofit/>
          </a:bodyPr>
          <a:lstStyle/>
          <a:p>
            <a:r>
              <a:rPr lang="cs-CZ" sz="3500" dirty="0">
                <a:ea typeface="+mn-lt"/>
                <a:cs typeface="+mn-lt"/>
              </a:rPr>
              <a:t>Jaké chyby mohou žáci při počítání těchto příkladů udělat?</a:t>
            </a:r>
            <a:endParaRPr lang="cs-CZ" sz="3500" dirty="0"/>
          </a:p>
        </p:txBody>
      </p:sp>
    </p:spTree>
    <p:extLst>
      <p:ext uri="{BB962C8B-B14F-4D97-AF65-F5344CB8AC3E}">
        <p14:creationId xmlns:p14="http://schemas.microsoft.com/office/powerpoint/2010/main" val="2838430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4817CE-EBB5-4600-A2E3-43BE0ECA3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1687175" cy="145626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4500" b="1" dirty="0">
                <a:ea typeface="+mj-lt"/>
                <a:cs typeface="+mj-lt"/>
              </a:rPr>
              <a:t>Problémy v prioritě početních operací</a:t>
            </a:r>
            <a:r>
              <a:rPr lang="cs-CZ" sz="4500" dirty="0">
                <a:ea typeface="+mj-lt"/>
                <a:cs typeface="+mj-lt"/>
              </a:rPr>
              <a:t> </a:t>
            </a:r>
            <a:endParaRPr lang="cs-CZ" sz="45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9A8C56-3327-47B7-9561-160CA89B7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sz="3000" b="1" dirty="0">
                <a:ea typeface="+mn-lt"/>
                <a:cs typeface="+mn-lt"/>
              </a:rPr>
              <a:t>a) </a:t>
            </a:r>
            <a:r>
              <a:rPr lang="cs-CZ" sz="3000" dirty="0">
                <a:ea typeface="+mn-lt"/>
                <a:cs typeface="+mn-lt"/>
              </a:rPr>
              <a:t>žák provede početní výkon v závorce nejprve, zapomene na další operace (např. 80 – (30 – 10) = 20) </a:t>
            </a:r>
            <a:endParaRPr lang="cs-CZ" dirty="0"/>
          </a:p>
          <a:p>
            <a:pPr algn="just">
              <a:buClr>
                <a:srgbClr val="FFFFFF"/>
              </a:buClr>
            </a:pPr>
            <a:endParaRPr lang="cs-CZ" sz="3000" dirty="0">
              <a:ea typeface="+mn-lt"/>
              <a:cs typeface="+mn-lt"/>
            </a:endParaRPr>
          </a:p>
          <a:p>
            <a:pPr marL="0" indent="0" algn="just">
              <a:buClr>
                <a:srgbClr val="FFFFFF"/>
              </a:buClr>
              <a:buNone/>
            </a:pPr>
            <a:r>
              <a:rPr lang="cs-CZ" sz="3000" b="1" dirty="0">
                <a:ea typeface="+mn-lt"/>
                <a:cs typeface="+mn-lt"/>
              </a:rPr>
              <a:t>- možnosti nápravy:</a:t>
            </a:r>
            <a:r>
              <a:rPr lang="cs-CZ" sz="3000" dirty="0">
                <a:ea typeface="+mn-lt"/>
                <a:cs typeface="+mn-lt"/>
              </a:rPr>
              <a:t> výsledek operace v závorce napíšeme nad nebo pod závorku </a:t>
            </a:r>
            <a:endParaRPr lang="cs-CZ" sz="3000">
              <a:cs typeface="Calibri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cs-CZ" sz="3000" dirty="0">
                <a:ea typeface="+mn-lt"/>
                <a:cs typeface="+mn-lt"/>
              </a:rPr>
              <a:t>- postup provádění operací znázorníme graficky </a:t>
            </a:r>
            <a:endParaRPr lang="cs-CZ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33530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4817CE-EBB5-4600-A2E3-43BE0ECA3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1687175" cy="145626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4500" b="1" dirty="0">
                <a:ea typeface="+mj-lt"/>
                <a:cs typeface="+mj-lt"/>
              </a:rPr>
              <a:t>Problémy v prioritě početních operací</a:t>
            </a:r>
            <a:r>
              <a:rPr lang="cs-CZ" sz="4500" dirty="0">
                <a:ea typeface="+mj-lt"/>
                <a:cs typeface="+mj-lt"/>
              </a:rPr>
              <a:t> </a:t>
            </a:r>
            <a:endParaRPr lang="cs-CZ" sz="45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9A8C56-3327-47B7-9561-160CA89B7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904008" cy="3649133"/>
          </a:xfrm>
        </p:spPr>
        <p:txBody>
          <a:bodyPr/>
          <a:lstStyle/>
          <a:p>
            <a:pPr algn="just">
              <a:buNone/>
            </a:pPr>
            <a:r>
              <a:rPr lang="cs-CZ" sz="3000" b="1" dirty="0">
                <a:ea typeface="+mn-lt"/>
                <a:cs typeface="+mn-lt"/>
              </a:rPr>
              <a:t>b)</a:t>
            </a:r>
            <a:r>
              <a:rPr lang="cs-CZ" sz="3000" dirty="0">
                <a:ea typeface="+mn-lt"/>
                <a:cs typeface="+mn-lt"/>
              </a:rPr>
              <a:t> žák vypočítá výraz v závorce jako první, jako první jej zapíše, a pak neumí příklad dopočítat </a:t>
            </a:r>
            <a:endParaRPr lang="cs-CZ"/>
          </a:p>
          <a:p>
            <a:pPr algn="just">
              <a:buNone/>
            </a:pPr>
            <a:endParaRPr lang="cs-CZ" sz="3000" dirty="0">
              <a:ea typeface="+mn-lt"/>
              <a:cs typeface="+mn-lt"/>
            </a:endParaRPr>
          </a:p>
          <a:p>
            <a:pPr algn="just">
              <a:buNone/>
            </a:pPr>
            <a:r>
              <a:rPr lang="cs-CZ" sz="3000" dirty="0">
                <a:ea typeface="+mn-lt"/>
                <a:cs typeface="+mn-lt"/>
              </a:rPr>
              <a:t>(např. 80 – (30 – 10), vypočítá 30 – 10 = 20, poté zapíší 20 – 80 </a:t>
            </a:r>
            <a:endParaRPr lang="cs-CZ" dirty="0">
              <a:ea typeface="+mn-lt"/>
              <a:cs typeface="+mn-lt"/>
            </a:endParaRPr>
          </a:p>
          <a:p>
            <a:pPr algn="just">
              <a:buNone/>
            </a:pPr>
            <a:r>
              <a:rPr lang="cs-CZ" sz="3000" dirty="0">
                <a:ea typeface="+mn-lt"/>
                <a:cs typeface="+mn-lt"/>
              </a:rPr>
              <a:t>a příklad neumí dopočítat) </a:t>
            </a:r>
            <a:endParaRPr lang="cs-CZ">
              <a:cs typeface="Calibri"/>
            </a:endParaRPr>
          </a:p>
          <a:p>
            <a:pPr marL="0" indent="0" algn="just">
              <a:buNone/>
            </a:pPr>
            <a:r>
              <a:rPr lang="cs-CZ" sz="3000" dirty="0">
                <a:ea typeface="+mn-lt"/>
                <a:cs typeface="+mn-lt"/>
              </a:rPr>
              <a:t>  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204337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1900</Words>
  <Application>Microsoft Office PowerPoint</Application>
  <PresentationFormat>Širokoúhlá obrazovka</PresentationFormat>
  <Paragraphs>242</Paragraphs>
  <Slides>67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67</vt:i4>
      </vt:variant>
    </vt:vector>
  </HeadingPairs>
  <TitlesOfParts>
    <vt:vector size="72" baseType="lpstr">
      <vt:lpstr>Arial</vt:lpstr>
      <vt:lpstr>Calibri</vt:lpstr>
      <vt:lpstr>Calibri Light</vt:lpstr>
      <vt:lpstr>Motiv systému Office</vt:lpstr>
      <vt:lpstr>Celestial</vt:lpstr>
      <vt:lpstr>STRATEGIE PODPORY   MATEMATICKÉ     GRAMOTNOSTI</vt:lpstr>
      <vt:lpstr>DESETINNÉ ČÍSLO, ZLOMEK přednost početních operací</vt:lpstr>
      <vt:lpstr>Prezentace aplikace PowerPoint</vt:lpstr>
      <vt:lpstr>Prezentace aplikace PowerPoint</vt:lpstr>
      <vt:lpstr>pravidla v prioritě početních operací </vt:lpstr>
      <vt:lpstr>pravidla v prioritě početních operací </vt:lpstr>
      <vt:lpstr>Prezentace aplikace PowerPoint</vt:lpstr>
      <vt:lpstr>Problémy v prioritě početních operací </vt:lpstr>
      <vt:lpstr>Problémy v prioritě početních operací </vt:lpstr>
      <vt:lpstr>Problémy v prioritě početních operací </vt:lpstr>
      <vt:lpstr>Problémy v prioritě početních operací </vt:lpstr>
      <vt:lpstr>Problémy v prioritě početních operací </vt:lpstr>
      <vt:lpstr>DESETINNÉ ČÍSLO </vt:lpstr>
      <vt:lpstr>DESETINNÉ ČÍSLO </vt:lpstr>
      <vt:lpstr>DESETINNÉ ČÍSLO </vt:lpstr>
      <vt:lpstr>DESETINNÉ ČÍSLO </vt:lpstr>
      <vt:lpstr>DESETINNÉ ČÍSLO </vt:lpstr>
      <vt:lpstr>DESETINNÉ ČÍSLO </vt:lpstr>
      <vt:lpstr>DESETINNÉ ČÍSLO </vt:lpstr>
      <vt:lpstr>DESETINNÉ ČÍSLO </vt:lpstr>
      <vt:lpstr>DESETINNÉ ČÍSLO </vt:lpstr>
      <vt:lpstr>DESETINNÉ ČÍSLO </vt:lpstr>
      <vt:lpstr>DESETINNÉ ČÍSLO </vt:lpstr>
      <vt:lpstr>DESETINNÉ ČÍSLO </vt:lpstr>
      <vt:lpstr>DESETINNÉ ČÍSLO - Pomůcky</vt:lpstr>
      <vt:lpstr>Prezentace aplikace PowerPoint</vt:lpstr>
      <vt:lpstr>Prezentace aplikace PowerPoint</vt:lpstr>
      <vt:lpstr>Prezentace aplikace PowerPoint</vt:lpstr>
      <vt:lpstr>Prezentace aplikace PowerPoint</vt:lpstr>
      <vt:lpstr>Pomůcky - videa</vt:lpstr>
      <vt:lpstr>Porovnávání desetinných čísel </vt:lpstr>
      <vt:lpstr>Porovnávání desetinných čísel </vt:lpstr>
      <vt:lpstr>Zaokrouhlování desetinných čísel </vt:lpstr>
      <vt:lpstr>Zaokrouhlování desetinných čísel </vt:lpstr>
      <vt:lpstr>Zaokrouhlování desetinných čísel </vt:lpstr>
      <vt:lpstr>Operace s desetinnými čísly </vt:lpstr>
      <vt:lpstr>Operace s desetinnými čísly </vt:lpstr>
      <vt:lpstr>Operace s desetinnými čísly </vt:lpstr>
      <vt:lpstr>Operace s desetinnými čísly </vt:lpstr>
      <vt:lpstr>Operace s desetinnými čísly </vt:lpstr>
      <vt:lpstr>Reedukační postupy </vt:lpstr>
      <vt:lpstr>ZLOMEK </vt:lpstr>
      <vt:lpstr>ZLOMEK </vt:lpstr>
      <vt:lpstr>Numerace</vt:lpstr>
      <vt:lpstr>Numerace</vt:lpstr>
      <vt:lpstr>Budování pojmu zlomku</vt:lpstr>
      <vt:lpstr>Budování pojmu zlomku</vt:lpstr>
      <vt:lpstr>Pojem zlomku se vytváří ve třech významech</vt:lpstr>
      <vt:lpstr>Prezentace aplikace PowerPoint</vt:lpstr>
      <vt:lpstr>Prezentace aplikace PowerPoint</vt:lpstr>
      <vt:lpstr>Prezentace aplikace PowerPoint</vt:lpstr>
      <vt:lpstr>Porovnávání zlomků </vt:lpstr>
      <vt:lpstr>Porovnávání zlomků - metodická řada</vt:lpstr>
      <vt:lpstr>Možnosti porovnávání zlomků </vt:lpstr>
      <vt:lpstr>Sčítání a odčítání zlomků - metodická řada</vt:lpstr>
      <vt:lpstr>Násobení zlomků - metodická řada</vt:lpstr>
      <vt:lpstr>Dělení zlomků - metodická řada</vt:lpstr>
      <vt:lpstr>Prezentace aplikace PowerPoint</vt:lpstr>
      <vt:lpstr>Prezentace aplikace PowerPoint</vt:lpstr>
      <vt:lpstr>Zlomky- POMŮCKY</vt:lpstr>
      <vt:lpstr>pomůcky</vt:lpstr>
      <vt:lpstr>Pomůcky</vt:lpstr>
      <vt:lpstr>Inspirace</vt:lpstr>
      <vt:lpstr>Na závěr</vt:lpstr>
      <vt:lpstr>Prezentace aplikace PowerPoint</vt:lpstr>
      <vt:lpstr>LITERATURA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Veseláková</dc:creator>
  <cp:lastModifiedBy>Jana Veseláková</cp:lastModifiedBy>
  <cp:revision>496</cp:revision>
  <dcterms:created xsi:type="dcterms:W3CDTF">2021-10-22T19:11:46Z</dcterms:created>
  <dcterms:modified xsi:type="dcterms:W3CDTF">2022-10-15T20:54:55Z</dcterms:modified>
</cp:coreProperties>
</file>