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8" r:id="rId4"/>
    <p:sldId id="277" r:id="rId5"/>
    <p:sldId id="276" r:id="rId6"/>
    <p:sldId id="275" r:id="rId7"/>
    <p:sldId id="272" r:id="rId8"/>
    <p:sldId id="273" r:id="rId9"/>
    <p:sldId id="296" r:id="rId10"/>
    <p:sldId id="271" r:id="rId11"/>
    <p:sldId id="261" r:id="rId12"/>
    <p:sldId id="270" r:id="rId13"/>
    <p:sldId id="294" r:id="rId14"/>
    <p:sldId id="295" r:id="rId15"/>
    <p:sldId id="297" r:id="rId16"/>
    <p:sldId id="283" r:id="rId17"/>
    <p:sldId id="298" r:id="rId18"/>
    <p:sldId id="284" r:id="rId19"/>
    <p:sldId id="285" r:id="rId20"/>
    <p:sldId id="286" r:id="rId21"/>
    <p:sldId id="288" r:id="rId22"/>
    <p:sldId id="292" r:id="rId23"/>
    <p:sldId id="293" r:id="rId24"/>
    <p:sldId id="287" r:id="rId25"/>
    <p:sldId id="289" r:id="rId26"/>
    <p:sldId id="290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68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18/11/2021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SE SMP, HMP, TMP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>
                <a:latin typeface="Georgia" pitchFamily="18" charset="0"/>
              </a:rPr>
              <a:t>koverbální</a:t>
            </a:r>
            <a:r>
              <a:rPr lang="cs-CZ" dirty="0">
                <a:latin typeface="Georgia" pitchFamily="18" charset="0"/>
              </a:rPr>
              <a:t> chování 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64807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DYSARTRIE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 rtlCol="0">
            <a:normAutofit fontScale="92500" lnSpcReduction="10000"/>
          </a:bodyPr>
          <a:lstStyle/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ískaná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motorická řečová porucha 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 MO tzv. vývojová dysartrie)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artikulace, spasticita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znik na základě organického poškození CNS</a:t>
            </a:r>
          </a:p>
          <a:p>
            <a:pPr algn="l"/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Důsledkem ochrnutí, slabosti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orofaciálního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svalstva či narušené koordinace je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různé míře 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variabilitě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narušena hybnost, plánování i kontrola pohybů čelisti, tváří, rtů, jazyka, měkkého patra, hltanu, hrtanu, hlasivek…</a:t>
            </a:r>
          </a:p>
          <a:p>
            <a:pPr algn="l"/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Jedinec s dysartrií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nemá problémy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 porozuměním mluvené či psané řeči, s gramatikou.</a:t>
            </a:r>
          </a:p>
          <a:p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512168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DYSARTRIE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71851"/>
          </a:xfrm>
        </p:spPr>
        <p:txBody>
          <a:bodyPr rtlCol="0">
            <a:normAutofit fontScale="92500" lnSpcReduction="10000"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často v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kombinaci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 poruchou </a:t>
            </a:r>
          </a:p>
          <a:p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polykání 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dysfagií/afagií,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poruchou hlasu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dysfonií/afonií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poruchou programování artikulovaného projevu 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verbální dyspraxií/apraxií,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poruchou schopnosti mluvené řeči a rozumění mluvené a psané řeči 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afázií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poruchou plynulosti řeči 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koktavostí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…aj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Výrazné narušení prozodických faktorů řeči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u MO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dítě, osoba, chlapec, interiér&#10;&#10;Popis byl vytvořen automaticky">
            <a:extLst>
              <a:ext uri="{FF2B5EF4-FFF2-40B4-BE49-F238E27FC236}">
                <a16:creationId xmlns:a16="http://schemas.microsoft.com/office/drawing/2014/main" id="{2635E19E-8FB4-4E7C-913B-6890833FA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704"/>
            <a:ext cx="3168546" cy="21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512168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MUTISMUS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87875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Získaná neurotická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nemluvnost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PAS se objevuje Autistický mutismus, vzniká na základě specifického vnímání a prožívání osob s PAS, reakcí na stresující či neznámé podněty, pocit nejistoty, nepochopení významu komunikace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i selektivního (elektivního) – výběrového mutismu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osoba, interiér, zeď, mladý&#10;&#10;Popis byl vytvořen automaticky">
            <a:extLst>
              <a:ext uri="{FF2B5EF4-FFF2-40B4-BE49-F238E27FC236}">
                <a16:creationId xmlns:a16="http://schemas.microsoft.com/office/drawing/2014/main" id="{8C9EB709-F4D9-4E2C-8CD9-9D1A16212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19" y="238233"/>
            <a:ext cx="4765935" cy="24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RHINOLALIE (HUHŇAVOST)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4734" y="1083559"/>
            <a:ext cx="5849265" cy="580526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zvuku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Patologicky narušená rovnováha mezi znělostí nazálních a orálních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Uzavřená x otevřená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 MP častěji uzavřená huhňavost (</a:t>
            </a:r>
            <a:r>
              <a:rPr lang="cs-CZ" dirty="0" err="1">
                <a:latin typeface="Georgia" pitchFamily="18" charset="0"/>
              </a:rPr>
              <a:t>rhinolalia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dirty="0" err="1">
                <a:latin typeface="Georgia" pitchFamily="18" charset="0"/>
              </a:rPr>
              <a:t>clausa</a:t>
            </a:r>
            <a:r>
              <a:rPr lang="cs-CZ" dirty="0">
                <a:latin typeface="Georgia" pitchFamily="18" charset="0"/>
              </a:rPr>
              <a:t>) – chronická rýma, adenoidní vegetace, polypy, nedostatečná průchodnost vzduchu do nazálních dutin (rýmový zvuk řeči)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6" name="Obrázek 5" descr="Obsah obrázku osoba, země, exteriér, chlapec&#10;&#10;Popis byl vytvořen automaticky">
            <a:extLst>
              <a:ext uri="{FF2B5EF4-FFF2-40B4-BE49-F238E27FC236}">
                <a16:creationId xmlns:a16="http://schemas.microsoft.com/office/drawing/2014/main" id="{FAC876A0-F0D9-4610-999A-05D1EF9FC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7452"/>
            <a:ext cx="3187231" cy="18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MP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MP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16832"/>
            <a:ext cx="8676456" cy="4104456"/>
          </a:xfrm>
        </p:spPr>
        <p:txBody>
          <a:bodyPr rtlCol="0">
            <a:normAutofit fontScale="55000" lnSpcReduction="20000"/>
          </a:bodyPr>
          <a:lstStyle/>
          <a:p>
            <a:r>
              <a:rPr lang="cs-CZ" sz="4200" b="1" dirty="0">
                <a:latin typeface="Georgia" pitchFamily="18" charset="0"/>
              </a:rPr>
              <a:t>PODPOROVAT KOMUNIKAČNÍ SCHOPNOSTI VE VŠECH PŘEDMĚTECH, NENÍ NUTNÉ BÝT LOGOPED!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endParaRPr lang="cs-CZ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propojení motoriky a komunikace 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</a:t>
            </a:r>
            <a:r>
              <a:rPr lang="cs-CZ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MP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a zrakového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 jako u majority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Inklinace k potlačení verbální komunikace nonverbální složkou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potřeby,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SYMPTOMATICKÉ PORUCHY ŘEČI U MP</a:t>
            </a:r>
            <a:br>
              <a:rPr lang="cs-CZ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244280" cy="4708525"/>
          </a:xfrm>
        </p:spPr>
        <p:txBody>
          <a:bodyPr wrap="square" rtlCol="0" anchor="t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NKS je symptomem dominantního postižení (MP)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Jiný termín: SEKUNDÁRNÍ NARUŠENÍ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Příčina souvisí s charakteristikou dominantního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Viktor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Lechta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6" name="Obrázek 5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7E0BFEED-93E6-4B1B-8925-CFB25131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18218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SYMPTOMATICKÉ PORUCHY ŘEČI U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MP!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5472608" cy="475252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řeči: opožděný, omezený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DS,MO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Vývojová nemluvnost (dysfázie)?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Mutismus (u PAS)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Dysartrie (u MO)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Rhinolalie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7191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378</TotalTime>
  <Words>1610</Words>
  <Application>Microsoft Office PowerPoint</Application>
  <PresentationFormat>Předvádění na obrazovce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80</vt:lpstr>
      <vt:lpstr> KOMUNIKACE DĚTÍ A DOSPĚLÝCH SE SMP, HMP, TMP   </vt:lpstr>
      <vt:lpstr>KOMUNIKACE</vt:lpstr>
      <vt:lpstr>DŮVODY NARUŠENÍ KOMUNIKAČNÍCH SCHOPNOSTÍ  </vt:lpstr>
      <vt:lpstr>OROFACIÁLNÍ PATOLOGIE U DS</vt:lpstr>
      <vt:lpstr>SPECIFICKÉ PROJEVY V CHOVÁNÍ A KOMUNIAKCI OSOB S MP  </vt:lpstr>
      <vt:lpstr>KOMUNIKACE OSOB S MP </vt:lpstr>
      <vt:lpstr>DŮSLEDKY  NKS </vt:lpstr>
      <vt:lpstr>SYMPTOMATICKÉ PORUCHY ŘEČI U MP </vt:lpstr>
      <vt:lpstr>SYMPTOMATICKÉ PORUCHY ŘEČI U MP Individuální, ne vždy souvisí jen s MP!</vt:lpstr>
      <vt:lpstr>DYSLALIE</vt:lpstr>
      <vt:lpstr>KOKTAVOST</vt:lpstr>
      <vt:lpstr>BREPTAVOST</vt:lpstr>
      <vt:lpstr>DYSARTRIE</vt:lpstr>
      <vt:lpstr>DYSARTRIE</vt:lpstr>
      <vt:lpstr>MUTISMUS</vt:lpstr>
      <vt:lpstr>RHINOLALIE (HUHŇAVOST)</vt:lpstr>
      <vt:lpstr>NEJČASTĚJŠÍ CHYBY PŘI KOMUNIKACI S LIDMI S MP</vt:lpstr>
      <vt:lpstr>MOŽNOSTI ŘEŠENÍ A SPRÁVNÉHO PŘÍSTUPU PRO PODPORU KOMUNIKACE </vt:lpstr>
      <vt:lpstr>Prezentace aplikace PowerPoint</vt:lpstr>
      <vt:lpstr>Prezentace aplikace PowerPoint</vt:lpstr>
      <vt:lpstr>KOMUKACE S ŽÁKEM  S MP V RÁMCI ŠKOLY  – úloha učitele</vt:lpstr>
      <vt:lpstr>Prezentace aplikace PowerPoint</vt:lpstr>
      <vt:lpstr>Prezentace aplikace PowerPoint</vt:lpstr>
      <vt:lpstr>MOŽNOSTI PODPORY  KOMUKACE </vt:lpstr>
      <vt:lpstr>Orofaciální regulační terapie (ORT)</vt:lpstr>
      <vt:lpstr>SYSTÉMY AAK VYUŽITELNÉ U OSOB S MP Augmentativní = rozšiřující,  Alternativní = nahrazující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Kateřina Heislerová</cp:lastModifiedBy>
  <cp:revision>46</cp:revision>
  <dcterms:created xsi:type="dcterms:W3CDTF">2011-10-10T07:12:26Z</dcterms:created>
  <dcterms:modified xsi:type="dcterms:W3CDTF">2021-11-18T22:47:34Z</dcterms:modified>
</cp:coreProperties>
</file>