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Létalová" userId="a4c3fa8bf1407dbb" providerId="LiveId" clId="{500AE0B1-E23B-4FC9-97C8-6A8F67473F24}"/>
    <pc:docChg chg="custSel modSld">
      <pc:chgData name="Jana Létalová" userId="a4c3fa8bf1407dbb" providerId="LiveId" clId="{500AE0B1-E23B-4FC9-97C8-6A8F67473F24}" dt="2022-10-06T20:27:45.325" v="61" actId="20577"/>
      <pc:docMkLst>
        <pc:docMk/>
      </pc:docMkLst>
      <pc:sldChg chg="modSp mod">
        <pc:chgData name="Jana Létalová" userId="a4c3fa8bf1407dbb" providerId="LiveId" clId="{500AE0B1-E23B-4FC9-97C8-6A8F67473F24}" dt="2022-10-06T20:27:45.325" v="61" actId="20577"/>
        <pc:sldMkLst>
          <pc:docMk/>
          <pc:sldMk cId="1947933613" sldId="257"/>
        </pc:sldMkLst>
        <pc:spChg chg="mod">
          <ac:chgData name="Jana Létalová" userId="a4c3fa8bf1407dbb" providerId="LiveId" clId="{500AE0B1-E23B-4FC9-97C8-6A8F67473F24}" dt="2022-10-06T20:27:45.325" v="61" actId="20577"/>
          <ac:spMkLst>
            <pc:docMk/>
            <pc:sldMk cId="1947933613" sldId="257"/>
            <ac:spMk id="3" creationId="{21C608C0-FACF-B124-B686-A42213D1021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27905E-B41F-B618-16D0-1411FDCE9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F444A93-E4DB-79CC-2CF1-B8E875E16C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3EE61C-CE94-68F3-992E-AB77C65D0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D14C-604A-46AD-9135-588E2B94F8A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3CE5A6-5339-48EC-55F1-CE213FD24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F73118-61A8-CB46-1BB6-1906BADB8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5D42-B721-4A9C-86BF-BAB72ACE59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79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E463A-D3AD-772B-9DD5-2ECE56972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D0207D7-84A9-104D-CC57-C218E5D80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AA348F-840E-8F04-4139-C5C9C0DDD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D14C-604A-46AD-9135-588E2B94F8A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58DAF2-DF51-5501-0A3C-EF89E6482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78D347-EA58-5BFB-EED1-7FB5CDCBC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5D42-B721-4A9C-86BF-BAB72ACE59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81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8AF2825-12FB-1619-361B-50CCEF6B1A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997E6D-41CF-FE07-B8EA-84EEC1741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93505A-F3F6-6424-EAAF-958B97AF8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D14C-604A-46AD-9135-588E2B94F8A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462B75-7357-916E-1FEB-2546B7807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E1BE12-18DB-5F8D-880A-8D01DECE2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5D42-B721-4A9C-86BF-BAB72ACE59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58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BCDB56-91E2-581D-118A-E4908A20E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DA63D8-0603-8C5B-4012-0281DBB33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C90293-F8D8-D588-1F98-37A4AFCBF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D14C-604A-46AD-9135-588E2B94F8A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6F173F-B772-B56B-44CC-214AE3EB1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C2BC0A-913E-F33E-E8CE-78186DBB5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5D42-B721-4A9C-86BF-BAB72ACE59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76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511EE9-B66A-5A39-29FB-0F1F0D1CB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3698D94-C48B-8141-1142-73DF75FC1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5D872F-5AB8-C589-DA2E-3BC157C2C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D14C-604A-46AD-9135-588E2B94F8A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E6E435-9FC8-FF3F-CB7C-0DF5776E4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7D0D93-2F8D-FD24-594A-7D0002A7C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5D42-B721-4A9C-86BF-BAB72ACE59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99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42FCE3-192B-92E6-5B0D-EE7781276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E459EC-DEB5-1454-0CBF-7E70247C06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63C71B-A948-6374-3F57-68B674A03D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B8796B-B821-6D5A-4C41-66A36E0F2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D14C-604A-46AD-9135-588E2B94F8A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C32FC0-28B6-5016-C483-4E19767B1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9B40A0-53D2-B51C-4B4E-8327294C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5D42-B721-4A9C-86BF-BAB72ACE59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00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97B17-5D55-8F6D-3613-12947C2FB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9FA60C-46D8-AD6E-9B2E-0DFA64F2D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4BDB6A-1287-028D-90A4-42094FFF6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56EE809-FBDA-580E-9E42-AE30650C3C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6150022-3B5D-6829-13F8-5198628E5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730D6A5-B516-2B2E-3113-FB1DBCF8C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D14C-604A-46AD-9135-588E2B94F8A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18A7578-54E3-2A86-0EEF-743E834B9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872AE94-6EF5-112E-8232-52FED8165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5D42-B721-4A9C-86BF-BAB72ACE59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53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2F6096-1CA6-80A5-9F41-BA78D5A86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C89AB08-421F-CA35-A169-A956C2DB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D14C-604A-46AD-9135-588E2B94F8A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A0971C4-AB10-3A13-F012-BBCAE770D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C5B338-96D9-2EB3-04A3-9A7F92F0A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5D42-B721-4A9C-86BF-BAB72ACE59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223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5B78949-E0AB-71E4-847C-A40BA7014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D14C-604A-46AD-9135-588E2B94F8A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3876E7B-913A-0D34-EAF8-15CA6D61D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9D75A6-5A38-B92A-001B-B7CC43A14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5D42-B721-4A9C-86BF-BAB72ACE59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38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7A0854-AC80-9358-69B1-AEB9AC375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AE510D-41E0-0BE5-4AF8-13948F73F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F8B0726-F381-2152-F62F-0C72DB1A3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627FA3-DB10-8C65-0BB5-D4965C70F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D14C-604A-46AD-9135-588E2B94F8A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271A5A-4ADF-D9FB-AB7B-31E256989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F9F980-2AE9-3806-933D-8A4E21717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5D42-B721-4A9C-86BF-BAB72ACE59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935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979D3-D896-5789-EDB4-50EE35C74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D553D07-7451-E9DA-CAB6-70FC9822C1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A484AD2-0E3C-8B45-329C-69313879E8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59E703-7F36-42C9-4279-1A2F6E436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D14C-604A-46AD-9135-588E2B94F8A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D1CFC6-1389-A706-2A78-DC4DB6D93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7D8EEE-18E9-FEDA-F098-00CD3BAC1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5D42-B721-4A9C-86BF-BAB72ACE59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255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580B12C-86C4-9BEF-08A9-8F8D6103F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ED55E3-8D1F-36F3-65FC-527BBCE66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15930B-8E2D-A353-323A-5AAD38C766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2D14C-604A-46AD-9135-588E2B94F8A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5CA505-34E4-926A-0FD0-A9216D7BA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DAEEC3-0227-E8B5-4F40-ECF54471A9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D5D42-B721-4A9C-86BF-BAB72ACE59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891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D33CEB-1347-A711-2D4E-ECE2F8C27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6090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7030A0"/>
                </a:solidFill>
              </a:rPr>
              <a:t>LESSON PLANNING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C608C0-FACF-B124-B686-A42213D10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9238"/>
            <a:ext cx="10515600" cy="421831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u="sng" dirty="0"/>
              <a:t>OBJECTIVES</a:t>
            </a:r>
          </a:p>
          <a:p>
            <a:pPr>
              <a:buFontTx/>
              <a:buChar char="-"/>
            </a:pPr>
            <a:r>
              <a:rPr lang="cs-CZ" sz="1200" b="1" dirty="0" err="1"/>
              <a:t>the</a:t>
            </a:r>
            <a:r>
              <a:rPr lang="cs-CZ" sz="1200" b="1" dirty="0"/>
              <a:t> </a:t>
            </a:r>
            <a:r>
              <a:rPr lang="cs-CZ" sz="1200" b="1" dirty="0" err="1"/>
              <a:t>aims</a:t>
            </a:r>
            <a:r>
              <a:rPr lang="cs-CZ" sz="1200" b="1" dirty="0"/>
              <a:t> </a:t>
            </a:r>
            <a:r>
              <a:rPr lang="cs-CZ" sz="1200" b="1" dirty="0" err="1"/>
              <a:t>of</a:t>
            </a:r>
            <a:r>
              <a:rPr lang="cs-CZ" sz="1200" b="1" dirty="0"/>
              <a:t> </a:t>
            </a:r>
            <a:r>
              <a:rPr lang="cs-CZ" sz="1200" b="1" dirty="0" err="1"/>
              <a:t>the</a:t>
            </a:r>
            <a:r>
              <a:rPr lang="cs-CZ" sz="1200" b="1" dirty="0"/>
              <a:t> </a:t>
            </a:r>
            <a:r>
              <a:rPr lang="cs-CZ" sz="1200" b="1" dirty="0" err="1"/>
              <a:t>lesson</a:t>
            </a:r>
            <a:endParaRPr lang="cs-CZ" sz="1200" b="1" dirty="0"/>
          </a:p>
          <a:p>
            <a:pPr>
              <a:buFontTx/>
              <a:buChar char="-"/>
            </a:pPr>
            <a:r>
              <a:rPr lang="en-US" sz="1200" b="1" i="0" dirty="0">
                <a:effectLst/>
              </a:rPr>
              <a:t>should answer what students will be capable of doing by the end of the lesson</a:t>
            </a:r>
            <a:endParaRPr lang="cs-CZ" sz="1200" b="1" i="0" dirty="0">
              <a:effectLst/>
            </a:endParaRPr>
          </a:p>
          <a:p>
            <a:pPr>
              <a:buFontTx/>
              <a:buChar char="-"/>
            </a:pPr>
            <a:r>
              <a:rPr lang="cs-CZ" sz="1200" b="1" dirty="0" err="1"/>
              <a:t>should</a:t>
            </a:r>
            <a:r>
              <a:rPr lang="cs-CZ" sz="1200" b="1" dirty="0"/>
              <a:t> </a:t>
            </a:r>
            <a:r>
              <a:rPr lang="cs-CZ" sz="1200" b="1" dirty="0" err="1"/>
              <a:t>be</a:t>
            </a:r>
            <a:r>
              <a:rPr lang="cs-CZ" sz="1200" b="1" dirty="0"/>
              <a:t> </a:t>
            </a:r>
            <a:r>
              <a:rPr lang="cs-CZ" sz="1200" b="1" dirty="0" err="1"/>
              <a:t>specific</a:t>
            </a:r>
            <a:r>
              <a:rPr lang="cs-CZ" sz="1200" b="1" dirty="0"/>
              <a:t> and explicit (</a:t>
            </a:r>
            <a:r>
              <a:rPr lang="cs-CZ" sz="1200" b="1" dirty="0" err="1"/>
              <a:t>the</a:t>
            </a:r>
            <a:r>
              <a:rPr lang="cs-CZ" sz="1200" b="1" dirty="0"/>
              <a:t> </a:t>
            </a:r>
            <a:r>
              <a:rPr lang="cs-CZ" sz="1200" b="1" dirty="0" err="1"/>
              <a:t>students</a:t>
            </a:r>
            <a:r>
              <a:rPr lang="cs-CZ" sz="1200" b="1" dirty="0"/>
              <a:t> </a:t>
            </a:r>
            <a:r>
              <a:rPr lang="cs-CZ" sz="1200" b="1" dirty="0" err="1"/>
              <a:t>will</a:t>
            </a:r>
            <a:r>
              <a:rPr lang="cs-CZ" sz="1200" b="1" dirty="0"/>
              <a:t> </a:t>
            </a:r>
            <a:r>
              <a:rPr lang="cs-CZ" sz="1200" b="1" dirty="0" err="1"/>
              <a:t>be</a:t>
            </a:r>
            <a:r>
              <a:rPr lang="cs-CZ" sz="1200" b="1" dirty="0"/>
              <a:t> </a:t>
            </a:r>
            <a:r>
              <a:rPr lang="cs-CZ" sz="1200" b="1" dirty="0" err="1"/>
              <a:t>able</a:t>
            </a:r>
            <a:r>
              <a:rPr lang="cs-CZ" sz="1200" b="1" dirty="0"/>
              <a:t> to </a:t>
            </a:r>
            <a:r>
              <a:rPr lang="cs-CZ" sz="1200" b="1" dirty="0" err="1"/>
              <a:t>identify</a:t>
            </a:r>
            <a:r>
              <a:rPr lang="cs-CZ" sz="1200" b="1" dirty="0"/>
              <a:t>/</a:t>
            </a:r>
            <a:r>
              <a:rPr lang="cs-CZ" sz="1200" b="1" dirty="0" err="1"/>
              <a:t>explain</a:t>
            </a:r>
            <a:r>
              <a:rPr lang="cs-CZ" sz="1200" b="1" dirty="0"/>
              <a:t>/</a:t>
            </a:r>
            <a:r>
              <a:rPr lang="cs-CZ" sz="1200" b="1" dirty="0" err="1"/>
              <a:t>create</a:t>
            </a:r>
            <a:r>
              <a:rPr lang="cs-CZ" sz="1200" b="1" dirty="0"/>
              <a:t>/</a:t>
            </a:r>
            <a:r>
              <a:rPr lang="cs-CZ" sz="1200" b="1" dirty="0" err="1"/>
              <a:t>name</a:t>
            </a:r>
            <a:r>
              <a:rPr lang="cs-CZ" sz="1200" b="1" dirty="0"/>
              <a:t>/use…</a:t>
            </a:r>
          </a:p>
          <a:p>
            <a:pPr>
              <a:buFontTx/>
              <a:buChar char="-"/>
            </a:pPr>
            <a:r>
              <a:rPr lang="cs-CZ" u="sng" dirty="0"/>
              <a:t>PROCEDURE</a:t>
            </a:r>
          </a:p>
          <a:p>
            <a:pPr>
              <a:buFontTx/>
              <a:buChar char="-"/>
            </a:pPr>
            <a:r>
              <a:rPr lang="en-US" sz="1200" b="1" i="0" dirty="0">
                <a:solidFill>
                  <a:srgbClr val="333333"/>
                </a:solidFill>
                <a:effectLst/>
              </a:rPr>
              <a:t>makes up the body of the </a:t>
            </a:r>
            <a:r>
              <a:rPr lang="cs-CZ" sz="1200" b="1" i="0" dirty="0" err="1">
                <a:solidFill>
                  <a:srgbClr val="333333"/>
                </a:solidFill>
                <a:effectLst/>
              </a:rPr>
              <a:t>lesson</a:t>
            </a:r>
            <a:r>
              <a:rPr lang="cs-CZ" sz="1200" b="1" i="0" dirty="0">
                <a:solidFill>
                  <a:srgbClr val="333333"/>
                </a:solidFill>
                <a:effectLst/>
              </a:rPr>
              <a:t> </a:t>
            </a:r>
            <a:r>
              <a:rPr lang="en-US" sz="1200" b="1" i="0" dirty="0">
                <a:solidFill>
                  <a:srgbClr val="333333"/>
                </a:solidFill>
                <a:effectLst/>
              </a:rPr>
              <a:t>plan</a:t>
            </a:r>
            <a:endParaRPr lang="cs-CZ" sz="1200" b="1" i="0" dirty="0">
              <a:solidFill>
                <a:srgbClr val="333333"/>
              </a:solidFill>
              <a:effectLst/>
            </a:endParaRPr>
          </a:p>
          <a:p>
            <a:pPr>
              <a:buFontTx/>
              <a:buChar char="-"/>
            </a:pPr>
            <a:r>
              <a:rPr lang="cs-CZ" sz="1200" b="1" i="0" dirty="0" err="1">
                <a:solidFill>
                  <a:srgbClr val="333333"/>
                </a:solidFill>
                <a:effectLst/>
              </a:rPr>
              <a:t>explains</a:t>
            </a:r>
            <a:r>
              <a:rPr lang="cs-CZ" sz="1200" b="1" i="0" dirty="0">
                <a:solidFill>
                  <a:srgbClr val="333333"/>
                </a:solidFill>
                <a:effectLst/>
              </a:rPr>
              <a:t> </a:t>
            </a:r>
            <a:r>
              <a:rPr lang="en-US" sz="1200" b="1" i="0" dirty="0">
                <a:solidFill>
                  <a:srgbClr val="333333"/>
                </a:solidFill>
                <a:effectLst/>
              </a:rPr>
              <a:t>how the lesson will progress </a:t>
            </a:r>
            <a:endParaRPr lang="cs-CZ" sz="1200" b="1" i="0" dirty="0">
              <a:solidFill>
                <a:srgbClr val="333333"/>
              </a:solidFill>
              <a:effectLst/>
            </a:endParaRPr>
          </a:p>
          <a:p>
            <a:pPr>
              <a:buFontTx/>
              <a:buChar char="-"/>
            </a:pPr>
            <a:r>
              <a:rPr lang="cs-CZ" sz="1200" b="1" dirty="0" err="1">
                <a:solidFill>
                  <a:srgbClr val="333333"/>
                </a:solidFill>
              </a:rPr>
              <a:t>includes</a:t>
            </a:r>
            <a:r>
              <a:rPr lang="cs-CZ" sz="1200" b="1" dirty="0">
                <a:solidFill>
                  <a:srgbClr val="333333"/>
                </a:solidFill>
              </a:rPr>
              <a:t> </a:t>
            </a:r>
            <a:r>
              <a:rPr lang="cs-CZ" sz="1200" b="1" dirty="0" err="1">
                <a:solidFill>
                  <a:srgbClr val="333333"/>
                </a:solidFill>
              </a:rPr>
              <a:t>the</a:t>
            </a:r>
            <a:r>
              <a:rPr lang="cs-CZ" sz="1200" b="1" dirty="0">
                <a:solidFill>
                  <a:srgbClr val="333333"/>
                </a:solidFill>
              </a:rPr>
              <a:t> </a:t>
            </a:r>
            <a:r>
              <a:rPr lang="cs-CZ" sz="1200" b="1" dirty="0" err="1">
                <a:solidFill>
                  <a:srgbClr val="333333"/>
                </a:solidFill>
              </a:rPr>
              <a:t>methods</a:t>
            </a:r>
            <a:r>
              <a:rPr lang="cs-CZ" sz="1200" b="1" dirty="0">
                <a:solidFill>
                  <a:srgbClr val="333333"/>
                </a:solidFill>
              </a:rPr>
              <a:t>, </a:t>
            </a:r>
            <a:r>
              <a:rPr lang="cs-CZ" sz="1200" b="1" dirty="0" err="1">
                <a:solidFill>
                  <a:srgbClr val="333333"/>
                </a:solidFill>
              </a:rPr>
              <a:t>strategies</a:t>
            </a:r>
            <a:r>
              <a:rPr lang="cs-CZ" sz="1200" b="1" dirty="0">
                <a:solidFill>
                  <a:srgbClr val="333333"/>
                </a:solidFill>
              </a:rPr>
              <a:t> and </a:t>
            </a:r>
            <a:r>
              <a:rPr lang="cs-CZ" sz="1200" b="1" dirty="0" err="1">
                <a:solidFill>
                  <a:srgbClr val="333333"/>
                </a:solidFill>
              </a:rPr>
              <a:t>activities</a:t>
            </a:r>
            <a:r>
              <a:rPr lang="cs-CZ" sz="1200" b="1" dirty="0">
                <a:solidFill>
                  <a:srgbClr val="333333"/>
                </a:solidFill>
              </a:rPr>
              <a:t> </a:t>
            </a:r>
            <a:r>
              <a:rPr lang="cs-CZ" sz="1200" b="1" dirty="0" err="1">
                <a:solidFill>
                  <a:srgbClr val="333333"/>
                </a:solidFill>
              </a:rPr>
              <a:t>which</a:t>
            </a:r>
            <a:r>
              <a:rPr lang="cs-CZ" sz="1200" b="1" dirty="0">
                <a:solidFill>
                  <a:srgbClr val="333333"/>
                </a:solidFill>
              </a:rPr>
              <a:t> </a:t>
            </a:r>
            <a:r>
              <a:rPr lang="cs-CZ" sz="1200" b="1" dirty="0" err="1">
                <a:solidFill>
                  <a:srgbClr val="333333"/>
                </a:solidFill>
              </a:rPr>
              <a:t>will</a:t>
            </a:r>
            <a:r>
              <a:rPr lang="cs-CZ" sz="1200" b="1" dirty="0">
                <a:solidFill>
                  <a:srgbClr val="333333"/>
                </a:solidFill>
              </a:rPr>
              <a:t> </a:t>
            </a:r>
            <a:r>
              <a:rPr lang="cs-CZ" sz="1200" b="1" dirty="0" err="1">
                <a:solidFill>
                  <a:srgbClr val="333333"/>
                </a:solidFill>
              </a:rPr>
              <a:t>be</a:t>
            </a:r>
            <a:r>
              <a:rPr lang="cs-CZ" sz="1200" b="1" dirty="0">
                <a:solidFill>
                  <a:srgbClr val="333333"/>
                </a:solidFill>
              </a:rPr>
              <a:t> </a:t>
            </a:r>
            <a:r>
              <a:rPr lang="cs-CZ" sz="1200" b="1" dirty="0" err="1">
                <a:solidFill>
                  <a:srgbClr val="333333"/>
                </a:solidFill>
              </a:rPr>
              <a:t>used</a:t>
            </a:r>
            <a:r>
              <a:rPr lang="cs-CZ" sz="1200" b="1">
                <a:solidFill>
                  <a:srgbClr val="333333"/>
                </a:solidFill>
              </a:rPr>
              <a:t> to </a:t>
            </a:r>
            <a:r>
              <a:rPr lang="cs-CZ" sz="1200" b="1" dirty="0" err="1">
                <a:solidFill>
                  <a:srgbClr val="333333"/>
                </a:solidFill>
              </a:rPr>
              <a:t>reach</a:t>
            </a:r>
            <a:r>
              <a:rPr lang="cs-CZ" sz="1200" b="1" dirty="0">
                <a:solidFill>
                  <a:srgbClr val="333333"/>
                </a:solidFill>
              </a:rPr>
              <a:t> </a:t>
            </a:r>
            <a:r>
              <a:rPr lang="cs-CZ" sz="1200" b="1" dirty="0" err="1">
                <a:solidFill>
                  <a:srgbClr val="333333"/>
                </a:solidFill>
              </a:rPr>
              <a:t>the</a:t>
            </a:r>
            <a:r>
              <a:rPr lang="cs-CZ" sz="1200" b="1" dirty="0">
                <a:solidFill>
                  <a:srgbClr val="333333"/>
                </a:solidFill>
              </a:rPr>
              <a:t> </a:t>
            </a:r>
            <a:r>
              <a:rPr lang="cs-CZ" sz="1200" b="1" dirty="0" err="1">
                <a:solidFill>
                  <a:srgbClr val="333333"/>
                </a:solidFill>
              </a:rPr>
              <a:t>aims</a:t>
            </a:r>
            <a:r>
              <a:rPr lang="cs-CZ" sz="1200" b="1" dirty="0">
                <a:solidFill>
                  <a:srgbClr val="333333"/>
                </a:solidFill>
              </a:rPr>
              <a:t> </a:t>
            </a:r>
            <a:r>
              <a:rPr lang="cs-CZ" sz="1200" b="1" dirty="0" err="1">
                <a:solidFill>
                  <a:srgbClr val="333333"/>
                </a:solidFill>
              </a:rPr>
              <a:t>of</a:t>
            </a:r>
            <a:r>
              <a:rPr lang="cs-CZ" sz="1200" b="1" dirty="0">
                <a:solidFill>
                  <a:srgbClr val="333333"/>
                </a:solidFill>
              </a:rPr>
              <a:t> </a:t>
            </a:r>
            <a:r>
              <a:rPr lang="cs-CZ" sz="1200" b="1" dirty="0" err="1">
                <a:solidFill>
                  <a:srgbClr val="333333"/>
                </a:solidFill>
              </a:rPr>
              <a:t>the</a:t>
            </a:r>
            <a:r>
              <a:rPr lang="cs-CZ" sz="1200" b="1" dirty="0">
                <a:solidFill>
                  <a:srgbClr val="333333"/>
                </a:solidFill>
              </a:rPr>
              <a:t> </a:t>
            </a:r>
            <a:r>
              <a:rPr lang="cs-CZ" sz="1200" b="1" dirty="0" err="1">
                <a:solidFill>
                  <a:srgbClr val="333333"/>
                </a:solidFill>
              </a:rPr>
              <a:t>lesson</a:t>
            </a:r>
            <a:endParaRPr lang="cs-CZ" sz="1200" b="1" dirty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u="sng" dirty="0"/>
              <a:t>EVALUATION</a:t>
            </a:r>
          </a:p>
          <a:p>
            <a:pPr>
              <a:buFontTx/>
              <a:buChar char="-"/>
            </a:pPr>
            <a:r>
              <a:rPr lang="cs-CZ" sz="1200" b="1" dirty="0" err="1"/>
              <a:t>serves</a:t>
            </a:r>
            <a:r>
              <a:rPr lang="cs-CZ" sz="1200" b="1" dirty="0"/>
              <a:t> to </a:t>
            </a:r>
            <a:r>
              <a:rPr lang="cs-CZ" sz="1200" b="1" dirty="0" err="1"/>
              <a:t>find</a:t>
            </a:r>
            <a:r>
              <a:rPr lang="cs-CZ" sz="1200" b="1" dirty="0"/>
              <a:t> out </a:t>
            </a:r>
            <a:r>
              <a:rPr lang="cs-CZ" sz="1200" b="1" dirty="0" err="1"/>
              <a:t>if</a:t>
            </a:r>
            <a:r>
              <a:rPr lang="cs-CZ" sz="1200" b="1" dirty="0"/>
              <a:t> </a:t>
            </a:r>
            <a:r>
              <a:rPr lang="cs-CZ" sz="1200" b="1" dirty="0" err="1"/>
              <a:t>the</a:t>
            </a:r>
            <a:r>
              <a:rPr lang="cs-CZ" sz="1200" b="1" dirty="0"/>
              <a:t> </a:t>
            </a:r>
            <a:r>
              <a:rPr lang="cs-CZ" sz="1200" b="1" dirty="0" err="1"/>
              <a:t>aims</a:t>
            </a:r>
            <a:r>
              <a:rPr lang="cs-CZ" sz="1200" b="1" dirty="0"/>
              <a:t> </a:t>
            </a:r>
            <a:r>
              <a:rPr lang="cs-CZ" sz="1200" b="1" dirty="0" err="1"/>
              <a:t>of</a:t>
            </a:r>
            <a:r>
              <a:rPr lang="cs-CZ" sz="1200" b="1" dirty="0"/>
              <a:t> </a:t>
            </a:r>
            <a:r>
              <a:rPr lang="cs-CZ" sz="1200" b="1" dirty="0" err="1"/>
              <a:t>the</a:t>
            </a:r>
            <a:r>
              <a:rPr lang="cs-CZ" sz="1200" b="1" dirty="0"/>
              <a:t> </a:t>
            </a:r>
            <a:r>
              <a:rPr lang="cs-CZ" sz="1200" b="1" dirty="0" err="1"/>
              <a:t>lesson</a:t>
            </a:r>
            <a:r>
              <a:rPr lang="cs-CZ" sz="1200" b="1" dirty="0"/>
              <a:t> </a:t>
            </a:r>
            <a:r>
              <a:rPr lang="cs-CZ" sz="1200" b="1" dirty="0" err="1"/>
              <a:t>were</a:t>
            </a:r>
            <a:r>
              <a:rPr lang="cs-CZ" sz="1200" b="1" dirty="0"/>
              <a:t> </a:t>
            </a:r>
            <a:r>
              <a:rPr lang="cs-CZ" sz="1200" b="1" dirty="0" err="1"/>
              <a:t>reached</a:t>
            </a:r>
            <a:r>
              <a:rPr lang="cs-CZ" sz="1200" b="1" dirty="0"/>
              <a:t> (</a:t>
            </a:r>
            <a:r>
              <a:rPr lang="cs-CZ" sz="1200" b="1" dirty="0" err="1"/>
              <a:t>tools</a:t>
            </a:r>
            <a:r>
              <a:rPr lang="cs-CZ" sz="1200" b="1" dirty="0"/>
              <a:t> – </a:t>
            </a:r>
            <a:r>
              <a:rPr lang="cs-CZ" sz="1200" b="1" dirty="0" err="1"/>
              <a:t>tests</a:t>
            </a:r>
            <a:r>
              <a:rPr lang="cs-CZ" sz="1200" b="1" dirty="0"/>
              <a:t>, performance </a:t>
            </a:r>
            <a:r>
              <a:rPr lang="cs-CZ" sz="1200" b="1" dirty="0" err="1"/>
              <a:t>tasks</a:t>
            </a:r>
            <a:r>
              <a:rPr lang="cs-CZ" sz="1200" b="1" dirty="0"/>
              <a:t>, </a:t>
            </a:r>
            <a:r>
              <a:rPr lang="cs-CZ" sz="1200" b="1" dirty="0" err="1"/>
              <a:t>discussion</a:t>
            </a:r>
            <a:r>
              <a:rPr lang="cs-CZ" sz="1200" b="1" dirty="0"/>
              <a:t>, </a:t>
            </a:r>
            <a:r>
              <a:rPr lang="cs-CZ" sz="1200" b="1" dirty="0" err="1"/>
              <a:t>self</a:t>
            </a:r>
            <a:r>
              <a:rPr lang="cs-CZ" sz="1200" b="1" dirty="0"/>
              <a:t> </a:t>
            </a:r>
            <a:r>
              <a:rPr lang="cs-CZ" sz="1200" b="1" dirty="0" err="1"/>
              <a:t>evaluation</a:t>
            </a:r>
            <a:r>
              <a:rPr lang="cs-CZ" sz="1200" b="1" dirty="0"/>
              <a:t>…)</a:t>
            </a:r>
          </a:p>
          <a:p>
            <a:pPr>
              <a:buFontTx/>
              <a:buChar char="-"/>
            </a:pPr>
            <a:r>
              <a:rPr lang="cs-CZ" sz="1200" b="1" dirty="0" err="1"/>
              <a:t>should</a:t>
            </a:r>
            <a:r>
              <a:rPr lang="cs-CZ" sz="1200" b="1" dirty="0"/>
              <a:t> </a:t>
            </a:r>
            <a:r>
              <a:rPr lang="cs-CZ" sz="1200" b="1" dirty="0" err="1"/>
              <a:t>provide</a:t>
            </a:r>
            <a:r>
              <a:rPr lang="cs-CZ" sz="1200" b="1" dirty="0"/>
              <a:t> </a:t>
            </a:r>
            <a:r>
              <a:rPr lang="cs-CZ" sz="1200" b="1" dirty="0" err="1"/>
              <a:t>the</a:t>
            </a:r>
            <a:r>
              <a:rPr lang="cs-CZ" sz="1200" b="1" dirty="0"/>
              <a:t> </a:t>
            </a:r>
            <a:r>
              <a:rPr lang="cs-CZ" sz="1200" b="1" dirty="0" err="1"/>
              <a:t>teacher</a:t>
            </a:r>
            <a:r>
              <a:rPr lang="cs-CZ" sz="1200" b="1" dirty="0"/>
              <a:t> </a:t>
            </a:r>
            <a:r>
              <a:rPr lang="cs-CZ" sz="1200" b="1" dirty="0" err="1"/>
              <a:t>with</a:t>
            </a:r>
            <a:r>
              <a:rPr lang="cs-CZ" sz="1200" b="1" dirty="0"/>
              <a:t> </a:t>
            </a:r>
            <a:r>
              <a:rPr lang="cs-CZ" sz="1200" b="1" dirty="0" err="1"/>
              <a:t>the</a:t>
            </a:r>
            <a:r>
              <a:rPr lang="cs-CZ" sz="1200" b="1" dirty="0"/>
              <a:t> feedback </a:t>
            </a:r>
            <a:r>
              <a:rPr lang="cs-CZ" sz="1200" b="1" dirty="0" err="1"/>
              <a:t>about</a:t>
            </a:r>
            <a:r>
              <a:rPr lang="cs-CZ" sz="1200" b="1" dirty="0"/>
              <a:t> his/her </a:t>
            </a:r>
            <a:r>
              <a:rPr lang="cs-CZ" sz="1200" b="1" dirty="0" err="1"/>
              <a:t>effectiveness</a:t>
            </a:r>
            <a:endParaRPr lang="cs-CZ" sz="1200" b="1" dirty="0"/>
          </a:p>
          <a:p>
            <a:pPr>
              <a:buFontTx/>
              <a:buChar char="-"/>
            </a:pPr>
            <a:r>
              <a:rPr lang="cs-CZ" sz="1200" b="1" dirty="0" err="1"/>
              <a:t>should</a:t>
            </a:r>
            <a:r>
              <a:rPr lang="cs-CZ" sz="1200" b="1" dirty="0"/>
              <a:t> </a:t>
            </a:r>
            <a:r>
              <a:rPr lang="cs-CZ" sz="1200" b="1" dirty="0" err="1"/>
              <a:t>provide</a:t>
            </a:r>
            <a:r>
              <a:rPr lang="cs-CZ" sz="1200" b="1" dirty="0"/>
              <a:t> </a:t>
            </a:r>
            <a:r>
              <a:rPr lang="cs-CZ" sz="1200" b="1" dirty="0" err="1"/>
              <a:t>the</a:t>
            </a:r>
            <a:r>
              <a:rPr lang="cs-CZ" sz="1200" b="1" dirty="0"/>
              <a:t> </a:t>
            </a:r>
            <a:r>
              <a:rPr lang="cs-CZ" sz="1200" b="1" dirty="0" err="1"/>
              <a:t>students</a:t>
            </a:r>
            <a:r>
              <a:rPr lang="cs-CZ" sz="1200" b="1" dirty="0"/>
              <a:t> </a:t>
            </a:r>
            <a:r>
              <a:rPr lang="cs-CZ" sz="1200" b="1" dirty="0" err="1"/>
              <a:t>with</a:t>
            </a:r>
            <a:r>
              <a:rPr lang="cs-CZ" sz="1200" b="1" dirty="0"/>
              <a:t> </a:t>
            </a:r>
            <a:r>
              <a:rPr lang="cs-CZ" sz="1200" b="1" dirty="0" err="1"/>
              <a:t>the</a:t>
            </a:r>
            <a:r>
              <a:rPr lang="cs-CZ" sz="1200" b="1" dirty="0"/>
              <a:t> feedback </a:t>
            </a:r>
            <a:r>
              <a:rPr lang="cs-CZ" sz="1200" b="1" dirty="0" err="1"/>
              <a:t>about</a:t>
            </a:r>
            <a:r>
              <a:rPr lang="cs-CZ" sz="1200" b="1" dirty="0"/>
              <a:t> </a:t>
            </a:r>
            <a:r>
              <a:rPr lang="cs-CZ" sz="1200" b="1" dirty="0" err="1"/>
              <a:t>their</a:t>
            </a:r>
            <a:r>
              <a:rPr lang="cs-CZ" sz="1200" b="1" dirty="0"/>
              <a:t> learning </a:t>
            </a:r>
            <a:r>
              <a:rPr lang="cs-CZ" sz="1200" b="1" dirty="0" err="1"/>
              <a:t>progress</a:t>
            </a:r>
            <a:endParaRPr lang="cs-CZ" sz="1200" b="1" dirty="0"/>
          </a:p>
          <a:p>
            <a:pPr>
              <a:buFontTx/>
              <a:buChar char="-"/>
            </a:pPr>
            <a:endParaRPr lang="cs-CZ" sz="1200" dirty="0"/>
          </a:p>
          <a:p>
            <a:pPr>
              <a:buFontTx/>
              <a:buChar char="-"/>
            </a:pPr>
            <a:endParaRPr lang="cs-CZ" sz="12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933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128</Words>
  <Application>Microsoft Office PowerPoint</Application>
  <PresentationFormat>Širokoúhlá obrazovka</PresentationFormat>
  <Paragraphs>15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LESSON PLANNING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PLANNING</dc:title>
  <dc:creator>Jana Létalová</dc:creator>
  <cp:lastModifiedBy>Jana Létalová</cp:lastModifiedBy>
  <cp:revision>1</cp:revision>
  <dcterms:created xsi:type="dcterms:W3CDTF">2022-10-06T16:30:38Z</dcterms:created>
  <dcterms:modified xsi:type="dcterms:W3CDTF">2022-10-06T20:27:49Z</dcterms:modified>
</cp:coreProperties>
</file>