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65" r:id="rId5"/>
    <p:sldId id="268" r:id="rId6"/>
    <p:sldId id="269" r:id="rId7"/>
    <p:sldId id="270" r:id="rId8"/>
    <p:sldId id="266" r:id="rId9"/>
    <p:sldId id="267" r:id="rId10"/>
    <p:sldId id="260" r:id="rId11"/>
    <p:sldId id="262" r:id="rId12"/>
    <p:sldId id="261" r:id="rId13"/>
    <p:sldId id="263" r:id="rId14"/>
    <p:sldId id="26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98EDF4-E9DE-42D6-8567-C4056345FB5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531EE2B-F6AA-48E3-B07E-8F5FFAFD7378}">
      <dgm:prSet/>
      <dgm:spPr/>
      <dgm:t>
        <a:bodyPr/>
        <a:lstStyle/>
        <a:p>
          <a:r>
            <a:rPr lang="cs-CZ"/>
            <a:t>Z. 89/2012 Sb., občanský zákoník:</a:t>
          </a:r>
          <a:endParaRPr lang="en-US"/>
        </a:p>
      </dgm:t>
    </dgm:pt>
    <dgm:pt modelId="{EB26295F-EF69-48CF-A9FB-FA17283B5ACB}" type="parTrans" cxnId="{9921537C-8293-4BDB-BAA4-074D4894F039}">
      <dgm:prSet/>
      <dgm:spPr/>
      <dgm:t>
        <a:bodyPr/>
        <a:lstStyle/>
        <a:p>
          <a:endParaRPr lang="en-US"/>
        </a:p>
      </dgm:t>
    </dgm:pt>
    <dgm:pt modelId="{E7F32C32-C943-4F87-9EC7-E77031936935}" type="sibTrans" cxnId="{9921537C-8293-4BDB-BAA4-074D4894F039}">
      <dgm:prSet/>
      <dgm:spPr/>
      <dgm:t>
        <a:bodyPr/>
        <a:lstStyle/>
        <a:p>
          <a:endParaRPr lang="en-US"/>
        </a:p>
      </dgm:t>
    </dgm:pt>
    <dgm:pt modelId="{65418F53-5288-496E-BF9A-89619ECB0D65}">
      <dgm:prSet/>
      <dgm:spPr/>
      <dgm:t>
        <a:bodyPr/>
        <a:lstStyle/>
        <a:p>
          <a:r>
            <a:rPr lang="cs-CZ"/>
            <a:t>§ 2910: škůdce, který vlastním zaviněním poruší povinnost stanovenou zákonem a zasáhne tak do absolutního práva poškozeného, nahradí poškozenému, co tím způsobil.</a:t>
          </a:r>
          <a:endParaRPr lang="en-US"/>
        </a:p>
      </dgm:t>
    </dgm:pt>
    <dgm:pt modelId="{68D6D349-8E03-48A2-AB0D-3796FB96A4E9}" type="parTrans" cxnId="{B6F83E33-AF6B-4086-80D0-0FBA163B5BE9}">
      <dgm:prSet/>
      <dgm:spPr/>
      <dgm:t>
        <a:bodyPr/>
        <a:lstStyle/>
        <a:p>
          <a:endParaRPr lang="en-US"/>
        </a:p>
      </dgm:t>
    </dgm:pt>
    <dgm:pt modelId="{7A8B18C3-03E0-4267-BF14-3552437DCEE7}" type="sibTrans" cxnId="{B6F83E33-AF6B-4086-80D0-0FBA163B5BE9}">
      <dgm:prSet/>
      <dgm:spPr/>
      <dgm:t>
        <a:bodyPr/>
        <a:lstStyle/>
        <a:p>
          <a:endParaRPr lang="en-US"/>
        </a:p>
      </dgm:t>
    </dgm:pt>
    <dgm:pt modelId="{B45D8D19-BAC9-4243-A2A5-3E2CC243E177}">
      <dgm:prSet/>
      <dgm:spPr/>
      <dgm:t>
        <a:bodyPr/>
        <a:lstStyle/>
        <a:p>
          <a:r>
            <a:rPr lang="cs-CZ"/>
            <a:t>§ 2958: při prokázání zaviněného vzniku škody na zdraví je pedagog (škůdce) povinen k náhradě škody – nemajetkové újmy na zdraví</a:t>
          </a:r>
          <a:endParaRPr lang="en-US"/>
        </a:p>
      </dgm:t>
    </dgm:pt>
    <dgm:pt modelId="{043E0162-119D-4AA1-844D-9385006125FE}" type="parTrans" cxnId="{3BF855BF-40C0-4D27-B6DD-250E60C02D8D}">
      <dgm:prSet/>
      <dgm:spPr/>
      <dgm:t>
        <a:bodyPr/>
        <a:lstStyle/>
        <a:p>
          <a:endParaRPr lang="en-US"/>
        </a:p>
      </dgm:t>
    </dgm:pt>
    <dgm:pt modelId="{AD8A6125-8A2D-40D6-A90D-76908674772A}" type="sibTrans" cxnId="{3BF855BF-40C0-4D27-B6DD-250E60C02D8D}">
      <dgm:prSet/>
      <dgm:spPr/>
      <dgm:t>
        <a:bodyPr/>
        <a:lstStyle/>
        <a:p>
          <a:endParaRPr lang="en-US"/>
        </a:p>
      </dgm:t>
    </dgm:pt>
    <dgm:pt modelId="{71780B72-9079-48A0-97C4-1F799B0772DA}">
      <dgm:prSet/>
      <dgm:spPr/>
      <dgm:t>
        <a:bodyPr/>
        <a:lstStyle/>
        <a:p>
          <a:r>
            <a:rPr lang="cs-CZ"/>
            <a:t>Odpovědnost subjektivní (prokázání zavinění) – pokyny ředitele školy</a:t>
          </a:r>
          <a:endParaRPr lang="en-US"/>
        </a:p>
      </dgm:t>
    </dgm:pt>
    <dgm:pt modelId="{B9044173-EBC7-4EDA-9AD8-FEFFF90D9DE0}" type="parTrans" cxnId="{DD0C4113-98B1-4CC9-BA70-5F23F612D15B}">
      <dgm:prSet/>
      <dgm:spPr/>
      <dgm:t>
        <a:bodyPr/>
        <a:lstStyle/>
        <a:p>
          <a:endParaRPr lang="en-US"/>
        </a:p>
      </dgm:t>
    </dgm:pt>
    <dgm:pt modelId="{71FD2BA9-7778-4FA6-8CDA-F124E69D0109}" type="sibTrans" cxnId="{DD0C4113-98B1-4CC9-BA70-5F23F612D15B}">
      <dgm:prSet/>
      <dgm:spPr/>
      <dgm:t>
        <a:bodyPr/>
        <a:lstStyle/>
        <a:p>
          <a:endParaRPr lang="en-US"/>
        </a:p>
      </dgm:t>
    </dgm:pt>
    <dgm:pt modelId="{2AB3F9E5-949A-4DA0-8B9B-7ABE31F93971}" type="pres">
      <dgm:prSet presAssocID="{1F98EDF4-E9DE-42D6-8567-C4056345FB54}" presName="vert0" presStyleCnt="0">
        <dgm:presLayoutVars>
          <dgm:dir/>
          <dgm:animOne val="branch"/>
          <dgm:animLvl val="lvl"/>
        </dgm:presLayoutVars>
      </dgm:prSet>
      <dgm:spPr/>
    </dgm:pt>
    <dgm:pt modelId="{00E99FE2-A3EC-4526-83B3-76A0AD53280D}" type="pres">
      <dgm:prSet presAssocID="{8531EE2B-F6AA-48E3-B07E-8F5FFAFD7378}" presName="thickLine" presStyleLbl="alignNode1" presStyleIdx="0" presStyleCnt="4"/>
      <dgm:spPr/>
    </dgm:pt>
    <dgm:pt modelId="{C01A2A28-7690-4B95-BD33-9630DDFD32F9}" type="pres">
      <dgm:prSet presAssocID="{8531EE2B-F6AA-48E3-B07E-8F5FFAFD7378}" presName="horz1" presStyleCnt="0"/>
      <dgm:spPr/>
    </dgm:pt>
    <dgm:pt modelId="{9342726C-EDBF-43AB-8F28-FF20A8C50F16}" type="pres">
      <dgm:prSet presAssocID="{8531EE2B-F6AA-48E3-B07E-8F5FFAFD7378}" presName="tx1" presStyleLbl="revTx" presStyleIdx="0" presStyleCnt="4"/>
      <dgm:spPr/>
    </dgm:pt>
    <dgm:pt modelId="{94601BB5-B129-4910-998C-A335065BE1EF}" type="pres">
      <dgm:prSet presAssocID="{8531EE2B-F6AA-48E3-B07E-8F5FFAFD7378}" presName="vert1" presStyleCnt="0"/>
      <dgm:spPr/>
    </dgm:pt>
    <dgm:pt modelId="{1E9B52AA-3B47-4117-A454-B2BA3EA7D176}" type="pres">
      <dgm:prSet presAssocID="{65418F53-5288-496E-BF9A-89619ECB0D65}" presName="thickLine" presStyleLbl="alignNode1" presStyleIdx="1" presStyleCnt="4"/>
      <dgm:spPr/>
    </dgm:pt>
    <dgm:pt modelId="{1C337C71-7C85-446A-97B3-C5250A0234BF}" type="pres">
      <dgm:prSet presAssocID="{65418F53-5288-496E-BF9A-89619ECB0D65}" presName="horz1" presStyleCnt="0"/>
      <dgm:spPr/>
    </dgm:pt>
    <dgm:pt modelId="{ADD56688-19DE-4C31-A415-A43BDD87054B}" type="pres">
      <dgm:prSet presAssocID="{65418F53-5288-496E-BF9A-89619ECB0D65}" presName="tx1" presStyleLbl="revTx" presStyleIdx="1" presStyleCnt="4"/>
      <dgm:spPr/>
    </dgm:pt>
    <dgm:pt modelId="{A845B529-0A7F-4A40-B710-566FEE281AC8}" type="pres">
      <dgm:prSet presAssocID="{65418F53-5288-496E-BF9A-89619ECB0D65}" presName="vert1" presStyleCnt="0"/>
      <dgm:spPr/>
    </dgm:pt>
    <dgm:pt modelId="{830C4FC2-ED18-42FE-A852-B096DA62836B}" type="pres">
      <dgm:prSet presAssocID="{B45D8D19-BAC9-4243-A2A5-3E2CC243E177}" presName="thickLine" presStyleLbl="alignNode1" presStyleIdx="2" presStyleCnt="4"/>
      <dgm:spPr/>
    </dgm:pt>
    <dgm:pt modelId="{9AA37E51-3ECE-4EEB-A095-059844FFF917}" type="pres">
      <dgm:prSet presAssocID="{B45D8D19-BAC9-4243-A2A5-3E2CC243E177}" presName="horz1" presStyleCnt="0"/>
      <dgm:spPr/>
    </dgm:pt>
    <dgm:pt modelId="{EEFF8097-D32E-4D9E-A710-F3AE4FB9B79E}" type="pres">
      <dgm:prSet presAssocID="{B45D8D19-BAC9-4243-A2A5-3E2CC243E177}" presName="tx1" presStyleLbl="revTx" presStyleIdx="2" presStyleCnt="4"/>
      <dgm:spPr/>
    </dgm:pt>
    <dgm:pt modelId="{3875E459-8942-4433-AD79-5469E65B4BEA}" type="pres">
      <dgm:prSet presAssocID="{B45D8D19-BAC9-4243-A2A5-3E2CC243E177}" presName="vert1" presStyleCnt="0"/>
      <dgm:spPr/>
    </dgm:pt>
    <dgm:pt modelId="{B7AA7930-016C-46E6-B35F-A928B69172D2}" type="pres">
      <dgm:prSet presAssocID="{71780B72-9079-48A0-97C4-1F799B0772DA}" presName="thickLine" presStyleLbl="alignNode1" presStyleIdx="3" presStyleCnt="4"/>
      <dgm:spPr/>
    </dgm:pt>
    <dgm:pt modelId="{CF90001D-BBEC-4C01-A78C-23AA71D8A525}" type="pres">
      <dgm:prSet presAssocID="{71780B72-9079-48A0-97C4-1F799B0772DA}" presName="horz1" presStyleCnt="0"/>
      <dgm:spPr/>
    </dgm:pt>
    <dgm:pt modelId="{A650AE6A-79E8-4C4F-AA29-DB0A8B4B0BB4}" type="pres">
      <dgm:prSet presAssocID="{71780B72-9079-48A0-97C4-1F799B0772DA}" presName="tx1" presStyleLbl="revTx" presStyleIdx="3" presStyleCnt="4"/>
      <dgm:spPr/>
    </dgm:pt>
    <dgm:pt modelId="{FEB9F1AD-491F-4D39-91B9-9A283412F0BE}" type="pres">
      <dgm:prSet presAssocID="{71780B72-9079-48A0-97C4-1F799B0772DA}" presName="vert1" presStyleCnt="0"/>
      <dgm:spPr/>
    </dgm:pt>
  </dgm:ptLst>
  <dgm:cxnLst>
    <dgm:cxn modelId="{DD0C4113-98B1-4CC9-BA70-5F23F612D15B}" srcId="{1F98EDF4-E9DE-42D6-8567-C4056345FB54}" destId="{71780B72-9079-48A0-97C4-1F799B0772DA}" srcOrd="3" destOrd="0" parTransId="{B9044173-EBC7-4EDA-9AD8-FEFFF90D9DE0}" sibTransId="{71FD2BA9-7778-4FA6-8CDA-F124E69D0109}"/>
    <dgm:cxn modelId="{B6F83E33-AF6B-4086-80D0-0FBA163B5BE9}" srcId="{1F98EDF4-E9DE-42D6-8567-C4056345FB54}" destId="{65418F53-5288-496E-BF9A-89619ECB0D65}" srcOrd="1" destOrd="0" parTransId="{68D6D349-8E03-48A2-AB0D-3796FB96A4E9}" sibTransId="{7A8B18C3-03E0-4267-BF14-3552437DCEE7}"/>
    <dgm:cxn modelId="{42819233-2938-45B4-BCB9-CB665B8D0359}" type="presOf" srcId="{8531EE2B-F6AA-48E3-B07E-8F5FFAFD7378}" destId="{9342726C-EDBF-43AB-8F28-FF20A8C50F16}" srcOrd="0" destOrd="0" presId="urn:microsoft.com/office/officeart/2008/layout/LinedList"/>
    <dgm:cxn modelId="{EAC98144-0890-49BC-B381-6B2ECE2B53A2}" type="presOf" srcId="{B45D8D19-BAC9-4243-A2A5-3E2CC243E177}" destId="{EEFF8097-D32E-4D9E-A710-F3AE4FB9B79E}" srcOrd="0" destOrd="0" presId="urn:microsoft.com/office/officeart/2008/layout/LinedList"/>
    <dgm:cxn modelId="{9921537C-8293-4BDB-BAA4-074D4894F039}" srcId="{1F98EDF4-E9DE-42D6-8567-C4056345FB54}" destId="{8531EE2B-F6AA-48E3-B07E-8F5FFAFD7378}" srcOrd="0" destOrd="0" parTransId="{EB26295F-EF69-48CF-A9FB-FA17283B5ACB}" sibTransId="{E7F32C32-C943-4F87-9EC7-E77031936935}"/>
    <dgm:cxn modelId="{EEF76C8E-DB8B-416C-AD0C-FB5B60EFD27D}" type="presOf" srcId="{65418F53-5288-496E-BF9A-89619ECB0D65}" destId="{ADD56688-19DE-4C31-A415-A43BDD87054B}" srcOrd="0" destOrd="0" presId="urn:microsoft.com/office/officeart/2008/layout/LinedList"/>
    <dgm:cxn modelId="{1D099A90-C455-456D-9F22-51CA2ED2801C}" type="presOf" srcId="{1F98EDF4-E9DE-42D6-8567-C4056345FB54}" destId="{2AB3F9E5-949A-4DA0-8B9B-7ABE31F93971}" srcOrd="0" destOrd="0" presId="urn:microsoft.com/office/officeart/2008/layout/LinedList"/>
    <dgm:cxn modelId="{3BF855BF-40C0-4D27-B6DD-250E60C02D8D}" srcId="{1F98EDF4-E9DE-42D6-8567-C4056345FB54}" destId="{B45D8D19-BAC9-4243-A2A5-3E2CC243E177}" srcOrd="2" destOrd="0" parTransId="{043E0162-119D-4AA1-844D-9385006125FE}" sibTransId="{AD8A6125-8A2D-40D6-A90D-76908674772A}"/>
    <dgm:cxn modelId="{620822FE-BC10-4932-8D52-843378961348}" type="presOf" srcId="{71780B72-9079-48A0-97C4-1F799B0772DA}" destId="{A650AE6A-79E8-4C4F-AA29-DB0A8B4B0BB4}" srcOrd="0" destOrd="0" presId="urn:microsoft.com/office/officeart/2008/layout/LinedList"/>
    <dgm:cxn modelId="{AFEAB2CB-C3FE-46E2-B4A6-E9141C0C6014}" type="presParOf" srcId="{2AB3F9E5-949A-4DA0-8B9B-7ABE31F93971}" destId="{00E99FE2-A3EC-4526-83B3-76A0AD53280D}" srcOrd="0" destOrd="0" presId="urn:microsoft.com/office/officeart/2008/layout/LinedList"/>
    <dgm:cxn modelId="{04F685A3-71E3-4857-B716-905A3DD1D97B}" type="presParOf" srcId="{2AB3F9E5-949A-4DA0-8B9B-7ABE31F93971}" destId="{C01A2A28-7690-4B95-BD33-9630DDFD32F9}" srcOrd="1" destOrd="0" presId="urn:microsoft.com/office/officeart/2008/layout/LinedList"/>
    <dgm:cxn modelId="{A5F60DF5-E1C9-4086-8254-6A21B629786E}" type="presParOf" srcId="{C01A2A28-7690-4B95-BD33-9630DDFD32F9}" destId="{9342726C-EDBF-43AB-8F28-FF20A8C50F16}" srcOrd="0" destOrd="0" presId="urn:microsoft.com/office/officeart/2008/layout/LinedList"/>
    <dgm:cxn modelId="{B0A6120D-F60D-476C-B49C-E8716838DBF5}" type="presParOf" srcId="{C01A2A28-7690-4B95-BD33-9630DDFD32F9}" destId="{94601BB5-B129-4910-998C-A335065BE1EF}" srcOrd="1" destOrd="0" presId="urn:microsoft.com/office/officeart/2008/layout/LinedList"/>
    <dgm:cxn modelId="{9BAF6EA7-C8FB-40AC-98A4-45E757BA1D5B}" type="presParOf" srcId="{2AB3F9E5-949A-4DA0-8B9B-7ABE31F93971}" destId="{1E9B52AA-3B47-4117-A454-B2BA3EA7D176}" srcOrd="2" destOrd="0" presId="urn:microsoft.com/office/officeart/2008/layout/LinedList"/>
    <dgm:cxn modelId="{85780068-E6E1-43B7-8995-C841DD67EB19}" type="presParOf" srcId="{2AB3F9E5-949A-4DA0-8B9B-7ABE31F93971}" destId="{1C337C71-7C85-446A-97B3-C5250A0234BF}" srcOrd="3" destOrd="0" presId="urn:microsoft.com/office/officeart/2008/layout/LinedList"/>
    <dgm:cxn modelId="{4E0C2146-BAA0-4B53-A6F9-38625D7239C9}" type="presParOf" srcId="{1C337C71-7C85-446A-97B3-C5250A0234BF}" destId="{ADD56688-19DE-4C31-A415-A43BDD87054B}" srcOrd="0" destOrd="0" presId="urn:microsoft.com/office/officeart/2008/layout/LinedList"/>
    <dgm:cxn modelId="{5AFE250F-70C0-4BAF-8C21-0CECDC78CF4E}" type="presParOf" srcId="{1C337C71-7C85-446A-97B3-C5250A0234BF}" destId="{A845B529-0A7F-4A40-B710-566FEE281AC8}" srcOrd="1" destOrd="0" presId="urn:microsoft.com/office/officeart/2008/layout/LinedList"/>
    <dgm:cxn modelId="{2B487C3C-C32F-4E72-AE14-5852BA471CDD}" type="presParOf" srcId="{2AB3F9E5-949A-4DA0-8B9B-7ABE31F93971}" destId="{830C4FC2-ED18-42FE-A852-B096DA62836B}" srcOrd="4" destOrd="0" presId="urn:microsoft.com/office/officeart/2008/layout/LinedList"/>
    <dgm:cxn modelId="{E7EA9018-EECD-4BD2-B74D-9084B6F370AA}" type="presParOf" srcId="{2AB3F9E5-949A-4DA0-8B9B-7ABE31F93971}" destId="{9AA37E51-3ECE-4EEB-A095-059844FFF917}" srcOrd="5" destOrd="0" presId="urn:microsoft.com/office/officeart/2008/layout/LinedList"/>
    <dgm:cxn modelId="{A10F8FF2-410C-4840-B0E0-D8AE337ACFF0}" type="presParOf" srcId="{9AA37E51-3ECE-4EEB-A095-059844FFF917}" destId="{EEFF8097-D32E-4D9E-A710-F3AE4FB9B79E}" srcOrd="0" destOrd="0" presId="urn:microsoft.com/office/officeart/2008/layout/LinedList"/>
    <dgm:cxn modelId="{6B97A784-E828-4CE9-B897-04892CD15947}" type="presParOf" srcId="{9AA37E51-3ECE-4EEB-A095-059844FFF917}" destId="{3875E459-8942-4433-AD79-5469E65B4BEA}" srcOrd="1" destOrd="0" presId="urn:microsoft.com/office/officeart/2008/layout/LinedList"/>
    <dgm:cxn modelId="{40D269C3-BCBB-4803-B8A5-510A8FD61526}" type="presParOf" srcId="{2AB3F9E5-949A-4DA0-8B9B-7ABE31F93971}" destId="{B7AA7930-016C-46E6-B35F-A928B69172D2}" srcOrd="6" destOrd="0" presId="urn:microsoft.com/office/officeart/2008/layout/LinedList"/>
    <dgm:cxn modelId="{12437EBA-1AF9-418D-85E1-E47366F7731C}" type="presParOf" srcId="{2AB3F9E5-949A-4DA0-8B9B-7ABE31F93971}" destId="{CF90001D-BBEC-4C01-A78C-23AA71D8A525}" srcOrd="7" destOrd="0" presId="urn:microsoft.com/office/officeart/2008/layout/LinedList"/>
    <dgm:cxn modelId="{68A27BF7-E955-4948-9C85-913CA41F748D}" type="presParOf" srcId="{CF90001D-BBEC-4C01-A78C-23AA71D8A525}" destId="{A650AE6A-79E8-4C4F-AA29-DB0A8B4B0BB4}" srcOrd="0" destOrd="0" presId="urn:microsoft.com/office/officeart/2008/layout/LinedList"/>
    <dgm:cxn modelId="{F757773C-501C-420E-976B-E03709DB37B9}" type="presParOf" srcId="{CF90001D-BBEC-4C01-A78C-23AA71D8A525}" destId="{FEB9F1AD-491F-4D39-91B9-9A283412F0B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F66869-72E1-4067-B27A-7CBBD24CC54F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63D524E-5550-4700-8404-03FD92A2164C}">
      <dgm:prSet/>
      <dgm:spPr/>
      <dgm:t>
        <a:bodyPr/>
        <a:lstStyle/>
        <a:p>
          <a:r>
            <a:rPr lang="cs-CZ"/>
            <a:t>Z. 262/2006 Sb., zákoník práce - § 301</a:t>
          </a:r>
          <a:endParaRPr lang="en-US"/>
        </a:p>
      </dgm:t>
    </dgm:pt>
    <dgm:pt modelId="{9A067871-10B7-481E-9564-1A65746B23EC}" type="parTrans" cxnId="{FA819C70-BC76-4DA4-8B1D-D332CCF74BAF}">
      <dgm:prSet/>
      <dgm:spPr/>
      <dgm:t>
        <a:bodyPr/>
        <a:lstStyle/>
        <a:p>
          <a:endParaRPr lang="en-US"/>
        </a:p>
      </dgm:t>
    </dgm:pt>
    <dgm:pt modelId="{A474F83F-B456-40E4-9160-D4EE3BD103A8}" type="sibTrans" cxnId="{FA819C70-BC76-4DA4-8B1D-D332CCF74BAF}">
      <dgm:prSet/>
      <dgm:spPr/>
      <dgm:t>
        <a:bodyPr/>
        <a:lstStyle/>
        <a:p>
          <a:endParaRPr lang="en-US"/>
        </a:p>
      </dgm:t>
    </dgm:pt>
    <dgm:pt modelId="{B2FB6C0C-219F-41F7-9E71-77E8FA766359}">
      <dgm:prSet/>
      <dgm:spPr/>
      <dgm:t>
        <a:bodyPr/>
        <a:lstStyle/>
        <a:p>
          <a:r>
            <a:rPr lang="cs-CZ"/>
            <a:t>Školský zákon</a:t>
          </a:r>
          <a:endParaRPr lang="en-US"/>
        </a:p>
      </dgm:t>
    </dgm:pt>
    <dgm:pt modelId="{5F8123F8-D08E-4B43-B8B1-C894A8A47273}" type="parTrans" cxnId="{64B79188-6555-4D47-9D48-9F4F7E5A2385}">
      <dgm:prSet/>
      <dgm:spPr/>
      <dgm:t>
        <a:bodyPr/>
        <a:lstStyle/>
        <a:p>
          <a:endParaRPr lang="en-US"/>
        </a:p>
      </dgm:t>
    </dgm:pt>
    <dgm:pt modelId="{DEDCCFB4-D38E-4FEA-ABD9-8D67F020AE10}" type="sibTrans" cxnId="{64B79188-6555-4D47-9D48-9F4F7E5A2385}">
      <dgm:prSet/>
      <dgm:spPr/>
      <dgm:t>
        <a:bodyPr/>
        <a:lstStyle/>
        <a:p>
          <a:endParaRPr lang="en-US"/>
        </a:p>
      </dgm:t>
    </dgm:pt>
    <dgm:pt modelId="{F7B3AB85-202F-4770-8A11-C3FD8BBFB636}">
      <dgm:prSet/>
      <dgm:spPr/>
      <dgm:t>
        <a:bodyPr/>
        <a:lstStyle/>
        <a:p>
          <a:r>
            <a:rPr lang="cs-CZ"/>
            <a:t>Vyhl. č. 263/2007 Sb., kterou se stanoví pracovní řád pro zaměstnance škol a školských zařízení - § 6 odst. 4: pedagogický pracovník vykonává podle pokynů ředitele dohled i mimo školu a školské zařízení, zejména při kurzech, exkurzích a jiných činnostech vyplývajících ze školních vzdělávacích programů nebo učebních dokumentů, účasti na soutěžích, přehlídkách a jiných akcích organizovaných školou.</a:t>
          </a:r>
          <a:endParaRPr lang="en-US"/>
        </a:p>
      </dgm:t>
    </dgm:pt>
    <dgm:pt modelId="{30292EF3-12CB-4BC2-AD98-E1A9176F26BF}" type="parTrans" cxnId="{B5258D99-FB16-49DC-8241-42615BCBDB40}">
      <dgm:prSet/>
      <dgm:spPr/>
      <dgm:t>
        <a:bodyPr/>
        <a:lstStyle/>
        <a:p>
          <a:endParaRPr lang="en-US"/>
        </a:p>
      </dgm:t>
    </dgm:pt>
    <dgm:pt modelId="{F931A6A5-7F56-4E95-AC44-042118BCDB53}" type="sibTrans" cxnId="{B5258D99-FB16-49DC-8241-42615BCBDB40}">
      <dgm:prSet/>
      <dgm:spPr/>
      <dgm:t>
        <a:bodyPr/>
        <a:lstStyle/>
        <a:p>
          <a:endParaRPr lang="en-US"/>
        </a:p>
      </dgm:t>
    </dgm:pt>
    <dgm:pt modelId="{B9274852-9814-4639-A5BB-5868F5E46D71}" type="pres">
      <dgm:prSet presAssocID="{12F66869-72E1-4067-B27A-7CBBD24CC54F}" presName="Name0" presStyleCnt="0">
        <dgm:presLayoutVars>
          <dgm:dir/>
          <dgm:animLvl val="lvl"/>
          <dgm:resizeHandles val="exact"/>
        </dgm:presLayoutVars>
      </dgm:prSet>
      <dgm:spPr/>
    </dgm:pt>
    <dgm:pt modelId="{6B95670B-3595-4AE7-A7BF-CBA8252B0A05}" type="pres">
      <dgm:prSet presAssocID="{F7B3AB85-202F-4770-8A11-C3FD8BBFB636}" presName="boxAndChildren" presStyleCnt="0"/>
      <dgm:spPr/>
    </dgm:pt>
    <dgm:pt modelId="{53B27C78-F9C4-406C-8663-466B967C07F6}" type="pres">
      <dgm:prSet presAssocID="{F7B3AB85-202F-4770-8A11-C3FD8BBFB636}" presName="parentTextBox" presStyleLbl="node1" presStyleIdx="0" presStyleCnt="3"/>
      <dgm:spPr/>
    </dgm:pt>
    <dgm:pt modelId="{54117A85-FEFA-4EF5-9144-ABB2CD9F2800}" type="pres">
      <dgm:prSet presAssocID="{DEDCCFB4-D38E-4FEA-ABD9-8D67F020AE10}" presName="sp" presStyleCnt="0"/>
      <dgm:spPr/>
    </dgm:pt>
    <dgm:pt modelId="{C3412F1B-4FBD-4FDB-9BA6-0BAE8D34C9A2}" type="pres">
      <dgm:prSet presAssocID="{B2FB6C0C-219F-41F7-9E71-77E8FA766359}" presName="arrowAndChildren" presStyleCnt="0"/>
      <dgm:spPr/>
    </dgm:pt>
    <dgm:pt modelId="{B6B6CE54-C2BC-46B5-81A8-E41D8A1D45AC}" type="pres">
      <dgm:prSet presAssocID="{B2FB6C0C-219F-41F7-9E71-77E8FA766359}" presName="parentTextArrow" presStyleLbl="node1" presStyleIdx="1" presStyleCnt="3"/>
      <dgm:spPr/>
    </dgm:pt>
    <dgm:pt modelId="{99DC6B3A-C17C-4E98-B737-AF448FEE1A8D}" type="pres">
      <dgm:prSet presAssocID="{A474F83F-B456-40E4-9160-D4EE3BD103A8}" presName="sp" presStyleCnt="0"/>
      <dgm:spPr/>
    </dgm:pt>
    <dgm:pt modelId="{745DCF87-43A0-4D84-A5B0-6346A7598CAE}" type="pres">
      <dgm:prSet presAssocID="{663D524E-5550-4700-8404-03FD92A2164C}" presName="arrowAndChildren" presStyleCnt="0"/>
      <dgm:spPr/>
    </dgm:pt>
    <dgm:pt modelId="{DDFA4EF1-C91B-4DD1-810C-5E76E526BCC1}" type="pres">
      <dgm:prSet presAssocID="{663D524E-5550-4700-8404-03FD92A2164C}" presName="parentTextArrow" presStyleLbl="node1" presStyleIdx="2" presStyleCnt="3"/>
      <dgm:spPr/>
    </dgm:pt>
  </dgm:ptLst>
  <dgm:cxnLst>
    <dgm:cxn modelId="{AC20E432-BAFD-47D2-BCC8-650989191839}" type="presOf" srcId="{B2FB6C0C-219F-41F7-9E71-77E8FA766359}" destId="{B6B6CE54-C2BC-46B5-81A8-E41D8A1D45AC}" srcOrd="0" destOrd="0" presId="urn:microsoft.com/office/officeart/2005/8/layout/process4"/>
    <dgm:cxn modelId="{378D9B70-C020-4470-BCEE-13924476CE88}" type="presOf" srcId="{12F66869-72E1-4067-B27A-7CBBD24CC54F}" destId="{B9274852-9814-4639-A5BB-5868F5E46D71}" srcOrd="0" destOrd="0" presId="urn:microsoft.com/office/officeart/2005/8/layout/process4"/>
    <dgm:cxn modelId="{FA819C70-BC76-4DA4-8B1D-D332CCF74BAF}" srcId="{12F66869-72E1-4067-B27A-7CBBD24CC54F}" destId="{663D524E-5550-4700-8404-03FD92A2164C}" srcOrd="0" destOrd="0" parTransId="{9A067871-10B7-481E-9564-1A65746B23EC}" sibTransId="{A474F83F-B456-40E4-9160-D4EE3BD103A8}"/>
    <dgm:cxn modelId="{2490C758-C9DF-45D7-94EB-C5C60E772BF3}" type="presOf" srcId="{F7B3AB85-202F-4770-8A11-C3FD8BBFB636}" destId="{53B27C78-F9C4-406C-8663-466B967C07F6}" srcOrd="0" destOrd="0" presId="urn:microsoft.com/office/officeart/2005/8/layout/process4"/>
    <dgm:cxn modelId="{64B79188-6555-4D47-9D48-9F4F7E5A2385}" srcId="{12F66869-72E1-4067-B27A-7CBBD24CC54F}" destId="{B2FB6C0C-219F-41F7-9E71-77E8FA766359}" srcOrd="1" destOrd="0" parTransId="{5F8123F8-D08E-4B43-B8B1-C894A8A47273}" sibTransId="{DEDCCFB4-D38E-4FEA-ABD9-8D67F020AE10}"/>
    <dgm:cxn modelId="{D50C3F8E-D163-4C84-BE4E-75BB53AA74F9}" type="presOf" srcId="{663D524E-5550-4700-8404-03FD92A2164C}" destId="{DDFA4EF1-C91B-4DD1-810C-5E76E526BCC1}" srcOrd="0" destOrd="0" presId="urn:microsoft.com/office/officeart/2005/8/layout/process4"/>
    <dgm:cxn modelId="{B5258D99-FB16-49DC-8241-42615BCBDB40}" srcId="{12F66869-72E1-4067-B27A-7CBBD24CC54F}" destId="{F7B3AB85-202F-4770-8A11-C3FD8BBFB636}" srcOrd="2" destOrd="0" parTransId="{30292EF3-12CB-4BC2-AD98-E1A9176F26BF}" sibTransId="{F931A6A5-7F56-4E95-AC44-042118BCDB53}"/>
    <dgm:cxn modelId="{9B95E10D-CA1C-4523-976A-20F87E95BA85}" type="presParOf" srcId="{B9274852-9814-4639-A5BB-5868F5E46D71}" destId="{6B95670B-3595-4AE7-A7BF-CBA8252B0A05}" srcOrd="0" destOrd="0" presId="urn:microsoft.com/office/officeart/2005/8/layout/process4"/>
    <dgm:cxn modelId="{74BC1843-4CB9-460B-BBE2-178C5E4B6E5E}" type="presParOf" srcId="{6B95670B-3595-4AE7-A7BF-CBA8252B0A05}" destId="{53B27C78-F9C4-406C-8663-466B967C07F6}" srcOrd="0" destOrd="0" presId="urn:microsoft.com/office/officeart/2005/8/layout/process4"/>
    <dgm:cxn modelId="{DD7A66B2-C4D8-44C8-A88B-A083651F3610}" type="presParOf" srcId="{B9274852-9814-4639-A5BB-5868F5E46D71}" destId="{54117A85-FEFA-4EF5-9144-ABB2CD9F2800}" srcOrd="1" destOrd="0" presId="urn:microsoft.com/office/officeart/2005/8/layout/process4"/>
    <dgm:cxn modelId="{37D1991A-0040-4098-91F5-0C9B97A9FDAF}" type="presParOf" srcId="{B9274852-9814-4639-A5BB-5868F5E46D71}" destId="{C3412F1B-4FBD-4FDB-9BA6-0BAE8D34C9A2}" srcOrd="2" destOrd="0" presId="urn:microsoft.com/office/officeart/2005/8/layout/process4"/>
    <dgm:cxn modelId="{2A5E96AA-D92E-4851-8C70-6A4D31FD5507}" type="presParOf" srcId="{C3412F1B-4FBD-4FDB-9BA6-0BAE8D34C9A2}" destId="{B6B6CE54-C2BC-46B5-81A8-E41D8A1D45AC}" srcOrd="0" destOrd="0" presId="urn:microsoft.com/office/officeart/2005/8/layout/process4"/>
    <dgm:cxn modelId="{E6B80B4E-31E6-4480-B347-9F866647329B}" type="presParOf" srcId="{B9274852-9814-4639-A5BB-5868F5E46D71}" destId="{99DC6B3A-C17C-4E98-B737-AF448FEE1A8D}" srcOrd="3" destOrd="0" presId="urn:microsoft.com/office/officeart/2005/8/layout/process4"/>
    <dgm:cxn modelId="{530F1BEA-08CE-444D-99DF-A7760EC95DD2}" type="presParOf" srcId="{B9274852-9814-4639-A5BB-5868F5E46D71}" destId="{745DCF87-43A0-4D84-A5B0-6346A7598CAE}" srcOrd="4" destOrd="0" presId="urn:microsoft.com/office/officeart/2005/8/layout/process4"/>
    <dgm:cxn modelId="{D2CE6D72-446A-432B-9604-530F657CB56F}" type="presParOf" srcId="{745DCF87-43A0-4D84-A5B0-6346A7598CAE}" destId="{DDFA4EF1-C91B-4DD1-810C-5E76E526BCC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EE0284-2A28-4884-8F06-7476AB5B3D0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5729EF5-358B-4372-9295-1BE97FB07783}">
      <dgm:prSet/>
      <dgm:spPr/>
      <dgm:t>
        <a:bodyPr/>
        <a:lstStyle/>
        <a:p>
          <a:r>
            <a:rPr lang="cs-CZ" b="0"/>
            <a:t>Zaměstnanci jsou mimo jiné povinni </a:t>
          </a:r>
          <a:r>
            <a:rPr lang="cs-CZ" b="1" i="0"/>
            <a:t>dodržovat </a:t>
          </a:r>
          <a:endParaRPr lang="en-US"/>
        </a:p>
      </dgm:t>
    </dgm:pt>
    <dgm:pt modelId="{FA26F1AB-A16D-4D57-B6D5-EC68571C2591}" type="parTrans" cxnId="{6955BDE2-5519-4A29-9A35-5F92FD4DDD56}">
      <dgm:prSet/>
      <dgm:spPr/>
      <dgm:t>
        <a:bodyPr/>
        <a:lstStyle/>
        <a:p>
          <a:endParaRPr lang="en-US"/>
        </a:p>
      </dgm:t>
    </dgm:pt>
    <dgm:pt modelId="{C3894D9F-4AE4-46DA-9EF0-078EC678219D}" type="sibTrans" cxnId="{6955BDE2-5519-4A29-9A35-5F92FD4DDD56}">
      <dgm:prSet/>
      <dgm:spPr/>
      <dgm:t>
        <a:bodyPr/>
        <a:lstStyle/>
        <a:p>
          <a:endParaRPr lang="en-US"/>
        </a:p>
      </dgm:t>
    </dgm:pt>
    <dgm:pt modelId="{D3B0C35A-3E89-43EB-A1A4-0012A8F366CB}">
      <dgm:prSet/>
      <dgm:spPr/>
      <dgm:t>
        <a:bodyPr/>
        <a:lstStyle/>
        <a:p>
          <a:r>
            <a:rPr lang="cs-CZ" b="1" i="0"/>
            <a:t>právní předpisy </a:t>
          </a:r>
          <a:r>
            <a:rPr lang="cs-CZ" b="0" i="0"/>
            <a:t>vztahující se k práci jimi vykonávané; </a:t>
          </a:r>
          <a:endParaRPr lang="en-US"/>
        </a:p>
      </dgm:t>
    </dgm:pt>
    <dgm:pt modelId="{81F987B3-0208-439B-BBEA-61812FB40581}" type="parTrans" cxnId="{86583B26-430B-402E-B203-27356B1B1327}">
      <dgm:prSet/>
      <dgm:spPr/>
      <dgm:t>
        <a:bodyPr/>
        <a:lstStyle/>
        <a:p>
          <a:endParaRPr lang="en-US"/>
        </a:p>
      </dgm:t>
    </dgm:pt>
    <dgm:pt modelId="{6DB7AAD2-8EA3-4366-B149-D4E13091ECF2}" type="sibTrans" cxnId="{86583B26-430B-402E-B203-27356B1B1327}">
      <dgm:prSet/>
      <dgm:spPr/>
      <dgm:t>
        <a:bodyPr/>
        <a:lstStyle/>
        <a:p>
          <a:endParaRPr lang="en-US"/>
        </a:p>
      </dgm:t>
    </dgm:pt>
    <dgm:pt modelId="{0B38F3E0-93AA-44BF-8318-F25AC6137FAC}">
      <dgm:prSet/>
      <dgm:spPr/>
      <dgm:t>
        <a:bodyPr/>
        <a:lstStyle/>
        <a:p>
          <a:r>
            <a:rPr lang="cs-CZ" b="1" i="0"/>
            <a:t>ostatní předpisy vztahující se k práci jimi vykonávané, pokud s nimi byli řádně seznámeni</a:t>
          </a:r>
          <a:r>
            <a:rPr lang="cs-CZ"/>
            <a:t>.</a:t>
          </a:r>
          <a:endParaRPr lang="en-US"/>
        </a:p>
      </dgm:t>
    </dgm:pt>
    <dgm:pt modelId="{30A2DF3D-8CE2-4A1E-B5C7-83B752B7E87F}" type="parTrans" cxnId="{364D4A49-E44B-4473-AE48-C0A4539ABA0E}">
      <dgm:prSet/>
      <dgm:spPr/>
      <dgm:t>
        <a:bodyPr/>
        <a:lstStyle/>
        <a:p>
          <a:endParaRPr lang="en-US"/>
        </a:p>
      </dgm:t>
    </dgm:pt>
    <dgm:pt modelId="{D8E0E14F-E808-4982-9DF9-044D7939BAB7}" type="sibTrans" cxnId="{364D4A49-E44B-4473-AE48-C0A4539ABA0E}">
      <dgm:prSet/>
      <dgm:spPr/>
      <dgm:t>
        <a:bodyPr/>
        <a:lstStyle/>
        <a:p>
          <a:endParaRPr lang="en-US"/>
        </a:p>
      </dgm:t>
    </dgm:pt>
    <dgm:pt modelId="{46AA1304-7B97-47F7-BBB7-B9D25F588E5E}" type="pres">
      <dgm:prSet presAssocID="{39EE0284-2A28-4884-8F06-7476AB5B3D02}" presName="vert0" presStyleCnt="0">
        <dgm:presLayoutVars>
          <dgm:dir/>
          <dgm:animOne val="branch"/>
          <dgm:animLvl val="lvl"/>
        </dgm:presLayoutVars>
      </dgm:prSet>
      <dgm:spPr/>
    </dgm:pt>
    <dgm:pt modelId="{9993E7D9-33D2-465E-A106-06668A249194}" type="pres">
      <dgm:prSet presAssocID="{25729EF5-358B-4372-9295-1BE97FB07783}" presName="thickLine" presStyleLbl="alignNode1" presStyleIdx="0" presStyleCnt="3"/>
      <dgm:spPr/>
    </dgm:pt>
    <dgm:pt modelId="{D4D66756-DDA5-4A27-9E27-62D4839935BB}" type="pres">
      <dgm:prSet presAssocID="{25729EF5-358B-4372-9295-1BE97FB07783}" presName="horz1" presStyleCnt="0"/>
      <dgm:spPr/>
    </dgm:pt>
    <dgm:pt modelId="{B6E0EFA1-0F3F-4471-B95D-C777E5A9CD93}" type="pres">
      <dgm:prSet presAssocID="{25729EF5-358B-4372-9295-1BE97FB07783}" presName="tx1" presStyleLbl="revTx" presStyleIdx="0" presStyleCnt="3"/>
      <dgm:spPr/>
    </dgm:pt>
    <dgm:pt modelId="{F24A74F3-CCD9-4E6F-BFB2-A853FC36C8F5}" type="pres">
      <dgm:prSet presAssocID="{25729EF5-358B-4372-9295-1BE97FB07783}" presName="vert1" presStyleCnt="0"/>
      <dgm:spPr/>
    </dgm:pt>
    <dgm:pt modelId="{1D0F2153-0C19-4ED0-93CD-75B0A454D7EA}" type="pres">
      <dgm:prSet presAssocID="{D3B0C35A-3E89-43EB-A1A4-0012A8F366CB}" presName="thickLine" presStyleLbl="alignNode1" presStyleIdx="1" presStyleCnt="3"/>
      <dgm:spPr/>
    </dgm:pt>
    <dgm:pt modelId="{06525CA8-20B0-47AA-AF00-792F6B7AF1D3}" type="pres">
      <dgm:prSet presAssocID="{D3B0C35A-3E89-43EB-A1A4-0012A8F366CB}" presName="horz1" presStyleCnt="0"/>
      <dgm:spPr/>
    </dgm:pt>
    <dgm:pt modelId="{A496E3C9-FA44-484E-B254-8ADE2DA0B119}" type="pres">
      <dgm:prSet presAssocID="{D3B0C35A-3E89-43EB-A1A4-0012A8F366CB}" presName="tx1" presStyleLbl="revTx" presStyleIdx="1" presStyleCnt="3"/>
      <dgm:spPr/>
    </dgm:pt>
    <dgm:pt modelId="{518AFC77-D5CA-4446-99ED-5CCDAC872FF7}" type="pres">
      <dgm:prSet presAssocID="{D3B0C35A-3E89-43EB-A1A4-0012A8F366CB}" presName="vert1" presStyleCnt="0"/>
      <dgm:spPr/>
    </dgm:pt>
    <dgm:pt modelId="{E74AE4A3-7433-43F9-94D1-C5B2914713E7}" type="pres">
      <dgm:prSet presAssocID="{0B38F3E0-93AA-44BF-8318-F25AC6137FAC}" presName="thickLine" presStyleLbl="alignNode1" presStyleIdx="2" presStyleCnt="3"/>
      <dgm:spPr/>
    </dgm:pt>
    <dgm:pt modelId="{5B452B92-16EE-4277-B805-1144A9B08709}" type="pres">
      <dgm:prSet presAssocID="{0B38F3E0-93AA-44BF-8318-F25AC6137FAC}" presName="horz1" presStyleCnt="0"/>
      <dgm:spPr/>
    </dgm:pt>
    <dgm:pt modelId="{6FC5A08C-2114-4A91-90F0-C698B5D49E6F}" type="pres">
      <dgm:prSet presAssocID="{0B38F3E0-93AA-44BF-8318-F25AC6137FAC}" presName="tx1" presStyleLbl="revTx" presStyleIdx="2" presStyleCnt="3"/>
      <dgm:spPr/>
    </dgm:pt>
    <dgm:pt modelId="{74CF9B72-F7C5-41CD-B0E5-D0EDDCD14AED}" type="pres">
      <dgm:prSet presAssocID="{0B38F3E0-93AA-44BF-8318-F25AC6137FAC}" presName="vert1" presStyleCnt="0"/>
      <dgm:spPr/>
    </dgm:pt>
  </dgm:ptLst>
  <dgm:cxnLst>
    <dgm:cxn modelId="{86583B26-430B-402E-B203-27356B1B1327}" srcId="{39EE0284-2A28-4884-8F06-7476AB5B3D02}" destId="{D3B0C35A-3E89-43EB-A1A4-0012A8F366CB}" srcOrd="1" destOrd="0" parTransId="{81F987B3-0208-439B-BBEA-61812FB40581}" sibTransId="{6DB7AAD2-8EA3-4366-B149-D4E13091ECF2}"/>
    <dgm:cxn modelId="{364D4A49-E44B-4473-AE48-C0A4539ABA0E}" srcId="{39EE0284-2A28-4884-8F06-7476AB5B3D02}" destId="{0B38F3E0-93AA-44BF-8318-F25AC6137FAC}" srcOrd="2" destOrd="0" parTransId="{30A2DF3D-8CE2-4A1E-B5C7-83B752B7E87F}" sibTransId="{D8E0E14F-E808-4982-9DF9-044D7939BAB7}"/>
    <dgm:cxn modelId="{DA1FC5AE-9DE2-4B63-BED2-3308E8F55AD6}" type="presOf" srcId="{39EE0284-2A28-4884-8F06-7476AB5B3D02}" destId="{46AA1304-7B97-47F7-BBB7-B9D25F588E5E}" srcOrd="0" destOrd="0" presId="urn:microsoft.com/office/officeart/2008/layout/LinedList"/>
    <dgm:cxn modelId="{C7D60ED4-39CB-4956-83BE-9B29484E5B9E}" type="presOf" srcId="{25729EF5-358B-4372-9295-1BE97FB07783}" destId="{B6E0EFA1-0F3F-4471-B95D-C777E5A9CD93}" srcOrd="0" destOrd="0" presId="urn:microsoft.com/office/officeart/2008/layout/LinedList"/>
    <dgm:cxn modelId="{EBA01CDC-8B97-4B64-9936-D28062E25FB8}" type="presOf" srcId="{0B38F3E0-93AA-44BF-8318-F25AC6137FAC}" destId="{6FC5A08C-2114-4A91-90F0-C698B5D49E6F}" srcOrd="0" destOrd="0" presId="urn:microsoft.com/office/officeart/2008/layout/LinedList"/>
    <dgm:cxn modelId="{6955BDE2-5519-4A29-9A35-5F92FD4DDD56}" srcId="{39EE0284-2A28-4884-8F06-7476AB5B3D02}" destId="{25729EF5-358B-4372-9295-1BE97FB07783}" srcOrd="0" destOrd="0" parTransId="{FA26F1AB-A16D-4D57-B6D5-EC68571C2591}" sibTransId="{C3894D9F-4AE4-46DA-9EF0-078EC678219D}"/>
    <dgm:cxn modelId="{FE4799F0-AE9A-4C30-B1D5-4C15A7404A90}" type="presOf" srcId="{D3B0C35A-3E89-43EB-A1A4-0012A8F366CB}" destId="{A496E3C9-FA44-484E-B254-8ADE2DA0B119}" srcOrd="0" destOrd="0" presId="urn:microsoft.com/office/officeart/2008/layout/LinedList"/>
    <dgm:cxn modelId="{CF3CC54D-A7F3-4532-93AF-9A7976FFB3B8}" type="presParOf" srcId="{46AA1304-7B97-47F7-BBB7-B9D25F588E5E}" destId="{9993E7D9-33D2-465E-A106-06668A249194}" srcOrd="0" destOrd="0" presId="urn:microsoft.com/office/officeart/2008/layout/LinedList"/>
    <dgm:cxn modelId="{E2AEF0D4-CB0C-4A5C-98F7-979A1D631B6B}" type="presParOf" srcId="{46AA1304-7B97-47F7-BBB7-B9D25F588E5E}" destId="{D4D66756-DDA5-4A27-9E27-62D4839935BB}" srcOrd="1" destOrd="0" presId="urn:microsoft.com/office/officeart/2008/layout/LinedList"/>
    <dgm:cxn modelId="{716BBEB7-60F5-44CD-A2CE-6E7D5FD0CE06}" type="presParOf" srcId="{D4D66756-DDA5-4A27-9E27-62D4839935BB}" destId="{B6E0EFA1-0F3F-4471-B95D-C777E5A9CD93}" srcOrd="0" destOrd="0" presId="urn:microsoft.com/office/officeart/2008/layout/LinedList"/>
    <dgm:cxn modelId="{5CF26866-BCF2-4DFE-85A0-5149F963F894}" type="presParOf" srcId="{D4D66756-DDA5-4A27-9E27-62D4839935BB}" destId="{F24A74F3-CCD9-4E6F-BFB2-A853FC36C8F5}" srcOrd="1" destOrd="0" presId="urn:microsoft.com/office/officeart/2008/layout/LinedList"/>
    <dgm:cxn modelId="{C69F78D2-1023-4E3C-B5C2-BF3981944FA5}" type="presParOf" srcId="{46AA1304-7B97-47F7-BBB7-B9D25F588E5E}" destId="{1D0F2153-0C19-4ED0-93CD-75B0A454D7EA}" srcOrd="2" destOrd="0" presId="urn:microsoft.com/office/officeart/2008/layout/LinedList"/>
    <dgm:cxn modelId="{0C650737-89C4-433D-97EA-CD7F8D3EA325}" type="presParOf" srcId="{46AA1304-7B97-47F7-BBB7-B9D25F588E5E}" destId="{06525CA8-20B0-47AA-AF00-792F6B7AF1D3}" srcOrd="3" destOrd="0" presId="urn:microsoft.com/office/officeart/2008/layout/LinedList"/>
    <dgm:cxn modelId="{39FC42F9-70C6-4536-A312-EE92F1C2A300}" type="presParOf" srcId="{06525CA8-20B0-47AA-AF00-792F6B7AF1D3}" destId="{A496E3C9-FA44-484E-B254-8ADE2DA0B119}" srcOrd="0" destOrd="0" presId="urn:microsoft.com/office/officeart/2008/layout/LinedList"/>
    <dgm:cxn modelId="{FBE3CB15-59EC-4569-8713-C024B5704F52}" type="presParOf" srcId="{06525CA8-20B0-47AA-AF00-792F6B7AF1D3}" destId="{518AFC77-D5CA-4446-99ED-5CCDAC872FF7}" srcOrd="1" destOrd="0" presId="urn:microsoft.com/office/officeart/2008/layout/LinedList"/>
    <dgm:cxn modelId="{5474E133-0827-4234-9304-47912DDEFE39}" type="presParOf" srcId="{46AA1304-7B97-47F7-BBB7-B9D25F588E5E}" destId="{E74AE4A3-7433-43F9-94D1-C5B2914713E7}" srcOrd="4" destOrd="0" presId="urn:microsoft.com/office/officeart/2008/layout/LinedList"/>
    <dgm:cxn modelId="{7C1B5632-E000-4FB5-BD69-571279D743FC}" type="presParOf" srcId="{46AA1304-7B97-47F7-BBB7-B9D25F588E5E}" destId="{5B452B92-16EE-4277-B805-1144A9B08709}" srcOrd="5" destOrd="0" presId="urn:microsoft.com/office/officeart/2008/layout/LinedList"/>
    <dgm:cxn modelId="{49D3B039-2BD6-4233-B54B-5FA7D93465E3}" type="presParOf" srcId="{5B452B92-16EE-4277-B805-1144A9B08709}" destId="{6FC5A08C-2114-4A91-90F0-C698B5D49E6F}" srcOrd="0" destOrd="0" presId="urn:microsoft.com/office/officeart/2008/layout/LinedList"/>
    <dgm:cxn modelId="{B63A526F-55CE-4426-9F53-88BBCC8B95EF}" type="presParOf" srcId="{5B452B92-16EE-4277-B805-1144A9B08709}" destId="{74CF9B72-F7C5-41CD-B0E5-D0EDDCD14AE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A9EA32-754B-4675-A810-4F27B8AF250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326F7DB-C825-44FE-95F2-A49279B63F58}">
      <dgm:prSet/>
      <dgm:spPr/>
      <dgm:t>
        <a:bodyPr/>
        <a:lstStyle/>
        <a:p>
          <a:r>
            <a:rPr lang="cs-CZ" b="1" i="0"/>
            <a:t>Pedagogický pracovník </a:t>
          </a:r>
          <a:r>
            <a:rPr lang="cs-CZ" b="0" i="0"/>
            <a:t>je dle § 22b zejména povinen</a:t>
          </a:r>
          <a:endParaRPr lang="en-US"/>
        </a:p>
      </dgm:t>
    </dgm:pt>
    <dgm:pt modelId="{A329F8F0-B570-4869-9714-060AA23B4FFA}" type="parTrans" cxnId="{A6D18477-4076-450F-B042-1BE306B0D9D0}">
      <dgm:prSet/>
      <dgm:spPr/>
      <dgm:t>
        <a:bodyPr/>
        <a:lstStyle/>
        <a:p>
          <a:endParaRPr lang="en-US"/>
        </a:p>
      </dgm:t>
    </dgm:pt>
    <dgm:pt modelId="{B7FA4B2D-4F63-433C-95DE-50839926DF47}" type="sibTrans" cxnId="{A6D18477-4076-450F-B042-1BE306B0D9D0}">
      <dgm:prSet/>
      <dgm:spPr/>
      <dgm:t>
        <a:bodyPr/>
        <a:lstStyle/>
        <a:p>
          <a:endParaRPr lang="en-US"/>
        </a:p>
      </dgm:t>
    </dgm:pt>
    <dgm:pt modelId="{478064A2-B973-47EE-99EC-B349EC7AA7CD}">
      <dgm:prSet/>
      <dgm:spPr/>
      <dgm:t>
        <a:bodyPr/>
        <a:lstStyle/>
        <a:p>
          <a:r>
            <a:rPr lang="cs-CZ" b="0" i="0"/>
            <a:t>vykonávat pedagogickou činnost v souladu se zásadami a cíli vzdělávání,</a:t>
          </a:r>
          <a:endParaRPr lang="en-US"/>
        </a:p>
      </dgm:t>
    </dgm:pt>
    <dgm:pt modelId="{C035A5BA-7E64-4F49-8FB5-B3EFED193D5E}" type="parTrans" cxnId="{38688098-73E7-4FD6-B369-FA9F4D086B0B}">
      <dgm:prSet/>
      <dgm:spPr/>
      <dgm:t>
        <a:bodyPr/>
        <a:lstStyle/>
        <a:p>
          <a:endParaRPr lang="en-US"/>
        </a:p>
      </dgm:t>
    </dgm:pt>
    <dgm:pt modelId="{B7310E61-3E1B-4C4A-8389-F4AD91B6E25B}" type="sibTrans" cxnId="{38688098-73E7-4FD6-B369-FA9F4D086B0B}">
      <dgm:prSet/>
      <dgm:spPr/>
      <dgm:t>
        <a:bodyPr/>
        <a:lstStyle/>
        <a:p>
          <a:endParaRPr lang="en-US"/>
        </a:p>
      </dgm:t>
    </dgm:pt>
    <dgm:pt modelId="{ECDF8438-3F98-48C2-9391-36DA56BED992}">
      <dgm:prSet/>
      <dgm:spPr/>
      <dgm:t>
        <a:bodyPr/>
        <a:lstStyle/>
        <a:p>
          <a:r>
            <a:rPr lang="cs-CZ" b="0" i="0"/>
            <a:t>chránit a respektovat práva dítěte, žáka nebo studenta,</a:t>
          </a:r>
          <a:endParaRPr lang="en-US"/>
        </a:p>
      </dgm:t>
    </dgm:pt>
    <dgm:pt modelId="{E586C5F8-8E5A-40FE-85C0-E4114B6F121F}" type="parTrans" cxnId="{D0D91D80-DD26-4AB5-96B0-D8F0A5271288}">
      <dgm:prSet/>
      <dgm:spPr/>
      <dgm:t>
        <a:bodyPr/>
        <a:lstStyle/>
        <a:p>
          <a:endParaRPr lang="en-US"/>
        </a:p>
      </dgm:t>
    </dgm:pt>
    <dgm:pt modelId="{7FD59C19-61A8-4F8D-89D6-3F1BCB02C151}" type="sibTrans" cxnId="{D0D91D80-DD26-4AB5-96B0-D8F0A5271288}">
      <dgm:prSet/>
      <dgm:spPr/>
      <dgm:t>
        <a:bodyPr/>
        <a:lstStyle/>
        <a:p>
          <a:endParaRPr lang="en-US"/>
        </a:p>
      </dgm:t>
    </dgm:pt>
    <dgm:pt modelId="{1D66DFC9-EE07-4689-8888-F654EC325232}">
      <dgm:prSet/>
      <dgm:spPr/>
      <dgm:t>
        <a:bodyPr/>
        <a:lstStyle/>
        <a:p>
          <a:r>
            <a:rPr lang="cs-CZ" b="0" i="0"/>
            <a:t>chránit bezpečí a zdraví dítěte, žáka a studenta a předcházet všem formám rizikového chování ve školách a školských zařízeních…</a:t>
          </a:r>
          <a:endParaRPr lang="en-US"/>
        </a:p>
      </dgm:t>
    </dgm:pt>
    <dgm:pt modelId="{ED3765A6-55A7-4362-A020-BACDEC858C05}" type="parTrans" cxnId="{5F944AE0-DF6B-4D30-8F47-5E1DF1E599B9}">
      <dgm:prSet/>
      <dgm:spPr/>
      <dgm:t>
        <a:bodyPr/>
        <a:lstStyle/>
        <a:p>
          <a:endParaRPr lang="en-US"/>
        </a:p>
      </dgm:t>
    </dgm:pt>
    <dgm:pt modelId="{7C3FC050-9EB5-4E62-8986-DDB93E4C4283}" type="sibTrans" cxnId="{5F944AE0-DF6B-4D30-8F47-5E1DF1E599B9}">
      <dgm:prSet/>
      <dgm:spPr/>
      <dgm:t>
        <a:bodyPr/>
        <a:lstStyle/>
        <a:p>
          <a:endParaRPr lang="en-US"/>
        </a:p>
      </dgm:t>
    </dgm:pt>
    <dgm:pt modelId="{CA364971-070E-4706-8331-1719EE9D2B8F}">
      <dgm:prSet/>
      <dgm:spPr/>
      <dgm:t>
        <a:bodyPr/>
        <a:lstStyle/>
        <a:p>
          <a:r>
            <a:rPr lang="cs-CZ" b="0" i="0"/>
            <a:t>§ 28: mimo jiné školní řád, kniha úrazů…</a:t>
          </a:r>
          <a:endParaRPr lang="en-US"/>
        </a:p>
      </dgm:t>
    </dgm:pt>
    <dgm:pt modelId="{31519B44-2839-4EE5-830A-CFC6DD904075}" type="parTrans" cxnId="{4471C0CB-73E0-4155-B86D-5A7AF42F4461}">
      <dgm:prSet/>
      <dgm:spPr/>
      <dgm:t>
        <a:bodyPr/>
        <a:lstStyle/>
        <a:p>
          <a:endParaRPr lang="en-US"/>
        </a:p>
      </dgm:t>
    </dgm:pt>
    <dgm:pt modelId="{0AB5D7D5-E62D-4484-8654-8C5C3FB0CCCF}" type="sibTrans" cxnId="{4471C0CB-73E0-4155-B86D-5A7AF42F4461}">
      <dgm:prSet/>
      <dgm:spPr/>
      <dgm:t>
        <a:bodyPr/>
        <a:lstStyle/>
        <a:p>
          <a:endParaRPr lang="en-US"/>
        </a:p>
      </dgm:t>
    </dgm:pt>
    <dgm:pt modelId="{5AE54636-B446-4430-9CB8-6E05BA85BE02}" type="pres">
      <dgm:prSet presAssocID="{CEA9EA32-754B-4675-A810-4F27B8AF2503}" presName="linear" presStyleCnt="0">
        <dgm:presLayoutVars>
          <dgm:animLvl val="lvl"/>
          <dgm:resizeHandles val="exact"/>
        </dgm:presLayoutVars>
      </dgm:prSet>
      <dgm:spPr/>
    </dgm:pt>
    <dgm:pt modelId="{783DDDD4-E916-4D69-B296-1EA7D12F416A}" type="pres">
      <dgm:prSet presAssocID="{5326F7DB-C825-44FE-95F2-A49279B63F5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4217512-B6E0-4E01-8D90-6D3F4D63FBAC}" type="pres">
      <dgm:prSet presAssocID="{B7FA4B2D-4F63-433C-95DE-50839926DF47}" presName="spacer" presStyleCnt="0"/>
      <dgm:spPr/>
    </dgm:pt>
    <dgm:pt modelId="{BD8C6C53-736F-4C9D-8F9A-BB3C1BB732C7}" type="pres">
      <dgm:prSet presAssocID="{478064A2-B973-47EE-99EC-B349EC7AA7C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EB23B24-2AA4-4402-9BD9-1C3336EC9636}" type="pres">
      <dgm:prSet presAssocID="{B7310E61-3E1B-4C4A-8389-F4AD91B6E25B}" presName="spacer" presStyleCnt="0"/>
      <dgm:spPr/>
    </dgm:pt>
    <dgm:pt modelId="{64AA1BE9-CD9C-4DE7-88AB-BD4C2AE5A063}" type="pres">
      <dgm:prSet presAssocID="{ECDF8438-3F98-48C2-9391-36DA56BED99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E9F8A1F-C2B0-4FA5-9A6F-7EE35EB9B3AE}" type="pres">
      <dgm:prSet presAssocID="{7FD59C19-61A8-4F8D-89D6-3F1BCB02C151}" presName="spacer" presStyleCnt="0"/>
      <dgm:spPr/>
    </dgm:pt>
    <dgm:pt modelId="{48CC19B4-4DDA-43F6-8F5B-78641FCE3BAA}" type="pres">
      <dgm:prSet presAssocID="{1D66DFC9-EE07-4689-8888-F654EC32523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1C23518-BCA4-4D53-A5C2-D915EE77E86E}" type="pres">
      <dgm:prSet presAssocID="{7C3FC050-9EB5-4E62-8986-DDB93E4C4283}" presName="spacer" presStyleCnt="0"/>
      <dgm:spPr/>
    </dgm:pt>
    <dgm:pt modelId="{ED6AD95B-0933-44D0-BCCA-F251A54D6249}" type="pres">
      <dgm:prSet presAssocID="{CA364971-070E-4706-8331-1719EE9D2B8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B613E33-40C6-48CA-B5E1-BBF48E4A5A7D}" type="presOf" srcId="{CEA9EA32-754B-4675-A810-4F27B8AF2503}" destId="{5AE54636-B446-4430-9CB8-6E05BA85BE02}" srcOrd="0" destOrd="0" presId="urn:microsoft.com/office/officeart/2005/8/layout/vList2"/>
    <dgm:cxn modelId="{A6D18477-4076-450F-B042-1BE306B0D9D0}" srcId="{CEA9EA32-754B-4675-A810-4F27B8AF2503}" destId="{5326F7DB-C825-44FE-95F2-A49279B63F58}" srcOrd="0" destOrd="0" parTransId="{A329F8F0-B570-4869-9714-060AA23B4FFA}" sibTransId="{B7FA4B2D-4F63-433C-95DE-50839926DF47}"/>
    <dgm:cxn modelId="{D0D91D80-DD26-4AB5-96B0-D8F0A5271288}" srcId="{CEA9EA32-754B-4675-A810-4F27B8AF2503}" destId="{ECDF8438-3F98-48C2-9391-36DA56BED992}" srcOrd="2" destOrd="0" parTransId="{E586C5F8-8E5A-40FE-85C0-E4114B6F121F}" sibTransId="{7FD59C19-61A8-4F8D-89D6-3F1BCB02C151}"/>
    <dgm:cxn modelId="{3EC2D182-8B85-416B-B2A7-3E65637B285B}" type="presOf" srcId="{CA364971-070E-4706-8331-1719EE9D2B8F}" destId="{ED6AD95B-0933-44D0-BCCA-F251A54D6249}" srcOrd="0" destOrd="0" presId="urn:microsoft.com/office/officeart/2005/8/layout/vList2"/>
    <dgm:cxn modelId="{38688098-73E7-4FD6-B369-FA9F4D086B0B}" srcId="{CEA9EA32-754B-4675-A810-4F27B8AF2503}" destId="{478064A2-B973-47EE-99EC-B349EC7AA7CD}" srcOrd="1" destOrd="0" parTransId="{C035A5BA-7E64-4F49-8FB5-B3EFED193D5E}" sibTransId="{B7310E61-3E1B-4C4A-8389-F4AD91B6E25B}"/>
    <dgm:cxn modelId="{DA802A9C-7A4E-4D73-BDFC-E7A405AFC9E1}" type="presOf" srcId="{1D66DFC9-EE07-4689-8888-F654EC325232}" destId="{48CC19B4-4DDA-43F6-8F5B-78641FCE3BAA}" srcOrd="0" destOrd="0" presId="urn:microsoft.com/office/officeart/2005/8/layout/vList2"/>
    <dgm:cxn modelId="{38930EB4-F4EC-4141-AD31-FCF9001DD9F2}" type="presOf" srcId="{478064A2-B973-47EE-99EC-B349EC7AA7CD}" destId="{BD8C6C53-736F-4C9D-8F9A-BB3C1BB732C7}" srcOrd="0" destOrd="0" presId="urn:microsoft.com/office/officeart/2005/8/layout/vList2"/>
    <dgm:cxn modelId="{4471C0CB-73E0-4155-B86D-5A7AF42F4461}" srcId="{CEA9EA32-754B-4675-A810-4F27B8AF2503}" destId="{CA364971-070E-4706-8331-1719EE9D2B8F}" srcOrd="4" destOrd="0" parTransId="{31519B44-2839-4EE5-830A-CFC6DD904075}" sibTransId="{0AB5D7D5-E62D-4484-8654-8C5C3FB0CCCF}"/>
    <dgm:cxn modelId="{5F944AE0-DF6B-4D30-8F47-5E1DF1E599B9}" srcId="{CEA9EA32-754B-4675-A810-4F27B8AF2503}" destId="{1D66DFC9-EE07-4689-8888-F654EC325232}" srcOrd="3" destOrd="0" parTransId="{ED3765A6-55A7-4362-A020-BACDEC858C05}" sibTransId="{7C3FC050-9EB5-4E62-8986-DDB93E4C4283}"/>
    <dgm:cxn modelId="{C4CA0DF5-AD17-4A3D-BEAE-82FB1087768F}" type="presOf" srcId="{5326F7DB-C825-44FE-95F2-A49279B63F58}" destId="{783DDDD4-E916-4D69-B296-1EA7D12F416A}" srcOrd="0" destOrd="0" presId="urn:microsoft.com/office/officeart/2005/8/layout/vList2"/>
    <dgm:cxn modelId="{90907DF6-F3D7-478B-A04D-FEED44113C4C}" type="presOf" srcId="{ECDF8438-3F98-48C2-9391-36DA56BED992}" destId="{64AA1BE9-CD9C-4DE7-88AB-BD4C2AE5A063}" srcOrd="0" destOrd="0" presId="urn:microsoft.com/office/officeart/2005/8/layout/vList2"/>
    <dgm:cxn modelId="{BA643747-3597-4ED1-A5F0-EB9BC263AF95}" type="presParOf" srcId="{5AE54636-B446-4430-9CB8-6E05BA85BE02}" destId="{783DDDD4-E916-4D69-B296-1EA7D12F416A}" srcOrd="0" destOrd="0" presId="urn:microsoft.com/office/officeart/2005/8/layout/vList2"/>
    <dgm:cxn modelId="{D1AA288B-3D4B-46B6-8D4E-1F5A96296E50}" type="presParOf" srcId="{5AE54636-B446-4430-9CB8-6E05BA85BE02}" destId="{D4217512-B6E0-4E01-8D90-6D3F4D63FBAC}" srcOrd="1" destOrd="0" presId="urn:microsoft.com/office/officeart/2005/8/layout/vList2"/>
    <dgm:cxn modelId="{BAB5FB59-6B92-44BD-AF21-039A107422B9}" type="presParOf" srcId="{5AE54636-B446-4430-9CB8-6E05BA85BE02}" destId="{BD8C6C53-736F-4C9D-8F9A-BB3C1BB732C7}" srcOrd="2" destOrd="0" presId="urn:microsoft.com/office/officeart/2005/8/layout/vList2"/>
    <dgm:cxn modelId="{233F07C1-111A-4EFC-BBF5-D8CE14046547}" type="presParOf" srcId="{5AE54636-B446-4430-9CB8-6E05BA85BE02}" destId="{6EB23B24-2AA4-4402-9BD9-1C3336EC9636}" srcOrd="3" destOrd="0" presId="urn:microsoft.com/office/officeart/2005/8/layout/vList2"/>
    <dgm:cxn modelId="{6C234438-A434-4F06-8CED-C1890A788185}" type="presParOf" srcId="{5AE54636-B446-4430-9CB8-6E05BA85BE02}" destId="{64AA1BE9-CD9C-4DE7-88AB-BD4C2AE5A063}" srcOrd="4" destOrd="0" presId="urn:microsoft.com/office/officeart/2005/8/layout/vList2"/>
    <dgm:cxn modelId="{D7C85A65-6118-4438-BE5E-2C36A349D0C5}" type="presParOf" srcId="{5AE54636-B446-4430-9CB8-6E05BA85BE02}" destId="{1E9F8A1F-C2B0-4FA5-9A6F-7EE35EB9B3AE}" srcOrd="5" destOrd="0" presId="urn:microsoft.com/office/officeart/2005/8/layout/vList2"/>
    <dgm:cxn modelId="{35334B5B-AB33-4696-BD5B-96FFDC1A4982}" type="presParOf" srcId="{5AE54636-B446-4430-9CB8-6E05BA85BE02}" destId="{48CC19B4-4DDA-43F6-8F5B-78641FCE3BAA}" srcOrd="6" destOrd="0" presId="urn:microsoft.com/office/officeart/2005/8/layout/vList2"/>
    <dgm:cxn modelId="{A40B26B1-D6F5-4A77-A4CF-F6016063DB73}" type="presParOf" srcId="{5AE54636-B446-4430-9CB8-6E05BA85BE02}" destId="{11C23518-BCA4-4D53-A5C2-D915EE77E86E}" srcOrd="7" destOrd="0" presId="urn:microsoft.com/office/officeart/2005/8/layout/vList2"/>
    <dgm:cxn modelId="{AE0A7BFC-5A2C-42D2-8F3A-CF9961E6AB5C}" type="presParOf" srcId="{5AE54636-B446-4430-9CB8-6E05BA85BE02}" destId="{ED6AD95B-0933-44D0-BCCA-F251A54D624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A90E37-5A0C-426A-AFBE-5C008B7ED5D1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DB8877C-AA9B-47EA-882A-A81274E8CEF2}">
      <dgm:prSet/>
      <dgm:spPr/>
      <dgm:t>
        <a:bodyPr/>
        <a:lstStyle/>
        <a:p>
          <a:r>
            <a:rPr lang="cs-CZ" b="0" i="0"/>
            <a:t>Školy a školská zařízení jsou při vzdělávání a s ním přímo souvisejících činnostech a při poskytování školských služeb povinny přihlížet k základním fyziologickým potřebám dětí, žáků a studentů a vytvářet podmínky pro jejich zdravý vývoj a pro předcházení vzniku sociálně patologických jevů.</a:t>
          </a:r>
          <a:endParaRPr lang="en-US"/>
        </a:p>
      </dgm:t>
    </dgm:pt>
    <dgm:pt modelId="{C7895EA2-5C1B-4085-8D3D-E5AB37DBB902}" type="parTrans" cxnId="{29FD8DCA-584E-4E5C-86CF-D4CACC144779}">
      <dgm:prSet/>
      <dgm:spPr/>
      <dgm:t>
        <a:bodyPr/>
        <a:lstStyle/>
        <a:p>
          <a:endParaRPr lang="en-US"/>
        </a:p>
      </dgm:t>
    </dgm:pt>
    <dgm:pt modelId="{8B259351-28AC-42AE-9D3F-ACF4324D554F}" type="sibTrans" cxnId="{29FD8DCA-584E-4E5C-86CF-D4CACC144779}">
      <dgm:prSet/>
      <dgm:spPr/>
      <dgm:t>
        <a:bodyPr/>
        <a:lstStyle/>
        <a:p>
          <a:endParaRPr lang="en-US"/>
        </a:p>
      </dgm:t>
    </dgm:pt>
    <dgm:pt modelId="{AB84A6BD-4CE5-4101-BE63-E98C9E11467D}">
      <dgm:prSet/>
      <dgm:spPr/>
      <dgm:t>
        <a:bodyPr/>
        <a:lstStyle/>
        <a:p>
          <a:r>
            <a:rPr lang="cs-CZ" b="0" i="0"/>
            <a:t>Školy a školská zařízení zajišťují bezpečnost a ochranu zdraví dětí, žáků a studentů při vzdělávání a s ním přímo souvisejících činnostech a při poskytování školských služeb a poskytují žákům a studentům nezbytné informace k zajištění bezpečnosti a ochrany zdraví. Ministerstvo stanoví vyhláškou opatření k zajištění bezpečnosti a ochrany zdraví dětí, žáků a studentů při vzdělávání ve školách a školských zařízeních a při činnostech s ním souvisejících.</a:t>
          </a:r>
          <a:endParaRPr lang="en-US"/>
        </a:p>
      </dgm:t>
    </dgm:pt>
    <dgm:pt modelId="{7AEACF84-0B00-4CEE-9439-B18089422747}" type="parTrans" cxnId="{82DEC6D0-AE18-4C48-92FB-C0844B3FA5CC}">
      <dgm:prSet/>
      <dgm:spPr/>
      <dgm:t>
        <a:bodyPr/>
        <a:lstStyle/>
        <a:p>
          <a:endParaRPr lang="en-US"/>
        </a:p>
      </dgm:t>
    </dgm:pt>
    <dgm:pt modelId="{81B2ADF8-A73E-4D96-B299-584DE0C49098}" type="sibTrans" cxnId="{82DEC6D0-AE18-4C48-92FB-C0844B3FA5CC}">
      <dgm:prSet/>
      <dgm:spPr/>
      <dgm:t>
        <a:bodyPr/>
        <a:lstStyle/>
        <a:p>
          <a:endParaRPr lang="en-US"/>
        </a:p>
      </dgm:t>
    </dgm:pt>
    <dgm:pt modelId="{A5FC804E-AB80-40B0-A792-479026733F21}">
      <dgm:prSet/>
      <dgm:spPr/>
      <dgm:t>
        <a:bodyPr/>
        <a:lstStyle/>
        <a:p>
          <a:r>
            <a:rPr lang="cs-CZ" b="0" i="0"/>
            <a:t>Školy a školská zařízení jsou povinny vést evidenci úrazů dětí, žáků a studentů, k nimž došlo při činnostech uvedených v odstavci 2, vyhotovit a zaslat záznam o úrazu stanoveným orgánům a institucím. Ministerstvo stanoví vyhláškou způsob evidence úrazů, hlášení a zasílání záznamu o úrazu, vzor záznamu o úrazu a okruh orgánů a institucí, jimž se záznam o úrazu zasílá.</a:t>
          </a:r>
          <a:endParaRPr lang="en-US"/>
        </a:p>
      </dgm:t>
    </dgm:pt>
    <dgm:pt modelId="{2A9DFF2C-45CB-461F-A2D5-BEB06F6E9974}" type="parTrans" cxnId="{F9F42833-FA4A-4005-BB14-57AF0B3D6659}">
      <dgm:prSet/>
      <dgm:spPr/>
      <dgm:t>
        <a:bodyPr/>
        <a:lstStyle/>
        <a:p>
          <a:endParaRPr lang="en-US"/>
        </a:p>
      </dgm:t>
    </dgm:pt>
    <dgm:pt modelId="{83DD7BD8-35FE-4A36-B9FB-6EDDC84EBA16}" type="sibTrans" cxnId="{F9F42833-FA4A-4005-BB14-57AF0B3D6659}">
      <dgm:prSet/>
      <dgm:spPr/>
      <dgm:t>
        <a:bodyPr/>
        <a:lstStyle/>
        <a:p>
          <a:endParaRPr lang="en-US"/>
        </a:p>
      </dgm:t>
    </dgm:pt>
    <dgm:pt modelId="{68EA061E-B8C4-4A0D-8778-4F4677526847}" type="pres">
      <dgm:prSet presAssocID="{F5A90E37-5A0C-426A-AFBE-5C008B7ED5D1}" presName="outerComposite" presStyleCnt="0">
        <dgm:presLayoutVars>
          <dgm:chMax val="5"/>
          <dgm:dir/>
          <dgm:resizeHandles val="exact"/>
        </dgm:presLayoutVars>
      </dgm:prSet>
      <dgm:spPr/>
    </dgm:pt>
    <dgm:pt modelId="{25A400AD-DA1C-486A-8ED1-0A65D32C1EDD}" type="pres">
      <dgm:prSet presAssocID="{F5A90E37-5A0C-426A-AFBE-5C008B7ED5D1}" presName="dummyMaxCanvas" presStyleCnt="0">
        <dgm:presLayoutVars/>
      </dgm:prSet>
      <dgm:spPr/>
    </dgm:pt>
    <dgm:pt modelId="{785A8183-AC0F-4454-BD2F-6AE4115DA25D}" type="pres">
      <dgm:prSet presAssocID="{F5A90E37-5A0C-426A-AFBE-5C008B7ED5D1}" presName="ThreeNodes_1" presStyleLbl="node1" presStyleIdx="0" presStyleCnt="3">
        <dgm:presLayoutVars>
          <dgm:bulletEnabled val="1"/>
        </dgm:presLayoutVars>
      </dgm:prSet>
      <dgm:spPr/>
    </dgm:pt>
    <dgm:pt modelId="{E9D83E18-9D32-466B-BAB0-190A71411D07}" type="pres">
      <dgm:prSet presAssocID="{F5A90E37-5A0C-426A-AFBE-5C008B7ED5D1}" presName="ThreeNodes_2" presStyleLbl="node1" presStyleIdx="1" presStyleCnt="3">
        <dgm:presLayoutVars>
          <dgm:bulletEnabled val="1"/>
        </dgm:presLayoutVars>
      </dgm:prSet>
      <dgm:spPr/>
    </dgm:pt>
    <dgm:pt modelId="{49126EC1-C8E7-4846-A685-94DFD9581472}" type="pres">
      <dgm:prSet presAssocID="{F5A90E37-5A0C-426A-AFBE-5C008B7ED5D1}" presName="ThreeNodes_3" presStyleLbl="node1" presStyleIdx="2" presStyleCnt="3">
        <dgm:presLayoutVars>
          <dgm:bulletEnabled val="1"/>
        </dgm:presLayoutVars>
      </dgm:prSet>
      <dgm:spPr/>
    </dgm:pt>
    <dgm:pt modelId="{CB9ED77A-9E08-46DA-BAFF-EA8AED97B2E5}" type="pres">
      <dgm:prSet presAssocID="{F5A90E37-5A0C-426A-AFBE-5C008B7ED5D1}" presName="ThreeConn_1-2" presStyleLbl="fgAccFollowNode1" presStyleIdx="0" presStyleCnt="2">
        <dgm:presLayoutVars>
          <dgm:bulletEnabled val="1"/>
        </dgm:presLayoutVars>
      </dgm:prSet>
      <dgm:spPr/>
    </dgm:pt>
    <dgm:pt modelId="{03CE1FFD-E462-42CA-AEA4-CF33F86404AC}" type="pres">
      <dgm:prSet presAssocID="{F5A90E37-5A0C-426A-AFBE-5C008B7ED5D1}" presName="ThreeConn_2-3" presStyleLbl="fgAccFollowNode1" presStyleIdx="1" presStyleCnt="2">
        <dgm:presLayoutVars>
          <dgm:bulletEnabled val="1"/>
        </dgm:presLayoutVars>
      </dgm:prSet>
      <dgm:spPr/>
    </dgm:pt>
    <dgm:pt modelId="{B5FF8631-4907-466D-90B2-6C6B3C171375}" type="pres">
      <dgm:prSet presAssocID="{F5A90E37-5A0C-426A-AFBE-5C008B7ED5D1}" presName="ThreeNodes_1_text" presStyleLbl="node1" presStyleIdx="2" presStyleCnt="3">
        <dgm:presLayoutVars>
          <dgm:bulletEnabled val="1"/>
        </dgm:presLayoutVars>
      </dgm:prSet>
      <dgm:spPr/>
    </dgm:pt>
    <dgm:pt modelId="{4B6F4B3C-C319-42F3-8BA4-E1297295689E}" type="pres">
      <dgm:prSet presAssocID="{F5A90E37-5A0C-426A-AFBE-5C008B7ED5D1}" presName="ThreeNodes_2_text" presStyleLbl="node1" presStyleIdx="2" presStyleCnt="3">
        <dgm:presLayoutVars>
          <dgm:bulletEnabled val="1"/>
        </dgm:presLayoutVars>
      </dgm:prSet>
      <dgm:spPr/>
    </dgm:pt>
    <dgm:pt modelId="{AEBBDB00-C221-48E4-B4C9-CE2235482FC1}" type="pres">
      <dgm:prSet presAssocID="{F5A90E37-5A0C-426A-AFBE-5C008B7ED5D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5B12A70E-A225-4CE5-95AA-B89137FE4BA3}" type="presOf" srcId="{9DB8877C-AA9B-47EA-882A-A81274E8CEF2}" destId="{785A8183-AC0F-4454-BD2F-6AE4115DA25D}" srcOrd="0" destOrd="0" presId="urn:microsoft.com/office/officeart/2005/8/layout/vProcess5"/>
    <dgm:cxn modelId="{FF558D2C-E032-4DC3-8D01-C61C8817CF9D}" type="presOf" srcId="{F5A90E37-5A0C-426A-AFBE-5C008B7ED5D1}" destId="{68EA061E-B8C4-4A0D-8778-4F4677526847}" srcOrd="0" destOrd="0" presId="urn:microsoft.com/office/officeart/2005/8/layout/vProcess5"/>
    <dgm:cxn modelId="{647B1032-1022-4D61-93A6-649EEBE54C94}" type="presOf" srcId="{81B2ADF8-A73E-4D96-B299-584DE0C49098}" destId="{03CE1FFD-E462-42CA-AEA4-CF33F86404AC}" srcOrd="0" destOrd="0" presId="urn:microsoft.com/office/officeart/2005/8/layout/vProcess5"/>
    <dgm:cxn modelId="{F9F42833-FA4A-4005-BB14-57AF0B3D6659}" srcId="{F5A90E37-5A0C-426A-AFBE-5C008B7ED5D1}" destId="{A5FC804E-AB80-40B0-A792-479026733F21}" srcOrd="2" destOrd="0" parTransId="{2A9DFF2C-45CB-461F-A2D5-BEB06F6E9974}" sibTransId="{83DD7BD8-35FE-4A36-B9FB-6EDDC84EBA16}"/>
    <dgm:cxn modelId="{45B29461-BD82-4F91-87BF-B562C549D1CF}" type="presOf" srcId="{8B259351-28AC-42AE-9D3F-ACF4324D554F}" destId="{CB9ED77A-9E08-46DA-BAFF-EA8AED97B2E5}" srcOrd="0" destOrd="0" presId="urn:microsoft.com/office/officeart/2005/8/layout/vProcess5"/>
    <dgm:cxn modelId="{2B058164-4CC2-4AA3-B62F-FE46451EED73}" type="presOf" srcId="{A5FC804E-AB80-40B0-A792-479026733F21}" destId="{AEBBDB00-C221-48E4-B4C9-CE2235482FC1}" srcOrd="1" destOrd="0" presId="urn:microsoft.com/office/officeart/2005/8/layout/vProcess5"/>
    <dgm:cxn modelId="{82053B74-487A-497C-8E09-313DDB34D40B}" type="presOf" srcId="{AB84A6BD-4CE5-4101-BE63-E98C9E11467D}" destId="{E9D83E18-9D32-466B-BAB0-190A71411D07}" srcOrd="0" destOrd="0" presId="urn:microsoft.com/office/officeart/2005/8/layout/vProcess5"/>
    <dgm:cxn modelId="{BE88C9AD-7F1B-4EEB-994A-074DBD9BE67B}" type="presOf" srcId="{AB84A6BD-4CE5-4101-BE63-E98C9E11467D}" destId="{4B6F4B3C-C319-42F3-8BA4-E1297295689E}" srcOrd="1" destOrd="0" presId="urn:microsoft.com/office/officeart/2005/8/layout/vProcess5"/>
    <dgm:cxn modelId="{65BCBDB7-A0F5-436A-9596-A0C93F269A17}" type="presOf" srcId="{9DB8877C-AA9B-47EA-882A-A81274E8CEF2}" destId="{B5FF8631-4907-466D-90B2-6C6B3C171375}" srcOrd="1" destOrd="0" presId="urn:microsoft.com/office/officeart/2005/8/layout/vProcess5"/>
    <dgm:cxn modelId="{29FD8DCA-584E-4E5C-86CF-D4CACC144779}" srcId="{F5A90E37-5A0C-426A-AFBE-5C008B7ED5D1}" destId="{9DB8877C-AA9B-47EA-882A-A81274E8CEF2}" srcOrd="0" destOrd="0" parTransId="{C7895EA2-5C1B-4085-8D3D-E5AB37DBB902}" sibTransId="{8B259351-28AC-42AE-9D3F-ACF4324D554F}"/>
    <dgm:cxn modelId="{82DEC6D0-AE18-4C48-92FB-C0844B3FA5CC}" srcId="{F5A90E37-5A0C-426A-AFBE-5C008B7ED5D1}" destId="{AB84A6BD-4CE5-4101-BE63-E98C9E11467D}" srcOrd="1" destOrd="0" parTransId="{7AEACF84-0B00-4CEE-9439-B18089422747}" sibTransId="{81B2ADF8-A73E-4D96-B299-584DE0C49098}"/>
    <dgm:cxn modelId="{E9B1EEE8-B8E2-4DD2-BDC4-DB29C5427136}" type="presOf" srcId="{A5FC804E-AB80-40B0-A792-479026733F21}" destId="{49126EC1-C8E7-4846-A685-94DFD9581472}" srcOrd="0" destOrd="0" presId="urn:microsoft.com/office/officeart/2005/8/layout/vProcess5"/>
    <dgm:cxn modelId="{47E316A2-F36A-43D3-B449-E3BB6810AC8C}" type="presParOf" srcId="{68EA061E-B8C4-4A0D-8778-4F4677526847}" destId="{25A400AD-DA1C-486A-8ED1-0A65D32C1EDD}" srcOrd="0" destOrd="0" presId="urn:microsoft.com/office/officeart/2005/8/layout/vProcess5"/>
    <dgm:cxn modelId="{58E4EFEF-4D02-4FDF-A1BB-8D0DEA7DACC1}" type="presParOf" srcId="{68EA061E-B8C4-4A0D-8778-4F4677526847}" destId="{785A8183-AC0F-4454-BD2F-6AE4115DA25D}" srcOrd="1" destOrd="0" presId="urn:microsoft.com/office/officeart/2005/8/layout/vProcess5"/>
    <dgm:cxn modelId="{36E2EB8C-D8DB-4379-B7F0-5EA3BFE51F1A}" type="presParOf" srcId="{68EA061E-B8C4-4A0D-8778-4F4677526847}" destId="{E9D83E18-9D32-466B-BAB0-190A71411D07}" srcOrd="2" destOrd="0" presId="urn:microsoft.com/office/officeart/2005/8/layout/vProcess5"/>
    <dgm:cxn modelId="{FFAED97A-E1F2-49EA-AAA7-B17DFB70ABC8}" type="presParOf" srcId="{68EA061E-B8C4-4A0D-8778-4F4677526847}" destId="{49126EC1-C8E7-4846-A685-94DFD9581472}" srcOrd="3" destOrd="0" presId="urn:microsoft.com/office/officeart/2005/8/layout/vProcess5"/>
    <dgm:cxn modelId="{68A2216C-2371-48CB-9D8B-141FCB1E7567}" type="presParOf" srcId="{68EA061E-B8C4-4A0D-8778-4F4677526847}" destId="{CB9ED77A-9E08-46DA-BAFF-EA8AED97B2E5}" srcOrd="4" destOrd="0" presId="urn:microsoft.com/office/officeart/2005/8/layout/vProcess5"/>
    <dgm:cxn modelId="{15AA5CC1-A609-495E-9A3E-92EF0025B885}" type="presParOf" srcId="{68EA061E-B8C4-4A0D-8778-4F4677526847}" destId="{03CE1FFD-E462-42CA-AEA4-CF33F86404AC}" srcOrd="5" destOrd="0" presId="urn:microsoft.com/office/officeart/2005/8/layout/vProcess5"/>
    <dgm:cxn modelId="{4C8F8AFA-D197-4BAC-986D-0BCFA22B7E27}" type="presParOf" srcId="{68EA061E-B8C4-4A0D-8778-4F4677526847}" destId="{B5FF8631-4907-466D-90B2-6C6B3C171375}" srcOrd="6" destOrd="0" presId="urn:microsoft.com/office/officeart/2005/8/layout/vProcess5"/>
    <dgm:cxn modelId="{967F8777-3211-480C-9C11-64C6FDEE4423}" type="presParOf" srcId="{68EA061E-B8C4-4A0D-8778-4F4677526847}" destId="{4B6F4B3C-C319-42F3-8BA4-E1297295689E}" srcOrd="7" destOrd="0" presId="urn:microsoft.com/office/officeart/2005/8/layout/vProcess5"/>
    <dgm:cxn modelId="{3FAFCDDF-7826-4BDF-B765-C0FB14816E34}" type="presParOf" srcId="{68EA061E-B8C4-4A0D-8778-4F4677526847}" destId="{AEBBDB00-C221-48E4-B4C9-CE2235482FC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819130E-AB49-443B-A2EA-AB1C80B496A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F428199-703D-43D8-A3E0-7E1D42C2E062}">
      <dgm:prSet/>
      <dgm:spPr/>
      <dgm:t>
        <a:bodyPr/>
        <a:lstStyle/>
        <a:p>
          <a:r>
            <a:rPr lang="cs-CZ" b="0" i="0"/>
            <a:t>Obecně platí, že škola odpovídá za veškerou škodu vzniklou žákovi, a to i když neporušila žádnou svoji povinnost (tzv. objektivní odpovědnost). To platí jak pro újmu na zdraví, tak také pro škodu na majetku. Znamená to tedy, že v případě, že žákovi vznikne újma na zdraví nebo škoda na majetku, škola by ji měla vždy odškodnit.</a:t>
          </a:r>
          <a:endParaRPr lang="en-US"/>
        </a:p>
      </dgm:t>
    </dgm:pt>
    <dgm:pt modelId="{4D240F18-B892-41EC-819A-47DCA2F7EE09}" type="parTrans" cxnId="{ED841460-10D5-408C-AE35-55A9486C054F}">
      <dgm:prSet/>
      <dgm:spPr/>
      <dgm:t>
        <a:bodyPr/>
        <a:lstStyle/>
        <a:p>
          <a:endParaRPr lang="en-US"/>
        </a:p>
      </dgm:t>
    </dgm:pt>
    <dgm:pt modelId="{F1F584FC-0E7D-4B66-95F3-3F17918E848E}" type="sibTrans" cxnId="{ED841460-10D5-408C-AE35-55A9486C054F}">
      <dgm:prSet/>
      <dgm:spPr/>
      <dgm:t>
        <a:bodyPr/>
        <a:lstStyle/>
        <a:p>
          <a:endParaRPr lang="en-US"/>
        </a:p>
      </dgm:t>
    </dgm:pt>
    <dgm:pt modelId="{F894FFD4-0888-40CD-B7F0-0BEA33D4F5EC}">
      <dgm:prSet/>
      <dgm:spPr/>
      <dgm:t>
        <a:bodyPr/>
        <a:lstStyle/>
        <a:p>
          <a:r>
            <a:rPr lang="cs-CZ" b="0" i="0"/>
            <a:t>Výjimkou z tohoto pravidla jsou následující případy, kdy škola odpovědná není, pokud škoda vznikla:</a:t>
          </a:r>
          <a:endParaRPr lang="en-US"/>
        </a:p>
      </dgm:t>
    </dgm:pt>
    <dgm:pt modelId="{2786CEA0-DA62-4220-8BAF-36310E6B75B7}" type="parTrans" cxnId="{81DB1FF8-A7D7-4B9B-B73F-A264F23C1C45}">
      <dgm:prSet/>
      <dgm:spPr/>
      <dgm:t>
        <a:bodyPr/>
        <a:lstStyle/>
        <a:p>
          <a:endParaRPr lang="en-US"/>
        </a:p>
      </dgm:t>
    </dgm:pt>
    <dgm:pt modelId="{271C576F-307E-43F0-8621-2AD7CD835C80}" type="sibTrans" cxnId="{81DB1FF8-A7D7-4B9B-B73F-A264F23C1C45}">
      <dgm:prSet/>
      <dgm:spPr/>
      <dgm:t>
        <a:bodyPr/>
        <a:lstStyle/>
        <a:p>
          <a:endParaRPr lang="en-US"/>
        </a:p>
      </dgm:t>
    </dgm:pt>
    <dgm:pt modelId="{8A059B86-8B1F-4937-91BB-20F11035B0FF}">
      <dgm:prSet/>
      <dgm:spPr/>
      <dgm:t>
        <a:bodyPr/>
        <a:lstStyle/>
        <a:p>
          <a:r>
            <a:rPr lang="cs-CZ" b="0" i="0"/>
            <a:t>Tím, že žák svým zaviněním porušil předpisy nebo pokyny k zajištění bezpečnosti, ačkoliv s nimi byl řádně seznámen a jejich znalost a dodržování byly soustavně vyžadovány a kontrolovány;</a:t>
          </a:r>
          <a:endParaRPr lang="en-US"/>
        </a:p>
      </dgm:t>
    </dgm:pt>
    <dgm:pt modelId="{151C844B-CED8-458E-BD74-804583F6CB6B}" type="parTrans" cxnId="{C7B80FBA-EFF0-4F4D-B795-C640546592C4}">
      <dgm:prSet/>
      <dgm:spPr/>
      <dgm:t>
        <a:bodyPr/>
        <a:lstStyle/>
        <a:p>
          <a:endParaRPr lang="en-US"/>
        </a:p>
      </dgm:t>
    </dgm:pt>
    <dgm:pt modelId="{60DD17E5-A5B5-48E1-8CE3-E411A1090D5C}" type="sibTrans" cxnId="{C7B80FBA-EFF0-4F4D-B795-C640546592C4}">
      <dgm:prSet/>
      <dgm:spPr/>
      <dgm:t>
        <a:bodyPr/>
        <a:lstStyle/>
        <a:p>
          <a:endParaRPr lang="en-US"/>
        </a:p>
      </dgm:t>
    </dgm:pt>
    <dgm:pt modelId="{2F9ED5CF-C395-414C-A96D-9E1D241C9C56}">
      <dgm:prSet/>
      <dgm:spPr/>
      <dgm:t>
        <a:bodyPr/>
        <a:lstStyle/>
        <a:p>
          <a:r>
            <a:rPr lang="cs-CZ" b="0" i="0"/>
            <a:t>V důsledku opilosti žák nebo v důsledku zneužití jiných návykových látek, pokud škola nemohla vzniku škody zabránit;</a:t>
          </a:r>
          <a:endParaRPr lang="en-US"/>
        </a:p>
      </dgm:t>
    </dgm:pt>
    <dgm:pt modelId="{1225896A-F7D9-482D-8ED3-EE56E96CE7E1}" type="parTrans" cxnId="{1A781448-9508-46DA-80A3-B0AB0CE114A9}">
      <dgm:prSet/>
      <dgm:spPr/>
      <dgm:t>
        <a:bodyPr/>
        <a:lstStyle/>
        <a:p>
          <a:endParaRPr lang="en-US"/>
        </a:p>
      </dgm:t>
    </dgm:pt>
    <dgm:pt modelId="{CE646395-B98C-44F4-9D66-9FEF8D636C5F}" type="sibTrans" cxnId="{1A781448-9508-46DA-80A3-B0AB0CE114A9}">
      <dgm:prSet/>
      <dgm:spPr/>
      <dgm:t>
        <a:bodyPr/>
        <a:lstStyle/>
        <a:p>
          <a:endParaRPr lang="en-US"/>
        </a:p>
      </dgm:t>
    </dgm:pt>
    <dgm:pt modelId="{1707AA1D-2451-47E6-A5AD-6E93226CA756}">
      <dgm:prSet/>
      <dgm:spPr/>
      <dgm:t>
        <a:bodyPr/>
        <a:lstStyle/>
        <a:p>
          <a:r>
            <a:rPr lang="cs-CZ" b="0" i="0"/>
            <a:t>Tím, že se žák choval v rozporu s obvyklým způsobem chování, přestože si musel být vědom, že si může způsobit újmu na zdraví.</a:t>
          </a:r>
          <a:endParaRPr lang="en-US"/>
        </a:p>
      </dgm:t>
    </dgm:pt>
    <dgm:pt modelId="{D359047C-B3D8-4A71-BA15-EEB5D7C82B43}" type="parTrans" cxnId="{8DBB081C-482E-4009-B061-D4B668CEB1A4}">
      <dgm:prSet/>
      <dgm:spPr/>
      <dgm:t>
        <a:bodyPr/>
        <a:lstStyle/>
        <a:p>
          <a:endParaRPr lang="en-US"/>
        </a:p>
      </dgm:t>
    </dgm:pt>
    <dgm:pt modelId="{D2357AF7-4612-48FB-98E5-C6BD221D7A79}" type="sibTrans" cxnId="{8DBB081C-482E-4009-B061-D4B668CEB1A4}">
      <dgm:prSet/>
      <dgm:spPr/>
      <dgm:t>
        <a:bodyPr/>
        <a:lstStyle/>
        <a:p>
          <a:endParaRPr lang="en-US"/>
        </a:p>
      </dgm:t>
    </dgm:pt>
    <dgm:pt modelId="{16B4BF28-6BAE-4D65-86FC-D76BC607D7E6}" type="pres">
      <dgm:prSet presAssocID="{7819130E-AB49-443B-A2EA-AB1C80B496AB}" presName="diagram" presStyleCnt="0">
        <dgm:presLayoutVars>
          <dgm:dir/>
          <dgm:resizeHandles val="exact"/>
        </dgm:presLayoutVars>
      </dgm:prSet>
      <dgm:spPr/>
    </dgm:pt>
    <dgm:pt modelId="{7BA28020-A564-4EAD-8FF4-E3C3374202CE}" type="pres">
      <dgm:prSet presAssocID="{0F428199-703D-43D8-A3E0-7E1D42C2E062}" presName="node" presStyleLbl="node1" presStyleIdx="0" presStyleCnt="2">
        <dgm:presLayoutVars>
          <dgm:bulletEnabled val="1"/>
        </dgm:presLayoutVars>
      </dgm:prSet>
      <dgm:spPr/>
    </dgm:pt>
    <dgm:pt modelId="{A2CA53D9-CBAA-4039-B2FF-9AFEC53A358E}" type="pres">
      <dgm:prSet presAssocID="{F1F584FC-0E7D-4B66-95F3-3F17918E848E}" presName="sibTrans" presStyleCnt="0"/>
      <dgm:spPr/>
    </dgm:pt>
    <dgm:pt modelId="{5F30F72A-CFB5-4B2A-AD1F-7CE1E1966633}" type="pres">
      <dgm:prSet presAssocID="{F894FFD4-0888-40CD-B7F0-0BEA33D4F5EC}" presName="node" presStyleLbl="node1" presStyleIdx="1" presStyleCnt="2">
        <dgm:presLayoutVars>
          <dgm:bulletEnabled val="1"/>
        </dgm:presLayoutVars>
      </dgm:prSet>
      <dgm:spPr/>
    </dgm:pt>
  </dgm:ptLst>
  <dgm:cxnLst>
    <dgm:cxn modelId="{8DBB081C-482E-4009-B061-D4B668CEB1A4}" srcId="{F894FFD4-0888-40CD-B7F0-0BEA33D4F5EC}" destId="{1707AA1D-2451-47E6-A5AD-6E93226CA756}" srcOrd="2" destOrd="0" parTransId="{D359047C-B3D8-4A71-BA15-EEB5D7C82B43}" sibTransId="{D2357AF7-4612-48FB-98E5-C6BD221D7A79}"/>
    <dgm:cxn modelId="{E635732B-2724-4573-B6AE-00B5E8E717A9}" type="presOf" srcId="{7819130E-AB49-443B-A2EA-AB1C80B496AB}" destId="{16B4BF28-6BAE-4D65-86FC-D76BC607D7E6}" srcOrd="0" destOrd="0" presId="urn:microsoft.com/office/officeart/2005/8/layout/default"/>
    <dgm:cxn modelId="{ED841460-10D5-408C-AE35-55A9486C054F}" srcId="{7819130E-AB49-443B-A2EA-AB1C80B496AB}" destId="{0F428199-703D-43D8-A3E0-7E1D42C2E062}" srcOrd="0" destOrd="0" parTransId="{4D240F18-B892-41EC-819A-47DCA2F7EE09}" sibTransId="{F1F584FC-0E7D-4B66-95F3-3F17918E848E}"/>
    <dgm:cxn modelId="{1A781448-9508-46DA-80A3-B0AB0CE114A9}" srcId="{F894FFD4-0888-40CD-B7F0-0BEA33D4F5EC}" destId="{2F9ED5CF-C395-414C-A96D-9E1D241C9C56}" srcOrd="1" destOrd="0" parTransId="{1225896A-F7D9-482D-8ED3-EE56E96CE7E1}" sibTransId="{CE646395-B98C-44F4-9D66-9FEF8D636C5F}"/>
    <dgm:cxn modelId="{8C771F73-22C8-4275-ADDB-6EBA1C6CCC6C}" type="presOf" srcId="{0F428199-703D-43D8-A3E0-7E1D42C2E062}" destId="{7BA28020-A564-4EAD-8FF4-E3C3374202CE}" srcOrd="0" destOrd="0" presId="urn:microsoft.com/office/officeart/2005/8/layout/default"/>
    <dgm:cxn modelId="{C14B0D91-5C39-46B4-8853-3AB19A3B6A9F}" type="presOf" srcId="{2F9ED5CF-C395-414C-A96D-9E1D241C9C56}" destId="{5F30F72A-CFB5-4B2A-AD1F-7CE1E1966633}" srcOrd="0" destOrd="2" presId="urn:microsoft.com/office/officeart/2005/8/layout/default"/>
    <dgm:cxn modelId="{C7B80FBA-EFF0-4F4D-B795-C640546592C4}" srcId="{F894FFD4-0888-40CD-B7F0-0BEA33D4F5EC}" destId="{8A059B86-8B1F-4937-91BB-20F11035B0FF}" srcOrd="0" destOrd="0" parTransId="{151C844B-CED8-458E-BD74-804583F6CB6B}" sibTransId="{60DD17E5-A5B5-48E1-8CE3-E411A1090D5C}"/>
    <dgm:cxn modelId="{882C9AC8-6C21-4AA8-B3CA-A6467CBA2752}" type="presOf" srcId="{F894FFD4-0888-40CD-B7F0-0BEA33D4F5EC}" destId="{5F30F72A-CFB5-4B2A-AD1F-7CE1E1966633}" srcOrd="0" destOrd="0" presId="urn:microsoft.com/office/officeart/2005/8/layout/default"/>
    <dgm:cxn modelId="{805815F3-F1DD-47BC-9FC6-60AE77C2939D}" type="presOf" srcId="{1707AA1D-2451-47E6-A5AD-6E93226CA756}" destId="{5F30F72A-CFB5-4B2A-AD1F-7CE1E1966633}" srcOrd="0" destOrd="3" presId="urn:microsoft.com/office/officeart/2005/8/layout/default"/>
    <dgm:cxn modelId="{81DB1FF8-A7D7-4B9B-B73F-A264F23C1C45}" srcId="{7819130E-AB49-443B-A2EA-AB1C80B496AB}" destId="{F894FFD4-0888-40CD-B7F0-0BEA33D4F5EC}" srcOrd="1" destOrd="0" parTransId="{2786CEA0-DA62-4220-8BAF-36310E6B75B7}" sibTransId="{271C576F-307E-43F0-8621-2AD7CD835C80}"/>
    <dgm:cxn modelId="{51E583FA-CECB-4874-B440-8B0EFC936E76}" type="presOf" srcId="{8A059B86-8B1F-4937-91BB-20F11035B0FF}" destId="{5F30F72A-CFB5-4B2A-AD1F-7CE1E1966633}" srcOrd="0" destOrd="1" presId="urn:microsoft.com/office/officeart/2005/8/layout/default"/>
    <dgm:cxn modelId="{3F2D7B9A-822C-4E80-9752-0BA7144C8682}" type="presParOf" srcId="{16B4BF28-6BAE-4D65-86FC-D76BC607D7E6}" destId="{7BA28020-A564-4EAD-8FF4-E3C3374202CE}" srcOrd="0" destOrd="0" presId="urn:microsoft.com/office/officeart/2005/8/layout/default"/>
    <dgm:cxn modelId="{7DADF9BB-36D6-4623-BD28-9794FB587E4D}" type="presParOf" srcId="{16B4BF28-6BAE-4D65-86FC-D76BC607D7E6}" destId="{A2CA53D9-CBAA-4039-B2FF-9AFEC53A358E}" srcOrd="1" destOrd="0" presId="urn:microsoft.com/office/officeart/2005/8/layout/default"/>
    <dgm:cxn modelId="{1CBB4D4B-D403-4D52-BB5F-D8956ED87EEA}" type="presParOf" srcId="{16B4BF28-6BAE-4D65-86FC-D76BC607D7E6}" destId="{5F30F72A-CFB5-4B2A-AD1F-7CE1E196663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393136F-CC47-46B0-9B37-AB3EE90A97E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75E9CC-10D7-4B54-B3A3-ED0BF9CE1B83}">
      <dgm:prSet/>
      <dgm:spPr/>
      <dgm:t>
        <a:bodyPr/>
        <a:lstStyle/>
        <a:p>
          <a:r>
            <a:rPr lang="cs-CZ" i="0"/>
            <a:t>Zákon č. 89/2012 Sb., občanský zákoník ("OZ")</a:t>
          </a:r>
          <a:endParaRPr lang="en-US"/>
        </a:p>
      </dgm:t>
    </dgm:pt>
    <dgm:pt modelId="{91EA770D-AD1E-46E3-9502-F7AB8E3CB816}" type="parTrans" cxnId="{BA6F15A1-6EE4-4718-9BEF-C7F9E795C6D8}">
      <dgm:prSet/>
      <dgm:spPr/>
      <dgm:t>
        <a:bodyPr/>
        <a:lstStyle/>
        <a:p>
          <a:endParaRPr lang="en-US"/>
        </a:p>
      </dgm:t>
    </dgm:pt>
    <dgm:pt modelId="{72F5694C-ECFD-4D49-8F30-53DE08D076DE}" type="sibTrans" cxnId="{BA6F15A1-6EE4-4718-9BEF-C7F9E795C6D8}">
      <dgm:prSet/>
      <dgm:spPr/>
      <dgm:t>
        <a:bodyPr/>
        <a:lstStyle/>
        <a:p>
          <a:endParaRPr lang="en-US"/>
        </a:p>
      </dgm:t>
    </dgm:pt>
    <dgm:pt modelId="{DE2DFBB3-90E7-4509-8112-63A90A839898}">
      <dgm:prSet/>
      <dgm:spPr/>
      <dgm:t>
        <a:bodyPr/>
        <a:lstStyle/>
        <a:p>
          <a:r>
            <a:rPr lang="cs-CZ" i="0" dirty="0"/>
            <a:t>Zákon č. 40/ 2009 Sb., Trestní zákoník</a:t>
          </a:r>
          <a:endParaRPr lang="en-US" dirty="0"/>
        </a:p>
      </dgm:t>
    </dgm:pt>
    <dgm:pt modelId="{422BAFE7-5EC3-47DB-AF24-E8A5B985140D}" type="parTrans" cxnId="{27629BDB-9315-4124-A5F4-238ECCE65F83}">
      <dgm:prSet/>
      <dgm:spPr/>
      <dgm:t>
        <a:bodyPr/>
        <a:lstStyle/>
        <a:p>
          <a:endParaRPr lang="en-US"/>
        </a:p>
      </dgm:t>
    </dgm:pt>
    <dgm:pt modelId="{2FDB1D03-0931-493B-B5A2-71015CB19E37}" type="sibTrans" cxnId="{27629BDB-9315-4124-A5F4-238ECCE65F83}">
      <dgm:prSet/>
      <dgm:spPr/>
      <dgm:t>
        <a:bodyPr/>
        <a:lstStyle/>
        <a:p>
          <a:endParaRPr lang="en-US"/>
        </a:p>
      </dgm:t>
    </dgm:pt>
    <dgm:pt modelId="{43F40114-FE81-40F4-BEBE-80B031E9C4C7}">
      <dgm:prSet/>
      <dgm:spPr/>
      <dgm:t>
        <a:bodyPr/>
        <a:lstStyle/>
        <a:p>
          <a:r>
            <a:rPr lang="cs-CZ" b="0" i="0"/>
            <a:t>Zákon č. 561/2004 Sb., o předškolním, základním, středním, vyšším odborném a jiném vzdělávání (školský zákon) </a:t>
          </a:r>
          <a:endParaRPr lang="en-US"/>
        </a:p>
      </dgm:t>
    </dgm:pt>
    <dgm:pt modelId="{3EEEF4EE-330D-4437-8E1F-B842D67A6EDA}" type="parTrans" cxnId="{6649D224-7FE8-4C7C-9888-EE3D3DFFE8F0}">
      <dgm:prSet/>
      <dgm:spPr/>
      <dgm:t>
        <a:bodyPr/>
        <a:lstStyle/>
        <a:p>
          <a:endParaRPr lang="en-US"/>
        </a:p>
      </dgm:t>
    </dgm:pt>
    <dgm:pt modelId="{D02FD10D-5575-4810-927D-0DE5EF88F56C}" type="sibTrans" cxnId="{6649D224-7FE8-4C7C-9888-EE3D3DFFE8F0}">
      <dgm:prSet/>
      <dgm:spPr/>
      <dgm:t>
        <a:bodyPr/>
        <a:lstStyle/>
        <a:p>
          <a:endParaRPr lang="en-US"/>
        </a:p>
      </dgm:t>
    </dgm:pt>
    <dgm:pt modelId="{D201EB70-7627-4A87-8C7E-19BA8B86D3D2}">
      <dgm:prSet/>
      <dgm:spPr/>
      <dgm:t>
        <a:bodyPr/>
        <a:lstStyle/>
        <a:p>
          <a:r>
            <a:rPr lang="cs-CZ" b="0" i="0"/>
            <a:t>Zákon č. 563/2004 Sb., o pedagogických pracovnících a o změně některých zákonů </a:t>
          </a:r>
          <a:endParaRPr lang="en-US"/>
        </a:p>
      </dgm:t>
    </dgm:pt>
    <dgm:pt modelId="{5080403A-F38D-4F15-896D-51EAA3D99C1F}" type="parTrans" cxnId="{1FD8EA3C-3DB3-40B8-974B-A42222D4E99D}">
      <dgm:prSet/>
      <dgm:spPr/>
      <dgm:t>
        <a:bodyPr/>
        <a:lstStyle/>
        <a:p>
          <a:endParaRPr lang="en-US"/>
        </a:p>
      </dgm:t>
    </dgm:pt>
    <dgm:pt modelId="{BEB37AFC-C9F7-4567-AB7A-D4A30842E7AC}" type="sibTrans" cxnId="{1FD8EA3C-3DB3-40B8-974B-A42222D4E99D}">
      <dgm:prSet/>
      <dgm:spPr/>
      <dgm:t>
        <a:bodyPr/>
        <a:lstStyle/>
        <a:p>
          <a:endParaRPr lang="en-US"/>
        </a:p>
      </dgm:t>
    </dgm:pt>
    <dgm:pt modelId="{2073A84D-AA4A-419E-B63D-0F2BF0D6148C}">
      <dgm:prSet/>
      <dgm:spPr/>
      <dgm:t>
        <a:bodyPr/>
        <a:lstStyle/>
        <a:p>
          <a:r>
            <a:rPr lang="cs-CZ" b="0" i="0"/>
            <a:t>Zákon č. 258/2000 Sb., o ochraně veřejného zdraví </a:t>
          </a:r>
          <a:endParaRPr lang="en-US"/>
        </a:p>
      </dgm:t>
    </dgm:pt>
    <dgm:pt modelId="{6C36D580-AD5E-461D-80AD-E2E1F9BEA8AE}" type="parTrans" cxnId="{6A100B52-49E3-475D-8776-1696A9182F0F}">
      <dgm:prSet/>
      <dgm:spPr/>
      <dgm:t>
        <a:bodyPr/>
        <a:lstStyle/>
        <a:p>
          <a:endParaRPr lang="en-US"/>
        </a:p>
      </dgm:t>
    </dgm:pt>
    <dgm:pt modelId="{ADE798AC-D217-4F6E-8DCA-22F1E2EFB431}" type="sibTrans" cxnId="{6A100B52-49E3-475D-8776-1696A9182F0F}">
      <dgm:prSet/>
      <dgm:spPr/>
      <dgm:t>
        <a:bodyPr/>
        <a:lstStyle/>
        <a:p>
          <a:endParaRPr lang="en-US"/>
        </a:p>
      </dgm:t>
    </dgm:pt>
    <dgm:pt modelId="{C7486C61-C6DE-4700-93D7-1FFC02C9A97A}">
      <dgm:prSet/>
      <dgm:spPr/>
      <dgm:t>
        <a:bodyPr/>
        <a:lstStyle/>
        <a:p>
          <a:r>
            <a:rPr lang="cs-CZ" b="0" i="0"/>
            <a:t>Zákon č. 262/2006 Sb., zákoník práce</a:t>
          </a:r>
          <a:endParaRPr lang="en-US"/>
        </a:p>
      </dgm:t>
    </dgm:pt>
    <dgm:pt modelId="{B45BFCFB-D0E1-4A92-90BF-FF5037A75E45}" type="parTrans" cxnId="{00637C6B-8889-4D4F-8BEB-06247DB1C4FA}">
      <dgm:prSet/>
      <dgm:spPr/>
      <dgm:t>
        <a:bodyPr/>
        <a:lstStyle/>
        <a:p>
          <a:endParaRPr lang="en-US"/>
        </a:p>
      </dgm:t>
    </dgm:pt>
    <dgm:pt modelId="{CDA96B37-BF7C-40D9-92A8-C07858792E41}" type="sibTrans" cxnId="{00637C6B-8889-4D4F-8BEB-06247DB1C4FA}">
      <dgm:prSet/>
      <dgm:spPr/>
      <dgm:t>
        <a:bodyPr/>
        <a:lstStyle/>
        <a:p>
          <a:endParaRPr lang="en-US"/>
        </a:p>
      </dgm:t>
    </dgm:pt>
    <dgm:pt modelId="{A964C6E0-9809-479D-BDAF-BF6495E6750C}">
      <dgm:prSet/>
      <dgm:spPr/>
      <dgm:t>
        <a:bodyPr/>
        <a:lstStyle/>
        <a:p>
          <a:r>
            <a:rPr lang="cs-CZ" b="0" i="0"/>
            <a:t>Zákon č. 373/2011 sb., o specifických zdravotních službách (zdravotní způsobilost ke vzdělávání, výchově a sportu)</a:t>
          </a:r>
          <a:endParaRPr lang="en-US"/>
        </a:p>
      </dgm:t>
    </dgm:pt>
    <dgm:pt modelId="{6A1AC13E-584D-4C4C-89AF-73F359E91705}" type="parTrans" cxnId="{390452CE-842F-4A79-BF2E-1DD09D19D44B}">
      <dgm:prSet/>
      <dgm:spPr/>
      <dgm:t>
        <a:bodyPr/>
        <a:lstStyle/>
        <a:p>
          <a:endParaRPr lang="en-US"/>
        </a:p>
      </dgm:t>
    </dgm:pt>
    <dgm:pt modelId="{DACBB3E2-DFC2-4DF6-951B-682942835D6C}" type="sibTrans" cxnId="{390452CE-842F-4A79-BF2E-1DD09D19D44B}">
      <dgm:prSet/>
      <dgm:spPr/>
      <dgm:t>
        <a:bodyPr/>
        <a:lstStyle/>
        <a:p>
          <a:endParaRPr lang="en-US"/>
        </a:p>
      </dgm:t>
    </dgm:pt>
    <dgm:pt modelId="{961A0DEE-3790-4C83-A899-7B0BC6D7330C}">
      <dgm:prSet/>
      <dgm:spPr/>
      <dgm:t>
        <a:bodyPr/>
        <a:lstStyle/>
        <a:p>
          <a:r>
            <a:rPr lang="cs-CZ" b="0" i="0"/>
            <a:t>Vyhláška MŠMT č. 48/2005 Sb., o základním vzdělávání a některých náležitostech plnění povinné školní docházky</a:t>
          </a:r>
          <a:endParaRPr lang="en-US"/>
        </a:p>
      </dgm:t>
    </dgm:pt>
    <dgm:pt modelId="{B7AA7CB6-3233-4C08-8042-E9F04F9C0600}" type="parTrans" cxnId="{599BD662-85F5-49BD-9A5C-98FF92F672AD}">
      <dgm:prSet/>
      <dgm:spPr/>
      <dgm:t>
        <a:bodyPr/>
        <a:lstStyle/>
        <a:p>
          <a:endParaRPr lang="en-US"/>
        </a:p>
      </dgm:t>
    </dgm:pt>
    <dgm:pt modelId="{D20F97B6-A4AF-4BB4-A546-89D106E30330}" type="sibTrans" cxnId="{599BD662-85F5-49BD-9A5C-98FF92F672AD}">
      <dgm:prSet/>
      <dgm:spPr/>
      <dgm:t>
        <a:bodyPr/>
        <a:lstStyle/>
        <a:p>
          <a:endParaRPr lang="en-US"/>
        </a:p>
      </dgm:t>
    </dgm:pt>
    <dgm:pt modelId="{D9496017-64DF-45E7-A3BB-9EB24841829B}">
      <dgm:prSet/>
      <dgm:spPr/>
      <dgm:t>
        <a:bodyPr/>
        <a:lstStyle/>
        <a:p>
          <a:r>
            <a:rPr lang="cs-CZ"/>
            <a:t>Vyhláška č. 273/2007 Sb., kterou se stanoví pracovní řád pro zaměstnance školy a školských zařízení</a:t>
          </a:r>
          <a:endParaRPr lang="en-US"/>
        </a:p>
      </dgm:t>
    </dgm:pt>
    <dgm:pt modelId="{A794CAF0-7194-43B2-A9A0-7DE33CE86B92}" type="parTrans" cxnId="{8B111D54-B2D7-4F01-8264-B99E0051574A}">
      <dgm:prSet/>
      <dgm:spPr/>
      <dgm:t>
        <a:bodyPr/>
        <a:lstStyle/>
        <a:p>
          <a:endParaRPr lang="en-US"/>
        </a:p>
      </dgm:t>
    </dgm:pt>
    <dgm:pt modelId="{6935AC07-41CB-48EF-ACBB-B9B91658759B}" type="sibTrans" cxnId="{8B111D54-B2D7-4F01-8264-B99E0051574A}">
      <dgm:prSet/>
      <dgm:spPr/>
      <dgm:t>
        <a:bodyPr/>
        <a:lstStyle/>
        <a:p>
          <a:endParaRPr lang="en-US"/>
        </a:p>
      </dgm:t>
    </dgm:pt>
    <dgm:pt modelId="{55440C1D-8447-4C9E-9050-A1683B207FB3}">
      <dgm:prSet/>
      <dgm:spPr/>
      <dgm:t>
        <a:bodyPr/>
        <a:lstStyle/>
        <a:p>
          <a:r>
            <a:rPr lang="cs-CZ"/>
            <a:t>Vyhláška 393/2013, kterou se stanoví zdravotní způsobilost k tělesné výchově a sportu</a:t>
          </a:r>
          <a:endParaRPr lang="en-US"/>
        </a:p>
      </dgm:t>
    </dgm:pt>
    <dgm:pt modelId="{50077E9A-EEF2-4BC9-9D07-70EF826A7665}" type="parTrans" cxnId="{52771980-D13D-47AB-B231-D030056C1A91}">
      <dgm:prSet/>
      <dgm:spPr/>
      <dgm:t>
        <a:bodyPr/>
        <a:lstStyle/>
        <a:p>
          <a:endParaRPr lang="en-US"/>
        </a:p>
      </dgm:t>
    </dgm:pt>
    <dgm:pt modelId="{4013A753-BE51-45FA-989D-E7DB30EA353A}" type="sibTrans" cxnId="{52771980-D13D-47AB-B231-D030056C1A91}">
      <dgm:prSet/>
      <dgm:spPr/>
      <dgm:t>
        <a:bodyPr/>
        <a:lstStyle/>
        <a:p>
          <a:endParaRPr lang="en-US"/>
        </a:p>
      </dgm:t>
    </dgm:pt>
    <dgm:pt modelId="{DED44585-81A8-4A89-BFD6-5855F6B5387D}">
      <dgm:prSet/>
      <dgm:spPr/>
      <dgm:t>
        <a:bodyPr/>
        <a:lstStyle/>
        <a:p>
          <a:r>
            <a:rPr lang="cs-CZ"/>
            <a:t>Metodika k náhradě nemajetkové újmy na zdraví k § 2958 OZ</a:t>
          </a:r>
          <a:endParaRPr lang="en-US"/>
        </a:p>
      </dgm:t>
    </dgm:pt>
    <dgm:pt modelId="{C862598E-95DD-4553-A54F-F55A5ED5F3DF}" type="parTrans" cxnId="{1E455C96-0345-426E-95C8-20AFDE009108}">
      <dgm:prSet/>
      <dgm:spPr/>
      <dgm:t>
        <a:bodyPr/>
        <a:lstStyle/>
        <a:p>
          <a:endParaRPr lang="en-US"/>
        </a:p>
      </dgm:t>
    </dgm:pt>
    <dgm:pt modelId="{8DCA3745-F635-4D7C-BD17-9D6538368D85}" type="sibTrans" cxnId="{1E455C96-0345-426E-95C8-20AFDE009108}">
      <dgm:prSet/>
      <dgm:spPr/>
      <dgm:t>
        <a:bodyPr/>
        <a:lstStyle/>
        <a:p>
          <a:endParaRPr lang="en-US"/>
        </a:p>
      </dgm:t>
    </dgm:pt>
    <dgm:pt modelId="{CDC51861-10C0-48D9-9ECD-47075B9678E5}" type="pres">
      <dgm:prSet presAssocID="{6393136F-CC47-46B0-9B37-AB3EE90A97ED}" presName="vert0" presStyleCnt="0">
        <dgm:presLayoutVars>
          <dgm:dir/>
          <dgm:animOne val="branch"/>
          <dgm:animLvl val="lvl"/>
        </dgm:presLayoutVars>
      </dgm:prSet>
      <dgm:spPr/>
    </dgm:pt>
    <dgm:pt modelId="{C764441F-7D36-4D5A-9C9E-89326150E6F5}" type="pres">
      <dgm:prSet presAssocID="{BF75E9CC-10D7-4B54-B3A3-ED0BF9CE1B83}" presName="thickLine" presStyleLbl="alignNode1" presStyleIdx="0" presStyleCnt="11"/>
      <dgm:spPr/>
    </dgm:pt>
    <dgm:pt modelId="{E2DF4E05-C49B-47E8-B95D-5DBDF5C6EC3F}" type="pres">
      <dgm:prSet presAssocID="{BF75E9CC-10D7-4B54-B3A3-ED0BF9CE1B83}" presName="horz1" presStyleCnt="0"/>
      <dgm:spPr/>
    </dgm:pt>
    <dgm:pt modelId="{F186FB56-EF2E-4077-B5CA-88FC62241CC3}" type="pres">
      <dgm:prSet presAssocID="{BF75E9CC-10D7-4B54-B3A3-ED0BF9CE1B83}" presName="tx1" presStyleLbl="revTx" presStyleIdx="0" presStyleCnt="11"/>
      <dgm:spPr/>
    </dgm:pt>
    <dgm:pt modelId="{E1CEAC97-1290-492E-99A6-A0F0C174073C}" type="pres">
      <dgm:prSet presAssocID="{BF75E9CC-10D7-4B54-B3A3-ED0BF9CE1B83}" presName="vert1" presStyleCnt="0"/>
      <dgm:spPr/>
    </dgm:pt>
    <dgm:pt modelId="{201BA9D7-BAD2-4B33-93EF-913323FEF378}" type="pres">
      <dgm:prSet presAssocID="{DE2DFBB3-90E7-4509-8112-63A90A839898}" presName="thickLine" presStyleLbl="alignNode1" presStyleIdx="1" presStyleCnt="11"/>
      <dgm:spPr/>
    </dgm:pt>
    <dgm:pt modelId="{5C84D894-B0CF-4F52-A561-48A09B97C2AD}" type="pres">
      <dgm:prSet presAssocID="{DE2DFBB3-90E7-4509-8112-63A90A839898}" presName="horz1" presStyleCnt="0"/>
      <dgm:spPr/>
    </dgm:pt>
    <dgm:pt modelId="{98941A66-14D3-44C6-BD44-8E611B27AA19}" type="pres">
      <dgm:prSet presAssocID="{DE2DFBB3-90E7-4509-8112-63A90A839898}" presName="tx1" presStyleLbl="revTx" presStyleIdx="1" presStyleCnt="11"/>
      <dgm:spPr/>
    </dgm:pt>
    <dgm:pt modelId="{CB9464DA-246A-47E6-A6C9-6F2EC643DA0A}" type="pres">
      <dgm:prSet presAssocID="{DE2DFBB3-90E7-4509-8112-63A90A839898}" presName="vert1" presStyleCnt="0"/>
      <dgm:spPr/>
    </dgm:pt>
    <dgm:pt modelId="{D64C4BE2-60FD-42A4-9BA9-7ACC929D353C}" type="pres">
      <dgm:prSet presAssocID="{43F40114-FE81-40F4-BEBE-80B031E9C4C7}" presName="thickLine" presStyleLbl="alignNode1" presStyleIdx="2" presStyleCnt="11"/>
      <dgm:spPr/>
    </dgm:pt>
    <dgm:pt modelId="{2E618EAE-E3AE-466C-9E7C-CECB09BE4BF7}" type="pres">
      <dgm:prSet presAssocID="{43F40114-FE81-40F4-BEBE-80B031E9C4C7}" presName="horz1" presStyleCnt="0"/>
      <dgm:spPr/>
    </dgm:pt>
    <dgm:pt modelId="{7CA55093-6C26-42B3-AFC3-4BF9D56334A9}" type="pres">
      <dgm:prSet presAssocID="{43F40114-FE81-40F4-BEBE-80B031E9C4C7}" presName="tx1" presStyleLbl="revTx" presStyleIdx="2" presStyleCnt="11"/>
      <dgm:spPr/>
    </dgm:pt>
    <dgm:pt modelId="{0E584698-C58A-4BCF-9E3A-5B5B06CD0BB7}" type="pres">
      <dgm:prSet presAssocID="{43F40114-FE81-40F4-BEBE-80B031E9C4C7}" presName="vert1" presStyleCnt="0"/>
      <dgm:spPr/>
    </dgm:pt>
    <dgm:pt modelId="{77492613-FDCF-4725-875A-C7D9D5512316}" type="pres">
      <dgm:prSet presAssocID="{D201EB70-7627-4A87-8C7E-19BA8B86D3D2}" presName="thickLine" presStyleLbl="alignNode1" presStyleIdx="3" presStyleCnt="11"/>
      <dgm:spPr/>
    </dgm:pt>
    <dgm:pt modelId="{3D08E9BE-45F3-46D9-A3DF-AE91AA8AAFC7}" type="pres">
      <dgm:prSet presAssocID="{D201EB70-7627-4A87-8C7E-19BA8B86D3D2}" presName="horz1" presStyleCnt="0"/>
      <dgm:spPr/>
    </dgm:pt>
    <dgm:pt modelId="{8B3D263D-F3C7-4B60-ADE1-59705CB5E54C}" type="pres">
      <dgm:prSet presAssocID="{D201EB70-7627-4A87-8C7E-19BA8B86D3D2}" presName="tx1" presStyleLbl="revTx" presStyleIdx="3" presStyleCnt="11"/>
      <dgm:spPr/>
    </dgm:pt>
    <dgm:pt modelId="{F01CAE15-6347-49A1-A3B3-0094BEF06B08}" type="pres">
      <dgm:prSet presAssocID="{D201EB70-7627-4A87-8C7E-19BA8B86D3D2}" presName="vert1" presStyleCnt="0"/>
      <dgm:spPr/>
    </dgm:pt>
    <dgm:pt modelId="{A1469C92-D4FF-43DB-B887-6188952AB0E7}" type="pres">
      <dgm:prSet presAssocID="{2073A84D-AA4A-419E-B63D-0F2BF0D6148C}" presName="thickLine" presStyleLbl="alignNode1" presStyleIdx="4" presStyleCnt="11"/>
      <dgm:spPr/>
    </dgm:pt>
    <dgm:pt modelId="{7E09E3F6-A823-41DE-B6D5-73CFABA7BB58}" type="pres">
      <dgm:prSet presAssocID="{2073A84D-AA4A-419E-B63D-0F2BF0D6148C}" presName="horz1" presStyleCnt="0"/>
      <dgm:spPr/>
    </dgm:pt>
    <dgm:pt modelId="{13EA021D-B813-411B-92DA-1622F4146EEC}" type="pres">
      <dgm:prSet presAssocID="{2073A84D-AA4A-419E-B63D-0F2BF0D6148C}" presName="tx1" presStyleLbl="revTx" presStyleIdx="4" presStyleCnt="11"/>
      <dgm:spPr/>
    </dgm:pt>
    <dgm:pt modelId="{600ABB15-1169-4299-9A98-8E28E22EEC61}" type="pres">
      <dgm:prSet presAssocID="{2073A84D-AA4A-419E-B63D-0F2BF0D6148C}" presName="vert1" presStyleCnt="0"/>
      <dgm:spPr/>
    </dgm:pt>
    <dgm:pt modelId="{154BD2BD-4C40-4B83-8BD1-F369840B1AA4}" type="pres">
      <dgm:prSet presAssocID="{C7486C61-C6DE-4700-93D7-1FFC02C9A97A}" presName="thickLine" presStyleLbl="alignNode1" presStyleIdx="5" presStyleCnt="11"/>
      <dgm:spPr/>
    </dgm:pt>
    <dgm:pt modelId="{156A6D28-4A4F-4EE6-8533-89780B1EF95A}" type="pres">
      <dgm:prSet presAssocID="{C7486C61-C6DE-4700-93D7-1FFC02C9A97A}" presName="horz1" presStyleCnt="0"/>
      <dgm:spPr/>
    </dgm:pt>
    <dgm:pt modelId="{E48A8D59-9DA4-41D6-9A56-6CE45D891FBC}" type="pres">
      <dgm:prSet presAssocID="{C7486C61-C6DE-4700-93D7-1FFC02C9A97A}" presName="tx1" presStyleLbl="revTx" presStyleIdx="5" presStyleCnt="11"/>
      <dgm:spPr/>
    </dgm:pt>
    <dgm:pt modelId="{3630B41B-FE4D-45D2-92E0-8F7B2FDB5ADC}" type="pres">
      <dgm:prSet presAssocID="{C7486C61-C6DE-4700-93D7-1FFC02C9A97A}" presName="vert1" presStyleCnt="0"/>
      <dgm:spPr/>
    </dgm:pt>
    <dgm:pt modelId="{9E53447A-EBFB-4939-A819-5CB4B4090563}" type="pres">
      <dgm:prSet presAssocID="{A964C6E0-9809-479D-BDAF-BF6495E6750C}" presName="thickLine" presStyleLbl="alignNode1" presStyleIdx="6" presStyleCnt="11"/>
      <dgm:spPr/>
    </dgm:pt>
    <dgm:pt modelId="{37462730-9B79-4231-8FCF-A761E782A2AE}" type="pres">
      <dgm:prSet presAssocID="{A964C6E0-9809-479D-BDAF-BF6495E6750C}" presName="horz1" presStyleCnt="0"/>
      <dgm:spPr/>
    </dgm:pt>
    <dgm:pt modelId="{B65E802D-38EB-4419-B554-41FA5D583E61}" type="pres">
      <dgm:prSet presAssocID="{A964C6E0-9809-479D-BDAF-BF6495E6750C}" presName="tx1" presStyleLbl="revTx" presStyleIdx="6" presStyleCnt="11"/>
      <dgm:spPr/>
    </dgm:pt>
    <dgm:pt modelId="{7C9AE131-5305-4A62-A5C9-31B8B5FAD293}" type="pres">
      <dgm:prSet presAssocID="{A964C6E0-9809-479D-BDAF-BF6495E6750C}" presName="vert1" presStyleCnt="0"/>
      <dgm:spPr/>
    </dgm:pt>
    <dgm:pt modelId="{BA31362A-2BC8-4B38-8FE7-64AD80A32347}" type="pres">
      <dgm:prSet presAssocID="{961A0DEE-3790-4C83-A899-7B0BC6D7330C}" presName="thickLine" presStyleLbl="alignNode1" presStyleIdx="7" presStyleCnt="11"/>
      <dgm:spPr/>
    </dgm:pt>
    <dgm:pt modelId="{E73BF921-9C89-4E0B-BE98-338AECE281D4}" type="pres">
      <dgm:prSet presAssocID="{961A0DEE-3790-4C83-A899-7B0BC6D7330C}" presName="horz1" presStyleCnt="0"/>
      <dgm:spPr/>
    </dgm:pt>
    <dgm:pt modelId="{CEE39E5F-7275-405E-BC7E-B70510E4D965}" type="pres">
      <dgm:prSet presAssocID="{961A0DEE-3790-4C83-A899-7B0BC6D7330C}" presName="tx1" presStyleLbl="revTx" presStyleIdx="7" presStyleCnt="11"/>
      <dgm:spPr/>
    </dgm:pt>
    <dgm:pt modelId="{45D1A870-3E0E-49CD-94A2-E9FCB465F881}" type="pres">
      <dgm:prSet presAssocID="{961A0DEE-3790-4C83-A899-7B0BC6D7330C}" presName="vert1" presStyleCnt="0"/>
      <dgm:spPr/>
    </dgm:pt>
    <dgm:pt modelId="{43E1A2C0-93E4-4C99-8969-74FF70F44BB1}" type="pres">
      <dgm:prSet presAssocID="{D9496017-64DF-45E7-A3BB-9EB24841829B}" presName="thickLine" presStyleLbl="alignNode1" presStyleIdx="8" presStyleCnt="11"/>
      <dgm:spPr/>
    </dgm:pt>
    <dgm:pt modelId="{1EF8E034-FB03-48A2-86EE-8FF611BF6552}" type="pres">
      <dgm:prSet presAssocID="{D9496017-64DF-45E7-A3BB-9EB24841829B}" presName="horz1" presStyleCnt="0"/>
      <dgm:spPr/>
    </dgm:pt>
    <dgm:pt modelId="{56D1D448-3E29-49A8-A829-42271848D20E}" type="pres">
      <dgm:prSet presAssocID="{D9496017-64DF-45E7-A3BB-9EB24841829B}" presName="tx1" presStyleLbl="revTx" presStyleIdx="8" presStyleCnt="11"/>
      <dgm:spPr/>
    </dgm:pt>
    <dgm:pt modelId="{2A08DE99-95F1-4109-8D95-DDE8624C376B}" type="pres">
      <dgm:prSet presAssocID="{D9496017-64DF-45E7-A3BB-9EB24841829B}" presName="vert1" presStyleCnt="0"/>
      <dgm:spPr/>
    </dgm:pt>
    <dgm:pt modelId="{4BEF57B1-D3E5-42FE-846D-6FFF8588C38D}" type="pres">
      <dgm:prSet presAssocID="{55440C1D-8447-4C9E-9050-A1683B207FB3}" presName="thickLine" presStyleLbl="alignNode1" presStyleIdx="9" presStyleCnt="11"/>
      <dgm:spPr/>
    </dgm:pt>
    <dgm:pt modelId="{8E9B51F4-EE2D-4878-8D40-DA8A0CBFDBE0}" type="pres">
      <dgm:prSet presAssocID="{55440C1D-8447-4C9E-9050-A1683B207FB3}" presName="horz1" presStyleCnt="0"/>
      <dgm:spPr/>
    </dgm:pt>
    <dgm:pt modelId="{8E445B4A-09F0-4189-ADD0-145DFC0053E5}" type="pres">
      <dgm:prSet presAssocID="{55440C1D-8447-4C9E-9050-A1683B207FB3}" presName="tx1" presStyleLbl="revTx" presStyleIdx="9" presStyleCnt="11"/>
      <dgm:spPr/>
    </dgm:pt>
    <dgm:pt modelId="{CB651E48-FB05-4079-B544-C1F231E7746F}" type="pres">
      <dgm:prSet presAssocID="{55440C1D-8447-4C9E-9050-A1683B207FB3}" presName="vert1" presStyleCnt="0"/>
      <dgm:spPr/>
    </dgm:pt>
    <dgm:pt modelId="{D4073F0C-4135-4FA0-B701-59012DAA62D3}" type="pres">
      <dgm:prSet presAssocID="{DED44585-81A8-4A89-BFD6-5855F6B5387D}" presName="thickLine" presStyleLbl="alignNode1" presStyleIdx="10" presStyleCnt="11"/>
      <dgm:spPr/>
    </dgm:pt>
    <dgm:pt modelId="{69672612-88E6-4F77-8FAF-DD33C6D7E447}" type="pres">
      <dgm:prSet presAssocID="{DED44585-81A8-4A89-BFD6-5855F6B5387D}" presName="horz1" presStyleCnt="0"/>
      <dgm:spPr/>
    </dgm:pt>
    <dgm:pt modelId="{014E267E-98B1-421F-A90B-1F70B3A8DFAD}" type="pres">
      <dgm:prSet presAssocID="{DED44585-81A8-4A89-BFD6-5855F6B5387D}" presName="tx1" presStyleLbl="revTx" presStyleIdx="10" presStyleCnt="11"/>
      <dgm:spPr/>
    </dgm:pt>
    <dgm:pt modelId="{4A9895E7-57AD-4682-9E06-F152D7AB3FD9}" type="pres">
      <dgm:prSet presAssocID="{DED44585-81A8-4A89-BFD6-5855F6B5387D}" presName="vert1" presStyleCnt="0"/>
      <dgm:spPr/>
    </dgm:pt>
  </dgm:ptLst>
  <dgm:cxnLst>
    <dgm:cxn modelId="{C3EA5710-ACB5-42BD-AAB4-60F4CA81CC7C}" type="presOf" srcId="{D201EB70-7627-4A87-8C7E-19BA8B86D3D2}" destId="{8B3D263D-F3C7-4B60-ADE1-59705CB5E54C}" srcOrd="0" destOrd="0" presId="urn:microsoft.com/office/officeart/2008/layout/LinedList"/>
    <dgm:cxn modelId="{AF10C723-8B9D-4409-9CDA-58777F37C5B8}" type="presOf" srcId="{961A0DEE-3790-4C83-A899-7B0BC6D7330C}" destId="{CEE39E5F-7275-405E-BC7E-B70510E4D965}" srcOrd="0" destOrd="0" presId="urn:microsoft.com/office/officeart/2008/layout/LinedList"/>
    <dgm:cxn modelId="{6649D224-7FE8-4C7C-9888-EE3D3DFFE8F0}" srcId="{6393136F-CC47-46B0-9B37-AB3EE90A97ED}" destId="{43F40114-FE81-40F4-BEBE-80B031E9C4C7}" srcOrd="2" destOrd="0" parTransId="{3EEEF4EE-330D-4437-8E1F-B842D67A6EDA}" sibTransId="{D02FD10D-5575-4810-927D-0DE5EF88F56C}"/>
    <dgm:cxn modelId="{1FD8EA3C-3DB3-40B8-974B-A42222D4E99D}" srcId="{6393136F-CC47-46B0-9B37-AB3EE90A97ED}" destId="{D201EB70-7627-4A87-8C7E-19BA8B86D3D2}" srcOrd="3" destOrd="0" parTransId="{5080403A-F38D-4F15-896D-51EAA3D99C1F}" sibTransId="{BEB37AFC-C9F7-4567-AB7A-D4A30842E7AC}"/>
    <dgm:cxn modelId="{599BD662-85F5-49BD-9A5C-98FF92F672AD}" srcId="{6393136F-CC47-46B0-9B37-AB3EE90A97ED}" destId="{961A0DEE-3790-4C83-A899-7B0BC6D7330C}" srcOrd="7" destOrd="0" parTransId="{B7AA7CB6-3233-4C08-8042-E9F04F9C0600}" sibTransId="{D20F97B6-A4AF-4BB4-A546-89D106E30330}"/>
    <dgm:cxn modelId="{679FC344-A6EC-4BDA-A868-290B3E802EB0}" type="presOf" srcId="{43F40114-FE81-40F4-BEBE-80B031E9C4C7}" destId="{7CA55093-6C26-42B3-AFC3-4BF9D56334A9}" srcOrd="0" destOrd="0" presId="urn:microsoft.com/office/officeart/2008/layout/LinedList"/>
    <dgm:cxn modelId="{00637C6B-8889-4D4F-8BEB-06247DB1C4FA}" srcId="{6393136F-CC47-46B0-9B37-AB3EE90A97ED}" destId="{C7486C61-C6DE-4700-93D7-1FFC02C9A97A}" srcOrd="5" destOrd="0" parTransId="{B45BFCFB-D0E1-4A92-90BF-FF5037A75E45}" sibTransId="{CDA96B37-BF7C-40D9-92A8-C07858792E41}"/>
    <dgm:cxn modelId="{4C1FAB6F-2A1D-4763-9E1B-3E7B7E8400BC}" type="presOf" srcId="{D9496017-64DF-45E7-A3BB-9EB24841829B}" destId="{56D1D448-3E29-49A8-A829-42271848D20E}" srcOrd="0" destOrd="0" presId="urn:microsoft.com/office/officeart/2008/layout/LinedList"/>
    <dgm:cxn modelId="{6A100B52-49E3-475D-8776-1696A9182F0F}" srcId="{6393136F-CC47-46B0-9B37-AB3EE90A97ED}" destId="{2073A84D-AA4A-419E-B63D-0F2BF0D6148C}" srcOrd="4" destOrd="0" parTransId="{6C36D580-AD5E-461D-80AD-E2E1F9BEA8AE}" sibTransId="{ADE798AC-D217-4F6E-8DCA-22F1E2EFB431}"/>
    <dgm:cxn modelId="{8B111D54-B2D7-4F01-8264-B99E0051574A}" srcId="{6393136F-CC47-46B0-9B37-AB3EE90A97ED}" destId="{D9496017-64DF-45E7-A3BB-9EB24841829B}" srcOrd="8" destOrd="0" parTransId="{A794CAF0-7194-43B2-A9A0-7DE33CE86B92}" sibTransId="{6935AC07-41CB-48EF-ACBB-B9B91658759B}"/>
    <dgm:cxn modelId="{536BFF54-D8E2-42B4-98B5-048B9D1F0C5C}" type="presOf" srcId="{55440C1D-8447-4C9E-9050-A1683B207FB3}" destId="{8E445B4A-09F0-4189-ADD0-145DFC0053E5}" srcOrd="0" destOrd="0" presId="urn:microsoft.com/office/officeart/2008/layout/LinedList"/>
    <dgm:cxn modelId="{52771980-D13D-47AB-B231-D030056C1A91}" srcId="{6393136F-CC47-46B0-9B37-AB3EE90A97ED}" destId="{55440C1D-8447-4C9E-9050-A1683B207FB3}" srcOrd="9" destOrd="0" parTransId="{50077E9A-EEF2-4BC9-9D07-70EF826A7665}" sibTransId="{4013A753-BE51-45FA-989D-E7DB30EA353A}"/>
    <dgm:cxn modelId="{1EAFC989-6F31-4B42-93B1-28C870C38057}" type="presOf" srcId="{BF75E9CC-10D7-4B54-B3A3-ED0BF9CE1B83}" destId="{F186FB56-EF2E-4077-B5CA-88FC62241CC3}" srcOrd="0" destOrd="0" presId="urn:microsoft.com/office/officeart/2008/layout/LinedList"/>
    <dgm:cxn modelId="{24A0E88F-8716-4917-8DCC-C9100922C1F6}" type="presOf" srcId="{6393136F-CC47-46B0-9B37-AB3EE90A97ED}" destId="{CDC51861-10C0-48D9-9ECD-47075B9678E5}" srcOrd="0" destOrd="0" presId="urn:microsoft.com/office/officeart/2008/layout/LinedList"/>
    <dgm:cxn modelId="{1E455C96-0345-426E-95C8-20AFDE009108}" srcId="{6393136F-CC47-46B0-9B37-AB3EE90A97ED}" destId="{DED44585-81A8-4A89-BFD6-5855F6B5387D}" srcOrd="10" destOrd="0" parTransId="{C862598E-95DD-4553-A54F-F55A5ED5F3DF}" sibTransId="{8DCA3745-F635-4D7C-BD17-9D6538368D85}"/>
    <dgm:cxn modelId="{BA6F15A1-6EE4-4718-9BEF-C7F9E795C6D8}" srcId="{6393136F-CC47-46B0-9B37-AB3EE90A97ED}" destId="{BF75E9CC-10D7-4B54-B3A3-ED0BF9CE1B83}" srcOrd="0" destOrd="0" parTransId="{91EA770D-AD1E-46E3-9502-F7AB8E3CB816}" sibTransId="{72F5694C-ECFD-4D49-8F30-53DE08D076DE}"/>
    <dgm:cxn modelId="{5125E4BB-6FC3-4641-9AAA-EFB2456AD151}" type="presOf" srcId="{C7486C61-C6DE-4700-93D7-1FFC02C9A97A}" destId="{E48A8D59-9DA4-41D6-9A56-6CE45D891FBC}" srcOrd="0" destOrd="0" presId="urn:microsoft.com/office/officeart/2008/layout/LinedList"/>
    <dgm:cxn modelId="{7B5433BF-FC04-4002-AE41-42E0D47327F4}" type="presOf" srcId="{A964C6E0-9809-479D-BDAF-BF6495E6750C}" destId="{B65E802D-38EB-4419-B554-41FA5D583E61}" srcOrd="0" destOrd="0" presId="urn:microsoft.com/office/officeart/2008/layout/LinedList"/>
    <dgm:cxn modelId="{390452CE-842F-4A79-BF2E-1DD09D19D44B}" srcId="{6393136F-CC47-46B0-9B37-AB3EE90A97ED}" destId="{A964C6E0-9809-479D-BDAF-BF6495E6750C}" srcOrd="6" destOrd="0" parTransId="{6A1AC13E-584D-4C4C-89AF-73F359E91705}" sibTransId="{DACBB3E2-DFC2-4DF6-951B-682942835D6C}"/>
    <dgm:cxn modelId="{E6DB42CF-B3C3-4E5A-B6F8-1D4ED113445C}" type="presOf" srcId="{DE2DFBB3-90E7-4509-8112-63A90A839898}" destId="{98941A66-14D3-44C6-BD44-8E611B27AA19}" srcOrd="0" destOrd="0" presId="urn:microsoft.com/office/officeart/2008/layout/LinedList"/>
    <dgm:cxn modelId="{21AC9CD3-7A52-4291-9B1C-6772FE5D692E}" type="presOf" srcId="{2073A84D-AA4A-419E-B63D-0F2BF0D6148C}" destId="{13EA021D-B813-411B-92DA-1622F4146EEC}" srcOrd="0" destOrd="0" presId="urn:microsoft.com/office/officeart/2008/layout/LinedList"/>
    <dgm:cxn modelId="{27629BDB-9315-4124-A5F4-238ECCE65F83}" srcId="{6393136F-CC47-46B0-9B37-AB3EE90A97ED}" destId="{DE2DFBB3-90E7-4509-8112-63A90A839898}" srcOrd="1" destOrd="0" parTransId="{422BAFE7-5EC3-47DB-AF24-E8A5B985140D}" sibTransId="{2FDB1D03-0931-493B-B5A2-71015CB19E37}"/>
    <dgm:cxn modelId="{FF50B8E9-8018-4246-B786-1A79B2B966F1}" type="presOf" srcId="{DED44585-81A8-4A89-BFD6-5855F6B5387D}" destId="{014E267E-98B1-421F-A90B-1F70B3A8DFAD}" srcOrd="0" destOrd="0" presId="urn:microsoft.com/office/officeart/2008/layout/LinedList"/>
    <dgm:cxn modelId="{39E4ACA9-7F06-410C-B497-384EA0DB79BA}" type="presParOf" srcId="{CDC51861-10C0-48D9-9ECD-47075B9678E5}" destId="{C764441F-7D36-4D5A-9C9E-89326150E6F5}" srcOrd="0" destOrd="0" presId="urn:microsoft.com/office/officeart/2008/layout/LinedList"/>
    <dgm:cxn modelId="{D922F712-99A8-477F-8FA5-852C9F1D9704}" type="presParOf" srcId="{CDC51861-10C0-48D9-9ECD-47075B9678E5}" destId="{E2DF4E05-C49B-47E8-B95D-5DBDF5C6EC3F}" srcOrd="1" destOrd="0" presId="urn:microsoft.com/office/officeart/2008/layout/LinedList"/>
    <dgm:cxn modelId="{1DABB3FA-7107-4642-B002-894BFEEC5D5B}" type="presParOf" srcId="{E2DF4E05-C49B-47E8-B95D-5DBDF5C6EC3F}" destId="{F186FB56-EF2E-4077-B5CA-88FC62241CC3}" srcOrd="0" destOrd="0" presId="urn:microsoft.com/office/officeart/2008/layout/LinedList"/>
    <dgm:cxn modelId="{21569165-39FB-4480-BFE0-49A47BA93580}" type="presParOf" srcId="{E2DF4E05-C49B-47E8-B95D-5DBDF5C6EC3F}" destId="{E1CEAC97-1290-492E-99A6-A0F0C174073C}" srcOrd="1" destOrd="0" presId="urn:microsoft.com/office/officeart/2008/layout/LinedList"/>
    <dgm:cxn modelId="{2889F759-6C27-4D76-9DC3-B547E6BB8901}" type="presParOf" srcId="{CDC51861-10C0-48D9-9ECD-47075B9678E5}" destId="{201BA9D7-BAD2-4B33-93EF-913323FEF378}" srcOrd="2" destOrd="0" presId="urn:microsoft.com/office/officeart/2008/layout/LinedList"/>
    <dgm:cxn modelId="{FBAFA53F-29AE-4CD7-8F1D-C71026C6C049}" type="presParOf" srcId="{CDC51861-10C0-48D9-9ECD-47075B9678E5}" destId="{5C84D894-B0CF-4F52-A561-48A09B97C2AD}" srcOrd="3" destOrd="0" presId="urn:microsoft.com/office/officeart/2008/layout/LinedList"/>
    <dgm:cxn modelId="{C75F26F8-23D1-46CA-B168-D896E8458FB8}" type="presParOf" srcId="{5C84D894-B0CF-4F52-A561-48A09B97C2AD}" destId="{98941A66-14D3-44C6-BD44-8E611B27AA19}" srcOrd="0" destOrd="0" presId="urn:microsoft.com/office/officeart/2008/layout/LinedList"/>
    <dgm:cxn modelId="{29AFD66C-05F4-4763-AA0C-3AB4C15AB4B7}" type="presParOf" srcId="{5C84D894-B0CF-4F52-A561-48A09B97C2AD}" destId="{CB9464DA-246A-47E6-A6C9-6F2EC643DA0A}" srcOrd="1" destOrd="0" presId="urn:microsoft.com/office/officeart/2008/layout/LinedList"/>
    <dgm:cxn modelId="{BE3238B4-15CA-4A4C-8C95-653A27EB389A}" type="presParOf" srcId="{CDC51861-10C0-48D9-9ECD-47075B9678E5}" destId="{D64C4BE2-60FD-42A4-9BA9-7ACC929D353C}" srcOrd="4" destOrd="0" presId="urn:microsoft.com/office/officeart/2008/layout/LinedList"/>
    <dgm:cxn modelId="{BF14CA18-3DAE-491C-AEB3-786AA3EA96D1}" type="presParOf" srcId="{CDC51861-10C0-48D9-9ECD-47075B9678E5}" destId="{2E618EAE-E3AE-466C-9E7C-CECB09BE4BF7}" srcOrd="5" destOrd="0" presId="urn:microsoft.com/office/officeart/2008/layout/LinedList"/>
    <dgm:cxn modelId="{69EDE3AD-C20D-4B24-85D5-2BB937FB257A}" type="presParOf" srcId="{2E618EAE-E3AE-466C-9E7C-CECB09BE4BF7}" destId="{7CA55093-6C26-42B3-AFC3-4BF9D56334A9}" srcOrd="0" destOrd="0" presId="urn:microsoft.com/office/officeart/2008/layout/LinedList"/>
    <dgm:cxn modelId="{576F8FCC-B3C2-488E-BF28-D06FE7618B82}" type="presParOf" srcId="{2E618EAE-E3AE-466C-9E7C-CECB09BE4BF7}" destId="{0E584698-C58A-4BCF-9E3A-5B5B06CD0BB7}" srcOrd="1" destOrd="0" presId="urn:microsoft.com/office/officeart/2008/layout/LinedList"/>
    <dgm:cxn modelId="{BC44F830-ACBD-4F5C-AF79-7C12CFDD7B9F}" type="presParOf" srcId="{CDC51861-10C0-48D9-9ECD-47075B9678E5}" destId="{77492613-FDCF-4725-875A-C7D9D5512316}" srcOrd="6" destOrd="0" presId="urn:microsoft.com/office/officeart/2008/layout/LinedList"/>
    <dgm:cxn modelId="{3E11AB4C-89C8-426A-88DF-A64A6A27AF3A}" type="presParOf" srcId="{CDC51861-10C0-48D9-9ECD-47075B9678E5}" destId="{3D08E9BE-45F3-46D9-A3DF-AE91AA8AAFC7}" srcOrd="7" destOrd="0" presId="urn:microsoft.com/office/officeart/2008/layout/LinedList"/>
    <dgm:cxn modelId="{699D1083-88C5-491C-8198-9EADB0A0E018}" type="presParOf" srcId="{3D08E9BE-45F3-46D9-A3DF-AE91AA8AAFC7}" destId="{8B3D263D-F3C7-4B60-ADE1-59705CB5E54C}" srcOrd="0" destOrd="0" presId="urn:microsoft.com/office/officeart/2008/layout/LinedList"/>
    <dgm:cxn modelId="{82AA94B1-A101-4870-A97C-8F6E87328D70}" type="presParOf" srcId="{3D08E9BE-45F3-46D9-A3DF-AE91AA8AAFC7}" destId="{F01CAE15-6347-49A1-A3B3-0094BEF06B08}" srcOrd="1" destOrd="0" presId="urn:microsoft.com/office/officeart/2008/layout/LinedList"/>
    <dgm:cxn modelId="{13CFD574-4A08-4DE9-80B7-21472DB8DF64}" type="presParOf" srcId="{CDC51861-10C0-48D9-9ECD-47075B9678E5}" destId="{A1469C92-D4FF-43DB-B887-6188952AB0E7}" srcOrd="8" destOrd="0" presId="urn:microsoft.com/office/officeart/2008/layout/LinedList"/>
    <dgm:cxn modelId="{BC2190AC-FD8A-473F-95B3-986098BCC99D}" type="presParOf" srcId="{CDC51861-10C0-48D9-9ECD-47075B9678E5}" destId="{7E09E3F6-A823-41DE-B6D5-73CFABA7BB58}" srcOrd="9" destOrd="0" presId="urn:microsoft.com/office/officeart/2008/layout/LinedList"/>
    <dgm:cxn modelId="{B0246757-5081-44ED-B743-D3BF38901868}" type="presParOf" srcId="{7E09E3F6-A823-41DE-B6D5-73CFABA7BB58}" destId="{13EA021D-B813-411B-92DA-1622F4146EEC}" srcOrd="0" destOrd="0" presId="urn:microsoft.com/office/officeart/2008/layout/LinedList"/>
    <dgm:cxn modelId="{AD7950F5-0467-4698-8C3E-6BF0E18A8C24}" type="presParOf" srcId="{7E09E3F6-A823-41DE-B6D5-73CFABA7BB58}" destId="{600ABB15-1169-4299-9A98-8E28E22EEC61}" srcOrd="1" destOrd="0" presId="urn:microsoft.com/office/officeart/2008/layout/LinedList"/>
    <dgm:cxn modelId="{85E46C0F-CC4C-4466-9EE9-B75FB1128B64}" type="presParOf" srcId="{CDC51861-10C0-48D9-9ECD-47075B9678E5}" destId="{154BD2BD-4C40-4B83-8BD1-F369840B1AA4}" srcOrd="10" destOrd="0" presId="urn:microsoft.com/office/officeart/2008/layout/LinedList"/>
    <dgm:cxn modelId="{D8001F5F-09A8-49A3-A686-66068D669329}" type="presParOf" srcId="{CDC51861-10C0-48D9-9ECD-47075B9678E5}" destId="{156A6D28-4A4F-4EE6-8533-89780B1EF95A}" srcOrd="11" destOrd="0" presId="urn:microsoft.com/office/officeart/2008/layout/LinedList"/>
    <dgm:cxn modelId="{FF7CE793-2B0E-47E6-A3DC-0CC2F064D969}" type="presParOf" srcId="{156A6D28-4A4F-4EE6-8533-89780B1EF95A}" destId="{E48A8D59-9DA4-41D6-9A56-6CE45D891FBC}" srcOrd="0" destOrd="0" presId="urn:microsoft.com/office/officeart/2008/layout/LinedList"/>
    <dgm:cxn modelId="{391C7A66-DAE4-4136-82DB-37EE661F5F8C}" type="presParOf" srcId="{156A6D28-4A4F-4EE6-8533-89780B1EF95A}" destId="{3630B41B-FE4D-45D2-92E0-8F7B2FDB5ADC}" srcOrd="1" destOrd="0" presId="urn:microsoft.com/office/officeart/2008/layout/LinedList"/>
    <dgm:cxn modelId="{E0D30B57-F373-4DB4-B22F-19116AB19B48}" type="presParOf" srcId="{CDC51861-10C0-48D9-9ECD-47075B9678E5}" destId="{9E53447A-EBFB-4939-A819-5CB4B4090563}" srcOrd="12" destOrd="0" presId="urn:microsoft.com/office/officeart/2008/layout/LinedList"/>
    <dgm:cxn modelId="{3B3775C6-F64D-4223-98DF-4D6F3D78E510}" type="presParOf" srcId="{CDC51861-10C0-48D9-9ECD-47075B9678E5}" destId="{37462730-9B79-4231-8FCF-A761E782A2AE}" srcOrd="13" destOrd="0" presId="urn:microsoft.com/office/officeart/2008/layout/LinedList"/>
    <dgm:cxn modelId="{3601ED03-83A7-4CCD-92B3-644B086A7E00}" type="presParOf" srcId="{37462730-9B79-4231-8FCF-A761E782A2AE}" destId="{B65E802D-38EB-4419-B554-41FA5D583E61}" srcOrd="0" destOrd="0" presId="urn:microsoft.com/office/officeart/2008/layout/LinedList"/>
    <dgm:cxn modelId="{403CE9F5-B83F-48C5-941D-10179A36393C}" type="presParOf" srcId="{37462730-9B79-4231-8FCF-A761E782A2AE}" destId="{7C9AE131-5305-4A62-A5C9-31B8B5FAD293}" srcOrd="1" destOrd="0" presId="urn:microsoft.com/office/officeart/2008/layout/LinedList"/>
    <dgm:cxn modelId="{14379D22-21B0-4A76-8178-F5CE1B484F72}" type="presParOf" srcId="{CDC51861-10C0-48D9-9ECD-47075B9678E5}" destId="{BA31362A-2BC8-4B38-8FE7-64AD80A32347}" srcOrd="14" destOrd="0" presId="urn:microsoft.com/office/officeart/2008/layout/LinedList"/>
    <dgm:cxn modelId="{0495A22A-7414-4B48-B97A-95D6012FE463}" type="presParOf" srcId="{CDC51861-10C0-48D9-9ECD-47075B9678E5}" destId="{E73BF921-9C89-4E0B-BE98-338AECE281D4}" srcOrd="15" destOrd="0" presId="urn:microsoft.com/office/officeart/2008/layout/LinedList"/>
    <dgm:cxn modelId="{C4C15BC1-79A5-4606-A118-F6D9BA870E3B}" type="presParOf" srcId="{E73BF921-9C89-4E0B-BE98-338AECE281D4}" destId="{CEE39E5F-7275-405E-BC7E-B70510E4D965}" srcOrd="0" destOrd="0" presId="urn:microsoft.com/office/officeart/2008/layout/LinedList"/>
    <dgm:cxn modelId="{0A6BE497-FE7D-423D-A8E2-7D9BA49A5B3B}" type="presParOf" srcId="{E73BF921-9C89-4E0B-BE98-338AECE281D4}" destId="{45D1A870-3E0E-49CD-94A2-E9FCB465F881}" srcOrd="1" destOrd="0" presId="urn:microsoft.com/office/officeart/2008/layout/LinedList"/>
    <dgm:cxn modelId="{068FECD9-FD3E-4858-938B-A1EF3E836409}" type="presParOf" srcId="{CDC51861-10C0-48D9-9ECD-47075B9678E5}" destId="{43E1A2C0-93E4-4C99-8969-74FF70F44BB1}" srcOrd="16" destOrd="0" presId="urn:microsoft.com/office/officeart/2008/layout/LinedList"/>
    <dgm:cxn modelId="{00769E6E-6528-43A7-B8B6-EEFD85EC78DD}" type="presParOf" srcId="{CDC51861-10C0-48D9-9ECD-47075B9678E5}" destId="{1EF8E034-FB03-48A2-86EE-8FF611BF6552}" srcOrd="17" destOrd="0" presId="urn:microsoft.com/office/officeart/2008/layout/LinedList"/>
    <dgm:cxn modelId="{63879C48-EA64-4DF3-980B-15D6EEB7A9DB}" type="presParOf" srcId="{1EF8E034-FB03-48A2-86EE-8FF611BF6552}" destId="{56D1D448-3E29-49A8-A829-42271848D20E}" srcOrd="0" destOrd="0" presId="urn:microsoft.com/office/officeart/2008/layout/LinedList"/>
    <dgm:cxn modelId="{A788C67F-9EAE-4EDF-AA8F-3497ECAB1939}" type="presParOf" srcId="{1EF8E034-FB03-48A2-86EE-8FF611BF6552}" destId="{2A08DE99-95F1-4109-8D95-DDE8624C376B}" srcOrd="1" destOrd="0" presId="urn:microsoft.com/office/officeart/2008/layout/LinedList"/>
    <dgm:cxn modelId="{4860A046-A3B1-4193-93A8-2FD208D363C2}" type="presParOf" srcId="{CDC51861-10C0-48D9-9ECD-47075B9678E5}" destId="{4BEF57B1-D3E5-42FE-846D-6FFF8588C38D}" srcOrd="18" destOrd="0" presId="urn:microsoft.com/office/officeart/2008/layout/LinedList"/>
    <dgm:cxn modelId="{65463B01-3CC0-4BF6-AA73-3D058F91BF64}" type="presParOf" srcId="{CDC51861-10C0-48D9-9ECD-47075B9678E5}" destId="{8E9B51F4-EE2D-4878-8D40-DA8A0CBFDBE0}" srcOrd="19" destOrd="0" presId="urn:microsoft.com/office/officeart/2008/layout/LinedList"/>
    <dgm:cxn modelId="{B7CEDC21-0AB6-4EC1-8093-AEF4DFEA1BC6}" type="presParOf" srcId="{8E9B51F4-EE2D-4878-8D40-DA8A0CBFDBE0}" destId="{8E445B4A-09F0-4189-ADD0-145DFC0053E5}" srcOrd="0" destOrd="0" presId="urn:microsoft.com/office/officeart/2008/layout/LinedList"/>
    <dgm:cxn modelId="{96D7A6E0-88D9-4C4D-BC6B-EF562832F7CB}" type="presParOf" srcId="{8E9B51F4-EE2D-4878-8D40-DA8A0CBFDBE0}" destId="{CB651E48-FB05-4079-B544-C1F231E7746F}" srcOrd="1" destOrd="0" presId="urn:microsoft.com/office/officeart/2008/layout/LinedList"/>
    <dgm:cxn modelId="{FC4B3BCF-D0B0-4C05-B9C3-8B6FA7A079EE}" type="presParOf" srcId="{CDC51861-10C0-48D9-9ECD-47075B9678E5}" destId="{D4073F0C-4135-4FA0-B701-59012DAA62D3}" srcOrd="20" destOrd="0" presId="urn:microsoft.com/office/officeart/2008/layout/LinedList"/>
    <dgm:cxn modelId="{088164F1-B891-44D2-AC62-AD52034898D7}" type="presParOf" srcId="{CDC51861-10C0-48D9-9ECD-47075B9678E5}" destId="{69672612-88E6-4F77-8FAF-DD33C6D7E447}" srcOrd="21" destOrd="0" presId="urn:microsoft.com/office/officeart/2008/layout/LinedList"/>
    <dgm:cxn modelId="{0CC8B44E-9F7A-4A85-831C-98A2D08C1B89}" type="presParOf" srcId="{69672612-88E6-4F77-8FAF-DD33C6D7E447}" destId="{014E267E-98B1-421F-A90B-1F70B3A8DFAD}" srcOrd="0" destOrd="0" presId="urn:microsoft.com/office/officeart/2008/layout/LinedList"/>
    <dgm:cxn modelId="{F0573C16-9332-4382-ACC9-EE4B725F4F56}" type="presParOf" srcId="{69672612-88E6-4F77-8FAF-DD33C6D7E447}" destId="{4A9895E7-57AD-4682-9E06-F152D7AB3FD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E99FE2-A3EC-4526-83B3-76A0AD53280D}">
      <dsp:nvSpPr>
        <dsp:cNvPr id="0" name=""/>
        <dsp:cNvSpPr/>
      </dsp:nvSpPr>
      <dsp:spPr>
        <a:xfrm>
          <a:off x="0" y="0"/>
          <a:ext cx="724014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42726C-EDBF-43AB-8F28-FF20A8C50F16}">
      <dsp:nvSpPr>
        <dsp:cNvPr id="0" name=""/>
        <dsp:cNvSpPr/>
      </dsp:nvSpPr>
      <dsp:spPr>
        <a:xfrm>
          <a:off x="0" y="0"/>
          <a:ext cx="7240146" cy="1485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Z. 89/2012 Sb., občanský zákoník:</a:t>
          </a:r>
          <a:endParaRPr lang="en-US" sz="2300" kern="1200"/>
        </a:p>
      </dsp:txBody>
      <dsp:txXfrm>
        <a:off x="0" y="0"/>
        <a:ext cx="7240146" cy="1485900"/>
      </dsp:txXfrm>
    </dsp:sp>
    <dsp:sp modelId="{1E9B52AA-3B47-4117-A454-B2BA3EA7D176}">
      <dsp:nvSpPr>
        <dsp:cNvPr id="0" name=""/>
        <dsp:cNvSpPr/>
      </dsp:nvSpPr>
      <dsp:spPr>
        <a:xfrm>
          <a:off x="0" y="1485900"/>
          <a:ext cx="7240146" cy="0"/>
        </a:xfrm>
        <a:prstGeom prst="line">
          <a:avLst/>
        </a:prstGeom>
        <a:solidFill>
          <a:schemeClr val="accent2">
            <a:hueOff val="498055"/>
            <a:satOff val="-282"/>
            <a:lumOff val="2484"/>
            <a:alphaOff val="0"/>
          </a:schemeClr>
        </a:solidFill>
        <a:ln w="12700" cap="flat" cmpd="sng" algn="ctr">
          <a:solidFill>
            <a:schemeClr val="accent2">
              <a:hueOff val="498055"/>
              <a:satOff val="-282"/>
              <a:lumOff val="24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D56688-19DE-4C31-A415-A43BDD87054B}">
      <dsp:nvSpPr>
        <dsp:cNvPr id="0" name=""/>
        <dsp:cNvSpPr/>
      </dsp:nvSpPr>
      <dsp:spPr>
        <a:xfrm>
          <a:off x="0" y="1485900"/>
          <a:ext cx="7240146" cy="1485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§ 2910: škůdce, který vlastním zaviněním poruší povinnost stanovenou zákonem a zasáhne tak do absolutního práva poškozeného, nahradí poškozenému, co tím způsobil.</a:t>
          </a:r>
          <a:endParaRPr lang="en-US" sz="2300" kern="1200"/>
        </a:p>
      </dsp:txBody>
      <dsp:txXfrm>
        <a:off x="0" y="1485900"/>
        <a:ext cx="7240146" cy="1485900"/>
      </dsp:txXfrm>
    </dsp:sp>
    <dsp:sp modelId="{830C4FC2-ED18-42FE-A852-B096DA62836B}">
      <dsp:nvSpPr>
        <dsp:cNvPr id="0" name=""/>
        <dsp:cNvSpPr/>
      </dsp:nvSpPr>
      <dsp:spPr>
        <a:xfrm>
          <a:off x="0" y="2971800"/>
          <a:ext cx="7240146" cy="0"/>
        </a:xfrm>
        <a:prstGeom prst="line">
          <a:avLst/>
        </a:prstGeom>
        <a:solidFill>
          <a:schemeClr val="accent2">
            <a:hueOff val="996110"/>
            <a:satOff val="-563"/>
            <a:lumOff val="4967"/>
            <a:alphaOff val="0"/>
          </a:schemeClr>
        </a:solidFill>
        <a:ln w="12700" cap="flat" cmpd="sng" algn="ctr">
          <a:solidFill>
            <a:schemeClr val="accent2">
              <a:hueOff val="996110"/>
              <a:satOff val="-563"/>
              <a:lumOff val="49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F8097-D32E-4D9E-A710-F3AE4FB9B79E}">
      <dsp:nvSpPr>
        <dsp:cNvPr id="0" name=""/>
        <dsp:cNvSpPr/>
      </dsp:nvSpPr>
      <dsp:spPr>
        <a:xfrm>
          <a:off x="0" y="2971800"/>
          <a:ext cx="7240146" cy="1485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§ 2958: při prokázání zaviněného vzniku škody na zdraví je pedagog (škůdce) povinen k náhradě škody – nemajetkové újmy na zdraví</a:t>
          </a:r>
          <a:endParaRPr lang="en-US" sz="2300" kern="1200"/>
        </a:p>
      </dsp:txBody>
      <dsp:txXfrm>
        <a:off x="0" y="2971800"/>
        <a:ext cx="7240146" cy="1485900"/>
      </dsp:txXfrm>
    </dsp:sp>
    <dsp:sp modelId="{B7AA7930-016C-46E6-B35F-A928B69172D2}">
      <dsp:nvSpPr>
        <dsp:cNvPr id="0" name=""/>
        <dsp:cNvSpPr/>
      </dsp:nvSpPr>
      <dsp:spPr>
        <a:xfrm>
          <a:off x="0" y="4457699"/>
          <a:ext cx="7240146" cy="0"/>
        </a:xfrm>
        <a:prstGeom prst="line">
          <a:avLst/>
        </a:prstGeom>
        <a:solidFill>
          <a:schemeClr val="accent2">
            <a:hueOff val="1494165"/>
            <a:satOff val="-845"/>
            <a:lumOff val="7451"/>
            <a:alphaOff val="0"/>
          </a:schemeClr>
        </a:solidFill>
        <a:ln w="12700" cap="flat" cmpd="sng" algn="ctr">
          <a:solidFill>
            <a:schemeClr val="accent2">
              <a:hueOff val="1494165"/>
              <a:satOff val="-845"/>
              <a:lumOff val="74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0AE6A-79E8-4C4F-AA29-DB0A8B4B0BB4}">
      <dsp:nvSpPr>
        <dsp:cNvPr id="0" name=""/>
        <dsp:cNvSpPr/>
      </dsp:nvSpPr>
      <dsp:spPr>
        <a:xfrm>
          <a:off x="0" y="4457699"/>
          <a:ext cx="7240146" cy="1485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Odpovědnost subjektivní (prokázání zavinění) – pokyny ředitele školy</a:t>
          </a:r>
          <a:endParaRPr lang="en-US" sz="2300" kern="1200"/>
        </a:p>
      </dsp:txBody>
      <dsp:txXfrm>
        <a:off x="0" y="4457699"/>
        <a:ext cx="7240146" cy="14859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B27C78-F9C4-406C-8663-466B967C07F6}">
      <dsp:nvSpPr>
        <dsp:cNvPr id="0" name=""/>
        <dsp:cNvSpPr/>
      </dsp:nvSpPr>
      <dsp:spPr>
        <a:xfrm>
          <a:off x="0" y="4474062"/>
          <a:ext cx="7240146" cy="14684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Vyhl. č. 263/2007 Sb., kterou se stanoví pracovní řád pro zaměstnance škol a školských zařízení - § 6 odst. 4: pedagogický pracovník vykonává podle pokynů ředitele dohled i mimo školu a školské zařízení, zejména při kurzech, exkurzích a jiných činnostech vyplývajících ze školních vzdělávacích programů nebo učebních dokumentů, účasti na soutěžích, přehlídkách a jiných akcích organizovaných školou.</a:t>
          </a:r>
          <a:endParaRPr lang="en-US" sz="1600" kern="1200"/>
        </a:p>
      </dsp:txBody>
      <dsp:txXfrm>
        <a:off x="0" y="4474062"/>
        <a:ext cx="7240146" cy="1468487"/>
      </dsp:txXfrm>
    </dsp:sp>
    <dsp:sp modelId="{B6B6CE54-C2BC-46B5-81A8-E41D8A1D45AC}">
      <dsp:nvSpPr>
        <dsp:cNvPr id="0" name=""/>
        <dsp:cNvSpPr/>
      </dsp:nvSpPr>
      <dsp:spPr>
        <a:xfrm rot="10800000">
          <a:off x="0" y="2237556"/>
          <a:ext cx="7240146" cy="2258533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Školský zákon</a:t>
          </a:r>
          <a:endParaRPr lang="en-US" sz="1600" kern="1200"/>
        </a:p>
      </dsp:txBody>
      <dsp:txXfrm rot="10800000">
        <a:off x="0" y="2237556"/>
        <a:ext cx="7240146" cy="1467527"/>
      </dsp:txXfrm>
    </dsp:sp>
    <dsp:sp modelId="{DDFA4EF1-C91B-4DD1-810C-5E76E526BCC1}">
      <dsp:nvSpPr>
        <dsp:cNvPr id="0" name=""/>
        <dsp:cNvSpPr/>
      </dsp:nvSpPr>
      <dsp:spPr>
        <a:xfrm rot="10800000">
          <a:off x="0" y="1050"/>
          <a:ext cx="7240146" cy="2258533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Z. 262/2006 Sb., zákoník práce - § 301</a:t>
          </a:r>
          <a:endParaRPr lang="en-US" sz="1600" kern="1200"/>
        </a:p>
      </dsp:txBody>
      <dsp:txXfrm rot="10800000">
        <a:off x="0" y="1050"/>
        <a:ext cx="7240146" cy="14675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93E7D9-33D2-465E-A106-06668A249194}">
      <dsp:nvSpPr>
        <dsp:cNvPr id="0" name=""/>
        <dsp:cNvSpPr/>
      </dsp:nvSpPr>
      <dsp:spPr>
        <a:xfrm>
          <a:off x="0" y="2902"/>
          <a:ext cx="724014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E0EFA1-0F3F-4471-B95D-C777E5A9CD93}">
      <dsp:nvSpPr>
        <dsp:cNvPr id="0" name=""/>
        <dsp:cNvSpPr/>
      </dsp:nvSpPr>
      <dsp:spPr>
        <a:xfrm>
          <a:off x="0" y="2902"/>
          <a:ext cx="7240146" cy="1979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b="0" kern="1200"/>
            <a:t>Zaměstnanci jsou mimo jiné povinni </a:t>
          </a:r>
          <a:r>
            <a:rPr lang="cs-CZ" sz="3700" b="1" i="0" kern="1200"/>
            <a:t>dodržovat </a:t>
          </a:r>
          <a:endParaRPr lang="en-US" sz="3700" kern="1200"/>
        </a:p>
      </dsp:txBody>
      <dsp:txXfrm>
        <a:off x="0" y="2902"/>
        <a:ext cx="7240146" cy="1979265"/>
      </dsp:txXfrm>
    </dsp:sp>
    <dsp:sp modelId="{1D0F2153-0C19-4ED0-93CD-75B0A454D7EA}">
      <dsp:nvSpPr>
        <dsp:cNvPr id="0" name=""/>
        <dsp:cNvSpPr/>
      </dsp:nvSpPr>
      <dsp:spPr>
        <a:xfrm>
          <a:off x="0" y="1982167"/>
          <a:ext cx="724014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6E3C9-FA44-484E-B254-8ADE2DA0B119}">
      <dsp:nvSpPr>
        <dsp:cNvPr id="0" name=""/>
        <dsp:cNvSpPr/>
      </dsp:nvSpPr>
      <dsp:spPr>
        <a:xfrm>
          <a:off x="0" y="1982167"/>
          <a:ext cx="7240146" cy="1979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b="1" i="0" kern="1200"/>
            <a:t>právní předpisy </a:t>
          </a:r>
          <a:r>
            <a:rPr lang="cs-CZ" sz="3700" b="0" i="0" kern="1200"/>
            <a:t>vztahující se k práci jimi vykonávané; </a:t>
          </a:r>
          <a:endParaRPr lang="en-US" sz="3700" kern="1200"/>
        </a:p>
      </dsp:txBody>
      <dsp:txXfrm>
        <a:off x="0" y="1982167"/>
        <a:ext cx="7240146" cy="1979265"/>
      </dsp:txXfrm>
    </dsp:sp>
    <dsp:sp modelId="{E74AE4A3-7433-43F9-94D1-C5B2914713E7}">
      <dsp:nvSpPr>
        <dsp:cNvPr id="0" name=""/>
        <dsp:cNvSpPr/>
      </dsp:nvSpPr>
      <dsp:spPr>
        <a:xfrm>
          <a:off x="0" y="3961432"/>
          <a:ext cx="724014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5A08C-2114-4A91-90F0-C698B5D49E6F}">
      <dsp:nvSpPr>
        <dsp:cNvPr id="0" name=""/>
        <dsp:cNvSpPr/>
      </dsp:nvSpPr>
      <dsp:spPr>
        <a:xfrm>
          <a:off x="0" y="3961432"/>
          <a:ext cx="7240146" cy="1979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b="1" i="0" kern="1200"/>
            <a:t>ostatní předpisy vztahující se k práci jimi vykonávané, pokud s nimi byli řádně seznámeni</a:t>
          </a:r>
          <a:r>
            <a:rPr lang="cs-CZ" sz="3700" kern="1200"/>
            <a:t>.</a:t>
          </a:r>
          <a:endParaRPr lang="en-US" sz="3700" kern="1200"/>
        </a:p>
      </dsp:txBody>
      <dsp:txXfrm>
        <a:off x="0" y="3961432"/>
        <a:ext cx="7240146" cy="19792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3DDDD4-E916-4D69-B296-1EA7D12F416A}">
      <dsp:nvSpPr>
        <dsp:cNvPr id="0" name=""/>
        <dsp:cNvSpPr/>
      </dsp:nvSpPr>
      <dsp:spPr>
        <a:xfrm>
          <a:off x="0" y="773451"/>
          <a:ext cx="7240146" cy="8332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i="0" kern="1200"/>
            <a:t>Pedagogický pracovník </a:t>
          </a:r>
          <a:r>
            <a:rPr lang="cs-CZ" sz="2000" b="0" i="0" kern="1200"/>
            <a:t>je dle § 22b zejména povinen</a:t>
          </a:r>
          <a:endParaRPr lang="en-US" sz="2000" kern="1200"/>
        </a:p>
      </dsp:txBody>
      <dsp:txXfrm>
        <a:off x="40676" y="814127"/>
        <a:ext cx="7158794" cy="751907"/>
      </dsp:txXfrm>
    </dsp:sp>
    <dsp:sp modelId="{BD8C6C53-736F-4C9D-8F9A-BB3C1BB732C7}">
      <dsp:nvSpPr>
        <dsp:cNvPr id="0" name=""/>
        <dsp:cNvSpPr/>
      </dsp:nvSpPr>
      <dsp:spPr>
        <a:xfrm>
          <a:off x="0" y="1664310"/>
          <a:ext cx="7240146" cy="833259"/>
        </a:xfrm>
        <a:prstGeom prst="roundRect">
          <a:avLst/>
        </a:prstGeom>
        <a:solidFill>
          <a:schemeClr val="accent2">
            <a:hueOff val="373541"/>
            <a:satOff val="-211"/>
            <a:lumOff val="1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i="0" kern="1200"/>
            <a:t>vykonávat pedagogickou činnost v souladu se zásadami a cíli vzdělávání,</a:t>
          </a:r>
          <a:endParaRPr lang="en-US" sz="2000" kern="1200"/>
        </a:p>
      </dsp:txBody>
      <dsp:txXfrm>
        <a:off x="40676" y="1704986"/>
        <a:ext cx="7158794" cy="751907"/>
      </dsp:txXfrm>
    </dsp:sp>
    <dsp:sp modelId="{64AA1BE9-CD9C-4DE7-88AB-BD4C2AE5A063}">
      <dsp:nvSpPr>
        <dsp:cNvPr id="0" name=""/>
        <dsp:cNvSpPr/>
      </dsp:nvSpPr>
      <dsp:spPr>
        <a:xfrm>
          <a:off x="0" y="2555170"/>
          <a:ext cx="7240146" cy="833259"/>
        </a:xfrm>
        <a:prstGeom prst="roundRect">
          <a:avLst/>
        </a:prstGeom>
        <a:solidFill>
          <a:schemeClr val="accent2">
            <a:hueOff val="747083"/>
            <a:satOff val="-423"/>
            <a:lumOff val="3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i="0" kern="1200"/>
            <a:t>chránit a respektovat práva dítěte, žáka nebo studenta,</a:t>
          </a:r>
          <a:endParaRPr lang="en-US" sz="2000" kern="1200"/>
        </a:p>
      </dsp:txBody>
      <dsp:txXfrm>
        <a:off x="40676" y="2595846"/>
        <a:ext cx="7158794" cy="751907"/>
      </dsp:txXfrm>
    </dsp:sp>
    <dsp:sp modelId="{48CC19B4-4DDA-43F6-8F5B-78641FCE3BAA}">
      <dsp:nvSpPr>
        <dsp:cNvPr id="0" name=""/>
        <dsp:cNvSpPr/>
      </dsp:nvSpPr>
      <dsp:spPr>
        <a:xfrm>
          <a:off x="0" y="3446029"/>
          <a:ext cx="7240146" cy="833259"/>
        </a:xfrm>
        <a:prstGeom prst="roundRect">
          <a:avLst/>
        </a:prstGeom>
        <a:solidFill>
          <a:schemeClr val="accent2">
            <a:hueOff val="1120624"/>
            <a:satOff val="-634"/>
            <a:lumOff val="5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i="0" kern="1200"/>
            <a:t>chránit bezpečí a zdraví dítěte, žáka a studenta a předcházet všem formám rizikového chování ve školách a školských zařízeních…</a:t>
          </a:r>
          <a:endParaRPr lang="en-US" sz="2000" kern="1200"/>
        </a:p>
      </dsp:txBody>
      <dsp:txXfrm>
        <a:off x="40676" y="3486705"/>
        <a:ext cx="7158794" cy="751907"/>
      </dsp:txXfrm>
    </dsp:sp>
    <dsp:sp modelId="{ED6AD95B-0933-44D0-BCCA-F251A54D6249}">
      <dsp:nvSpPr>
        <dsp:cNvPr id="0" name=""/>
        <dsp:cNvSpPr/>
      </dsp:nvSpPr>
      <dsp:spPr>
        <a:xfrm>
          <a:off x="0" y="4336889"/>
          <a:ext cx="7240146" cy="833259"/>
        </a:xfrm>
        <a:prstGeom prst="roundRect">
          <a:avLst/>
        </a:prstGeom>
        <a:solidFill>
          <a:schemeClr val="accent2">
            <a:hueOff val="1494165"/>
            <a:satOff val="-845"/>
            <a:lumOff val="7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i="0" kern="1200"/>
            <a:t>§ 28: mimo jiné školní řád, kniha úrazů…</a:t>
          </a:r>
          <a:endParaRPr lang="en-US" sz="2000" kern="1200"/>
        </a:p>
      </dsp:txBody>
      <dsp:txXfrm>
        <a:off x="40676" y="4377565"/>
        <a:ext cx="7158794" cy="7519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5A8183-AC0F-4454-BD2F-6AE4115DA25D}">
      <dsp:nvSpPr>
        <dsp:cNvPr id="0" name=""/>
        <dsp:cNvSpPr/>
      </dsp:nvSpPr>
      <dsp:spPr>
        <a:xfrm>
          <a:off x="0" y="0"/>
          <a:ext cx="9378074" cy="125676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0" i="0" kern="1200"/>
            <a:t>Školy a školská zařízení jsou při vzdělávání a s ním přímo souvisejících činnostech a při poskytování školských služeb povinny přihlížet k základním fyziologickým potřebám dětí, žáků a studentů a vytvářet podmínky pro jejich zdravý vývoj a pro předcházení vzniku sociálně patologických jevů.</a:t>
          </a:r>
          <a:endParaRPr lang="en-US" sz="1400" kern="1200"/>
        </a:p>
      </dsp:txBody>
      <dsp:txXfrm>
        <a:off x="36809" y="36809"/>
        <a:ext cx="8021924" cy="1183150"/>
      </dsp:txXfrm>
    </dsp:sp>
    <dsp:sp modelId="{E9D83E18-9D32-466B-BAB0-190A71411D07}">
      <dsp:nvSpPr>
        <dsp:cNvPr id="0" name=""/>
        <dsp:cNvSpPr/>
      </dsp:nvSpPr>
      <dsp:spPr>
        <a:xfrm>
          <a:off x="827477" y="1466230"/>
          <a:ext cx="9378074" cy="1256768"/>
        </a:xfrm>
        <a:prstGeom prst="roundRect">
          <a:avLst>
            <a:gd name="adj" fmla="val 10000"/>
          </a:avLst>
        </a:prstGeom>
        <a:solidFill>
          <a:schemeClr val="accent5">
            <a:hueOff val="757895"/>
            <a:satOff val="337"/>
            <a:lumOff val="-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0" i="0" kern="1200"/>
            <a:t>Školy a školská zařízení zajišťují bezpečnost a ochranu zdraví dětí, žáků a studentů při vzdělávání a s ním přímo souvisejících činnostech a při poskytování školských služeb a poskytují žákům a studentům nezbytné informace k zajištění bezpečnosti a ochrany zdraví. Ministerstvo stanoví vyhláškou opatření k zajištění bezpečnosti a ochrany zdraví dětí, žáků a studentů při vzdělávání ve školách a školských zařízeních a při činnostech s ním souvisejících.</a:t>
          </a:r>
          <a:endParaRPr lang="en-US" sz="1400" kern="1200"/>
        </a:p>
      </dsp:txBody>
      <dsp:txXfrm>
        <a:off x="864286" y="1503039"/>
        <a:ext cx="7660079" cy="1183150"/>
      </dsp:txXfrm>
    </dsp:sp>
    <dsp:sp modelId="{49126EC1-C8E7-4846-A685-94DFD9581472}">
      <dsp:nvSpPr>
        <dsp:cNvPr id="0" name=""/>
        <dsp:cNvSpPr/>
      </dsp:nvSpPr>
      <dsp:spPr>
        <a:xfrm>
          <a:off x="1654954" y="2932460"/>
          <a:ext cx="9378074" cy="1256768"/>
        </a:xfrm>
        <a:prstGeom prst="roundRect">
          <a:avLst>
            <a:gd name="adj" fmla="val 10000"/>
          </a:avLst>
        </a:prstGeom>
        <a:solidFill>
          <a:schemeClr val="accent5">
            <a:hueOff val="1515789"/>
            <a:satOff val="674"/>
            <a:lumOff val="-70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0" i="0" kern="1200"/>
            <a:t>Školy a školská zařízení jsou povinny vést evidenci úrazů dětí, žáků a studentů, k nimž došlo při činnostech uvedených v odstavci 2, vyhotovit a zaslat záznam o úrazu stanoveným orgánům a institucím. Ministerstvo stanoví vyhláškou způsob evidence úrazů, hlášení a zasílání záznamu o úrazu, vzor záznamu o úrazu a okruh orgánů a institucí, jimž se záznam o úrazu zasílá.</a:t>
          </a:r>
          <a:endParaRPr lang="en-US" sz="1400" kern="1200"/>
        </a:p>
      </dsp:txBody>
      <dsp:txXfrm>
        <a:off x="1691763" y="2969269"/>
        <a:ext cx="7660079" cy="1183150"/>
      </dsp:txXfrm>
    </dsp:sp>
    <dsp:sp modelId="{CB9ED77A-9E08-46DA-BAFF-EA8AED97B2E5}">
      <dsp:nvSpPr>
        <dsp:cNvPr id="0" name=""/>
        <dsp:cNvSpPr/>
      </dsp:nvSpPr>
      <dsp:spPr>
        <a:xfrm>
          <a:off x="8561174" y="953049"/>
          <a:ext cx="816899" cy="816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8744976" y="953049"/>
        <a:ext cx="449295" cy="614716"/>
      </dsp:txXfrm>
    </dsp:sp>
    <dsp:sp modelId="{03CE1FFD-E462-42CA-AEA4-CF33F86404AC}">
      <dsp:nvSpPr>
        <dsp:cNvPr id="0" name=""/>
        <dsp:cNvSpPr/>
      </dsp:nvSpPr>
      <dsp:spPr>
        <a:xfrm>
          <a:off x="9388652" y="2410901"/>
          <a:ext cx="816899" cy="816899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2452026"/>
            <a:satOff val="-15847"/>
            <a:lumOff val="-141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9572454" y="2410901"/>
        <a:ext cx="449295" cy="6147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A28020-A564-4EAD-8FF4-E3C3374202CE}">
      <dsp:nvSpPr>
        <dsp:cNvPr id="0" name=""/>
        <dsp:cNvSpPr/>
      </dsp:nvSpPr>
      <dsp:spPr>
        <a:xfrm>
          <a:off x="1346" y="518852"/>
          <a:ext cx="5252540" cy="31515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i="0" kern="1200"/>
            <a:t>Obecně platí, že škola odpovídá za veškerou škodu vzniklou žákovi, a to i když neporušila žádnou svoji povinnost (tzv. objektivní odpovědnost). To platí jak pro újmu na zdraví, tak také pro škodu na majetku. Znamená to tedy, že v případě, že žákovi vznikne újma na zdraví nebo škoda na majetku, škola by ji měla vždy odškodnit.</a:t>
          </a:r>
          <a:endParaRPr lang="en-US" sz="1900" kern="1200"/>
        </a:p>
      </dsp:txBody>
      <dsp:txXfrm>
        <a:off x="1346" y="518852"/>
        <a:ext cx="5252540" cy="3151524"/>
      </dsp:txXfrm>
    </dsp:sp>
    <dsp:sp modelId="{5F30F72A-CFB5-4B2A-AD1F-7CE1E1966633}">
      <dsp:nvSpPr>
        <dsp:cNvPr id="0" name=""/>
        <dsp:cNvSpPr/>
      </dsp:nvSpPr>
      <dsp:spPr>
        <a:xfrm>
          <a:off x="5779141" y="518852"/>
          <a:ext cx="5252540" cy="31515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0" i="0" kern="1200"/>
            <a:t>Výjimkou z tohoto pravidla jsou následující případy, kdy škola odpovědná není, pokud škoda vznikla:</a:t>
          </a:r>
          <a:endParaRPr lang="en-US" sz="19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b="0" i="0" kern="1200"/>
            <a:t>Tím, že žák svým zaviněním porušil předpisy nebo pokyny k zajištění bezpečnosti, ačkoliv s nimi byl řádně seznámen a jejich znalost a dodržování byly soustavně vyžadovány a kontrolovány;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b="0" i="0" kern="1200"/>
            <a:t>V důsledku opilosti žák nebo v důsledku zneužití jiných návykových látek, pokud škola nemohla vzniku škody zabránit;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500" b="0" i="0" kern="1200"/>
            <a:t>Tím, že se žák choval v rozporu s obvyklým způsobem chování, přestože si musel být vědom, že si může způsobit újmu na zdraví.</a:t>
          </a:r>
          <a:endParaRPr lang="en-US" sz="1500" kern="1200"/>
        </a:p>
      </dsp:txBody>
      <dsp:txXfrm>
        <a:off x="5779141" y="518852"/>
        <a:ext cx="5252540" cy="31515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64441F-7D36-4D5A-9C9E-89326150E6F5}">
      <dsp:nvSpPr>
        <dsp:cNvPr id="0" name=""/>
        <dsp:cNvSpPr/>
      </dsp:nvSpPr>
      <dsp:spPr>
        <a:xfrm>
          <a:off x="0" y="2434"/>
          <a:ext cx="9448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86FB56-EF2E-4077-B5CA-88FC62241CC3}">
      <dsp:nvSpPr>
        <dsp:cNvPr id="0" name=""/>
        <dsp:cNvSpPr/>
      </dsp:nvSpPr>
      <dsp:spPr>
        <a:xfrm>
          <a:off x="0" y="2434"/>
          <a:ext cx="9448799" cy="452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i="0" kern="1200"/>
            <a:t>Zákon č. 89/2012 Sb., občanský zákoník ("OZ")</a:t>
          </a:r>
          <a:endParaRPr lang="en-US" sz="1500" kern="1200"/>
        </a:p>
      </dsp:txBody>
      <dsp:txXfrm>
        <a:off x="0" y="2434"/>
        <a:ext cx="9448799" cy="452867"/>
      </dsp:txXfrm>
    </dsp:sp>
    <dsp:sp modelId="{201BA9D7-BAD2-4B33-93EF-913323FEF378}">
      <dsp:nvSpPr>
        <dsp:cNvPr id="0" name=""/>
        <dsp:cNvSpPr/>
      </dsp:nvSpPr>
      <dsp:spPr>
        <a:xfrm>
          <a:off x="0" y="455302"/>
          <a:ext cx="9448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941A66-14D3-44C6-BD44-8E611B27AA19}">
      <dsp:nvSpPr>
        <dsp:cNvPr id="0" name=""/>
        <dsp:cNvSpPr/>
      </dsp:nvSpPr>
      <dsp:spPr>
        <a:xfrm>
          <a:off x="0" y="455302"/>
          <a:ext cx="9448799" cy="452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i="0" kern="1200" dirty="0"/>
            <a:t>Zákon č. 40/ 2009 Sb., Trestní zákoník</a:t>
          </a:r>
          <a:endParaRPr lang="en-US" sz="1500" kern="1200" dirty="0"/>
        </a:p>
      </dsp:txBody>
      <dsp:txXfrm>
        <a:off x="0" y="455302"/>
        <a:ext cx="9448799" cy="452867"/>
      </dsp:txXfrm>
    </dsp:sp>
    <dsp:sp modelId="{D64C4BE2-60FD-42A4-9BA9-7ACC929D353C}">
      <dsp:nvSpPr>
        <dsp:cNvPr id="0" name=""/>
        <dsp:cNvSpPr/>
      </dsp:nvSpPr>
      <dsp:spPr>
        <a:xfrm>
          <a:off x="0" y="908170"/>
          <a:ext cx="9448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A55093-6C26-42B3-AFC3-4BF9D56334A9}">
      <dsp:nvSpPr>
        <dsp:cNvPr id="0" name=""/>
        <dsp:cNvSpPr/>
      </dsp:nvSpPr>
      <dsp:spPr>
        <a:xfrm>
          <a:off x="0" y="908170"/>
          <a:ext cx="9448799" cy="452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0" i="0" kern="1200"/>
            <a:t>Zákon č. 561/2004 Sb., o předškolním, základním, středním, vyšším odborném a jiném vzdělávání (školský zákon) </a:t>
          </a:r>
          <a:endParaRPr lang="en-US" sz="1500" kern="1200"/>
        </a:p>
      </dsp:txBody>
      <dsp:txXfrm>
        <a:off x="0" y="908170"/>
        <a:ext cx="9448799" cy="452867"/>
      </dsp:txXfrm>
    </dsp:sp>
    <dsp:sp modelId="{77492613-FDCF-4725-875A-C7D9D5512316}">
      <dsp:nvSpPr>
        <dsp:cNvPr id="0" name=""/>
        <dsp:cNvSpPr/>
      </dsp:nvSpPr>
      <dsp:spPr>
        <a:xfrm>
          <a:off x="0" y="1361038"/>
          <a:ext cx="9448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3D263D-F3C7-4B60-ADE1-59705CB5E54C}">
      <dsp:nvSpPr>
        <dsp:cNvPr id="0" name=""/>
        <dsp:cNvSpPr/>
      </dsp:nvSpPr>
      <dsp:spPr>
        <a:xfrm>
          <a:off x="0" y="1361038"/>
          <a:ext cx="9448799" cy="452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0" i="0" kern="1200"/>
            <a:t>Zákon č. 563/2004 Sb., o pedagogických pracovnících a o změně některých zákonů </a:t>
          </a:r>
          <a:endParaRPr lang="en-US" sz="1500" kern="1200"/>
        </a:p>
      </dsp:txBody>
      <dsp:txXfrm>
        <a:off x="0" y="1361038"/>
        <a:ext cx="9448799" cy="452867"/>
      </dsp:txXfrm>
    </dsp:sp>
    <dsp:sp modelId="{A1469C92-D4FF-43DB-B887-6188952AB0E7}">
      <dsp:nvSpPr>
        <dsp:cNvPr id="0" name=""/>
        <dsp:cNvSpPr/>
      </dsp:nvSpPr>
      <dsp:spPr>
        <a:xfrm>
          <a:off x="0" y="1813906"/>
          <a:ext cx="9448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EA021D-B813-411B-92DA-1622F4146EEC}">
      <dsp:nvSpPr>
        <dsp:cNvPr id="0" name=""/>
        <dsp:cNvSpPr/>
      </dsp:nvSpPr>
      <dsp:spPr>
        <a:xfrm>
          <a:off x="0" y="1813906"/>
          <a:ext cx="9448799" cy="452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0" i="0" kern="1200"/>
            <a:t>Zákon č. 258/2000 Sb., o ochraně veřejného zdraví </a:t>
          </a:r>
          <a:endParaRPr lang="en-US" sz="1500" kern="1200"/>
        </a:p>
      </dsp:txBody>
      <dsp:txXfrm>
        <a:off x="0" y="1813906"/>
        <a:ext cx="9448799" cy="452867"/>
      </dsp:txXfrm>
    </dsp:sp>
    <dsp:sp modelId="{154BD2BD-4C40-4B83-8BD1-F369840B1AA4}">
      <dsp:nvSpPr>
        <dsp:cNvPr id="0" name=""/>
        <dsp:cNvSpPr/>
      </dsp:nvSpPr>
      <dsp:spPr>
        <a:xfrm>
          <a:off x="0" y="2266774"/>
          <a:ext cx="9448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8A8D59-9DA4-41D6-9A56-6CE45D891FBC}">
      <dsp:nvSpPr>
        <dsp:cNvPr id="0" name=""/>
        <dsp:cNvSpPr/>
      </dsp:nvSpPr>
      <dsp:spPr>
        <a:xfrm>
          <a:off x="0" y="2266774"/>
          <a:ext cx="9448799" cy="452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0" i="0" kern="1200"/>
            <a:t>Zákon č. 262/2006 Sb., zákoník práce</a:t>
          </a:r>
          <a:endParaRPr lang="en-US" sz="1500" kern="1200"/>
        </a:p>
      </dsp:txBody>
      <dsp:txXfrm>
        <a:off x="0" y="2266774"/>
        <a:ext cx="9448799" cy="452867"/>
      </dsp:txXfrm>
    </dsp:sp>
    <dsp:sp modelId="{9E53447A-EBFB-4939-A819-5CB4B4090563}">
      <dsp:nvSpPr>
        <dsp:cNvPr id="0" name=""/>
        <dsp:cNvSpPr/>
      </dsp:nvSpPr>
      <dsp:spPr>
        <a:xfrm>
          <a:off x="0" y="2719641"/>
          <a:ext cx="9448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5E802D-38EB-4419-B554-41FA5D583E61}">
      <dsp:nvSpPr>
        <dsp:cNvPr id="0" name=""/>
        <dsp:cNvSpPr/>
      </dsp:nvSpPr>
      <dsp:spPr>
        <a:xfrm>
          <a:off x="0" y="2719641"/>
          <a:ext cx="9448799" cy="452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0" i="0" kern="1200"/>
            <a:t>Zákon č. 373/2011 sb., o specifických zdravotních službách (zdravotní způsobilost ke vzdělávání, výchově a sportu)</a:t>
          </a:r>
          <a:endParaRPr lang="en-US" sz="1500" kern="1200"/>
        </a:p>
      </dsp:txBody>
      <dsp:txXfrm>
        <a:off x="0" y="2719641"/>
        <a:ext cx="9448799" cy="452867"/>
      </dsp:txXfrm>
    </dsp:sp>
    <dsp:sp modelId="{BA31362A-2BC8-4B38-8FE7-64AD80A32347}">
      <dsp:nvSpPr>
        <dsp:cNvPr id="0" name=""/>
        <dsp:cNvSpPr/>
      </dsp:nvSpPr>
      <dsp:spPr>
        <a:xfrm>
          <a:off x="0" y="3172509"/>
          <a:ext cx="9448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E39E5F-7275-405E-BC7E-B70510E4D965}">
      <dsp:nvSpPr>
        <dsp:cNvPr id="0" name=""/>
        <dsp:cNvSpPr/>
      </dsp:nvSpPr>
      <dsp:spPr>
        <a:xfrm>
          <a:off x="0" y="3172509"/>
          <a:ext cx="9448799" cy="452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0" i="0" kern="1200"/>
            <a:t>Vyhláška MŠMT č. 48/2005 Sb., o základním vzdělávání a některých náležitostech plnění povinné školní docházky</a:t>
          </a:r>
          <a:endParaRPr lang="en-US" sz="1500" kern="1200"/>
        </a:p>
      </dsp:txBody>
      <dsp:txXfrm>
        <a:off x="0" y="3172509"/>
        <a:ext cx="9448799" cy="452867"/>
      </dsp:txXfrm>
    </dsp:sp>
    <dsp:sp modelId="{43E1A2C0-93E4-4C99-8969-74FF70F44BB1}">
      <dsp:nvSpPr>
        <dsp:cNvPr id="0" name=""/>
        <dsp:cNvSpPr/>
      </dsp:nvSpPr>
      <dsp:spPr>
        <a:xfrm>
          <a:off x="0" y="3625377"/>
          <a:ext cx="9448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D1D448-3E29-49A8-A829-42271848D20E}">
      <dsp:nvSpPr>
        <dsp:cNvPr id="0" name=""/>
        <dsp:cNvSpPr/>
      </dsp:nvSpPr>
      <dsp:spPr>
        <a:xfrm>
          <a:off x="0" y="3625377"/>
          <a:ext cx="9448799" cy="452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Vyhláška č. 273/2007 Sb., kterou se stanoví pracovní řád pro zaměstnance školy a školských zařízení</a:t>
          </a:r>
          <a:endParaRPr lang="en-US" sz="1500" kern="1200"/>
        </a:p>
      </dsp:txBody>
      <dsp:txXfrm>
        <a:off x="0" y="3625377"/>
        <a:ext cx="9448799" cy="452867"/>
      </dsp:txXfrm>
    </dsp:sp>
    <dsp:sp modelId="{4BEF57B1-D3E5-42FE-846D-6FFF8588C38D}">
      <dsp:nvSpPr>
        <dsp:cNvPr id="0" name=""/>
        <dsp:cNvSpPr/>
      </dsp:nvSpPr>
      <dsp:spPr>
        <a:xfrm>
          <a:off x="0" y="4078245"/>
          <a:ext cx="9448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45B4A-09F0-4189-ADD0-145DFC0053E5}">
      <dsp:nvSpPr>
        <dsp:cNvPr id="0" name=""/>
        <dsp:cNvSpPr/>
      </dsp:nvSpPr>
      <dsp:spPr>
        <a:xfrm>
          <a:off x="0" y="4078245"/>
          <a:ext cx="9448799" cy="452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Vyhláška 393/2013, kterou se stanoví zdravotní způsobilost k tělesné výchově a sportu</a:t>
          </a:r>
          <a:endParaRPr lang="en-US" sz="1500" kern="1200"/>
        </a:p>
      </dsp:txBody>
      <dsp:txXfrm>
        <a:off x="0" y="4078245"/>
        <a:ext cx="9448799" cy="452867"/>
      </dsp:txXfrm>
    </dsp:sp>
    <dsp:sp modelId="{D4073F0C-4135-4FA0-B701-59012DAA62D3}">
      <dsp:nvSpPr>
        <dsp:cNvPr id="0" name=""/>
        <dsp:cNvSpPr/>
      </dsp:nvSpPr>
      <dsp:spPr>
        <a:xfrm>
          <a:off x="0" y="4531113"/>
          <a:ext cx="94487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4E267E-98B1-421F-A90B-1F70B3A8DFAD}">
      <dsp:nvSpPr>
        <dsp:cNvPr id="0" name=""/>
        <dsp:cNvSpPr/>
      </dsp:nvSpPr>
      <dsp:spPr>
        <a:xfrm>
          <a:off x="0" y="4531113"/>
          <a:ext cx="9448799" cy="452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/>
            <a:t>Metodika k náhradě nemajetkové újmy na zdraví k § 2958 OZ</a:t>
          </a:r>
          <a:endParaRPr lang="en-US" sz="1500" kern="1200"/>
        </a:p>
      </dsp:txBody>
      <dsp:txXfrm>
        <a:off x="0" y="4531113"/>
        <a:ext cx="9448799" cy="4528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Monday, November 21,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27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Monday, November 21,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5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Monday, November 21,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23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Monday, November 21,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6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Monday, November 21,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3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Monday, November 21,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27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Monday, November 21,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407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Monday, November 21,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85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Monday, November 21, 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323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Monday, November 21,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73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Monday, November 21,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0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Monday, November 21, 2022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4812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00" r:id="rId4"/>
    <p:sldLayoutId id="2147483701" r:id="rId5"/>
    <p:sldLayoutId id="2147483706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y.centrum.cz/trestni-zakonik/cast-2-hlava-1-dil-2-paragraf-14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y.centrum.cz/trestni-zakonik/cast-2-hlava-1-dil-2-paragraf-14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chemeClr val="accent2"/>
              </a:gs>
              <a:gs pos="100000">
                <a:schemeClr val="accent6">
                  <a:lumMod val="75000"/>
                  <a:alpha val="8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5">
                  <a:alpha val="35000"/>
                </a:schemeClr>
              </a:gs>
              <a:gs pos="100000">
                <a:schemeClr val="accent6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68FF24-22FB-1908-F0A8-AA7690636B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316" b="6421"/>
          <a:stretch/>
        </p:blipFill>
        <p:spPr>
          <a:xfrm>
            <a:off x="4038599" y="10"/>
            <a:ext cx="8160026" cy="6875809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07C8610-F120-EE8B-E89A-6D3614B3D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3825" y="2950387"/>
            <a:ext cx="3077044" cy="3531403"/>
          </a:xfrm>
        </p:spPr>
        <p:txBody>
          <a:bodyPr anchor="t">
            <a:normAutofit/>
          </a:bodyPr>
          <a:lstStyle/>
          <a:p>
            <a:pPr algn="r"/>
            <a:r>
              <a:rPr lang="cs-CZ" sz="1800" dirty="0">
                <a:solidFill>
                  <a:schemeClr val="bg1"/>
                </a:solidFill>
              </a:rPr>
              <a:t>Odpovědnost učitele na</a:t>
            </a:r>
            <a:br>
              <a:rPr lang="cs-CZ" sz="1800" dirty="0">
                <a:solidFill>
                  <a:schemeClr val="bg1"/>
                </a:solidFill>
              </a:rPr>
            </a:br>
            <a:r>
              <a:rPr lang="cs-CZ" sz="1800" dirty="0">
                <a:solidFill>
                  <a:schemeClr val="bg1"/>
                </a:solidFill>
              </a:rPr>
              <a:t>akcích konaných mimo školu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25F7949-3A1A-8CBD-D7DC-0D5A1C47D0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026" y="525970"/>
            <a:ext cx="2937753" cy="1600225"/>
          </a:xfrm>
        </p:spPr>
        <p:txBody>
          <a:bodyPr anchor="b">
            <a:normAutofit/>
          </a:bodyPr>
          <a:lstStyle/>
          <a:p>
            <a:pPr algn="r"/>
            <a:r>
              <a:rPr lang="cs-CZ" sz="1200" dirty="0">
                <a:solidFill>
                  <a:schemeClr val="bg1"/>
                </a:solidFill>
              </a:rPr>
              <a:t>Jana Dudová</a:t>
            </a:r>
          </a:p>
        </p:txBody>
      </p:sp>
    </p:spTree>
    <p:extLst>
      <p:ext uri="{BB962C8B-B14F-4D97-AF65-F5344CB8AC3E}">
        <p14:creationId xmlns:p14="http://schemas.microsoft.com/office/powerpoint/2010/main" val="3204048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383CC5D-71E8-4CB2-8E4A-F1E4FF6DC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DA5AC1-43C5-4243-9028-07DBB80D0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"/>
            <a:ext cx="12192000" cy="1600201"/>
          </a:xfrm>
          <a:prstGeom prst="rect">
            <a:avLst/>
          </a:prstGeom>
          <a:gradFill>
            <a:gsLst>
              <a:gs pos="0">
                <a:schemeClr val="accent5">
                  <a:alpha val="83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4EDA1C-27A1-4C83-ACE4-6675EC924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9161" y="9109"/>
            <a:ext cx="7792839" cy="1594270"/>
          </a:xfrm>
          <a:prstGeom prst="rect">
            <a:avLst/>
          </a:prstGeom>
          <a:gradFill>
            <a:gsLst>
              <a:gs pos="22000">
                <a:schemeClr val="accent2">
                  <a:alpha val="0"/>
                </a:schemeClr>
              </a:gs>
              <a:gs pos="99000">
                <a:schemeClr val="accent2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2185E4-B584-4B9D-9440-DEA0FB9D9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9021976" y="-906246"/>
            <a:ext cx="1602951" cy="3416298"/>
          </a:xfrm>
          <a:prstGeom prst="rect">
            <a:avLst/>
          </a:prstGeom>
          <a:gradFill>
            <a:gsLst>
              <a:gs pos="45000">
                <a:schemeClr val="accent4">
                  <a:alpha val="0"/>
                </a:schemeClr>
              </a:gs>
              <a:gs pos="99000">
                <a:schemeClr val="accent6">
                  <a:alpha val="33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F33EC8A-EE0A-4395-97E2-DAD467CF7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451242" y="0"/>
            <a:ext cx="9729549" cy="1600198"/>
          </a:xfrm>
          <a:prstGeom prst="rect">
            <a:avLst/>
          </a:prstGeom>
          <a:gradFill>
            <a:gsLst>
              <a:gs pos="0">
                <a:schemeClr val="accent5">
                  <a:alpha val="30000"/>
                </a:schemeClr>
              </a:gs>
              <a:gs pos="99000">
                <a:schemeClr val="accent5">
                  <a:alpha val="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85DA95-16A4-404E-9BFF-27F8E4FC7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430"/>
            <a:ext cx="7910111" cy="1600198"/>
          </a:xfrm>
          <a:prstGeom prst="rect">
            <a:avLst/>
          </a:prstGeom>
          <a:gradFill>
            <a:gsLst>
              <a:gs pos="0">
                <a:schemeClr val="accent5">
                  <a:alpha val="21000"/>
                </a:schemeClr>
              </a:gs>
              <a:gs pos="99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18B8C37-B73A-8E37-9D15-20A5387F2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084" y="374427"/>
            <a:ext cx="10374517" cy="971512"/>
          </a:xfrm>
        </p:spPr>
        <p:txBody>
          <a:bodyPr anchor="ctr">
            <a:normAutofit/>
          </a:bodyPr>
          <a:lstStyle/>
          <a:p>
            <a:r>
              <a:rPr lang="cs-CZ" sz="3200">
                <a:solidFill>
                  <a:schemeClr val="bg1"/>
                </a:solidFill>
              </a:rPr>
              <a:t>Odpovědnost školy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80FE65E9-CC9A-F1C3-7454-157F88A850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56491"/>
              </p:ext>
            </p:extLst>
          </p:nvPr>
        </p:nvGraphicFramePr>
        <p:xfrm>
          <a:off x="579474" y="2062715"/>
          <a:ext cx="11033029" cy="4189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6893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F23C8BB-AA2F-F452-6DB4-D32B1E951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r>
              <a:rPr lang="cs-CZ" sz="2200">
                <a:solidFill>
                  <a:schemeClr val="bg1"/>
                </a:solidFill>
              </a:rPr>
              <a:t>Odpovědnost školy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7BACF7-B064-5751-B2E3-8C99725C2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cs-CZ" sz="1800" b="0" i="0">
                <a:effectLst/>
                <a:latin typeface="Open Sans" panose="020B0606030504020204" pitchFamily="34" charset="0"/>
              </a:rPr>
              <a:t>Pokud škola žáka odškodní, může zaplacenou částku (nebo její část) požadovat za určitých podmínek po učiteli, který škodu zavinil. V prvé řadě v případě učitele musí z jeho strany dojít k </a:t>
            </a:r>
            <a:r>
              <a:rPr lang="cs-CZ" sz="1800" b="1" i="0">
                <a:effectLst/>
                <a:latin typeface="Open Sans" panose="020B0606030504020204" pitchFamily="34" charset="0"/>
              </a:rPr>
              <a:t>porušení povinnosti</a:t>
            </a:r>
            <a:r>
              <a:rPr lang="cs-CZ" sz="1800" b="0" i="0">
                <a:effectLst/>
                <a:latin typeface="Open Sans" panose="020B0606030504020204" pitchFamily="34" charset="0"/>
              </a:rPr>
              <a:t>. Pokud učitel žádnou svoji povinnost neporušil, nemůže po něm škola nic požadovat. Pokud k porušení povinnosti ze strany učitele došlo </a:t>
            </a:r>
            <a:r>
              <a:rPr lang="cs-CZ" sz="1800" b="1" i="0">
                <a:effectLst/>
                <a:latin typeface="Open Sans" panose="020B0606030504020204" pitchFamily="34" charset="0"/>
              </a:rPr>
              <a:t>z nedbalosti</a:t>
            </a:r>
            <a:r>
              <a:rPr lang="cs-CZ" sz="1800" b="0" i="0">
                <a:effectLst/>
                <a:latin typeface="Open Sans" panose="020B0606030504020204" pitchFamily="34" charset="0"/>
              </a:rPr>
              <a:t>, může po něm škola požadovat náhradu, avšak maximálně ve výši 4,5 násobku jeho průměrného měsíčního výdělku. Pokud by však učitel porušil svoji povinnost </a:t>
            </a:r>
            <a:r>
              <a:rPr lang="cs-CZ" sz="1800" b="1" i="0">
                <a:effectLst/>
                <a:latin typeface="Open Sans" panose="020B0606030504020204" pitchFamily="34" charset="0"/>
              </a:rPr>
              <a:t>úmyslně</a:t>
            </a:r>
            <a:r>
              <a:rPr lang="cs-CZ" sz="1800" b="0" i="0">
                <a:effectLst/>
                <a:latin typeface="Open Sans" panose="020B0606030504020204" pitchFamily="34" charset="0"/>
              </a:rPr>
              <a:t> nebo v opilosti či po požití jiných návykových látek, může po něm škola požadovat náhradu celé částky.</a:t>
            </a:r>
          </a:p>
          <a:p>
            <a:pPr>
              <a:lnSpc>
                <a:spcPct val="110000"/>
              </a:lnSpc>
            </a:pPr>
            <a:r>
              <a:rPr lang="cs-CZ" sz="1800" b="0" i="0">
                <a:effectLst/>
                <a:latin typeface="Open Sans" panose="020B0606030504020204" pitchFamily="34" charset="0"/>
              </a:rPr>
              <a:t>Nejprve je třeba vždy posoudit, zda by za úraz odpovídala škola. Teprve potom přichází na řadu odpovědnost učitele, který v tu dobu na žáky dohlížel.</a:t>
            </a:r>
          </a:p>
          <a:p>
            <a:pPr>
              <a:lnSpc>
                <a:spcPct val="110000"/>
              </a:lnSpc>
            </a:pPr>
            <a:endParaRPr lang="cs-CZ" sz="1800"/>
          </a:p>
        </p:txBody>
      </p:sp>
    </p:spTree>
    <p:extLst>
      <p:ext uri="{BB962C8B-B14F-4D97-AF65-F5344CB8AC3E}">
        <p14:creationId xmlns:p14="http://schemas.microsoft.com/office/powerpoint/2010/main" val="3135765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BE6E0C7-18D1-36FA-7129-FA698E206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r>
              <a:rPr lang="cs-CZ" sz="2200">
                <a:solidFill>
                  <a:schemeClr val="bg1"/>
                </a:solidFill>
              </a:rPr>
              <a:t>Odpovědnost školy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FA5353-49DD-1A96-22B7-F65CE3235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cs-CZ" sz="1500" b="0" i="0">
                <a:effectLst/>
                <a:latin typeface="Open Sans" panose="020B0606030504020204" pitchFamily="34" charset="0"/>
              </a:rPr>
              <a:t>Standardně má při vzdělávání mimo školu na každých započatých 25 žáků základní školy připadat jeden zaměstnanec školy s tím, že vždy alespoň jeden s těchto zaměstnanců musí být pedagogickým pracovníkem. Zaměstnanci, kteří nejsou pedagogickými pracovníky, musejí být zletilí a svéprávní.</a:t>
            </a:r>
          </a:p>
          <a:p>
            <a:pPr>
              <a:lnSpc>
                <a:spcPct val="110000"/>
              </a:lnSpc>
            </a:pPr>
            <a:r>
              <a:rPr lang="cs-CZ" sz="1500" b="1" i="0">
                <a:effectLst/>
                <a:latin typeface="Open Sans" panose="020B0606030504020204" pitchFamily="34" charset="0"/>
              </a:rPr>
              <a:t>Příklad:</a:t>
            </a:r>
            <a:r>
              <a:rPr lang="cs-CZ" sz="1500" b="0" i="0">
                <a:effectLst/>
                <a:latin typeface="Open Sans" panose="020B0606030504020204" pitchFamily="34" charset="0"/>
              </a:rPr>
              <a:t> V případě, že se vyučování mimo školu zúčastní 55 studentů, mají na ně dohlížet 3 zaměstnanci školy. Alespoň jeden z těchto tří zaměstnanců musí být pedagogickým pracovníkem.</a:t>
            </a:r>
          </a:p>
          <a:p>
            <a:pPr>
              <a:lnSpc>
                <a:spcPct val="110000"/>
              </a:lnSpc>
            </a:pPr>
            <a:r>
              <a:rPr lang="cs-CZ" sz="1500" b="0" i="0">
                <a:effectLst/>
                <a:latin typeface="Open Sans" panose="020B0606030504020204" pitchFamily="34" charset="0"/>
              </a:rPr>
              <a:t>Výjimku může stanovit ředitel školy. Musí však vzít v potaz, jak bude v daném případě náročné zajistit bezpečnost a ochranu zdraví žáků.</a:t>
            </a:r>
          </a:p>
          <a:p>
            <a:pPr>
              <a:lnSpc>
                <a:spcPct val="110000"/>
              </a:lnSpc>
            </a:pPr>
            <a:r>
              <a:rPr lang="cs-CZ" sz="1500" b="0" i="0">
                <a:effectLst/>
                <a:latin typeface="Open Sans" panose="020B0606030504020204" pitchFamily="34" charset="0"/>
              </a:rPr>
              <a:t>Zvláštní pravidla platí, pokud je sraz žáků na akci na jiném místě než ve škole. V takovém případě musí být bezpečnost (dozor) na místě srazu zajištěna již 15 minut před časem srazu. Zajišťování bezpečnosti ze strany školy končí na předem určeném místě v předem určený čas. Místo a čas srazu a ukončení akce musí škola oznámit nejméně 2 dny dopředu zákonným zástupcům žáků.</a:t>
            </a:r>
          </a:p>
          <a:p>
            <a:pPr>
              <a:lnSpc>
                <a:spcPct val="110000"/>
              </a:lnSpc>
            </a:pPr>
            <a:endParaRPr lang="cs-CZ" sz="1500"/>
          </a:p>
        </p:txBody>
      </p:sp>
    </p:spTree>
    <p:extLst>
      <p:ext uri="{BB962C8B-B14F-4D97-AF65-F5344CB8AC3E}">
        <p14:creationId xmlns:p14="http://schemas.microsoft.com/office/powerpoint/2010/main" val="543666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D46E023-76F1-0974-F0D9-3FD926972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r>
              <a:rPr lang="cs-CZ" sz="2200">
                <a:solidFill>
                  <a:schemeClr val="bg1"/>
                </a:solidFill>
              </a:rPr>
              <a:t>Odpovědnost školy</a:t>
            </a:r>
          </a:p>
        </p:txBody>
      </p:sp>
      <p:sp>
        <p:nvSpPr>
          <p:cNvPr id="19" name="Zástupný obsah 2">
            <a:extLst>
              <a:ext uri="{FF2B5EF4-FFF2-40B4-BE49-F238E27FC236}">
                <a16:creationId xmlns:a16="http://schemas.microsoft.com/office/drawing/2014/main" id="{E6359C98-73A2-845C-A6BF-81AD6CEAA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r>
              <a:rPr lang="cs-CZ" sz="1800" b="0" i="0">
                <a:effectLst/>
                <a:latin typeface="Open Sans" panose="020B0606030504020204" pitchFamily="34" charset="0"/>
              </a:rPr>
              <a:t>Škola v přírodě bude zpravidla spadat do kategorie "zotavovací akce" Na ty klade zákon přísnější požadavky (např. přítomnost zdravotníka, posudky o zdravotní způsobilosti dětí, hygienické požadavky na ubytování, stravovaní, …). Kromě kategorie "zotavovací akce" by škola v přírodě mohla také spadat do kategorie "jiná podobná akce pro děti". I v tomto případě je třeba splnit určité požadavky (hygienické požadavky na ubytování, požadavky na dozorující osoby, …). </a:t>
            </a:r>
          </a:p>
          <a:p>
            <a:r>
              <a:rPr lang="cs-CZ" sz="1800" b="0" i="0">
                <a:effectLst/>
                <a:latin typeface="Open Sans" panose="020B0606030504020204" pitchFamily="34" charset="0"/>
              </a:rPr>
              <a:t>Výuka mimo školu v řádu hodin takové podmínky splňovat nemusí.</a:t>
            </a:r>
            <a:endParaRPr lang="cs-CZ" sz="1800"/>
          </a:p>
        </p:txBody>
      </p:sp>
    </p:spTree>
    <p:extLst>
      <p:ext uri="{BB962C8B-B14F-4D97-AF65-F5344CB8AC3E}">
        <p14:creationId xmlns:p14="http://schemas.microsoft.com/office/powerpoint/2010/main" val="3672158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8BEAC55E-FD3E-4A90-B4E2-D197D8038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94C72A8-C8AD-0E1D-78AF-BC768FC54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1" y="457199"/>
            <a:ext cx="9448800" cy="10613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500" dirty="0"/>
              <a:t>Základní právní předpisy</a:t>
            </a:r>
            <a:br>
              <a:rPr lang="cs-CZ" sz="2500" dirty="0"/>
            </a:br>
            <a:br>
              <a:rPr lang="cs-CZ" sz="2500" dirty="0"/>
            </a:br>
            <a:r>
              <a:rPr lang="cs-CZ" sz="2500" dirty="0"/>
              <a:t> metodika </a:t>
            </a:r>
          </a:p>
        </p:txBody>
      </p:sp>
      <p:graphicFrame>
        <p:nvGraphicFramePr>
          <p:cNvPr id="49" name="Zástupný obsah 2">
            <a:extLst>
              <a:ext uri="{FF2B5EF4-FFF2-40B4-BE49-F238E27FC236}">
                <a16:creationId xmlns:a16="http://schemas.microsoft.com/office/drawing/2014/main" id="{51987561-3932-66AF-80F3-693E734168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988711"/>
              </p:ext>
            </p:extLst>
          </p:nvPr>
        </p:nvGraphicFramePr>
        <p:xfrm>
          <a:off x="1371601" y="1518556"/>
          <a:ext cx="9448800" cy="4986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" name="Rectangle 40">
            <a:extLst>
              <a:ext uri="{FF2B5EF4-FFF2-40B4-BE49-F238E27FC236}">
                <a16:creationId xmlns:a16="http://schemas.microsoft.com/office/drawing/2014/main" id="{282DCAD1-D7F2-4CA8-960C-526B7DB37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8741"/>
            <a:ext cx="12192000" cy="449256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009AC7F-1347-41C8-8BEB-47473A21A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8316"/>
            <a:ext cx="8153398" cy="449684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68000"/>
                </a:schemeClr>
              </a:gs>
              <a:gs pos="99000">
                <a:schemeClr val="accent2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43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14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16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7925016-E317-290B-20A1-5771726F3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280"/>
            <a:ext cx="3390645" cy="3363597"/>
          </a:xfrm>
        </p:spPr>
        <p:txBody>
          <a:bodyPr>
            <a:normAutofit/>
          </a:bodyPr>
          <a:lstStyle/>
          <a:p>
            <a:pPr algn="r"/>
            <a:r>
              <a:rPr lang="cs-CZ" sz="2000">
                <a:solidFill>
                  <a:schemeClr val="bg1"/>
                </a:solidFill>
              </a:rPr>
              <a:t>Civilněprávní odpovědnost</a:t>
            </a:r>
          </a:p>
        </p:txBody>
      </p:sp>
      <p:graphicFrame>
        <p:nvGraphicFramePr>
          <p:cNvPr id="26" name="Zástupný obsah 2">
            <a:extLst>
              <a:ext uri="{FF2B5EF4-FFF2-40B4-BE49-F238E27FC236}">
                <a16:creationId xmlns:a16="http://schemas.microsoft.com/office/drawing/2014/main" id="{88CBFABF-254A-789C-5539-F92ACA621F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231793"/>
              </p:ext>
            </p:extLst>
          </p:nvPr>
        </p:nvGraphicFramePr>
        <p:xfrm>
          <a:off x="4494654" y="45720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246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9F6B13B-492F-2C84-0A0E-71D4CA577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280"/>
            <a:ext cx="3390645" cy="3363597"/>
          </a:xfrm>
        </p:spPr>
        <p:txBody>
          <a:bodyPr>
            <a:normAutofit/>
          </a:bodyPr>
          <a:lstStyle/>
          <a:p>
            <a:pPr algn="r"/>
            <a:r>
              <a:rPr lang="cs-CZ" sz="1500">
                <a:solidFill>
                  <a:schemeClr val="bg1"/>
                </a:solidFill>
              </a:rPr>
              <a:t>Pracovněprávní odpovědnost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8A5315B7-2A88-B90D-F578-2DEEA738F8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7536815"/>
              </p:ext>
            </p:extLst>
          </p:nvPr>
        </p:nvGraphicFramePr>
        <p:xfrm>
          <a:off x="4494654" y="45720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5290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1840077-F0B3-2C24-634E-E19A9F11E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280"/>
            <a:ext cx="3390645" cy="3363597"/>
          </a:xfrm>
        </p:spPr>
        <p:txBody>
          <a:bodyPr>
            <a:normAutofit/>
          </a:bodyPr>
          <a:lstStyle/>
          <a:p>
            <a:pPr algn="r"/>
            <a:r>
              <a:rPr lang="cs-CZ" sz="1500">
                <a:solidFill>
                  <a:schemeClr val="bg1"/>
                </a:solidFill>
              </a:rPr>
              <a:t>Pracovněprávní odpovědnost- zákoník práce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E85F1359-C2DA-605D-C235-7B1E8223C2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18787"/>
              </p:ext>
            </p:extLst>
          </p:nvPr>
        </p:nvGraphicFramePr>
        <p:xfrm>
          <a:off x="4494654" y="45720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6616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0721296-A7D4-A168-02F7-ED8CEB44F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r>
              <a:rPr lang="cs-CZ" sz="2700">
                <a:solidFill>
                  <a:schemeClr val="bg1"/>
                </a:solidFill>
              </a:rPr>
              <a:t>Vybrané Povinnosti dle školského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9FC5A3-C3E4-C846-A5F7-ECDADC2A8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cs-CZ" sz="1500" b="1" i="0" dirty="0">
              <a:effectLst/>
              <a:latin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cs-CZ" sz="1500" b="0" i="0" dirty="0">
                <a:effectLst/>
                <a:latin typeface="Arial" panose="020B0604020202020204" pitchFamily="34" charset="0"/>
              </a:rPr>
              <a:t> </a:t>
            </a:r>
            <a:r>
              <a:rPr lang="cs-CZ" sz="1500" b="1" i="0" dirty="0">
                <a:effectLst/>
                <a:latin typeface="Arial" panose="020B0604020202020204" pitchFamily="34" charset="0"/>
              </a:rPr>
              <a:t>Žáci a studenti jsou dle § 22 zejména povinni</a:t>
            </a:r>
          </a:p>
          <a:p>
            <a:pPr>
              <a:lnSpc>
                <a:spcPct val="110000"/>
              </a:lnSpc>
            </a:pPr>
            <a:r>
              <a:rPr lang="cs-CZ" sz="1500" b="0" i="0" dirty="0">
                <a:effectLst/>
                <a:latin typeface="Arial" panose="020B0604020202020204" pitchFamily="34" charset="0"/>
              </a:rPr>
              <a:t> dodržovat školní a vnitřní řád a předpisy a pokyny školy a školského zařízení k ochraně zdraví a bezpečnosti, s nimiž byli seznámeni,</a:t>
            </a:r>
          </a:p>
          <a:p>
            <a:pPr>
              <a:lnSpc>
                <a:spcPct val="110000"/>
              </a:lnSpc>
            </a:pPr>
            <a:r>
              <a:rPr lang="cs-CZ" sz="1500" b="0" i="0" dirty="0">
                <a:effectLst/>
                <a:latin typeface="Arial" panose="020B0604020202020204" pitchFamily="34" charset="0"/>
              </a:rPr>
              <a:t> plnit pokyny pedagogických pracovníků škol a školských zařízení vydané v souladu s právními předpisy a školním nebo vnitřním řádem.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1500" b="1" dirty="0">
                <a:latin typeface="Arial" panose="020B0604020202020204" pitchFamily="34" charset="0"/>
              </a:rPr>
              <a:t>  </a:t>
            </a:r>
            <a:r>
              <a:rPr lang="cs-CZ" sz="1500" b="1" i="0" dirty="0">
                <a:effectLst/>
                <a:latin typeface="Arial" panose="020B0604020202020204" pitchFamily="34" charset="0"/>
              </a:rPr>
              <a:t>Zletilí žáci a studenti jsou zejména povinni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1500" b="1" dirty="0">
                <a:latin typeface="Arial" panose="020B0604020202020204" pitchFamily="34" charset="0"/>
              </a:rPr>
              <a:t>  </a:t>
            </a:r>
            <a:r>
              <a:rPr lang="cs-CZ" sz="1500" b="0" i="0" dirty="0">
                <a:effectLst/>
                <a:latin typeface="Arial" panose="020B0604020202020204" pitchFamily="34" charset="0"/>
              </a:rPr>
              <a:t> informovat školu a školské zařízení o změně zdravotní způsobilosti,  zdravotních obtížích nebo jiných závažných skutečnostech, které by informovat školu a školské zařízení o změně zdravotní způsobilosti, zdravotních obtížích dítěte nebo žáka nebo jiných závažných skutečnostech, které by mohly mít vliv na průběh vzdělávání…</a:t>
            </a:r>
          </a:p>
          <a:p>
            <a:pPr marL="0" indent="0">
              <a:lnSpc>
                <a:spcPct val="110000"/>
              </a:lnSpc>
              <a:buNone/>
            </a:pPr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494126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668E39E-D100-EBA9-0FB4-1C352D5DC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280"/>
            <a:ext cx="3390645" cy="3363597"/>
          </a:xfrm>
        </p:spPr>
        <p:txBody>
          <a:bodyPr>
            <a:normAutofit/>
          </a:bodyPr>
          <a:lstStyle/>
          <a:p>
            <a:pPr algn="r"/>
            <a:r>
              <a:rPr lang="cs-CZ" sz="2700">
                <a:solidFill>
                  <a:schemeClr val="bg1"/>
                </a:solidFill>
              </a:rPr>
              <a:t>Vybrané povinnosti dle školského zákona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8F3A7E27-02B2-82A9-94B7-A8826B3143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202248"/>
              </p:ext>
            </p:extLst>
          </p:nvPr>
        </p:nvGraphicFramePr>
        <p:xfrm>
          <a:off x="4494654" y="45720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0596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E383CC5D-71E8-4CB2-8E4A-F1E4FF6DC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E2DA5AC1-43C5-4243-9028-07DBB80D0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"/>
            <a:ext cx="12192000" cy="1600201"/>
          </a:xfrm>
          <a:prstGeom prst="rect">
            <a:avLst/>
          </a:prstGeom>
          <a:gradFill>
            <a:gsLst>
              <a:gs pos="0">
                <a:schemeClr val="accent5">
                  <a:alpha val="83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8A4EDA1C-27A1-4C83-ACE4-6675EC924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9161" y="9109"/>
            <a:ext cx="7792839" cy="1594270"/>
          </a:xfrm>
          <a:prstGeom prst="rect">
            <a:avLst/>
          </a:prstGeom>
          <a:gradFill>
            <a:gsLst>
              <a:gs pos="22000">
                <a:schemeClr val="accent2">
                  <a:alpha val="0"/>
                </a:schemeClr>
              </a:gs>
              <a:gs pos="99000">
                <a:schemeClr val="accent2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1C2185E4-B584-4B9D-9440-DEA0FB9D9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9021976" y="-906246"/>
            <a:ext cx="1602951" cy="3416298"/>
          </a:xfrm>
          <a:prstGeom prst="rect">
            <a:avLst/>
          </a:prstGeom>
          <a:gradFill>
            <a:gsLst>
              <a:gs pos="45000">
                <a:schemeClr val="accent4">
                  <a:alpha val="0"/>
                </a:schemeClr>
              </a:gs>
              <a:gs pos="99000">
                <a:schemeClr val="accent6">
                  <a:alpha val="33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16">
            <a:extLst>
              <a:ext uri="{FF2B5EF4-FFF2-40B4-BE49-F238E27FC236}">
                <a16:creationId xmlns:a16="http://schemas.microsoft.com/office/drawing/2014/main" id="{FF33EC8A-EE0A-4395-97E2-DAD467CF7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451242" y="0"/>
            <a:ext cx="9729549" cy="1600198"/>
          </a:xfrm>
          <a:prstGeom prst="rect">
            <a:avLst/>
          </a:prstGeom>
          <a:gradFill>
            <a:gsLst>
              <a:gs pos="0">
                <a:schemeClr val="accent5">
                  <a:alpha val="30000"/>
                </a:schemeClr>
              </a:gs>
              <a:gs pos="99000">
                <a:schemeClr val="accent5">
                  <a:alpha val="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FF85DA95-16A4-404E-9BFF-27F8E4FC7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430"/>
            <a:ext cx="7910111" cy="1600198"/>
          </a:xfrm>
          <a:prstGeom prst="rect">
            <a:avLst/>
          </a:prstGeom>
          <a:gradFill>
            <a:gsLst>
              <a:gs pos="0">
                <a:schemeClr val="accent5">
                  <a:alpha val="21000"/>
                </a:schemeClr>
              </a:gs>
              <a:gs pos="99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C782653-170E-C6D0-6053-571A5FB5C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084" y="374427"/>
            <a:ext cx="10374517" cy="97151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200">
                <a:solidFill>
                  <a:schemeClr val="bg1"/>
                </a:solidFill>
              </a:rPr>
              <a:t>Vybrané povinnosti dle § 29 školského zákona</a:t>
            </a:r>
          </a:p>
        </p:txBody>
      </p:sp>
      <p:graphicFrame>
        <p:nvGraphicFramePr>
          <p:cNvPr id="27" name="Zástupný obsah 2">
            <a:extLst>
              <a:ext uri="{FF2B5EF4-FFF2-40B4-BE49-F238E27FC236}">
                <a16:creationId xmlns:a16="http://schemas.microsoft.com/office/drawing/2014/main" id="{F2E16EC5-D64F-29BC-748B-A7B8462BCD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163290"/>
              </p:ext>
            </p:extLst>
          </p:nvPr>
        </p:nvGraphicFramePr>
        <p:xfrm>
          <a:off x="579474" y="2062715"/>
          <a:ext cx="11033029" cy="4189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4072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23857C-4459-A4CF-DDD8-2DFDFC34F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Trestněprávní odpovědnost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DDC891-B1E9-20EB-55D7-CCAA9FEBB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u="none" strike="noStrike" dirty="0">
                <a:effectLst/>
                <a:latin typeface="Open Sans" panose="020B0606030504020204" pitchFamily="34" charset="0"/>
                <a:hlinkClick r:id="rId2"/>
              </a:rPr>
              <a:t>§ 147 </a:t>
            </a:r>
            <a:r>
              <a:rPr lang="cs-CZ" b="0" i="0" u="none" strike="noStrike" dirty="0">
                <a:solidFill>
                  <a:srgbClr val="373A3C"/>
                </a:solidFill>
                <a:effectLst/>
                <a:latin typeface="Open Sans" panose="020B0606030504020204" pitchFamily="34" charset="0"/>
                <a:hlinkClick r:id="rId2"/>
              </a:rPr>
              <a:t>Těžké ublížení na zdraví z nedbalosti</a:t>
            </a:r>
            <a:endParaRPr lang="cs-CZ" b="1" dirty="0">
              <a:effectLst/>
              <a:latin typeface="Open Sans" panose="020B0606030504020204" pitchFamily="34" charset="0"/>
            </a:endParaRPr>
          </a:p>
          <a:p>
            <a:pPr algn="just"/>
            <a:r>
              <a:rPr lang="cs-CZ" i="0" dirty="0">
                <a:solidFill>
                  <a:srgbClr val="EE6823"/>
                </a:solidFill>
                <a:effectLst/>
                <a:latin typeface="Helvetica Neue"/>
              </a:rPr>
              <a:t>(1)</a:t>
            </a:r>
            <a:r>
              <a:rPr lang="cs-CZ" dirty="0">
                <a:effectLst/>
                <a:latin typeface="Helvetica Neue"/>
              </a:rPr>
              <a:t> Kdo jinému z nedbalosti způsobí těžkou újmu na zdraví, bude potrestán odnětím svobody až na dvě léta nebo zákazem činnosti.</a:t>
            </a:r>
          </a:p>
          <a:p>
            <a:pPr algn="just"/>
            <a:r>
              <a:rPr lang="cs-CZ" i="0" dirty="0">
                <a:solidFill>
                  <a:srgbClr val="EE6823"/>
                </a:solidFill>
                <a:effectLst/>
                <a:latin typeface="Helvetica Neue"/>
              </a:rPr>
              <a:t>(2)</a:t>
            </a:r>
            <a:r>
              <a:rPr lang="cs-CZ" dirty="0">
                <a:effectLst/>
                <a:latin typeface="Helvetica Neue"/>
              </a:rPr>
              <a:t> Odnětím svobody na šest měsíců až čtyři léta nebo peněžitým trestem bude pachatel potrestán, spáchá-li čin uvedený v odstavci 1 proto, že porušil důležitou povinnost vyplývající z jeho zaměstnání, povolání, postavení nebo funkce nebo uloženou mu podle zákona.</a:t>
            </a:r>
          </a:p>
          <a:p>
            <a:pPr algn="just"/>
            <a:r>
              <a:rPr lang="cs-CZ" i="0" dirty="0">
                <a:solidFill>
                  <a:srgbClr val="EE6823"/>
                </a:solidFill>
                <a:effectLst/>
                <a:latin typeface="Helvetica Neue"/>
              </a:rPr>
              <a:t>(3)</a:t>
            </a:r>
            <a:r>
              <a:rPr lang="cs-CZ" dirty="0">
                <a:effectLst/>
                <a:latin typeface="Helvetica Neue"/>
              </a:rPr>
              <a:t> Kdo z nedbalosti způsobí těžkou újmu na zdraví nejméně dvou osob proto, že hrubě porušil zákony o ochraně životního prostředí nebo zákony o bezpečnosti práce nebo dopravy anebo hygienické zákony, bude potrestán odnětím svobody na dvě léta až osm let.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15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D674F1-DD9A-95FE-4B09-C8EC1C373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Trestněprávní odpovědnost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682D4E-1BBB-7484-6FBE-6469EBE69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none" strike="noStrike" dirty="0">
                <a:effectLst/>
                <a:latin typeface="Open Sans" panose="020B0606030504020204" pitchFamily="34" charset="0"/>
                <a:hlinkClick r:id="rId2"/>
              </a:rPr>
              <a:t>§ 148 </a:t>
            </a:r>
            <a:r>
              <a:rPr lang="cs-CZ" b="0" i="0" u="none" strike="noStrike" dirty="0">
                <a:solidFill>
                  <a:srgbClr val="373A3C"/>
                </a:solidFill>
                <a:effectLst/>
                <a:latin typeface="Open Sans" panose="020B0606030504020204" pitchFamily="34" charset="0"/>
                <a:hlinkClick r:id="rId2"/>
              </a:rPr>
              <a:t>Ublížení na zdraví z nedbalosti</a:t>
            </a:r>
            <a:endParaRPr lang="cs-CZ" b="1" dirty="0">
              <a:effectLst/>
              <a:latin typeface="Open Sans" panose="020B0606030504020204" pitchFamily="34" charset="0"/>
            </a:endParaRPr>
          </a:p>
          <a:p>
            <a:pPr algn="just"/>
            <a:r>
              <a:rPr lang="cs-CZ" i="0" dirty="0">
                <a:solidFill>
                  <a:srgbClr val="EE6823"/>
                </a:solidFill>
                <a:effectLst/>
                <a:latin typeface="Helvetica Neue"/>
              </a:rPr>
              <a:t>(1)</a:t>
            </a:r>
            <a:r>
              <a:rPr lang="cs-CZ" dirty="0">
                <a:effectLst/>
                <a:latin typeface="Helvetica Neue"/>
              </a:rPr>
              <a:t> Kdo jinému z nedbalosti ublíží na zdraví tím, že poruší důležitou povinnost vyplývající z jeho zaměstnání, povolání, postavení nebo funkce nebo uloženou mu podle zákona, bude potrestán odnětím svobody až na jeden rok nebo zákazem činnosti.</a:t>
            </a:r>
          </a:p>
          <a:p>
            <a:pPr algn="just"/>
            <a:r>
              <a:rPr lang="cs-CZ" i="0" dirty="0">
                <a:solidFill>
                  <a:srgbClr val="EE6823"/>
                </a:solidFill>
                <a:effectLst/>
                <a:latin typeface="Helvetica Neue"/>
              </a:rPr>
              <a:t>(2)</a:t>
            </a:r>
            <a:r>
              <a:rPr lang="cs-CZ" dirty="0">
                <a:effectLst/>
                <a:latin typeface="Helvetica Neue"/>
              </a:rPr>
              <a:t> Kdo z nedbalosti způsobí ublížení na zdraví nejméně dvou osob proto, že hrubě porušil zákony o ochraně životního prostředí nebo zákony o bezpečnosti práce nebo dopravy anebo hygienické zákony, bude potrestán odnětím svobody až na tři léta.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5128017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RegularSeedRightStep">
      <a:dk1>
        <a:srgbClr val="000000"/>
      </a:dk1>
      <a:lt1>
        <a:srgbClr val="FFFFFF"/>
      </a:lt1>
      <a:dk2>
        <a:srgbClr val="2F211A"/>
      </a:dk2>
      <a:lt2>
        <a:srgbClr val="F3F1F0"/>
      </a:lt2>
      <a:accent1>
        <a:srgbClr val="22B1C0"/>
      </a:accent1>
      <a:accent2>
        <a:srgbClr val="1773D5"/>
      </a:accent2>
      <a:accent3>
        <a:srgbClr val="2B38E7"/>
      </a:accent3>
      <a:accent4>
        <a:srgbClr val="5917D5"/>
      </a:accent4>
      <a:accent5>
        <a:srgbClr val="BA29E7"/>
      </a:accent5>
      <a:accent6>
        <a:srgbClr val="D517B2"/>
      </a:accent6>
      <a:hlink>
        <a:srgbClr val="BF4C3F"/>
      </a:hlink>
      <a:folHlink>
        <a:srgbClr val="7F7F7F"/>
      </a:folHlink>
    </a:clrScheme>
    <a:fontScheme name="Avenir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1524</Words>
  <Application>Microsoft Office PowerPoint</Application>
  <PresentationFormat>Širokoúhlá obrazovka</PresentationFormat>
  <Paragraphs>70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Gill Sans Nova</vt:lpstr>
      <vt:lpstr>Helvetica Neue</vt:lpstr>
      <vt:lpstr>Open Sans</vt:lpstr>
      <vt:lpstr>GradientRiseVTI</vt:lpstr>
      <vt:lpstr>Odpovědnost učitele na akcích konaných mimo školu </vt:lpstr>
      <vt:lpstr>Civilněprávní odpovědnost</vt:lpstr>
      <vt:lpstr>Pracovněprávní odpovědnost</vt:lpstr>
      <vt:lpstr>Pracovněprávní odpovědnost- zákoník práce</vt:lpstr>
      <vt:lpstr>Vybrané Povinnosti dle školského zákona</vt:lpstr>
      <vt:lpstr>Vybrané povinnosti dle školského zákona</vt:lpstr>
      <vt:lpstr>Vybrané povinnosti dle § 29 školského zákona</vt:lpstr>
      <vt:lpstr>Trestněprávní odpovědnost</vt:lpstr>
      <vt:lpstr>Trestněprávní odpovědnost</vt:lpstr>
      <vt:lpstr>Odpovědnost školy</vt:lpstr>
      <vt:lpstr>Odpovědnost školy</vt:lpstr>
      <vt:lpstr>Odpovědnost školy</vt:lpstr>
      <vt:lpstr>Odpovědnost školy</vt:lpstr>
      <vt:lpstr>Základní právní předpisy   metodika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Odpovědnost učitele na akcích mimo školu</dc:title>
  <dc:creator>Jana Dudová</dc:creator>
  <cp:lastModifiedBy>Jana Dudová</cp:lastModifiedBy>
  <cp:revision>6</cp:revision>
  <dcterms:created xsi:type="dcterms:W3CDTF">2022-11-21T06:48:08Z</dcterms:created>
  <dcterms:modified xsi:type="dcterms:W3CDTF">2022-11-21T13:02:51Z</dcterms:modified>
</cp:coreProperties>
</file>