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73" r:id="rId7"/>
    <p:sldId id="314" r:id="rId8"/>
    <p:sldId id="261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2E2E3-7B6C-493D-8BB7-2409A38E3F87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D729-9767-42B2-A465-43F6A11484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1626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2E2E3-7B6C-493D-8BB7-2409A38E3F87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D729-9767-42B2-A465-43F6A11484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6674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2E2E3-7B6C-493D-8BB7-2409A38E3F87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D729-9767-42B2-A465-43F6A11484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1552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39A87-407B-4A9B-B90C-6A52F9930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6E035-3273-4ACB-AADA-AD38F6A0184C}" type="datetimeFigureOut">
              <a:rPr lang="cs-CZ"/>
              <a:pPr>
                <a:defRPr/>
              </a:pPr>
              <a:t>05.12.2022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8096E7-503A-45B9-8D49-A93422C63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48505-DFFE-40CB-8787-8326B4029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42E24-4C69-479A-8169-888AAB18AE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760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9EF00B-119F-4A8D-A1EB-C367C60F8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102F3-C948-4670-99C2-E6DA15A5CD26}" type="datetimeFigureOut">
              <a:rPr lang="cs-CZ"/>
              <a:pPr>
                <a:defRPr/>
              </a:pPr>
              <a:t>05.12.2022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47B37-528D-489D-95FF-AB14404CE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329064-3A21-4992-AFDC-4A1EF5605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45C6D-E5F3-44C9-AD25-A89AEC9C7B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9378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BD025E-1427-487F-A3C7-750E04DAD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D648C-67E5-46B6-8CD6-24FC584AE4B6}" type="datetimeFigureOut">
              <a:rPr lang="cs-CZ"/>
              <a:pPr>
                <a:defRPr/>
              </a:pPr>
              <a:t>05.12.2022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0C5EFD-009A-4D84-8264-307E85DFC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59A81-2F34-4280-9944-D163AE4A1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E7251-EB53-4B6E-A91D-E4682102AC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93702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BCB8273-337C-4D23-BD9C-588DC2AB5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63002-6FDF-4452-9B81-9606B0E34826}" type="datetimeFigureOut">
              <a:rPr lang="cs-CZ"/>
              <a:pPr>
                <a:defRPr/>
              </a:pPr>
              <a:t>05.12.2022</a:t>
            </a:fld>
            <a:endParaRPr 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9C74195-58CA-45BF-A87F-A02164BDF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635F08B-2A4C-4CC4-BE75-D5BBB887A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13BBD-CF8F-4BE6-A571-77BDFE6D86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67201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E8CDEE8-35B9-4F6B-AD7D-E1C4D8246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83AE0-4559-41FF-A6C4-F655771AA4EC}" type="datetimeFigureOut">
              <a:rPr lang="cs-CZ"/>
              <a:pPr>
                <a:defRPr/>
              </a:pPr>
              <a:t>05.12.2022</a:t>
            </a:fld>
            <a:endParaRPr lang="cs-CZ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02AC9E8-8997-4A14-9B5A-D92C8663E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0018930-A7D5-4078-B4E3-432054B50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A6737-6D37-4420-AA11-112ED0745A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96410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1CB9758-F1D9-4C9D-B0AE-04F9D4508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3FEF0-DDD1-40B1-A6A6-B6555FA6FAF0}" type="datetimeFigureOut">
              <a:rPr lang="cs-CZ"/>
              <a:pPr>
                <a:defRPr/>
              </a:pPr>
              <a:t>05.12.2022</a:t>
            </a:fld>
            <a:endParaRPr lang="cs-CZ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E120EF8-D668-49B4-9A90-79920CE68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8D5AE11-AB9C-4E7F-A53A-40FDF44BF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8A511-AA5E-4446-93CF-51938762EE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31781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73915A0-534B-409A-8BA3-B04A64283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0CC99-A8EB-42E9-A018-3695EFB24D7B}" type="datetimeFigureOut">
              <a:rPr lang="cs-CZ"/>
              <a:pPr>
                <a:defRPr/>
              </a:pPr>
              <a:t>05.12.2022</a:t>
            </a:fld>
            <a:endParaRPr lang="cs-CZ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867E3C2-37E9-476C-8E3F-BAFB1422C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0EA24B-F57B-47D7-B7DE-F1CCD4AC8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7FEA9-2505-4CDB-B16F-CAC78A6554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76093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C658E99-0C6A-4EE7-AF35-505AE3D8B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D7E80-F995-4B39-9202-0518907A3661}" type="datetimeFigureOut">
              <a:rPr lang="cs-CZ"/>
              <a:pPr>
                <a:defRPr/>
              </a:pPr>
              <a:t>05.12.2022</a:t>
            </a:fld>
            <a:endParaRPr 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5445F36-B788-4581-8B5D-10B5BFEE0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51CE11A-2AE9-4D5C-86BE-EB98E90DC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52306-D2E7-459A-B27A-5CC316B45D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3979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2E2E3-7B6C-493D-8BB7-2409A38E3F87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D729-9767-42B2-A465-43F6A11484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8780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F127E6B-697F-4FB2-B2ED-90FB2BE90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3E9DC-3CF6-45EE-B686-25CCA2224E7A}" type="datetimeFigureOut">
              <a:rPr lang="cs-CZ"/>
              <a:pPr>
                <a:defRPr/>
              </a:pPr>
              <a:t>05.12.2022</a:t>
            </a:fld>
            <a:endParaRPr 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2788E6E-E597-4181-996F-F8D4EF2EA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433D92C-21EC-4857-9073-F53379895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3560C-DE51-4B8F-94B1-B02C241182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2151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5C7EC0-8DA0-425C-974B-F037A450A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24F82-6EF3-4FA8-8256-D9BE51112C59}" type="datetimeFigureOut">
              <a:rPr lang="cs-CZ"/>
              <a:pPr>
                <a:defRPr/>
              </a:pPr>
              <a:t>05.12.2022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43A105-222D-486B-8EFF-D164C1F72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E5FF9A-8CAF-4B33-AFBF-E4A467500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15961-511D-49E2-9AD5-9B313D6CEF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07207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0EDB34-7183-454C-86F2-0E72BCC4E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CC0CB-E7D4-42DF-A170-1BAC44A95E7F}" type="datetimeFigureOut">
              <a:rPr lang="cs-CZ"/>
              <a:pPr>
                <a:defRPr/>
              </a:pPr>
              <a:t>05.12.2022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04D85-016C-43D6-9386-8D00624BE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972FBE-0044-4DCB-9AE5-A8ACDF1C1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83353-A253-4DE1-836B-7C8EE2EC8D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2715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2E2E3-7B6C-493D-8BB7-2409A38E3F87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D729-9767-42B2-A465-43F6A11484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718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2E2E3-7B6C-493D-8BB7-2409A38E3F87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D729-9767-42B2-A465-43F6A11484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9134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2E2E3-7B6C-493D-8BB7-2409A38E3F87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D729-9767-42B2-A465-43F6A11484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854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2E2E3-7B6C-493D-8BB7-2409A38E3F87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D729-9767-42B2-A465-43F6A11484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4717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2E2E3-7B6C-493D-8BB7-2409A38E3F87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D729-9767-42B2-A465-43F6A11484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764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2E2E3-7B6C-493D-8BB7-2409A38E3F87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D729-9767-42B2-A465-43F6A11484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784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2E2E3-7B6C-493D-8BB7-2409A38E3F87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D729-9767-42B2-A465-43F6A11484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4309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2E2E3-7B6C-493D-8BB7-2409A38E3F87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DD729-9767-42B2-A465-43F6A11484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777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>
            <a:extLst>
              <a:ext uri="{FF2B5EF4-FFF2-40B4-BE49-F238E27FC236}">
                <a16:creationId xmlns:a16="http://schemas.microsoft.com/office/drawing/2014/main" id="{72E458AE-8BA9-4BBD-83BB-578329C29A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33413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  <a:endParaRPr lang="en-US" altLang="cs-CZ"/>
          </a:p>
        </p:txBody>
      </p:sp>
      <p:sp>
        <p:nvSpPr>
          <p:cNvPr id="6147" name="Text Placeholder 2">
            <a:extLst>
              <a:ext uri="{FF2B5EF4-FFF2-40B4-BE49-F238E27FC236}">
                <a16:creationId xmlns:a16="http://schemas.microsoft.com/office/drawing/2014/main" id="{2AC3ACD3-64B1-4AC8-AA18-E549575DA1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33413" y="1828800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Upravte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01F8B2-4DE1-4BC9-8EC2-1F79113F80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090890DC-49C4-4201-BB54-9A871DC10A86}" type="datetimeFigureOut">
              <a:rPr lang="cs-CZ"/>
              <a:pPr>
                <a:defRPr/>
              </a:pPr>
              <a:t>05.12.2022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395D7B-A500-4A95-B63A-7226C16A3B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2A100-1446-4481-A458-8C0BA4BCD5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62713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F513B5D-B9F5-4DDB-BA56-F8D862216B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8360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Dramatická výchova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500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dirty="0"/>
              <a:t>Jeden z pěti oborů estetické výchovy / výchovy uměním. </a:t>
            </a:r>
          </a:p>
          <a:p>
            <a:pPr marL="0" indent="0" algn="ctr">
              <a:buNone/>
            </a:pPr>
            <a:endParaRPr lang="cs-CZ" dirty="0"/>
          </a:p>
          <a:p>
            <a:r>
              <a:rPr lang="cs-CZ" dirty="0"/>
              <a:t>Literární</a:t>
            </a:r>
          </a:p>
          <a:p>
            <a:r>
              <a:rPr lang="cs-CZ" dirty="0"/>
              <a:t>Výtvarná</a:t>
            </a:r>
          </a:p>
          <a:p>
            <a:r>
              <a:rPr lang="cs-CZ" dirty="0"/>
              <a:t>Hudební </a:t>
            </a:r>
          </a:p>
          <a:p>
            <a:r>
              <a:rPr lang="cs-CZ" dirty="0"/>
              <a:t>Dramatická</a:t>
            </a:r>
          </a:p>
          <a:p>
            <a:r>
              <a:rPr lang="cs-CZ" dirty="0"/>
              <a:t>Pohybová (taneční)</a:t>
            </a:r>
          </a:p>
        </p:txBody>
      </p:sp>
    </p:spTree>
    <p:extLst>
      <p:ext uri="{BB962C8B-B14F-4D97-AF65-F5344CB8AC3E}">
        <p14:creationId xmlns:p14="http://schemas.microsoft.com/office/powerpoint/2010/main" val="2689443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/>
              <a:t>Využívá postupů divadelních postupů.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HRA V ROLI</a:t>
            </a:r>
          </a:p>
          <a:p>
            <a:pPr marL="0" indent="0" algn="ctr">
              <a:buNone/>
            </a:pPr>
            <a:r>
              <a:rPr lang="cs-CZ" dirty="0"/>
              <a:t>(účastníci se stávají někým nebo něčím jiným)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07433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/>
              <a:t>Učení přímým prožitkem a vlastní zkušeností.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Celé dítě:</a:t>
            </a:r>
          </a:p>
          <a:p>
            <a:pPr algn="ctr"/>
            <a:r>
              <a:rPr lang="cs-CZ" b="1" dirty="0"/>
              <a:t>Hlava </a:t>
            </a:r>
            <a:r>
              <a:rPr lang="cs-CZ" dirty="0"/>
              <a:t>(intelekt)</a:t>
            </a:r>
          </a:p>
          <a:p>
            <a:pPr algn="ctr"/>
            <a:r>
              <a:rPr lang="cs-CZ" b="1" dirty="0"/>
              <a:t>Srdce</a:t>
            </a:r>
            <a:r>
              <a:rPr lang="cs-CZ" dirty="0"/>
              <a:t> (emoce)</a:t>
            </a:r>
          </a:p>
          <a:p>
            <a:pPr algn="ctr"/>
            <a:r>
              <a:rPr lang="cs-CZ" b="1" dirty="0"/>
              <a:t>Tělo</a:t>
            </a:r>
            <a:r>
              <a:rPr lang="cs-CZ" dirty="0"/>
              <a:t> (intuice)</a:t>
            </a:r>
          </a:p>
        </p:txBody>
      </p:sp>
    </p:spTree>
    <p:extLst>
      <p:ext uri="{BB962C8B-B14F-4D97-AF65-F5344CB8AC3E}">
        <p14:creationId xmlns:p14="http://schemas.microsoft.com/office/powerpoint/2010/main" val="2810524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606FEC-667E-4775-9064-D0B61D55BE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01788" y="765175"/>
            <a:ext cx="5940425" cy="1439863"/>
          </a:xfrm>
        </p:spPr>
        <p:txBody>
          <a:bodyPr/>
          <a:lstStyle/>
          <a:p>
            <a:pPr algn="ctr" eaLnBrk="1" hangingPunct="1"/>
            <a:r>
              <a:rPr lang="cs-CZ" altLang="cs-CZ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4200" b="1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Co by to bylo, kdyby to nebyla pec?</a:t>
            </a:r>
            <a:br>
              <a:rPr lang="cs-CZ" altLang="cs-CZ" sz="4200" b="1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</a:br>
            <a:endParaRPr lang="cs-CZ" altLang="cs-CZ" sz="4200" b="1" dirty="0"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5" name="Zástupný symbol pro obsah 4" descr="DSCN7947.JPG">
            <a:extLst>
              <a:ext uri="{FF2B5EF4-FFF2-40B4-BE49-F238E27FC236}">
                <a16:creationId xmlns:a16="http://schemas.microsoft.com/office/drawing/2014/main" id="{82856AA6-F980-48DB-81E5-4866A8C66710}"/>
              </a:ext>
            </a:extLst>
          </p:cNvPr>
          <p:cNvPicPr>
            <a:picLocks noGrp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01788" y="2457450"/>
            <a:ext cx="2862262" cy="2754313"/>
          </a:xfrm>
        </p:spPr>
      </p:pic>
      <p:pic>
        <p:nvPicPr>
          <p:cNvPr id="6" name="Zástupný symbol pro obsah 5" descr="DSCN7946.JPG">
            <a:extLst>
              <a:ext uri="{FF2B5EF4-FFF2-40B4-BE49-F238E27FC236}">
                <a16:creationId xmlns:a16="http://schemas.microsoft.com/office/drawing/2014/main" id="{26356E16-7848-4602-8859-1FCE5E40F9E0}"/>
              </a:ext>
            </a:extLst>
          </p:cNvPr>
          <p:cNvPicPr>
            <a:picLocks noGrp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2457450"/>
            <a:ext cx="2970213" cy="2754313"/>
          </a:xfr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96BB22A9-1809-4AB5-8730-53C08029AD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8325" y="4632325"/>
            <a:ext cx="2108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lavička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70298B2-8D66-4DB6-8DE5-8EA2E73F1B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6550" y="4632325"/>
            <a:ext cx="12811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Wingdings 2" panose="05020102010507070707" pitchFamily="18" charset="2"/>
              <a:buChar char="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>
            <a:extLst>
              <a:ext uri="{FF2B5EF4-FFF2-40B4-BE49-F238E27FC236}">
                <a16:creationId xmlns:a16="http://schemas.microsoft.com/office/drawing/2014/main" id="{CCED676F-27E0-4541-9C6A-908F983CCD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 b="1" dirty="0">
                <a:latin typeface="+mn-lt"/>
              </a:rPr>
              <a:t>Hra v roli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CE6746-0261-4DED-B021-0175A2C0E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Arial" panose="020B0604020202020204" pitchFamily="34" charset="0"/>
              <a:buNone/>
              <a:defRPr/>
            </a:pPr>
            <a:r>
              <a:rPr lang="cs-CZ" altLang="cs-CZ" sz="3200" b="1" dirty="0"/>
              <a:t>Člověk se stává někým nebo něčím jiným.</a:t>
            </a:r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  <a:defRPr/>
            </a:pPr>
            <a:r>
              <a:rPr lang="cs-CZ" altLang="cs-CZ" sz="3200" dirty="0"/>
              <a:t>Jasně stanovená pravidla vstupu do role i stupeň její stylizace.</a:t>
            </a:r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  <a:defRPr/>
            </a:pPr>
            <a:r>
              <a:rPr lang="cs-CZ" altLang="cs-CZ" sz="3200" dirty="0"/>
              <a:t>Zapojení divadelních principů, zejména dějové či slovní zkratky, personifikaci a obrazovou či významovou metaforu.</a:t>
            </a:r>
          </a:p>
          <a:p>
            <a:pPr marL="514350" indent="-514350" eaLnBrk="1" hangingPunct="1">
              <a:buFont typeface="Calibri" panose="020F0502020204030204" pitchFamily="34" charset="0"/>
              <a:buAutoNum type="arabicPeriod"/>
              <a:defRPr/>
            </a:pPr>
            <a:r>
              <a:rPr lang="cs-CZ" altLang="cs-CZ" sz="3200" dirty="0"/>
              <a:t>Podstatou je jednání v modelových situacích. Zahrnuje prožitek, rozvíjí tvůrčí schopnosti. </a:t>
            </a: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3325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Katedra výchovné dramatiky DAMU Praha</a:t>
            </a:r>
          </a:p>
          <a:p>
            <a:r>
              <a:rPr lang="cs-CZ"/>
              <a:t>Ateliér divadlo </a:t>
            </a:r>
            <a:r>
              <a:rPr lang="cs-CZ" dirty="0"/>
              <a:t>a výchova JAMU Brno</a:t>
            </a:r>
          </a:p>
          <a:p>
            <a:endParaRPr lang="cs-CZ" dirty="0"/>
          </a:p>
          <a:p>
            <a:r>
              <a:rPr lang="cs-CZ" dirty="0"/>
              <a:t>www.drama.cz</a:t>
            </a:r>
          </a:p>
        </p:txBody>
      </p:sp>
    </p:spTree>
    <p:extLst>
      <p:ext uri="{BB962C8B-B14F-4D97-AF65-F5344CB8AC3E}">
        <p14:creationId xmlns:p14="http://schemas.microsoft.com/office/powerpoint/2010/main" val="7742889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127</Words>
  <Application>Microsoft Office PowerPoint</Application>
  <PresentationFormat>Předvádění na obrazovce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 2</vt:lpstr>
      <vt:lpstr>Motiv systému Office</vt:lpstr>
      <vt:lpstr>HDOfficeLightV0</vt:lpstr>
      <vt:lpstr>Dramatická výchova</vt:lpstr>
      <vt:lpstr>Prezentace aplikace PowerPoint</vt:lpstr>
      <vt:lpstr>Prezentace aplikace PowerPoint</vt:lpstr>
      <vt:lpstr>Prezentace aplikace PowerPoint</vt:lpstr>
      <vt:lpstr> Co by to bylo, kdyby to nebyla pec? </vt:lpstr>
      <vt:lpstr>Hra v roli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Dramatická výchova</dc:title>
  <dc:creator>Veronika Rodriguezová</dc:creator>
  <cp:lastModifiedBy>Lektor</cp:lastModifiedBy>
  <cp:revision>5</cp:revision>
  <dcterms:created xsi:type="dcterms:W3CDTF">2014-03-23T14:57:02Z</dcterms:created>
  <dcterms:modified xsi:type="dcterms:W3CDTF">2022-12-05T12:56:17Z</dcterms:modified>
</cp:coreProperties>
</file>