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610" r:id="rId3"/>
    <p:sldId id="611" r:id="rId4"/>
    <p:sldId id="612" r:id="rId5"/>
    <p:sldId id="613" r:id="rId6"/>
    <p:sldId id="614" r:id="rId7"/>
    <p:sldId id="615" r:id="rId8"/>
    <p:sldId id="616" r:id="rId9"/>
    <p:sldId id="617" r:id="rId10"/>
    <p:sldId id="619" r:id="rId11"/>
    <p:sldId id="618" r:id="rId12"/>
    <p:sldId id="620" r:id="rId13"/>
    <p:sldId id="621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MŠ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1251</Words>
  <Application>Microsoft Office PowerPoint</Application>
  <PresentationFormat>Widescreen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179</cp:revision>
  <cp:lastPrinted>1601-01-01T00:00:00Z</cp:lastPrinted>
  <dcterms:created xsi:type="dcterms:W3CDTF">2022-09-19T06:49:37Z</dcterms:created>
  <dcterms:modified xsi:type="dcterms:W3CDTF">2022-12-03T13:31:58Z</dcterms:modified>
</cp:coreProperties>
</file>