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  <p:sldId id="264" r:id="rId5"/>
    <p:sldId id="263" r:id="rId6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46361-AB58-4661-A703-6288CE26F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1BAC9F-5C5D-47F2-A921-304EB3FA5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2F6A6B-0C16-43D8-9463-1FB0BCBC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87125E-B9C0-4FE1-8E5E-BC14C624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110D9B-D960-440B-B5AE-3BEC28A7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9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B9A9C-23E0-4AF5-B0B9-87C96B10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D45554-2A1B-456F-B092-8BF84DEA0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DCB6B4-9D03-40F2-8B57-DB7ECB4DA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8D4F2D-BC8F-4BD6-8A80-B507D963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955635-5EB6-4EE1-B36C-CABC2A85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E4C23B-FD13-41C1-862B-FEBD80879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A25992-3861-430D-828B-57D347456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90B903-01E8-458A-9A29-E1820427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7B01F8-1B10-45D5-AE38-ACC7E099E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3464DF-BA69-48AD-A56C-58611A235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727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671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316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00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18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335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271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251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0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3D56C-DFEF-47B8-86CB-DEACF6D05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10D65-DB79-42B7-B5E7-BAE9849B3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A15E72-B6D4-45FD-B57F-E17BA24C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8808D2-0ADD-4B02-9E43-06BC264E6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A3EF0-60EB-43BF-84BC-A299D169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139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07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37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2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E8254-9C3B-4FDF-B84D-37CBFAC2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B3FF3C-B97A-432D-A6EE-7DAA23E74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3CEE63-7451-4A85-A28D-3C84F741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DE293A-CFFC-4CF9-BF55-59630203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50E340-3D97-45E8-979B-E9A903E5D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60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DFC57-15D3-459F-B524-4DB315D7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B98A-5768-4F13-9275-0D377BD6A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401077-BB93-430B-9981-C6A18307B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E017F3-67F3-4D7E-80CC-477BB9F6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3B6EB-14E2-4D13-9B8C-7BBF56D7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C10D20-B2C2-43B3-B130-18E02666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28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7E7FD-F076-49D6-A0B7-426BA4CF1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38560F-3CD1-4444-8206-0744F43D1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8745F4-BBFA-414D-A545-1B13D8DED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E99FB1-D6AC-4AA5-8421-094BE9A2F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A1752D-D824-4933-9DC4-3008CAE85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47DAE3-13D6-4F77-90A6-FF5B39F4E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5DB3811-F9BA-442B-B45E-1F07DF30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05354F-B76E-4F64-AB75-C32378D3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4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7D2AAF-148F-4B24-B451-15F7E1DAF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3E2581-38D7-4122-B82A-36F44353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A8B234-D502-47A3-88A9-ECBEB30D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1EFCEF-A1DA-4A2C-B053-B3C2789D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3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40137B-C13D-4B8C-A1C7-9C16A035D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31E695B-BECD-49F7-8850-4A1FFEC0F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2E1715-FDA6-463D-A1C3-61E7F4A5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37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18400-4BD9-44DA-BF2F-94DD3BEC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E4F9F-DCCA-468A-AF6C-BF0859C4F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7A056D-A5DF-4EDE-A86A-596A22451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A8B012-C164-4C95-BF3B-E6B14597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02FC27-4CFD-494A-A4EB-1EFFC146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07C5E7-5789-483C-835E-D55721C5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98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37B12-2367-4B36-AE3D-25BFB07A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F87D44-85B6-402C-BCB8-849691C55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7C2EDE-DB8B-4394-9169-2E6A58315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CDAFE7-4CE9-4CD6-80E7-32255C44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FE3FC9-C2B3-4136-BBBB-9E2B016B3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9E85DF-87AC-402C-9A2C-4DC1F18B0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35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66048BA-8FDA-4689-8769-6627EADCF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CE3D58-3EBE-4ECA-A38C-92EAED1D5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4616E9-5F3C-4365-BFC3-BF02B5D91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C68CA-CF7B-43E6-9886-B3954BD90369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16DF94-7324-487D-AE9C-BFEDC04E7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549F68-F776-4456-B7ED-BCDB655BC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DFBF3-5E19-4C56-B681-BD55540199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99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F71A-C585-4835-BEDF-3AA6A70F48AE}" type="datetimeFigureOut">
              <a:rPr lang="cs-CZ" smtClean="0"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86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252F1-1034-42BB-BFBE-5CBD4CDB5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Vitamíny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18D46B-2DEF-405D-96FE-A62C2D06E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44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vitam pře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38"/>
          <a:stretch>
            <a:fillRect/>
          </a:stretch>
        </p:blipFill>
        <p:spPr bwMode="auto">
          <a:xfrm>
            <a:off x="284085" y="1483000"/>
            <a:ext cx="11390922" cy="527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1247887" y="213361"/>
            <a:ext cx="100485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Vitamíny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látky, které si organismus nedovede syntetizovat. Malá množství. Součást enzymů, provitamíny.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Rozpustné v tucích (A D E K F), ve vodě (B C PP H)</a:t>
            </a:r>
          </a:p>
        </p:txBody>
      </p:sp>
    </p:spTree>
    <p:extLst>
      <p:ext uri="{BB962C8B-B14F-4D97-AF65-F5344CB8AC3E}">
        <p14:creationId xmlns:p14="http://schemas.microsoft.com/office/powerpoint/2010/main" val="318516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2CD3738-2308-4109-9E3F-E84D4523A851}"/>
              </a:ext>
            </a:extLst>
          </p:cNvPr>
          <p:cNvSpPr txBox="1"/>
          <p:nvPr/>
        </p:nvSpPr>
        <p:spPr>
          <a:xfrm>
            <a:off x="698383" y="1023024"/>
            <a:ext cx="984657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Vitamín F (esenciální mastné kyseliny – kyselina linolová, linoleová, arachidonová) – je pro život nezbytný. Tělo si ho neumí samo vytvořit, organismu musí být proto dodáván potravou. </a:t>
            </a:r>
            <a:r>
              <a:rPr lang="cs-CZ" sz="2400" dirty="0"/>
              <a:t>Celkově podporuje imunitní systém, zabraňuje vzniku krevních sraženin a působí preventivně proti onemocněním srdce a mozkové mrtvici (snižuje hladinu cholesterolu v krvi, zabraňuje kornatění cév, chrání před vysokým krevním tlakem a nadváhou). Působí také příznivě na funkci prostaty a podílí se na kvalitě našich vlasů, nehtů a pokožky (je účinný v boji proti akné).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Výskyt:</a:t>
            </a:r>
          </a:p>
          <a:p>
            <a:r>
              <a:rPr lang="cs-CZ" sz="2400" dirty="0"/>
              <a:t>mořští živočichové a ryby (humr, losos či sleď) rostlinné oleje či semínka (lněná, dýňová, slunečnicová či konopná) v ořeších (především ve vlašských jádrech a mandlích) avokádu, sóji, obilných klíčcích či listové zelenině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Nedostatek: </a:t>
            </a:r>
            <a:r>
              <a:rPr lang="cs-CZ" sz="2400" dirty="0"/>
              <a:t>bolesti hlavy, snížení krevního tlaku, poruchy metabolismu, kožní problémy</a:t>
            </a:r>
          </a:p>
        </p:txBody>
      </p:sp>
    </p:spTree>
    <p:extLst>
      <p:ext uri="{BB962C8B-B14F-4D97-AF65-F5344CB8AC3E}">
        <p14:creationId xmlns:p14="http://schemas.microsoft.com/office/powerpoint/2010/main" val="243257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 descr="vitam pře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71" r="2499" b="1306"/>
          <a:stretch>
            <a:fillRect/>
          </a:stretch>
        </p:blipFill>
        <p:spPr bwMode="auto">
          <a:xfrm>
            <a:off x="1045079" y="0"/>
            <a:ext cx="9622921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995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192</Words>
  <Application>Microsoft Office PowerPoint</Application>
  <PresentationFormat>Širokoúhlá obrazovka</PresentationFormat>
  <Paragraphs>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1_Motiv Office</vt:lpstr>
      <vt:lpstr>Vitamíny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Vitamíny</dc:title>
  <dc:creator>Alena Žákovská</dc:creator>
  <cp:lastModifiedBy>Alena Žákovská</cp:lastModifiedBy>
  <cp:revision>5</cp:revision>
  <cp:lastPrinted>2023-09-22T14:10:26Z</cp:lastPrinted>
  <dcterms:created xsi:type="dcterms:W3CDTF">2022-09-26T09:27:33Z</dcterms:created>
  <dcterms:modified xsi:type="dcterms:W3CDTF">2023-09-22T14:10:41Z</dcterms:modified>
</cp:coreProperties>
</file>