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50"/>
  </p:notesMasterIdLst>
  <p:handoutMasterIdLst>
    <p:handoutMasterId r:id="rId51"/>
  </p:handoutMasterIdLst>
  <p:sldIdLst>
    <p:sldId id="256" r:id="rId2"/>
    <p:sldId id="258" r:id="rId3"/>
    <p:sldId id="259" r:id="rId4"/>
    <p:sldId id="299" r:id="rId5"/>
    <p:sldId id="313" r:id="rId6"/>
    <p:sldId id="305" r:id="rId7"/>
    <p:sldId id="314" r:id="rId8"/>
    <p:sldId id="315" r:id="rId9"/>
    <p:sldId id="262" r:id="rId10"/>
    <p:sldId id="263" r:id="rId11"/>
    <p:sldId id="306" r:id="rId12"/>
    <p:sldId id="317" r:id="rId13"/>
    <p:sldId id="264" r:id="rId14"/>
    <p:sldId id="265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318" r:id="rId28"/>
    <p:sldId id="319" r:id="rId29"/>
    <p:sldId id="320" r:id="rId30"/>
    <p:sldId id="321" r:id="rId31"/>
    <p:sldId id="322" r:id="rId32"/>
    <p:sldId id="323" r:id="rId33"/>
    <p:sldId id="307" r:id="rId34"/>
    <p:sldId id="291" r:id="rId35"/>
    <p:sldId id="292" r:id="rId36"/>
    <p:sldId id="311" r:id="rId37"/>
    <p:sldId id="266" r:id="rId38"/>
    <p:sldId id="324" r:id="rId39"/>
    <p:sldId id="325" r:id="rId40"/>
    <p:sldId id="326" r:id="rId41"/>
    <p:sldId id="273" r:id="rId42"/>
    <p:sldId id="327" r:id="rId43"/>
    <p:sldId id="268" r:id="rId44"/>
    <p:sldId id="269" r:id="rId45"/>
    <p:sldId id="270" r:id="rId46"/>
    <p:sldId id="271" r:id="rId47"/>
    <p:sldId id="272" r:id="rId48"/>
    <p:sldId id="312" r:id="rId4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7300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58" autoAdjust="0"/>
    <p:restoredTop sz="96270" autoAdjust="0"/>
  </p:normalViewPr>
  <p:slideViewPr>
    <p:cSldViewPr snapToGrid="0">
      <p:cViewPr varScale="1">
        <p:scale>
          <a:sx n="68" d="100"/>
          <a:sy n="68" d="100"/>
        </p:scale>
        <p:origin x="-976" y="-6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F5BCE7-77BF-4EC9-A431-54CD1145D9B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28613DF-07A8-483E-8934-ADB01C3C4DE1}">
      <dgm:prSet phldrT="[Text]"/>
      <dgm:spPr/>
      <dgm:t>
        <a:bodyPr/>
        <a:lstStyle/>
        <a:p>
          <a:r>
            <a:rPr lang="cs-CZ" dirty="0" smtClean="0"/>
            <a:t>Podmínky</a:t>
          </a:r>
          <a:endParaRPr lang="cs-CZ" dirty="0"/>
        </a:p>
      </dgm:t>
    </dgm:pt>
    <dgm:pt modelId="{3A271B33-09C7-426A-8DBC-3294A6D470BB}" type="parTrans" cxnId="{F33A0888-943D-4BE4-8C3E-56D7E40C0E93}">
      <dgm:prSet/>
      <dgm:spPr/>
      <dgm:t>
        <a:bodyPr/>
        <a:lstStyle/>
        <a:p>
          <a:endParaRPr lang="cs-CZ"/>
        </a:p>
      </dgm:t>
    </dgm:pt>
    <dgm:pt modelId="{3FD48391-3ABF-4C5D-A301-7D250E4CE5DD}" type="sibTrans" cxnId="{F33A0888-943D-4BE4-8C3E-56D7E40C0E93}">
      <dgm:prSet/>
      <dgm:spPr/>
      <dgm:t>
        <a:bodyPr/>
        <a:lstStyle/>
        <a:p>
          <a:endParaRPr lang="cs-CZ"/>
        </a:p>
      </dgm:t>
    </dgm:pt>
    <dgm:pt modelId="{E6EB31FD-3583-4ED5-BE40-CB10A62923AA}">
      <dgm:prSet phldrT="[Text]"/>
      <dgm:spPr/>
      <dgm:t>
        <a:bodyPr/>
        <a:lstStyle/>
        <a:p>
          <a:r>
            <a:rPr lang="cs-CZ" dirty="0" smtClean="0"/>
            <a:t>Cíle</a:t>
          </a:r>
          <a:endParaRPr lang="cs-CZ" dirty="0"/>
        </a:p>
      </dgm:t>
    </dgm:pt>
    <dgm:pt modelId="{11844E29-ADDB-450C-81F6-A24A8C7C277A}" type="parTrans" cxnId="{125F1FBE-5CD0-41E8-A5E4-4ACA85D9A66D}">
      <dgm:prSet/>
      <dgm:spPr/>
      <dgm:t>
        <a:bodyPr/>
        <a:lstStyle/>
        <a:p>
          <a:endParaRPr lang="cs-CZ"/>
        </a:p>
      </dgm:t>
    </dgm:pt>
    <dgm:pt modelId="{E252270C-221E-4CA9-AF9E-BD7B87F896F4}" type="sibTrans" cxnId="{125F1FBE-5CD0-41E8-A5E4-4ACA85D9A66D}">
      <dgm:prSet/>
      <dgm:spPr/>
      <dgm:t>
        <a:bodyPr/>
        <a:lstStyle/>
        <a:p>
          <a:endParaRPr lang="cs-CZ"/>
        </a:p>
      </dgm:t>
    </dgm:pt>
    <dgm:pt modelId="{6227DB6A-1ED7-42FF-A769-B83F260A279C}">
      <dgm:prSet phldrT="[Text]"/>
      <dgm:spPr/>
      <dgm:t>
        <a:bodyPr/>
        <a:lstStyle/>
        <a:p>
          <a:r>
            <a:rPr lang="cs-CZ" dirty="0" smtClean="0"/>
            <a:t>Didaktické zásady</a:t>
          </a:r>
          <a:endParaRPr lang="cs-CZ" dirty="0"/>
        </a:p>
      </dgm:t>
    </dgm:pt>
    <dgm:pt modelId="{60858BE7-B4FB-4ED7-A731-84965BBAFE5B}" type="parTrans" cxnId="{344F241A-C18F-49FA-A14B-CBD2E5ADE64B}">
      <dgm:prSet/>
      <dgm:spPr/>
      <dgm:t>
        <a:bodyPr/>
        <a:lstStyle/>
        <a:p>
          <a:endParaRPr lang="cs-CZ"/>
        </a:p>
      </dgm:t>
    </dgm:pt>
    <dgm:pt modelId="{2ABECAD7-A5A9-464B-A956-D8B47B58D789}" type="sibTrans" cxnId="{344F241A-C18F-49FA-A14B-CBD2E5ADE64B}">
      <dgm:prSet/>
      <dgm:spPr/>
      <dgm:t>
        <a:bodyPr/>
        <a:lstStyle/>
        <a:p>
          <a:endParaRPr lang="cs-CZ"/>
        </a:p>
      </dgm:t>
    </dgm:pt>
    <dgm:pt modelId="{0078B8DF-EC6C-4E5C-BC69-956ADCBF2A97}">
      <dgm:prSet phldrT="[Text]"/>
      <dgm:spPr/>
      <dgm:t>
        <a:bodyPr/>
        <a:lstStyle/>
        <a:p>
          <a:r>
            <a:rPr lang="cs-CZ" dirty="0" smtClean="0"/>
            <a:t>Učivo</a:t>
          </a:r>
          <a:endParaRPr lang="cs-CZ" dirty="0"/>
        </a:p>
      </dgm:t>
    </dgm:pt>
    <dgm:pt modelId="{69EEA728-D4FB-4F53-8681-FBD71CAAB9E6}" type="parTrans" cxnId="{8082112A-9A95-43F6-8E3E-16A33D6D097C}">
      <dgm:prSet/>
      <dgm:spPr/>
      <dgm:t>
        <a:bodyPr/>
        <a:lstStyle/>
        <a:p>
          <a:endParaRPr lang="cs-CZ"/>
        </a:p>
      </dgm:t>
    </dgm:pt>
    <dgm:pt modelId="{AB1FE480-0990-41D4-8843-F384B573DBC6}" type="sibTrans" cxnId="{8082112A-9A95-43F6-8E3E-16A33D6D097C}">
      <dgm:prSet/>
      <dgm:spPr/>
      <dgm:t>
        <a:bodyPr/>
        <a:lstStyle/>
        <a:p>
          <a:endParaRPr lang="cs-CZ"/>
        </a:p>
      </dgm:t>
    </dgm:pt>
    <dgm:pt modelId="{DCFCA00F-0CE3-4BC8-A3F9-891E98BDA569}">
      <dgm:prSet phldrT="[Text]"/>
      <dgm:spPr/>
      <dgm:t>
        <a:bodyPr/>
        <a:lstStyle/>
        <a:p>
          <a:r>
            <a:rPr lang="cs-CZ" dirty="0" smtClean="0"/>
            <a:t>Učitel</a:t>
          </a:r>
          <a:endParaRPr lang="cs-CZ" dirty="0"/>
        </a:p>
      </dgm:t>
    </dgm:pt>
    <dgm:pt modelId="{C2A13991-1106-4105-8311-70812A082B6A}" type="parTrans" cxnId="{F37E1376-2016-40AF-B237-2000EC72510E}">
      <dgm:prSet/>
      <dgm:spPr/>
      <dgm:t>
        <a:bodyPr/>
        <a:lstStyle/>
        <a:p>
          <a:endParaRPr lang="cs-CZ"/>
        </a:p>
      </dgm:t>
    </dgm:pt>
    <dgm:pt modelId="{89865F0B-CAF1-4799-863F-60C357C25B8F}" type="sibTrans" cxnId="{F37E1376-2016-40AF-B237-2000EC72510E}">
      <dgm:prSet/>
      <dgm:spPr/>
      <dgm:t>
        <a:bodyPr/>
        <a:lstStyle/>
        <a:p>
          <a:endParaRPr lang="cs-CZ"/>
        </a:p>
      </dgm:t>
    </dgm:pt>
    <dgm:pt modelId="{C2741E6D-19DD-4EA4-BB8E-14A9E9EC2095}">
      <dgm:prSet phldrT="[Text]"/>
      <dgm:spPr/>
      <dgm:t>
        <a:bodyPr/>
        <a:lstStyle/>
        <a:p>
          <a:r>
            <a:rPr lang="cs-CZ" dirty="0" smtClean="0"/>
            <a:t>Žáci</a:t>
          </a:r>
          <a:endParaRPr lang="cs-CZ" dirty="0"/>
        </a:p>
      </dgm:t>
    </dgm:pt>
    <dgm:pt modelId="{CF9FB95F-70FF-42AB-BC74-5294511F4DD7}" type="parTrans" cxnId="{8BB56DA8-936F-44F2-B5E4-6B0695048A6F}">
      <dgm:prSet/>
      <dgm:spPr/>
      <dgm:t>
        <a:bodyPr/>
        <a:lstStyle/>
        <a:p>
          <a:endParaRPr lang="cs-CZ"/>
        </a:p>
      </dgm:t>
    </dgm:pt>
    <dgm:pt modelId="{22F6FA40-5F9A-4ED1-BE68-3E19AA87966E}" type="sibTrans" cxnId="{8BB56DA8-936F-44F2-B5E4-6B0695048A6F}">
      <dgm:prSet/>
      <dgm:spPr/>
      <dgm:t>
        <a:bodyPr/>
        <a:lstStyle/>
        <a:p>
          <a:endParaRPr lang="cs-CZ"/>
        </a:p>
      </dgm:t>
    </dgm:pt>
    <dgm:pt modelId="{7DD18487-8440-42CF-88B9-FE5272F7CBE7}">
      <dgm:prSet phldrT="[Text]"/>
      <dgm:spPr/>
      <dgm:t>
        <a:bodyPr/>
        <a:lstStyle/>
        <a:p>
          <a:r>
            <a:rPr lang="cs-CZ" dirty="0" smtClean="0"/>
            <a:t>Vyučování</a:t>
          </a:r>
          <a:endParaRPr lang="cs-CZ" dirty="0"/>
        </a:p>
      </dgm:t>
    </dgm:pt>
    <dgm:pt modelId="{936C1BCF-D3B8-4422-99CD-2F92B71786E8}" type="parTrans" cxnId="{34351325-B690-4EE1-860E-D3F8588FD50C}">
      <dgm:prSet/>
      <dgm:spPr/>
      <dgm:t>
        <a:bodyPr/>
        <a:lstStyle/>
        <a:p>
          <a:endParaRPr lang="cs-CZ"/>
        </a:p>
      </dgm:t>
    </dgm:pt>
    <dgm:pt modelId="{62987D5C-60FA-4A5E-86CD-DEF00924A330}" type="sibTrans" cxnId="{34351325-B690-4EE1-860E-D3F8588FD50C}">
      <dgm:prSet/>
      <dgm:spPr/>
      <dgm:t>
        <a:bodyPr/>
        <a:lstStyle/>
        <a:p>
          <a:endParaRPr lang="cs-CZ"/>
        </a:p>
      </dgm:t>
    </dgm:pt>
    <dgm:pt modelId="{B99DC276-A3C0-4808-AA9B-9C268A1DDDB3}">
      <dgm:prSet phldrT="[Text]"/>
      <dgm:spPr/>
      <dgm:t>
        <a:bodyPr/>
        <a:lstStyle/>
        <a:p>
          <a:r>
            <a:rPr lang="cs-CZ" dirty="0" smtClean="0"/>
            <a:t>Učení se</a:t>
          </a:r>
          <a:endParaRPr lang="cs-CZ" dirty="0"/>
        </a:p>
      </dgm:t>
    </dgm:pt>
    <dgm:pt modelId="{C71F4344-706B-402D-8141-497CCE2E74D5}" type="parTrans" cxnId="{E86C9BF7-0D43-49CE-8B0F-8C938CCD60B6}">
      <dgm:prSet/>
      <dgm:spPr/>
      <dgm:t>
        <a:bodyPr/>
        <a:lstStyle/>
        <a:p>
          <a:endParaRPr lang="cs-CZ"/>
        </a:p>
      </dgm:t>
    </dgm:pt>
    <dgm:pt modelId="{8AD71BCA-FBC7-4658-A635-ECEAC7207F43}" type="sibTrans" cxnId="{E86C9BF7-0D43-49CE-8B0F-8C938CCD60B6}">
      <dgm:prSet/>
      <dgm:spPr/>
      <dgm:t>
        <a:bodyPr/>
        <a:lstStyle/>
        <a:p>
          <a:endParaRPr lang="cs-CZ"/>
        </a:p>
      </dgm:t>
    </dgm:pt>
    <dgm:pt modelId="{8A0E53E4-8613-4A39-B965-131630DFC490}">
      <dgm:prSet phldrT="[Text]"/>
      <dgm:spPr/>
      <dgm:t>
        <a:bodyPr/>
        <a:lstStyle/>
        <a:p>
          <a:r>
            <a:rPr lang="cs-CZ" dirty="0" smtClean="0"/>
            <a:t>Vyučovací proces</a:t>
          </a:r>
          <a:endParaRPr lang="cs-CZ" dirty="0"/>
        </a:p>
      </dgm:t>
    </dgm:pt>
    <dgm:pt modelId="{D37192A7-B061-4FCE-AB21-6EDC85852C51}" type="parTrans" cxnId="{38936265-1DF9-4AF6-9DFC-2793449FE445}">
      <dgm:prSet/>
      <dgm:spPr/>
      <dgm:t>
        <a:bodyPr/>
        <a:lstStyle/>
        <a:p>
          <a:endParaRPr lang="cs-CZ"/>
        </a:p>
      </dgm:t>
    </dgm:pt>
    <dgm:pt modelId="{23545D4A-472B-40B4-97E2-5C08633ADA08}" type="sibTrans" cxnId="{38936265-1DF9-4AF6-9DFC-2793449FE445}">
      <dgm:prSet/>
      <dgm:spPr/>
      <dgm:t>
        <a:bodyPr/>
        <a:lstStyle/>
        <a:p>
          <a:endParaRPr lang="cs-CZ"/>
        </a:p>
      </dgm:t>
    </dgm:pt>
    <dgm:pt modelId="{8F9B202C-1B6B-4D0E-8C58-FCBD2BB210AD}">
      <dgm:prSet phldrT="[Text]"/>
      <dgm:spPr/>
      <dgm:t>
        <a:bodyPr/>
        <a:lstStyle/>
        <a:p>
          <a:r>
            <a:rPr lang="cs-CZ" dirty="0" smtClean="0"/>
            <a:t>Vyučovací metody</a:t>
          </a:r>
          <a:endParaRPr lang="cs-CZ" dirty="0"/>
        </a:p>
      </dgm:t>
    </dgm:pt>
    <dgm:pt modelId="{DA507ACE-93BC-4922-A331-82EBF7B4CCEA}" type="parTrans" cxnId="{CA6F6F1F-E73F-4578-8710-43555DE7E703}">
      <dgm:prSet/>
      <dgm:spPr/>
      <dgm:t>
        <a:bodyPr/>
        <a:lstStyle/>
        <a:p>
          <a:endParaRPr lang="cs-CZ"/>
        </a:p>
      </dgm:t>
    </dgm:pt>
    <dgm:pt modelId="{AFB7005E-2597-4643-8ECF-6907E837C6DA}" type="sibTrans" cxnId="{CA6F6F1F-E73F-4578-8710-43555DE7E703}">
      <dgm:prSet/>
      <dgm:spPr/>
      <dgm:t>
        <a:bodyPr/>
        <a:lstStyle/>
        <a:p>
          <a:endParaRPr lang="cs-CZ"/>
        </a:p>
      </dgm:t>
    </dgm:pt>
    <dgm:pt modelId="{BD900020-5506-4C7E-80F1-3C6C8E0CD8C1}">
      <dgm:prSet phldrT="[Text]"/>
      <dgm:spPr/>
      <dgm:t>
        <a:bodyPr/>
        <a:lstStyle/>
        <a:p>
          <a:r>
            <a:rPr lang="cs-CZ" dirty="0" smtClean="0"/>
            <a:t>Organizační formy</a:t>
          </a:r>
          <a:endParaRPr lang="cs-CZ" dirty="0"/>
        </a:p>
      </dgm:t>
    </dgm:pt>
    <dgm:pt modelId="{2247555F-AABC-4413-A132-8FE0962B156A}" type="parTrans" cxnId="{BADF0A91-E6F9-4766-992E-7632434557FA}">
      <dgm:prSet/>
      <dgm:spPr/>
      <dgm:t>
        <a:bodyPr/>
        <a:lstStyle/>
        <a:p>
          <a:endParaRPr lang="cs-CZ"/>
        </a:p>
      </dgm:t>
    </dgm:pt>
    <dgm:pt modelId="{EBCE39AB-0CDD-470F-A80F-329BB702DD3A}" type="sibTrans" cxnId="{BADF0A91-E6F9-4766-992E-7632434557FA}">
      <dgm:prSet/>
      <dgm:spPr/>
      <dgm:t>
        <a:bodyPr/>
        <a:lstStyle/>
        <a:p>
          <a:endParaRPr lang="cs-CZ"/>
        </a:p>
      </dgm:t>
    </dgm:pt>
    <dgm:pt modelId="{85EEAEFA-2613-4C7D-A289-9C1F41691195}">
      <dgm:prSet phldrT="[Text]"/>
      <dgm:spPr/>
      <dgm:t>
        <a:bodyPr/>
        <a:lstStyle/>
        <a:p>
          <a:r>
            <a:rPr lang="cs-CZ" dirty="0" smtClean="0"/>
            <a:t>Materiální prostředky</a:t>
          </a:r>
          <a:endParaRPr lang="cs-CZ" dirty="0"/>
        </a:p>
      </dgm:t>
    </dgm:pt>
    <dgm:pt modelId="{6ABE9A23-4A58-45F0-94EF-659B62E41A19}" type="parTrans" cxnId="{AE5191E7-195F-48EB-AAA0-927D166C970B}">
      <dgm:prSet/>
      <dgm:spPr/>
      <dgm:t>
        <a:bodyPr/>
        <a:lstStyle/>
        <a:p>
          <a:endParaRPr lang="cs-CZ"/>
        </a:p>
      </dgm:t>
    </dgm:pt>
    <dgm:pt modelId="{F5C8034F-0275-485E-A16C-CE622C7C5ECC}" type="sibTrans" cxnId="{AE5191E7-195F-48EB-AAA0-927D166C970B}">
      <dgm:prSet/>
      <dgm:spPr/>
      <dgm:t>
        <a:bodyPr/>
        <a:lstStyle/>
        <a:p>
          <a:endParaRPr lang="cs-CZ"/>
        </a:p>
      </dgm:t>
    </dgm:pt>
    <dgm:pt modelId="{F72E7BC7-B44B-47BE-8A46-1F9BBB10897B}">
      <dgm:prSet phldrT="[Text]"/>
      <dgm:spPr/>
      <dgm:t>
        <a:bodyPr/>
        <a:lstStyle/>
        <a:p>
          <a:r>
            <a:rPr lang="cs-CZ" dirty="0" smtClean="0"/>
            <a:t>Výsledky</a:t>
          </a:r>
          <a:endParaRPr lang="cs-CZ" dirty="0"/>
        </a:p>
      </dgm:t>
    </dgm:pt>
    <dgm:pt modelId="{34A2254C-A698-4650-BC06-BE584F8D6A82}" type="parTrans" cxnId="{1A75A890-D0D8-4FE6-A9FA-6E125870B1BC}">
      <dgm:prSet/>
      <dgm:spPr/>
      <dgm:t>
        <a:bodyPr/>
        <a:lstStyle/>
        <a:p>
          <a:endParaRPr lang="cs-CZ"/>
        </a:p>
      </dgm:t>
    </dgm:pt>
    <dgm:pt modelId="{76225914-4E6C-402E-9DF3-3375A8C962E8}" type="sibTrans" cxnId="{1A75A890-D0D8-4FE6-A9FA-6E125870B1BC}">
      <dgm:prSet/>
      <dgm:spPr/>
      <dgm:t>
        <a:bodyPr/>
        <a:lstStyle/>
        <a:p>
          <a:endParaRPr lang="cs-CZ"/>
        </a:p>
      </dgm:t>
    </dgm:pt>
    <dgm:pt modelId="{BD50A42A-88AA-4A2B-92C5-6A69CCE84F2D}" type="pres">
      <dgm:prSet presAssocID="{03F5BCE7-77BF-4EC9-A431-54CD1145D9B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379E7D92-FE90-4B0F-8B13-CB4199F6DB0F}" type="pres">
      <dgm:prSet presAssocID="{328613DF-07A8-483E-8934-ADB01C3C4DE1}" presName="hierRoot1" presStyleCnt="0"/>
      <dgm:spPr/>
    </dgm:pt>
    <dgm:pt modelId="{2E95FF18-8B6C-4F1F-B518-2FB00D2BC384}" type="pres">
      <dgm:prSet presAssocID="{328613DF-07A8-483E-8934-ADB01C3C4DE1}" presName="composite" presStyleCnt="0"/>
      <dgm:spPr/>
    </dgm:pt>
    <dgm:pt modelId="{EA215CBC-6042-4A66-BE1A-78283C68BE18}" type="pres">
      <dgm:prSet presAssocID="{328613DF-07A8-483E-8934-ADB01C3C4DE1}" presName="background" presStyleLbl="node0" presStyleIdx="0" presStyleCnt="1"/>
      <dgm:spPr/>
    </dgm:pt>
    <dgm:pt modelId="{6749A76F-E075-409C-BDF6-DB5864FD6E3E}" type="pres">
      <dgm:prSet presAssocID="{328613DF-07A8-483E-8934-ADB01C3C4DE1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986CCB8-1611-481C-91AA-FB28CB6F9642}" type="pres">
      <dgm:prSet presAssocID="{328613DF-07A8-483E-8934-ADB01C3C4DE1}" presName="hierChild2" presStyleCnt="0"/>
      <dgm:spPr/>
    </dgm:pt>
    <dgm:pt modelId="{2EDC5A68-B1C2-4374-8EA7-B3182CB9D99E}" type="pres">
      <dgm:prSet presAssocID="{11844E29-ADDB-450C-81F6-A24A8C7C277A}" presName="Name10" presStyleLbl="parChTrans1D2" presStyleIdx="0" presStyleCnt="1"/>
      <dgm:spPr/>
      <dgm:t>
        <a:bodyPr/>
        <a:lstStyle/>
        <a:p>
          <a:endParaRPr lang="cs-CZ"/>
        </a:p>
      </dgm:t>
    </dgm:pt>
    <dgm:pt modelId="{3E7B9734-83B4-4090-B7E0-7CC734144B7F}" type="pres">
      <dgm:prSet presAssocID="{E6EB31FD-3583-4ED5-BE40-CB10A62923AA}" presName="hierRoot2" presStyleCnt="0"/>
      <dgm:spPr/>
    </dgm:pt>
    <dgm:pt modelId="{2F092764-9065-40F1-A88A-1DCBACF3B1C0}" type="pres">
      <dgm:prSet presAssocID="{E6EB31FD-3583-4ED5-BE40-CB10A62923AA}" presName="composite2" presStyleCnt="0"/>
      <dgm:spPr/>
    </dgm:pt>
    <dgm:pt modelId="{0183FC08-2949-4F3A-92C3-600FF141BC28}" type="pres">
      <dgm:prSet presAssocID="{E6EB31FD-3583-4ED5-BE40-CB10A62923AA}" presName="background2" presStyleLbl="node2" presStyleIdx="0" presStyleCnt="1"/>
      <dgm:spPr/>
    </dgm:pt>
    <dgm:pt modelId="{2D5B3DC1-0A1D-4630-8BB6-3EFFAC6779F8}" type="pres">
      <dgm:prSet presAssocID="{E6EB31FD-3583-4ED5-BE40-CB10A62923AA}" presName="text2" presStyleLbl="fgAcc2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394B657-3223-493C-9DBE-922723D932C6}" type="pres">
      <dgm:prSet presAssocID="{E6EB31FD-3583-4ED5-BE40-CB10A62923AA}" presName="hierChild3" presStyleCnt="0"/>
      <dgm:spPr/>
    </dgm:pt>
    <dgm:pt modelId="{17703208-C43F-4B13-AACD-A5EECB07B115}" type="pres">
      <dgm:prSet presAssocID="{60858BE7-B4FB-4ED7-A731-84965BBAFE5B}" presName="Name17" presStyleLbl="parChTrans1D3" presStyleIdx="0" presStyleCnt="1"/>
      <dgm:spPr/>
      <dgm:t>
        <a:bodyPr/>
        <a:lstStyle/>
        <a:p>
          <a:endParaRPr lang="cs-CZ"/>
        </a:p>
      </dgm:t>
    </dgm:pt>
    <dgm:pt modelId="{7DCA4537-C790-49B0-AF48-1688A51FF0F4}" type="pres">
      <dgm:prSet presAssocID="{6227DB6A-1ED7-42FF-A769-B83F260A279C}" presName="hierRoot3" presStyleCnt="0"/>
      <dgm:spPr/>
    </dgm:pt>
    <dgm:pt modelId="{94C9A970-181D-4519-AEC7-7EF52C00F995}" type="pres">
      <dgm:prSet presAssocID="{6227DB6A-1ED7-42FF-A769-B83F260A279C}" presName="composite3" presStyleCnt="0"/>
      <dgm:spPr/>
    </dgm:pt>
    <dgm:pt modelId="{79AC2A26-1302-4DE8-90E6-FD0C2D8C6A5E}" type="pres">
      <dgm:prSet presAssocID="{6227DB6A-1ED7-42FF-A769-B83F260A279C}" presName="background3" presStyleLbl="node3" presStyleIdx="0" presStyleCnt="1"/>
      <dgm:spPr/>
    </dgm:pt>
    <dgm:pt modelId="{BCDA9470-04EA-4171-A539-68AD69D4FB82}" type="pres">
      <dgm:prSet presAssocID="{6227DB6A-1ED7-42FF-A769-B83F260A279C}" presName="text3" presStyleLbl="fgAcc3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5F693C2-3837-4D06-91C8-D1C514A9F62A}" type="pres">
      <dgm:prSet presAssocID="{6227DB6A-1ED7-42FF-A769-B83F260A279C}" presName="hierChild4" presStyleCnt="0"/>
      <dgm:spPr/>
    </dgm:pt>
    <dgm:pt modelId="{F9A62CF9-0B89-4F37-88A5-B9DC30F4CC94}" type="pres">
      <dgm:prSet presAssocID="{69EEA728-D4FB-4F53-8681-FBD71CAAB9E6}" presName="Name23" presStyleLbl="parChTrans1D4" presStyleIdx="0" presStyleCnt="10"/>
      <dgm:spPr/>
      <dgm:t>
        <a:bodyPr/>
        <a:lstStyle/>
        <a:p>
          <a:endParaRPr lang="cs-CZ"/>
        </a:p>
      </dgm:t>
    </dgm:pt>
    <dgm:pt modelId="{685D56FF-AE05-4B39-9A75-EBB49385BC17}" type="pres">
      <dgm:prSet presAssocID="{0078B8DF-EC6C-4E5C-BC69-956ADCBF2A97}" presName="hierRoot4" presStyleCnt="0"/>
      <dgm:spPr/>
    </dgm:pt>
    <dgm:pt modelId="{77C69ECF-AA07-4748-89A9-F7D764FB26B4}" type="pres">
      <dgm:prSet presAssocID="{0078B8DF-EC6C-4E5C-BC69-956ADCBF2A97}" presName="composite4" presStyleCnt="0"/>
      <dgm:spPr/>
    </dgm:pt>
    <dgm:pt modelId="{57A3C7CC-8B54-48B7-BE80-4217575A353C}" type="pres">
      <dgm:prSet presAssocID="{0078B8DF-EC6C-4E5C-BC69-956ADCBF2A97}" presName="background4" presStyleLbl="node4" presStyleIdx="0" presStyleCnt="10"/>
      <dgm:spPr/>
    </dgm:pt>
    <dgm:pt modelId="{59082EA1-8968-45B6-ADDE-42685206EA32}" type="pres">
      <dgm:prSet presAssocID="{0078B8DF-EC6C-4E5C-BC69-956ADCBF2A97}" presName="text4" presStyleLbl="fgAcc4" presStyleIdx="0" presStyleCnt="10" custLinFactX="20669" custLinFactNeighborX="100000" custLinFactNeighborY="7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42AC72A-F1F2-47E7-9D98-A8E6F6AFCFEC}" type="pres">
      <dgm:prSet presAssocID="{0078B8DF-EC6C-4E5C-BC69-956ADCBF2A97}" presName="hierChild5" presStyleCnt="0"/>
      <dgm:spPr/>
    </dgm:pt>
    <dgm:pt modelId="{4EC1857E-BBFF-42AA-87A3-760994329F5D}" type="pres">
      <dgm:prSet presAssocID="{C2A13991-1106-4105-8311-70812A082B6A}" presName="Name23" presStyleLbl="parChTrans1D4" presStyleIdx="1" presStyleCnt="10"/>
      <dgm:spPr/>
      <dgm:t>
        <a:bodyPr/>
        <a:lstStyle/>
        <a:p>
          <a:endParaRPr lang="cs-CZ"/>
        </a:p>
      </dgm:t>
    </dgm:pt>
    <dgm:pt modelId="{F010DF6C-4E9A-4043-9CB2-D35E36FC52A2}" type="pres">
      <dgm:prSet presAssocID="{DCFCA00F-0CE3-4BC8-A3F9-891E98BDA569}" presName="hierRoot4" presStyleCnt="0"/>
      <dgm:spPr/>
    </dgm:pt>
    <dgm:pt modelId="{D860D8A4-D7E7-47D4-BA50-737630C6C555}" type="pres">
      <dgm:prSet presAssocID="{DCFCA00F-0CE3-4BC8-A3F9-891E98BDA569}" presName="composite4" presStyleCnt="0"/>
      <dgm:spPr/>
    </dgm:pt>
    <dgm:pt modelId="{2D261677-6594-4D14-A1CD-C4FCC641DE09}" type="pres">
      <dgm:prSet presAssocID="{DCFCA00F-0CE3-4BC8-A3F9-891E98BDA569}" presName="background4" presStyleLbl="node4" presStyleIdx="1" presStyleCnt="10"/>
      <dgm:spPr/>
    </dgm:pt>
    <dgm:pt modelId="{DB13F858-A0FB-44CE-B9EB-627651ACB3C2}" type="pres">
      <dgm:prSet presAssocID="{DCFCA00F-0CE3-4BC8-A3F9-891E98BDA569}" presName="text4" presStyleLbl="fgAcc4" presStyleIdx="1" presStyleCnt="10" custLinFactX="-44191" custLinFactNeighborX="-100000" custLinFactNeighborY="7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472088E-EA67-4C42-B351-EAA20BAB5338}" type="pres">
      <dgm:prSet presAssocID="{DCFCA00F-0CE3-4BC8-A3F9-891E98BDA569}" presName="hierChild5" presStyleCnt="0"/>
      <dgm:spPr/>
    </dgm:pt>
    <dgm:pt modelId="{6A90D041-E481-4721-82A3-C5860EA19330}" type="pres">
      <dgm:prSet presAssocID="{936C1BCF-D3B8-4422-99CD-2F92B71786E8}" presName="Name23" presStyleLbl="parChTrans1D4" presStyleIdx="2" presStyleCnt="10"/>
      <dgm:spPr/>
      <dgm:t>
        <a:bodyPr/>
        <a:lstStyle/>
        <a:p>
          <a:endParaRPr lang="cs-CZ"/>
        </a:p>
      </dgm:t>
    </dgm:pt>
    <dgm:pt modelId="{CA9B3C7D-D7A1-49BB-9DA6-2709DCAB298F}" type="pres">
      <dgm:prSet presAssocID="{7DD18487-8440-42CF-88B9-FE5272F7CBE7}" presName="hierRoot4" presStyleCnt="0"/>
      <dgm:spPr/>
    </dgm:pt>
    <dgm:pt modelId="{A5F0844C-187A-4015-8E33-39957BC34E36}" type="pres">
      <dgm:prSet presAssocID="{7DD18487-8440-42CF-88B9-FE5272F7CBE7}" presName="composite4" presStyleCnt="0"/>
      <dgm:spPr/>
    </dgm:pt>
    <dgm:pt modelId="{F5C29B94-7FBA-4B3D-94C3-C776ABAB83EC}" type="pres">
      <dgm:prSet presAssocID="{7DD18487-8440-42CF-88B9-FE5272F7CBE7}" presName="background4" presStyleLbl="node4" presStyleIdx="2" presStyleCnt="10"/>
      <dgm:spPr/>
    </dgm:pt>
    <dgm:pt modelId="{439A612E-1791-4439-B49D-4813B2C073CB}" type="pres">
      <dgm:prSet presAssocID="{7DD18487-8440-42CF-88B9-FE5272F7CBE7}" presName="text4" presStyleLbl="fgAcc4" presStyleIdx="2" presStyleCnt="10" custLinFactX="-43719" custLinFactNeighborX="-100000" custLinFactNeighborY="-984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2E5AD37-98EF-43B6-AE80-29CAFA3935F4}" type="pres">
      <dgm:prSet presAssocID="{7DD18487-8440-42CF-88B9-FE5272F7CBE7}" presName="hierChild5" presStyleCnt="0"/>
      <dgm:spPr/>
    </dgm:pt>
    <dgm:pt modelId="{E8D5A5F5-3EF4-45AD-BC5F-AE97DA1D2A61}" type="pres">
      <dgm:prSet presAssocID="{CF9FB95F-70FF-42AB-BC74-5294511F4DD7}" presName="Name23" presStyleLbl="parChTrans1D4" presStyleIdx="3" presStyleCnt="10"/>
      <dgm:spPr/>
      <dgm:t>
        <a:bodyPr/>
        <a:lstStyle/>
        <a:p>
          <a:endParaRPr lang="cs-CZ"/>
        </a:p>
      </dgm:t>
    </dgm:pt>
    <dgm:pt modelId="{FC4B9B89-E51E-49D1-A6D6-DCDE2EB64E49}" type="pres">
      <dgm:prSet presAssocID="{C2741E6D-19DD-4EA4-BB8E-14A9E9EC2095}" presName="hierRoot4" presStyleCnt="0"/>
      <dgm:spPr/>
    </dgm:pt>
    <dgm:pt modelId="{A4F7E98E-4B3C-4777-90A5-027859A593C9}" type="pres">
      <dgm:prSet presAssocID="{C2741E6D-19DD-4EA4-BB8E-14A9E9EC2095}" presName="composite4" presStyleCnt="0"/>
      <dgm:spPr/>
    </dgm:pt>
    <dgm:pt modelId="{214FF4AD-F2E5-4A2C-B43F-3D7EFF742B26}" type="pres">
      <dgm:prSet presAssocID="{C2741E6D-19DD-4EA4-BB8E-14A9E9EC2095}" presName="background4" presStyleLbl="node4" presStyleIdx="3" presStyleCnt="10"/>
      <dgm:spPr/>
    </dgm:pt>
    <dgm:pt modelId="{79C80ABC-0768-44CD-BB1D-FCD98B92ECBA}" type="pres">
      <dgm:prSet presAssocID="{C2741E6D-19DD-4EA4-BB8E-14A9E9EC2095}" presName="text4" presStyleLbl="fgAcc4" presStyleIdx="3" presStyleCnt="1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7442F14-D4AD-403B-A3A6-0E8231C3FA90}" type="pres">
      <dgm:prSet presAssocID="{C2741E6D-19DD-4EA4-BB8E-14A9E9EC2095}" presName="hierChild5" presStyleCnt="0"/>
      <dgm:spPr/>
    </dgm:pt>
    <dgm:pt modelId="{3790E5CB-C7EB-4DFD-B064-BE87C981273F}" type="pres">
      <dgm:prSet presAssocID="{C71F4344-706B-402D-8141-497CCE2E74D5}" presName="Name23" presStyleLbl="parChTrans1D4" presStyleIdx="4" presStyleCnt="10"/>
      <dgm:spPr/>
      <dgm:t>
        <a:bodyPr/>
        <a:lstStyle/>
        <a:p>
          <a:endParaRPr lang="cs-CZ"/>
        </a:p>
      </dgm:t>
    </dgm:pt>
    <dgm:pt modelId="{57DE2178-1400-44C7-8E82-9B393DCD6A96}" type="pres">
      <dgm:prSet presAssocID="{B99DC276-A3C0-4808-AA9B-9C268A1DDDB3}" presName="hierRoot4" presStyleCnt="0"/>
      <dgm:spPr/>
    </dgm:pt>
    <dgm:pt modelId="{18E43669-9827-436E-BD40-618E2D5EFDCE}" type="pres">
      <dgm:prSet presAssocID="{B99DC276-A3C0-4808-AA9B-9C268A1DDDB3}" presName="composite4" presStyleCnt="0"/>
      <dgm:spPr/>
    </dgm:pt>
    <dgm:pt modelId="{F2224EDD-5ACD-4009-BC6A-20B9EE2E6D6A}" type="pres">
      <dgm:prSet presAssocID="{B99DC276-A3C0-4808-AA9B-9C268A1DDDB3}" presName="background4" presStyleLbl="node4" presStyleIdx="4" presStyleCnt="10"/>
      <dgm:spPr/>
    </dgm:pt>
    <dgm:pt modelId="{FF236F42-F563-44FD-854B-ADE739485C97}" type="pres">
      <dgm:prSet presAssocID="{B99DC276-A3C0-4808-AA9B-9C268A1DDDB3}" presName="text4" presStyleLbl="fgAcc4" presStyleIdx="4" presStyleCnt="1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45C1E27-7F1D-45DE-B89D-23DD78C27CF7}" type="pres">
      <dgm:prSet presAssocID="{B99DC276-A3C0-4808-AA9B-9C268A1DDDB3}" presName="hierChild5" presStyleCnt="0"/>
      <dgm:spPr/>
    </dgm:pt>
    <dgm:pt modelId="{6B5F0F30-EC53-4FBF-B36D-538B800A75C7}" type="pres">
      <dgm:prSet presAssocID="{D37192A7-B061-4FCE-AB21-6EDC85852C51}" presName="Name23" presStyleLbl="parChTrans1D4" presStyleIdx="5" presStyleCnt="10"/>
      <dgm:spPr/>
      <dgm:t>
        <a:bodyPr/>
        <a:lstStyle/>
        <a:p>
          <a:endParaRPr lang="cs-CZ"/>
        </a:p>
      </dgm:t>
    </dgm:pt>
    <dgm:pt modelId="{66E30F3B-EA61-4D56-A27F-C7A79FB91510}" type="pres">
      <dgm:prSet presAssocID="{8A0E53E4-8613-4A39-B965-131630DFC490}" presName="hierRoot4" presStyleCnt="0"/>
      <dgm:spPr/>
    </dgm:pt>
    <dgm:pt modelId="{5BE5BA22-A36E-4F34-A9C2-50389A0148E5}" type="pres">
      <dgm:prSet presAssocID="{8A0E53E4-8613-4A39-B965-131630DFC490}" presName="composite4" presStyleCnt="0"/>
      <dgm:spPr/>
    </dgm:pt>
    <dgm:pt modelId="{C7300169-DC54-4BB9-A5A1-2DD55B5055AE}" type="pres">
      <dgm:prSet presAssocID="{8A0E53E4-8613-4A39-B965-131630DFC490}" presName="background4" presStyleLbl="node4" presStyleIdx="5" presStyleCnt="10"/>
      <dgm:spPr/>
    </dgm:pt>
    <dgm:pt modelId="{85C672FC-A062-415A-A7AC-6FC11A86B15A}" type="pres">
      <dgm:prSet presAssocID="{8A0E53E4-8613-4A39-B965-131630DFC490}" presName="text4" presStyleLbl="fgAcc4" presStyleIdx="5" presStyleCnt="10" custLinFactX="-17163" custLinFactNeighborX="-100000" custLinFactNeighborY="-984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5574F7D-F191-4D6A-9166-3DA84F8E976D}" type="pres">
      <dgm:prSet presAssocID="{8A0E53E4-8613-4A39-B965-131630DFC490}" presName="hierChild5" presStyleCnt="0"/>
      <dgm:spPr/>
    </dgm:pt>
    <dgm:pt modelId="{57A39939-48E1-462C-831F-8E274649A486}" type="pres">
      <dgm:prSet presAssocID="{DA507ACE-93BC-4922-A331-82EBF7B4CCEA}" presName="Name23" presStyleLbl="parChTrans1D4" presStyleIdx="6" presStyleCnt="10"/>
      <dgm:spPr/>
      <dgm:t>
        <a:bodyPr/>
        <a:lstStyle/>
        <a:p>
          <a:endParaRPr lang="cs-CZ"/>
        </a:p>
      </dgm:t>
    </dgm:pt>
    <dgm:pt modelId="{6353F56A-4790-4E89-BBF1-771EC29CF86A}" type="pres">
      <dgm:prSet presAssocID="{8F9B202C-1B6B-4D0E-8C58-FCBD2BB210AD}" presName="hierRoot4" presStyleCnt="0"/>
      <dgm:spPr/>
    </dgm:pt>
    <dgm:pt modelId="{D8DD5A38-358D-4F96-A098-DF61746A99BB}" type="pres">
      <dgm:prSet presAssocID="{8F9B202C-1B6B-4D0E-8C58-FCBD2BB210AD}" presName="composite4" presStyleCnt="0"/>
      <dgm:spPr/>
    </dgm:pt>
    <dgm:pt modelId="{7C30AFD4-24E1-4B77-BB85-3DB5AEC8E504}" type="pres">
      <dgm:prSet presAssocID="{8F9B202C-1B6B-4D0E-8C58-FCBD2BB210AD}" presName="background4" presStyleLbl="node4" presStyleIdx="6" presStyleCnt="10"/>
      <dgm:spPr/>
    </dgm:pt>
    <dgm:pt modelId="{CE4773CA-C8B6-4955-A399-C58551609B0C}" type="pres">
      <dgm:prSet presAssocID="{8F9B202C-1B6B-4D0E-8C58-FCBD2BB210AD}" presName="text4" presStyleLbl="fgAcc4" presStyleIdx="6" presStyleCnt="10" custLinFactX="-68006" custLinFactNeighborX="-100000" custLinFactNeighborY="1322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BF3B207-13AF-4D62-8010-416AE3BB6E88}" type="pres">
      <dgm:prSet presAssocID="{8F9B202C-1B6B-4D0E-8C58-FCBD2BB210AD}" presName="hierChild5" presStyleCnt="0"/>
      <dgm:spPr/>
    </dgm:pt>
    <dgm:pt modelId="{DB83D758-639B-4409-BC14-8AFF057D7340}" type="pres">
      <dgm:prSet presAssocID="{2247555F-AABC-4413-A132-8FE0962B156A}" presName="Name23" presStyleLbl="parChTrans1D4" presStyleIdx="7" presStyleCnt="10"/>
      <dgm:spPr/>
      <dgm:t>
        <a:bodyPr/>
        <a:lstStyle/>
        <a:p>
          <a:endParaRPr lang="cs-CZ"/>
        </a:p>
      </dgm:t>
    </dgm:pt>
    <dgm:pt modelId="{6CE7CB18-3120-45C5-8C0E-BD2B64CCA690}" type="pres">
      <dgm:prSet presAssocID="{BD900020-5506-4C7E-80F1-3C6C8E0CD8C1}" presName="hierRoot4" presStyleCnt="0"/>
      <dgm:spPr/>
    </dgm:pt>
    <dgm:pt modelId="{519FF9C3-B1B2-45E9-8A0C-EF092D6B95DC}" type="pres">
      <dgm:prSet presAssocID="{BD900020-5506-4C7E-80F1-3C6C8E0CD8C1}" presName="composite4" presStyleCnt="0"/>
      <dgm:spPr/>
    </dgm:pt>
    <dgm:pt modelId="{39F7D029-19EE-4BF2-8D27-08E2BE87824D}" type="pres">
      <dgm:prSet presAssocID="{BD900020-5506-4C7E-80F1-3C6C8E0CD8C1}" presName="background4" presStyleLbl="node4" presStyleIdx="7" presStyleCnt="10"/>
      <dgm:spPr/>
    </dgm:pt>
    <dgm:pt modelId="{65E5CC7F-AE21-4A64-BC44-C79462BD538D}" type="pres">
      <dgm:prSet presAssocID="{BD900020-5506-4C7E-80F1-3C6C8E0CD8C1}" presName="text4" presStyleLbl="fgAcc4" presStyleIdx="7" presStyleCnt="10" custLinFactX="-30204" custLinFactNeighborX="-100000" custLinFactNeighborY="13229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3B1F97D-56B4-4E8E-9EE6-F53155607052}" type="pres">
      <dgm:prSet presAssocID="{BD900020-5506-4C7E-80F1-3C6C8E0CD8C1}" presName="hierChild5" presStyleCnt="0"/>
      <dgm:spPr/>
    </dgm:pt>
    <dgm:pt modelId="{3C4B4ADF-9D8B-4F55-9663-8C3C6D40579D}" type="pres">
      <dgm:prSet presAssocID="{6ABE9A23-4A58-45F0-94EF-659B62E41A19}" presName="Name23" presStyleLbl="parChTrans1D4" presStyleIdx="8" presStyleCnt="10"/>
      <dgm:spPr/>
      <dgm:t>
        <a:bodyPr/>
        <a:lstStyle/>
        <a:p>
          <a:endParaRPr lang="cs-CZ"/>
        </a:p>
      </dgm:t>
    </dgm:pt>
    <dgm:pt modelId="{A61DE9C1-0315-4DFD-8728-7A90486247AF}" type="pres">
      <dgm:prSet presAssocID="{85EEAEFA-2613-4C7D-A289-9C1F41691195}" presName="hierRoot4" presStyleCnt="0"/>
      <dgm:spPr/>
    </dgm:pt>
    <dgm:pt modelId="{BCA62E0D-22FC-414D-A2D8-537C46D2EABC}" type="pres">
      <dgm:prSet presAssocID="{85EEAEFA-2613-4C7D-A289-9C1F41691195}" presName="composite4" presStyleCnt="0"/>
      <dgm:spPr/>
    </dgm:pt>
    <dgm:pt modelId="{91A7E515-1D9D-4296-8381-EDB2CB8FB62E}" type="pres">
      <dgm:prSet presAssocID="{85EEAEFA-2613-4C7D-A289-9C1F41691195}" presName="background4" presStyleLbl="node4" presStyleIdx="8" presStyleCnt="10"/>
      <dgm:spPr/>
    </dgm:pt>
    <dgm:pt modelId="{B008CF35-A940-4E57-84F0-E1D2F67BF084}" type="pres">
      <dgm:prSet presAssocID="{85EEAEFA-2613-4C7D-A289-9C1F41691195}" presName="text4" presStyleLbl="fgAcc4" presStyleIdx="8" presStyleCnt="10" custLinFactNeighborX="-88203" custLinFactNeighborY="992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32B85D8-6B05-4B21-8BC2-FB75BF9E019B}" type="pres">
      <dgm:prSet presAssocID="{85EEAEFA-2613-4C7D-A289-9C1F41691195}" presName="hierChild5" presStyleCnt="0"/>
      <dgm:spPr/>
    </dgm:pt>
    <dgm:pt modelId="{348D6F84-BB26-4B47-8F99-5A80D1B316D4}" type="pres">
      <dgm:prSet presAssocID="{34A2254C-A698-4650-BC06-BE584F8D6A82}" presName="Name23" presStyleLbl="parChTrans1D4" presStyleIdx="9" presStyleCnt="10"/>
      <dgm:spPr/>
      <dgm:t>
        <a:bodyPr/>
        <a:lstStyle/>
        <a:p>
          <a:endParaRPr lang="cs-CZ"/>
        </a:p>
      </dgm:t>
    </dgm:pt>
    <dgm:pt modelId="{0C9A88C7-EDB4-4873-843E-D66EFCF1A83D}" type="pres">
      <dgm:prSet presAssocID="{F72E7BC7-B44B-47BE-8A46-1F9BBB10897B}" presName="hierRoot4" presStyleCnt="0"/>
      <dgm:spPr/>
    </dgm:pt>
    <dgm:pt modelId="{1C612C47-3F84-47F9-AB53-3E9C233B03F6}" type="pres">
      <dgm:prSet presAssocID="{F72E7BC7-B44B-47BE-8A46-1F9BBB10897B}" presName="composite4" presStyleCnt="0"/>
      <dgm:spPr/>
    </dgm:pt>
    <dgm:pt modelId="{55EE59FC-8985-4096-84A9-B20F0842A6D8}" type="pres">
      <dgm:prSet presAssocID="{F72E7BC7-B44B-47BE-8A46-1F9BBB10897B}" presName="background4" presStyleLbl="node4" presStyleIdx="9" presStyleCnt="10"/>
      <dgm:spPr/>
    </dgm:pt>
    <dgm:pt modelId="{15274FBC-4F12-430A-9C48-1EFAE8CF620A}" type="pres">
      <dgm:prSet presAssocID="{F72E7BC7-B44B-47BE-8A46-1F9BBB10897B}" presName="text4" presStyleLbl="fgAcc4" presStyleIdx="9" presStyleCnt="10" custLinFactX="-100000" custLinFactNeighborX="-145708" custLinFactNeighborY="992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EDE2027-3506-45C9-AE71-DDA81FD55D30}" type="pres">
      <dgm:prSet presAssocID="{F72E7BC7-B44B-47BE-8A46-1F9BBB10897B}" presName="hierChild5" presStyleCnt="0"/>
      <dgm:spPr/>
    </dgm:pt>
  </dgm:ptLst>
  <dgm:cxnLst>
    <dgm:cxn modelId="{A62C136D-4424-4496-AF9A-4DADF9817CC5}" type="presOf" srcId="{69EEA728-D4FB-4F53-8681-FBD71CAAB9E6}" destId="{F9A62CF9-0B89-4F37-88A5-B9DC30F4CC94}" srcOrd="0" destOrd="0" presId="urn:microsoft.com/office/officeart/2005/8/layout/hierarchy1"/>
    <dgm:cxn modelId="{3A6A59CE-2C39-4DD5-87BB-8019820473C2}" type="presOf" srcId="{6ABE9A23-4A58-45F0-94EF-659B62E41A19}" destId="{3C4B4ADF-9D8B-4F55-9663-8C3C6D40579D}" srcOrd="0" destOrd="0" presId="urn:microsoft.com/office/officeart/2005/8/layout/hierarchy1"/>
    <dgm:cxn modelId="{028331FE-2355-4E26-A624-AB9B14972495}" type="presOf" srcId="{03F5BCE7-77BF-4EC9-A431-54CD1145D9B0}" destId="{BD50A42A-88AA-4A2B-92C5-6A69CCE84F2D}" srcOrd="0" destOrd="0" presId="urn:microsoft.com/office/officeart/2005/8/layout/hierarchy1"/>
    <dgm:cxn modelId="{BADF0A91-E6F9-4766-992E-7632434557FA}" srcId="{8A0E53E4-8613-4A39-B965-131630DFC490}" destId="{BD900020-5506-4C7E-80F1-3C6C8E0CD8C1}" srcOrd="1" destOrd="0" parTransId="{2247555F-AABC-4413-A132-8FE0962B156A}" sibTransId="{EBCE39AB-0CDD-470F-A80F-329BB702DD3A}"/>
    <dgm:cxn modelId="{1A75A890-D0D8-4FE6-A9FA-6E125870B1BC}" srcId="{85EEAEFA-2613-4C7D-A289-9C1F41691195}" destId="{F72E7BC7-B44B-47BE-8A46-1F9BBB10897B}" srcOrd="0" destOrd="0" parTransId="{34A2254C-A698-4650-BC06-BE584F8D6A82}" sibTransId="{76225914-4E6C-402E-9DF3-3375A8C962E8}"/>
    <dgm:cxn modelId="{125F1FBE-5CD0-41E8-A5E4-4ACA85D9A66D}" srcId="{328613DF-07A8-483E-8934-ADB01C3C4DE1}" destId="{E6EB31FD-3583-4ED5-BE40-CB10A62923AA}" srcOrd="0" destOrd="0" parTransId="{11844E29-ADDB-450C-81F6-A24A8C7C277A}" sibTransId="{E252270C-221E-4CA9-AF9E-BD7B87F896F4}"/>
    <dgm:cxn modelId="{C7621812-0F71-4FB4-802A-36B7F91461BF}" type="presOf" srcId="{8F9B202C-1B6B-4D0E-8C58-FCBD2BB210AD}" destId="{CE4773CA-C8B6-4955-A399-C58551609B0C}" srcOrd="0" destOrd="0" presId="urn:microsoft.com/office/officeart/2005/8/layout/hierarchy1"/>
    <dgm:cxn modelId="{0616E242-7D8F-481B-A055-13C399B9FC29}" type="presOf" srcId="{C71F4344-706B-402D-8141-497CCE2E74D5}" destId="{3790E5CB-C7EB-4DFD-B064-BE87C981273F}" srcOrd="0" destOrd="0" presId="urn:microsoft.com/office/officeart/2005/8/layout/hierarchy1"/>
    <dgm:cxn modelId="{E4640846-2382-428D-A374-4E7F380C3FA6}" type="presOf" srcId="{DA507ACE-93BC-4922-A331-82EBF7B4CCEA}" destId="{57A39939-48E1-462C-831F-8E274649A486}" srcOrd="0" destOrd="0" presId="urn:microsoft.com/office/officeart/2005/8/layout/hierarchy1"/>
    <dgm:cxn modelId="{02749704-336A-455C-8C38-1A7BBF213F84}" type="presOf" srcId="{B99DC276-A3C0-4808-AA9B-9C268A1DDDB3}" destId="{FF236F42-F563-44FD-854B-ADE739485C97}" srcOrd="0" destOrd="0" presId="urn:microsoft.com/office/officeart/2005/8/layout/hierarchy1"/>
    <dgm:cxn modelId="{CA6F6F1F-E73F-4578-8710-43555DE7E703}" srcId="{8A0E53E4-8613-4A39-B965-131630DFC490}" destId="{8F9B202C-1B6B-4D0E-8C58-FCBD2BB210AD}" srcOrd="0" destOrd="0" parTransId="{DA507ACE-93BC-4922-A331-82EBF7B4CCEA}" sibTransId="{AFB7005E-2597-4643-8ECF-6907E837C6DA}"/>
    <dgm:cxn modelId="{A7312CBA-A2D6-4768-B42A-0D4CC7F939A8}" type="presOf" srcId="{C2741E6D-19DD-4EA4-BB8E-14A9E9EC2095}" destId="{79C80ABC-0768-44CD-BB1D-FCD98B92ECBA}" srcOrd="0" destOrd="0" presId="urn:microsoft.com/office/officeart/2005/8/layout/hierarchy1"/>
    <dgm:cxn modelId="{C4C62880-92F5-4D0D-9BCC-56BFDA946A6E}" type="presOf" srcId="{DCFCA00F-0CE3-4BC8-A3F9-891E98BDA569}" destId="{DB13F858-A0FB-44CE-B9EB-627651ACB3C2}" srcOrd="0" destOrd="0" presId="urn:microsoft.com/office/officeart/2005/8/layout/hierarchy1"/>
    <dgm:cxn modelId="{BFD201C9-CD6B-4EB3-A321-B2BB2187EC14}" type="presOf" srcId="{85EEAEFA-2613-4C7D-A289-9C1F41691195}" destId="{B008CF35-A940-4E57-84F0-E1D2F67BF084}" srcOrd="0" destOrd="0" presId="urn:microsoft.com/office/officeart/2005/8/layout/hierarchy1"/>
    <dgm:cxn modelId="{540E1D86-7BA4-4525-942C-E32190EF89BA}" type="presOf" srcId="{8A0E53E4-8613-4A39-B965-131630DFC490}" destId="{85C672FC-A062-415A-A7AC-6FC11A86B15A}" srcOrd="0" destOrd="0" presId="urn:microsoft.com/office/officeart/2005/8/layout/hierarchy1"/>
    <dgm:cxn modelId="{D8062BE5-D6C4-4D80-9F90-EBC057D1FF30}" type="presOf" srcId="{328613DF-07A8-483E-8934-ADB01C3C4DE1}" destId="{6749A76F-E075-409C-BDF6-DB5864FD6E3E}" srcOrd="0" destOrd="0" presId="urn:microsoft.com/office/officeart/2005/8/layout/hierarchy1"/>
    <dgm:cxn modelId="{531D7F93-97AE-42CF-94D2-BCCCAFCF7EDE}" type="presOf" srcId="{34A2254C-A698-4650-BC06-BE584F8D6A82}" destId="{348D6F84-BB26-4B47-8F99-5A80D1B316D4}" srcOrd="0" destOrd="0" presId="urn:microsoft.com/office/officeart/2005/8/layout/hierarchy1"/>
    <dgm:cxn modelId="{88299295-5DCE-42DA-B5D5-8BAF11929FBC}" type="presOf" srcId="{F72E7BC7-B44B-47BE-8A46-1F9BBB10897B}" destId="{15274FBC-4F12-430A-9C48-1EFAE8CF620A}" srcOrd="0" destOrd="0" presId="urn:microsoft.com/office/officeart/2005/8/layout/hierarchy1"/>
    <dgm:cxn modelId="{F33A0888-943D-4BE4-8C3E-56D7E40C0E93}" srcId="{03F5BCE7-77BF-4EC9-A431-54CD1145D9B0}" destId="{328613DF-07A8-483E-8934-ADB01C3C4DE1}" srcOrd="0" destOrd="0" parTransId="{3A271B33-09C7-426A-8DBC-3294A6D470BB}" sibTransId="{3FD48391-3ABF-4C5D-A301-7D250E4CE5DD}"/>
    <dgm:cxn modelId="{906BFA7E-5B6D-4FE1-85C2-AB233D67C0E4}" type="presOf" srcId="{60858BE7-B4FB-4ED7-A731-84965BBAFE5B}" destId="{17703208-C43F-4B13-AACD-A5EECB07B115}" srcOrd="0" destOrd="0" presId="urn:microsoft.com/office/officeart/2005/8/layout/hierarchy1"/>
    <dgm:cxn modelId="{6B22571A-B8EF-4596-A86A-723ED649CA19}" type="presOf" srcId="{6227DB6A-1ED7-42FF-A769-B83F260A279C}" destId="{BCDA9470-04EA-4171-A539-68AD69D4FB82}" srcOrd="0" destOrd="0" presId="urn:microsoft.com/office/officeart/2005/8/layout/hierarchy1"/>
    <dgm:cxn modelId="{1626D833-3749-4284-8FBE-DBB80642A368}" type="presOf" srcId="{2247555F-AABC-4413-A132-8FE0962B156A}" destId="{DB83D758-639B-4409-BC14-8AFF057D7340}" srcOrd="0" destOrd="0" presId="urn:microsoft.com/office/officeart/2005/8/layout/hierarchy1"/>
    <dgm:cxn modelId="{6D34B603-6FBF-4AE5-9CD2-4D15BA72B273}" type="presOf" srcId="{CF9FB95F-70FF-42AB-BC74-5294511F4DD7}" destId="{E8D5A5F5-3EF4-45AD-BC5F-AE97DA1D2A61}" srcOrd="0" destOrd="0" presId="urn:microsoft.com/office/officeart/2005/8/layout/hierarchy1"/>
    <dgm:cxn modelId="{E86C9BF7-0D43-49CE-8B0F-8C938CCD60B6}" srcId="{C2741E6D-19DD-4EA4-BB8E-14A9E9EC2095}" destId="{B99DC276-A3C0-4808-AA9B-9C268A1DDDB3}" srcOrd="0" destOrd="0" parTransId="{C71F4344-706B-402D-8141-497CCE2E74D5}" sibTransId="{8AD71BCA-FBC7-4658-A635-ECEAC7207F43}"/>
    <dgm:cxn modelId="{EF0660DA-5E16-4AE8-9F96-FCEA9D508CEC}" type="presOf" srcId="{D37192A7-B061-4FCE-AB21-6EDC85852C51}" destId="{6B5F0F30-EC53-4FBF-B36D-538B800A75C7}" srcOrd="0" destOrd="0" presId="urn:microsoft.com/office/officeart/2005/8/layout/hierarchy1"/>
    <dgm:cxn modelId="{49699D8D-13F1-4B29-8932-11C767AF2A9D}" type="presOf" srcId="{7DD18487-8440-42CF-88B9-FE5272F7CBE7}" destId="{439A612E-1791-4439-B49D-4813B2C073CB}" srcOrd="0" destOrd="0" presId="urn:microsoft.com/office/officeart/2005/8/layout/hierarchy1"/>
    <dgm:cxn modelId="{8E40B8CF-4C05-48C9-B458-8D6E6D04B179}" type="presOf" srcId="{11844E29-ADDB-450C-81F6-A24A8C7C277A}" destId="{2EDC5A68-B1C2-4374-8EA7-B3182CB9D99E}" srcOrd="0" destOrd="0" presId="urn:microsoft.com/office/officeart/2005/8/layout/hierarchy1"/>
    <dgm:cxn modelId="{38936265-1DF9-4AF6-9DFC-2793449FE445}" srcId="{B99DC276-A3C0-4808-AA9B-9C268A1DDDB3}" destId="{8A0E53E4-8613-4A39-B965-131630DFC490}" srcOrd="0" destOrd="0" parTransId="{D37192A7-B061-4FCE-AB21-6EDC85852C51}" sibTransId="{23545D4A-472B-40B4-97E2-5C08633ADA08}"/>
    <dgm:cxn modelId="{8BB56DA8-936F-44F2-B5E4-6B0695048A6F}" srcId="{6227DB6A-1ED7-42FF-A769-B83F260A279C}" destId="{C2741E6D-19DD-4EA4-BB8E-14A9E9EC2095}" srcOrd="2" destOrd="0" parTransId="{CF9FB95F-70FF-42AB-BC74-5294511F4DD7}" sibTransId="{22F6FA40-5F9A-4ED1-BE68-3E19AA87966E}"/>
    <dgm:cxn modelId="{F37E1376-2016-40AF-B237-2000EC72510E}" srcId="{6227DB6A-1ED7-42FF-A769-B83F260A279C}" destId="{DCFCA00F-0CE3-4BC8-A3F9-891E98BDA569}" srcOrd="1" destOrd="0" parTransId="{C2A13991-1106-4105-8311-70812A082B6A}" sibTransId="{89865F0B-CAF1-4799-863F-60C357C25B8F}"/>
    <dgm:cxn modelId="{34351325-B690-4EE1-860E-D3F8588FD50C}" srcId="{DCFCA00F-0CE3-4BC8-A3F9-891E98BDA569}" destId="{7DD18487-8440-42CF-88B9-FE5272F7CBE7}" srcOrd="0" destOrd="0" parTransId="{936C1BCF-D3B8-4422-99CD-2F92B71786E8}" sibTransId="{62987D5C-60FA-4A5E-86CD-DEF00924A330}"/>
    <dgm:cxn modelId="{344F241A-C18F-49FA-A14B-CBD2E5ADE64B}" srcId="{E6EB31FD-3583-4ED5-BE40-CB10A62923AA}" destId="{6227DB6A-1ED7-42FF-A769-B83F260A279C}" srcOrd="0" destOrd="0" parTransId="{60858BE7-B4FB-4ED7-A731-84965BBAFE5B}" sibTransId="{2ABECAD7-A5A9-464B-A956-D8B47B58D789}"/>
    <dgm:cxn modelId="{AE5191E7-195F-48EB-AAA0-927D166C970B}" srcId="{8A0E53E4-8613-4A39-B965-131630DFC490}" destId="{85EEAEFA-2613-4C7D-A289-9C1F41691195}" srcOrd="2" destOrd="0" parTransId="{6ABE9A23-4A58-45F0-94EF-659B62E41A19}" sibTransId="{F5C8034F-0275-485E-A16C-CE622C7C5ECC}"/>
    <dgm:cxn modelId="{5D49394A-1EB1-4C5C-9A5A-89399EBD939B}" type="presOf" srcId="{936C1BCF-D3B8-4422-99CD-2F92B71786E8}" destId="{6A90D041-E481-4721-82A3-C5860EA19330}" srcOrd="0" destOrd="0" presId="urn:microsoft.com/office/officeart/2005/8/layout/hierarchy1"/>
    <dgm:cxn modelId="{39886A17-6B3F-493D-B4A9-5FEF9F227E2B}" type="presOf" srcId="{C2A13991-1106-4105-8311-70812A082B6A}" destId="{4EC1857E-BBFF-42AA-87A3-760994329F5D}" srcOrd="0" destOrd="0" presId="urn:microsoft.com/office/officeart/2005/8/layout/hierarchy1"/>
    <dgm:cxn modelId="{8082112A-9A95-43F6-8E3E-16A33D6D097C}" srcId="{6227DB6A-1ED7-42FF-A769-B83F260A279C}" destId="{0078B8DF-EC6C-4E5C-BC69-956ADCBF2A97}" srcOrd="0" destOrd="0" parTransId="{69EEA728-D4FB-4F53-8681-FBD71CAAB9E6}" sibTransId="{AB1FE480-0990-41D4-8843-F384B573DBC6}"/>
    <dgm:cxn modelId="{CDAEA1EA-4C99-4CB2-9E9D-82870319C206}" type="presOf" srcId="{BD900020-5506-4C7E-80F1-3C6C8E0CD8C1}" destId="{65E5CC7F-AE21-4A64-BC44-C79462BD538D}" srcOrd="0" destOrd="0" presId="urn:microsoft.com/office/officeart/2005/8/layout/hierarchy1"/>
    <dgm:cxn modelId="{2872162E-9BAF-4D32-89C3-B00E29910625}" type="presOf" srcId="{0078B8DF-EC6C-4E5C-BC69-956ADCBF2A97}" destId="{59082EA1-8968-45B6-ADDE-42685206EA32}" srcOrd="0" destOrd="0" presId="urn:microsoft.com/office/officeart/2005/8/layout/hierarchy1"/>
    <dgm:cxn modelId="{5D4F85BD-426B-4CB0-ABA7-A87977B33921}" type="presOf" srcId="{E6EB31FD-3583-4ED5-BE40-CB10A62923AA}" destId="{2D5B3DC1-0A1D-4630-8BB6-3EFFAC6779F8}" srcOrd="0" destOrd="0" presId="urn:microsoft.com/office/officeart/2005/8/layout/hierarchy1"/>
    <dgm:cxn modelId="{0C854D28-A773-4B03-8CD3-CCDEFAFCA9EB}" type="presParOf" srcId="{BD50A42A-88AA-4A2B-92C5-6A69CCE84F2D}" destId="{379E7D92-FE90-4B0F-8B13-CB4199F6DB0F}" srcOrd="0" destOrd="0" presId="urn:microsoft.com/office/officeart/2005/8/layout/hierarchy1"/>
    <dgm:cxn modelId="{1AEC40BD-0AF7-418E-AFC6-F27C53E40F07}" type="presParOf" srcId="{379E7D92-FE90-4B0F-8B13-CB4199F6DB0F}" destId="{2E95FF18-8B6C-4F1F-B518-2FB00D2BC384}" srcOrd="0" destOrd="0" presId="urn:microsoft.com/office/officeart/2005/8/layout/hierarchy1"/>
    <dgm:cxn modelId="{C2B37319-C278-4539-8DAF-392894E5FE3C}" type="presParOf" srcId="{2E95FF18-8B6C-4F1F-B518-2FB00D2BC384}" destId="{EA215CBC-6042-4A66-BE1A-78283C68BE18}" srcOrd="0" destOrd="0" presId="urn:microsoft.com/office/officeart/2005/8/layout/hierarchy1"/>
    <dgm:cxn modelId="{A2255476-8A65-433F-AE39-177AB3D0A455}" type="presParOf" srcId="{2E95FF18-8B6C-4F1F-B518-2FB00D2BC384}" destId="{6749A76F-E075-409C-BDF6-DB5864FD6E3E}" srcOrd="1" destOrd="0" presId="urn:microsoft.com/office/officeart/2005/8/layout/hierarchy1"/>
    <dgm:cxn modelId="{056DAC45-E93C-46CC-AE87-59295C63F56A}" type="presParOf" srcId="{379E7D92-FE90-4B0F-8B13-CB4199F6DB0F}" destId="{3986CCB8-1611-481C-91AA-FB28CB6F9642}" srcOrd="1" destOrd="0" presId="urn:microsoft.com/office/officeart/2005/8/layout/hierarchy1"/>
    <dgm:cxn modelId="{A9602D40-D0FD-411F-AA49-834378257025}" type="presParOf" srcId="{3986CCB8-1611-481C-91AA-FB28CB6F9642}" destId="{2EDC5A68-B1C2-4374-8EA7-B3182CB9D99E}" srcOrd="0" destOrd="0" presId="urn:microsoft.com/office/officeart/2005/8/layout/hierarchy1"/>
    <dgm:cxn modelId="{8BF9B515-0639-4117-8B46-EBF86FEFF779}" type="presParOf" srcId="{3986CCB8-1611-481C-91AA-FB28CB6F9642}" destId="{3E7B9734-83B4-4090-B7E0-7CC734144B7F}" srcOrd="1" destOrd="0" presId="urn:microsoft.com/office/officeart/2005/8/layout/hierarchy1"/>
    <dgm:cxn modelId="{4E8AE017-84A4-48D1-86F3-78C1C6CE9294}" type="presParOf" srcId="{3E7B9734-83B4-4090-B7E0-7CC734144B7F}" destId="{2F092764-9065-40F1-A88A-1DCBACF3B1C0}" srcOrd="0" destOrd="0" presId="urn:microsoft.com/office/officeart/2005/8/layout/hierarchy1"/>
    <dgm:cxn modelId="{3419E5A6-8A1F-4A1E-99F1-D3F1A4C8E5C4}" type="presParOf" srcId="{2F092764-9065-40F1-A88A-1DCBACF3B1C0}" destId="{0183FC08-2949-4F3A-92C3-600FF141BC28}" srcOrd="0" destOrd="0" presId="urn:microsoft.com/office/officeart/2005/8/layout/hierarchy1"/>
    <dgm:cxn modelId="{022A6DF6-4E39-4951-AD4B-0B4B831D84B3}" type="presParOf" srcId="{2F092764-9065-40F1-A88A-1DCBACF3B1C0}" destId="{2D5B3DC1-0A1D-4630-8BB6-3EFFAC6779F8}" srcOrd="1" destOrd="0" presId="urn:microsoft.com/office/officeart/2005/8/layout/hierarchy1"/>
    <dgm:cxn modelId="{9E395146-963A-4DF5-963D-654531C64224}" type="presParOf" srcId="{3E7B9734-83B4-4090-B7E0-7CC734144B7F}" destId="{F394B657-3223-493C-9DBE-922723D932C6}" srcOrd="1" destOrd="0" presId="urn:microsoft.com/office/officeart/2005/8/layout/hierarchy1"/>
    <dgm:cxn modelId="{B9AC06BD-261F-444C-B08F-2519EEB7B8F3}" type="presParOf" srcId="{F394B657-3223-493C-9DBE-922723D932C6}" destId="{17703208-C43F-4B13-AACD-A5EECB07B115}" srcOrd="0" destOrd="0" presId="urn:microsoft.com/office/officeart/2005/8/layout/hierarchy1"/>
    <dgm:cxn modelId="{51A4BCB2-8597-42C9-A122-1B4365AB2377}" type="presParOf" srcId="{F394B657-3223-493C-9DBE-922723D932C6}" destId="{7DCA4537-C790-49B0-AF48-1688A51FF0F4}" srcOrd="1" destOrd="0" presId="urn:microsoft.com/office/officeart/2005/8/layout/hierarchy1"/>
    <dgm:cxn modelId="{D08AA670-55E8-4DD1-9444-146EFEC225D4}" type="presParOf" srcId="{7DCA4537-C790-49B0-AF48-1688A51FF0F4}" destId="{94C9A970-181D-4519-AEC7-7EF52C00F995}" srcOrd="0" destOrd="0" presId="urn:microsoft.com/office/officeart/2005/8/layout/hierarchy1"/>
    <dgm:cxn modelId="{114057FF-9088-4965-A3E0-FC9DA9EF0099}" type="presParOf" srcId="{94C9A970-181D-4519-AEC7-7EF52C00F995}" destId="{79AC2A26-1302-4DE8-90E6-FD0C2D8C6A5E}" srcOrd="0" destOrd="0" presId="urn:microsoft.com/office/officeart/2005/8/layout/hierarchy1"/>
    <dgm:cxn modelId="{D6CD7EDC-F352-4E5A-A9F3-9E1B1CA84FD5}" type="presParOf" srcId="{94C9A970-181D-4519-AEC7-7EF52C00F995}" destId="{BCDA9470-04EA-4171-A539-68AD69D4FB82}" srcOrd="1" destOrd="0" presId="urn:microsoft.com/office/officeart/2005/8/layout/hierarchy1"/>
    <dgm:cxn modelId="{15B73F0D-B08E-4A49-8D6A-AA97455E9295}" type="presParOf" srcId="{7DCA4537-C790-49B0-AF48-1688A51FF0F4}" destId="{C5F693C2-3837-4D06-91C8-D1C514A9F62A}" srcOrd="1" destOrd="0" presId="urn:microsoft.com/office/officeart/2005/8/layout/hierarchy1"/>
    <dgm:cxn modelId="{9326B84C-E077-451B-A804-2D15C918213D}" type="presParOf" srcId="{C5F693C2-3837-4D06-91C8-D1C514A9F62A}" destId="{F9A62CF9-0B89-4F37-88A5-B9DC30F4CC94}" srcOrd="0" destOrd="0" presId="urn:microsoft.com/office/officeart/2005/8/layout/hierarchy1"/>
    <dgm:cxn modelId="{3EC7F76F-A9E1-4DE7-BADF-6408D1DBFBFA}" type="presParOf" srcId="{C5F693C2-3837-4D06-91C8-D1C514A9F62A}" destId="{685D56FF-AE05-4B39-9A75-EBB49385BC17}" srcOrd="1" destOrd="0" presId="urn:microsoft.com/office/officeart/2005/8/layout/hierarchy1"/>
    <dgm:cxn modelId="{9EAD5E4C-3EB8-45A7-A04C-E1E46334C2D7}" type="presParOf" srcId="{685D56FF-AE05-4B39-9A75-EBB49385BC17}" destId="{77C69ECF-AA07-4748-89A9-F7D764FB26B4}" srcOrd="0" destOrd="0" presId="urn:microsoft.com/office/officeart/2005/8/layout/hierarchy1"/>
    <dgm:cxn modelId="{18A10B4E-CD38-4BF3-8224-9CC12125B0F5}" type="presParOf" srcId="{77C69ECF-AA07-4748-89A9-F7D764FB26B4}" destId="{57A3C7CC-8B54-48B7-BE80-4217575A353C}" srcOrd="0" destOrd="0" presId="urn:microsoft.com/office/officeart/2005/8/layout/hierarchy1"/>
    <dgm:cxn modelId="{68BB05EE-DC3E-4EDA-BFFA-01F81AFBCF2B}" type="presParOf" srcId="{77C69ECF-AA07-4748-89A9-F7D764FB26B4}" destId="{59082EA1-8968-45B6-ADDE-42685206EA32}" srcOrd="1" destOrd="0" presId="urn:microsoft.com/office/officeart/2005/8/layout/hierarchy1"/>
    <dgm:cxn modelId="{BB84474D-07B0-43FD-A73C-F63494FC5CF7}" type="presParOf" srcId="{685D56FF-AE05-4B39-9A75-EBB49385BC17}" destId="{342AC72A-F1F2-47E7-9D98-A8E6F6AFCFEC}" srcOrd="1" destOrd="0" presId="urn:microsoft.com/office/officeart/2005/8/layout/hierarchy1"/>
    <dgm:cxn modelId="{616DF7C6-ABB0-4F22-AD98-2D1E1967969F}" type="presParOf" srcId="{C5F693C2-3837-4D06-91C8-D1C514A9F62A}" destId="{4EC1857E-BBFF-42AA-87A3-760994329F5D}" srcOrd="2" destOrd="0" presId="urn:microsoft.com/office/officeart/2005/8/layout/hierarchy1"/>
    <dgm:cxn modelId="{6CBE4B76-E43D-4D9F-A06F-5C14B2BB847F}" type="presParOf" srcId="{C5F693C2-3837-4D06-91C8-D1C514A9F62A}" destId="{F010DF6C-4E9A-4043-9CB2-D35E36FC52A2}" srcOrd="3" destOrd="0" presId="urn:microsoft.com/office/officeart/2005/8/layout/hierarchy1"/>
    <dgm:cxn modelId="{1B0D02AD-DFB9-4D07-8609-FF1BDE9A6871}" type="presParOf" srcId="{F010DF6C-4E9A-4043-9CB2-D35E36FC52A2}" destId="{D860D8A4-D7E7-47D4-BA50-737630C6C555}" srcOrd="0" destOrd="0" presId="urn:microsoft.com/office/officeart/2005/8/layout/hierarchy1"/>
    <dgm:cxn modelId="{B6CE0F35-DFD1-43B7-AE52-49B9BA9492ED}" type="presParOf" srcId="{D860D8A4-D7E7-47D4-BA50-737630C6C555}" destId="{2D261677-6594-4D14-A1CD-C4FCC641DE09}" srcOrd="0" destOrd="0" presId="urn:microsoft.com/office/officeart/2005/8/layout/hierarchy1"/>
    <dgm:cxn modelId="{26F469CF-68DC-41D0-9AB4-705DB0049D4A}" type="presParOf" srcId="{D860D8A4-D7E7-47D4-BA50-737630C6C555}" destId="{DB13F858-A0FB-44CE-B9EB-627651ACB3C2}" srcOrd="1" destOrd="0" presId="urn:microsoft.com/office/officeart/2005/8/layout/hierarchy1"/>
    <dgm:cxn modelId="{E3F40A65-C2B9-4181-9626-A06D4B38A962}" type="presParOf" srcId="{F010DF6C-4E9A-4043-9CB2-D35E36FC52A2}" destId="{9472088E-EA67-4C42-B351-EAA20BAB5338}" srcOrd="1" destOrd="0" presId="urn:microsoft.com/office/officeart/2005/8/layout/hierarchy1"/>
    <dgm:cxn modelId="{944DF5A5-C48D-4701-BA15-852BC0E1ED9D}" type="presParOf" srcId="{9472088E-EA67-4C42-B351-EAA20BAB5338}" destId="{6A90D041-E481-4721-82A3-C5860EA19330}" srcOrd="0" destOrd="0" presId="urn:microsoft.com/office/officeart/2005/8/layout/hierarchy1"/>
    <dgm:cxn modelId="{84599F79-B3CA-4A1A-BFC0-F53D7F9B0CB0}" type="presParOf" srcId="{9472088E-EA67-4C42-B351-EAA20BAB5338}" destId="{CA9B3C7D-D7A1-49BB-9DA6-2709DCAB298F}" srcOrd="1" destOrd="0" presId="urn:microsoft.com/office/officeart/2005/8/layout/hierarchy1"/>
    <dgm:cxn modelId="{1E7B2798-5B8D-4859-BB7C-75BD6EE1D64A}" type="presParOf" srcId="{CA9B3C7D-D7A1-49BB-9DA6-2709DCAB298F}" destId="{A5F0844C-187A-4015-8E33-39957BC34E36}" srcOrd="0" destOrd="0" presId="urn:microsoft.com/office/officeart/2005/8/layout/hierarchy1"/>
    <dgm:cxn modelId="{73A7534F-A61A-4BD6-A199-162997BC215A}" type="presParOf" srcId="{A5F0844C-187A-4015-8E33-39957BC34E36}" destId="{F5C29B94-7FBA-4B3D-94C3-C776ABAB83EC}" srcOrd="0" destOrd="0" presId="urn:microsoft.com/office/officeart/2005/8/layout/hierarchy1"/>
    <dgm:cxn modelId="{50DB89F5-6792-4414-8729-87097DF9361F}" type="presParOf" srcId="{A5F0844C-187A-4015-8E33-39957BC34E36}" destId="{439A612E-1791-4439-B49D-4813B2C073CB}" srcOrd="1" destOrd="0" presId="urn:microsoft.com/office/officeart/2005/8/layout/hierarchy1"/>
    <dgm:cxn modelId="{1193B701-FBC2-4BB7-9FAB-EB143DE73994}" type="presParOf" srcId="{CA9B3C7D-D7A1-49BB-9DA6-2709DCAB298F}" destId="{A2E5AD37-98EF-43B6-AE80-29CAFA3935F4}" srcOrd="1" destOrd="0" presId="urn:microsoft.com/office/officeart/2005/8/layout/hierarchy1"/>
    <dgm:cxn modelId="{0F9E6225-7F74-442F-97E5-A93B07D21CA2}" type="presParOf" srcId="{C5F693C2-3837-4D06-91C8-D1C514A9F62A}" destId="{E8D5A5F5-3EF4-45AD-BC5F-AE97DA1D2A61}" srcOrd="4" destOrd="0" presId="urn:microsoft.com/office/officeart/2005/8/layout/hierarchy1"/>
    <dgm:cxn modelId="{464FE990-E281-4515-8003-C8B30ADC3A07}" type="presParOf" srcId="{C5F693C2-3837-4D06-91C8-D1C514A9F62A}" destId="{FC4B9B89-E51E-49D1-A6D6-DCDE2EB64E49}" srcOrd="5" destOrd="0" presId="urn:microsoft.com/office/officeart/2005/8/layout/hierarchy1"/>
    <dgm:cxn modelId="{CD73CC15-ECBB-4352-A3F7-CD6B11E8B25A}" type="presParOf" srcId="{FC4B9B89-E51E-49D1-A6D6-DCDE2EB64E49}" destId="{A4F7E98E-4B3C-4777-90A5-027859A593C9}" srcOrd="0" destOrd="0" presId="urn:microsoft.com/office/officeart/2005/8/layout/hierarchy1"/>
    <dgm:cxn modelId="{9A2E4E0E-4C46-47D9-A649-066352A49B26}" type="presParOf" srcId="{A4F7E98E-4B3C-4777-90A5-027859A593C9}" destId="{214FF4AD-F2E5-4A2C-B43F-3D7EFF742B26}" srcOrd="0" destOrd="0" presId="urn:microsoft.com/office/officeart/2005/8/layout/hierarchy1"/>
    <dgm:cxn modelId="{C1708A54-4729-4CE3-BBE9-9FA2E239E86E}" type="presParOf" srcId="{A4F7E98E-4B3C-4777-90A5-027859A593C9}" destId="{79C80ABC-0768-44CD-BB1D-FCD98B92ECBA}" srcOrd="1" destOrd="0" presId="urn:microsoft.com/office/officeart/2005/8/layout/hierarchy1"/>
    <dgm:cxn modelId="{B81AF5B9-1172-49A2-87FD-7515AC7E0764}" type="presParOf" srcId="{FC4B9B89-E51E-49D1-A6D6-DCDE2EB64E49}" destId="{47442F14-D4AD-403B-A3A6-0E8231C3FA90}" srcOrd="1" destOrd="0" presId="urn:microsoft.com/office/officeart/2005/8/layout/hierarchy1"/>
    <dgm:cxn modelId="{F8DB52A4-C6EA-45FA-9AAC-186406660FDF}" type="presParOf" srcId="{47442F14-D4AD-403B-A3A6-0E8231C3FA90}" destId="{3790E5CB-C7EB-4DFD-B064-BE87C981273F}" srcOrd="0" destOrd="0" presId="urn:microsoft.com/office/officeart/2005/8/layout/hierarchy1"/>
    <dgm:cxn modelId="{2BB83DA6-73CF-4F51-A439-689902BEB3C3}" type="presParOf" srcId="{47442F14-D4AD-403B-A3A6-0E8231C3FA90}" destId="{57DE2178-1400-44C7-8E82-9B393DCD6A96}" srcOrd="1" destOrd="0" presId="urn:microsoft.com/office/officeart/2005/8/layout/hierarchy1"/>
    <dgm:cxn modelId="{96434161-1760-4194-B8A6-13F8007FD9FA}" type="presParOf" srcId="{57DE2178-1400-44C7-8E82-9B393DCD6A96}" destId="{18E43669-9827-436E-BD40-618E2D5EFDCE}" srcOrd="0" destOrd="0" presId="urn:microsoft.com/office/officeart/2005/8/layout/hierarchy1"/>
    <dgm:cxn modelId="{6A88E415-C20D-40E8-BC35-11F40BFEC7B5}" type="presParOf" srcId="{18E43669-9827-436E-BD40-618E2D5EFDCE}" destId="{F2224EDD-5ACD-4009-BC6A-20B9EE2E6D6A}" srcOrd="0" destOrd="0" presId="urn:microsoft.com/office/officeart/2005/8/layout/hierarchy1"/>
    <dgm:cxn modelId="{46945B5C-4567-4CDC-A55B-C401C213DFAF}" type="presParOf" srcId="{18E43669-9827-436E-BD40-618E2D5EFDCE}" destId="{FF236F42-F563-44FD-854B-ADE739485C97}" srcOrd="1" destOrd="0" presId="urn:microsoft.com/office/officeart/2005/8/layout/hierarchy1"/>
    <dgm:cxn modelId="{CC64565F-22F7-4267-B8C6-94B5D447941E}" type="presParOf" srcId="{57DE2178-1400-44C7-8E82-9B393DCD6A96}" destId="{045C1E27-7F1D-45DE-B89D-23DD78C27CF7}" srcOrd="1" destOrd="0" presId="urn:microsoft.com/office/officeart/2005/8/layout/hierarchy1"/>
    <dgm:cxn modelId="{4C7B1CFD-462D-499F-A450-65769C066A25}" type="presParOf" srcId="{045C1E27-7F1D-45DE-B89D-23DD78C27CF7}" destId="{6B5F0F30-EC53-4FBF-B36D-538B800A75C7}" srcOrd="0" destOrd="0" presId="urn:microsoft.com/office/officeart/2005/8/layout/hierarchy1"/>
    <dgm:cxn modelId="{D4D6647A-C581-43E2-8474-096E944B6AD7}" type="presParOf" srcId="{045C1E27-7F1D-45DE-B89D-23DD78C27CF7}" destId="{66E30F3B-EA61-4D56-A27F-C7A79FB91510}" srcOrd="1" destOrd="0" presId="urn:microsoft.com/office/officeart/2005/8/layout/hierarchy1"/>
    <dgm:cxn modelId="{31C9C5FE-8530-4B2F-9576-129F6583F979}" type="presParOf" srcId="{66E30F3B-EA61-4D56-A27F-C7A79FB91510}" destId="{5BE5BA22-A36E-4F34-A9C2-50389A0148E5}" srcOrd="0" destOrd="0" presId="urn:microsoft.com/office/officeart/2005/8/layout/hierarchy1"/>
    <dgm:cxn modelId="{4425EEF2-09DB-42BA-8B99-BF1946409F1A}" type="presParOf" srcId="{5BE5BA22-A36E-4F34-A9C2-50389A0148E5}" destId="{C7300169-DC54-4BB9-A5A1-2DD55B5055AE}" srcOrd="0" destOrd="0" presId="urn:microsoft.com/office/officeart/2005/8/layout/hierarchy1"/>
    <dgm:cxn modelId="{2F183F79-E2F3-4559-8395-33B919FAF0C7}" type="presParOf" srcId="{5BE5BA22-A36E-4F34-A9C2-50389A0148E5}" destId="{85C672FC-A062-415A-A7AC-6FC11A86B15A}" srcOrd="1" destOrd="0" presId="urn:microsoft.com/office/officeart/2005/8/layout/hierarchy1"/>
    <dgm:cxn modelId="{E8E7F72F-6C24-482B-97D7-38C1C852F1DF}" type="presParOf" srcId="{66E30F3B-EA61-4D56-A27F-C7A79FB91510}" destId="{E5574F7D-F191-4D6A-9166-3DA84F8E976D}" srcOrd="1" destOrd="0" presId="urn:microsoft.com/office/officeart/2005/8/layout/hierarchy1"/>
    <dgm:cxn modelId="{0BC78E5D-523B-479C-A311-7E2E0F8B511F}" type="presParOf" srcId="{E5574F7D-F191-4D6A-9166-3DA84F8E976D}" destId="{57A39939-48E1-462C-831F-8E274649A486}" srcOrd="0" destOrd="0" presId="urn:microsoft.com/office/officeart/2005/8/layout/hierarchy1"/>
    <dgm:cxn modelId="{20D466B4-F598-42E5-ADAB-DABAC1311689}" type="presParOf" srcId="{E5574F7D-F191-4D6A-9166-3DA84F8E976D}" destId="{6353F56A-4790-4E89-BBF1-771EC29CF86A}" srcOrd="1" destOrd="0" presId="urn:microsoft.com/office/officeart/2005/8/layout/hierarchy1"/>
    <dgm:cxn modelId="{4CF8D3AA-221E-45C7-B728-F22384C44126}" type="presParOf" srcId="{6353F56A-4790-4E89-BBF1-771EC29CF86A}" destId="{D8DD5A38-358D-4F96-A098-DF61746A99BB}" srcOrd="0" destOrd="0" presId="urn:microsoft.com/office/officeart/2005/8/layout/hierarchy1"/>
    <dgm:cxn modelId="{82C2587A-8B9A-4298-A110-70561C2D572F}" type="presParOf" srcId="{D8DD5A38-358D-4F96-A098-DF61746A99BB}" destId="{7C30AFD4-24E1-4B77-BB85-3DB5AEC8E504}" srcOrd="0" destOrd="0" presId="urn:microsoft.com/office/officeart/2005/8/layout/hierarchy1"/>
    <dgm:cxn modelId="{7AB90964-94FF-4468-84CC-FA59F9FF7B0F}" type="presParOf" srcId="{D8DD5A38-358D-4F96-A098-DF61746A99BB}" destId="{CE4773CA-C8B6-4955-A399-C58551609B0C}" srcOrd="1" destOrd="0" presId="urn:microsoft.com/office/officeart/2005/8/layout/hierarchy1"/>
    <dgm:cxn modelId="{09C5A053-1DF3-48C8-A2AC-485DAD80CC16}" type="presParOf" srcId="{6353F56A-4790-4E89-BBF1-771EC29CF86A}" destId="{6BF3B207-13AF-4D62-8010-416AE3BB6E88}" srcOrd="1" destOrd="0" presId="urn:microsoft.com/office/officeart/2005/8/layout/hierarchy1"/>
    <dgm:cxn modelId="{49C18507-E68A-43BD-8D02-CE1D19CFD43D}" type="presParOf" srcId="{E5574F7D-F191-4D6A-9166-3DA84F8E976D}" destId="{DB83D758-639B-4409-BC14-8AFF057D7340}" srcOrd="2" destOrd="0" presId="urn:microsoft.com/office/officeart/2005/8/layout/hierarchy1"/>
    <dgm:cxn modelId="{33311D06-59A6-4F3E-8C46-F2487056336C}" type="presParOf" srcId="{E5574F7D-F191-4D6A-9166-3DA84F8E976D}" destId="{6CE7CB18-3120-45C5-8C0E-BD2B64CCA690}" srcOrd="3" destOrd="0" presId="urn:microsoft.com/office/officeart/2005/8/layout/hierarchy1"/>
    <dgm:cxn modelId="{C26FE46B-1FD8-42C2-A1C0-1FAE12B8BBB7}" type="presParOf" srcId="{6CE7CB18-3120-45C5-8C0E-BD2B64CCA690}" destId="{519FF9C3-B1B2-45E9-8A0C-EF092D6B95DC}" srcOrd="0" destOrd="0" presId="urn:microsoft.com/office/officeart/2005/8/layout/hierarchy1"/>
    <dgm:cxn modelId="{CBFCD761-A7ED-414F-8B9D-BF2CACF7137D}" type="presParOf" srcId="{519FF9C3-B1B2-45E9-8A0C-EF092D6B95DC}" destId="{39F7D029-19EE-4BF2-8D27-08E2BE87824D}" srcOrd="0" destOrd="0" presId="urn:microsoft.com/office/officeart/2005/8/layout/hierarchy1"/>
    <dgm:cxn modelId="{B07BBEE4-C6FF-467A-9FCA-B80EB2CFB42C}" type="presParOf" srcId="{519FF9C3-B1B2-45E9-8A0C-EF092D6B95DC}" destId="{65E5CC7F-AE21-4A64-BC44-C79462BD538D}" srcOrd="1" destOrd="0" presId="urn:microsoft.com/office/officeart/2005/8/layout/hierarchy1"/>
    <dgm:cxn modelId="{E7AFA928-3294-429A-B2E8-87D2E85006CE}" type="presParOf" srcId="{6CE7CB18-3120-45C5-8C0E-BD2B64CCA690}" destId="{E3B1F97D-56B4-4E8E-9EE6-F53155607052}" srcOrd="1" destOrd="0" presId="urn:microsoft.com/office/officeart/2005/8/layout/hierarchy1"/>
    <dgm:cxn modelId="{F1E9DEF8-A1A2-40E9-9B8D-D50570EF0C99}" type="presParOf" srcId="{E5574F7D-F191-4D6A-9166-3DA84F8E976D}" destId="{3C4B4ADF-9D8B-4F55-9663-8C3C6D40579D}" srcOrd="4" destOrd="0" presId="urn:microsoft.com/office/officeart/2005/8/layout/hierarchy1"/>
    <dgm:cxn modelId="{B6A53C56-9758-4788-968E-F01506390E4A}" type="presParOf" srcId="{E5574F7D-F191-4D6A-9166-3DA84F8E976D}" destId="{A61DE9C1-0315-4DFD-8728-7A90486247AF}" srcOrd="5" destOrd="0" presId="urn:microsoft.com/office/officeart/2005/8/layout/hierarchy1"/>
    <dgm:cxn modelId="{07C1C9B2-15EE-41AA-AEB1-016D33594C12}" type="presParOf" srcId="{A61DE9C1-0315-4DFD-8728-7A90486247AF}" destId="{BCA62E0D-22FC-414D-A2D8-537C46D2EABC}" srcOrd="0" destOrd="0" presId="urn:microsoft.com/office/officeart/2005/8/layout/hierarchy1"/>
    <dgm:cxn modelId="{C377DF0B-7041-48C6-84E5-6316E8154A02}" type="presParOf" srcId="{BCA62E0D-22FC-414D-A2D8-537C46D2EABC}" destId="{91A7E515-1D9D-4296-8381-EDB2CB8FB62E}" srcOrd="0" destOrd="0" presId="urn:microsoft.com/office/officeart/2005/8/layout/hierarchy1"/>
    <dgm:cxn modelId="{CFFCE2A4-6D2F-4450-BA5A-60F4CB59B125}" type="presParOf" srcId="{BCA62E0D-22FC-414D-A2D8-537C46D2EABC}" destId="{B008CF35-A940-4E57-84F0-E1D2F67BF084}" srcOrd="1" destOrd="0" presId="urn:microsoft.com/office/officeart/2005/8/layout/hierarchy1"/>
    <dgm:cxn modelId="{A24E7AD1-4565-4E3F-A58F-C86F55D1E34E}" type="presParOf" srcId="{A61DE9C1-0315-4DFD-8728-7A90486247AF}" destId="{C32B85D8-6B05-4B21-8BC2-FB75BF9E019B}" srcOrd="1" destOrd="0" presId="urn:microsoft.com/office/officeart/2005/8/layout/hierarchy1"/>
    <dgm:cxn modelId="{E6AE465A-2C4D-4F5F-B0F9-B02B8733E476}" type="presParOf" srcId="{C32B85D8-6B05-4B21-8BC2-FB75BF9E019B}" destId="{348D6F84-BB26-4B47-8F99-5A80D1B316D4}" srcOrd="0" destOrd="0" presId="urn:microsoft.com/office/officeart/2005/8/layout/hierarchy1"/>
    <dgm:cxn modelId="{3FCD23CC-81F9-4BE1-8C21-B12F889F22D4}" type="presParOf" srcId="{C32B85D8-6B05-4B21-8BC2-FB75BF9E019B}" destId="{0C9A88C7-EDB4-4873-843E-D66EFCF1A83D}" srcOrd="1" destOrd="0" presId="urn:microsoft.com/office/officeart/2005/8/layout/hierarchy1"/>
    <dgm:cxn modelId="{880AE5B0-88FD-4DAB-96E6-3F3531689619}" type="presParOf" srcId="{0C9A88C7-EDB4-4873-843E-D66EFCF1A83D}" destId="{1C612C47-3F84-47F9-AB53-3E9C233B03F6}" srcOrd="0" destOrd="0" presId="urn:microsoft.com/office/officeart/2005/8/layout/hierarchy1"/>
    <dgm:cxn modelId="{38CB99D0-B4C4-4A86-9529-BD7229835DED}" type="presParOf" srcId="{1C612C47-3F84-47F9-AB53-3E9C233B03F6}" destId="{55EE59FC-8985-4096-84A9-B20F0842A6D8}" srcOrd="0" destOrd="0" presId="urn:microsoft.com/office/officeart/2005/8/layout/hierarchy1"/>
    <dgm:cxn modelId="{17FD08E7-1D60-49FC-A692-9D9B85948C95}" type="presParOf" srcId="{1C612C47-3F84-47F9-AB53-3E9C233B03F6}" destId="{15274FBC-4F12-430A-9C48-1EFAE8CF620A}" srcOrd="1" destOrd="0" presId="urn:microsoft.com/office/officeart/2005/8/layout/hierarchy1"/>
    <dgm:cxn modelId="{84BC2F99-DC92-4748-A604-769E7B9F2403}" type="presParOf" srcId="{0C9A88C7-EDB4-4873-843E-D66EFCF1A83D}" destId="{BEDE2027-3506-45C9-AE71-DDA81FD55D3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F63A167-B058-47D7-A65F-A3C360F2AC4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BAA486C-7D8E-43E2-BFF4-C439AF07E451}">
      <dgm:prSet phldrT="[Text]"/>
      <dgm:spPr/>
      <dgm:t>
        <a:bodyPr/>
        <a:lstStyle/>
        <a:p>
          <a:r>
            <a:rPr lang="cs-CZ" dirty="0" smtClean="0"/>
            <a:t>Didaktické texty</a:t>
          </a:r>
          <a:endParaRPr lang="cs-CZ" dirty="0"/>
        </a:p>
      </dgm:t>
    </dgm:pt>
    <dgm:pt modelId="{1CBDAB99-81CE-4763-BC62-A9421EC44859}" type="parTrans" cxnId="{A1CDAE29-6A40-4580-A544-2E0BBE0BD741}">
      <dgm:prSet/>
      <dgm:spPr/>
      <dgm:t>
        <a:bodyPr/>
        <a:lstStyle/>
        <a:p>
          <a:endParaRPr lang="cs-CZ"/>
        </a:p>
      </dgm:t>
    </dgm:pt>
    <dgm:pt modelId="{B586D15B-BDE8-40B9-80DF-C4CEE8F24844}" type="sibTrans" cxnId="{A1CDAE29-6A40-4580-A544-2E0BBE0BD741}">
      <dgm:prSet/>
      <dgm:spPr/>
      <dgm:t>
        <a:bodyPr/>
        <a:lstStyle/>
        <a:p>
          <a:endParaRPr lang="cs-CZ"/>
        </a:p>
      </dgm:t>
    </dgm:pt>
    <dgm:pt modelId="{C185FC66-4092-4E06-B076-6CECE8E2B7C1}">
      <dgm:prSet phldrT="[Text]"/>
      <dgm:spPr/>
      <dgm:t>
        <a:bodyPr/>
        <a:lstStyle/>
        <a:p>
          <a:r>
            <a:rPr lang="cs-CZ" dirty="0" smtClean="0"/>
            <a:t>učebnice</a:t>
          </a:r>
          <a:endParaRPr lang="cs-CZ" dirty="0"/>
        </a:p>
      </dgm:t>
    </dgm:pt>
    <dgm:pt modelId="{04BC54B7-104F-40A8-8AAE-214B711D1314}" type="parTrans" cxnId="{BA9330D4-A003-4C8B-8D79-0D1B5D2D1CBF}">
      <dgm:prSet/>
      <dgm:spPr/>
      <dgm:t>
        <a:bodyPr/>
        <a:lstStyle/>
        <a:p>
          <a:endParaRPr lang="cs-CZ"/>
        </a:p>
      </dgm:t>
    </dgm:pt>
    <dgm:pt modelId="{00FAF861-AE0B-47A2-91FE-85ED57B1E8C0}" type="sibTrans" cxnId="{BA9330D4-A003-4C8B-8D79-0D1B5D2D1CBF}">
      <dgm:prSet/>
      <dgm:spPr/>
      <dgm:t>
        <a:bodyPr/>
        <a:lstStyle/>
        <a:p>
          <a:endParaRPr lang="cs-CZ"/>
        </a:p>
      </dgm:t>
    </dgm:pt>
    <dgm:pt modelId="{70995C7F-90B7-42B7-9806-E79CF3A6EB5F}">
      <dgm:prSet phldrT="[Text]"/>
      <dgm:spPr/>
      <dgm:t>
        <a:bodyPr/>
        <a:lstStyle/>
        <a:p>
          <a:r>
            <a:rPr lang="cs-CZ" dirty="0" smtClean="0"/>
            <a:t>metodické příručky pro učitele</a:t>
          </a:r>
          <a:endParaRPr lang="cs-CZ" dirty="0"/>
        </a:p>
      </dgm:t>
    </dgm:pt>
    <dgm:pt modelId="{FC5BF257-9BDE-4D06-BADA-212ECA065411}" type="parTrans" cxnId="{96F41EAC-9CF4-4885-907E-C1F00BC075AC}">
      <dgm:prSet/>
      <dgm:spPr/>
      <dgm:t>
        <a:bodyPr/>
        <a:lstStyle/>
        <a:p>
          <a:endParaRPr lang="cs-CZ"/>
        </a:p>
      </dgm:t>
    </dgm:pt>
    <dgm:pt modelId="{95C6F0A1-7239-4C62-8E25-E62978134650}" type="sibTrans" cxnId="{96F41EAC-9CF4-4885-907E-C1F00BC075AC}">
      <dgm:prSet/>
      <dgm:spPr/>
      <dgm:t>
        <a:bodyPr/>
        <a:lstStyle/>
        <a:p>
          <a:endParaRPr lang="cs-CZ"/>
        </a:p>
      </dgm:t>
    </dgm:pt>
    <dgm:pt modelId="{8E52D1D1-4CFF-4B57-B839-7FF92114BD51}">
      <dgm:prSet phldrT="[Text]"/>
      <dgm:spPr/>
      <dgm:t>
        <a:bodyPr/>
        <a:lstStyle/>
        <a:p>
          <a:r>
            <a:rPr lang="cs-CZ" dirty="0" smtClean="0"/>
            <a:t>jazykové příručky</a:t>
          </a:r>
          <a:endParaRPr lang="cs-CZ" dirty="0"/>
        </a:p>
      </dgm:t>
    </dgm:pt>
    <dgm:pt modelId="{FD162BD0-B7EB-4823-83C1-1704254F217A}" type="parTrans" cxnId="{73127BAD-0B12-4C87-8560-2C2C3D991AE2}">
      <dgm:prSet/>
      <dgm:spPr/>
      <dgm:t>
        <a:bodyPr/>
        <a:lstStyle/>
        <a:p>
          <a:endParaRPr lang="cs-CZ"/>
        </a:p>
      </dgm:t>
    </dgm:pt>
    <dgm:pt modelId="{52618683-4F4A-4E6D-BF3A-B646D342CF60}" type="sibTrans" cxnId="{73127BAD-0B12-4C87-8560-2C2C3D991AE2}">
      <dgm:prSet/>
      <dgm:spPr/>
      <dgm:t>
        <a:bodyPr/>
        <a:lstStyle/>
        <a:p>
          <a:endParaRPr lang="cs-CZ"/>
        </a:p>
      </dgm:t>
    </dgm:pt>
    <dgm:pt modelId="{9DA3FF23-9372-4100-8AEF-2E74910685D7}">
      <dgm:prSet phldrT="[Text]"/>
      <dgm:spPr/>
      <dgm:t>
        <a:bodyPr/>
        <a:lstStyle/>
        <a:p>
          <a:r>
            <a:rPr lang="cs-CZ" dirty="0" smtClean="0"/>
            <a:t>slovníky</a:t>
          </a:r>
          <a:endParaRPr lang="cs-CZ" dirty="0"/>
        </a:p>
      </dgm:t>
    </dgm:pt>
    <dgm:pt modelId="{58027D73-47C9-4CFB-8379-A6595F67B1A9}" type="parTrans" cxnId="{112B2666-FB44-49D4-AA05-707EB4BDCF43}">
      <dgm:prSet/>
      <dgm:spPr/>
      <dgm:t>
        <a:bodyPr/>
        <a:lstStyle/>
        <a:p>
          <a:endParaRPr lang="cs-CZ"/>
        </a:p>
      </dgm:t>
    </dgm:pt>
    <dgm:pt modelId="{E89684EB-B2B4-4C95-8FB6-10D74A7CB48E}" type="sibTrans" cxnId="{112B2666-FB44-49D4-AA05-707EB4BDCF43}">
      <dgm:prSet/>
      <dgm:spPr/>
      <dgm:t>
        <a:bodyPr/>
        <a:lstStyle/>
        <a:p>
          <a:endParaRPr lang="cs-CZ"/>
        </a:p>
      </dgm:t>
    </dgm:pt>
    <dgm:pt modelId="{F148C8E3-7105-471F-9514-E76B3CCFCEAA}">
      <dgm:prSet phldrT="[Text]"/>
      <dgm:spPr/>
      <dgm:t>
        <a:bodyPr/>
        <a:lstStyle/>
        <a:p>
          <a:r>
            <a:rPr lang="cs-CZ" dirty="0" smtClean="0"/>
            <a:t>mluvnice</a:t>
          </a:r>
          <a:endParaRPr lang="cs-CZ" dirty="0"/>
        </a:p>
      </dgm:t>
    </dgm:pt>
    <dgm:pt modelId="{346A0EAA-66AB-4B53-9E32-8B0FE1B89ECF}" type="parTrans" cxnId="{886A820B-9171-4343-9287-209D15FC0EC2}">
      <dgm:prSet/>
      <dgm:spPr/>
      <dgm:t>
        <a:bodyPr/>
        <a:lstStyle/>
        <a:p>
          <a:endParaRPr lang="cs-CZ"/>
        </a:p>
      </dgm:t>
    </dgm:pt>
    <dgm:pt modelId="{FD29ED9B-759E-4627-AEC8-8D341CB22886}" type="sibTrans" cxnId="{886A820B-9171-4343-9287-209D15FC0EC2}">
      <dgm:prSet/>
      <dgm:spPr/>
      <dgm:t>
        <a:bodyPr/>
        <a:lstStyle/>
        <a:p>
          <a:endParaRPr lang="cs-CZ"/>
        </a:p>
      </dgm:t>
    </dgm:pt>
    <dgm:pt modelId="{786C0C12-5EBC-4607-9F97-ED5E3883F36E}">
      <dgm:prSet phldrT="[Text]"/>
      <dgm:spPr/>
      <dgm:t>
        <a:bodyPr/>
        <a:lstStyle/>
        <a:p>
          <a:r>
            <a:rPr lang="cs-CZ" dirty="0" smtClean="0"/>
            <a:t>čítanky</a:t>
          </a:r>
          <a:endParaRPr lang="cs-CZ" dirty="0"/>
        </a:p>
      </dgm:t>
    </dgm:pt>
    <dgm:pt modelId="{BAF4FA79-0B97-4693-8427-535B003BE296}" type="parTrans" cxnId="{BD69C83F-FAA2-4093-ADAB-2E126CD82B01}">
      <dgm:prSet/>
      <dgm:spPr/>
      <dgm:t>
        <a:bodyPr/>
        <a:lstStyle/>
        <a:p>
          <a:endParaRPr lang="cs-CZ"/>
        </a:p>
      </dgm:t>
    </dgm:pt>
    <dgm:pt modelId="{9AC53BB0-4114-4528-8930-22C6C99F0F67}" type="sibTrans" cxnId="{BD69C83F-FAA2-4093-ADAB-2E126CD82B01}">
      <dgm:prSet/>
      <dgm:spPr/>
      <dgm:t>
        <a:bodyPr/>
        <a:lstStyle/>
        <a:p>
          <a:endParaRPr lang="cs-CZ"/>
        </a:p>
      </dgm:t>
    </dgm:pt>
    <dgm:pt modelId="{87855C77-01D2-4CA9-B4AE-D28071A3E654}">
      <dgm:prSet phldrT="[Text]"/>
      <dgm:spPr/>
      <dgm:t>
        <a:bodyPr/>
        <a:lstStyle/>
        <a:p>
          <a:r>
            <a:rPr lang="cs-CZ" dirty="0" smtClean="0"/>
            <a:t>sbírky úloh</a:t>
          </a:r>
          <a:endParaRPr lang="cs-CZ" dirty="0"/>
        </a:p>
      </dgm:t>
    </dgm:pt>
    <dgm:pt modelId="{AD68430A-A41F-4898-ADAC-CDC36FFFD82C}" type="parTrans" cxnId="{205F8CD0-F1D1-414D-A468-01B411254398}">
      <dgm:prSet/>
      <dgm:spPr/>
      <dgm:t>
        <a:bodyPr/>
        <a:lstStyle/>
        <a:p>
          <a:endParaRPr lang="cs-CZ"/>
        </a:p>
      </dgm:t>
    </dgm:pt>
    <dgm:pt modelId="{DA4A1C2A-3134-4C50-880A-F1C9BAA72A95}" type="sibTrans" cxnId="{205F8CD0-F1D1-414D-A468-01B411254398}">
      <dgm:prSet/>
      <dgm:spPr/>
      <dgm:t>
        <a:bodyPr/>
        <a:lstStyle/>
        <a:p>
          <a:endParaRPr lang="cs-CZ"/>
        </a:p>
      </dgm:t>
    </dgm:pt>
    <dgm:pt modelId="{821AAA06-FD91-44B9-B042-CEE8D84F479E}">
      <dgm:prSet phldrT="[Text]"/>
      <dgm:spPr/>
      <dgm:t>
        <a:bodyPr/>
        <a:lstStyle/>
        <a:p>
          <a:r>
            <a:rPr lang="cs-CZ" dirty="0" smtClean="0"/>
            <a:t>časopisy</a:t>
          </a:r>
          <a:endParaRPr lang="cs-CZ" dirty="0"/>
        </a:p>
      </dgm:t>
    </dgm:pt>
    <dgm:pt modelId="{DC06A344-1532-44F7-937E-A4A39B5AF517}" type="parTrans" cxnId="{B72306E0-B9C6-4DCF-A608-0007EBA2B55F}">
      <dgm:prSet/>
      <dgm:spPr/>
      <dgm:t>
        <a:bodyPr/>
        <a:lstStyle/>
        <a:p>
          <a:endParaRPr lang="cs-CZ"/>
        </a:p>
      </dgm:t>
    </dgm:pt>
    <dgm:pt modelId="{EC3D9FD2-AAC8-4B34-8AD6-B481CA719F71}" type="sibTrans" cxnId="{B72306E0-B9C6-4DCF-A608-0007EBA2B55F}">
      <dgm:prSet/>
      <dgm:spPr/>
      <dgm:t>
        <a:bodyPr/>
        <a:lstStyle/>
        <a:p>
          <a:endParaRPr lang="cs-CZ"/>
        </a:p>
      </dgm:t>
    </dgm:pt>
    <dgm:pt modelId="{9B64F01F-2263-469D-A1F7-E1B24036A14B}">
      <dgm:prSet phldrT="[Text]"/>
      <dgm:spPr/>
      <dgm:t>
        <a:bodyPr/>
        <a:lstStyle/>
        <a:p>
          <a:r>
            <a:rPr lang="cs-CZ" dirty="0" smtClean="0"/>
            <a:t>…</a:t>
          </a:r>
          <a:endParaRPr lang="cs-CZ" dirty="0"/>
        </a:p>
      </dgm:t>
    </dgm:pt>
    <dgm:pt modelId="{6655F567-DC96-4A18-BF28-E0513FAB908C}" type="parTrans" cxnId="{0BA68CA6-EA5C-48D8-8BE8-FFF1C13C16CF}">
      <dgm:prSet/>
      <dgm:spPr/>
      <dgm:t>
        <a:bodyPr/>
        <a:lstStyle/>
        <a:p>
          <a:endParaRPr lang="cs-CZ"/>
        </a:p>
      </dgm:t>
    </dgm:pt>
    <dgm:pt modelId="{1D677901-8B35-4368-AB54-350ADA6BF2DF}" type="sibTrans" cxnId="{0BA68CA6-EA5C-48D8-8BE8-FFF1C13C16CF}">
      <dgm:prSet/>
      <dgm:spPr/>
      <dgm:t>
        <a:bodyPr/>
        <a:lstStyle/>
        <a:p>
          <a:endParaRPr lang="cs-CZ"/>
        </a:p>
      </dgm:t>
    </dgm:pt>
    <dgm:pt modelId="{57E15813-3824-438F-8C4E-B0C63C9D5E80}" type="pres">
      <dgm:prSet presAssocID="{CF63A167-B058-47D7-A65F-A3C360F2AC4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34122612-3BEC-4DAE-982E-E2FF292183A1}" type="pres">
      <dgm:prSet presAssocID="{1BAA486C-7D8E-43E2-BFF4-C439AF07E451}" presName="hierRoot1" presStyleCnt="0"/>
      <dgm:spPr/>
    </dgm:pt>
    <dgm:pt modelId="{F4DB4AC5-E56E-4C3D-B96D-E1947F59F726}" type="pres">
      <dgm:prSet presAssocID="{1BAA486C-7D8E-43E2-BFF4-C439AF07E451}" presName="composite" presStyleCnt="0"/>
      <dgm:spPr/>
    </dgm:pt>
    <dgm:pt modelId="{8A74ABA4-ACE0-4CEC-A583-4DB9CB1D4939}" type="pres">
      <dgm:prSet presAssocID="{1BAA486C-7D8E-43E2-BFF4-C439AF07E451}" presName="background" presStyleLbl="node0" presStyleIdx="0" presStyleCnt="1"/>
      <dgm:spPr/>
    </dgm:pt>
    <dgm:pt modelId="{3897E901-FD71-4B46-9F71-88006F7C2C8C}" type="pres">
      <dgm:prSet presAssocID="{1BAA486C-7D8E-43E2-BFF4-C439AF07E451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7DCD4E8-C7FA-46A2-91DB-4EFC47B1B0E4}" type="pres">
      <dgm:prSet presAssocID="{1BAA486C-7D8E-43E2-BFF4-C439AF07E451}" presName="hierChild2" presStyleCnt="0"/>
      <dgm:spPr/>
    </dgm:pt>
    <dgm:pt modelId="{A68265F2-85B3-4298-BF93-F9383C8412C6}" type="pres">
      <dgm:prSet presAssocID="{04BC54B7-104F-40A8-8AAE-214B711D1314}" presName="Name10" presStyleLbl="parChTrans1D2" presStyleIdx="0" presStyleCnt="3"/>
      <dgm:spPr/>
      <dgm:t>
        <a:bodyPr/>
        <a:lstStyle/>
        <a:p>
          <a:endParaRPr lang="cs-CZ"/>
        </a:p>
      </dgm:t>
    </dgm:pt>
    <dgm:pt modelId="{AAFC0B6C-4935-4FA7-9377-1C5668AFADFA}" type="pres">
      <dgm:prSet presAssocID="{C185FC66-4092-4E06-B076-6CECE8E2B7C1}" presName="hierRoot2" presStyleCnt="0"/>
      <dgm:spPr/>
    </dgm:pt>
    <dgm:pt modelId="{A0E2ABB0-2D22-4A5C-B75A-0AD5CD1D9368}" type="pres">
      <dgm:prSet presAssocID="{C185FC66-4092-4E06-B076-6CECE8E2B7C1}" presName="composite2" presStyleCnt="0"/>
      <dgm:spPr/>
    </dgm:pt>
    <dgm:pt modelId="{2021FECC-FFBD-428D-B058-E7141AC06610}" type="pres">
      <dgm:prSet presAssocID="{C185FC66-4092-4E06-B076-6CECE8E2B7C1}" presName="background2" presStyleLbl="node2" presStyleIdx="0" presStyleCnt="3"/>
      <dgm:spPr/>
    </dgm:pt>
    <dgm:pt modelId="{539A0FEF-2382-4617-A3D7-E4310DE30ACD}" type="pres">
      <dgm:prSet presAssocID="{C185FC66-4092-4E06-B076-6CECE8E2B7C1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D6DE112-75D9-4B45-9B95-0F74EC26B581}" type="pres">
      <dgm:prSet presAssocID="{C185FC66-4092-4E06-B076-6CECE8E2B7C1}" presName="hierChild3" presStyleCnt="0"/>
      <dgm:spPr/>
    </dgm:pt>
    <dgm:pt modelId="{C3D3DA27-D087-43FD-9D5F-BCC431042EDD}" type="pres">
      <dgm:prSet presAssocID="{FC5BF257-9BDE-4D06-BADA-212ECA065411}" presName="Name10" presStyleLbl="parChTrans1D2" presStyleIdx="1" presStyleCnt="3"/>
      <dgm:spPr/>
      <dgm:t>
        <a:bodyPr/>
        <a:lstStyle/>
        <a:p>
          <a:endParaRPr lang="cs-CZ"/>
        </a:p>
      </dgm:t>
    </dgm:pt>
    <dgm:pt modelId="{59B15655-0CEF-461F-B62A-3D2B005D8871}" type="pres">
      <dgm:prSet presAssocID="{70995C7F-90B7-42B7-9806-E79CF3A6EB5F}" presName="hierRoot2" presStyleCnt="0"/>
      <dgm:spPr/>
    </dgm:pt>
    <dgm:pt modelId="{579EF530-6F0D-4DCA-B9E3-11135C8EE1E7}" type="pres">
      <dgm:prSet presAssocID="{70995C7F-90B7-42B7-9806-E79CF3A6EB5F}" presName="composite2" presStyleCnt="0"/>
      <dgm:spPr/>
    </dgm:pt>
    <dgm:pt modelId="{F491020E-E02F-43A9-AFC6-9939D6A7ADDC}" type="pres">
      <dgm:prSet presAssocID="{70995C7F-90B7-42B7-9806-E79CF3A6EB5F}" presName="background2" presStyleLbl="node2" presStyleIdx="1" presStyleCnt="3"/>
      <dgm:spPr/>
    </dgm:pt>
    <dgm:pt modelId="{550ED783-46C7-4B99-B760-7C9B1E26E787}" type="pres">
      <dgm:prSet presAssocID="{70995C7F-90B7-42B7-9806-E79CF3A6EB5F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D9FB5FE-C7F8-44F8-9014-AC79B6DF3708}" type="pres">
      <dgm:prSet presAssocID="{70995C7F-90B7-42B7-9806-E79CF3A6EB5F}" presName="hierChild3" presStyleCnt="0"/>
      <dgm:spPr/>
    </dgm:pt>
    <dgm:pt modelId="{A2D411C9-98FD-4FEB-8ED4-A7D5C6A90A7A}" type="pres">
      <dgm:prSet presAssocID="{FD162BD0-B7EB-4823-83C1-1704254F217A}" presName="Name10" presStyleLbl="parChTrans1D2" presStyleIdx="2" presStyleCnt="3"/>
      <dgm:spPr/>
      <dgm:t>
        <a:bodyPr/>
        <a:lstStyle/>
        <a:p>
          <a:endParaRPr lang="cs-CZ"/>
        </a:p>
      </dgm:t>
    </dgm:pt>
    <dgm:pt modelId="{6F38B060-4469-4158-ACDF-27242AF65E00}" type="pres">
      <dgm:prSet presAssocID="{8E52D1D1-4CFF-4B57-B839-7FF92114BD51}" presName="hierRoot2" presStyleCnt="0"/>
      <dgm:spPr/>
    </dgm:pt>
    <dgm:pt modelId="{A48F3780-8B49-4998-A31D-CA82A3C9C48E}" type="pres">
      <dgm:prSet presAssocID="{8E52D1D1-4CFF-4B57-B839-7FF92114BD51}" presName="composite2" presStyleCnt="0"/>
      <dgm:spPr/>
    </dgm:pt>
    <dgm:pt modelId="{4420E6C5-F161-46FC-A077-E4CD6AFBB7D6}" type="pres">
      <dgm:prSet presAssocID="{8E52D1D1-4CFF-4B57-B839-7FF92114BD51}" presName="background2" presStyleLbl="node2" presStyleIdx="2" presStyleCnt="3"/>
      <dgm:spPr/>
    </dgm:pt>
    <dgm:pt modelId="{72AD6887-250F-4FF8-B7D8-F667305909A3}" type="pres">
      <dgm:prSet presAssocID="{8E52D1D1-4CFF-4B57-B839-7FF92114BD51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427288F-A8C8-4388-A78D-CB7D5B5E22DC}" type="pres">
      <dgm:prSet presAssocID="{8E52D1D1-4CFF-4B57-B839-7FF92114BD51}" presName="hierChild3" presStyleCnt="0"/>
      <dgm:spPr/>
    </dgm:pt>
    <dgm:pt modelId="{C9434B69-4316-407D-A6F7-3F710D04D46C}" type="pres">
      <dgm:prSet presAssocID="{58027D73-47C9-4CFB-8379-A6595F67B1A9}" presName="Name17" presStyleLbl="parChTrans1D3" presStyleIdx="0" presStyleCnt="6"/>
      <dgm:spPr/>
      <dgm:t>
        <a:bodyPr/>
        <a:lstStyle/>
        <a:p>
          <a:endParaRPr lang="cs-CZ"/>
        </a:p>
      </dgm:t>
    </dgm:pt>
    <dgm:pt modelId="{6824EE39-4860-4BB6-9BE3-B860C26EB0D5}" type="pres">
      <dgm:prSet presAssocID="{9DA3FF23-9372-4100-8AEF-2E74910685D7}" presName="hierRoot3" presStyleCnt="0"/>
      <dgm:spPr/>
    </dgm:pt>
    <dgm:pt modelId="{3FD8D2DD-8616-4CBF-BC7D-F20082342A91}" type="pres">
      <dgm:prSet presAssocID="{9DA3FF23-9372-4100-8AEF-2E74910685D7}" presName="composite3" presStyleCnt="0"/>
      <dgm:spPr/>
    </dgm:pt>
    <dgm:pt modelId="{F6CEABB8-7C15-4A74-B852-CE2D1B39A2D7}" type="pres">
      <dgm:prSet presAssocID="{9DA3FF23-9372-4100-8AEF-2E74910685D7}" presName="background3" presStyleLbl="node3" presStyleIdx="0" presStyleCnt="6"/>
      <dgm:spPr/>
    </dgm:pt>
    <dgm:pt modelId="{96AF15EE-2924-42A3-8521-9EDB8B13952E}" type="pres">
      <dgm:prSet presAssocID="{9DA3FF23-9372-4100-8AEF-2E74910685D7}" presName="text3" presStyleLbl="fgAcc3" presStyleIdx="0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6D59F3E-EAB2-47D8-81C9-43DB7B02E6E2}" type="pres">
      <dgm:prSet presAssocID="{9DA3FF23-9372-4100-8AEF-2E74910685D7}" presName="hierChild4" presStyleCnt="0"/>
      <dgm:spPr/>
    </dgm:pt>
    <dgm:pt modelId="{828A25FF-CB9E-4147-A518-FB55227F2A3A}" type="pres">
      <dgm:prSet presAssocID="{346A0EAA-66AB-4B53-9E32-8B0FE1B89ECF}" presName="Name17" presStyleLbl="parChTrans1D3" presStyleIdx="1" presStyleCnt="6"/>
      <dgm:spPr/>
      <dgm:t>
        <a:bodyPr/>
        <a:lstStyle/>
        <a:p>
          <a:endParaRPr lang="cs-CZ"/>
        </a:p>
      </dgm:t>
    </dgm:pt>
    <dgm:pt modelId="{D27FD6EF-0B52-4271-B9AC-38D53D1CC98E}" type="pres">
      <dgm:prSet presAssocID="{F148C8E3-7105-471F-9514-E76B3CCFCEAA}" presName="hierRoot3" presStyleCnt="0"/>
      <dgm:spPr/>
    </dgm:pt>
    <dgm:pt modelId="{013682DE-5425-4B51-B06D-9CC01385E2BF}" type="pres">
      <dgm:prSet presAssocID="{F148C8E3-7105-471F-9514-E76B3CCFCEAA}" presName="composite3" presStyleCnt="0"/>
      <dgm:spPr/>
    </dgm:pt>
    <dgm:pt modelId="{52E6A1A7-CAF6-433F-B000-DB71809E7AB7}" type="pres">
      <dgm:prSet presAssocID="{F148C8E3-7105-471F-9514-E76B3CCFCEAA}" presName="background3" presStyleLbl="node3" presStyleIdx="1" presStyleCnt="6"/>
      <dgm:spPr/>
    </dgm:pt>
    <dgm:pt modelId="{C0A4F10D-9B0F-4274-9F6C-4528EA2E6A05}" type="pres">
      <dgm:prSet presAssocID="{F148C8E3-7105-471F-9514-E76B3CCFCEAA}" presName="text3" presStyleLbl="fgAcc3" presStyleIdx="1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C1DCB90-69E1-4EFA-BB50-FB77E0F275D6}" type="pres">
      <dgm:prSet presAssocID="{F148C8E3-7105-471F-9514-E76B3CCFCEAA}" presName="hierChild4" presStyleCnt="0"/>
      <dgm:spPr/>
    </dgm:pt>
    <dgm:pt modelId="{C5A4677E-3723-46E5-9116-F4B0BEE1EEAF}" type="pres">
      <dgm:prSet presAssocID="{BAF4FA79-0B97-4693-8427-535B003BE296}" presName="Name17" presStyleLbl="parChTrans1D3" presStyleIdx="2" presStyleCnt="6"/>
      <dgm:spPr/>
      <dgm:t>
        <a:bodyPr/>
        <a:lstStyle/>
        <a:p>
          <a:endParaRPr lang="cs-CZ"/>
        </a:p>
      </dgm:t>
    </dgm:pt>
    <dgm:pt modelId="{22A3430B-BC84-4613-8F67-5DD54BE57E1A}" type="pres">
      <dgm:prSet presAssocID="{786C0C12-5EBC-4607-9F97-ED5E3883F36E}" presName="hierRoot3" presStyleCnt="0"/>
      <dgm:spPr/>
    </dgm:pt>
    <dgm:pt modelId="{92876250-FA24-4D47-B081-8BA67613714C}" type="pres">
      <dgm:prSet presAssocID="{786C0C12-5EBC-4607-9F97-ED5E3883F36E}" presName="composite3" presStyleCnt="0"/>
      <dgm:spPr/>
    </dgm:pt>
    <dgm:pt modelId="{2E192495-6E23-4958-B218-AE7735543458}" type="pres">
      <dgm:prSet presAssocID="{786C0C12-5EBC-4607-9F97-ED5E3883F36E}" presName="background3" presStyleLbl="node3" presStyleIdx="2" presStyleCnt="6"/>
      <dgm:spPr/>
    </dgm:pt>
    <dgm:pt modelId="{54F9A004-61BD-485A-BA79-DF977722CF81}" type="pres">
      <dgm:prSet presAssocID="{786C0C12-5EBC-4607-9F97-ED5E3883F36E}" presName="text3" presStyleLbl="fgAcc3" presStyleIdx="2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928A47E-21E2-4ED5-8A2C-8872FCF772C9}" type="pres">
      <dgm:prSet presAssocID="{786C0C12-5EBC-4607-9F97-ED5E3883F36E}" presName="hierChild4" presStyleCnt="0"/>
      <dgm:spPr/>
    </dgm:pt>
    <dgm:pt modelId="{D65D9E46-16C9-418F-BAE9-FE9B86F4DEB5}" type="pres">
      <dgm:prSet presAssocID="{AD68430A-A41F-4898-ADAC-CDC36FFFD82C}" presName="Name17" presStyleLbl="parChTrans1D3" presStyleIdx="3" presStyleCnt="6"/>
      <dgm:spPr/>
      <dgm:t>
        <a:bodyPr/>
        <a:lstStyle/>
        <a:p>
          <a:endParaRPr lang="cs-CZ"/>
        </a:p>
      </dgm:t>
    </dgm:pt>
    <dgm:pt modelId="{757B4F80-93C0-4FC0-87C6-81FAEAC412D9}" type="pres">
      <dgm:prSet presAssocID="{87855C77-01D2-4CA9-B4AE-D28071A3E654}" presName="hierRoot3" presStyleCnt="0"/>
      <dgm:spPr/>
    </dgm:pt>
    <dgm:pt modelId="{D4456FC2-5D96-4064-ABE8-3734DE0661E0}" type="pres">
      <dgm:prSet presAssocID="{87855C77-01D2-4CA9-B4AE-D28071A3E654}" presName="composite3" presStyleCnt="0"/>
      <dgm:spPr/>
    </dgm:pt>
    <dgm:pt modelId="{35C8C388-3E25-43A5-AF28-AFC5D78D4F63}" type="pres">
      <dgm:prSet presAssocID="{87855C77-01D2-4CA9-B4AE-D28071A3E654}" presName="background3" presStyleLbl="node3" presStyleIdx="3" presStyleCnt="6"/>
      <dgm:spPr/>
    </dgm:pt>
    <dgm:pt modelId="{E2415D7C-2A61-451F-BD3C-F9D29D193E7A}" type="pres">
      <dgm:prSet presAssocID="{87855C77-01D2-4CA9-B4AE-D28071A3E654}" presName="text3" presStyleLbl="fgAcc3" presStyleIdx="3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8593771-2CF0-474D-B578-7900DAB453C2}" type="pres">
      <dgm:prSet presAssocID="{87855C77-01D2-4CA9-B4AE-D28071A3E654}" presName="hierChild4" presStyleCnt="0"/>
      <dgm:spPr/>
    </dgm:pt>
    <dgm:pt modelId="{140A9B95-0275-49E7-B645-C613A5375884}" type="pres">
      <dgm:prSet presAssocID="{DC06A344-1532-44F7-937E-A4A39B5AF517}" presName="Name17" presStyleLbl="parChTrans1D3" presStyleIdx="4" presStyleCnt="6"/>
      <dgm:spPr/>
      <dgm:t>
        <a:bodyPr/>
        <a:lstStyle/>
        <a:p>
          <a:endParaRPr lang="cs-CZ"/>
        </a:p>
      </dgm:t>
    </dgm:pt>
    <dgm:pt modelId="{E10F046B-435A-4BC4-A364-FA653D90055F}" type="pres">
      <dgm:prSet presAssocID="{821AAA06-FD91-44B9-B042-CEE8D84F479E}" presName="hierRoot3" presStyleCnt="0"/>
      <dgm:spPr/>
    </dgm:pt>
    <dgm:pt modelId="{35D8E633-C527-4F5B-BC03-89BE2B7361DF}" type="pres">
      <dgm:prSet presAssocID="{821AAA06-FD91-44B9-B042-CEE8D84F479E}" presName="composite3" presStyleCnt="0"/>
      <dgm:spPr/>
    </dgm:pt>
    <dgm:pt modelId="{9A7CB96B-BD8D-4653-A1CB-51EDF6054B1D}" type="pres">
      <dgm:prSet presAssocID="{821AAA06-FD91-44B9-B042-CEE8D84F479E}" presName="background3" presStyleLbl="node3" presStyleIdx="4" presStyleCnt="6"/>
      <dgm:spPr/>
    </dgm:pt>
    <dgm:pt modelId="{0A33F1B4-57DF-4BD1-B01D-9267DB93FBE5}" type="pres">
      <dgm:prSet presAssocID="{821AAA06-FD91-44B9-B042-CEE8D84F479E}" presName="text3" presStyleLbl="fgAcc3" presStyleIdx="4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CCBD754-5069-4950-819B-41155A9DE191}" type="pres">
      <dgm:prSet presAssocID="{821AAA06-FD91-44B9-B042-CEE8D84F479E}" presName="hierChild4" presStyleCnt="0"/>
      <dgm:spPr/>
    </dgm:pt>
    <dgm:pt modelId="{CCBE2827-1330-4887-9058-10BF5CAF330C}" type="pres">
      <dgm:prSet presAssocID="{6655F567-DC96-4A18-BF28-E0513FAB908C}" presName="Name17" presStyleLbl="parChTrans1D3" presStyleIdx="5" presStyleCnt="6"/>
      <dgm:spPr/>
      <dgm:t>
        <a:bodyPr/>
        <a:lstStyle/>
        <a:p>
          <a:endParaRPr lang="cs-CZ"/>
        </a:p>
      </dgm:t>
    </dgm:pt>
    <dgm:pt modelId="{8654DCDB-8EBF-4298-80CF-F58C699D0F00}" type="pres">
      <dgm:prSet presAssocID="{9B64F01F-2263-469D-A1F7-E1B24036A14B}" presName="hierRoot3" presStyleCnt="0"/>
      <dgm:spPr/>
    </dgm:pt>
    <dgm:pt modelId="{AE14FFBE-3894-4462-B70D-2010CA764B48}" type="pres">
      <dgm:prSet presAssocID="{9B64F01F-2263-469D-A1F7-E1B24036A14B}" presName="composite3" presStyleCnt="0"/>
      <dgm:spPr/>
    </dgm:pt>
    <dgm:pt modelId="{764FBB01-011B-404D-BC86-01AFB141E161}" type="pres">
      <dgm:prSet presAssocID="{9B64F01F-2263-469D-A1F7-E1B24036A14B}" presName="background3" presStyleLbl="node3" presStyleIdx="5" presStyleCnt="6"/>
      <dgm:spPr/>
    </dgm:pt>
    <dgm:pt modelId="{30B91E90-D349-48D2-98A5-F514FBCB4DEF}" type="pres">
      <dgm:prSet presAssocID="{9B64F01F-2263-469D-A1F7-E1B24036A14B}" presName="text3" presStyleLbl="fgAcc3" presStyleIdx="5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1ACD45B-C741-47DC-A08A-6BC8C2C4525D}" type="pres">
      <dgm:prSet presAssocID="{9B64F01F-2263-469D-A1F7-E1B24036A14B}" presName="hierChild4" presStyleCnt="0"/>
      <dgm:spPr/>
    </dgm:pt>
  </dgm:ptLst>
  <dgm:cxnLst>
    <dgm:cxn modelId="{E9811018-6A5C-4A53-A444-CD24BF9881F8}" type="presOf" srcId="{04BC54B7-104F-40A8-8AAE-214B711D1314}" destId="{A68265F2-85B3-4298-BF93-F9383C8412C6}" srcOrd="0" destOrd="0" presId="urn:microsoft.com/office/officeart/2005/8/layout/hierarchy1"/>
    <dgm:cxn modelId="{914869AC-880C-4138-83BE-074B7A64EB2E}" type="presOf" srcId="{DC06A344-1532-44F7-937E-A4A39B5AF517}" destId="{140A9B95-0275-49E7-B645-C613A5375884}" srcOrd="0" destOrd="0" presId="urn:microsoft.com/office/officeart/2005/8/layout/hierarchy1"/>
    <dgm:cxn modelId="{D870A3A7-20FF-4484-8D03-9CF359A6DF52}" type="presOf" srcId="{CF63A167-B058-47D7-A65F-A3C360F2AC4B}" destId="{57E15813-3824-438F-8C4E-B0C63C9D5E80}" srcOrd="0" destOrd="0" presId="urn:microsoft.com/office/officeart/2005/8/layout/hierarchy1"/>
    <dgm:cxn modelId="{BD69C83F-FAA2-4093-ADAB-2E126CD82B01}" srcId="{8E52D1D1-4CFF-4B57-B839-7FF92114BD51}" destId="{786C0C12-5EBC-4607-9F97-ED5E3883F36E}" srcOrd="2" destOrd="0" parTransId="{BAF4FA79-0B97-4693-8427-535B003BE296}" sibTransId="{9AC53BB0-4114-4528-8930-22C6C99F0F67}"/>
    <dgm:cxn modelId="{FF25C802-4AE3-4595-BF30-D65A7F2BE3A9}" type="presOf" srcId="{87855C77-01D2-4CA9-B4AE-D28071A3E654}" destId="{E2415D7C-2A61-451F-BD3C-F9D29D193E7A}" srcOrd="0" destOrd="0" presId="urn:microsoft.com/office/officeart/2005/8/layout/hierarchy1"/>
    <dgm:cxn modelId="{112B2666-FB44-49D4-AA05-707EB4BDCF43}" srcId="{8E52D1D1-4CFF-4B57-B839-7FF92114BD51}" destId="{9DA3FF23-9372-4100-8AEF-2E74910685D7}" srcOrd="0" destOrd="0" parTransId="{58027D73-47C9-4CFB-8379-A6595F67B1A9}" sibTransId="{E89684EB-B2B4-4C95-8FB6-10D74A7CB48E}"/>
    <dgm:cxn modelId="{AFAD2D47-FD65-4446-8C98-0835D2E57DD5}" type="presOf" srcId="{786C0C12-5EBC-4607-9F97-ED5E3883F36E}" destId="{54F9A004-61BD-485A-BA79-DF977722CF81}" srcOrd="0" destOrd="0" presId="urn:microsoft.com/office/officeart/2005/8/layout/hierarchy1"/>
    <dgm:cxn modelId="{B1AA6EB7-170F-4314-8429-82203B8E57BA}" type="presOf" srcId="{AD68430A-A41F-4898-ADAC-CDC36FFFD82C}" destId="{D65D9E46-16C9-418F-BAE9-FE9B86F4DEB5}" srcOrd="0" destOrd="0" presId="urn:microsoft.com/office/officeart/2005/8/layout/hierarchy1"/>
    <dgm:cxn modelId="{0BA68CA6-EA5C-48D8-8BE8-FFF1C13C16CF}" srcId="{8E52D1D1-4CFF-4B57-B839-7FF92114BD51}" destId="{9B64F01F-2263-469D-A1F7-E1B24036A14B}" srcOrd="5" destOrd="0" parTransId="{6655F567-DC96-4A18-BF28-E0513FAB908C}" sibTransId="{1D677901-8B35-4368-AB54-350ADA6BF2DF}"/>
    <dgm:cxn modelId="{15CB1998-F34D-4FE3-B654-7E8B6B9CF978}" type="presOf" srcId="{1BAA486C-7D8E-43E2-BFF4-C439AF07E451}" destId="{3897E901-FD71-4B46-9F71-88006F7C2C8C}" srcOrd="0" destOrd="0" presId="urn:microsoft.com/office/officeart/2005/8/layout/hierarchy1"/>
    <dgm:cxn modelId="{0E5748F5-082E-4A2C-A20B-7D26AD9EA29E}" type="presOf" srcId="{8E52D1D1-4CFF-4B57-B839-7FF92114BD51}" destId="{72AD6887-250F-4FF8-B7D8-F667305909A3}" srcOrd="0" destOrd="0" presId="urn:microsoft.com/office/officeart/2005/8/layout/hierarchy1"/>
    <dgm:cxn modelId="{BC62A4AE-F3B1-4CDA-8A4C-2887B7FB7F33}" type="presOf" srcId="{BAF4FA79-0B97-4693-8427-535B003BE296}" destId="{C5A4677E-3723-46E5-9116-F4B0BEE1EEAF}" srcOrd="0" destOrd="0" presId="urn:microsoft.com/office/officeart/2005/8/layout/hierarchy1"/>
    <dgm:cxn modelId="{56A8E2D0-FDFB-4229-87A2-A3B44D88611F}" type="presOf" srcId="{FC5BF257-9BDE-4D06-BADA-212ECA065411}" destId="{C3D3DA27-D087-43FD-9D5F-BCC431042EDD}" srcOrd="0" destOrd="0" presId="urn:microsoft.com/office/officeart/2005/8/layout/hierarchy1"/>
    <dgm:cxn modelId="{7E04EF43-979E-4245-9739-4C093BA3DD1A}" type="presOf" srcId="{9DA3FF23-9372-4100-8AEF-2E74910685D7}" destId="{96AF15EE-2924-42A3-8521-9EDB8B13952E}" srcOrd="0" destOrd="0" presId="urn:microsoft.com/office/officeart/2005/8/layout/hierarchy1"/>
    <dgm:cxn modelId="{73127BAD-0B12-4C87-8560-2C2C3D991AE2}" srcId="{1BAA486C-7D8E-43E2-BFF4-C439AF07E451}" destId="{8E52D1D1-4CFF-4B57-B839-7FF92114BD51}" srcOrd="2" destOrd="0" parTransId="{FD162BD0-B7EB-4823-83C1-1704254F217A}" sibTransId="{52618683-4F4A-4E6D-BF3A-B646D342CF60}"/>
    <dgm:cxn modelId="{96F41EAC-9CF4-4885-907E-C1F00BC075AC}" srcId="{1BAA486C-7D8E-43E2-BFF4-C439AF07E451}" destId="{70995C7F-90B7-42B7-9806-E79CF3A6EB5F}" srcOrd="1" destOrd="0" parTransId="{FC5BF257-9BDE-4D06-BADA-212ECA065411}" sibTransId="{95C6F0A1-7239-4C62-8E25-E62978134650}"/>
    <dgm:cxn modelId="{B8CA321E-5C1B-4BCD-9EC7-697EAD8BAFC1}" type="presOf" srcId="{346A0EAA-66AB-4B53-9E32-8B0FE1B89ECF}" destId="{828A25FF-CB9E-4147-A518-FB55227F2A3A}" srcOrd="0" destOrd="0" presId="urn:microsoft.com/office/officeart/2005/8/layout/hierarchy1"/>
    <dgm:cxn modelId="{7B772CC5-6EC2-4840-8B9F-D42B8E105A34}" type="presOf" srcId="{70995C7F-90B7-42B7-9806-E79CF3A6EB5F}" destId="{550ED783-46C7-4B99-B760-7C9B1E26E787}" srcOrd="0" destOrd="0" presId="urn:microsoft.com/office/officeart/2005/8/layout/hierarchy1"/>
    <dgm:cxn modelId="{BA9330D4-A003-4C8B-8D79-0D1B5D2D1CBF}" srcId="{1BAA486C-7D8E-43E2-BFF4-C439AF07E451}" destId="{C185FC66-4092-4E06-B076-6CECE8E2B7C1}" srcOrd="0" destOrd="0" parTransId="{04BC54B7-104F-40A8-8AAE-214B711D1314}" sibTransId="{00FAF861-AE0B-47A2-91FE-85ED57B1E8C0}"/>
    <dgm:cxn modelId="{886A820B-9171-4343-9287-209D15FC0EC2}" srcId="{8E52D1D1-4CFF-4B57-B839-7FF92114BD51}" destId="{F148C8E3-7105-471F-9514-E76B3CCFCEAA}" srcOrd="1" destOrd="0" parTransId="{346A0EAA-66AB-4B53-9E32-8B0FE1B89ECF}" sibTransId="{FD29ED9B-759E-4627-AEC8-8D341CB22886}"/>
    <dgm:cxn modelId="{D021EF29-BE81-4D4A-AEE7-37891A409CBC}" type="presOf" srcId="{9B64F01F-2263-469D-A1F7-E1B24036A14B}" destId="{30B91E90-D349-48D2-98A5-F514FBCB4DEF}" srcOrd="0" destOrd="0" presId="urn:microsoft.com/office/officeart/2005/8/layout/hierarchy1"/>
    <dgm:cxn modelId="{1B4436C9-2A75-48FD-B91F-06C90AC70C7F}" type="presOf" srcId="{58027D73-47C9-4CFB-8379-A6595F67B1A9}" destId="{C9434B69-4316-407D-A6F7-3F710D04D46C}" srcOrd="0" destOrd="0" presId="urn:microsoft.com/office/officeart/2005/8/layout/hierarchy1"/>
    <dgm:cxn modelId="{205F8CD0-F1D1-414D-A468-01B411254398}" srcId="{8E52D1D1-4CFF-4B57-B839-7FF92114BD51}" destId="{87855C77-01D2-4CA9-B4AE-D28071A3E654}" srcOrd="3" destOrd="0" parTransId="{AD68430A-A41F-4898-ADAC-CDC36FFFD82C}" sibTransId="{DA4A1C2A-3134-4C50-880A-F1C9BAA72A95}"/>
    <dgm:cxn modelId="{FB8EB13E-A5B2-45C6-AB7A-5FE6A1ED168A}" type="presOf" srcId="{821AAA06-FD91-44B9-B042-CEE8D84F479E}" destId="{0A33F1B4-57DF-4BD1-B01D-9267DB93FBE5}" srcOrd="0" destOrd="0" presId="urn:microsoft.com/office/officeart/2005/8/layout/hierarchy1"/>
    <dgm:cxn modelId="{A4E86CE1-5AA2-46E4-BDE6-E94A8A6C7B99}" type="presOf" srcId="{FD162BD0-B7EB-4823-83C1-1704254F217A}" destId="{A2D411C9-98FD-4FEB-8ED4-A7D5C6A90A7A}" srcOrd="0" destOrd="0" presId="urn:microsoft.com/office/officeart/2005/8/layout/hierarchy1"/>
    <dgm:cxn modelId="{CFBFF3F5-60BE-422F-ABC4-799F17D1BDD7}" type="presOf" srcId="{6655F567-DC96-4A18-BF28-E0513FAB908C}" destId="{CCBE2827-1330-4887-9058-10BF5CAF330C}" srcOrd="0" destOrd="0" presId="urn:microsoft.com/office/officeart/2005/8/layout/hierarchy1"/>
    <dgm:cxn modelId="{DC23FF1D-C1B5-453B-97DA-D8BA7A609457}" type="presOf" srcId="{C185FC66-4092-4E06-B076-6CECE8E2B7C1}" destId="{539A0FEF-2382-4617-A3D7-E4310DE30ACD}" srcOrd="0" destOrd="0" presId="urn:microsoft.com/office/officeart/2005/8/layout/hierarchy1"/>
    <dgm:cxn modelId="{A1CDAE29-6A40-4580-A544-2E0BBE0BD741}" srcId="{CF63A167-B058-47D7-A65F-A3C360F2AC4B}" destId="{1BAA486C-7D8E-43E2-BFF4-C439AF07E451}" srcOrd="0" destOrd="0" parTransId="{1CBDAB99-81CE-4763-BC62-A9421EC44859}" sibTransId="{B586D15B-BDE8-40B9-80DF-C4CEE8F24844}"/>
    <dgm:cxn modelId="{D7D1BD08-0EA0-4219-8B72-08C207333C99}" type="presOf" srcId="{F148C8E3-7105-471F-9514-E76B3CCFCEAA}" destId="{C0A4F10D-9B0F-4274-9F6C-4528EA2E6A05}" srcOrd="0" destOrd="0" presId="urn:microsoft.com/office/officeart/2005/8/layout/hierarchy1"/>
    <dgm:cxn modelId="{B72306E0-B9C6-4DCF-A608-0007EBA2B55F}" srcId="{8E52D1D1-4CFF-4B57-B839-7FF92114BD51}" destId="{821AAA06-FD91-44B9-B042-CEE8D84F479E}" srcOrd="4" destOrd="0" parTransId="{DC06A344-1532-44F7-937E-A4A39B5AF517}" sibTransId="{EC3D9FD2-AAC8-4B34-8AD6-B481CA719F71}"/>
    <dgm:cxn modelId="{7B0336CE-5BAA-4CA9-BC6A-13F47D2AB152}" type="presParOf" srcId="{57E15813-3824-438F-8C4E-B0C63C9D5E80}" destId="{34122612-3BEC-4DAE-982E-E2FF292183A1}" srcOrd="0" destOrd="0" presId="urn:microsoft.com/office/officeart/2005/8/layout/hierarchy1"/>
    <dgm:cxn modelId="{DB91CF53-F507-47DC-B812-319DE6D97083}" type="presParOf" srcId="{34122612-3BEC-4DAE-982E-E2FF292183A1}" destId="{F4DB4AC5-E56E-4C3D-B96D-E1947F59F726}" srcOrd="0" destOrd="0" presId="urn:microsoft.com/office/officeart/2005/8/layout/hierarchy1"/>
    <dgm:cxn modelId="{25726B2F-D928-4122-9CFC-00CBD3585FCA}" type="presParOf" srcId="{F4DB4AC5-E56E-4C3D-B96D-E1947F59F726}" destId="{8A74ABA4-ACE0-4CEC-A583-4DB9CB1D4939}" srcOrd="0" destOrd="0" presId="urn:microsoft.com/office/officeart/2005/8/layout/hierarchy1"/>
    <dgm:cxn modelId="{515AACA2-6045-4AD0-8260-1CFF5BF29481}" type="presParOf" srcId="{F4DB4AC5-E56E-4C3D-B96D-E1947F59F726}" destId="{3897E901-FD71-4B46-9F71-88006F7C2C8C}" srcOrd="1" destOrd="0" presId="urn:microsoft.com/office/officeart/2005/8/layout/hierarchy1"/>
    <dgm:cxn modelId="{CAA713CF-1163-4BEE-9F22-FA83215A2E26}" type="presParOf" srcId="{34122612-3BEC-4DAE-982E-E2FF292183A1}" destId="{B7DCD4E8-C7FA-46A2-91DB-4EFC47B1B0E4}" srcOrd="1" destOrd="0" presId="urn:microsoft.com/office/officeart/2005/8/layout/hierarchy1"/>
    <dgm:cxn modelId="{29061E37-C419-42D6-B365-79E2A84F4ED6}" type="presParOf" srcId="{B7DCD4E8-C7FA-46A2-91DB-4EFC47B1B0E4}" destId="{A68265F2-85B3-4298-BF93-F9383C8412C6}" srcOrd="0" destOrd="0" presId="urn:microsoft.com/office/officeart/2005/8/layout/hierarchy1"/>
    <dgm:cxn modelId="{7995E71A-8F7A-4AD9-BE7B-5CFCC933D38B}" type="presParOf" srcId="{B7DCD4E8-C7FA-46A2-91DB-4EFC47B1B0E4}" destId="{AAFC0B6C-4935-4FA7-9377-1C5668AFADFA}" srcOrd="1" destOrd="0" presId="urn:microsoft.com/office/officeart/2005/8/layout/hierarchy1"/>
    <dgm:cxn modelId="{8FB9C3B1-E0A0-4E9D-89E5-5F7266541B35}" type="presParOf" srcId="{AAFC0B6C-4935-4FA7-9377-1C5668AFADFA}" destId="{A0E2ABB0-2D22-4A5C-B75A-0AD5CD1D9368}" srcOrd="0" destOrd="0" presId="urn:microsoft.com/office/officeart/2005/8/layout/hierarchy1"/>
    <dgm:cxn modelId="{6BCE96A9-7DAB-4CF4-B80E-60EC6230CD27}" type="presParOf" srcId="{A0E2ABB0-2D22-4A5C-B75A-0AD5CD1D9368}" destId="{2021FECC-FFBD-428D-B058-E7141AC06610}" srcOrd="0" destOrd="0" presId="urn:microsoft.com/office/officeart/2005/8/layout/hierarchy1"/>
    <dgm:cxn modelId="{806FC806-A616-46C5-85E7-2B73458B21EE}" type="presParOf" srcId="{A0E2ABB0-2D22-4A5C-B75A-0AD5CD1D9368}" destId="{539A0FEF-2382-4617-A3D7-E4310DE30ACD}" srcOrd="1" destOrd="0" presId="urn:microsoft.com/office/officeart/2005/8/layout/hierarchy1"/>
    <dgm:cxn modelId="{06BB5DED-45B5-4DCA-92E2-CA360EC5F981}" type="presParOf" srcId="{AAFC0B6C-4935-4FA7-9377-1C5668AFADFA}" destId="{ED6DE112-75D9-4B45-9B95-0F74EC26B581}" srcOrd="1" destOrd="0" presId="urn:microsoft.com/office/officeart/2005/8/layout/hierarchy1"/>
    <dgm:cxn modelId="{FF48C895-ADCA-4712-9154-98308D8C040C}" type="presParOf" srcId="{B7DCD4E8-C7FA-46A2-91DB-4EFC47B1B0E4}" destId="{C3D3DA27-D087-43FD-9D5F-BCC431042EDD}" srcOrd="2" destOrd="0" presId="urn:microsoft.com/office/officeart/2005/8/layout/hierarchy1"/>
    <dgm:cxn modelId="{42D54F7C-F2B9-4113-BA10-D66A92600FAC}" type="presParOf" srcId="{B7DCD4E8-C7FA-46A2-91DB-4EFC47B1B0E4}" destId="{59B15655-0CEF-461F-B62A-3D2B005D8871}" srcOrd="3" destOrd="0" presId="urn:microsoft.com/office/officeart/2005/8/layout/hierarchy1"/>
    <dgm:cxn modelId="{0F5522D9-A02B-4331-BCE5-6A4DA5E0BDC9}" type="presParOf" srcId="{59B15655-0CEF-461F-B62A-3D2B005D8871}" destId="{579EF530-6F0D-4DCA-B9E3-11135C8EE1E7}" srcOrd="0" destOrd="0" presId="urn:microsoft.com/office/officeart/2005/8/layout/hierarchy1"/>
    <dgm:cxn modelId="{19A0A4D1-941D-4B33-A72D-5F383070A4C6}" type="presParOf" srcId="{579EF530-6F0D-4DCA-B9E3-11135C8EE1E7}" destId="{F491020E-E02F-43A9-AFC6-9939D6A7ADDC}" srcOrd="0" destOrd="0" presId="urn:microsoft.com/office/officeart/2005/8/layout/hierarchy1"/>
    <dgm:cxn modelId="{A67669F6-70ED-4B96-9C29-00EE980626CA}" type="presParOf" srcId="{579EF530-6F0D-4DCA-B9E3-11135C8EE1E7}" destId="{550ED783-46C7-4B99-B760-7C9B1E26E787}" srcOrd="1" destOrd="0" presId="urn:microsoft.com/office/officeart/2005/8/layout/hierarchy1"/>
    <dgm:cxn modelId="{B68F132A-04A3-47D5-9972-915B9AD3AC32}" type="presParOf" srcId="{59B15655-0CEF-461F-B62A-3D2B005D8871}" destId="{1D9FB5FE-C7F8-44F8-9014-AC79B6DF3708}" srcOrd="1" destOrd="0" presId="urn:microsoft.com/office/officeart/2005/8/layout/hierarchy1"/>
    <dgm:cxn modelId="{74C5FBAA-1C1B-41A8-84B0-75B35FF4610E}" type="presParOf" srcId="{B7DCD4E8-C7FA-46A2-91DB-4EFC47B1B0E4}" destId="{A2D411C9-98FD-4FEB-8ED4-A7D5C6A90A7A}" srcOrd="4" destOrd="0" presId="urn:microsoft.com/office/officeart/2005/8/layout/hierarchy1"/>
    <dgm:cxn modelId="{A276448D-6497-458E-973B-5E003243642C}" type="presParOf" srcId="{B7DCD4E8-C7FA-46A2-91DB-4EFC47B1B0E4}" destId="{6F38B060-4469-4158-ACDF-27242AF65E00}" srcOrd="5" destOrd="0" presId="urn:microsoft.com/office/officeart/2005/8/layout/hierarchy1"/>
    <dgm:cxn modelId="{45E15E4D-0A4A-45FD-A555-EDED969B2983}" type="presParOf" srcId="{6F38B060-4469-4158-ACDF-27242AF65E00}" destId="{A48F3780-8B49-4998-A31D-CA82A3C9C48E}" srcOrd="0" destOrd="0" presId="urn:microsoft.com/office/officeart/2005/8/layout/hierarchy1"/>
    <dgm:cxn modelId="{43D2757F-99F3-411F-B982-A44CAD80EC76}" type="presParOf" srcId="{A48F3780-8B49-4998-A31D-CA82A3C9C48E}" destId="{4420E6C5-F161-46FC-A077-E4CD6AFBB7D6}" srcOrd="0" destOrd="0" presId="urn:microsoft.com/office/officeart/2005/8/layout/hierarchy1"/>
    <dgm:cxn modelId="{591B1827-AA02-4956-AA13-28F75B87A0F7}" type="presParOf" srcId="{A48F3780-8B49-4998-A31D-CA82A3C9C48E}" destId="{72AD6887-250F-4FF8-B7D8-F667305909A3}" srcOrd="1" destOrd="0" presId="urn:microsoft.com/office/officeart/2005/8/layout/hierarchy1"/>
    <dgm:cxn modelId="{83070866-FD9C-4CCC-8326-466C51DDCD9A}" type="presParOf" srcId="{6F38B060-4469-4158-ACDF-27242AF65E00}" destId="{F427288F-A8C8-4388-A78D-CB7D5B5E22DC}" srcOrd="1" destOrd="0" presId="urn:microsoft.com/office/officeart/2005/8/layout/hierarchy1"/>
    <dgm:cxn modelId="{48741748-567A-4B1C-91DC-CBF4E0FBA214}" type="presParOf" srcId="{F427288F-A8C8-4388-A78D-CB7D5B5E22DC}" destId="{C9434B69-4316-407D-A6F7-3F710D04D46C}" srcOrd="0" destOrd="0" presId="urn:microsoft.com/office/officeart/2005/8/layout/hierarchy1"/>
    <dgm:cxn modelId="{66216403-F58C-451B-8F7A-4BDBCE1F7E66}" type="presParOf" srcId="{F427288F-A8C8-4388-A78D-CB7D5B5E22DC}" destId="{6824EE39-4860-4BB6-9BE3-B860C26EB0D5}" srcOrd="1" destOrd="0" presId="urn:microsoft.com/office/officeart/2005/8/layout/hierarchy1"/>
    <dgm:cxn modelId="{0D745EE1-A39A-4C60-9F6E-04818C4A5F26}" type="presParOf" srcId="{6824EE39-4860-4BB6-9BE3-B860C26EB0D5}" destId="{3FD8D2DD-8616-4CBF-BC7D-F20082342A91}" srcOrd="0" destOrd="0" presId="urn:microsoft.com/office/officeart/2005/8/layout/hierarchy1"/>
    <dgm:cxn modelId="{38DE7879-E6B7-4F0F-9127-170CDF7F10A8}" type="presParOf" srcId="{3FD8D2DD-8616-4CBF-BC7D-F20082342A91}" destId="{F6CEABB8-7C15-4A74-B852-CE2D1B39A2D7}" srcOrd="0" destOrd="0" presId="urn:microsoft.com/office/officeart/2005/8/layout/hierarchy1"/>
    <dgm:cxn modelId="{F4571A99-9049-4A12-9644-093FFBC38834}" type="presParOf" srcId="{3FD8D2DD-8616-4CBF-BC7D-F20082342A91}" destId="{96AF15EE-2924-42A3-8521-9EDB8B13952E}" srcOrd="1" destOrd="0" presId="urn:microsoft.com/office/officeart/2005/8/layout/hierarchy1"/>
    <dgm:cxn modelId="{C50A31D5-10B8-43F7-BE5F-2877DDE53670}" type="presParOf" srcId="{6824EE39-4860-4BB6-9BE3-B860C26EB0D5}" destId="{16D59F3E-EAB2-47D8-81C9-43DB7B02E6E2}" srcOrd="1" destOrd="0" presId="urn:microsoft.com/office/officeart/2005/8/layout/hierarchy1"/>
    <dgm:cxn modelId="{B4CAD853-78ED-4523-AE39-79F1B1B51D3B}" type="presParOf" srcId="{F427288F-A8C8-4388-A78D-CB7D5B5E22DC}" destId="{828A25FF-CB9E-4147-A518-FB55227F2A3A}" srcOrd="2" destOrd="0" presId="urn:microsoft.com/office/officeart/2005/8/layout/hierarchy1"/>
    <dgm:cxn modelId="{0A994BC3-1262-48C0-ABA0-22B044913C83}" type="presParOf" srcId="{F427288F-A8C8-4388-A78D-CB7D5B5E22DC}" destId="{D27FD6EF-0B52-4271-B9AC-38D53D1CC98E}" srcOrd="3" destOrd="0" presId="urn:microsoft.com/office/officeart/2005/8/layout/hierarchy1"/>
    <dgm:cxn modelId="{C02D0C7E-B808-44C0-ACC8-FA4A70D3CCA0}" type="presParOf" srcId="{D27FD6EF-0B52-4271-B9AC-38D53D1CC98E}" destId="{013682DE-5425-4B51-B06D-9CC01385E2BF}" srcOrd="0" destOrd="0" presId="urn:microsoft.com/office/officeart/2005/8/layout/hierarchy1"/>
    <dgm:cxn modelId="{06F41CA8-D4CE-4BB8-A86D-837C0F7320CB}" type="presParOf" srcId="{013682DE-5425-4B51-B06D-9CC01385E2BF}" destId="{52E6A1A7-CAF6-433F-B000-DB71809E7AB7}" srcOrd="0" destOrd="0" presId="urn:microsoft.com/office/officeart/2005/8/layout/hierarchy1"/>
    <dgm:cxn modelId="{EBE38DC8-14A8-4C11-BEF8-63D47AE74CC6}" type="presParOf" srcId="{013682DE-5425-4B51-B06D-9CC01385E2BF}" destId="{C0A4F10D-9B0F-4274-9F6C-4528EA2E6A05}" srcOrd="1" destOrd="0" presId="urn:microsoft.com/office/officeart/2005/8/layout/hierarchy1"/>
    <dgm:cxn modelId="{3EF5177C-0762-4793-B494-8C2AE7C90E53}" type="presParOf" srcId="{D27FD6EF-0B52-4271-B9AC-38D53D1CC98E}" destId="{2C1DCB90-69E1-4EFA-BB50-FB77E0F275D6}" srcOrd="1" destOrd="0" presId="urn:microsoft.com/office/officeart/2005/8/layout/hierarchy1"/>
    <dgm:cxn modelId="{72653346-A931-4619-B35E-45BA10104487}" type="presParOf" srcId="{F427288F-A8C8-4388-A78D-CB7D5B5E22DC}" destId="{C5A4677E-3723-46E5-9116-F4B0BEE1EEAF}" srcOrd="4" destOrd="0" presId="urn:microsoft.com/office/officeart/2005/8/layout/hierarchy1"/>
    <dgm:cxn modelId="{0CD0F32B-B57E-4672-AC53-5C04643A2C4B}" type="presParOf" srcId="{F427288F-A8C8-4388-A78D-CB7D5B5E22DC}" destId="{22A3430B-BC84-4613-8F67-5DD54BE57E1A}" srcOrd="5" destOrd="0" presId="urn:microsoft.com/office/officeart/2005/8/layout/hierarchy1"/>
    <dgm:cxn modelId="{C09D6D76-D891-4315-8A60-3BA81E9C4EAB}" type="presParOf" srcId="{22A3430B-BC84-4613-8F67-5DD54BE57E1A}" destId="{92876250-FA24-4D47-B081-8BA67613714C}" srcOrd="0" destOrd="0" presId="urn:microsoft.com/office/officeart/2005/8/layout/hierarchy1"/>
    <dgm:cxn modelId="{27D64CBB-0C5D-430B-94E8-4A25DF40E83B}" type="presParOf" srcId="{92876250-FA24-4D47-B081-8BA67613714C}" destId="{2E192495-6E23-4958-B218-AE7735543458}" srcOrd="0" destOrd="0" presId="urn:microsoft.com/office/officeart/2005/8/layout/hierarchy1"/>
    <dgm:cxn modelId="{D27DDC36-1AC0-4980-8E48-993844BA0305}" type="presParOf" srcId="{92876250-FA24-4D47-B081-8BA67613714C}" destId="{54F9A004-61BD-485A-BA79-DF977722CF81}" srcOrd="1" destOrd="0" presId="urn:microsoft.com/office/officeart/2005/8/layout/hierarchy1"/>
    <dgm:cxn modelId="{1312C11F-847B-4DB3-837E-477952093E62}" type="presParOf" srcId="{22A3430B-BC84-4613-8F67-5DD54BE57E1A}" destId="{2928A47E-21E2-4ED5-8A2C-8872FCF772C9}" srcOrd="1" destOrd="0" presId="urn:microsoft.com/office/officeart/2005/8/layout/hierarchy1"/>
    <dgm:cxn modelId="{BD6159C2-B619-45DB-9F49-FB48A8256E87}" type="presParOf" srcId="{F427288F-A8C8-4388-A78D-CB7D5B5E22DC}" destId="{D65D9E46-16C9-418F-BAE9-FE9B86F4DEB5}" srcOrd="6" destOrd="0" presId="urn:microsoft.com/office/officeart/2005/8/layout/hierarchy1"/>
    <dgm:cxn modelId="{431D3066-6005-4445-A5EF-85B1AA90AFAB}" type="presParOf" srcId="{F427288F-A8C8-4388-A78D-CB7D5B5E22DC}" destId="{757B4F80-93C0-4FC0-87C6-81FAEAC412D9}" srcOrd="7" destOrd="0" presId="urn:microsoft.com/office/officeart/2005/8/layout/hierarchy1"/>
    <dgm:cxn modelId="{E0C9F243-7062-4CAA-9B5D-13458792E39A}" type="presParOf" srcId="{757B4F80-93C0-4FC0-87C6-81FAEAC412D9}" destId="{D4456FC2-5D96-4064-ABE8-3734DE0661E0}" srcOrd="0" destOrd="0" presId="urn:microsoft.com/office/officeart/2005/8/layout/hierarchy1"/>
    <dgm:cxn modelId="{743801CA-9097-432B-9D7F-ED2E7F193EB8}" type="presParOf" srcId="{D4456FC2-5D96-4064-ABE8-3734DE0661E0}" destId="{35C8C388-3E25-43A5-AF28-AFC5D78D4F63}" srcOrd="0" destOrd="0" presId="urn:microsoft.com/office/officeart/2005/8/layout/hierarchy1"/>
    <dgm:cxn modelId="{09B728B0-DC19-4C5E-9997-48117A8519F6}" type="presParOf" srcId="{D4456FC2-5D96-4064-ABE8-3734DE0661E0}" destId="{E2415D7C-2A61-451F-BD3C-F9D29D193E7A}" srcOrd="1" destOrd="0" presId="urn:microsoft.com/office/officeart/2005/8/layout/hierarchy1"/>
    <dgm:cxn modelId="{31363E20-CFBD-42C6-8CA8-6DFA6ABDCD65}" type="presParOf" srcId="{757B4F80-93C0-4FC0-87C6-81FAEAC412D9}" destId="{88593771-2CF0-474D-B578-7900DAB453C2}" srcOrd="1" destOrd="0" presId="urn:microsoft.com/office/officeart/2005/8/layout/hierarchy1"/>
    <dgm:cxn modelId="{1F0F3417-A463-4531-AA6B-4CC97EB5C427}" type="presParOf" srcId="{F427288F-A8C8-4388-A78D-CB7D5B5E22DC}" destId="{140A9B95-0275-49E7-B645-C613A5375884}" srcOrd="8" destOrd="0" presId="urn:microsoft.com/office/officeart/2005/8/layout/hierarchy1"/>
    <dgm:cxn modelId="{6F9B323F-286E-4200-ADA6-FFEF39B47164}" type="presParOf" srcId="{F427288F-A8C8-4388-A78D-CB7D5B5E22DC}" destId="{E10F046B-435A-4BC4-A364-FA653D90055F}" srcOrd="9" destOrd="0" presId="urn:microsoft.com/office/officeart/2005/8/layout/hierarchy1"/>
    <dgm:cxn modelId="{D4CCE75B-BE2F-402C-BBF8-4AE0F595D576}" type="presParOf" srcId="{E10F046B-435A-4BC4-A364-FA653D90055F}" destId="{35D8E633-C527-4F5B-BC03-89BE2B7361DF}" srcOrd="0" destOrd="0" presId="urn:microsoft.com/office/officeart/2005/8/layout/hierarchy1"/>
    <dgm:cxn modelId="{22980304-DA8A-4A0D-BDF1-5F74258FB773}" type="presParOf" srcId="{35D8E633-C527-4F5B-BC03-89BE2B7361DF}" destId="{9A7CB96B-BD8D-4653-A1CB-51EDF6054B1D}" srcOrd="0" destOrd="0" presId="urn:microsoft.com/office/officeart/2005/8/layout/hierarchy1"/>
    <dgm:cxn modelId="{2ACBC076-7174-4740-8ECB-6D6D357C7F71}" type="presParOf" srcId="{35D8E633-C527-4F5B-BC03-89BE2B7361DF}" destId="{0A33F1B4-57DF-4BD1-B01D-9267DB93FBE5}" srcOrd="1" destOrd="0" presId="urn:microsoft.com/office/officeart/2005/8/layout/hierarchy1"/>
    <dgm:cxn modelId="{B10F1EA2-AD15-4F35-A3B4-B23E8BA3E65B}" type="presParOf" srcId="{E10F046B-435A-4BC4-A364-FA653D90055F}" destId="{ACCBD754-5069-4950-819B-41155A9DE191}" srcOrd="1" destOrd="0" presId="urn:microsoft.com/office/officeart/2005/8/layout/hierarchy1"/>
    <dgm:cxn modelId="{89B50705-66F5-4213-AA00-8F4E36467B63}" type="presParOf" srcId="{F427288F-A8C8-4388-A78D-CB7D5B5E22DC}" destId="{CCBE2827-1330-4887-9058-10BF5CAF330C}" srcOrd="10" destOrd="0" presId="urn:microsoft.com/office/officeart/2005/8/layout/hierarchy1"/>
    <dgm:cxn modelId="{7BAF3FB5-FA65-45A1-8E5E-82CD9384EF48}" type="presParOf" srcId="{F427288F-A8C8-4388-A78D-CB7D5B5E22DC}" destId="{8654DCDB-8EBF-4298-80CF-F58C699D0F00}" srcOrd="11" destOrd="0" presId="urn:microsoft.com/office/officeart/2005/8/layout/hierarchy1"/>
    <dgm:cxn modelId="{8AD7AB3A-903F-4F0B-8B5B-FF2443BD03FF}" type="presParOf" srcId="{8654DCDB-8EBF-4298-80CF-F58C699D0F00}" destId="{AE14FFBE-3894-4462-B70D-2010CA764B48}" srcOrd="0" destOrd="0" presId="urn:microsoft.com/office/officeart/2005/8/layout/hierarchy1"/>
    <dgm:cxn modelId="{C1BDC2C2-5B19-41EC-A6AB-43CC0B78F24E}" type="presParOf" srcId="{AE14FFBE-3894-4462-B70D-2010CA764B48}" destId="{764FBB01-011B-404D-BC86-01AFB141E161}" srcOrd="0" destOrd="0" presId="urn:microsoft.com/office/officeart/2005/8/layout/hierarchy1"/>
    <dgm:cxn modelId="{59869E02-5056-4604-B5D5-5F50CD33472A}" type="presParOf" srcId="{AE14FFBE-3894-4462-B70D-2010CA764B48}" destId="{30B91E90-D349-48D2-98A5-F514FBCB4DEF}" srcOrd="1" destOrd="0" presId="urn:microsoft.com/office/officeart/2005/8/layout/hierarchy1"/>
    <dgm:cxn modelId="{A5C5EC88-F042-4AFE-9D3E-254C9DD22695}" type="presParOf" srcId="{8654DCDB-8EBF-4298-80CF-F58C699D0F00}" destId="{11ACD45B-C741-47DC-A08A-6BC8C2C4525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7BA4B91-9A88-42DC-AB1F-897E1B1050A1}" type="doc">
      <dgm:prSet loTypeId="urn:microsoft.com/office/officeart/2005/8/layout/process1" loCatId="process" qsTypeId="urn:microsoft.com/office/officeart/2005/8/quickstyle/simple3" qsCatId="simple" csTypeId="urn:microsoft.com/office/officeart/2005/8/colors/accent0_2" csCatId="mainScheme" phldr="1"/>
      <dgm:spPr/>
      <dgm:t>
        <a:bodyPr/>
        <a:lstStyle/>
        <a:p>
          <a:endParaRPr lang="cs-CZ"/>
        </a:p>
      </dgm:t>
    </dgm:pt>
    <dgm:pt modelId="{E50CDC36-EE2C-4580-A15C-F5D58AC92CCA}">
      <dgm:prSet phldrT="[Text]"/>
      <dgm:spPr/>
      <dgm:t>
        <a:bodyPr/>
        <a:lstStyle/>
        <a:p>
          <a:r>
            <a:rPr lang="cs-CZ" dirty="0" smtClean="0"/>
            <a:t>Motivace</a:t>
          </a:r>
          <a:endParaRPr lang="cs-CZ" dirty="0"/>
        </a:p>
      </dgm:t>
    </dgm:pt>
    <dgm:pt modelId="{33E9F871-02ED-4157-A50F-DE09CC4B4743}" type="parTrans" cxnId="{5CE7A6D1-F390-4D70-9264-2BDE3C5AD9A5}">
      <dgm:prSet/>
      <dgm:spPr/>
      <dgm:t>
        <a:bodyPr/>
        <a:lstStyle/>
        <a:p>
          <a:endParaRPr lang="cs-CZ"/>
        </a:p>
      </dgm:t>
    </dgm:pt>
    <dgm:pt modelId="{34D0C460-AB86-4D19-8243-875190D78434}" type="sibTrans" cxnId="{5CE7A6D1-F390-4D70-9264-2BDE3C5AD9A5}">
      <dgm:prSet/>
      <dgm:spPr/>
      <dgm:t>
        <a:bodyPr/>
        <a:lstStyle/>
        <a:p>
          <a:endParaRPr lang="cs-CZ"/>
        </a:p>
      </dgm:t>
    </dgm:pt>
    <dgm:pt modelId="{B1E89621-F29F-4936-880F-71D3679C8F34}">
      <dgm:prSet phldrT="[Text]"/>
      <dgm:spPr/>
      <dgm:t>
        <a:bodyPr/>
        <a:lstStyle/>
        <a:p>
          <a:r>
            <a:rPr lang="cs-CZ" dirty="0" smtClean="0"/>
            <a:t>Formulace konkrétních cílů</a:t>
          </a:r>
          <a:endParaRPr lang="cs-CZ" dirty="0"/>
        </a:p>
      </dgm:t>
    </dgm:pt>
    <dgm:pt modelId="{F952FD40-EC7C-408C-B05C-70887C7AB06C}" type="parTrans" cxnId="{FC78FAC8-467C-45D7-9AAB-691C147852B4}">
      <dgm:prSet/>
      <dgm:spPr/>
      <dgm:t>
        <a:bodyPr/>
        <a:lstStyle/>
        <a:p>
          <a:endParaRPr lang="cs-CZ"/>
        </a:p>
      </dgm:t>
    </dgm:pt>
    <dgm:pt modelId="{28E59DA1-5D20-442E-9A66-1C91D0D00E0E}" type="sibTrans" cxnId="{FC78FAC8-467C-45D7-9AAB-691C147852B4}">
      <dgm:prSet/>
      <dgm:spPr/>
      <dgm:t>
        <a:bodyPr/>
        <a:lstStyle/>
        <a:p>
          <a:endParaRPr lang="cs-CZ"/>
        </a:p>
      </dgm:t>
    </dgm:pt>
    <dgm:pt modelId="{BB6A7333-4D81-41BA-8191-26D8140BF1EF}">
      <dgm:prSet phldrT="[Text]"/>
      <dgm:spPr/>
      <dgm:t>
        <a:bodyPr/>
        <a:lstStyle/>
        <a:p>
          <a:r>
            <a:rPr lang="cs-CZ" dirty="0" smtClean="0"/>
            <a:t>Aktualizace učiva</a:t>
          </a:r>
          <a:endParaRPr lang="cs-CZ" dirty="0"/>
        </a:p>
      </dgm:t>
    </dgm:pt>
    <dgm:pt modelId="{6E62B324-7742-4BA4-9CD1-22548118BF42}" type="parTrans" cxnId="{1A4D04D0-51F8-4052-A8A1-225262833AF8}">
      <dgm:prSet/>
      <dgm:spPr/>
      <dgm:t>
        <a:bodyPr/>
        <a:lstStyle/>
        <a:p>
          <a:endParaRPr lang="cs-CZ"/>
        </a:p>
      </dgm:t>
    </dgm:pt>
    <dgm:pt modelId="{E313C52B-3628-4BF9-9A42-F7F02731839F}" type="sibTrans" cxnId="{1A4D04D0-51F8-4052-A8A1-225262833AF8}">
      <dgm:prSet/>
      <dgm:spPr/>
      <dgm:t>
        <a:bodyPr/>
        <a:lstStyle/>
        <a:p>
          <a:endParaRPr lang="cs-CZ"/>
        </a:p>
      </dgm:t>
    </dgm:pt>
    <dgm:pt modelId="{5B374DC0-D854-495E-8894-735DC31B9D17}">
      <dgm:prSet/>
      <dgm:spPr/>
      <dgm:t>
        <a:bodyPr/>
        <a:lstStyle/>
        <a:p>
          <a:r>
            <a:rPr lang="cs-CZ" dirty="0" smtClean="0"/>
            <a:t>Osvojení nového učiva</a:t>
          </a:r>
          <a:endParaRPr lang="cs-CZ" dirty="0"/>
        </a:p>
      </dgm:t>
    </dgm:pt>
    <dgm:pt modelId="{12012A50-D31D-48FB-9D21-3213534927FE}" type="parTrans" cxnId="{0711E272-2DA7-447F-9F54-D5ED6CA6B9B8}">
      <dgm:prSet/>
      <dgm:spPr/>
      <dgm:t>
        <a:bodyPr/>
        <a:lstStyle/>
        <a:p>
          <a:endParaRPr lang="cs-CZ"/>
        </a:p>
      </dgm:t>
    </dgm:pt>
    <dgm:pt modelId="{9C543362-F8E4-4223-95AF-0B44A2391B24}" type="sibTrans" cxnId="{0711E272-2DA7-447F-9F54-D5ED6CA6B9B8}">
      <dgm:prSet/>
      <dgm:spPr/>
      <dgm:t>
        <a:bodyPr/>
        <a:lstStyle/>
        <a:p>
          <a:endParaRPr lang="cs-CZ"/>
        </a:p>
      </dgm:t>
    </dgm:pt>
    <dgm:pt modelId="{2C961657-EB12-4329-940F-C23ECA7C4F4E}">
      <dgm:prSet/>
      <dgm:spPr/>
      <dgm:t>
        <a:bodyPr/>
        <a:lstStyle/>
        <a:p>
          <a:r>
            <a:rPr lang="cs-CZ" dirty="0" smtClean="0"/>
            <a:t>Upevnění nového učiva</a:t>
          </a:r>
          <a:endParaRPr lang="cs-CZ" dirty="0"/>
        </a:p>
      </dgm:t>
    </dgm:pt>
    <dgm:pt modelId="{B89422BA-899F-4B1D-A62A-57A475BFC0A7}" type="parTrans" cxnId="{E87F5AA9-CB03-419B-97C9-5D03DA2070D6}">
      <dgm:prSet/>
      <dgm:spPr/>
      <dgm:t>
        <a:bodyPr/>
        <a:lstStyle/>
        <a:p>
          <a:endParaRPr lang="cs-CZ"/>
        </a:p>
      </dgm:t>
    </dgm:pt>
    <dgm:pt modelId="{48F0945A-E9AA-497C-BEF8-CEB89656A6FB}" type="sibTrans" cxnId="{E87F5AA9-CB03-419B-97C9-5D03DA2070D6}">
      <dgm:prSet/>
      <dgm:spPr/>
      <dgm:t>
        <a:bodyPr/>
        <a:lstStyle/>
        <a:p>
          <a:endParaRPr lang="cs-CZ"/>
        </a:p>
      </dgm:t>
    </dgm:pt>
    <dgm:pt modelId="{161174ED-556F-4631-BF25-05B20FEE738A}">
      <dgm:prSet/>
      <dgm:spPr/>
      <dgm:t>
        <a:bodyPr/>
        <a:lstStyle/>
        <a:p>
          <a:r>
            <a:rPr lang="cs-CZ" dirty="0" smtClean="0"/>
            <a:t>Prohloubení a systemizace učiva</a:t>
          </a:r>
          <a:endParaRPr lang="cs-CZ" dirty="0"/>
        </a:p>
      </dgm:t>
    </dgm:pt>
    <dgm:pt modelId="{189D31AE-07E0-4EEB-B53C-F3ABA285F62A}" type="parTrans" cxnId="{98819EB8-95DA-4653-8FF8-953FFECD7CAA}">
      <dgm:prSet/>
      <dgm:spPr/>
      <dgm:t>
        <a:bodyPr/>
        <a:lstStyle/>
        <a:p>
          <a:endParaRPr lang="cs-CZ"/>
        </a:p>
      </dgm:t>
    </dgm:pt>
    <dgm:pt modelId="{D69AD4CC-A283-43E1-B870-46DA76BC6ACC}" type="sibTrans" cxnId="{98819EB8-95DA-4653-8FF8-953FFECD7CAA}">
      <dgm:prSet/>
      <dgm:spPr/>
      <dgm:t>
        <a:bodyPr/>
        <a:lstStyle/>
        <a:p>
          <a:endParaRPr lang="cs-CZ"/>
        </a:p>
      </dgm:t>
    </dgm:pt>
    <dgm:pt modelId="{93F66288-A2DA-418A-A527-D0088E594E16}">
      <dgm:prSet/>
      <dgm:spPr/>
      <dgm:t>
        <a:bodyPr/>
        <a:lstStyle/>
        <a:p>
          <a:r>
            <a:rPr lang="cs-CZ" dirty="0" smtClean="0"/>
            <a:t>Zpětná vazba</a:t>
          </a:r>
          <a:endParaRPr lang="cs-CZ" dirty="0"/>
        </a:p>
      </dgm:t>
    </dgm:pt>
    <dgm:pt modelId="{A0C58598-68C3-4624-AF30-CA421F679A55}" type="parTrans" cxnId="{55986570-56AE-4A15-AE2C-D9D3670C063A}">
      <dgm:prSet/>
      <dgm:spPr/>
      <dgm:t>
        <a:bodyPr/>
        <a:lstStyle/>
        <a:p>
          <a:endParaRPr lang="cs-CZ"/>
        </a:p>
      </dgm:t>
    </dgm:pt>
    <dgm:pt modelId="{ADD2ED67-0E5D-4930-876A-4F0ED31C72DF}" type="sibTrans" cxnId="{55986570-56AE-4A15-AE2C-D9D3670C063A}">
      <dgm:prSet/>
      <dgm:spPr/>
      <dgm:t>
        <a:bodyPr/>
        <a:lstStyle/>
        <a:p>
          <a:endParaRPr lang="cs-CZ"/>
        </a:p>
      </dgm:t>
    </dgm:pt>
    <dgm:pt modelId="{C45E381A-0EAE-4338-A6D2-08277A0B6B63}" type="pres">
      <dgm:prSet presAssocID="{57BA4B91-9A88-42DC-AB1F-897E1B1050A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BC0FCD8-F8A3-4629-B72B-8E1CE982E57B}" type="pres">
      <dgm:prSet presAssocID="{E50CDC36-EE2C-4580-A15C-F5D58AC92CCA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1FD067-2A89-41F6-AABA-3B369EFEEC69}" type="pres">
      <dgm:prSet presAssocID="{34D0C460-AB86-4D19-8243-875190D78434}" presName="sibTrans" presStyleLbl="sibTrans2D1" presStyleIdx="0" presStyleCnt="6"/>
      <dgm:spPr/>
      <dgm:t>
        <a:bodyPr/>
        <a:lstStyle/>
        <a:p>
          <a:endParaRPr lang="cs-CZ"/>
        </a:p>
      </dgm:t>
    </dgm:pt>
    <dgm:pt modelId="{F644D1C1-0EA1-4FA0-8207-FF39A8E7CEAE}" type="pres">
      <dgm:prSet presAssocID="{34D0C460-AB86-4D19-8243-875190D78434}" presName="connectorText" presStyleLbl="sibTrans2D1" presStyleIdx="0" presStyleCnt="6"/>
      <dgm:spPr/>
      <dgm:t>
        <a:bodyPr/>
        <a:lstStyle/>
        <a:p>
          <a:endParaRPr lang="cs-CZ"/>
        </a:p>
      </dgm:t>
    </dgm:pt>
    <dgm:pt modelId="{3C493559-B426-45DB-BBBD-98EAC679804C}" type="pres">
      <dgm:prSet presAssocID="{B1E89621-F29F-4936-880F-71D3679C8F34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CE9028A-421B-4AA3-8924-FE080C835C38}" type="pres">
      <dgm:prSet presAssocID="{28E59DA1-5D20-442E-9A66-1C91D0D00E0E}" presName="sibTrans" presStyleLbl="sibTrans2D1" presStyleIdx="1" presStyleCnt="6"/>
      <dgm:spPr/>
      <dgm:t>
        <a:bodyPr/>
        <a:lstStyle/>
        <a:p>
          <a:endParaRPr lang="cs-CZ"/>
        </a:p>
      </dgm:t>
    </dgm:pt>
    <dgm:pt modelId="{CEB1A56B-2A7B-43DB-8C41-80468DC8CDD9}" type="pres">
      <dgm:prSet presAssocID="{28E59DA1-5D20-442E-9A66-1C91D0D00E0E}" presName="connectorText" presStyleLbl="sibTrans2D1" presStyleIdx="1" presStyleCnt="6"/>
      <dgm:spPr/>
      <dgm:t>
        <a:bodyPr/>
        <a:lstStyle/>
        <a:p>
          <a:endParaRPr lang="cs-CZ"/>
        </a:p>
      </dgm:t>
    </dgm:pt>
    <dgm:pt modelId="{8A56ADB8-220F-4F65-85BF-C8E6F3BD6FA0}" type="pres">
      <dgm:prSet presAssocID="{BB6A7333-4D81-41BA-8191-26D8140BF1EF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3D7E1B8-9650-4F17-816D-75638ACBD615}" type="pres">
      <dgm:prSet presAssocID="{E313C52B-3628-4BF9-9A42-F7F02731839F}" presName="sibTrans" presStyleLbl="sibTrans2D1" presStyleIdx="2" presStyleCnt="6"/>
      <dgm:spPr/>
      <dgm:t>
        <a:bodyPr/>
        <a:lstStyle/>
        <a:p>
          <a:endParaRPr lang="cs-CZ"/>
        </a:p>
      </dgm:t>
    </dgm:pt>
    <dgm:pt modelId="{CB10670B-F4E0-42E2-8654-FD0A956E95F5}" type="pres">
      <dgm:prSet presAssocID="{E313C52B-3628-4BF9-9A42-F7F02731839F}" presName="connectorText" presStyleLbl="sibTrans2D1" presStyleIdx="2" presStyleCnt="6"/>
      <dgm:spPr/>
      <dgm:t>
        <a:bodyPr/>
        <a:lstStyle/>
        <a:p>
          <a:endParaRPr lang="cs-CZ"/>
        </a:p>
      </dgm:t>
    </dgm:pt>
    <dgm:pt modelId="{576E6532-DEA8-4B45-A7D2-1EDAE36FDEB1}" type="pres">
      <dgm:prSet presAssocID="{5B374DC0-D854-495E-8894-735DC31B9D17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E6328C1-5718-4B9D-A4A3-EFD5E07E23C0}" type="pres">
      <dgm:prSet presAssocID="{9C543362-F8E4-4223-95AF-0B44A2391B24}" presName="sibTrans" presStyleLbl="sibTrans2D1" presStyleIdx="3" presStyleCnt="6"/>
      <dgm:spPr/>
      <dgm:t>
        <a:bodyPr/>
        <a:lstStyle/>
        <a:p>
          <a:endParaRPr lang="cs-CZ"/>
        </a:p>
      </dgm:t>
    </dgm:pt>
    <dgm:pt modelId="{A21BDF6A-E01D-42B4-994E-60A8E19677F4}" type="pres">
      <dgm:prSet presAssocID="{9C543362-F8E4-4223-95AF-0B44A2391B24}" presName="connectorText" presStyleLbl="sibTrans2D1" presStyleIdx="3" presStyleCnt="6"/>
      <dgm:spPr/>
      <dgm:t>
        <a:bodyPr/>
        <a:lstStyle/>
        <a:p>
          <a:endParaRPr lang="cs-CZ"/>
        </a:p>
      </dgm:t>
    </dgm:pt>
    <dgm:pt modelId="{695634BA-82F5-4416-B78E-A5F5BD7FF27C}" type="pres">
      <dgm:prSet presAssocID="{2C961657-EB12-4329-940F-C23ECA7C4F4E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B93A51C-DC3E-4867-A433-CA2F21351370}" type="pres">
      <dgm:prSet presAssocID="{48F0945A-E9AA-497C-BEF8-CEB89656A6FB}" presName="sibTrans" presStyleLbl="sibTrans2D1" presStyleIdx="4" presStyleCnt="6"/>
      <dgm:spPr/>
      <dgm:t>
        <a:bodyPr/>
        <a:lstStyle/>
        <a:p>
          <a:endParaRPr lang="cs-CZ"/>
        </a:p>
      </dgm:t>
    </dgm:pt>
    <dgm:pt modelId="{A3971D2A-304D-49BC-874D-BDDA7BE8FF2B}" type="pres">
      <dgm:prSet presAssocID="{48F0945A-E9AA-497C-BEF8-CEB89656A6FB}" presName="connectorText" presStyleLbl="sibTrans2D1" presStyleIdx="4" presStyleCnt="6"/>
      <dgm:spPr/>
      <dgm:t>
        <a:bodyPr/>
        <a:lstStyle/>
        <a:p>
          <a:endParaRPr lang="cs-CZ"/>
        </a:p>
      </dgm:t>
    </dgm:pt>
    <dgm:pt modelId="{DC739286-31A3-465D-A725-C62D61E73E2E}" type="pres">
      <dgm:prSet presAssocID="{161174ED-556F-4631-BF25-05B20FEE738A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91414AE-FB7D-47FE-A698-52F51C0E325C}" type="pres">
      <dgm:prSet presAssocID="{D69AD4CC-A283-43E1-B870-46DA76BC6ACC}" presName="sibTrans" presStyleLbl="sibTrans2D1" presStyleIdx="5" presStyleCnt="6"/>
      <dgm:spPr/>
      <dgm:t>
        <a:bodyPr/>
        <a:lstStyle/>
        <a:p>
          <a:endParaRPr lang="cs-CZ"/>
        </a:p>
      </dgm:t>
    </dgm:pt>
    <dgm:pt modelId="{39E71EB0-9B75-473E-A5DF-E96DAE1AAE53}" type="pres">
      <dgm:prSet presAssocID="{D69AD4CC-A283-43E1-B870-46DA76BC6ACC}" presName="connectorText" presStyleLbl="sibTrans2D1" presStyleIdx="5" presStyleCnt="6"/>
      <dgm:spPr/>
      <dgm:t>
        <a:bodyPr/>
        <a:lstStyle/>
        <a:p>
          <a:endParaRPr lang="cs-CZ"/>
        </a:p>
      </dgm:t>
    </dgm:pt>
    <dgm:pt modelId="{DE9313A2-62A8-450D-91D2-7C977690B1BD}" type="pres">
      <dgm:prSet presAssocID="{93F66288-A2DA-418A-A527-D0088E594E16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87F5AA9-CB03-419B-97C9-5D03DA2070D6}" srcId="{57BA4B91-9A88-42DC-AB1F-897E1B1050A1}" destId="{2C961657-EB12-4329-940F-C23ECA7C4F4E}" srcOrd="4" destOrd="0" parTransId="{B89422BA-899F-4B1D-A62A-57A475BFC0A7}" sibTransId="{48F0945A-E9AA-497C-BEF8-CEB89656A6FB}"/>
    <dgm:cxn modelId="{039DAAFA-E9F3-45BE-A202-950F3B6404ED}" type="presOf" srcId="{D69AD4CC-A283-43E1-B870-46DA76BC6ACC}" destId="{39E71EB0-9B75-473E-A5DF-E96DAE1AAE53}" srcOrd="1" destOrd="0" presId="urn:microsoft.com/office/officeart/2005/8/layout/process1"/>
    <dgm:cxn modelId="{DAB8B623-4FFE-4126-981B-542BBF23AEB3}" type="presOf" srcId="{9C543362-F8E4-4223-95AF-0B44A2391B24}" destId="{6E6328C1-5718-4B9D-A4A3-EFD5E07E23C0}" srcOrd="0" destOrd="0" presId="urn:microsoft.com/office/officeart/2005/8/layout/process1"/>
    <dgm:cxn modelId="{55986570-56AE-4A15-AE2C-D9D3670C063A}" srcId="{57BA4B91-9A88-42DC-AB1F-897E1B1050A1}" destId="{93F66288-A2DA-418A-A527-D0088E594E16}" srcOrd="6" destOrd="0" parTransId="{A0C58598-68C3-4624-AF30-CA421F679A55}" sibTransId="{ADD2ED67-0E5D-4930-876A-4F0ED31C72DF}"/>
    <dgm:cxn modelId="{C8CDE661-9AE9-4327-AAF4-B36EDCDD0777}" type="presOf" srcId="{28E59DA1-5D20-442E-9A66-1C91D0D00E0E}" destId="{CEB1A56B-2A7B-43DB-8C41-80468DC8CDD9}" srcOrd="1" destOrd="0" presId="urn:microsoft.com/office/officeart/2005/8/layout/process1"/>
    <dgm:cxn modelId="{3558353F-406B-467C-ADBD-0B1B6674DAB6}" type="presOf" srcId="{57BA4B91-9A88-42DC-AB1F-897E1B1050A1}" destId="{C45E381A-0EAE-4338-A6D2-08277A0B6B63}" srcOrd="0" destOrd="0" presId="urn:microsoft.com/office/officeart/2005/8/layout/process1"/>
    <dgm:cxn modelId="{6A5188B1-BE21-43C7-A2FC-46921FC1FF14}" type="presOf" srcId="{2C961657-EB12-4329-940F-C23ECA7C4F4E}" destId="{695634BA-82F5-4416-B78E-A5F5BD7FF27C}" srcOrd="0" destOrd="0" presId="urn:microsoft.com/office/officeart/2005/8/layout/process1"/>
    <dgm:cxn modelId="{E829E574-0F82-4247-AEBF-370287DCA06F}" type="presOf" srcId="{34D0C460-AB86-4D19-8243-875190D78434}" destId="{011FD067-2A89-41F6-AABA-3B369EFEEC69}" srcOrd="0" destOrd="0" presId="urn:microsoft.com/office/officeart/2005/8/layout/process1"/>
    <dgm:cxn modelId="{FC78FAC8-467C-45D7-9AAB-691C147852B4}" srcId="{57BA4B91-9A88-42DC-AB1F-897E1B1050A1}" destId="{B1E89621-F29F-4936-880F-71D3679C8F34}" srcOrd="1" destOrd="0" parTransId="{F952FD40-EC7C-408C-B05C-70887C7AB06C}" sibTransId="{28E59DA1-5D20-442E-9A66-1C91D0D00E0E}"/>
    <dgm:cxn modelId="{02895C05-FCBE-44B9-9CBC-E729981DEEA2}" type="presOf" srcId="{D69AD4CC-A283-43E1-B870-46DA76BC6ACC}" destId="{991414AE-FB7D-47FE-A698-52F51C0E325C}" srcOrd="0" destOrd="0" presId="urn:microsoft.com/office/officeart/2005/8/layout/process1"/>
    <dgm:cxn modelId="{DA4BD79A-6BD2-4F4B-B6A2-8543C2AA7662}" type="presOf" srcId="{B1E89621-F29F-4936-880F-71D3679C8F34}" destId="{3C493559-B426-45DB-BBBD-98EAC679804C}" srcOrd="0" destOrd="0" presId="urn:microsoft.com/office/officeart/2005/8/layout/process1"/>
    <dgm:cxn modelId="{F4979C39-FDD5-412D-A89D-B77E9F863EA0}" type="presOf" srcId="{E313C52B-3628-4BF9-9A42-F7F02731839F}" destId="{CB10670B-F4E0-42E2-8654-FD0A956E95F5}" srcOrd="1" destOrd="0" presId="urn:microsoft.com/office/officeart/2005/8/layout/process1"/>
    <dgm:cxn modelId="{1A4D04D0-51F8-4052-A8A1-225262833AF8}" srcId="{57BA4B91-9A88-42DC-AB1F-897E1B1050A1}" destId="{BB6A7333-4D81-41BA-8191-26D8140BF1EF}" srcOrd="2" destOrd="0" parTransId="{6E62B324-7742-4BA4-9CD1-22548118BF42}" sibTransId="{E313C52B-3628-4BF9-9A42-F7F02731839F}"/>
    <dgm:cxn modelId="{E7434A00-957F-4E2A-A14A-E80A9877C972}" type="presOf" srcId="{48F0945A-E9AA-497C-BEF8-CEB89656A6FB}" destId="{4B93A51C-DC3E-4867-A433-CA2F21351370}" srcOrd="0" destOrd="0" presId="urn:microsoft.com/office/officeart/2005/8/layout/process1"/>
    <dgm:cxn modelId="{98819EB8-95DA-4653-8FF8-953FFECD7CAA}" srcId="{57BA4B91-9A88-42DC-AB1F-897E1B1050A1}" destId="{161174ED-556F-4631-BF25-05B20FEE738A}" srcOrd="5" destOrd="0" parTransId="{189D31AE-07E0-4EEB-B53C-F3ABA285F62A}" sibTransId="{D69AD4CC-A283-43E1-B870-46DA76BC6ACC}"/>
    <dgm:cxn modelId="{D702BF5D-8FF8-4840-91C3-60A17AC854D6}" type="presOf" srcId="{9C543362-F8E4-4223-95AF-0B44A2391B24}" destId="{A21BDF6A-E01D-42B4-994E-60A8E19677F4}" srcOrd="1" destOrd="0" presId="urn:microsoft.com/office/officeart/2005/8/layout/process1"/>
    <dgm:cxn modelId="{974039D8-1C72-4260-A995-45F0A9DFDF2C}" type="presOf" srcId="{48F0945A-E9AA-497C-BEF8-CEB89656A6FB}" destId="{A3971D2A-304D-49BC-874D-BDDA7BE8FF2B}" srcOrd="1" destOrd="0" presId="urn:microsoft.com/office/officeart/2005/8/layout/process1"/>
    <dgm:cxn modelId="{FB964670-5CEF-4AEB-8D79-F4C58E811434}" type="presOf" srcId="{E50CDC36-EE2C-4580-A15C-F5D58AC92CCA}" destId="{0BC0FCD8-F8A3-4629-B72B-8E1CE982E57B}" srcOrd="0" destOrd="0" presId="urn:microsoft.com/office/officeart/2005/8/layout/process1"/>
    <dgm:cxn modelId="{5CE7A6D1-F390-4D70-9264-2BDE3C5AD9A5}" srcId="{57BA4B91-9A88-42DC-AB1F-897E1B1050A1}" destId="{E50CDC36-EE2C-4580-A15C-F5D58AC92CCA}" srcOrd="0" destOrd="0" parTransId="{33E9F871-02ED-4157-A50F-DE09CC4B4743}" sibTransId="{34D0C460-AB86-4D19-8243-875190D78434}"/>
    <dgm:cxn modelId="{2628889F-AE3D-44DB-A639-949C922AB266}" type="presOf" srcId="{34D0C460-AB86-4D19-8243-875190D78434}" destId="{F644D1C1-0EA1-4FA0-8207-FF39A8E7CEAE}" srcOrd="1" destOrd="0" presId="urn:microsoft.com/office/officeart/2005/8/layout/process1"/>
    <dgm:cxn modelId="{B496B6F3-9316-4F56-A447-89DE205E57A7}" type="presOf" srcId="{93F66288-A2DA-418A-A527-D0088E594E16}" destId="{DE9313A2-62A8-450D-91D2-7C977690B1BD}" srcOrd="0" destOrd="0" presId="urn:microsoft.com/office/officeart/2005/8/layout/process1"/>
    <dgm:cxn modelId="{9FF281A6-267C-4381-BF3B-D40F2D7F4118}" type="presOf" srcId="{E313C52B-3628-4BF9-9A42-F7F02731839F}" destId="{C3D7E1B8-9650-4F17-816D-75638ACBD615}" srcOrd="0" destOrd="0" presId="urn:microsoft.com/office/officeart/2005/8/layout/process1"/>
    <dgm:cxn modelId="{F9ED789A-2D17-4313-BB33-47ACDA080F6B}" type="presOf" srcId="{161174ED-556F-4631-BF25-05B20FEE738A}" destId="{DC739286-31A3-465D-A725-C62D61E73E2E}" srcOrd="0" destOrd="0" presId="urn:microsoft.com/office/officeart/2005/8/layout/process1"/>
    <dgm:cxn modelId="{A5C0A5C2-19BB-4928-BC19-C726E9850B5E}" type="presOf" srcId="{28E59DA1-5D20-442E-9A66-1C91D0D00E0E}" destId="{1CE9028A-421B-4AA3-8924-FE080C835C38}" srcOrd="0" destOrd="0" presId="urn:microsoft.com/office/officeart/2005/8/layout/process1"/>
    <dgm:cxn modelId="{11E90B56-EAF7-4D41-B749-E50FCA1FAFDB}" type="presOf" srcId="{5B374DC0-D854-495E-8894-735DC31B9D17}" destId="{576E6532-DEA8-4B45-A7D2-1EDAE36FDEB1}" srcOrd="0" destOrd="0" presId="urn:microsoft.com/office/officeart/2005/8/layout/process1"/>
    <dgm:cxn modelId="{0711E272-2DA7-447F-9F54-D5ED6CA6B9B8}" srcId="{57BA4B91-9A88-42DC-AB1F-897E1B1050A1}" destId="{5B374DC0-D854-495E-8894-735DC31B9D17}" srcOrd="3" destOrd="0" parTransId="{12012A50-D31D-48FB-9D21-3213534927FE}" sibTransId="{9C543362-F8E4-4223-95AF-0B44A2391B24}"/>
    <dgm:cxn modelId="{67E3FA7E-C001-43EC-8586-024C6EDDAAF0}" type="presOf" srcId="{BB6A7333-4D81-41BA-8191-26D8140BF1EF}" destId="{8A56ADB8-220F-4F65-85BF-C8E6F3BD6FA0}" srcOrd="0" destOrd="0" presId="urn:microsoft.com/office/officeart/2005/8/layout/process1"/>
    <dgm:cxn modelId="{07F6C528-4C37-47E9-A853-4494407B198B}" type="presParOf" srcId="{C45E381A-0EAE-4338-A6D2-08277A0B6B63}" destId="{0BC0FCD8-F8A3-4629-B72B-8E1CE982E57B}" srcOrd="0" destOrd="0" presId="urn:microsoft.com/office/officeart/2005/8/layout/process1"/>
    <dgm:cxn modelId="{A646E375-9C0A-4F8C-BD39-DECBA3E23A09}" type="presParOf" srcId="{C45E381A-0EAE-4338-A6D2-08277A0B6B63}" destId="{011FD067-2A89-41F6-AABA-3B369EFEEC69}" srcOrd="1" destOrd="0" presId="urn:microsoft.com/office/officeart/2005/8/layout/process1"/>
    <dgm:cxn modelId="{DEB99F72-F3F2-4102-9816-49F0E2ADD133}" type="presParOf" srcId="{011FD067-2A89-41F6-AABA-3B369EFEEC69}" destId="{F644D1C1-0EA1-4FA0-8207-FF39A8E7CEAE}" srcOrd="0" destOrd="0" presId="urn:microsoft.com/office/officeart/2005/8/layout/process1"/>
    <dgm:cxn modelId="{0D95C0DA-22E2-44AC-A2F5-45699CAF0F5D}" type="presParOf" srcId="{C45E381A-0EAE-4338-A6D2-08277A0B6B63}" destId="{3C493559-B426-45DB-BBBD-98EAC679804C}" srcOrd="2" destOrd="0" presId="urn:microsoft.com/office/officeart/2005/8/layout/process1"/>
    <dgm:cxn modelId="{221FF060-0B5D-4F12-B74D-BBA0AAD6666A}" type="presParOf" srcId="{C45E381A-0EAE-4338-A6D2-08277A0B6B63}" destId="{1CE9028A-421B-4AA3-8924-FE080C835C38}" srcOrd="3" destOrd="0" presId="urn:microsoft.com/office/officeart/2005/8/layout/process1"/>
    <dgm:cxn modelId="{B83F2058-9105-41CF-941B-1A227588DE4C}" type="presParOf" srcId="{1CE9028A-421B-4AA3-8924-FE080C835C38}" destId="{CEB1A56B-2A7B-43DB-8C41-80468DC8CDD9}" srcOrd="0" destOrd="0" presId="urn:microsoft.com/office/officeart/2005/8/layout/process1"/>
    <dgm:cxn modelId="{D3DB71E9-9440-47E2-8872-518FA2CD6590}" type="presParOf" srcId="{C45E381A-0EAE-4338-A6D2-08277A0B6B63}" destId="{8A56ADB8-220F-4F65-85BF-C8E6F3BD6FA0}" srcOrd="4" destOrd="0" presId="urn:microsoft.com/office/officeart/2005/8/layout/process1"/>
    <dgm:cxn modelId="{5B1B55D3-D221-4938-AD55-50E953A5E4CE}" type="presParOf" srcId="{C45E381A-0EAE-4338-A6D2-08277A0B6B63}" destId="{C3D7E1B8-9650-4F17-816D-75638ACBD615}" srcOrd="5" destOrd="0" presId="urn:microsoft.com/office/officeart/2005/8/layout/process1"/>
    <dgm:cxn modelId="{B575BA12-74B2-4808-9C2B-A1A5149FF6EB}" type="presParOf" srcId="{C3D7E1B8-9650-4F17-816D-75638ACBD615}" destId="{CB10670B-F4E0-42E2-8654-FD0A956E95F5}" srcOrd="0" destOrd="0" presId="urn:microsoft.com/office/officeart/2005/8/layout/process1"/>
    <dgm:cxn modelId="{9A2CB669-D74E-4A4A-8428-22ED5B40A11A}" type="presParOf" srcId="{C45E381A-0EAE-4338-A6D2-08277A0B6B63}" destId="{576E6532-DEA8-4B45-A7D2-1EDAE36FDEB1}" srcOrd="6" destOrd="0" presId="urn:microsoft.com/office/officeart/2005/8/layout/process1"/>
    <dgm:cxn modelId="{918FBB90-4613-4019-ABD1-73ADEA9F9F6C}" type="presParOf" srcId="{C45E381A-0EAE-4338-A6D2-08277A0B6B63}" destId="{6E6328C1-5718-4B9D-A4A3-EFD5E07E23C0}" srcOrd="7" destOrd="0" presId="urn:microsoft.com/office/officeart/2005/8/layout/process1"/>
    <dgm:cxn modelId="{24844979-869D-41F5-8375-CCB13637A012}" type="presParOf" srcId="{6E6328C1-5718-4B9D-A4A3-EFD5E07E23C0}" destId="{A21BDF6A-E01D-42B4-994E-60A8E19677F4}" srcOrd="0" destOrd="0" presId="urn:microsoft.com/office/officeart/2005/8/layout/process1"/>
    <dgm:cxn modelId="{9A24B5AF-ECC7-40E6-9F3F-5946246152B1}" type="presParOf" srcId="{C45E381A-0EAE-4338-A6D2-08277A0B6B63}" destId="{695634BA-82F5-4416-B78E-A5F5BD7FF27C}" srcOrd="8" destOrd="0" presId="urn:microsoft.com/office/officeart/2005/8/layout/process1"/>
    <dgm:cxn modelId="{0DE5FDAC-BD56-4908-AC03-16D67AF0A10E}" type="presParOf" srcId="{C45E381A-0EAE-4338-A6D2-08277A0B6B63}" destId="{4B93A51C-DC3E-4867-A433-CA2F21351370}" srcOrd="9" destOrd="0" presId="urn:microsoft.com/office/officeart/2005/8/layout/process1"/>
    <dgm:cxn modelId="{7F10B88C-370E-41BC-9461-CD6F830FA270}" type="presParOf" srcId="{4B93A51C-DC3E-4867-A433-CA2F21351370}" destId="{A3971D2A-304D-49BC-874D-BDDA7BE8FF2B}" srcOrd="0" destOrd="0" presId="urn:microsoft.com/office/officeart/2005/8/layout/process1"/>
    <dgm:cxn modelId="{D70F5B1E-100B-4794-B3EB-C3D770D425DD}" type="presParOf" srcId="{C45E381A-0EAE-4338-A6D2-08277A0B6B63}" destId="{DC739286-31A3-465D-A725-C62D61E73E2E}" srcOrd="10" destOrd="0" presId="urn:microsoft.com/office/officeart/2005/8/layout/process1"/>
    <dgm:cxn modelId="{DF4B9260-8F2A-4523-8A44-7E87966BFE53}" type="presParOf" srcId="{C45E381A-0EAE-4338-A6D2-08277A0B6B63}" destId="{991414AE-FB7D-47FE-A698-52F51C0E325C}" srcOrd="11" destOrd="0" presId="urn:microsoft.com/office/officeart/2005/8/layout/process1"/>
    <dgm:cxn modelId="{A1D65AAE-012C-4830-A5B0-BAC8262ABB36}" type="presParOf" srcId="{991414AE-FB7D-47FE-A698-52F51C0E325C}" destId="{39E71EB0-9B75-473E-A5DF-E96DAE1AAE53}" srcOrd="0" destOrd="0" presId="urn:microsoft.com/office/officeart/2005/8/layout/process1"/>
    <dgm:cxn modelId="{CC82479A-6FF3-4882-A350-ACE419FD7012}" type="presParOf" srcId="{C45E381A-0EAE-4338-A6D2-08277A0B6B63}" destId="{DE9313A2-62A8-450D-91D2-7C977690B1BD}" srcOrd="1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0C8907A-4496-4118-BC9F-A3F424AC8EE4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D360A3EB-656C-478A-8D61-572EAF7DD436}">
      <dgm:prSet phldrT="[Text]"/>
      <dgm:spPr/>
      <dgm:t>
        <a:bodyPr/>
        <a:lstStyle/>
        <a:p>
          <a:r>
            <a:rPr lang="cs-CZ"/>
            <a:t>Učebnice</a:t>
          </a:r>
        </a:p>
      </dgm:t>
    </dgm:pt>
    <dgm:pt modelId="{D383EE7D-3297-4360-86D8-CCFC31922CE9}" type="parTrans" cxnId="{735EF586-8921-418E-B09D-83BFE9E282EE}">
      <dgm:prSet/>
      <dgm:spPr/>
      <dgm:t>
        <a:bodyPr/>
        <a:lstStyle/>
        <a:p>
          <a:endParaRPr lang="cs-CZ"/>
        </a:p>
      </dgm:t>
    </dgm:pt>
    <dgm:pt modelId="{C7B776DE-188A-4E6C-8D6B-91ACAC69D578}" type="sibTrans" cxnId="{735EF586-8921-418E-B09D-83BFE9E282EE}">
      <dgm:prSet/>
      <dgm:spPr/>
      <dgm:t>
        <a:bodyPr/>
        <a:lstStyle/>
        <a:p>
          <a:endParaRPr lang="cs-CZ"/>
        </a:p>
      </dgm:t>
    </dgm:pt>
    <dgm:pt modelId="{00D1C1B5-4EC6-4024-B346-11CFD096749F}">
      <dgm:prSet phldrT="[Text]"/>
      <dgm:spPr/>
      <dgm:t>
        <a:bodyPr/>
        <a:lstStyle/>
        <a:p>
          <a:r>
            <a:rPr lang="cs-CZ"/>
            <a:t>Text</a:t>
          </a:r>
        </a:p>
      </dgm:t>
    </dgm:pt>
    <dgm:pt modelId="{8A6E144A-2EB2-4C47-807D-FFCB97CF5BE7}" type="parTrans" cxnId="{B981F429-D93A-4B6A-9FD6-B502B801BE8D}">
      <dgm:prSet/>
      <dgm:spPr/>
      <dgm:t>
        <a:bodyPr/>
        <a:lstStyle/>
        <a:p>
          <a:endParaRPr lang="cs-CZ"/>
        </a:p>
      </dgm:t>
    </dgm:pt>
    <dgm:pt modelId="{008ACA85-CBD5-4FA4-AEF8-F763BA391F28}" type="sibTrans" cxnId="{B981F429-D93A-4B6A-9FD6-B502B801BE8D}">
      <dgm:prSet/>
      <dgm:spPr/>
      <dgm:t>
        <a:bodyPr/>
        <a:lstStyle/>
        <a:p>
          <a:endParaRPr lang="cs-CZ"/>
        </a:p>
      </dgm:t>
    </dgm:pt>
    <dgm:pt modelId="{18527C25-142C-4153-AE0F-8A983696907F}">
      <dgm:prSet phldrT="[Text]"/>
      <dgm:spPr/>
      <dgm:t>
        <a:bodyPr/>
        <a:lstStyle/>
        <a:p>
          <a:r>
            <a:rPr lang="cs-CZ"/>
            <a:t>Základní</a:t>
          </a:r>
        </a:p>
      </dgm:t>
    </dgm:pt>
    <dgm:pt modelId="{FAFB369E-A26C-43DA-B5EE-D47BDF70407F}" type="parTrans" cxnId="{439A7A86-A3F4-4812-A9B9-F5C969E2EFB7}">
      <dgm:prSet/>
      <dgm:spPr/>
      <dgm:t>
        <a:bodyPr/>
        <a:lstStyle/>
        <a:p>
          <a:endParaRPr lang="cs-CZ"/>
        </a:p>
      </dgm:t>
    </dgm:pt>
    <dgm:pt modelId="{0229EE8D-AFFF-435C-8D8A-FD107B8BE578}" type="sibTrans" cxnId="{439A7A86-A3F4-4812-A9B9-F5C969E2EFB7}">
      <dgm:prSet/>
      <dgm:spPr/>
      <dgm:t>
        <a:bodyPr/>
        <a:lstStyle/>
        <a:p>
          <a:endParaRPr lang="cs-CZ"/>
        </a:p>
      </dgm:t>
    </dgm:pt>
    <dgm:pt modelId="{3A6EA5A1-BF1E-451D-9645-E28238B72488}">
      <dgm:prSet phldrT="[Text]"/>
      <dgm:spPr/>
      <dgm:t>
        <a:bodyPr/>
        <a:lstStyle/>
        <a:p>
          <a:r>
            <a:rPr lang="cs-CZ"/>
            <a:t>Doplňující</a:t>
          </a:r>
        </a:p>
      </dgm:t>
    </dgm:pt>
    <dgm:pt modelId="{8784D8FC-B297-4C32-9C2C-5E2792DA514D}" type="parTrans" cxnId="{D475AE1C-18C3-4DD3-8B49-BD59EDE4D23A}">
      <dgm:prSet/>
      <dgm:spPr/>
      <dgm:t>
        <a:bodyPr/>
        <a:lstStyle/>
        <a:p>
          <a:endParaRPr lang="cs-CZ"/>
        </a:p>
      </dgm:t>
    </dgm:pt>
    <dgm:pt modelId="{BC83B40D-C986-4251-A79E-B2FED1317410}" type="sibTrans" cxnId="{D475AE1C-18C3-4DD3-8B49-BD59EDE4D23A}">
      <dgm:prSet/>
      <dgm:spPr/>
      <dgm:t>
        <a:bodyPr/>
        <a:lstStyle/>
        <a:p>
          <a:endParaRPr lang="cs-CZ"/>
        </a:p>
      </dgm:t>
    </dgm:pt>
    <dgm:pt modelId="{6A806308-5E3D-4687-B995-AC3DFAF6571C}">
      <dgm:prSet phldrT="[Text]"/>
      <dgm:spPr/>
      <dgm:t>
        <a:bodyPr/>
        <a:lstStyle/>
        <a:p>
          <a:r>
            <a:rPr lang="cs-CZ"/>
            <a:t>Mimotextové komponenty</a:t>
          </a:r>
        </a:p>
      </dgm:t>
    </dgm:pt>
    <dgm:pt modelId="{B86710E5-FF35-4E46-B59A-3B69E2456915}" type="parTrans" cxnId="{707CB709-6427-4C01-9895-50BAC3D81694}">
      <dgm:prSet/>
      <dgm:spPr/>
      <dgm:t>
        <a:bodyPr/>
        <a:lstStyle/>
        <a:p>
          <a:endParaRPr lang="cs-CZ"/>
        </a:p>
      </dgm:t>
    </dgm:pt>
    <dgm:pt modelId="{DBC95160-540D-4270-97CD-6A0611A46394}" type="sibTrans" cxnId="{707CB709-6427-4C01-9895-50BAC3D81694}">
      <dgm:prSet/>
      <dgm:spPr/>
      <dgm:t>
        <a:bodyPr/>
        <a:lstStyle/>
        <a:p>
          <a:endParaRPr lang="cs-CZ"/>
        </a:p>
      </dgm:t>
    </dgm:pt>
    <dgm:pt modelId="{089B669D-9307-4465-8440-A962FC1ADF30}">
      <dgm:prSet phldrT="[Text]"/>
      <dgm:spPr/>
      <dgm:t>
        <a:bodyPr/>
        <a:lstStyle/>
        <a:p>
          <a:r>
            <a:rPr lang="cs-CZ"/>
            <a:t>Aparát organizace osvojování</a:t>
          </a:r>
        </a:p>
      </dgm:t>
    </dgm:pt>
    <dgm:pt modelId="{602DA6C1-662F-43B4-B7AE-89620C97AB8D}" type="parTrans" cxnId="{05E2316E-038A-42B3-AE1E-E9279E131199}">
      <dgm:prSet/>
      <dgm:spPr/>
      <dgm:t>
        <a:bodyPr/>
        <a:lstStyle/>
        <a:p>
          <a:endParaRPr lang="cs-CZ"/>
        </a:p>
      </dgm:t>
    </dgm:pt>
    <dgm:pt modelId="{92389C96-FDA8-41C3-8A08-E634C1AA22EC}" type="sibTrans" cxnId="{05E2316E-038A-42B3-AE1E-E9279E131199}">
      <dgm:prSet/>
      <dgm:spPr/>
      <dgm:t>
        <a:bodyPr/>
        <a:lstStyle/>
        <a:p>
          <a:endParaRPr lang="cs-CZ"/>
        </a:p>
      </dgm:t>
    </dgm:pt>
    <dgm:pt modelId="{E683F134-8542-4637-9DDF-6920122E9334}">
      <dgm:prSet phldrT="[Text]"/>
      <dgm:spPr/>
      <dgm:t>
        <a:bodyPr/>
        <a:lstStyle/>
        <a:p>
          <a:r>
            <a:rPr lang="cs-CZ"/>
            <a:t>Vysvětlující</a:t>
          </a:r>
        </a:p>
      </dgm:t>
    </dgm:pt>
    <dgm:pt modelId="{66C854DB-264A-494B-87C6-DD8C4CF94034}" type="parTrans" cxnId="{96559570-C368-417A-B2AA-9CC15962E0DC}">
      <dgm:prSet/>
      <dgm:spPr/>
      <dgm:t>
        <a:bodyPr/>
        <a:lstStyle/>
        <a:p>
          <a:endParaRPr lang="cs-CZ"/>
        </a:p>
      </dgm:t>
    </dgm:pt>
    <dgm:pt modelId="{CF48B4D2-00E4-4918-A224-A7229C214FDA}" type="sibTrans" cxnId="{96559570-C368-417A-B2AA-9CC15962E0DC}">
      <dgm:prSet/>
      <dgm:spPr/>
      <dgm:t>
        <a:bodyPr/>
        <a:lstStyle/>
        <a:p>
          <a:endParaRPr lang="cs-CZ"/>
        </a:p>
      </dgm:t>
    </dgm:pt>
    <dgm:pt modelId="{B9D035F6-174E-4515-9378-B49F3CFF2923}">
      <dgm:prSet phldrT="[Text]"/>
      <dgm:spPr/>
      <dgm:t>
        <a:bodyPr/>
        <a:lstStyle/>
        <a:p>
          <a:r>
            <a:rPr lang="cs-CZ"/>
            <a:t>Ilustrační aparát</a:t>
          </a:r>
        </a:p>
      </dgm:t>
    </dgm:pt>
    <dgm:pt modelId="{171EF5DB-91AB-4FE8-B908-92BD079FEFA1}" type="parTrans" cxnId="{A9372ADE-BDDF-4D3C-BFB6-1E74A0AAA06B}">
      <dgm:prSet/>
      <dgm:spPr/>
      <dgm:t>
        <a:bodyPr/>
        <a:lstStyle/>
        <a:p>
          <a:endParaRPr lang="cs-CZ"/>
        </a:p>
      </dgm:t>
    </dgm:pt>
    <dgm:pt modelId="{B4E61371-31D1-4376-AC28-C40DD02EAFFA}" type="sibTrans" cxnId="{A9372ADE-BDDF-4D3C-BFB6-1E74A0AAA06B}">
      <dgm:prSet/>
      <dgm:spPr/>
      <dgm:t>
        <a:bodyPr/>
        <a:lstStyle/>
        <a:p>
          <a:endParaRPr lang="cs-CZ"/>
        </a:p>
      </dgm:t>
    </dgm:pt>
    <dgm:pt modelId="{EAEDD4EA-0484-4EED-A51C-DD4FD4D783EB}">
      <dgm:prSet phldrT="[Text]"/>
      <dgm:spPr/>
      <dgm:t>
        <a:bodyPr/>
        <a:lstStyle/>
        <a:p>
          <a:r>
            <a:rPr lang="cs-CZ"/>
            <a:t>Orientační aparát</a:t>
          </a:r>
        </a:p>
      </dgm:t>
    </dgm:pt>
    <dgm:pt modelId="{C697A60F-1814-49FD-ADB9-0F041A57AE23}" type="parTrans" cxnId="{3422ADB6-8C4B-4B00-975E-42CCAB18A661}">
      <dgm:prSet/>
      <dgm:spPr/>
      <dgm:t>
        <a:bodyPr/>
        <a:lstStyle/>
        <a:p>
          <a:endParaRPr lang="cs-CZ"/>
        </a:p>
      </dgm:t>
    </dgm:pt>
    <dgm:pt modelId="{032969BF-14DF-4B1C-AE3E-04140BC2E9E5}" type="sibTrans" cxnId="{3422ADB6-8C4B-4B00-975E-42CCAB18A661}">
      <dgm:prSet/>
      <dgm:spPr/>
      <dgm:t>
        <a:bodyPr/>
        <a:lstStyle/>
        <a:p>
          <a:endParaRPr lang="cs-CZ"/>
        </a:p>
      </dgm:t>
    </dgm:pt>
    <dgm:pt modelId="{5F5177C7-68D8-44A1-84B3-5928010F5922}" type="pres">
      <dgm:prSet presAssocID="{F0C8907A-4496-4118-BC9F-A3F424AC8EE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BD771D24-488A-45CC-B659-15140A5A8EEF}" type="pres">
      <dgm:prSet presAssocID="{D360A3EB-656C-478A-8D61-572EAF7DD436}" presName="hierRoot1" presStyleCnt="0">
        <dgm:presLayoutVars>
          <dgm:hierBranch val="init"/>
        </dgm:presLayoutVars>
      </dgm:prSet>
      <dgm:spPr/>
    </dgm:pt>
    <dgm:pt modelId="{9D0D360E-7412-4FBB-A22D-D78DF1C75A37}" type="pres">
      <dgm:prSet presAssocID="{D360A3EB-656C-478A-8D61-572EAF7DD436}" presName="rootComposite1" presStyleCnt="0"/>
      <dgm:spPr/>
    </dgm:pt>
    <dgm:pt modelId="{6A3571C8-23E0-46DB-A23D-A1D3E2CF9533}" type="pres">
      <dgm:prSet presAssocID="{D360A3EB-656C-478A-8D61-572EAF7DD43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9B85092-15AE-4828-BC26-B8646A088E1D}" type="pres">
      <dgm:prSet presAssocID="{D360A3EB-656C-478A-8D61-572EAF7DD436}" presName="rootConnector1" presStyleLbl="node1" presStyleIdx="0" presStyleCnt="0"/>
      <dgm:spPr/>
      <dgm:t>
        <a:bodyPr/>
        <a:lstStyle/>
        <a:p>
          <a:endParaRPr lang="cs-CZ"/>
        </a:p>
      </dgm:t>
    </dgm:pt>
    <dgm:pt modelId="{E24759FE-6073-4DD2-B312-9CE09CE13B96}" type="pres">
      <dgm:prSet presAssocID="{D360A3EB-656C-478A-8D61-572EAF7DD436}" presName="hierChild2" presStyleCnt="0"/>
      <dgm:spPr/>
    </dgm:pt>
    <dgm:pt modelId="{60654A51-7FC5-407C-8465-78BBA2C87BC5}" type="pres">
      <dgm:prSet presAssocID="{8A6E144A-2EB2-4C47-807D-FFCB97CF5BE7}" presName="Name37" presStyleLbl="parChTrans1D2" presStyleIdx="0" presStyleCnt="2"/>
      <dgm:spPr/>
      <dgm:t>
        <a:bodyPr/>
        <a:lstStyle/>
        <a:p>
          <a:endParaRPr lang="cs-CZ"/>
        </a:p>
      </dgm:t>
    </dgm:pt>
    <dgm:pt modelId="{60523F11-AE24-40A3-9262-19288260B196}" type="pres">
      <dgm:prSet presAssocID="{00D1C1B5-4EC6-4024-B346-11CFD096749F}" presName="hierRoot2" presStyleCnt="0">
        <dgm:presLayoutVars>
          <dgm:hierBranch val="init"/>
        </dgm:presLayoutVars>
      </dgm:prSet>
      <dgm:spPr/>
    </dgm:pt>
    <dgm:pt modelId="{F169EE6B-ECBE-4594-AAE0-08AC9A9BD664}" type="pres">
      <dgm:prSet presAssocID="{00D1C1B5-4EC6-4024-B346-11CFD096749F}" presName="rootComposite" presStyleCnt="0"/>
      <dgm:spPr/>
    </dgm:pt>
    <dgm:pt modelId="{53883D5F-9014-4129-ACB0-BFB35BC6FBE8}" type="pres">
      <dgm:prSet presAssocID="{00D1C1B5-4EC6-4024-B346-11CFD096749F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B0179E8-F6E8-44D1-BF6A-C51D295522F8}" type="pres">
      <dgm:prSet presAssocID="{00D1C1B5-4EC6-4024-B346-11CFD096749F}" presName="rootConnector" presStyleLbl="node2" presStyleIdx="0" presStyleCnt="2"/>
      <dgm:spPr/>
      <dgm:t>
        <a:bodyPr/>
        <a:lstStyle/>
        <a:p>
          <a:endParaRPr lang="cs-CZ"/>
        </a:p>
      </dgm:t>
    </dgm:pt>
    <dgm:pt modelId="{C10F3811-BF4B-416F-97BD-2980991AE77B}" type="pres">
      <dgm:prSet presAssocID="{00D1C1B5-4EC6-4024-B346-11CFD096749F}" presName="hierChild4" presStyleCnt="0"/>
      <dgm:spPr/>
    </dgm:pt>
    <dgm:pt modelId="{C2675765-73FB-4929-A5E6-D2C35E09E996}" type="pres">
      <dgm:prSet presAssocID="{FAFB369E-A26C-43DA-B5EE-D47BDF70407F}" presName="Name37" presStyleLbl="parChTrans1D3" presStyleIdx="0" presStyleCnt="6"/>
      <dgm:spPr/>
      <dgm:t>
        <a:bodyPr/>
        <a:lstStyle/>
        <a:p>
          <a:endParaRPr lang="cs-CZ"/>
        </a:p>
      </dgm:t>
    </dgm:pt>
    <dgm:pt modelId="{C560444B-13FD-41D3-84E7-CD08E8CCA7B9}" type="pres">
      <dgm:prSet presAssocID="{18527C25-142C-4153-AE0F-8A983696907F}" presName="hierRoot2" presStyleCnt="0">
        <dgm:presLayoutVars>
          <dgm:hierBranch val="init"/>
        </dgm:presLayoutVars>
      </dgm:prSet>
      <dgm:spPr/>
    </dgm:pt>
    <dgm:pt modelId="{5A45C0D5-537A-4600-A0EF-23875BE95045}" type="pres">
      <dgm:prSet presAssocID="{18527C25-142C-4153-AE0F-8A983696907F}" presName="rootComposite" presStyleCnt="0"/>
      <dgm:spPr/>
    </dgm:pt>
    <dgm:pt modelId="{5202268F-A13B-412F-9B16-CA3233E1B275}" type="pres">
      <dgm:prSet presAssocID="{18527C25-142C-4153-AE0F-8A983696907F}" presName="rootText" presStyleLbl="node3" presStyleIdx="0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11318ED-7E6D-4611-90FA-7133C320A397}" type="pres">
      <dgm:prSet presAssocID="{18527C25-142C-4153-AE0F-8A983696907F}" presName="rootConnector" presStyleLbl="node3" presStyleIdx="0" presStyleCnt="6"/>
      <dgm:spPr/>
      <dgm:t>
        <a:bodyPr/>
        <a:lstStyle/>
        <a:p>
          <a:endParaRPr lang="cs-CZ"/>
        </a:p>
      </dgm:t>
    </dgm:pt>
    <dgm:pt modelId="{76C6BD13-1FC7-4E0E-9FE0-6FB4916C8D36}" type="pres">
      <dgm:prSet presAssocID="{18527C25-142C-4153-AE0F-8A983696907F}" presName="hierChild4" presStyleCnt="0"/>
      <dgm:spPr/>
    </dgm:pt>
    <dgm:pt modelId="{6CD48F28-B98A-4FE3-AACE-6C0E7E5F50F8}" type="pres">
      <dgm:prSet presAssocID="{18527C25-142C-4153-AE0F-8A983696907F}" presName="hierChild5" presStyleCnt="0"/>
      <dgm:spPr/>
    </dgm:pt>
    <dgm:pt modelId="{CD22FBF9-12DA-4B2E-B7A7-A465A7D875B4}" type="pres">
      <dgm:prSet presAssocID="{8784D8FC-B297-4C32-9C2C-5E2792DA514D}" presName="Name37" presStyleLbl="parChTrans1D3" presStyleIdx="1" presStyleCnt="6"/>
      <dgm:spPr/>
      <dgm:t>
        <a:bodyPr/>
        <a:lstStyle/>
        <a:p>
          <a:endParaRPr lang="cs-CZ"/>
        </a:p>
      </dgm:t>
    </dgm:pt>
    <dgm:pt modelId="{B0CB0660-1133-4E3D-84B6-F97BB245A2FD}" type="pres">
      <dgm:prSet presAssocID="{3A6EA5A1-BF1E-451D-9645-E28238B72488}" presName="hierRoot2" presStyleCnt="0">
        <dgm:presLayoutVars>
          <dgm:hierBranch val="init"/>
        </dgm:presLayoutVars>
      </dgm:prSet>
      <dgm:spPr/>
    </dgm:pt>
    <dgm:pt modelId="{26CB63D1-97F5-4F92-B8B3-A376F062A393}" type="pres">
      <dgm:prSet presAssocID="{3A6EA5A1-BF1E-451D-9645-E28238B72488}" presName="rootComposite" presStyleCnt="0"/>
      <dgm:spPr/>
    </dgm:pt>
    <dgm:pt modelId="{26821451-F268-4314-B47A-644FCE63F35F}" type="pres">
      <dgm:prSet presAssocID="{3A6EA5A1-BF1E-451D-9645-E28238B72488}" presName="rootText" presStyleLbl="node3" presStyleIdx="1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BF99686-9141-4F27-836F-2532B3C1281E}" type="pres">
      <dgm:prSet presAssocID="{3A6EA5A1-BF1E-451D-9645-E28238B72488}" presName="rootConnector" presStyleLbl="node3" presStyleIdx="1" presStyleCnt="6"/>
      <dgm:spPr/>
      <dgm:t>
        <a:bodyPr/>
        <a:lstStyle/>
        <a:p>
          <a:endParaRPr lang="cs-CZ"/>
        </a:p>
      </dgm:t>
    </dgm:pt>
    <dgm:pt modelId="{44E56536-9FAB-407A-B39A-0CBB338077CA}" type="pres">
      <dgm:prSet presAssocID="{3A6EA5A1-BF1E-451D-9645-E28238B72488}" presName="hierChild4" presStyleCnt="0"/>
      <dgm:spPr/>
    </dgm:pt>
    <dgm:pt modelId="{B6093266-78CD-40EF-84F5-469905DB6E69}" type="pres">
      <dgm:prSet presAssocID="{3A6EA5A1-BF1E-451D-9645-E28238B72488}" presName="hierChild5" presStyleCnt="0"/>
      <dgm:spPr/>
    </dgm:pt>
    <dgm:pt modelId="{4535C20B-27C7-45C8-8FF4-A8A091BF8759}" type="pres">
      <dgm:prSet presAssocID="{66C854DB-264A-494B-87C6-DD8C4CF94034}" presName="Name37" presStyleLbl="parChTrans1D3" presStyleIdx="2" presStyleCnt="6"/>
      <dgm:spPr/>
      <dgm:t>
        <a:bodyPr/>
        <a:lstStyle/>
        <a:p>
          <a:endParaRPr lang="cs-CZ"/>
        </a:p>
      </dgm:t>
    </dgm:pt>
    <dgm:pt modelId="{470E5DEF-1DFA-4C81-A12B-C661AD530A33}" type="pres">
      <dgm:prSet presAssocID="{E683F134-8542-4637-9DDF-6920122E9334}" presName="hierRoot2" presStyleCnt="0">
        <dgm:presLayoutVars>
          <dgm:hierBranch val="init"/>
        </dgm:presLayoutVars>
      </dgm:prSet>
      <dgm:spPr/>
    </dgm:pt>
    <dgm:pt modelId="{D78650D6-DB83-410B-9BBA-F47BB5882072}" type="pres">
      <dgm:prSet presAssocID="{E683F134-8542-4637-9DDF-6920122E9334}" presName="rootComposite" presStyleCnt="0"/>
      <dgm:spPr/>
    </dgm:pt>
    <dgm:pt modelId="{9D6C8A65-C5AA-455B-A8C3-ABC858011EC4}" type="pres">
      <dgm:prSet presAssocID="{E683F134-8542-4637-9DDF-6920122E9334}" presName="rootText" presStyleLbl="node3" presStyleIdx="2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8C73B2C-5E03-41CB-884D-8A3B50AFCDB2}" type="pres">
      <dgm:prSet presAssocID="{E683F134-8542-4637-9DDF-6920122E9334}" presName="rootConnector" presStyleLbl="node3" presStyleIdx="2" presStyleCnt="6"/>
      <dgm:spPr/>
      <dgm:t>
        <a:bodyPr/>
        <a:lstStyle/>
        <a:p>
          <a:endParaRPr lang="cs-CZ"/>
        </a:p>
      </dgm:t>
    </dgm:pt>
    <dgm:pt modelId="{B8092A31-DFAB-4780-9179-AC553DD701BA}" type="pres">
      <dgm:prSet presAssocID="{E683F134-8542-4637-9DDF-6920122E9334}" presName="hierChild4" presStyleCnt="0"/>
      <dgm:spPr/>
    </dgm:pt>
    <dgm:pt modelId="{38CB2710-EC10-4679-97C2-8EB1F7A58456}" type="pres">
      <dgm:prSet presAssocID="{E683F134-8542-4637-9DDF-6920122E9334}" presName="hierChild5" presStyleCnt="0"/>
      <dgm:spPr/>
    </dgm:pt>
    <dgm:pt modelId="{FFE86414-A19C-4349-9D39-9E6C78EB5BCB}" type="pres">
      <dgm:prSet presAssocID="{00D1C1B5-4EC6-4024-B346-11CFD096749F}" presName="hierChild5" presStyleCnt="0"/>
      <dgm:spPr/>
    </dgm:pt>
    <dgm:pt modelId="{39976FCA-719C-47BF-86C8-67EC5290C0F5}" type="pres">
      <dgm:prSet presAssocID="{B86710E5-FF35-4E46-B59A-3B69E2456915}" presName="Name37" presStyleLbl="parChTrans1D2" presStyleIdx="1" presStyleCnt="2"/>
      <dgm:spPr/>
      <dgm:t>
        <a:bodyPr/>
        <a:lstStyle/>
        <a:p>
          <a:endParaRPr lang="cs-CZ"/>
        </a:p>
      </dgm:t>
    </dgm:pt>
    <dgm:pt modelId="{D6AA3AB3-1B24-4CE5-92B8-4A3FCF1A7B37}" type="pres">
      <dgm:prSet presAssocID="{6A806308-5E3D-4687-B995-AC3DFAF6571C}" presName="hierRoot2" presStyleCnt="0">
        <dgm:presLayoutVars>
          <dgm:hierBranch val="init"/>
        </dgm:presLayoutVars>
      </dgm:prSet>
      <dgm:spPr/>
    </dgm:pt>
    <dgm:pt modelId="{68BC14E2-8EA4-40C4-897D-D8541AB0FF94}" type="pres">
      <dgm:prSet presAssocID="{6A806308-5E3D-4687-B995-AC3DFAF6571C}" presName="rootComposite" presStyleCnt="0"/>
      <dgm:spPr/>
    </dgm:pt>
    <dgm:pt modelId="{E5E7BCAB-F40F-4FA4-A5DA-C21E4BDAA04A}" type="pres">
      <dgm:prSet presAssocID="{6A806308-5E3D-4687-B995-AC3DFAF6571C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822E87A-F577-4A83-A877-11735452CB73}" type="pres">
      <dgm:prSet presAssocID="{6A806308-5E3D-4687-B995-AC3DFAF6571C}" presName="rootConnector" presStyleLbl="node2" presStyleIdx="1" presStyleCnt="2"/>
      <dgm:spPr/>
      <dgm:t>
        <a:bodyPr/>
        <a:lstStyle/>
        <a:p>
          <a:endParaRPr lang="cs-CZ"/>
        </a:p>
      </dgm:t>
    </dgm:pt>
    <dgm:pt modelId="{7D4A4413-B661-43B0-96D8-BEEEF5F5FFE6}" type="pres">
      <dgm:prSet presAssocID="{6A806308-5E3D-4687-B995-AC3DFAF6571C}" presName="hierChild4" presStyleCnt="0"/>
      <dgm:spPr/>
    </dgm:pt>
    <dgm:pt modelId="{94869A13-E3AC-4E2C-BA3E-9C3235A57A58}" type="pres">
      <dgm:prSet presAssocID="{602DA6C1-662F-43B4-B7AE-89620C97AB8D}" presName="Name37" presStyleLbl="parChTrans1D3" presStyleIdx="3" presStyleCnt="6"/>
      <dgm:spPr/>
      <dgm:t>
        <a:bodyPr/>
        <a:lstStyle/>
        <a:p>
          <a:endParaRPr lang="cs-CZ"/>
        </a:p>
      </dgm:t>
    </dgm:pt>
    <dgm:pt modelId="{B3B3B162-6E17-4C40-9CEA-A9F120795487}" type="pres">
      <dgm:prSet presAssocID="{089B669D-9307-4465-8440-A962FC1ADF30}" presName="hierRoot2" presStyleCnt="0">
        <dgm:presLayoutVars>
          <dgm:hierBranch val="init"/>
        </dgm:presLayoutVars>
      </dgm:prSet>
      <dgm:spPr/>
    </dgm:pt>
    <dgm:pt modelId="{4514BF82-2A58-4FAD-A46E-FBB9F2894FDF}" type="pres">
      <dgm:prSet presAssocID="{089B669D-9307-4465-8440-A962FC1ADF30}" presName="rootComposite" presStyleCnt="0"/>
      <dgm:spPr/>
    </dgm:pt>
    <dgm:pt modelId="{13BF8E3F-7D5B-4F60-AD24-AF3357FF53F5}" type="pres">
      <dgm:prSet presAssocID="{089B669D-9307-4465-8440-A962FC1ADF30}" presName="rootText" presStyleLbl="node3" presStyleIdx="3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C7AB7F0-FAA4-4959-A70B-AFE51A739070}" type="pres">
      <dgm:prSet presAssocID="{089B669D-9307-4465-8440-A962FC1ADF30}" presName="rootConnector" presStyleLbl="node3" presStyleIdx="3" presStyleCnt="6"/>
      <dgm:spPr/>
      <dgm:t>
        <a:bodyPr/>
        <a:lstStyle/>
        <a:p>
          <a:endParaRPr lang="cs-CZ"/>
        </a:p>
      </dgm:t>
    </dgm:pt>
    <dgm:pt modelId="{7801A99E-9F39-4672-8ED7-057CC3855BFD}" type="pres">
      <dgm:prSet presAssocID="{089B669D-9307-4465-8440-A962FC1ADF30}" presName="hierChild4" presStyleCnt="0"/>
      <dgm:spPr/>
    </dgm:pt>
    <dgm:pt modelId="{D31E8F33-85B7-49D6-A984-9C81601D338A}" type="pres">
      <dgm:prSet presAssocID="{089B669D-9307-4465-8440-A962FC1ADF30}" presName="hierChild5" presStyleCnt="0"/>
      <dgm:spPr/>
    </dgm:pt>
    <dgm:pt modelId="{EC95DFA2-049E-4A63-BAF2-6851CF04DE9F}" type="pres">
      <dgm:prSet presAssocID="{171EF5DB-91AB-4FE8-B908-92BD079FEFA1}" presName="Name37" presStyleLbl="parChTrans1D3" presStyleIdx="4" presStyleCnt="6"/>
      <dgm:spPr/>
      <dgm:t>
        <a:bodyPr/>
        <a:lstStyle/>
        <a:p>
          <a:endParaRPr lang="cs-CZ"/>
        </a:p>
      </dgm:t>
    </dgm:pt>
    <dgm:pt modelId="{4A6E0D13-8E09-491F-82AF-E276E76FCD21}" type="pres">
      <dgm:prSet presAssocID="{B9D035F6-174E-4515-9378-B49F3CFF2923}" presName="hierRoot2" presStyleCnt="0">
        <dgm:presLayoutVars>
          <dgm:hierBranch val="init"/>
        </dgm:presLayoutVars>
      </dgm:prSet>
      <dgm:spPr/>
    </dgm:pt>
    <dgm:pt modelId="{37102CC5-086C-4911-BDC1-20A105EB369F}" type="pres">
      <dgm:prSet presAssocID="{B9D035F6-174E-4515-9378-B49F3CFF2923}" presName="rootComposite" presStyleCnt="0"/>
      <dgm:spPr/>
    </dgm:pt>
    <dgm:pt modelId="{5ABD53D8-5B3A-4D6C-8B55-2A90F102B634}" type="pres">
      <dgm:prSet presAssocID="{B9D035F6-174E-4515-9378-B49F3CFF2923}" presName="rootText" presStyleLbl="node3" presStyleIdx="4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3EED094-D653-42A4-A497-275B19428EA6}" type="pres">
      <dgm:prSet presAssocID="{B9D035F6-174E-4515-9378-B49F3CFF2923}" presName="rootConnector" presStyleLbl="node3" presStyleIdx="4" presStyleCnt="6"/>
      <dgm:spPr/>
      <dgm:t>
        <a:bodyPr/>
        <a:lstStyle/>
        <a:p>
          <a:endParaRPr lang="cs-CZ"/>
        </a:p>
      </dgm:t>
    </dgm:pt>
    <dgm:pt modelId="{2FCD15FC-196C-492B-8C02-80CCFBA9A2E6}" type="pres">
      <dgm:prSet presAssocID="{B9D035F6-174E-4515-9378-B49F3CFF2923}" presName="hierChild4" presStyleCnt="0"/>
      <dgm:spPr/>
    </dgm:pt>
    <dgm:pt modelId="{FF76E615-EFBB-4AFA-884B-0FB3947989FD}" type="pres">
      <dgm:prSet presAssocID="{B9D035F6-174E-4515-9378-B49F3CFF2923}" presName="hierChild5" presStyleCnt="0"/>
      <dgm:spPr/>
    </dgm:pt>
    <dgm:pt modelId="{7E40B74B-AEEE-42A3-B8D3-79A1115C2AAE}" type="pres">
      <dgm:prSet presAssocID="{C697A60F-1814-49FD-ADB9-0F041A57AE23}" presName="Name37" presStyleLbl="parChTrans1D3" presStyleIdx="5" presStyleCnt="6"/>
      <dgm:spPr/>
      <dgm:t>
        <a:bodyPr/>
        <a:lstStyle/>
        <a:p>
          <a:endParaRPr lang="cs-CZ"/>
        </a:p>
      </dgm:t>
    </dgm:pt>
    <dgm:pt modelId="{51215081-3FA3-4CD3-A729-6FFC353A3277}" type="pres">
      <dgm:prSet presAssocID="{EAEDD4EA-0484-4EED-A51C-DD4FD4D783EB}" presName="hierRoot2" presStyleCnt="0">
        <dgm:presLayoutVars>
          <dgm:hierBranch val="init"/>
        </dgm:presLayoutVars>
      </dgm:prSet>
      <dgm:spPr/>
    </dgm:pt>
    <dgm:pt modelId="{436D394A-DE57-47F6-98E7-E4214A8C35E6}" type="pres">
      <dgm:prSet presAssocID="{EAEDD4EA-0484-4EED-A51C-DD4FD4D783EB}" presName="rootComposite" presStyleCnt="0"/>
      <dgm:spPr/>
    </dgm:pt>
    <dgm:pt modelId="{175E7705-6C38-4B81-B770-400B92045AB2}" type="pres">
      <dgm:prSet presAssocID="{EAEDD4EA-0484-4EED-A51C-DD4FD4D783EB}" presName="rootText" presStyleLbl="node3" presStyleIdx="5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987D04B-B734-4077-8B3B-AA68631CE91B}" type="pres">
      <dgm:prSet presAssocID="{EAEDD4EA-0484-4EED-A51C-DD4FD4D783EB}" presName="rootConnector" presStyleLbl="node3" presStyleIdx="5" presStyleCnt="6"/>
      <dgm:spPr/>
      <dgm:t>
        <a:bodyPr/>
        <a:lstStyle/>
        <a:p>
          <a:endParaRPr lang="cs-CZ"/>
        </a:p>
      </dgm:t>
    </dgm:pt>
    <dgm:pt modelId="{2BC20D7B-6E6F-4AF1-9BD7-877B95D0F44E}" type="pres">
      <dgm:prSet presAssocID="{EAEDD4EA-0484-4EED-A51C-DD4FD4D783EB}" presName="hierChild4" presStyleCnt="0"/>
      <dgm:spPr/>
    </dgm:pt>
    <dgm:pt modelId="{2411AB31-E56D-4C94-AB86-CD2AF6A8159B}" type="pres">
      <dgm:prSet presAssocID="{EAEDD4EA-0484-4EED-A51C-DD4FD4D783EB}" presName="hierChild5" presStyleCnt="0"/>
      <dgm:spPr/>
    </dgm:pt>
    <dgm:pt modelId="{5CE62F4A-5612-4140-AB56-3B550CE906B4}" type="pres">
      <dgm:prSet presAssocID="{6A806308-5E3D-4687-B995-AC3DFAF6571C}" presName="hierChild5" presStyleCnt="0"/>
      <dgm:spPr/>
    </dgm:pt>
    <dgm:pt modelId="{C9760D69-23F8-46E2-9692-9BFBF150DC44}" type="pres">
      <dgm:prSet presAssocID="{D360A3EB-656C-478A-8D61-572EAF7DD436}" presName="hierChild3" presStyleCnt="0"/>
      <dgm:spPr/>
    </dgm:pt>
  </dgm:ptLst>
  <dgm:cxnLst>
    <dgm:cxn modelId="{027F8AC4-A475-4FEF-ACDF-FF1EE2ADAE6E}" type="presOf" srcId="{8784D8FC-B297-4C32-9C2C-5E2792DA514D}" destId="{CD22FBF9-12DA-4B2E-B7A7-A465A7D875B4}" srcOrd="0" destOrd="0" presId="urn:microsoft.com/office/officeart/2005/8/layout/orgChart1"/>
    <dgm:cxn modelId="{685C5C30-FBBA-4476-BF55-886B0E1CDD1A}" type="presOf" srcId="{00D1C1B5-4EC6-4024-B346-11CFD096749F}" destId="{EB0179E8-F6E8-44D1-BF6A-C51D295522F8}" srcOrd="1" destOrd="0" presId="urn:microsoft.com/office/officeart/2005/8/layout/orgChart1"/>
    <dgm:cxn modelId="{CC97BC70-331A-4D62-958B-72D87929E9BA}" type="presOf" srcId="{F0C8907A-4496-4118-BC9F-A3F424AC8EE4}" destId="{5F5177C7-68D8-44A1-84B3-5928010F5922}" srcOrd="0" destOrd="0" presId="urn:microsoft.com/office/officeart/2005/8/layout/orgChart1"/>
    <dgm:cxn modelId="{ED6A16BE-7057-416B-96D6-399948EEBB9D}" type="presOf" srcId="{8A6E144A-2EB2-4C47-807D-FFCB97CF5BE7}" destId="{60654A51-7FC5-407C-8465-78BBA2C87BC5}" srcOrd="0" destOrd="0" presId="urn:microsoft.com/office/officeart/2005/8/layout/orgChart1"/>
    <dgm:cxn modelId="{BB90CF83-0CB6-456D-9710-87E7E06462A1}" type="presOf" srcId="{B9D035F6-174E-4515-9378-B49F3CFF2923}" destId="{5ABD53D8-5B3A-4D6C-8B55-2A90F102B634}" srcOrd="0" destOrd="0" presId="urn:microsoft.com/office/officeart/2005/8/layout/orgChart1"/>
    <dgm:cxn modelId="{3422ADB6-8C4B-4B00-975E-42CCAB18A661}" srcId="{6A806308-5E3D-4687-B995-AC3DFAF6571C}" destId="{EAEDD4EA-0484-4EED-A51C-DD4FD4D783EB}" srcOrd="2" destOrd="0" parTransId="{C697A60F-1814-49FD-ADB9-0F041A57AE23}" sibTransId="{032969BF-14DF-4B1C-AE3E-04140BC2E9E5}"/>
    <dgm:cxn modelId="{96559570-C368-417A-B2AA-9CC15962E0DC}" srcId="{00D1C1B5-4EC6-4024-B346-11CFD096749F}" destId="{E683F134-8542-4637-9DDF-6920122E9334}" srcOrd="2" destOrd="0" parTransId="{66C854DB-264A-494B-87C6-DD8C4CF94034}" sibTransId="{CF48B4D2-00E4-4918-A224-A7229C214FDA}"/>
    <dgm:cxn modelId="{4F3EE853-6E15-43B8-996C-B40778E4074B}" type="presOf" srcId="{089B669D-9307-4465-8440-A962FC1ADF30}" destId="{4C7AB7F0-FAA4-4959-A70B-AFE51A739070}" srcOrd="1" destOrd="0" presId="urn:microsoft.com/office/officeart/2005/8/layout/orgChart1"/>
    <dgm:cxn modelId="{CD9C7353-02C0-4BC1-B0F5-92D30A62550D}" type="presOf" srcId="{B9D035F6-174E-4515-9378-B49F3CFF2923}" destId="{43EED094-D653-42A4-A497-275B19428EA6}" srcOrd="1" destOrd="0" presId="urn:microsoft.com/office/officeart/2005/8/layout/orgChart1"/>
    <dgm:cxn modelId="{779C877A-EE2C-4E5A-9946-1BD1125EA516}" type="presOf" srcId="{B86710E5-FF35-4E46-B59A-3B69E2456915}" destId="{39976FCA-719C-47BF-86C8-67EC5290C0F5}" srcOrd="0" destOrd="0" presId="urn:microsoft.com/office/officeart/2005/8/layout/orgChart1"/>
    <dgm:cxn modelId="{15940B35-3376-4B04-A843-352A699A2578}" type="presOf" srcId="{D360A3EB-656C-478A-8D61-572EAF7DD436}" destId="{09B85092-15AE-4828-BC26-B8646A088E1D}" srcOrd="1" destOrd="0" presId="urn:microsoft.com/office/officeart/2005/8/layout/orgChart1"/>
    <dgm:cxn modelId="{F8A7CA54-66D5-4FE3-9D5C-BF56888125A4}" type="presOf" srcId="{E683F134-8542-4637-9DDF-6920122E9334}" destId="{38C73B2C-5E03-41CB-884D-8A3B50AFCDB2}" srcOrd="1" destOrd="0" presId="urn:microsoft.com/office/officeart/2005/8/layout/orgChart1"/>
    <dgm:cxn modelId="{7394E5D5-73F8-4A4F-9A12-C689F884924C}" type="presOf" srcId="{089B669D-9307-4465-8440-A962FC1ADF30}" destId="{13BF8E3F-7D5B-4F60-AD24-AF3357FF53F5}" srcOrd="0" destOrd="0" presId="urn:microsoft.com/office/officeart/2005/8/layout/orgChart1"/>
    <dgm:cxn modelId="{A82DA5EC-18D1-4CDB-B4F2-9D539665B110}" type="presOf" srcId="{D360A3EB-656C-478A-8D61-572EAF7DD436}" destId="{6A3571C8-23E0-46DB-A23D-A1D3E2CF9533}" srcOrd="0" destOrd="0" presId="urn:microsoft.com/office/officeart/2005/8/layout/orgChart1"/>
    <dgm:cxn modelId="{CA199A89-47DB-4CF5-A7D7-CC60EB59063E}" type="presOf" srcId="{18527C25-142C-4153-AE0F-8A983696907F}" destId="{5202268F-A13B-412F-9B16-CA3233E1B275}" srcOrd="0" destOrd="0" presId="urn:microsoft.com/office/officeart/2005/8/layout/orgChart1"/>
    <dgm:cxn modelId="{439A7A86-A3F4-4812-A9B9-F5C969E2EFB7}" srcId="{00D1C1B5-4EC6-4024-B346-11CFD096749F}" destId="{18527C25-142C-4153-AE0F-8A983696907F}" srcOrd="0" destOrd="0" parTransId="{FAFB369E-A26C-43DA-B5EE-D47BDF70407F}" sibTransId="{0229EE8D-AFFF-435C-8D8A-FD107B8BE578}"/>
    <dgm:cxn modelId="{05E2316E-038A-42B3-AE1E-E9279E131199}" srcId="{6A806308-5E3D-4687-B995-AC3DFAF6571C}" destId="{089B669D-9307-4465-8440-A962FC1ADF30}" srcOrd="0" destOrd="0" parTransId="{602DA6C1-662F-43B4-B7AE-89620C97AB8D}" sibTransId="{92389C96-FDA8-41C3-8A08-E634C1AA22EC}"/>
    <dgm:cxn modelId="{13A2096B-82A5-4FD7-9A8A-EB63F8FD2244}" type="presOf" srcId="{3A6EA5A1-BF1E-451D-9645-E28238B72488}" destId="{5BF99686-9141-4F27-836F-2532B3C1281E}" srcOrd="1" destOrd="0" presId="urn:microsoft.com/office/officeart/2005/8/layout/orgChart1"/>
    <dgm:cxn modelId="{BA7D3318-D180-48E5-94F5-9D6D4C9CB56D}" type="presOf" srcId="{EAEDD4EA-0484-4EED-A51C-DD4FD4D783EB}" destId="{175E7705-6C38-4B81-B770-400B92045AB2}" srcOrd="0" destOrd="0" presId="urn:microsoft.com/office/officeart/2005/8/layout/orgChart1"/>
    <dgm:cxn modelId="{A0A913AC-82BA-47CE-A251-9662E1D32FFC}" type="presOf" srcId="{18527C25-142C-4153-AE0F-8A983696907F}" destId="{D11318ED-7E6D-4611-90FA-7133C320A397}" srcOrd="1" destOrd="0" presId="urn:microsoft.com/office/officeart/2005/8/layout/orgChart1"/>
    <dgm:cxn modelId="{B981F429-D93A-4B6A-9FD6-B502B801BE8D}" srcId="{D360A3EB-656C-478A-8D61-572EAF7DD436}" destId="{00D1C1B5-4EC6-4024-B346-11CFD096749F}" srcOrd="0" destOrd="0" parTransId="{8A6E144A-2EB2-4C47-807D-FFCB97CF5BE7}" sibTransId="{008ACA85-CBD5-4FA4-AEF8-F763BA391F28}"/>
    <dgm:cxn modelId="{E324D571-F325-4351-BD18-A27422BCD483}" type="presOf" srcId="{FAFB369E-A26C-43DA-B5EE-D47BDF70407F}" destId="{C2675765-73FB-4929-A5E6-D2C35E09E996}" srcOrd="0" destOrd="0" presId="urn:microsoft.com/office/officeart/2005/8/layout/orgChart1"/>
    <dgm:cxn modelId="{2D601CB0-F7B5-4B1E-A446-033E226AACA7}" type="presOf" srcId="{E683F134-8542-4637-9DDF-6920122E9334}" destId="{9D6C8A65-C5AA-455B-A8C3-ABC858011EC4}" srcOrd="0" destOrd="0" presId="urn:microsoft.com/office/officeart/2005/8/layout/orgChart1"/>
    <dgm:cxn modelId="{D29C453F-24A9-4396-BC16-23A36358CD0C}" type="presOf" srcId="{171EF5DB-91AB-4FE8-B908-92BD079FEFA1}" destId="{EC95DFA2-049E-4A63-BAF2-6851CF04DE9F}" srcOrd="0" destOrd="0" presId="urn:microsoft.com/office/officeart/2005/8/layout/orgChart1"/>
    <dgm:cxn modelId="{A67FB12A-05E4-4C5B-A2CA-A880F0994B45}" type="presOf" srcId="{66C854DB-264A-494B-87C6-DD8C4CF94034}" destId="{4535C20B-27C7-45C8-8FF4-A8A091BF8759}" srcOrd="0" destOrd="0" presId="urn:microsoft.com/office/officeart/2005/8/layout/orgChart1"/>
    <dgm:cxn modelId="{28465A3D-61F3-4078-852F-AE6B02D4BD93}" type="presOf" srcId="{EAEDD4EA-0484-4EED-A51C-DD4FD4D783EB}" destId="{6987D04B-B734-4077-8B3B-AA68631CE91B}" srcOrd="1" destOrd="0" presId="urn:microsoft.com/office/officeart/2005/8/layout/orgChart1"/>
    <dgm:cxn modelId="{6ADDFBED-979D-4640-8898-F759ED687978}" type="presOf" srcId="{6A806308-5E3D-4687-B995-AC3DFAF6571C}" destId="{E5E7BCAB-F40F-4FA4-A5DA-C21E4BDAA04A}" srcOrd="0" destOrd="0" presId="urn:microsoft.com/office/officeart/2005/8/layout/orgChart1"/>
    <dgm:cxn modelId="{BA7EB978-C26E-4797-9B1E-B4EAD211372A}" type="presOf" srcId="{3A6EA5A1-BF1E-451D-9645-E28238B72488}" destId="{26821451-F268-4314-B47A-644FCE63F35F}" srcOrd="0" destOrd="0" presId="urn:microsoft.com/office/officeart/2005/8/layout/orgChart1"/>
    <dgm:cxn modelId="{1075F184-B082-4937-B6E2-D1CDF1AB58CB}" type="presOf" srcId="{6A806308-5E3D-4687-B995-AC3DFAF6571C}" destId="{1822E87A-F577-4A83-A877-11735452CB73}" srcOrd="1" destOrd="0" presId="urn:microsoft.com/office/officeart/2005/8/layout/orgChart1"/>
    <dgm:cxn modelId="{8B0B8158-B928-4E24-84F6-EF984483680C}" type="presOf" srcId="{602DA6C1-662F-43B4-B7AE-89620C97AB8D}" destId="{94869A13-E3AC-4E2C-BA3E-9C3235A57A58}" srcOrd="0" destOrd="0" presId="urn:microsoft.com/office/officeart/2005/8/layout/orgChart1"/>
    <dgm:cxn modelId="{3F0680BA-2976-460C-A6B5-E5376B34B599}" type="presOf" srcId="{00D1C1B5-4EC6-4024-B346-11CFD096749F}" destId="{53883D5F-9014-4129-ACB0-BFB35BC6FBE8}" srcOrd="0" destOrd="0" presId="urn:microsoft.com/office/officeart/2005/8/layout/orgChart1"/>
    <dgm:cxn modelId="{707CB709-6427-4C01-9895-50BAC3D81694}" srcId="{D360A3EB-656C-478A-8D61-572EAF7DD436}" destId="{6A806308-5E3D-4687-B995-AC3DFAF6571C}" srcOrd="1" destOrd="0" parTransId="{B86710E5-FF35-4E46-B59A-3B69E2456915}" sibTransId="{DBC95160-540D-4270-97CD-6A0611A46394}"/>
    <dgm:cxn modelId="{D475AE1C-18C3-4DD3-8B49-BD59EDE4D23A}" srcId="{00D1C1B5-4EC6-4024-B346-11CFD096749F}" destId="{3A6EA5A1-BF1E-451D-9645-E28238B72488}" srcOrd="1" destOrd="0" parTransId="{8784D8FC-B297-4C32-9C2C-5E2792DA514D}" sibTransId="{BC83B40D-C986-4251-A79E-B2FED1317410}"/>
    <dgm:cxn modelId="{735EF586-8921-418E-B09D-83BFE9E282EE}" srcId="{F0C8907A-4496-4118-BC9F-A3F424AC8EE4}" destId="{D360A3EB-656C-478A-8D61-572EAF7DD436}" srcOrd="0" destOrd="0" parTransId="{D383EE7D-3297-4360-86D8-CCFC31922CE9}" sibTransId="{C7B776DE-188A-4E6C-8D6B-91ACAC69D578}"/>
    <dgm:cxn modelId="{06272B01-A3A2-45C8-B4E1-BDF73E92723F}" type="presOf" srcId="{C697A60F-1814-49FD-ADB9-0F041A57AE23}" destId="{7E40B74B-AEEE-42A3-B8D3-79A1115C2AAE}" srcOrd="0" destOrd="0" presId="urn:microsoft.com/office/officeart/2005/8/layout/orgChart1"/>
    <dgm:cxn modelId="{A9372ADE-BDDF-4D3C-BFB6-1E74A0AAA06B}" srcId="{6A806308-5E3D-4687-B995-AC3DFAF6571C}" destId="{B9D035F6-174E-4515-9378-B49F3CFF2923}" srcOrd="1" destOrd="0" parTransId="{171EF5DB-91AB-4FE8-B908-92BD079FEFA1}" sibTransId="{B4E61371-31D1-4376-AC28-C40DD02EAFFA}"/>
    <dgm:cxn modelId="{43247A24-D9FF-4D57-A486-979F2659103E}" type="presParOf" srcId="{5F5177C7-68D8-44A1-84B3-5928010F5922}" destId="{BD771D24-488A-45CC-B659-15140A5A8EEF}" srcOrd="0" destOrd="0" presId="urn:microsoft.com/office/officeart/2005/8/layout/orgChart1"/>
    <dgm:cxn modelId="{19D275F6-905D-4A13-BE50-D656FC64F009}" type="presParOf" srcId="{BD771D24-488A-45CC-B659-15140A5A8EEF}" destId="{9D0D360E-7412-4FBB-A22D-D78DF1C75A37}" srcOrd="0" destOrd="0" presId="urn:microsoft.com/office/officeart/2005/8/layout/orgChart1"/>
    <dgm:cxn modelId="{0C29E9EF-31E7-41EA-AA7F-50919445143F}" type="presParOf" srcId="{9D0D360E-7412-4FBB-A22D-D78DF1C75A37}" destId="{6A3571C8-23E0-46DB-A23D-A1D3E2CF9533}" srcOrd="0" destOrd="0" presId="urn:microsoft.com/office/officeart/2005/8/layout/orgChart1"/>
    <dgm:cxn modelId="{EF6B7D35-826F-4485-8866-1024B6F52CD9}" type="presParOf" srcId="{9D0D360E-7412-4FBB-A22D-D78DF1C75A37}" destId="{09B85092-15AE-4828-BC26-B8646A088E1D}" srcOrd="1" destOrd="0" presId="urn:microsoft.com/office/officeart/2005/8/layout/orgChart1"/>
    <dgm:cxn modelId="{9F1EC159-184E-4EDB-9104-5683BC2E9F95}" type="presParOf" srcId="{BD771D24-488A-45CC-B659-15140A5A8EEF}" destId="{E24759FE-6073-4DD2-B312-9CE09CE13B96}" srcOrd="1" destOrd="0" presId="urn:microsoft.com/office/officeart/2005/8/layout/orgChart1"/>
    <dgm:cxn modelId="{A56B02FB-11D8-477B-9663-D9916B06F9DF}" type="presParOf" srcId="{E24759FE-6073-4DD2-B312-9CE09CE13B96}" destId="{60654A51-7FC5-407C-8465-78BBA2C87BC5}" srcOrd="0" destOrd="0" presId="urn:microsoft.com/office/officeart/2005/8/layout/orgChart1"/>
    <dgm:cxn modelId="{27786BD0-5382-4357-9FDD-52D94D5FC715}" type="presParOf" srcId="{E24759FE-6073-4DD2-B312-9CE09CE13B96}" destId="{60523F11-AE24-40A3-9262-19288260B196}" srcOrd="1" destOrd="0" presId="urn:microsoft.com/office/officeart/2005/8/layout/orgChart1"/>
    <dgm:cxn modelId="{E97B28A6-10E3-4B70-8782-82DA619B63C9}" type="presParOf" srcId="{60523F11-AE24-40A3-9262-19288260B196}" destId="{F169EE6B-ECBE-4594-AAE0-08AC9A9BD664}" srcOrd="0" destOrd="0" presId="urn:microsoft.com/office/officeart/2005/8/layout/orgChart1"/>
    <dgm:cxn modelId="{754265AF-5DBA-4D7B-90D0-49D24BEADB5F}" type="presParOf" srcId="{F169EE6B-ECBE-4594-AAE0-08AC9A9BD664}" destId="{53883D5F-9014-4129-ACB0-BFB35BC6FBE8}" srcOrd="0" destOrd="0" presId="urn:microsoft.com/office/officeart/2005/8/layout/orgChart1"/>
    <dgm:cxn modelId="{6E147264-46D5-4A0B-BE1B-7D21C082E079}" type="presParOf" srcId="{F169EE6B-ECBE-4594-AAE0-08AC9A9BD664}" destId="{EB0179E8-F6E8-44D1-BF6A-C51D295522F8}" srcOrd="1" destOrd="0" presId="urn:microsoft.com/office/officeart/2005/8/layout/orgChart1"/>
    <dgm:cxn modelId="{F645A398-7B5D-4D03-ADF8-9F9D2E6D04D3}" type="presParOf" srcId="{60523F11-AE24-40A3-9262-19288260B196}" destId="{C10F3811-BF4B-416F-97BD-2980991AE77B}" srcOrd="1" destOrd="0" presId="urn:microsoft.com/office/officeart/2005/8/layout/orgChart1"/>
    <dgm:cxn modelId="{E198EE54-4CC7-4CA7-9B00-9B25F7571751}" type="presParOf" srcId="{C10F3811-BF4B-416F-97BD-2980991AE77B}" destId="{C2675765-73FB-4929-A5E6-D2C35E09E996}" srcOrd="0" destOrd="0" presId="urn:microsoft.com/office/officeart/2005/8/layout/orgChart1"/>
    <dgm:cxn modelId="{6964CF66-CF58-4C62-82D5-A80E4F0567F3}" type="presParOf" srcId="{C10F3811-BF4B-416F-97BD-2980991AE77B}" destId="{C560444B-13FD-41D3-84E7-CD08E8CCA7B9}" srcOrd="1" destOrd="0" presId="urn:microsoft.com/office/officeart/2005/8/layout/orgChart1"/>
    <dgm:cxn modelId="{C939776F-85A1-4D30-8F54-03B456DB27B7}" type="presParOf" srcId="{C560444B-13FD-41D3-84E7-CD08E8CCA7B9}" destId="{5A45C0D5-537A-4600-A0EF-23875BE95045}" srcOrd="0" destOrd="0" presId="urn:microsoft.com/office/officeart/2005/8/layout/orgChart1"/>
    <dgm:cxn modelId="{6AB4A164-2193-4565-AA52-90CC686C372C}" type="presParOf" srcId="{5A45C0D5-537A-4600-A0EF-23875BE95045}" destId="{5202268F-A13B-412F-9B16-CA3233E1B275}" srcOrd="0" destOrd="0" presId="urn:microsoft.com/office/officeart/2005/8/layout/orgChart1"/>
    <dgm:cxn modelId="{2D218A70-1B70-48C5-AB61-F1F504A744B3}" type="presParOf" srcId="{5A45C0D5-537A-4600-A0EF-23875BE95045}" destId="{D11318ED-7E6D-4611-90FA-7133C320A397}" srcOrd="1" destOrd="0" presId="urn:microsoft.com/office/officeart/2005/8/layout/orgChart1"/>
    <dgm:cxn modelId="{B6523A34-4CE6-4148-A76A-F8280A6E6C5A}" type="presParOf" srcId="{C560444B-13FD-41D3-84E7-CD08E8CCA7B9}" destId="{76C6BD13-1FC7-4E0E-9FE0-6FB4916C8D36}" srcOrd="1" destOrd="0" presId="urn:microsoft.com/office/officeart/2005/8/layout/orgChart1"/>
    <dgm:cxn modelId="{A25116AF-7044-4536-B7D4-BC0CA7FDDAC5}" type="presParOf" srcId="{C560444B-13FD-41D3-84E7-CD08E8CCA7B9}" destId="{6CD48F28-B98A-4FE3-AACE-6C0E7E5F50F8}" srcOrd="2" destOrd="0" presId="urn:microsoft.com/office/officeart/2005/8/layout/orgChart1"/>
    <dgm:cxn modelId="{C41E82D3-5FE9-45BC-AA82-5A2280FD455C}" type="presParOf" srcId="{C10F3811-BF4B-416F-97BD-2980991AE77B}" destId="{CD22FBF9-12DA-4B2E-B7A7-A465A7D875B4}" srcOrd="2" destOrd="0" presId="urn:microsoft.com/office/officeart/2005/8/layout/orgChart1"/>
    <dgm:cxn modelId="{4B38B93B-6AA0-4962-8CF3-6BE14B004223}" type="presParOf" srcId="{C10F3811-BF4B-416F-97BD-2980991AE77B}" destId="{B0CB0660-1133-4E3D-84B6-F97BB245A2FD}" srcOrd="3" destOrd="0" presId="urn:microsoft.com/office/officeart/2005/8/layout/orgChart1"/>
    <dgm:cxn modelId="{31DB09A2-D31D-4CEA-928D-112781D070F6}" type="presParOf" srcId="{B0CB0660-1133-4E3D-84B6-F97BB245A2FD}" destId="{26CB63D1-97F5-4F92-B8B3-A376F062A393}" srcOrd="0" destOrd="0" presId="urn:microsoft.com/office/officeart/2005/8/layout/orgChart1"/>
    <dgm:cxn modelId="{C51E9A2A-860F-4C92-9991-DF4BF7B7181E}" type="presParOf" srcId="{26CB63D1-97F5-4F92-B8B3-A376F062A393}" destId="{26821451-F268-4314-B47A-644FCE63F35F}" srcOrd="0" destOrd="0" presId="urn:microsoft.com/office/officeart/2005/8/layout/orgChart1"/>
    <dgm:cxn modelId="{1B8DEF3E-4979-4FCC-8228-1134DFA31D99}" type="presParOf" srcId="{26CB63D1-97F5-4F92-B8B3-A376F062A393}" destId="{5BF99686-9141-4F27-836F-2532B3C1281E}" srcOrd="1" destOrd="0" presId="urn:microsoft.com/office/officeart/2005/8/layout/orgChart1"/>
    <dgm:cxn modelId="{C564E5FD-3290-4486-A817-0AF6913EF700}" type="presParOf" srcId="{B0CB0660-1133-4E3D-84B6-F97BB245A2FD}" destId="{44E56536-9FAB-407A-B39A-0CBB338077CA}" srcOrd="1" destOrd="0" presId="urn:microsoft.com/office/officeart/2005/8/layout/orgChart1"/>
    <dgm:cxn modelId="{D1BD65EA-61B4-48FC-A5BB-B4FFC985454B}" type="presParOf" srcId="{B0CB0660-1133-4E3D-84B6-F97BB245A2FD}" destId="{B6093266-78CD-40EF-84F5-469905DB6E69}" srcOrd="2" destOrd="0" presId="urn:microsoft.com/office/officeart/2005/8/layout/orgChart1"/>
    <dgm:cxn modelId="{5DCE9995-DA00-420C-AFCD-D3F117ED9725}" type="presParOf" srcId="{C10F3811-BF4B-416F-97BD-2980991AE77B}" destId="{4535C20B-27C7-45C8-8FF4-A8A091BF8759}" srcOrd="4" destOrd="0" presId="urn:microsoft.com/office/officeart/2005/8/layout/orgChart1"/>
    <dgm:cxn modelId="{20797C2D-F58C-47E5-90EF-E3628FD7137A}" type="presParOf" srcId="{C10F3811-BF4B-416F-97BD-2980991AE77B}" destId="{470E5DEF-1DFA-4C81-A12B-C661AD530A33}" srcOrd="5" destOrd="0" presId="urn:microsoft.com/office/officeart/2005/8/layout/orgChart1"/>
    <dgm:cxn modelId="{CE4740A5-448F-4D5D-8688-EF0CD23D82A1}" type="presParOf" srcId="{470E5DEF-1DFA-4C81-A12B-C661AD530A33}" destId="{D78650D6-DB83-410B-9BBA-F47BB5882072}" srcOrd="0" destOrd="0" presId="urn:microsoft.com/office/officeart/2005/8/layout/orgChart1"/>
    <dgm:cxn modelId="{E232417F-4389-41D8-8B04-67FB875D302F}" type="presParOf" srcId="{D78650D6-DB83-410B-9BBA-F47BB5882072}" destId="{9D6C8A65-C5AA-455B-A8C3-ABC858011EC4}" srcOrd="0" destOrd="0" presId="urn:microsoft.com/office/officeart/2005/8/layout/orgChart1"/>
    <dgm:cxn modelId="{1B65A676-A016-4B8F-BD01-B915C1B9D951}" type="presParOf" srcId="{D78650D6-DB83-410B-9BBA-F47BB5882072}" destId="{38C73B2C-5E03-41CB-884D-8A3B50AFCDB2}" srcOrd="1" destOrd="0" presId="urn:microsoft.com/office/officeart/2005/8/layout/orgChart1"/>
    <dgm:cxn modelId="{2129C6BA-6F16-41F9-852D-E511938A447D}" type="presParOf" srcId="{470E5DEF-1DFA-4C81-A12B-C661AD530A33}" destId="{B8092A31-DFAB-4780-9179-AC553DD701BA}" srcOrd="1" destOrd="0" presId="urn:microsoft.com/office/officeart/2005/8/layout/orgChart1"/>
    <dgm:cxn modelId="{03A1B2C2-706C-471B-8368-54ADF613E902}" type="presParOf" srcId="{470E5DEF-1DFA-4C81-A12B-C661AD530A33}" destId="{38CB2710-EC10-4679-97C2-8EB1F7A58456}" srcOrd="2" destOrd="0" presId="urn:microsoft.com/office/officeart/2005/8/layout/orgChart1"/>
    <dgm:cxn modelId="{AD5518E4-8042-4CDC-BE79-C682B2369035}" type="presParOf" srcId="{60523F11-AE24-40A3-9262-19288260B196}" destId="{FFE86414-A19C-4349-9D39-9E6C78EB5BCB}" srcOrd="2" destOrd="0" presId="urn:microsoft.com/office/officeart/2005/8/layout/orgChart1"/>
    <dgm:cxn modelId="{5337E748-3EEA-40A0-B335-3471013FC50E}" type="presParOf" srcId="{E24759FE-6073-4DD2-B312-9CE09CE13B96}" destId="{39976FCA-719C-47BF-86C8-67EC5290C0F5}" srcOrd="2" destOrd="0" presId="urn:microsoft.com/office/officeart/2005/8/layout/orgChart1"/>
    <dgm:cxn modelId="{7AD388B7-F759-43D0-9854-2C35DE8F1DB9}" type="presParOf" srcId="{E24759FE-6073-4DD2-B312-9CE09CE13B96}" destId="{D6AA3AB3-1B24-4CE5-92B8-4A3FCF1A7B37}" srcOrd="3" destOrd="0" presId="urn:microsoft.com/office/officeart/2005/8/layout/orgChart1"/>
    <dgm:cxn modelId="{E6B64D31-81B8-4704-825B-8DBAF4C928BC}" type="presParOf" srcId="{D6AA3AB3-1B24-4CE5-92B8-4A3FCF1A7B37}" destId="{68BC14E2-8EA4-40C4-897D-D8541AB0FF94}" srcOrd="0" destOrd="0" presId="urn:microsoft.com/office/officeart/2005/8/layout/orgChart1"/>
    <dgm:cxn modelId="{B02C8EE2-A1F8-4EE8-9605-8CF57085B87B}" type="presParOf" srcId="{68BC14E2-8EA4-40C4-897D-D8541AB0FF94}" destId="{E5E7BCAB-F40F-4FA4-A5DA-C21E4BDAA04A}" srcOrd="0" destOrd="0" presId="urn:microsoft.com/office/officeart/2005/8/layout/orgChart1"/>
    <dgm:cxn modelId="{5AF659A2-CD2A-42E5-8E22-40D0354BAE5F}" type="presParOf" srcId="{68BC14E2-8EA4-40C4-897D-D8541AB0FF94}" destId="{1822E87A-F577-4A83-A877-11735452CB73}" srcOrd="1" destOrd="0" presId="urn:microsoft.com/office/officeart/2005/8/layout/orgChart1"/>
    <dgm:cxn modelId="{97AA7344-318C-4C49-8933-F120DFFAC1CA}" type="presParOf" srcId="{D6AA3AB3-1B24-4CE5-92B8-4A3FCF1A7B37}" destId="{7D4A4413-B661-43B0-96D8-BEEEF5F5FFE6}" srcOrd="1" destOrd="0" presId="urn:microsoft.com/office/officeart/2005/8/layout/orgChart1"/>
    <dgm:cxn modelId="{C6CEA8BD-13FC-4742-9173-78D86D79746B}" type="presParOf" srcId="{7D4A4413-B661-43B0-96D8-BEEEF5F5FFE6}" destId="{94869A13-E3AC-4E2C-BA3E-9C3235A57A58}" srcOrd="0" destOrd="0" presId="urn:microsoft.com/office/officeart/2005/8/layout/orgChart1"/>
    <dgm:cxn modelId="{AAAE0F9E-C29A-4E13-AF69-3E3520687E6E}" type="presParOf" srcId="{7D4A4413-B661-43B0-96D8-BEEEF5F5FFE6}" destId="{B3B3B162-6E17-4C40-9CEA-A9F120795487}" srcOrd="1" destOrd="0" presId="urn:microsoft.com/office/officeart/2005/8/layout/orgChart1"/>
    <dgm:cxn modelId="{80B5D888-1732-4344-954A-7C8256CA4086}" type="presParOf" srcId="{B3B3B162-6E17-4C40-9CEA-A9F120795487}" destId="{4514BF82-2A58-4FAD-A46E-FBB9F2894FDF}" srcOrd="0" destOrd="0" presId="urn:microsoft.com/office/officeart/2005/8/layout/orgChart1"/>
    <dgm:cxn modelId="{3A470D96-CD33-44E7-BEDE-72DA41C7D292}" type="presParOf" srcId="{4514BF82-2A58-4FAD-A46E-FBB9F2894FDF}" destId="{13BF8E3F-7D5B-4F60-AD24-AF3357FF53F5}" srcOrd="0" destOrd="0" presId="urn:microsoft.com/office/officeart/2005/8/layout/orgChart1"/>
    <dgm:cxn modelId="{A061FB1A-9781-408F-9D95-0731405B8B5A}" type="presParOf" srcId="{4514BF82-2A58-4FAD-A46E-FBB9F2894FDF}" destId="{4C7AB7F0-FAA4-4959-A70B-AFE51A739070}" srcOrd="1" destOrd="0" presId="urn:microsoft.com/office/officeart/2005/8/layout/orgChart1"/>
    <dgm:cxn modelId="{578974EE-3D80-40FB-B990-3886E87EF4B8}" type="presParOf" srcId="{B3B3B162-6E17-4C40-9CEA-A9F120795487}" destId="{7801A99E-9F39-4672-8ED7-057CC3855BFD}" srcOrd="1" destOrd="0" presId="urn:microsoft.com/office/officeart/2005/8/layout/orgChart1"/>
    <dgm:cxn modelId="{619375E1-41F2-4D8C-84CD-A9CF3D2D8158}" type="presParOf" srcId="{B3B3B162-6E17-4C40-9CEA-A9F120795487}" destId="{D31E8F33-85B7-49D6-A984-9C81601D338A}" srcOrd="2" destOrd="0" presId="urn:microsoft.com/office/officeart/2005/8/layout/orgChart1"/>
    <dgm:cxn modelId="{E8891B2E-BE2A-4F40-8E98-0272CE5C8E07}" type="presParOf" srcId="{7D4A4413-B661-43B0-96D8-BEEEF5F5FFE6}" destId="{EC95DFA2-049E-4A63-BAF2-6851CF04DE9F}" srcOrd="2" destOrd="0" presId="urn:microsoft.com/office/officeart/2005/8/layout/orgChart1"/>
    <dgm:cxn modelId="{8E70ADA8-1E48-49B7-8F1D-1D9A7C9C90B3}" type="presParOf" srcId="{7D4A4413-B661-43B0-96D8-BEEEF5F5FFE6}" destId="{4A6E0D13-8E09-491F-82AF-E276E76FCD21}" srcOrd="3" destOrd="0" presId="urn:microsoft.com/office/officeart/2005/8/layout/orgChart1"/>
    <dgm:cxn modelId="{BF1A4C68-9DC5-4768-B3BA-64503A329D3E}" type="presParOf" srcId="{4A6E0D13-8E09-491F-82AF-E276E76FCD21}" destId="{37102CC5-086C-4911-BDC1-20A105EB369F}" srcOrd="0" destOrd="0" presId="urn:microsoft.com/office/officeart/2005/8/layout/orgChart1"/>
    <dgm:cxn modelId="{832D4CAE-3170-4493-9E48-0456617DC74F}" type="presParOf" srcId="{37102CC5-086C-4911-BDC1-20A105EB369F}" destId="{5ABD53D8-5B3A-4D6C-8B55-2A90F102B634}" srcOrd="0" destOrd="0" presId="urn:microsoft.com/office/officeart/2005/8/layout/orgChart1"/>
    <dgm:cxn modelId="{C58B3192-81F2-4C11-8A69-89F910145E27}" type="presParOf" srcId="{37102CC5-086C-4911-BDC1-20A105EB369F}" destId="{43EED094-D653-42A4-A497-275B19428EA6}" srcOrd="1" destOrd="0" presId="urn:microsoft.com/office/officeart/2005/8/layout/orgChart1"/>
    <dgm:cxn modelId="{32D755E9-569C-4F9F-87B9-0F216F0DFBD6}" type="presParOf" srcId="{4A6E0D13-8E09-491F-82AF-E276E76FCD21}" destId="{2FCD15FC-196C-492B-8C02-80CCFBA9A2E6}" srcOrd="1" destOrd="0" presId="urn:microsoft.com/office/officeart/2005/8/layout/orgChart1"/>
    <dgm:cxn modelId="{EB560A13-30D3-4F42-B6F8-552F1B64E2AA}" type="presParOf" srcId="{4A6E0D13-8E09-491F-82AF-E276E76FCD21}" destId="{FF76E615-EFBB-4AFA-884B-0FB3947989FD}" srcOrd="2" destOrd="0" presId="urn:microsoft.com/office/officeart/2005/8/layout/orgChart1"/>
    <dgm:cxn modelId="{3117BA7B-CF31-46B4-9443-CDD581D6C483}" type="presParOf" srcId="{7D4A4413-B661-43B0-96D8-BEEEF5F5FFE6}" destId="{7E40B74B-AEEE-42A3-B8D3-79A1115C2AAE}" srcOrd="4" destOrd="0" presId="urn:microsoft.com/office/officeart/2005/8/layout/orgChart1"/>
    <dgm:cxn modelId="{EFDA147E-5ADC-45B7-8596-CA97742EA0CA}" type="presParOf" srcId="{7D4A4413-B661-43B0-96D8-BEEEF5F5FFE6}" destId="{51215081-3FA3-4CD3-A729-6FFC353A3277}" srcOrd="5" destOrd="0" presId="urn:microsoft.com/office/officeart/2005/8/layout/orgChart1"/>
    <dgm:cxn modelId="{3EE3AFA8-93B9-4602-AE6A-D872724C259A}" type="presParOf" srcId="{51215081-3FA3-4CD3-A729-6FFC353A3277}" destId="{436D394A-DE57-47F6-98E7-E4214A8C35E6}" srcOrd="0" destOrd="0" presId="urn:microsoft.com/office/officeart/2005/8/layout/orgChart1"/>
    <dgm:cxn modelId="{C67F58BC-DCE0-4700-944E-A5405CBE97D1}" type="presParOf" srcId="{436D394A-DE57-47F6-98E7-E4214A8C35E6}" destId="{175E7705-6C38-4B81-B770-400B92045AB2}" srcOrd="0" destOrd="0" presId="urn:microsoft.com/office/officeart/2005/8/layout/orgChart1"/>
    <dgm:cxn modelId="{D19F41F0-5CC5-4EB8-A2DF-8EBA080A9487}" type="presParOf" srcId="{436D394A-DE57-47F6-98E7-E4214A8C35E6}" destId="{6987D04B-B734-4077-8B3B-AA68631CE91B}" srcOrd="1" destOrd="0" presId="urn:microsoft.com/office/officeart/2005/8/layout/orgChart1"/>
    <dgm:cxn modelId="{9D5C9DC2-EEDB-40B9-A659-3A66BAB7924F}" type="presParOf" srcId="{51215081-3FA3-4CD3-A729-6FFC353A3277}" destId="{2BC20D7B-6E6F-4AF1-9BD7-877B95D0F44E}" srcOrd="1" destOrd="0" presId="urn:microsoft.com/office/officeart/2005/8/layout/orgChart1"/>
    <dgm:cxn modelId="{93F34371-784E-4CDB-8FE6-ACAE49E37C80}" type="presParOf" srcId="{51215081-3FA3-4CD3-A729-6FFC353A3277}" destId="{2411AB31-E56D-4C94-AB86-CD2AF6A8159B}" srcOrd="2" destOrd="0" presId="urn:microsoft.com/office/officeart/2005/8/layout/orgChart1"/>
    <dgm:cxn modelId="{F6C98F47-2157-4A5F-9B6E-DB8B02E3D94E}" type="presParOf" srcId="{D6AA3AB3-1B24-4CE5-92B8-4A3FCF1A7B37}" destId="{5CE62F4A-5612-4140-AB56-3B550CE906B4}" srcOrd="2" destOrd="0" presId="urn:microsoft.com/office/officeart/2005/8/layout/orgChart1"/>
    <dgm:cxn modelId="{EB556FFC-E0BD-46C6-AF42-30F69A6C2E9F}" type="presParOf" srcId="{BD771D24-488A-45CC-B659-15140A5A8EEF}" destId="{C9760D69-23F8-46E2-9692-9BFBF150DC4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F78BBA5-8518-4254-B812-7DBB5606C469}" type="doc">
      <dgm:prSet loTypeId="urn:microsoft.com/office/officeart/2005/8/layout/process1" loCatId="process" qsTypeId="urn:microsoft.com/office/officeart/2005/8/quickstyle/simple1" qsCatId="simple" csTypeId="urn:microsoft.com/office/officeart/2005/8/colors/accent0_2" csCatId="mainScheme" phldr="1"/>
      <dgm:spPr/>
    </dgm:pt>
    <dgm:pt modelId="{CE45FCB1-3040-449F-A73B-6369366915C5}">
      <dgm:prSet phldrT="[Text]"/>
      <dgm:spPr/>
      <dgm:t>
        <a:bodyPr/>
        <a:lstStyle/>
        <a:p>
          <a:r>
            <a:rPr lang="cs-CZ" dirty="0" smtClean="0"/>
            <a:t>Vnímaní </a:t>
          </a:r>
          <a:endParaRPr lang="cs-CZ" dirty="0"/>
        </a:p>
      </dgm:t>
    </dgm:pt>
    <dgm:pt modelId="{5D7A15D5-F9E5-4CB3-BD31-0D1A0D83BA1B}" type="parTrans" cxnId="{8F618A7F-8907-4441-9784-F7616C93AED2}">
      <dgm:prSet/>
      <dgm:spPr/>
      <dgm:t>
        <a:bodyPr/>
        <a:lstStyle/>
        <a:p>
          <a:endParaRPr lang="cs-CZ"/>
        </a:p>
      </dgm:t>
    </dgm:pt>
    <dgm:pt modelId="{69685F4D-89C6-498F-87D5-8A7C9CD77D3E}" type="sibTrans" cxnId="{8F618A7F-8907-4441-9784-F7616C93AED2}">
      <dgm:prSet/>
      <dgm:spPr/>
      <dgm:t>
        <a:bodyPr/>
        <a:lstStyle/>
        <a:p>
          <a:endParaRPr lang="cs-CZ"/>
        </a:p>
      </dgm:t>
    </dgm:pt>
    <dgm:pt modelId="{B988764D-0A97-401C-81CB-30D8380DB753}">
      <dgm:prSet phldrT="[Text]"/>
      <dgm:spPr/>
      <dgm:t>
        <a:bodyPr/>
        <a:lstStyle/>
        <a:p>
          <a:r>
            <a:rPr lang="cs-CZ" dirty="0" smtClean="0"/>
            <a:t>Zpracování</a:t>
          </a:r>
          <a:endParaRPr lang="cs-CZ" dirty="0"/>
        </a:p>
      </dgm:t>
    </dgm:pt>
    <dgm:pt modelId="{7C870620-E5A2-41F9-8B75-2F2BCEDC020E}" type="parTrans" cxnId="{0D2713CE-B0CE-4D4E-BDE6-15E06E056EA6}">
      <dgm:prSet/>
      <dgm:spPr/>
      <dgm:t>
        <a:bodyPr/>
        <a:lstStyle/>
        <a:p>
          <a:endParaRPr lang="cs-CZ"/>
        </a:p>
      </dgm:t>
    </dgm:pt>
    <dgm:pt modelId="{41999F4F-4BC7-4EAC-9C91-897EAF01F00D}" type="sibTrans" cxnId="{0D2713CE-B0CE-4D4E-BDE6-15E06E056EA6}">
      <dgm:prSet/>
      <dgm:spPr/>
      <dgm:t>
        <a:bodyPr/>
        <a:lstStyle/>
        <a:p>
          <a:endParaRPr lang="cs-CZ"/>
        </a:p>
      </dgm:t>
    </dgm:pt>
    <dgm:pt modelId="{430EA660-64D0-4AE8-B8B1-BC52B72969D8}">
      <dgm:prSet phldrT="[Text]"/>
      <dgm:spPr/>
      <dgm:t>
        <a:bodyPr/>
        <a:lstStyle/>
        <a:p>
          <a:r>
            <a:rPr lang="cs-CZ" dirty="0" smtClean="0"/>
            <a:t>Zapamatování</a:t>
          </a:r>
          <a:endParaRPr lang="cs-CZ" dirty="0"/>
        </a:p>
      </dgm:t>
    </dgm:pt>
    <dgm:pt modelId="{0A985C09-41FE-4EC2-B67B-A06B9FFF18CE}" type="parTrans" cxnId="{79CFDC2B-4023-4DC1-9BDD-FFBF81568DFD}">
      <dgm:prSet/>
      <dgm:spPr/>
      <dgm:t>
        <a:bodyPr/>
        <a:lstStyle/>
        <a:p>
          <a:endParaRPr lang="cs-CZ"/>
        </a:p>
      </dgm:t>
    </dgm:pt>
    <dgm:pt modelId="{C703D69D-0B25-4A7C-B7F6-553C1D6F5C68}" type="sibTrans" cxnId="{79CFDC2B-4023-4DC1-9BDD-FFBF81568DFD}">
      <dgm:prSet/>
      <dgm:spPr/>
      <dgm:t>
        <a:bodyPr/>
        <a:lstStyle/>
        <a:p>
          <a:endParaRPr lang="cs-CZ"/>
        </a:p>
      </dgm:t>
    </dgm:pt>
    <dgm:pt modelId="{56AD3710-71A8-45F5-9E62-CFDD1FB97E5A}" type="pres">
      <dgm:prSet presAssocID="{5F78BBA5-8518-4254-B812-7DBB5606C469}" presName="Name0" presStyleCnt="0">
        <dgm:presLayoutVars>
          <dgm:dir/>
          <dgm:resizeHandles val="exact"/>
        </dgm:presLayoutVars>
      </dgm:prSet>
      <dgm:spPr/>
    </dgm:pt>
    <dgm:pt modelId="{D99BB217-879A-41B0-805E-8A3FAC6D68A2}" type="pres">
      <dgm:prSet presAssocID="{CE45FCB1-3040-449F-A73B-6369366915C5}" presName="node" presStyleLbl="node1" presStyleIdx="0" presStyleCnt="3">
        <dgm:presLayoutVars>
          <dgm:bulletEnabled val="1"/>
        </dgm:presLayoutVars>
      </dgm:prSet>
      <dgm:spPr/>
    </dgm:pt>
    <dgm:pt modelId="{8159B4FC-E734-4CA3-923B-4D4389387898}" type="pres">
      <dgm:prSet presAssocID="{69685F4D-89C6-498F-87D5-8A7C9CD77D3E}" presName="sibTrans" presStyleLbl="sibTrans2D1" presStyleIdx="0" presStyleCnt="2"/>
      <dgm:spPr/>
    </dgm:pt>
    <dgm:pt modelId="{C05F2EC7-F4B5-4BD7-B69A-51B30B03115C}" type="pres">
      <dgm:prSet presAssocID="{69685F4D-89C6-498F-87D5-8A7C9CD77D3E}" presName="connectorText" presStyleLbl="sibTrans2D1" presStyleIdx="0" presStyleCnt="2"/>
      <dgm:spPr/>
    </dgm:pt>
    <dgm:pt modelId="{1596E3F7-7350-46B1-BEBD-E458F9B2DA29}" type="pres">
      <dgm:prSet presAssocID="{B988764D-0A97-401C-81CB-30D8380DB753}" presName="node" presStyleLbl="node1" presStyleIdx="1" presStyleCnt="3" custLinFactNeighborX="-3784" custLinFactNeighborY="2523">
        <dgm:presLayoutVars>
          <dgm:bulletEnabled val="1"/>
        </dgm:presLayoutVars>
      </dgm:prSet>
      <dgm:spPr/>
    </dgm:pt>
    <dgm:pt modelId="{4B440478-6147-491D-84ED-719AE4B4151F}" type="pres">
      <dgm:prSet presAssocID="{41999F4F-4BC7-4EAC-9C91-897EAF01F00D}" presName="sibTrans" presStyleLbl="sibTrans2D1" presStyleIdx="1" presStyleCnt="2"/>
      <dgm:spPr/>
    </dgm:pt>
    <dgm:pt modelId="{57D1FF4D-5A05-49EF-B147-D1872B8F9126}" type="pres">
      <dgm:prSet presAssocID="{41999F4F-4BC7-4EAC-9C91-897EAF01F00D}" presName="connectorText" presStyleLbl="sibTrans2D1" presStyleIdx="1" presStyleCnt="2"/>
      <dgm:spPr/>
    </dgm:pt>
    <dgm:pt modelId="{9E874C40-6CB1-4246-9FD8-FD08669F6635}" type="pres">
      <dgm:prSet presAssocID="{430EA660-64D0-4AE8-B8B1-BC52B72969D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7060551-EA51-4F7F-85C3-BBC549467970}" type="presOf" srcId="{41999F4F-4BC7-4EAC-9C91-897EAF01F00D}" destId="{57D1FF4D-5A05-49EF-B147-D1872B8F9126}" srcOrd="1" destOrd="0" presId="urn:microsoft.com/office/officeart/2005/8/layout/process1"/>
    <dgm:cxn modelId="{BE2E04F4-3050-449D-AC7E-3585F8F938E3}" type="presOf" srcId="{430EA660-64D0-4AE8-B8B1-BC52B72969D8}" destId="{9E874C40-6CB1-4246-9FD8-FD08669F6635}" srcOrd="0" destOrd="0" presId="urn:microsoft.com/office/officeart/2005/8/layout/process1"/>
    <dgm:cxn modelId="{F251A166-C37D-4744-9128-2E5B7762252F}" type="presOf" srcId="{69685F4D-89C6-498F-87D5-8A7C9CD77D3E}" destId="{8159B4FC-E734-4CA3-923B-4D4389387898}" srcOrd="0" destOrd="0" presId="urn:microsoft.com/office/officeart/2005/8/layout/process1"/>
    <dgm:cxn modelId="{5CCC2C82-8EC6-44C3-BB8F-F5A06B9F5265}" type="presOf" srcId="{B988764D-0A97-401C-81CB-30D8380DB753}" destId="{1596E3F7-7350-46B1-BEBD-E458F9B2DA29}" srcOrd="0" destOrd="0" presId="urn:microsoft.com/office/officeart/2005/8/layout/process1"/>
    <dgm:cxn modelId="{A9E49630-931F-4858-B174-2ABBAB8832C8}" type="presOf" srcId="{69685F4D-89C6-498F-87D5-8A7C9CD77D3E}" destId="{C05F2EC7-F4B5-4BD7-B69A-51B30B03115C}" srcOrd="1" destOrd="0" presId="urn:microsoft.com/office/officeart/2005/8/layout/process1"/>
    <dgm:cxn modelId="{8F618A7F-8907-4441-9784-F7616C93AED2}" srcId="{5F78BBA5-8518-4254-B812-7DBB5606C469}" destId="{CE45FCB1-3040-449F-A73B-6369366915C5}" srcOrd="0" destOrd="0" parTransId="{5D7A15D5-F9E5-4CB3-BD31-0D1A0D83BA1B}" sibTransId="{69685F4D-89C6-498F-87D5-8A7C9CD77D3E}"/>
    <dgm:cxn modelId="{1C835FCB-B806-448A-93F5-9800783DAA70}" type="presOf" srcId="{CE45FCB1-3040-449F-A73B-6369366915C5}" destId="{D99BB217-879A-41B0-805E-8A3FAC6D68A2}" srcOrd="0" destOrd="0" presId="urn:microsoft.com/office/officeart/2005/8/layout/process1"/>
    <dgm:cxn modelId="{CA1C3311-CC86-49A5-BFBE-DA9C9DE91A63}" type="presOf" srcId="{41999F4F-4BC7-4EAC-9C91-897EAF01F00D}" destId="{4B440478-6147-491D-84ED-719AE4B4151F}" srcOrd="0" destOrd="0" presId="urn:microsoft.com/office/officeart/2005/8/layout/process1"/>
    <dgm:cxn modelId="{B0F1C402-4740-4949-ABF0-ADD98BB41DC5}" type="presOf" srcId="{5F78BBA5-8518-4254-B812-7DBB5606C469}" destId="{56AD3710-71A8-45F5-9E62-CFDD1FB97E5A}" srcOrd="0" destOrd="0" presId="urn:microsoft.com/office/officeart/2005/8/layout/process1"/>
    <dgm:cxn modelId="{79CFDC2B-4023-4DC1-9BDD-FFBF81568DFD}" srcId="{5F78BBA5-8518-4254-B812-7DBB5606C469}" destId="{430EA660-64D0-4AE8-B8B1-BC52B72969D8}" srcOrd="2" destOrd="0" parTransId="{0A985C09-41FE-4EC2-B67B-A06B9FFF18CE}" sibTransId="{C703D69D-0B25-4A7C-B7F6-553C1D6F5C68}"/>
    <dgm:cxn modelId="{0D2713CE-B0CE-4D4E-BDE6-15E06E056EA6}" srcId="{5F78BBA5-8518-4254-B812-7DBB5606C469}" destId="{B988764D-0A97-401C-81CB-30D8380DB753}" srcOrd="1" destOrd="0" parTransId="{7C870620-E5A2-41F9-8B75-2F2BCEDC020E}" sibTransId="{41999F4F-4BC7-4EAC-9C91-897EAF01F00D}"/>
    <dgm:cxn modelId="{9DF6DB61-0602-4066-B144-847CC8CD5519}" type="presParOf" srcId="{56AD3710-71A8-45F5-9E62-CFDD1FB97E5A}" destId="{D99BB217-879A-41B0-805E-8A3FAC6D68A2}" srcOrd="0" destOrd="0" presId="urn:microsoft.com/office/officeart/2005/8/layout/process1"/>
    <dgm:cxn modelId="{BDD10A13-C8EC-4DB9-B177-3CBDEEEA585D}" type="presParOf" srcId="{56AD3710-71A8-45F5-9E62-CFDD1FB97E5A}" destId="{8159B4FC-E734-4CA3-923B-4D4389387898}" srcOrd="1" destOrd="0" presId="urn:microsoft.com/office/officeart/2005/8/layout/process1"/>
    <dgm:cxn modelId="{0CD9B84A-915F-4F87-B2BE-1C9EF998CF24}" type="presParOf" srcId="{8159B4FC-E734-4CA3-923B-4D4389387898}" destId="{C05F2EC7-F4B5-4BD7-B69A-51B30B03115C}" srcOrd="0" destOrd="0" presId="urn:microsoft.com/office/officeart/2005/8/layout/process1"/>
    <dgm:cxn modelId="{E5B3CB31-C43A-48AB-9921-97927D03C787}" type="presParOf" srcId="{56AD3710-71A8-45F5-9E62-CFDD1FB97E5A}" destId="{1596E3F7-7350-46B1-BEBD-E458F9B2DA29}" srcOrd="2" destOrd="0" presId="urn:microsoft.com/office/officeart/2005/8/layout/process1"/>
    <dgm:cxn modelId="{A8CF9994-EDC9-4920-AD79-103A1DF53072}" type="presParOf" srcId="{56AD3710-71A8-45F5-9E62-CFDD1FB97E5A}" destId="{4B440478-6147-491D-84ED-719AE4B4151F}" srcOrd="3" destOrd="0" presId="urn:microsoft.com/office/officeart/2005/8/layout/process1"/>
    <dgm:cxn modelId="{40FF4BC6-1C37-4C6B-AF45-0DCF015F5A37}" type="presParOf" srcId="{4B440478-6147-491D-84ED-719AE4B4151F}" destId="{57D1FF4D-5A05-49EF-B147-D1872B8F9126}" srcOrd="0" destOrd="0" presId="urn:microsoft.com/office/officeart/2005/8/layout/process1"/>
    <dgm:cxn modelId="{1D59513E-8DE4-4702-BAE8-8A23FA9B1FB6}" type="presParOf" srcId="{56AD3710-71A8-45F5-9E62-CFDD1FB97E5A}" destId="{9E874C40-6CB1-4246-9FD8-FD08669F6635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2F1AF77-2411-473F-9640-3F48971716CD}" type="doc">
      <dgm:prSet loTypeId="urn:microsoft.com/office/officeart/2005/8/layout/bProcess4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cs-CZ"/>
        </a:p>
      </dgm:t>
    </dgm:pt>
    <dgm:pt modelId="{F8D7A6CC-3137-4F28-BF99-C03288BCA000}">
      <dgm:prSet phldrT="[Text]"/>
      <dgm:spPr/>
      <dgm:t>
        <a:bodyPr/>
        <a:lstStyle/>
        <a:p>
          <a:r>
            <a:rPr lang="cs-CZ" dirty="0" smtClean="0"/>
            <a:t>Komentování textu</a:t>
          </a:r>
          <a:endParaRPr lang="cs-CZ" dirty="0"/>
        </a:p>
      </dgm:t>
    </dgm:pt>
    <dgm:pt modelId="{DA239D87-2EC2-4BBD-BE1E-170849E650E8}" type="parTrans" cxnId="{044606F1-570A-471B-8024-AD3006C4923A}">
      <dgm:prSet/>
      <dgm:spPr/>
      <dgm:t>
        <a:bodyPr/>
        <a:lstStyle/>
        <a:p>
          <a:endParaRPr lang="cs-CZ"/>
        </a:p>
      </dgm:t>
    </dgm:pt>
    <dgm:pt modelId="{2C0C6FA5-2823-4EB5-9A90-E154DB099101}" type="sibTrans" cxnId="{044606F1-570A-471B-8024-AD3006C4923A}">
      <dgm:prSet/>
      <dgm:spPr/>
      <dgm:t>
        <a:bodyPr/>
        <a:lstStyle/>
        <a:p>
          <a:endParaRPr lang="cs-CZ"/>
        </a:p>
      </dgm:t>
    </dgm:pt>
    <dgm:pt modelId="{915C0728-A21E-4932-BDBB-075A0F4784C0}">
      <dgm:prSet phldrT="[Text]"/>
      <dgm:spPr/>
      <dgm:t>
        <a:bodyPr/>
        <a:lstStyle/>
        <a:p>
          <a:r>
            <a:rPr lang="cs-CZ" dirty="0" smtClean="0"/>
            <a:t>Vyjadřování souhlasu, rozpaků, nechuti</a:t>
          </a:r>
          <a:endParaRPr lang="cs-CZ" dirty="0"/>
        </a:p>
      </dgm:t>
    </dgm:pt>
    <dgm:pt modelId="{FB9747E9-8108-454E-84D4-435B39C69876}" type="parTrans" cxnId="{0A543C1B-70FD-4EB0-873A-D2F2B95AA202}">
      <dgm:prSet/>
      <dgm:spPr/>
      <dgm:t>
        <a:bodyPr/>
        <a:lstStyle/>
        <a:p>
          <a:endParaRPr lang="cs-CZ"/>
        </a:p>
      </dgm:t>
    </dgm:pt>
    <dgm:pt modelId="{45508C0C-5859-4134-9E5D-8725B296AC78}" type="sibTrans" cxnId="{0A543C1B-70FD-4EB0-873A-D2F2B95AA202}">
      <dgm:prSet/>
      <dgm:spPr/>
      <dgm:t>
        <a:bodyPr/>
        <a:lstStyle/>
        <a:p>
          <a:endParaRPr lang="cs-CZ"/>
        </a:p>
      </dgm:t>
    </dgm:pt>
    <dgm:pt modelId="{EB1C0F4A-0DC0-4898-90BC-F22B456D142F}">
      <dgm:prSet phldrT="[Text]"/>
      <dgm:spPr/>
      <dgm:t>
        <a:bodyPr/>
        <a:lstStyle/>
        <a:p>
          <a:r>
            <a:rPr lang="cs-CZ" dirty="0" smtClean="0"/>
            <a:t>Podtrhávání důležitého</a:t>
          </a:r>
          <a:endParaRPr lang="cs-CZ" dirty="0"/>
        </a:p>
      </dgm:t>
    </dgm:pt>
    <dgm:pt modelId="{CD00C5AA-464A-4F98-A73E-35BD625C5C7B}" type="parTrans" cxnId="{651A5D1B-4595-4A83-AA99-D204DBA58BE9}">
      <dgm:prSet/>
      <dgm:spPr/>
      <dgm:t>
        <a:bodyPr/>
        <a:lstStyle/>
        <a:p>
          <a:endParaRPr lang="cs-CZ"/>
        </a:p>
      </dgm:t>
    </dgm:pt>
    <dgm:pt modelId="{A1183DF4-2F84-4617-9287-F0530C43D224}" type="sibTrans" cxnId="{651A5D1B-4595-4A83-AA99-D204DBA58BE9}">
      <dgm:prSet/>
      <dgm:spPr/>
      <dgm:t>
        <a:bodyPr/>
        <a:lstStyle/>
        <a:p>
          <a:endParaRPr lang="cs-CZ"/>
        </a:p>
      </dgm:t>
    </dgm:pt>
    <dgm:pt modelId="{C71DF9DA-5E95-443E-B3D2-A53FC01F29B8}">
      <dgm:prSet phldrT="[Text]"/>
      <dgm:spPr/>
      <dgm:t>
        <a:bodyPr/>
        <a:lstStyle/>
        <a:p>
          <a:r>
            <a:rPr lang="cs-CZ" dirty="0" smtClean="0"/>
            <a:t>Vpisování poznámek a značek</a:t>
          </a:r>
          <a:endParaRPr lang="cs-CZ" dirty="0"/>
        </a:p>
      </dgm:t>
    </dgm:pt>
    <dgm:pt modelId="{ADBFCD41-E4E9-460E-8A1C-A3EBC73721D3}" type="parTrans" cxnId="{C95899BA-E5DA-4E94-9CE5-BA46A0E14CB1}">
      <dgm:prSet/>
      <dgm:spPr/>
      <dgm:t>
        <a:bodyPr/>
        <a:lstStyle/>
        <a:p>
          <a:endParaRPr lang="cs-CZ"/>
        </a:p>
      </dgm:t>
    </dgm:pt>
    <dgm:pt modelId="{C64A5AB8-9DE6-48B4-80B4-4AC32925CA68}" type="sibTrans" cxnId="{C95899BA-E5DA-4E94-9CE5-BA46A0E14CB1}">
      <dgm:prSet/>
      <dgm:spPr/>
      <dgm:t>
        <a:bodyPr/>
        <a:lstStyle/>
        <a:p>
          <a:endParaRPr lang="cs-CZ"/>
        </a:p>
      </dgm:t>
    </dgm:pt>
    <dgm:pt modelId="{67F96773-739D-4B09-B264-5C142C9B8155}">
      <dgm:prSet phldrT="[Text]"/>
      <dgm:spPr/>
      <dgm:t>
        <a:bodyPr/>
        <a:lstStyle/>
        <a:p>
          <a:r>
            <a:rPr lang="cs-CZ" dirty="0" smtClean="0"/>
            <a:t>Pořizování výpisků</a:t>
          </a:r>
          <a:endParaRPr lang="cs-CZ" dirty="0"/>
        </a:p>
      </dgm:t>
    </dgm:pt>
    <dgm:pt modelId="{EAE72019-8457-47D5-A82C-201D6D57458F}" type="parTrans" cxnId="{028F2E87-AA21-4673-85E0-F8D632649385}">
      <dgm:prSet/>
      <dgm:spPr/>
      <dgm:t>
        <a:bodyPr/>
        <a:lstStyle/>
        <a:p>
          <a:endParaRPr lang="cs-CZ"/>
        </a:p>
      </dgm:t>
    </dgm:pt>
    <dgm:pt modelId="{410FCF17-D896-4161-8794-555D5EBBF63F}" type="sibTrans" cxnId="{028F2E87-AA21-4673-85E0-F8D632649385}">
      <dgm:prSet/>
      <dgm:spPr/>
      <dgm:t>
        <a:bodyPr/>
        <a:lstStyle/>
        <a:p>
          <a:endParaRPr lang="cs-CZ"/>
        </a:p>
      </dgm:t>
    </dgm:pt>
    <dgm:pt modelId="{0765CFDE-7548-4909-BB6D-41AA1825A1D4}">
      <dgm:prSet/>
      <dgm:spPr/>
      <dgm:t>
        <a:bodyPr/>
        <a:lstStyle/>
        <a:p>
          <a:r>
            <a:rPr lang="cs-CZ" dirty="0" smtClean="0"/>
            <a:t>Přeskakování nedůležitého</a:t>
          </a:r>
          <a:endParaRPr lang="cs-CZ" dirty="0"/>
        </a:p>
      </dgm:t>
    </dgm:pt>
    <dgm:pt modelId="{6184804A-619F-4883-B983-C83D11262728}" type="parTrans" cxnId="{E63FB637-7C65-45E6-ADB4-EFBFB80C1F85}">
      <dgm:prSet/>
      <dgm:spPr/>
      <dgm:t>
        <a:bodyPr/>
        <a:lstStyle/>
        <a:p>
          <a:endParaRPr lang="cs-CZ"/>
        </a:p>
      </dgm:t>
    </dgm:pt>
    <dgm:pt modelId="{84D5C398-2071-4225-B12B-DE07541B7321}" type="sibTrans" cxnId="{E63FB637-7C65-45E6-ADB4-EFBFB80C1F85}">
      <dgm:prSet/>
      <dgm:spPr/>
      <dgm:t>
        <a:bodyPr/>
        <a:lstStyle/>
        <a:p>
          <a:endParaRPr lang="cs-CZ"/>
        </a:p>
      </dgm:t>
    </dgm:pt>
    <dgm:pt modelId="{A35856E8-4F2E-4256-8F2F-FE876DAC367D}">
      <dgm:prSet/>
      <dgm:spPr/>
      <dgm:t>
        <a:bodyPr/>
        <a:lstStyle/>
        <a:p>
          <a:r>
            <a:rPr lang="cs-CZ" dirty="0" smtClean="0"/>
            <a:t>Řešení úloh</a:t>
          </a:r>
          <a:endParaRPr lang="cs-CZ" dirty="0"/>
        </a:p>
      </dgm:t>
    </dgm:pt>
    <dgm:pt modelId="{760AE81F-4A21-4E87-8326-A43F096A4689}" type="parTrans" cxnId="{BAC6925A-8598-404D-B8FE-3E78F991F03E}">
      <dgm:prSet/>
      <dgm:spPr/>
      <dgm:t>
        <a:bodyPr/>
        <a:lstStyle/>
        <a:p>
          <a:endParaRPr lang="cs-CZ"/>
        </a:p>
      </dgm:t>
    </dgm:pt>
    <dgm:pt modelId="{37D6A78D-4E75-44A2-903C-565C52CCF280}" type="sibTrans" cxnId="{BAC6925A-8598-404D-B8FE-3E78F991F03E}">
      <dgm:prSet/>
      <dgm:spPr/>
      <dgm:t>
        <a:bodyPr/>
        <a:lstStyle/>
        <a:p>
          <a:endParaRPr lang="cs-CZ"/>
        </a:p>
      </dgm:t>
    </dgm:pt>
    <dgm:pt modelId="{02460569-AA76-40DF-ADFB-077BBB23591F}">
      <dgm:prSet/>
      <dgm:spPr/>
      <dgm:t>
        <a:bodyPr/>
        <a:lstStyle/>
        <a:p>
          <a:r>
            <a:rPr lang="cs-CZ" dirty="0" smtClean="0"/>
            <a:t>Kontrola správnosti</a:t>
          </a:r>
          <a:endParaRPr lang="cs-CZ" dirty="0"/>
        </a:p>
      </dgm:t>
    </dgm:pt>
    <dgm:pt modelId="{A6BBE960-B6B1-474E-8954-E69CE1ADF131}" type="parTrans" cxnId="{43DB9618-0F8D-446C-B07A-83C805895216}">
      <dgm:prSet/>
      <dgm:spPr/>
      <dgm:t>
        <a:bodyPr/>
        <a:lstStyle/>
        <a:p>
          <a:endParaRPr lang="cs-CZ"/>
        </a:p>
      </dgm:t>
    </dgm:pt>
    <dgm:pt modelId="{42FF21C5-F1F7-495A-B7C0-940D64340851}" type="sibTrans" cxnId="{43DB9618-0F8D-446C-B07A-83C805895216}">
      <dgm:prSet/>
      <dgm:spPr/>
      <dgm:t>
        <a:bodyPr/>
        <a:lstStyle/>
        <a:p>
          <a:endParaRPr lang="cs-CZ"/>
        </a:p>
      </dgm:t>
    </dgm:pt>
    <dgm:pt modelId="{8AC5CE7B-2065-47C0-BD2F-8DC4091328FC}">
      <dgm:prSet/>
      <dgm:spPr/>
      <dgm:t>
        <a:bodyPr/>
        <a:lstStyle/>
        <a:p>
          <a:r>
            <a:rPr lang="cs-CZ" dirty="0" smtClean="0"/>
            <a:t>Znázornění vztahů mezi pojmy</a:t>
          </a:r>
          <a:endParaRPr lang="cs-CZ" dirty="0"/>
        </a:p>
      </dgm:t>
    </dgm:pt>
    <dgm:pt modelId="{AF4612E5-4145-4086-BEFF-F25D83BD29EE}" type="parTrans" cxnId="{F6DA852D-370F-4931-AF0F-323F10519D72}">
      <dgm:prSet/>
      <dgm:spPr/>
      <dgm:t>
        <a:bodyPr/>
        <a:lstStyle/>
        <a:p>
          <a:endParaRPr lang="cs-CZ"/>
        </a:p>
      </dgm:t>
    </dgm:pt>
    <dgm:pt modelId="{34C646F4-0D07-4D1F-9DEB-34B5BA785117}" type="sibTrans" cxnId="{F6DA852D-370F-4931-AF0F-323F10519D72}">
      <dgm:prSet/>
      <dgm:spPr/>
      <dgm:t>
        <a:bodyPr/>
        <a:lstStyle/>
        <a:p>
          <a:endParaRPr lang="cs-CZ"/>
        </a:p>
      </dgm:t>
    </dgm:pt>
    <dgm:pt modelId="{7DB91DD3-2E05-4F1B-AE7E-E8E7095A6942}" type="pres">
      <dgm:prSet presAssocID="{C2F1AF77-2411-473F-9640-3F48971716CD}" presName="Name0" presStyleCnt="0">
        <dgm:presLayoutVars>
          <dgm:dir/>
          <dgm:resizeHandles/>
        </dgm:presLayoutVars>
      </dgm:prSet>
      <dgm:spPr/>
    </dgm:pt>
    <dgm:pt modelId="{1FC0A721-CC02-4B94-A141-45F348DE4576}" type="pres">
      <dgm:prSet presAssocID="{F8D7A6CC-3137-4F28-BF99-C03288BCA000}" presName="compNode" presStyleCnt="0"/>
      <dgm:spPr/>
    </dgm:pt>
    <dgm:pt modelId="{82873C74-B46C-4ADF-ADDF-EE249AE16BC1}" type="pres">
      <dgm:prSet presAssocID="{F8D7A6CC-3137-4F28-BF99-C03288BCA000}" presName="dummyConnPt" presStyleCnt="0"/>
      <dgm:spPr/>
    </dgm:pt>
    <dgm:pt modelId="{351CF486-1343-49B2-BD9E-17E13CAE7C0B}" type="pres">
      <dgm:prSet presAssocID="{F8D7A6CC-3137-4F28-BF99-C03288BCA000}" presName="node" presStyleLbl="node1" presStyleIdx="0" presStyleCnt="9">
        <dgm:presLayoutVars>
          <dgm:bulletEnabled val="1"/>
        </dgm:presLayoutVars>
      </dgm:prSet>
      <dgm:spPr/>
    </dgm:pt>
    <dgm:pt modelId="{EC415578-E3FB-4A32-8AFD-F5BC9FF4C004}" type="pres">
      <dgm:prSet presAssocID="{2C0C6FA5-2823-4EB5-9A90-E154DB099101}" presName="sibTrans" presStyleLbl="bgSibTrans2D1" presStyleIdx="0" presStyleCnt="8"/>
      <dgm:spPr/>
    </dgm:pt>
    <dgm:pt modelId="{F5452934-995F-4D54-9655-B68AFA266BFA}" type="pres">
      <dgm:prSet presAssocID="{915C0728-A21E-4932-BDBB-075A0F4784C0}" presName="compNode" presStyleCnt="0"/>
      <dgm:spPr/>
    </dgm:pt>
    <dgm:pt modelId="{6228750A-1407-4ADC-8BBF-8B3AA1F9A0C6}" type="pres">
      <dgm:prSet presAssocID="{915C0728-A21E-4932-BDBB-075A0F4784C0}" presName="dummyConnPt" presStyleCnt="0"/>
      <dgm:spPr/>
    </dgm:pt>
    <dgm:pt modelId="{35F3EAD9-CE76-42AA-8487-2E6245532445}" type="pres">
      <dgm:prSet presAssocID="{915C0728-A21E-4932-BDBB-075A0F4784C0}" presName="node" presStyleLbl="node1" presStyleIdx="1" presStyleCnt="9">
        <dgm:presLayoutVars>
          <dgm:bulletEnabled val="1"/>
        </dgm:presLayoutVars>
      </dgm:prSet>
      <dgm:spPr/>
    </dgm:pt>
    <dgm:pt modelId="{CFF24C34-E6AD-42B7-BD19-31EF828BDFFB}" type="pres">
      <dgm:prSet presAssocID="{45508C0C-5859-4134-9E5D-8725B296AC78}" presName="sibTrans" presStyleLbl="bgSibTrans2D1" presStyleIdx="1" presStyleCnt="8"/>
      <dgm:spPr/>
    </dgm:pt>
    <dgm:pt modelId="{BFB434AF-C7DA-42AE-BBCD-0ED123C45F8D}" type="pres">
      <dgm:prSet presAssocID="{EB1C0F4A-0DC0-4898-90BC-F22B456D142F}" presName="compNode" presStyleCnt="0"/>
      <dgm:spPr/>
    </dgm:pt>
    <dgm:pt modelId="{B39D5BB1-E30C-43CB-9339-F897261B2C0A}" type="pres">
      <dgm:prSet presAssocID="{EB1C0F4A-0DC0-4898-90BC-F22B456D142F}" presName="dummyConnPt" presStyleCnt="0"/>
      <dgm:spPr/>
    </dgm:pt>
    <dgm:pt modelId="{AB049D69-A723-4A29-B60C-33447FC775F0}" type="pres">
      <dgm:prSet presAssocID="{EB1C0F4A-0DC0-4898-90BC-F22B456D142F}" presName="node" presStyleLbl="node1" presStyleIdx="2" presStyleCnt="9">
        <dgm:presLayoutVars>
          <dgm:bulletEnabled val="1"/>
        </dgm:presLayoutVars>
      </dgm:prSet>
      <dgm:spPr/>
    </dgm:pt>
    <dgm:pt modelId="{F6C9DFCE-EF53-4E59-9C30-6BFD6DF85EC4}" type="pres">
      <dgm:prSet presAssocID="{A1183DF4-2F84-4617-9287-F0530C43D224}" presName="sibTrans" presStyleLbl="bgSibTrans2D1" presStyleIdx="2" presStyleCnt="8"/>
      <dgm:spPr/>
    </dgm:pt>
    <dgm:pt modelId="{61D80B31-11B2-47AE-BA1C-B5406C656CB3}" type="pres">
      <dgm:prSet presAssocID="{C71DF9DA-5E95-443E-B3D2-A53FC01F29B8}" presName="compNode" presStyleCnt="0"/>
      <dgm:spPr/>
    </dgm:pt>
    <dgm:pt modelId="{BC971EA0-791D-43D9-8300-DD5D8F2EEE73}" type="pres">
      <dgm:prSet presAssocID="{C71DF9DA-5E95-443E-B3D2-A53FC01F29B8}" presName="dummyConnPt" presStyleCnt="0"/>
      <dgm:spPr/>
    </dgm:pt>
    <dgm:pt modelId="{F53E5E7B-68A8-4CC6-A427-1E225643A0D8}" type="pres">
      <dgm:prSet presAssocID="{C71DF9DA-5E95-443E-B3D2-A53FC01F29B8}" presName="node" presStyleLbl="node1" presStyleIdx="3" presStyleCnt="9">
        <dgm:presLayoutVars>
          <dgm:bulletEnabled val="1"/>
        </dgm:presLayoutVars>
      </dgm:prSet>
      <dgm:spPr/>
    </dgm:pt>
    <dgm:pt modelId="{A4E189EF-00AA-4535-8EC1-F27AED28DFA5}" type="pres">
      <dgm:prSet presAssocID="{C64A5AB8-9DE6-48B4-80B4-4AC32925CA68}" presName="sibTrans" presStyleLbl="bgSibTrans2D1" presStyleIdx="3" presStyleCnt="8"/>
      <dgm:spPr/>
    </dgm:pt>
    <dgm:pt modelId="{41F9E5A9-081A-4FD4-A452-9CB4689006D1}" type="pres">
      <dgm:prSet presAssocID="{67F96773-739D-4B09-B264-5C142C9B8155}" presName="compNode" presStyleCnt="0"/>
      <dgm:spPr/>
    </dgm:pt>
    <dgm:pt modelId="{CD1EF6DB-173C-41B3-8678-E64221A220F6}" type="pres">
      <dgm:prSet presAssocID="{67F96773-739D-4B09-B264-5C142C9B8155}" presName="dummyConnPt" presStyleCnt="0"/>
      <dgm:spPr/>
    </dgm:pt>
    <dgm:pt modelId="{321CC7EE-0D4D-4E4E-99BB-390B7DDAE766}" type="pres">
      <dgm:prSet presAssocID="{67F96773-739D-4B09-B264-5C142C9B8155}" presName="node" presStyleLbl="node1" presStyleIdx="4" presStyleCnt="9">
        <dgm:presLayoutVars>
          <dgm:bulletEnabled val="1"/>
        </dgm:presLayoutVars>
      </dgm:prSet>
      <dgm:spPr/>
    </dgm:pt>
    <dgm:pt modelId="{CDF9264D-4235-49A9-9B4C-087B5EC5C5E9}" type="pres">
      <dgm:prSet presAssocID="{410FCF17-D896-4161-8794-555D5EBBF63F}" presName="sibTrans" presStyleLbl="bgSibTrans2D1" presStyleIdx="4" presStyleCnt="8"/>
      <dgm:spPr/>
    </dgm:pt>
    <dgm:pt modelId="{54DA7D7C-D44E-4EA2-AC40-378BCBAE5402}" type="pres">
      <dgm:prSet presAssocID="{0765CFDE-7548-4909-BB6D-41AA1825A1D4}" presName="compNode" presStyleCnt="0"/>
      <dgm:spPr/>
    </dgm:pt>
    <dgm:pt modelId="{26F289EF-D33E-4CB7-B410-ECCA73870720}" type="pres">
      <dgm:prSet presAssocID="{0765CFDE-7548-4909-BB6D-41AA1825A1D4}" presName="dummyConnPt" presStyleCnt="0"/>
      <dgm:spPr/>
    </dgm:pt>
    <dgm:pt modelId="{46B12CAD-5CFA-414D-ADD0-72D609100EAD}" type="pres">
      <dgm:prSet presAssocID="{0765CFDE-7548-4909-BB6D-41AA1825A1D4}" presName="node" presStyleLbl="node1" presStyleIdx="5" presStyleCnt="9" custLinFactNeighborY="-3385">
        <dgm:presLayoutVars>
          <dgm:bulletEnabled val="1"/>
        </dgm:presLayoutVars>
      </dgm:prSet>
      <dgm:spPr/>
    </dgm:pt>
    <dgm:pt modelId="{1B54A3B4-2CEC-4DA2-A087-660B3630A0F8}" type="pres">
      <dgm:prSet presAssocID="{84D5C398-2071-4225-B12B-DE07541B7321}" presName="sibTrans" presStyleLbl="bgSibTrans2D1" presStyleIdx="5" presStyleCnt="8"/>
      <dgm:spPr/>
    </dgm:pt>
    <dgm:pt modelId="{AC04DF69-E968-4466-9854-5C0876B20AC4}" type="pres">
      <dgm:prSet presAssocID="{A35856E8-4F2E-4256-8F2F-FE876DAC367D}" presName="compNode" presStyleCnt="0"/>
      <dgm:spPr/>
    </dgm:pt>
    <dgm:pt modelId="{E8462FBB-DEA7-43E4-8F08-F98FE4000663}" type="pres">
      <dgm:prSet presAssocID="{A35856E8-4F2E-4256-8F2F-FE876DAC367D}" presName="dummyConnPt" presStyleCnt="0"/>
      <dgm:spPr/>
    </dgm:pt>
    <dgm:pt modelId="{CD5C3156-3346-4994-905A-7CF6BA823DCD}" type="pres">
      <dgm:prSet presAssocID="{A35856E8-4F2E-4256-8F2F-FE876DAC367D}" presName="node" presStyleLbl="node1" presStyleIdx="6" presStyleCnt="9">
        <dgm:presLayoutVars>
          <dgm:bulletEnabled val="1"/>
        </dgm:presLayoutVars>
      </dgm:prSet>
      <dgm:spPr/>
    </dgm:pt>
    <dgm:pt modelId="{0895B9DC-360B-42A5-849F-C2301A308148}" type="pres">
      <dgm:prSet presAssocID="{37D6A78D-4E75-44A2-903C-565C52CCF280}" presName="sibTrans" presStyleLbl="bgSibTrans2D1" presStyleIdx="6" presStyleCnt="8"/>
      <dgm:spPr/>
    </dgm:pt>
    <dgm:pt modelId="{E2E33883-E23F-403F-A380-C9C74D8B4EC0}" type="pres">
      <dgm:prSet presAssocID="{02460569-AA76-40DF-ADFB-077BBB23591F}" presName="compNode" presStyleCnt="0"/>
      <dgm:spPr/>
    </dgm:pt>
    <dgm:pt modelId="{9A693C33-86BC-4287-BCD8-E4E364E44F3A}" type="pres">
      <dgm:prSet presAssocID="{02460569-AA76-40DF-ADFB-077BBB23591F}" presName="dummyConnPt" presStyleCnt="0"/>
      <dgm:spPr/>
    </dgm:pt>
    <dgm:pt modelId="{6C745F8C-F00B-49DE-9EFF-5A46735DEBAD}" type="pres">
      <dgm:prSet presAssocID="{02460569-AA76-40DF-ADFB-077BBB23591F}" presName="node" presStyleLbl="node1" presStyleIdx="7" presStyleCnt="9">
        <dgm:presLayoutVars>
          <dgm:bulletEnabled val="1"/>
        </dgm:presLayoutVars>
      </dgm:prSet>
      <dgm:spPr/>
    </dgm:pt>
    <dgm:pt modelId="{3D05600A-7C27-4387-B0BF-1D88EA670794}" type="pres">
      <dgm:prSet presAssocID="{42FF21C5-F1F7-495A-B7C0-940D64340851}" presName="sibTrans" presStyleLbl="bgSibTrans2D1" presStyleIdx="7" presStyleCnt="8"/>
      <dgm:spPr/>
    </dgm:pt>
    <dgm:pt modelId="{270AA575-3193-4FDC-928F-F7D71DA2B8C7}" type="pres">
      <dgm:prSet presAssocID="{8AC5CE7B-2065-47C0-BD2F-8DC4091328FC}" presName="compNode" presStyleCnt="0"/>
      <dgm:spPr/>
    </dgm:pt>
    <dgm:pt modelId="{3010198C-10D4-4985-8684-98AD49AFECFF}" type="pres">
      <dgm:prSet presAssocID="{8AC5CE7B-2065-47C0-BD2F-8DC4091328FC}" presName="dummyConnPt" presStyleCnt="0"/>
      <dgm:spPr/>
    </dgm:pt>
    <dgm:pt modelId="{E785371D-99D7-4F99-A88E-A9F26B554751}" type="pres">
      <dgm:prSet presAssocID="{8AC5CE7B-2065-47C0-BD2F-8DC4091328FC}" presName="node" presStyleLbl="node1" presStyleIdx="8" presStyleCnt="9">
        <dgm:presLayoutVars>
          <dgm:bulletEnabled val="1"/>
        </dgm:presLayoutVars>
      </dgm:prSet>
      <dgm:spPr/>
    </dgm:pt>
  </dgm:ptLst>
  <dgm:cxnLst>
    <dgm:cxn modelId="{EF663D36-71BF-4016-9CA0-0C0EA105C230}" type="presOf" srcId="{67F96773-739D-4B09-B264-5C142C9B8155}" destId="{321CC7EE-0D4D-4E4E-99BB-390B7DDAE766}" srcOrd="0" destOrd="0" presId="urn:microsoft.com/office/officeart/2005/8/layout/bProcess4"/>
    <dgm:cxn modelId="{BB58C160-9167-4887-AE9A-FBC7D640EFFA}" type="presOf" srcId="{42FF21C5-F1F7-495A-B7C0-940D64340851}" destId="{3D05600A-7C27-4387-B0BF-1D88EA670794}" srcOrd="0" destOrd="0" presId="urn:microsoft.com/office/officeart/2005/8/layout/bProcess4"/>
    <dgm:cxn modelId="{BBA882DE-A965-43C3-8DB2-05285CF2FADE}" type="presOf" srcId="{0765CFDE-7548-4909-BB6D-41AA1825A1D4}" destId="{46B12CAD-5CFA-414D-ADD0-72D609100EAD}" srcOrd="0" destOrd="0" presId="urn:microsoft.com/office/officeart/2005/8/layout/bProcess4"/>
    <dgm:cxn modelId="{43DB9618-0F8D-446C-B07A-83C805895216}" srcId="{C2F1AF77-2411-473F-9640-3F48971716CD}" destId="{02460569-AA76-40DF-ADFB-077BBB23591F}" srcOrd="7" destOrd="0" parTransId="{A6BBE960-B6B1-474E-8954-E69CE1ADF131}" sibTransId="{42FF21C5-F1F7-495A-B7C0-940D64340851}"/>
    <dgm:cxn modelId="{2459B925-0AED-404D-9EDD-8186225C613C}" type="presOf" srcId="{C2F1AF77-2411-473F-9640-3F48971716CD}" destId="{7DB91DD3-2E05-4F1B-AE7E-E8E7095A6942}" srcOrd="0" destOrd="0" presId="urn:microsoft.com/office/officeart/2005/8/layout/bProcess4"/>
    <dgm:cxn modelId="{5F8C5426-9CD0-4F53-BE68-6142F4AEF7F4}" type="presOf" srcId="{C64A5AB8-9DE6-48B4-80B4-4AC32925CA68}" destId="{A4E189EF-00AA-4535-8EC1-F27AED28DFA5}" srcOrd="0" destOrd="0" presId="urn:microsoft.com/office/officeart/2005/8/layout/bProcess4"/>
    <dgm:cxn modelId="{2B2D2BDC-027E-4FFE-AAEF-1C2CBFF7808E}" type="presOf" srcId="{915C0728-A21E-4932-BDBB-075A0F4784C0}" destId="{35F3EAD9-CE76-42AA-8487-2E6245532445}" srcOrd="0" destOrd="0" presId="urn:microsoft.com/office/officeart/2005/8/layout/bProcess4"/>
    <dgm:cxn modelId="{0A543C1B-70FD-4EB0-873A-D2F2B95AA202}" srcId="{C2F1AF77-2411-473F-9640-3F48971716CD}" destId="{915C0728-A21E-4932-BDBB-075A0F4784C0}" srcOrd="1" destOrd="0" parTransId="{FB9747E9-8108-454E-84D4-435B39C69876}" sibTransId="{45508C0C-5859-4134-9E5D-8725B296AC78}"/>
    <dgm:cxn modelId="{FE2AEDE7-B59C-4BEE-AA24-2EA1C5593C16}" type="presOf" srcId="{02460569-AA76-40DF-ADFB-077BBB23591F}" destId="{6C745F8C-F00B-49DE-9EFF-5A46735DEBAD}" srcOrd="0" destOrd="0" presId="urn:microsoft.com/office/officeart/2005/8/layout/bProcess4"/>
    <dgm:cxn modelId="{6E321AAC-6CCC-4C6B-97C9-0059666D9E42}" type="presOf" srcId="{F8D7A6CC-3137-4F28-BF99-C03288BCA000}" destId="{351CF486-1343-49B2-BD9E-17E13CAE7C0B}" srcOrd="0" destOrd="0" presId="urn:microsoft.com/office/officeart/2005/8/layout/bProcess4"/>
    <dgm:cxn modelId="{7341784E-A874-4F4F-B0CC-D98B5A32C4D8}" type="presOf" srcId="{8AC5CE7B-2065-47C0-BD2F-8DC4091328FC}" destId="{E785371D-99D7-4F99-A88E-A9F26B554751}" srcOrd="0" destOrd="0" presId="urn:microsoft.com/office/officeart/2005/8/layout/bProcess4"/>
    <dgm:cxn modelId="{051F5B05-E167-4950-8757-D66D84B72C9A}" type="presOf" srcId="{2C0C6FA5-2823-4EB5-9A90-E154DB099101}" destId="{EC415578-E3FB-4A32-8AFD-F5BC9FF4C004}" srcOrd="0" destOrd="0" presId="urn:microsoft.com/office/officeart/2005/8/layout/bProcess4"/>
    <dgm:cxn modelId="{C95899BA-E5DA-4E94-9CE5-BA46A0E14CB1}" srcId="{C2F1AF77-2411-473F-9640-3F48971716CD}" destId="{C71DF9DA-5E95-443E-B3D2-A53FC01F29B8}" srcOrd="3" destOrd="0" parTransId="{ADBFCD41-E4E9-460E-8A1C-A3EBC73721D3}" sibTransId="{C64A5AB8-9DE6-48B4-80B4-4AC32925CA68}"/>
    <dgm:cxn modelId="{028F2E87-AA21-4673-85E0-F8D632649385}" srcId="{C2F1AF77-2411-473F-9640-3F48971716CD}" destId="{67F96773-739D-4B09-B264-5C142C9B8155}" srcOrd="4" destOrd="0" parTransId="{EAE72019-8457-47D5-A82C-201D6D57458F}" sibTransId="{410FCF17-D896-4161-8794-555D5EBBF63F}"/>
    <dgm:cxn modelId="{BAC6925A-8598-404D-B8FE-3E78F991F03E}" srcId="{C2F1AF77-2411-473F-9640-3F48971716CD}" destId="{A35856E8-4F2E-4256-8F2F-FE876DAC367D}" srcOrd="6" destOrd="0" parTransId="{760AE81F-4A21-4E87-8326-A43F096A4689}" sibTransId="{37D6A78D-4E75-44A2-903C-565C52CCF280}"/>
    <dgm:cxn modelId="{338CFF32-2266-40D7-8AA1-C71F89E5662D}" type="presOf" srcId="{45508C0C-5859-4134-9E5D-8725B296AC78}" destId="{CFF24C34-E6AD-42B7-BD19-31EF828BDFFB}" srcOrd="0" destOrd="0" presId="urn:microsoft.com/office/officeart/2005/8/layout/bProcess4"/>
    <dgm:cxn modelId="{E63FB637-7C65-45E6-ADB4-EFBFB80C1F85}" srcId="{C2F1AF77-2411-473F-9640-3F48971716CD}" destId="{0765CFDE-7548-4909-BB6D-41AA1825A1D4}" srcOrd="5" destOrd="0" parTransId="{6184804A-619F-4883-B983-C83D11262728}" sibTransId="{84D5C398-2071-4225-B12B-DE07541B7321}"/>
    <dgm:cxn modelId="{651A5D1B-4595-4A83-AA99-D204DBA58BE9}" srcId="{C2F1AF77-2411-473F-9640-3F48971716CD}" destId="{EB1C0F4A-0DC0-4898-90BC-F22B456D142F}" srcOrd="2" destOrd="0" parTransId="{CD00C5AA-464A-4F98-A73E-35BD625C5C7B}" sibTransId="{A1183DF4-2F84-4617-9287-F0530C43D224}"/>
    <dgm:cxn modelId="{ADADE70B-4AD1-4365-89CB-5624151B0380}" type="presOf" srcId="{84D5C398-2071-4225-B12B-DE07541B7321}" destId="{1B54A3B4-2CEC-4DA2-A087-660B3630A0F8}" srcOrd="0" destOrd="0" presId="urn:microsoft.com/office/officeart/2005/8/layout/bProcess4"/>
    <dgm:cxn modelId="{A5BAC5BC-3ED2-455A-B72F-46CA571E62E2}" type="presOf" srcId="{37D6A78D-4E75-44A2-903C-565C52CCF280}" destId="{0895B9DC-360B-42A5-849F-C2301A308148}" srcOrd="0" destOrd="0" presId="urn:microsoft.com/office/officeart/2005/8/layout/bProcess4"/>
    <dgm:cxn modelId="{E78B778A-47E0-4AD1-A391-176924F542AF}" type="presOf" srcId="{C71DF9DA-5E95-443E-B3D2-A53FC01F29B8}" destId="{F53E5E7B-68A8-4CC6-A427-1E225643A0D8}" srcOrd="0" destOrd="0" presId="urn:microsoft.com/office/officeart/2005/8/layout/bProcess4"/>
    <dgm:cxn modelId="{F6DA852D-370F-4931-AF0F-323F10519D72}" srcId="{C2F1AF77-2411-473F-9640-3F48971716CD}" destId="{8AC5CE7B-2065-47C0-BD2F-8DC4091328FC}" srcOrd="8" destOrd="0" parTransId="{AF4612E5-4145-4086-BEFF-F25D83BD29EE}" sibTransId="{34C646F4-0D07-4D1F-9DEB-34B5BA785117}"/>
    <dgm:cxn modelId="{044606F1-570A-471B-8024-AD3006C4923A}" srcId="{C2F1AF77-2411-473F-9640-3F48971716CD}" destId="{F8D7A6CC-3137-4F28-BF99-C03288BCA000}" srcOrd="0" destOrd="0" parTransId="{DA239D87-2EC2-4BBD-BE1E-170849E650E8}" sibTransId="{2C0C6FA5-2823-4EB5-9A90-E154DB099101}"/>
    <dgm:cxn modelId="{A9840CC8-2117-46E1-B7CC-0376F49C0016}" type="presOf" srcId="{410FCF17-D896-4161-8794-555D5EBBF63F}" destId="{CDF9264D-4235-49A9-9B4C-087B5EC5C5E9}" srcOrd="0" destOrd="0" presId="urn:microsoft.com/office/officeart/2005/8/layout/bProcess4"/>
    <dgm:cxn modelId="{69CD3818-6F71-423C-B291-F318C269B8E1}" type="presOf" srcId="{A1183DF4-2F84-4617-9287-F0530C43D224}" destId="{F6C9DFCE-EF53-4E59-9C30-6BFD6DF85EC4}" srcOrd="0" destOrd="0" presId="urn:microsoft.com/office/officeart/2005/8/layout/bProcess4"/>
    <dgm:cxn modelId="{EB02B25A-40AD-4A7C-AB1A-90EFBBBF4388}" type="presOf" srcId="{A35856E8-4F2E-4256-8F2F-FE876DAC367D}" destId="{CD5C3156-3346-4994-905A-7CF6BA823DCD}" srcOrd="0" destOrd="0" presId="urn:microsoft.com/office/officeart/2005/8/layout/bProcess4"/>
    <dgm:cxn modelId="{BC81EADA-FEF9-4A56-AC8A-3729BC8E331F}" type="presOf" srcId="{EB1C0F4A-0DC0-4898-90BC-F22B456D142F}" destId="{AB049D69-A723-4A29-B60C-33447FC775F0}" srcOrd="0" destOrd="0" presId="urn:microsoft.com/office/officeart/2005/8/layout/bProcess4"/>
    <dgm:cxn modelId="{E55B0124-E43F-4C10-9DE4-902BA31C1F31}" type="presParOf" srcId="{7DB91DD3-2E05-4F1B-AE7E-E8E7095A6942}" destId="{1FC0A721-CC02-4B94-A141-45F348DE4576}" srcOrd="0" destOrd="0" presId="urn:microsoft.com/office/officeart/2005/8/layout/bProcess4"/>
    <dgm:cxn modelId="{166AF6E9-A4E4-417D-99BB-82591C6CF2AB}" type="presParOf" srcId="{1FC0A721-CC02-4B94-A141-45F348DE4576}" destId="{82873C74-B46C-4ADF-ADDF-EE249AE16BC1}" srcOrd="0" destOrd="0" presId="urn:microsoft.com/office/officeart/2005/8/layout/bProcess4"/>
    <dgm:cxn modelId="{EF61557A-EEF5-48C0-B7CE-6DCD9EE00315}" type="presParOf" srcId="{1FC0A721-CC02-4B94-A141-45F348DE4576}" destId="{351CF486-1343-49B2-BD9E-17E13CAE7C0B}" srcOrd="1" destOrd="0" presId="urn:microsoft.com/office/officeart/2005/8/layout/bProcess4"/>
    <dgm:cxn modelId="{21802FAD-22D4-424F-B6A5-5E4483424658}" type="presParOf" srcId="{7DB91DD3-2E05-4F1B-AE7E-E8E7095A6942}" destId="{EC415578-E3FB-4A32-8AFD-F5BC9FF4C004}" srcOrd="1" destOrd="0" presId="urn:microsoft.com/office/officeart/2005/8/layout/bProcess4"/>
    <dgm:cxn modelId="{BDE8D133-A983-4AEC-88D5-1F1DC8DC7E13}" type="presParOf" srcId="{7DB91DD3-2E05-4F1B-AE7E-E8E7095A6942}" destId="{F5452934-995F-4D54-9655-B68AFA266BFA}" srcOrd="2" destOrd="0" presId="urn:microsoft.com/office/officeart/2005/8/layout/bProcess4"/>
    <dgm:cxn modelId="{5D031DA2-3B7D-4C45-AF30-7456E570F9DF}" type="presParOf" srcId="{F5452934-995F-4D54-9655-B68AFA266BFA}" destId="{6228750A-1407-4ADC-8BBF-8B3AA1F9A0C6}" srcOrd="0" destOrd="0" presId="urn:microsoft.com/office/officeart/2005/8/layout/bProcess4"/>
    <dgm:cxn modelId="{70E269BF-2A24-4EA7-A64E-FB45A69189CC}" type="presParOf" srcId="{F5452934-995F-4D54-9655-B68AFA266BFA}" destId="{35F3EAD9-CE76-42AA-8487-2E6245532445}" srcOrd="1" destOrd="0" presId="urn:microsoft.com/office/officeart/2005/8/layout/bProcess4"/>
    <dgm:cxn modelId="{8F9CB302-3DE7-44A7-89B6-228D79401384}" type="presParOf" srcId="{7DB91DD3-2E05-4F1B-AE7E-E8E7095A6942}" destId="{CFF24C34-E6AD-42B7-BD19-31EF828BDFFB}" srcOrd="3" destOrd="0" presId="urn:microsoft.com/office/officeart/2005/8/layout/bProcess4"/>
    <dgm:cxn modelId="{9D004275-A393-41E0-9A94-D10FD644A071}" type="presParOf" srcId="{7DB91DD3-2E05-4F1B-AE7E-E8E7095A6942}" destId="{BFB434AF-C7DA-42AE-BBCD-0ED123C45F8D}" srcOrd="4" destOrd="0" presId="urn:microsoft.com/office/officeart/2005/8/layout/bProcess4"/>
    <dgm:cxn modelId="{D46BC6AE-9F79-4F48-B3BE-31B6B9182C87}" type="presParOf" srcId="{BFB434AF-C7DA-42AE-BBCD-0ED123C45F8D}" destId="{B39D5BB1-E30C-43CB-9339-F897261B2C0A}" srcOrd="0" destOrd="0" presId="urn:microsoft.com/office/officeart/2005/8/layout/bProcess4"/>
    <dgm:cxn modelId="{4C43EBC5-3C71-4F7E-A0B7-7B78A40F75CA}" type="presParOf" srcId="{BFB434AF-C7DA-42AE-BBCD-0ED123C45F8D}" destId="{AB049D69-A723-4A29-B60C-33447FC775F0}" srcOrd="1" destOrd="0" presId="urn:microsoft.com/office/officeart/2005/8/layout/bProcess4"/>
    <dgm:cxn modelId="{F19B844E-5D3F-4C82-9EF1-620DB06FF91D}" type="presParOf" srcId="{7DB91DD3-2E05-4F1B-AE7E-E8E7095A6942}" destId="{F6C9DFCE-EF53-4E59-9C30-6BFD6DF85EC4}" srcOrd="5" destOrd="0" presId="urn:microsoft.com/office/officeart/2005/8/layout/bProcess4"/>
    <dgm:cxn modelId="{52528935-B505-403B-B068-992CB52B7B9C}" type="presParOf" srcId="{7DB91DD3-2E05-4F1B-AE7E-E8E7095A6942}" destId="{61D80B31-11B2-47AE-BA1C-B5406C656CB3}" srcOrd="6" destOrd="0" presId="urn:microsoft.com/office/officeart/2005/8/layout/bProcess4"/>
    <dgm:cxn modelId="{AF1CCCD7-008B-4EBE-9A40-BAA1747E74A4}" type="presParOf" srcId="{61D80B31-11B2-47AE-BA1C-B5406C656CB3}" destId="{BC971EA0-791D-43D9-8300-DD5D8F2EEE73}" srcOrd="0" destOrd="0" presId="urn:microsoft.com/office/officeart/2005/8/layout/bProcess4"/>
    <dgm:cxn modelId="{92603BCC-F625-47FF-A311-524A8B3DD78F}" type="presParOf" srcId="{61D80B31-11B2-47AE-BA1C-B5406C656CB3}" destId="{F53E5E7B-68A8-4CC6-A427-1E225643A0D8}" srcOrd="1" destOrd="0" presId="urn:microsoft.com/office/officeart/2005/8/layout/bProcess4"/>
    <dgm:cxn modelId="{24613A9B-399F-4ADC-8B36-CED523126661}" type="presParOf" srcId="{7DB91DD3-2E05-4F1B-AE7E-E8E7095A6942}" destId="{A4E189EF-00AA-4535-8EC1-F27AED28DFA5}" srcOrd="7" destOrd="0" presId="urn:microsoft.com/office/officeart/2005/8/layout/bProcess4"/>
    <dgm:cxn modelId="{E29F9F84-51B5-4374-9547-D11D203E20EC}" type="presParOf" srcId="{7DB91DD3-2E05-4F1B-AE7E-E8E7095A6942}" destId="{41F9E5A9-081A-4FD4-A452-9CB4689006D1}" srcOrd="8" destOrd="0" presId="urn:microsoft.com/office/officeart/2005/8/layout/bProcess4"/>
    <dgm:cxn modelId="{077BABBC-B462-4154-AF5F-00C724B78D42}" type="presParOf" srcId="{41F9E5A9-081A-4FD4-A452-9CB4689006D1}" destId="{CD1EF6DB-173C-41B3-8678-E64221A220F6}" srcOrd="0" destOrd="0" presId="urn:microsoft.com/office/officeart/2005/8/layout/bProcess4"/>
    <dgm:cxn modelId="{A55644C9-03D8-4798-9971-C30F4D2A77F4}" type="presParOf" srcId="{41F9E5A9-081A-4FD4-A452-9CB4689006D1}" destId="{321CC7EE-0D4D-4E4E-99BB-390B7DDAE766}" srcOrd="1" destOrd="0" presId="urn:microsoft.com/office/officeart/2005/8/layout/bProcess4"/>
    <dgm:cxn modelId="{B5D15A9D-2DDE-49B3-89E6-4044A09C0D79}" type="presParOf" srcId="{7DB91DD3-2E05-4F1B-AE7E-E8E7095A6942}" destId="{CDF9264D-4235-49A9-9B4C-087B5EC5C5E9}" srcOrd="9" destOrd="0" presId="urn:microsoft.com/office/officeart/2005/8/layout/bProcess4"/>
    <dgm:cxn modelId="{C9C92EB2-31A3-41A7-9FD2-2302439DD40E}" type="presParOf" srcId="{7DB91DD3-2E05-4F1B-AE7E-E8E7095A6942}" destId="{54DA7D7C-D44E-4EA2-AC40-378BCBAE5402}" srcOrd="10" destOrd="0" presId="urn:microsoft.com/office/officeart/2005/8/layout/bProcess4"/>
    <dgm:cxn modelId="{2E316EE8-2D72-4E5F-96A1-3E23DD5DD8AA}" type="presParOf" srcId="{54DA7D7C-D44E-4EA2-AC40-378BCBAE5402}" destId="{26F289EF-D33E-4CB7-B410-ECCA73870720}" srcOrd="0" destOrd="0" presId="urn:microsoft.com/office/officeart/2005/8/layout/bProcess4"/>
    <dgm:cxn modelId="{68372C74-CD75-4744-ABF6-B5161390CA4F}" type="presParOf" srcId="{54DA7D7C-D44E-4EA2-AC40-378BCBAE5402}" destId="{46B12CAD-5CFA-414D-ADD0-72D609100EAD}" srcOrd="1" destOrd="0" presId="urn:microsoft.com/office/officeart/2005/8/layout/bProcess4"/>
    <dgm:cxn modelId="{88698D2D-2C10-4519-A959-84B99D96802F}" type="presParOf" srcId="{7DB91DD3-2E05-4F1B-AE7E-E8E7095A6942}" destId="{1B54A3B4-2CEC-4DA2-A087-660B3630A0F8}" srcOrd="11" destOrd="0" presId="urn:microsoft.com/office/officeart/2005/8/layout/bProcess4"/>
    <dgm:cxn modelId="{38314CAF-4F0B-4288-8A9F-335611FB359C}" type="presParOf" srcId="{7DB91DD3-2E05-4F1B-AE7E-E8E7095A6942}" destId="{AC04DF69-E968-4466-9854-5C0876B20AC4}" srcOrd="12" destOrd="0" presId="urn:microsoft.com/office/officeart/2005/8/layout/bProcess4"/>
    <dgm:cxn modelId="{2238FD4E-DE4F-44BE-8E15-11B46234FD53}" type="presParOf" srcId="{AC04DF69-E968-4466-9854-5C0876B20AC4}" destId="{E8462FBB-DEA7-43E4-8F08-F98FE4000663}" srcOrd="0" destOrd="0" presId="urn:microsoft.com/office/officeart/2005/8/layout/bProcess4"/>
    <dgm:cxn modelId="{81771797-51F5-4025-BA5A-703F26FEB484}" type="presParOf" srcId="{AC04DF69-E968-4466-9854-5C0876B20AC4}" destId="{CD5C3156-3346-4994-905A-7CF6BA823DCD}" srcOrd="1" destOrd="0" presId="urn:microsoft.com/office/officeart/2005/8/layout/bProcess4"/>
    <dgm:cxn modelId="{D15CC580-3F69-41DD-A82B-0304E3BAB69A}" type="presParOf" srcId="{7DB91DD3-2E05-4F1B-AE7E-E8E7095A6942}" destId="{0895B9DC-360B-42A5-849F-C2301A308148}" srcOrd="13" destOrd="0" presId="urn:microsoft.com/office/officeart/2005/8/layout/bProcess4"/>
    <dgm:cxn modelId="{DC7943ED-DE9B-49EF-9ECA-9AD126F13FEB}" type="presParOf" srcId="{7DB91DD3-2E05-4F1B-AE7E-E8E7095A6942}" destId="{E2E33883-E23F-403F-A380-C9C74D8B4EC0}" srcOrd="14" destOrd="0" presId="urn:microsoft.com/office/officeart/2005/8/layout/bProcess4"/>
    <dgm:cxn modelId="{0AC6A68A-69AA-488A-8A97-75F0C42028C2}" type="presParOf" srcId="{E2E33883-E23F-403F-A380-C9C74D8B4EC0}" destId="{9A693C33-86BC-4287-BCD8-E4E364E44F3A}" srcOrd="0" destOrd="0" presId="urn:microsoft.com/office/officeart/2005/8/layout/bProcess4"/>
    <dgm:cxn modelId="{9BE35F4A-FE0C-4A51-97DD-4C119377E040}" type="presParOf" srcId="{E2E33883-E23F-403F-A380-C9C74D8B4EC0}" destId="{6C745F8C-F00B-49DE-9EFF-5A46735DEBAD}" srcOrd="1" destOrd="0" presId="urn:microsoft.com/office/officeart/2005/8/layout/bProcess4"/>
    <dgm:cxn modelId="{F6F6D381-632B-470E-B6A0-92577B34F0A4}" type="presParOf" srcId="{7DB91DD3-2E05-4F1B-AE7E-E8E7095A6942}" destId="{3D05600A-7C27-4387-B0BF-1D88EA670794}" srcOrd="15" destOrd="0" presId="urn:microsoft.com/office/officeart/2005/8/layout/bProcess4"/>
    <dgm:cxn modelId="{0A347B69-B3D4-43ED-AE40-F8C50315E464}" type="presParOf" srcId="{7DB91DD3-2E05-4F1B-AE7E-E8E7095A6942}" destId="{270AA575-3193-4FDC-928F-F7D71DA2B8C7}" srcOrd="16" destOrd="0" presId="urn:microsoft.com/office/officeart/2005/8/layout/bProcess4"/>
    <dgm:cxn modelId="{78BE3116-7FD0-45D3-AF38-3E6291E43A5D}" type="presParOf" srcId="{270AA575-3193-4FDC-928F-F7D71DA2B8C7}" destId="{3010198C-10D4-4985-8684-98AD49AFECFF}" srcOrd="0" destOrd="0" presId="urn:microsoft.com/office/officeart/2005/8/layout/bProcess4"/>
    <dgm:cxn modelId="{CFB3AB84-CDF6-464A-B264-127FF4B17070}" type="presParOf" srcId="{270AA575-3193-4FDC-928F-F7D71DA2B8C7}" destId="{E785371D-99D7-4F99-A88E-A9F26B554751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48D6F84-BB26-4B47-8F99-5A80D1B316D4}">
      <dsp:nvSpPr>
        <dsp:cNvPr id="0" name=""/>
        <dsp:cNvSpPr/>
      </dsp:nvSpPr>
      <dsp:spPr>
        <a:xfrm>
          <a:off x="1497199" y="3583608"/>
          <a:ext cx="902186" cy="132402"/>
        </a:xfrm>
        <a:custGeom>
          <a:avLst/>
          <a:gdLst/>
          <a:ahLst/>
          <a:cxnLst/>
          <a:rect l="0" t="0" r="0" b="0"/>
          <a:pathLst>
            <a:path>
              <a:moveTo>
                <a:pt x="902186" y="0"/>
              </a:moveTo>
              <a:lnTo>
                <a:pt x="902186" y="79338"/>
              </a:lnTo>
              <a:lnTo>
                <a:pt x="0" y="79338"/>
              </a:lnTo>
              <a:lnTo>
                <a:pt x="0" y="1324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4B4ADF-9D8B-4F55-9663-8C3C6D40579D}">
      <dsp:nvSpPr>
        <dsp:cNvPr id="0" name=""/>
        <dsp:cNvSpPr/>
      </dsp:nvSpPr>
      <dsp:spPr>
        <a:xfrm>
          <a:off x="1533416" y="2981416"/>
          <a:ext cx="865969" cy="2384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401"/>
              </a:lnTo>
              <a:lnTo>
                <a:pt x="865969" y="185401"/>
              </a:lnTo>
              <a:lnTo>
                <a:pt x="865969" y="23846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83D758-639B-4409-BC14-8AFF057D7340}">
      <dsp:nvSpPr>
        <dsp:cNvPr id="0" name=""/>
        <dsp:cNvSpPr/>
      </dsp:nvSpPr>
      <dsp:spPr>
        <a:xfrm>
          <a:off x="1412997" y="2981416"/>
          <a:ext cx="91440" cy="250497"/>
        </a:xfrm>
        <a:custGeom>
          <a:avLst/>
          <a:gdLst/>
          <a:ahLst/>
          <a:cxnLst/>
          <a:rect l="0" t="0" r="0" b="0"/>
          <a:pathLst>
            <a:path>
              <a:moveTo>
                <a:pt x="120418" y="0"/>
              </a:moveTo>
              <a:lnTo>
                <a:pt x="120418" y="197433"/>
              </a:lnTo>
              <a:lnTo>
                <a:pt x="45720" y="197433"/>
              </a:lnTo>
              <a:lnTo>
                <a:pt x="45720" y="2504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A39939-48E1-462C-831F-8E274649A486}">
      <dsp:nvSpPr>
        <dsp:cNvPr id="0" name=""/>
        <dsp:cNvSpPr/>
      </dsp:nvSpPr>
      <dsp:spPr>
        <a:xfrm>
          <a:off x="542100" y="2981416"/>
          <a:ext cx="991315" cy="250493"/>
        </a:xfrm>
        <a:custGeom>
          <a:avLst/>
          <a:gdLst/>
          <a:ahLst/>
          <a:cxnLst/>
          <a:rect l="0" t="0" r="0" b="0"/>
          <a:pathLst>
            <a:path>
              <a:moveTo>
                <a:pt x="991315" y="0"/>
              </a:moveTo>
              <a:lnTo>
                <a:pt x="991315" y="197430"/>
              </a:lnTo>
              <a:lnTo>
                <a:pt x="0" y="197430"/>
              </a:lnTo>
              <a:lnTo>
                <a:pt x="0" y="25049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5F0F30-EC53-4FBF-B36D-538B800A75C7}">
      <dsp:nvSpPr>
        <dsp:cNvPr id="0" name=""/>
        <dsp:cNvSpPr/>
      </dsp:nvSpPr>
      <dsp:spPr>
        <a:xfrm>
          <a:off x="1533416" y="2486890"/>
          <a:ext cx="671108" cy="130798"/>
        </a:xfrm>
        <a:custGeom>
          <a:avLst/>
          <a:gdLst/>
          <a:ahLst/>
          <a:cxnLst/>
          <a:rect l="0" t="0" r="0" b="0"/>
          <a:pathLst>
            <a:path>
              <a:moveTo>
                <a:pt x="671108" y="0"/>
              </a:moveTo>
              <a:lnTo>
                <a:pt x="671108" y="77734"/>
              </a:lnTo>
              <a:lnTo>
                <a:pt x="0" y="77734"/>
              </a:lnTo>
              <a:lnTo>
                <a:pt x="0" y="13079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90E5CB-C7EB-4DFD-B064-BE87C981273F}">
      <dsp:nvSpPr>
        <dsp:cNvPr id="0" name=""/>
        <dsp:cNvSpPr/>
      </dsp:nvSpPr>
      <dsp:spPr>
        <a:xfrm>
          <a:off x="2158804" y="1956574"/>
          <a:ext cx="91440" cy="16658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658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D5A5F5-3EF4-45AD-BC5F-AE97DA1D2A61}">
      <dsp:nvSpPr>
        <dsp:cNvPr id="0" name=""/>
        <dsp:cNvSpPr/>
      </dsp:nvSpPr>
      <dsp:spPr>
        <a:xfrm>
          <a:off x="1504437" y="1426258"/>
          <a:ext cx="700087" cy="1665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525"/>
              </a:lnTo>
              <a:lnTo>
                <a:pt x="700087" y="113525"/>
              </a:lnTo>
              <a:lnTo>
                <a:pt x="700087" y="16658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90D041-E481-4721-82A3-C5860EA19330}">
      <dsp:nvSpPr>
        <dsp:cNvPr id="0" name=""/>
        <dsp:cNvSpPr/>
      </dsp:nvSpPr>
      <dsp:spPr>
        <a:xfrm>
          <a:off x="632792" y="1956832"/>
          <a:ext cx="91440" cy="1305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7476"/>
              </a:lnTo>
              <a:lnTo>
                <a:pt x="48423" y="77476"/>
              </a:lnTo>
              <a:lnTo>
                <a:pt x="48423" y="13053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C1857E-BBFF-42AA-87A3-760994329F5D}">
      <dsp:nvSpPr>
        <dsp:cNvPr id="0" name=""/>
        <dsp:cNvSpPr/>
      </dsp:nvSpPr>
      <dsp:spPr>
        <a:xfrm>
          <a:off x="678512" y="1426258"/>
          <a:ext cx="825924" cy="166847"/>
        </a:xfrm>
        <a:custGeom>
          <a:avLst/>
          <a:gdLst/>
          <a:ahLst/>
          <a:cxnLst/>
          <a:rect l="0" t="0" r="0" b="0"/>
          <a:pathLst>
            <a:path>
              <a:moveTo>
                <a:pt x="825924" y="0"/>
              </a:moveTo>
              <a:lnTo>
                <a:pt x="825924" y="113783"/>
              </a:lnTo>
              <a:lnTo>
                <a:pt x="0" y="113783"/>
              </a:lnTo>
              <a:lnTo>
                <a:pt x="0" y="16684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A62CF9-0B89-4F37-88A5-B9DC30F4CC94}">
      <dsp:nvSpPr>
        <dsp:cNvPr id="0" name=""/>
        <dsp:cNvSpPr/>
      </dsp:nvSpPr>
      <dsp:spPr>
        <a:xfrm>
          <a:off x="1449820" y="1426258"/>
          <a:ext cx="91440" cy="166847"/>
        </a:xfrm>
        <a:custGeom>
          <a:avLst/>
          <a:gdLst/>
          <a:ahLst/>
          <a:cxnLst/>
          <a:rect l="0" t="0" r="0" b="0"/>
          <a:pathLst>
            <a:path>
              <a:moveTo>
                <a:pt x="54616" y="0"/>
              </a:moveTo>
              <a:lnTo>
                <a:pt x="54616" y="113783"/>
              </a:lnTo>
              <a:lnTo>
                <a:pt x="45720" y="113783"/>
              </a:lnTo>
              <a:lnTo>
                <a:pt x="45720" y="16684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703208-C43F-4B13-AACD-A5EECB07B115}">
      <dsp:nvSpPr>
        <dsp:cNvPr id="0" name=""/>
        <dsp:cNvSpPr/>
      </dsp:nvSpPr>
      <dsp:spPr>
        <a:xfrm>
          <a:off x="1458717" y="895942"/>
          <a:ext cx="91440" cy="16658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658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DC5A68-B1C2-4374-8EA7-B3182CB9D99E}">
      <dsp:nvSpPr>
        <dsp:cNvPr id="0" name=""/>
        <dsp:cNvSpPr/>
      </dsp:nvSpPr>
      <dsp:spPr>
        <a:xfrm>
          <a:off x="1458717" y="365625"/>
          <a:ext cx="91440" cy="16658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65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215CBC-6042-4A66-BE1A-78283C68BE18}">
      <dsp:nvSpPr>
        <dsp:cNvPr id="0" name=""/>
        <dsp:cNvSpPr/>
      </dsp:nvSpPr>
      <dsp:spPr>
        <a:xfrm>
          <a:off x="1218037" y="1898"/>
          <a:ext cx="572798" cy="3637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49A76F-E075-409C-BDF6-DB5864FD6E3E}">
      <dsp:nvSpPr>
        <dsp:cNvPr id="0" name=""/>
        <dsp:cNvSpPr/>
      </dsp:nvSpPr>
      <dsp:spPr>
        <a:xfrm>
          <a:off x="1281682" y="62360"/>
          <a:ext cx="572798" cy="3637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700" kern="1200" dirty="0" smtClean="0"/>
            <a:t>Podmínky</a:t>
          </a:r>
          <a:endParaRPr lang="cs-CZ" sz="700" kern="1200" dirty="0"/>
        </a:p>
      </dsp:txBody>
      <dsp:txXfrm>
        <a:off x="1281682" y="62360"/>
        <a:ext cx="572798" cy="363727"/>
      </dsp:txXfrm>
    </dsp:sp>
    <dsp:sp modelId="{0183FC08-2949-4F3A-92C3-600FF141BC28}">
      <dsp:nvSpPr>
        <dsp:cNvPr id="0" name=""/>
        <dsp:cNvSpPr/>
      </dsp:nvSpPr>
      <dsp:spPr>
        <a:xfrm>
          <a:off x="1218037" y="532214"/>
          <a:ext cx="572798" cy="3637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5B3DC1-0A1D-4630-8BB6-3EFFAC6779F8}">
      <dsp:nvSpPr>
        <dsp:cNvPr id="0" name=""/>
        <dsp:cNvSpPr/>
      </dsp:nvSpPr>
      <dsp:spPr>
        <a:xfrm>
          <a:off x="1281682" y="592677"/>
          <a:ext cx="572798" cy="3637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700" kern="1200" dirty="0" smtClean="0"/>
            <a:t>Cíle</a:t>
          </a:r>
          <a:endParaRPr lang="cs-CZ" sz="700" kern="1200" dirty="0"/>
        </a:p>
      </dsp:txBody>
      <dsp:txXfrm>
        <a:off x="1281682" y="592677"/>
        <a:ext cx="572798" cy="363727"/>
      </dsp:txXfrm>
    </dsp:sp>
    <dsp:sp modelId="{79AC2A26-1302-4DE8-90E6-FD0C2D8C6A5E}">
      <dsp:nvSpPr>
        <dsp:cNvPr id="0" name=""/>
        <dsp:cNvSpPr/>
      </dsp:nvSpPr>
      <dsp:spPr>
        <a:xfrm>
          <a:off x="1218037" y="1062531"/>
          <a:ext cx="572798" cy="3637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DA9470-04EA-4171-A539-68AD69D4FB82}">
      <dsp:nvSpPr>
        <dsp:cNvPr id="0" name=""/>
        <dsp:cNvSpPr/>
      </dsp:nvSpPr>
      <dsp:spPr>
        <a:xfrm>
          <a:off x="1281682" y="1122993"/>
          <a:ext cx="572798" cy="3637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700" kern="1200" dirty="0" smtClean="0"/>
            <a:t>Didaktické zásady</a:t>
          </a:r>
          <a:endParaRPr lang="cs-CZ" sz="700" kern="1200" dirty="0"/>
        </a:p>
      </dsp:txBody>
      <dsp:txXfrm>
        <a:off x="1281682" y="1122993"/>
        <a:ext cx="572798" cy="363727"/>
      </dsp:txXfrm>
    </dsp:sp>
    <dsp:sp modelId="{57A3C7CC-8B54-48B7-BE80-4217575A353C}">
      <dsp:nvSpPr>
        <dsp:cNvPr id="0" name=""/>
        <dsp:cNvSpPr/>
      </dsp:nvSpPr>
      <dsp:spPr>
        <a:xfrm>
          <a:off x="1209140" y="1593105"/>
          <a:ext cx="572798" cy="3637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082EA1-8968-45B6-ADDE-42685206EA32}">
      <dsp:nvSpPr>
        <dsp:cNvPr id="0" name=""/>
        <dsp:cNvSpPr/>
      </dsp:nvSpPr>
      <dsp:spPr>
        <a:xfrm>
          <a:off x="1272785" y="1653567"/>
          <a:ext cx="572798" cy="3637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700" kern="1200" dirty="0" smtClean="0"/>
            <a:t>Učivo</a:t>
          </a:r>
          <a:endParaRPr lang="cs-CZ" sz="700" kern="1200" dirty="0"/>
        </a:p>
      </dsp:txBody>
      <dsp:txXfrm>
        <a:off x="1272785" y="1653567"/>
        <a:ext cx="572798" cy="363727"/>
      </dsp:txXfrm>
    </dsp:sp>
    <dsp:sp modelId="{2D261677-6594-4D14-A1CD-C4FCC641DE09}">
      <dsp:nvSpPr>
        <dsp:cNvPr id="0" name=""/>
        <dsp:cNvSpPr/>
      </dsp:nvSpPr>
      <dsp:spPr>
        <a:xfrm>
          <a:off x="392113" y="1593105"/>
          <a:ext cx="572798" cy="3637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13F858-A0FB-44CE-B9EB-627651ACB3C2}">
      <dsp:nvSpPr>
        <dsp:cNvPr id="0" name=""/>
        <dsp:cNvSpPr/>
      </dsp:nvSpPr>
      <dsp:spPr>
        <a:xfrm>
          <a:off x="455757" y="1653567"/>
          <a:ext cx="572798" cy="3637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700" kern="1200" dirty="0" smtClean="0"/>
            <a:t>Učitel</a:t>
          </a:r>
          <a:endParaRPr lang="cs-CZ" sz="700" kern="1200" dirty="0"/>
        </a:p>
      </dsp:txBody>
      <dsp:txXfrm>
        <a:off x="455757" y="1653567"/>
        <a:ext cx="572798" cy="363727"/>
      </dsp:txXfrm>
    </dsp:sp>
    <dsp:sp modelId="{F5C29B94-7FBA-4B3D-94C3-C776ABAB83EC}">
      <dsp:nvSpPr>
        <dsp:cNvPr id="0" name=""/>
        <dsp:cNvSpPr/>
      </dsp:nvSpPr>
      <dsp:spPr>
        <a:xfrm>
          <a:off x="394817" y="2087372"/>
          <a:ext cx="572798" cy="3637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9A612E-1791-4439-B49D-4813B2C073CB}">
      <dsp:nvSpPr>
        <dsp:cNvPr id="0" name=""/>
        <dsp:cNvSpPr/>
      </dsp:nvSpPr>
      <dsp:spPr>
        <a:xfrm>
          <a:off x="458461" y="2147834"/>
          <a:ext cx="572798" cy="3637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700" kern="1200" dirty="0" smtClean="0"/>
            <a:t>Vyučování</a:t>
          </a:r>
          <a:endParaRPr lang="cs-CZ" sz="700" kern="1200" dirty="0"/>
        </a:p>
      </dsp:txBody>
      <dsp:txXfrm>
        <a:off x="458461" y="2147834"/>
        <a:ext cx="572798" cy="363727"/>
      </dsp:txXfrm>
    </dsp:sp>
    <dsp:sp modelId="{214FF4AD-F2E5-4A2C-B43F-3D7EFF742B26}">
      <dsp:nvSpPr>
        <dsp:cNvPr id="0" name=""/>
        <dsp:cNvSpPr/>
      </dsp:nvSpPr>
      <dsp:spPr>
        <a:xfrm>
          <a:off x="1918125" y="1592847"/>
          <a:ext cx="572798" cy="3637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C80ABC-0768-44CD-BB1D-FCD98B92ECBA}">
      <dsp:nvSpPr>
        <dsp:cNvPr id="0" name=""/>
        <dsp:cNvSpPr/>
      </dsp:nvSpPr>
      <dsp:spPr>
        <a:xfrm>
          <a:off x="1981769" y="1653309"/>
          <a:ext cx="572798" cy="3637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700" kern="1200" dirty="0" smtClean="0"/>
            <a:t>Žáci</a:t>
          </a:r>
          <a:endParaRPr lang="cs-CZ" sz="700" kern="1200" dirty="0"/>
        </a:p>
      </dsp:txBody>
      <dsp:txXfrm>
        <a:off x="1981769" y="1653309"/>
        <a:ext cx="572798" cy="363727"/>
      </dsp:txXfrm>
    </dsp:sp>
    <dsp:sp modelId="{F2224EDD-5ACD-4009-BC6A-20B9EE2E6D6A}">
      <dsp:nvSpPr>
        <dsp:cNvPr id="0" name=""/>
        <dsp:cNvSpPr/>
      </dsp:nvSpPr>
      <dsp:spPr>
        <a:xfrm>
          <a:off x="1918125" y="2123163"/>
          <a:ext cx="572798" cy="3637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236F42-F563-44FD-854B-ADE739485C97}">
      <dsp:nvSpPr>
        <dsp:cNvPr id="0" name=""/>
        <dsp:cNvSpPr/>
      </dsp:nvSpPr>
      <dsp:spPr>
        <a:xfrm>
          <a:off x="1981769" y="2183625"/>
          <a:ext cx="572798" cy="3637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700" kern="1200" dirty="0" smtClean="0"/>
            <a:t>Učení se</a:t>
          </a:r>
          <a:endParaRPr lang="cs-CZ" sz="700" kern="1200" dirty="0"/>
        </a:p>
      </dsp:txBody>
      <dsp:txXfrm>
        <a:off x="1981769" y="2183625"/>
        <a:ext cx="572798" cy="363727"/>
      </dsp:txXfrm>
    </dsp:sp>
    <dsp:sp modelId="{C7300169-DC54-4BB9-A5A1-2DD55B5055AE}">
      <dsp:nvSpPr>
        <dsp:cNvPr id="0" name=""/>
        <dsp:cNvSpPr/>
      </dsp:nvSpPr>
      <dsp:spPr>
        <a:xfrm>
          <a:off x="1247016" y="2617688"/>
          <a:ext cx="572798" cy="3637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C672FC-A062-415A-A7AC-6FC11A86B15A}">
      <dsp:nvSpPr>
        <dsp:cNvPr id="0" name=""/>
        <dsp:cNvSpPr/>
      </dsp:nvSpPr>
      <dsp:spPr>
        <a:xfrm>
          <a:off x="1310661" y="2678150"/>
          <a:ext cx="572798" cy="3637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700" kern="1200" dirty="0" smtClean="0"/>
            <a:t>Vyučovací proces</a:t>
          </a:r>
          <a:endParaRPr lang="cs-CZ" sz="700" kern="1200" dirty="0"/>
        </a:p>
      </dsp:txBody>
      <dsp:txXfrm>
        <a:off x="1310661" y="2678150"/>
        <a:ext cx="572798" cy="363727"/>
      </dsp:txXfrm>
    </dsp:sp>
    <dsp:sp modelId="{7C30AFD4-24E1-4B77-BB85-3DB5AEC8E504}">
      <dsp:nvSpPr>
        <dsp:cNvPr id="0" name=""/>
        <dsp:cNvSpPr/>
      </dsp:nvSpPr>
      <dsp:spPr>
        <a:xfrm>
          <a:off x="255701" y="3231909"/>
          <a:ext cx="572798" cy="3637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4773CA-C8B6-4955-A399-C58551609B0C}">
      <dsp:nvSpPr>
        <dsp:cNvPr id="0" name=""/>
        <dsp:cNvSpPr/>
      </dsp:nvSpPr>
      <dsp:spPr>
        <a:xfrm>
          <a:off x="319345" y="3292371"/>
          <a:ext cx="572798" cy="3637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700" kern="1200" dirty="0" smtClean="0"/>
            <a:t>Vyučovací metody</a:t>
          </a:r>
          <a:endParaRPr lang="cs-CZ" sz="700" kern="1200" dirty="0"/>
        </a:p>
      </dsp:txBody>
      <dsp:txXfrm>
        <a:off x="319345" y="3292371"/>
        <a:ext cx="572798" cy="363727"/>
      </dsp:txXfrm>
    </dsp:sp>
    <dsp:sp modelId="{39F7D029-19EE-4BF2-8D27-08E2BE87824D}">
      <dsp:nvSpPr>
        <dsp:cNvPr id="0" name=""/>
        <dsp:cNvSpPr/>
      </dsp:nvSpPr>
      <dsp:spPr>
        <a:xfrm>
          <a:off x="1172318" y="3231913"/>
          <a:ext cx="572798" cy="3637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E5CC7F-AE21-4A64-BC44-C79462BD538D}">
      <dsp:nvSpPr>
        <dsp:cNvPr id="0" name=""/>
        <dsp:cNvSpPr/>
      </dsp:nvSpPr>
      <dsp:spPr>
        <a:xfrm>
          <a:off x="1235962" y="3292375"/>
          <a:ext cx="572798" cy="3637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700" kern="1200" dirty="0" smtClean="0"/>
            <a:t>Organizační formy</a:t>
          </a:r>
          <a:endParaRPr lang="cs-CZ" sz="700" kern="1200" dirty="0"/>
        </a:p>
      </dsp:txBody>
      <dsp:txXfrm>
        <a:off x="1235962" y="3292375"/>
        <a:ext cx="572798" cy="363727"/>
      </dsp:txXfrm>
    </dsp:sp>
    <dsp:sp modelId="{91A7E515-1D9D-4296-8381-EDB2CB8FB62E}">
      <dsp:nvSpPr>
        <dsp:cNvPr id="0" name=""/>
        <dsp:cNvSpPr/>
      </dsp:nvSpPr>
      <dsp:spPr>
        <a:xfrm>
          <a:off x="2112986" y="3219881"/>
          <a:ext cx="572798" cy="3637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08CF35-A940-4E57-84F0-E1D2F67BF084}">
      <dsp:nvSpPr>
        <dsp:cNvPr id="0" name=""/>
        <dsp:cNvSpPr/>
      </dsp:nvSpPr>
      <dsp:spPr>
        <a:xfrm>
          <a:off x="2176631" y="3280343"/>
          <a:ext cx="572798" cy="3637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700" kern="1200" dirty="0" smtClean="0"/>
            <a:t>Materiální prostředky</a:t>
          </a:r>
          <a:endParaRPr lang="cs-CZ" sz="700" kern="1200" dirty="0"/>
        </a:p>
      </dsp:txBody>
      <dsp:txXfrm>
        <a:off x="2176631" y="3280343"/>
        <a:ext cx="572798" cy="363727"/>
      </dsp:txXfrm>
    </dsp:sp>
    <dsp:sp modelId="{55EE59FC-8985-4096-84A9-B20F0842A6D8}">
      <dsp:nvSpPr>
        <dsp:cNvPr id="0" name=""/>
        <dsp:cNvSpPr/>
      </dsp:nvSpPr>
      <dsp:spPr>
        <a:xfrm>
          <a:off x="1210800" y="3716010"/>
          <a:ext cx="572798" cy="3637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274FBC-4F12-430A-9C48-1EFAE8CF620A}">
      <dsp:nvSpPr>
        <dsp:cNvPr id="0" name=""/>
        <dsp:cNvSpPr/>
      </dsp:nvSpPr>
      <dsp:spPr>
        <a:xfrm>
          <a:off x="1274444" y="3776472"/>
          <a:ext cx="572798" cy="3637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700" kern="1200" dirty="0" smtClean="0"/>
            <a:t>Výsledky</a:t>
          </a:r>
          <a:endParaRPr lang="cs-CZ" sz="700" kern="1200" dirty="0"/>
        </a:p>
      </dsp:txBody>
      <dsp:txXfrm>
        <a:off x="1274444" y="3776472"/>
        <a:ext cx="572798" cy="36372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CBE2827-1330-4887-9058-10BF5CAF330C}">
      <dsp:nvSpPr>
        <dsp:cNvPr id="0" name=""/>
        <dsp:cNvSpPr/>
      </dsp:nvSpPr>
      <dsp:spPr>
        <a:xfrm>
          <a:off x="3970230" y="2365622"/>
          <a:ext cx="3411070" cy="3246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254"/>
              </a:lnTo>
              <a:lnTo>
                <a:pt x="3411070" y="221254"/>
              </a:lnTo>
              <a:lnTo>
                <a:pt x="3411070" y="32467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0A9B95-0275-49E7-B645-C613A5375884}">
      <dsp:nvSpPr>
        <dsp:cNvPr id="0" name=""/>
        <dsp:cNvSpPr/>
      </dsp:nvSpPr>
      <dsp:spPr>
        <a:xfrm>
          <a:off x="3970230" y="2365622"/>
          <a:ext cx="2046642" cy="3246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254"/>
              </a:lnTo>
              <a:lnTo>
                <a:pt x="2046642" y="221254"/>
              </a:lnTo>
              <a:lnTo>
                <a:pt x="2046642" y="32467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5D9E46-16C9-418F-BAE9-FE9B86F4DEB5}">
      <dsp:nvSpPr>
        <dsp:cNvPr id="0" name=""/>
        <dsp:cNvSpPr/>
      </dsp:nvSpPr>
      <dsp:spPr>
        <a:xfrm>
          <a:off x="3970230" y="2365622"/>
          <a:ext cx="682214" cy="3246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254"/>
              </a:lnTo>
              <a:lnTo>
                <a:pt x="682214" y="221254"/>
              </a:lnTo>
              <a:lnTo>
                <a:pt x="682214" y="32467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A4677E-3723-46E5-9116-F4B0BEE1EEAF}">
      <dsp:nvSpPr>
        <dsp:cNvPr id="0" name=""/>
        <dsp:cNvSpPr/>
      </dsp:nvSpPr>
      <dsp:spPr>
        <a:xfrm>
          <a:off x="3288016" y="2365622"/>
          <a:ext cx="682214" cy="324671"/>
        </a:xfrm>
        <a:custGeom>
          <a:avLst/>
          <a:gdLst/>
          <a:ahLst/>
          <a:cxnLst/>
          <a:rect l="0" t="0" r="0" b="0"/>
          <a:pathLst>
            <a:path>
              <a:moveTo>
                <a:pt x="682214" y="0"/>
              </a:moveTo>
              <a:lnTo>
                <a:pt x="682214" y="221254"/>
              </a:lnTo>
              <a:lnTo>
                <a:pt x="0" y="221254"/>
              </a:lnTo>
              <a:lnTo>
                <a:pt x="0" y="32467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8A25FF-CB9E-4147-A518-FB55227F2A3A}">
      <dsp:nvSpPr>
        <dsp:cNvPr id="0" name=""/>
        <dsp:cNvSpPr/>
      </dsp:nvSpPr>
      <dsp:spPr>
        <a:xfrm>
          <a:off x="1923588" y="2365622"/>
          <a:ext cx="2046642" cy="324671"/>
        </a:xfrm>
        <a:custGeom>
          <a:avLst/>
          <a:gdLst/>
          <a:ahLst/>
          <a:cxnLst/>
          <a:rect l="0" t="0" r="0" b="0"/>
          <a:pathLst>
            <a:path>
              <a:moveTo>
                <a:pt x="2046642" y="0"/>
              </a:moveTo>
              <a:lnTo>
                <a:pt x="2046642" y="221254"/>
              </a:lnTo>
              <a:lnTo>
                <a:pt x="0" y="221254"/>
              </a:lnTo>
              <a:lnTo>
                <a:pt x="0" y="32467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434B69-4316-407D-A6F7-3F710D04D46C}">
      <dsp:nvSpPr>
        <dsp:cNvPr id="0" name=""/>
        <dsp:cNvSpPr/>
      </dsp:nvSpPr>
      <dsp:spPr>
        <a:xfrm>
          <a:off x="559159" y="2365622"/>
          <a:ext cx="3411070" cy="324671"/>
        </a:xfrm>
        <a:custGeom>
          <a:avLst/>
          <a:gdLst/>
          <a:ahLst/>
          <a:cxnLst/>
          <a:rect l="0" t="0" r="0" b="0"/>
          <a:pathLst>
            <a:path>
              <a:moveTo>
                <a:pt x="3411070" y="0"/>
              </a:moveTo>
              <a:lnTo>
                <a:pt x="3411070" y="221254"/>
              </a:lnTo>
              <a:lnTo>
                <a:pt x="0" y="221254"/>
              </a:lnTo>
              <a:lnTo>
                <a:pt x="0" y="32467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D411C9-98FD-4FEB-8ED4-A7D5C6A90A7A}">
      <dsp:nvSpPr>
        <dsp:cNvPr id="0" name=""/>
        <dsp:cNvSpPr/>
      </dsp:nvSpPr>
      <dsp:spPr>
        <a:xfrm>
          <a:off x="2605802" y="1332068"/>
          <a:ext cx="1364428" cy="3246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254"/>
              </a:lnTo>
              <a:lnTo>
                <a:pt x="1364428" y="221254"/>
              </a:lnTo>
              <a:lnTo>
                <a:pt x="1364428" y="3246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D3DA27-D087-43FD-9D5F-BCC431042EDD}">
      <dsp:nvSpPr>
        <dsp:cNvPr id="0" name=""/>
        <dsp:cNvSpPr/>
      </dsp:nvSpPr>
      <dsp:spPr>
        <a:xfrm>
          <a:off x="2560082" y="1332068"/>
          <a:ext cx="91440" cy="32467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46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8265F2-85B3-4298-BF93-F9383C8412C6}">
      <dsp:nvSpPr>
        <dsp:cNvPr id="0" name=""/>
        <dsp:cNvSpPr/>
      </dsp:nvSpPr>
      <dsp:spPr>
        <a:xfrm>
          <a:off x="1241373" y="1332068"/>
          <a:ext cx="1364428" cy="324671"/>
        </a:xfrm>
        <a:custGeom>
          <a:avLst/>
          <a:gdLst/>
          <a:ahLst/>
          <a:cxnLst/>
          <a:rect l="0" t="0" r="0" b="0"/>
          <a:pathLst>
            <a:path>
              <a:moveTo>
                <a:pt x="1364428" y="0"/>
              </a:moveTo>
              <a:lnTo>
                <a:pt x="1364428" y="221254"/>
              </a:lnTo>
              <a:lnTo>
                <a:pt x="0" y="221254"/>
              </a:lnTo>
              <a:lnTo>
                <a:pt x="0" y="3246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74ABA4-ACE0-4CEC-A583-4DB9CB1D4939}">
      <dsp:nvSpPr>
        <dsp:cNvPr id="0" name=""/>
        <dsp:cNvSpPr/>
      </dsp:nvSpPr>
      <dsp:spPr>
        <a:xfrm>
          <a:off x="2047626" y="623185"/>
          <a:ext cx="1116350" cy="7088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97E901-FD71-4B46-9F71-88006F7C2C8C}">
      <dsp:nvSpPr>
        <dsp:cNvPr id="0" name=""/>
        <dsp:cNvSpPr/>
      </dsp:nvSpPr>
      <dsp:spPr>
        <a:xfrm>
          <a:off x="2171665" y="741022"/>
          <a:ext cx="1116350" cy="7088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Didaktické texty</a:t>
          </a:r>
          <a:endParaRPr lang="cs-CZ" sz="1400" kern="1200" dirty="0"/>
        </a:p>
      </dsp:txBody>
      <dsp:txXfrm>
        <a:off x="2171665" y="741022"/>
        <a:ext cx="1116350" cy="708882"/>
      </dsp:txXfrm>
    </dsp:sp>
    <dsp:sp modelId="{2021FECC-FFBD-428D-B058-E7141AC06610}">
      <dsp:nvSpPr>
        <dsp:cNvPr id="0" name=""/>
        <dsp:cNvSpPr/>
      </dsp:nvSpPr>
      <dsp:spPr>
        <a:xfrm>
          <a:off x="683198" y="1656740"/>
          <a:ext cx="1116350" cy="7088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9A0FEF-2382-4617-A3D7-E4310DE30ACD}">
      <dsp:nvSpPr>
        <dsp:cNvPr id="0" name=""/>
        <dsp:cNvSpPr/>
      </dsp:nvSpPr>
      <dsp:spPr>
        <a:xfrm>
          <a:off x="807237" y="1774577"/>
          <a:ext cx="1116350" cy="7088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učebnice</a:t>
          </a:r>
          <a:endParaRPr lang="cs-CZ" sz="1400" kern="1200" dirty="0"/>
        </a:p>
      </dsp:txBody>
      <dsp:txXfrm>
        <a:off x="807237" y="1774577"/>
        <a:ext cx="1116350" cy="708882"/>
      </dsp:txXfrm>
    </dsp:sp>
    <dsp:sp modelId="{F491020E-E02F-43A9-AFC6-9939D6A7ADDC}">
      <dsp:nvSpPr>
        <dsp:cNvPr id="0" name=""/>
        <dsp:cNvSpPr/>
      </dsp:nvSpPr>
      <dsp:spPr>
        <a:xfrm>
          <a:off x="2047626" y="1656740"/>
          <a:ext cx="1116350" cy="7088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0ED783-46C7-4B99-B760-7C9B1E26E787}">
      <dsp:nvSpPr>
        <dsp:cNvPr id="0" name=""/>
        <dsp:cNvSpPr/>
      </dsp:nvSpPr>
      <dsp:spPr>
        <a:xfrm>
          <a:off x="2171665" y="1774577"/>
          <a:ext cx="1116350" cy="7088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metodické příručky pro učitele</a:t>
          </a:r>
          <a:endParaRPr lang="cs-CZ" sz="1400" kern="1200" dirty="0"/>
        </a:p>
      </dsp:txBody>
      <dsp:txXfrm>
        <a:off x="2171665" y="1774577"/>
        <a:ext cx="1116350" cy="708882"/>
      </dsp:txXfrm>
    </dsp:sp>
    <dsp:sp modelId="{4420E6C5-F161-46FC-A077-E4CD6AFBB7D6}">
      <dsp:nvSpPr>
        <dsp:cNvPr id="0" name=""/>
        <dsp:cNvSpPr/>
      </dsp:nvSpPr>
      <dsp:spPr>
        <a:xfrm>
          <a:off x="3412055" y="1656740"/>
          <a:ext cx="1116350" cy="7088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AD6887-250F-4FF8-B7D8-F667305909A3}">
      <dsp:nvSpPr>
        <dsp:cNvPr id="0" name=""/>
        <dsp:cNvSpPr/>
      </dsp:nvSpPr>
      <dsp:spPr>
        <a:xfrm>
          <a:off x="3536094" y="1774577"/>
          <a:ext cx="1116350" cy="7088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jazykové příručky</a:t>
          </a:r>
          <a:endParaRPr lang="cs-CZ" sz="1400" kern="1200" dirty="0"/>
        </a:p>
      </dsp:txBody>
      <dsp:txXfrm>
        <a:off x="3536094" y="1774577"/>
        <a:ext cx="1116350" cy="708882"/>
      </dsp:txXfrm>
    </dsp:sp>
    <dsp:sp modelId="{F6CEABB8-7C15-4A74-B852-CE2D1B39A2D7}">
      <dsp:nvSpPr>
        <dsp:cNvPr id="0" name=""/>
        <dsp:cNvSpPr/>
      </dsp:nvSpPr>
      <dsp:spPr>
        <a:xfrm>
          <a:off x="984" y="2690294"/>
          <a:ext cx="1116350" cy="7088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AF15EE-2924-42A3-8521-9EDB8B13952E}">
      <dsp:nvSpPr>
        <dsp:cNvPr id="0" name=""/>
        <dsp:cNvSpPr/>
      </dsp:nvSpPr>
      <dsp:spPr>
        <a:xfrm>
          <a:off x="125023" y="2808131"/>
          <a:ext cx="1116350" cy="7088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slovníky</a:t>
          </a:r>
          <a:endParaRPr lang="cs-CZ" sz="1400" kern="1200" dirty="0"/>
        </a:p>
      </dsp:txBody>
      <dsp:txXfrm>
        <a:off x="125023" y="2808131"/>
        <a:ext cx="1116350" cy="708882"/>
      </dsp:txXfrm>
    </dsp:sp>
    <dsp:sp modelId="{52E6A1A7-CAF6-433F-B000-DB71809E7AB7}">
      <dsp:nvSpPr>
        <dsp:cNvPr id="0" name=""/>
        <dsp:cNvSpPr/>
      </dsp:nvSpPr>
      <dsp:spPr>
        <a:xfrm>
          <a:off x="1365412" y="2690294"/>
          <a:ext cx="1116350" cy="7088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A4F10D-9B0F-4274-9F6C-4528EA2E6A05}">
      <dsp:nvSpPr>
        <dsp:cNvPr id="0" name=""/>
        <dsp:cNvSpPr/>
      </dsp:nvSpPr>
      <dsp:spPr>
        <a:xfrm>
          <a:off x="1489451" y="2808131"/>
          <a:ext cx="1116350" cy="7088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mluvnice</a:t>
          </a:r>
          <a:endParaRPr lang="cs-CZ" sz="1400" kern="1200" dirty="0"/>
        </a:p>
      </dsp:txBody>
      <dsp:txXfrm>
        <a:off x="1489451" y="2808131"/>
        <a:ext cx="1116350" cy="708882"/>
      </dsp:txXfrm>
    </dsp:sp>
    <dsp:sp modelId="{2E192495-6E23-4958-B218-AE7735543458}">
      <dsp:nvSpPr>
        <dsp:cNvPr id="0" name=""/>
        <dsp:cNvSpPr/>
      </dsp:nvSpPr>
      <dsp:spPr>
        <a:xfrm>
          <a:off x="2729841" y="2690294"/>
          <a:ext cx="1116350" cy="7088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F9A004-61BD-485A-BA79-DF977722CF81}">
      <dsp:nvSpPr>
        <dsp:cNvPr id="0" name=""/>
        <dsp:cNvSpPr/>
      </dsp:nvSpPr>
      <dsp:spPr>
        <a:xfrm>
          <a:off x="2853880" y="2808131"/>
          <a:ext cx="1116350" cy="7088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čítanky</a:t>
          </a:r>
          <a:endParaRPr lang="cs-CZ" sz="1400" kern="1200" dirty="0"/>
        </a:p>
      </dsp:txBody>
      <dsp:txXfrm>
        <a:off x="2853880" y="2808131"/>
        <a:ext cx="1116350" cy="708882"/>
      </dsp:txXfrm>
    </dsp:sp>
    <dsp:sp modelId="{35C8C388-3E25-43A5-AF28-AFC5D78D4F63}">
      <dsp:nvSpPr>
        <dsp:cNvPr id="0" name=""/>
        <dsp:cNvSpPr/>
      </dsp:nvSpPr>
      <dsp:spPr>
        <a:xfrm>
          <a:off x="4094269" y="2690294"/>
          <a:ext cx="1116350" cy="7088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415D7C-2A61-451F-BD3C-F9D29D193E7A}">
      <dsp:nvSpPr>
        <dsp:cNvPr id="0" name=""/>
        <dsp:cNvSpPr/>
      </dsp:nvSpPr>
      <dsp:spPr>
        <a:xfrm>
          <a:off x="4218308" y="2808131"/>
          <a:ext cx="1116350" cy="7088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sbírky úloh</a:t>
          </a:r>
          <a:endParaRPr lang="cs-CZ" sz="1400" kern="1200" dirty="0"/>
        </a:p>
      </dsp:txBody>
      <dsp:txXfrm>
        <a:off x="4218308" y="2808131"/>
        <a:ext cx="1116350" cy="708882"/>
      </dsp:txXfrm>
    </dsp:sp>
    <dsp:sp modelId="{9A7CB96B-BD8D-4653-A1CB-51EDF6054B1D}">
      <dsp:nvSpPr>
        <dsp:cNvPr id="0" name=""/>
        <dsp:cNvSpPr/>
      </dsp:nvSpPr>
      <dsp:spPr>
        <a:xfrm>
          <a:off x="5458697" y="2690294"/>
          <a:ext cx="1116350" cy="7088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33F1B4-57DF-4BD1-B01D-9267DB93FBE5}">
      <dsp:nvSpPr>
        <dsp:cNvPr id="0" name=""/>
        <dsp:cNvSpPr/>
      </dsp:nvSpPr>
      <dsp:spPr>
        <a:xfrm>
          <a:off x="5582736" y="2808131"/>
          <a:ext cx="1116350" cy="7088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časopisy</a:t>
          </a:r>
          <a:endParaRPr lang="cs-CZ" sz="1400" kern="1200" dirty="0"/>
        </a:p>
      </dsp:txBody>
      <dsp:txXfrm>
        <a:off x="5582736" y="2808131"/>
        <a:ext cx="1116350" cy="708882"/>
      </dsp:txXfrm>
    </dsp:sp>
    <dsp:sp modelId="{764FBB01-011B-404D-BC86-01AFB141E161}">
      <dsp:nvSpPr>
        <dsp:cNvPr id="0" name=""/>
        <dsp:cNvSpPr/>
      </dsp:nvSpPr>
      <dsp:spPr>
        <a:xfrm>
          <a:off x="6823126" y="2690294"/>
          <a:ext cx="1116350" cy="7088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B91E90-D349-48D2-98A5-F514FBCB4DEF}">
      <dsp:nvSpPr>
        <dsp:cNvPr id="0" name=""/>
        <dsp:cNvSpPr/>
      </dsp:nvSpPr>
      <dsp:spPr>
        <a:xfrm>
          <a:off x="6947165" y="2808131"/>
          <a:ext cx="1116350" cy="7088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…</a:t>
          </a:r>
          <a:endParaRPr lang="cs-CZ" sz="1400" kern="1200" dirty="0"/>
        </a:p>
      </dsp:txBody>
      <dsp:txXfrm>
        <a:off x="6947165" y="2808131"/>
        <a:ext cx="1116350" cy="70888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BC0FCD8-F8A3-4629-B72B-8E1CE982E57B}">
      <dsp:nvSpPr>
        <dsp:cNvPr id="0" name=""/>
        <dsp:cNvSpPr/>
      </dsp:nvSpPr>
      <dsp:spPr>
        <a:xfrm>
          <a:off x="2264" y="858356"/>
          <a:ext cx="857443" cy="6591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Motivace</a:t>
          </a:r>
          <a:endParaRPr lang="cs-CZ" sz="1000" kern="1200" dirty="0"/>
        </a:p>
      </dsp:txBody>
      <dsp:txXfrm>
        <a:off x="2264" y="858356"/>
        <a:ext cx="857443" cy="659159"/>
      </dsp:txXfrm>
    </dsp:sp>
    <dsp:sp modelId="{011FD067-2A89-41F6-AABA-3B369EFEEC69}">
      <dsp:nvSpPr>
        <dsp:cNvPr id="0" name=""/>
        <dsp:cNvSpPr/>
      </dsp:nvSpPr>
      <dsp:spPr>
        <a:xfrm>
          <a:off x="945452" y="1081612"/>
          <a:ext cx="181778" cy="21264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>
        <a:off x="945452" y="1081612"/>
        <a:ext cx="181778" cy="212646"/>
      </dsp:txXfrm>
    </dsp:sp>
    <dsp:sp modelId="{3C493559-B426-45DB-BBBD-98EAC679804C}">
      <dsp:nvSpPr>
        <dsp:cNvPr id="0" name=""/>
        <dsp:cNvSpPr/>
      </dsp:nvSpPr>
      <dsp:spPr>
        <a:xfrm>
          <a:off x="1202685" y="858356"/>
          <a:ext cx="857443" cy="6591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Formulace konkrétních cílů</a:t>
          </a:r>
          <a:endParaRPr lang="cs-CZ" sz="1000" kern="1200" dirty="0"/>
        </a:p>
      </dsp:txBody>
      <dsp:txXfrm>
        <a:off x="1202685" y="858356"/>
        <a:ext cx="857443" cy="659159"/>
      </dsp:txXfrm>
    </dsp:sp>
    <dsp:sp modelId="{1CE9028A-421B-4AA3-8924-FE080C835C38}">
      <dsp:nvSpPr>
        <dsp:cNvPr id="0" name=""/>
        <dsp:cNvSpPr/>
      </dsp:nvSpPr>
      <dsp:spPr>
        <a:xfrm>
          <a:off x="2145873" y="1081612"/>
          <a:ext cx="181778" cy="21264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>
        <a:off x="2145873" y="1081612"/>
        <a:ext cx="181778" cy="212646"/>
      </dsp:txXfrm>
    </dsp:sp>
    <dsp:sp modelId="{8A56ADB8-220F-4F65-85BF-C8E6F3BD6FA0}">
      <dsp:nvSpPr>
        <dsp:cNvPr id="0" name=""/>
        <dsp:cNvSpPr/>
      </dsp:nvSpPr>
      <dsp:spPr>
        <a:xfrm>
          <a:off x="2403106" y="858356"/>
          <a:ext cx="857443" cy="6591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Aktualizace učiva</a:t>
          </a:r>
          <a:endParaRPr lang="cs-CZ" sz="1000" kern="1200" dirty="0"/>
        </a:p>
      </dsp:txBody>
      <dsp:txXfrm>
        <a:off x="2403106" y="858356"/>
        <a:ext cx="857443" cy="659159"/>
      </dsp:txXfrm>
    </dsp:sp>
    <dsp:sp modelId="{C3D7E1B8-9650-4F17-816D-75638ACBD615}">
      <dsp:nvSpPr>
        <dsp:cNvPr id="0" name=""/>
        <dsp:cNvSpPr/>
      </dsp:nvSpPr>
      <dsp:spPr>
        <a:xfrm>
          <a:off x="3346294" y="1081612"/>
          <a:ext cx="181778" cy="21264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>
        <a:off x="3346294" y="1081612"/>
        <a:ext cx="181778" cy="212646"/>
      </dsp:txXfrm>
    </dsp:sp>
    <dsp:sp modelId="{576E6532-DEA8-4B45-A7D2-1EDAE36FDEB1}">
      <dsp:nvSpPr>
        <dsp:cNvPr id="0" name=""/>
        <dsp:cNvSpPr/>
      </dsp:nvSpPr>
      <dsp:spPr>
        <a:xfrm>
          <a:off x="3603528" y="858356"/>
          <a:ext cx="857443" cy="6591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Osvojení nového učiva</a:t>
          </a:r>
          <a:endParaRPr lang="cs-CZ" sz="1000" kern="1200" dirty="0"/>
        </a:p>
      </dsp:txBody>
      <dsp:txXfrm>
        <a:off x="3603528" y="858356"/>
        <a:ext cx="857443" cy="659159"/>
      </dsp:txXfrm>
    </dsp:sp>
    <dsp:sp modelId="{6E6328C1-5718-4B9D-A4A3-EFD5E07E23C0}">
      <dsp:nvSpPr>
        <dsp:cNvPr id="0" name=""/>
        <dsp:cNvSpPr/>
      </dsp:nvSpPr>
      <dsp:spPr>
        <a:xfrm>
          <a:off x="4546716" y="1081612"/>
          <a:ext cx="181778" cy="21264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>
        <a:off x="4546716" y="1081612"/>
        <a:ext cx="181778" cy="212646"/>
      </dsp:txXfrm>
    </dsp:sp>
    <dsp:sp modelId="{695634BA-82F5-4416-B78E-A5F5BD7FF27C}">
      <dsp:nvSpPr>
        <dsp:cNvPr id="0" name=""/>
        <dsp:cNvSpPr/>
      </dsp:nvSpPr>
      <dsp:spPr>
        <a:xfrm>
          <a:off x="4803949" y="858356"/>
          <a:ext cx="857443" cy="6591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Upevnění nového učiva</a:t>
          </a:r>
          <a:endParaRPr lang="cs-CZ" sz="1000" kern="1200" dirty="0"/>
        </a:p>
      </dsp:txBody>
      <dsp:txXfrm>
        <a:off x="4803949" y="858356"/>
        <a:ext cx="857443" cy="659159"/>
      </dsp:txXfrm>
    </dsp:sp>
    <dsp:sp modelId="{4B93A51C-DC3E-4867-A433-CA2F21351370}">
      <dsp:nvSpPr>
        <dsp:cNvPr id="0" name=""/>
        <dsp:cNvSpPr/>
      </dsp:nvSpPr>
      <dsp:spPr>
        <a:xfrm>
          <a:off x="5747137" y="1081612"/>
          <a:ext cx="181778" cy="21264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>
        <a:off x="5747137" y="1081612"/>
        <a:ext cx="181778" cy="212646"/>
      </dsp:txXfrm>
    </dsp:sp>
    <dsp:sp modelId="{DC739286-31A3-465D-A725-C62D61E73E2E}">
      <dsp:nvSpPr>
        <dsp:cNvPr id="0" name=""/>
        <dsp:cNvSpPr/>
      </dsp:nvSpPr>
      <dsp:spPr>
        <a:xfrm>
          <a:off x="6004370" y="858356"/>
          <a:ext cx="857443" cy="6591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Prohloubení a systemizace učiva</a:t>
          </a:r>
          <a:endParaRPr lang="cs-CZ" sz="1000" kern="1200" dirty="0"/>
        </a:p>
      </dsp:txBody>
      <dsp:txXfrm>
        <a:off x="6004370" y="858356"/>
        <a:ext cx="857443" cy="659159"/>
      </dsp:txXfrm>
    </dsp:sp>
    <dsp:sp modelId="{991414AE-FB7D-47FE-A698-52F51C0E325C}">
      <dsp:nvSpPr>
        <dsp:cNvPr id="0" name=""/>
        <dsp:cNvSpPr/>
      </dsp:nvSpPr>
      <dsp:spPr>
        <a:xfrm>
          <a:off x="6947558" y="1081612"/>
          <a:ext cx="181778" cy="21264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>
        <a:off x="6947558" y="1081612"/>
        <a:ext cx="181778" cy="212646"/>
      </dsp:txXfrm>
    </dsp:sp>
    <dsp:sp modelId="{DE9313A2-62A8-450D-91D2-7C977690B1BD}">
      <dsp:nvSpPr>
        <dsp:cNvPr id="0" name=""/>
        <dsp:cNvSpPr/>
      </dsp:nvSpPr>
      <dsp:spPr>
        <a:xfrm>
          <a:off x="7204792" y="858356"/>
          <a:ext cx="857443" cy="6591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Zpětná vazba</a:t>
          </a:r>
          <a:endParaRPr lang="cs-CZ" sz="1000" kern="1200" dirty="0"/>
        </a:p>
      </dsp:txBody>
      <dsp:txXfrm>
        <a:off x="7204792" y="858356"/>
        <a:ext cx="857443" cy="65915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E40B74B-AEEE-42A3-B8D3-79A1115C2AAE}">
      <dsp:nvSpPr>
        <dsp:cNvPr id="0" name=""/>
        <dsp:cNvSpPr/>
      </dsp:nvSpPr>
      <dsp:spPr>
        <a:xfrm>
          <a:off x="4131382" y="1500086"/>
          <a:ext cx="185873" cy="23296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29618"/>
              </a:lnTo>
              <a:lnTo>
                <a:pt x="185873" y="232961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95DFA2-049E-4A63-BAF2-6851CF04DE9F}">
      <dsp:nvSpPr>
        <dsp:cNvPr id="0" name=""/>
        <dsp:cNvSpPr/>
      </dsp:nvSpPr>
      <dsp:spPr>
        <a:xfrm>
          <a:off x="4131382" y="1500086"/>
          <a:ext cx="185873" cy="14498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9815"/>
              </a:lnTo>
              <a:lnTo>
                <a:pt x="185873" y="144981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869A13-E3AC-4E2C-BA3E-9C3235A57A58}">
      <dsp:nvSpPr>
        <dsp:cNvPr id="0" name=""/>
        <dsp:cNvSpPr/>
      </dsp:nvSpPr>
      <dsp:spPr>
        <a:xfrm>
          <a:off x="4131382" y="1500086"/>
          <a:ext cx="185873" cy="5700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0013"/>
              </a:lnTo>
              <a:lnTo>
                <a:pt x="185873" y="57001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976FCA-719C-47BF-86C8-67EC5290C0F5}">
      <dsp:nvSpPr>
        <dsp:cNvPr id="0" name=""/>
        <dsp:cNvSpPr/>
      </dsp:nvSpPr>
      <dsp:spPr>
        <a:xfrm>
          <a:off x="3877355" y="620284"/>
          <a:ext cx="749691" cy="2602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111"/>
              </a:lnTo>
              <a:lnTo>
                <a:pt x="749691" y="130111"/>
              </a:lnTo>
              <a:lnTo>
                <a:pt x="749691" y="260223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35C20B-27C7-45C8-8FF4-A8A091BF8759}">
      <dsp:nvSpPr>
        <dsp:cNvPr id="0" name=""/>
        <dsp:cNvSpPr/>
      </dsp:nvSpPr>
      <dsp:spPr>
        <a:xfrm>
          <a:off x="2632000" y="1500086"/>
          <a:ext cx="185873" cy="23296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29618"/>
              </a:lnTo>
              <a:lnTo>
                <a:pt x="185873" y="232961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22FBF9-12DA-4B2E-B7A7-A465A7D875B4}">
      <dsp:nvSpPr>
        <dsp:cNvPr id="0" name=""/>
        <dsp:cNvSpPr/>
      </dsp:nvSpPr>
      <dsp:spPr>
        <a:xfrm>
          <a:off x="2632000" y="1500086"/>
          <a:ext cx="185873" cy="14498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9815"/>
              </a:lnTo>
              <a:lnTo>
                <a:pt x="185873" y="144981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675765-73FB-4929-A5E6-D2C35E09E996}">
      <dsp:nvSpPr>
        <dsp:cNvPr id="0" name=""/>
        <dsp:cNvSpPr/>
      </dsp:nvSpPr>
      <dsp:spPr>
        <a:xfrm>
          <a:off x="2632000" y="1500086"/>
          <a:ext cx="185873" cy="5700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0013"/>
              </a:lnTo>
              <a:lnTo>
                <a:pt x="185873" y="57001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654A51-7FC5-407C-8465-78BBA2C87BC5}">
      <dsp:nvSpPr>
        <dsp:cNvPr id="0" name=""/>
        <dsp:cNvSpPr/>
      </dsp:nvSpPr>
      <dsp:spPr>
        <a:xfrm>
          <a:off x="3127664" y="620284"/>
          <a:ext cx="749691" cy="260223"/>
        </a:xfrm>
        <a:custGeom>
          <a:avLst/>
          <a:gdLst/>
          <a:ahLst/>
          <a:cxnLst/>
          <a:rect l="0" t="0" r="0" b="0"/>
          <a:pathLst>
            <a:path>
              <a:moveTo>
                <a:pt x="749691" y="0"/>
              </a:moveTo>
              <a:lnTo>
                <a:pt x="749691" y="130111"/>
              </a:lnTo>
              <a:lnTo>
                <a:pt x="0" y="130111"/>
              </a:lnTo>
              <a:lnTo>
                <a:pt x="0" y="260223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3571C8-23E0-46DB-A23D-A1D3E2CF9533}">
      <dsp:nvSpPr>
        <dsp:cNvPr id="0" name=""/>
        <dsp:cNvSpPr/>
      </dsp:nvSpPr>
      <dsp:spPr>
        <a:xfrm>
          <a:off x="3257775" y="704"/>
          <a:ext cx="1239158" cy="6195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/>
            <a:t>Učebnice</a:t>
          </a:r>
        </a:p>
      </dsp:txBody>
      <dsp:txXfrm>
        <a:off x="3257775" y="704"/>
        <a:ext cx="1239158" cy="619579"/>
      </dsp:txXfrm>
    </dsp:sp>
    <dsp:sp modelId="{53883D5F-9014-4129-ACB0-BFB35BC6FBE8}">
      <dsp:nvSpPr>
        <dsp:cNvPr id="0" name=""/>
        <dsp:cNvSpPr/>
      </dsp:nvSpPr>
      <dsp:spPr>
        <a:xfrm>
          <a:off x="2508084" y="880507"/>
          <a:ext cx="1239158" cy="6195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/>
            <a:t>Text</a:t>
          </a:r>
        </a:p>
      </dsp:txBody>
      <dsp:txXfrm>
        <a:off x="2508084" y="880507"/>
        <a:ext cx="1239158" cy="619579"/>
      </dsp:txXfrm>
    </dsp:sp>
    <dsp:sp modelId="{5202268F-A13B-412F-9B16-CA3233E1B275}">
      <dsp:nvSpPr>
        <dsp:cNvPr id="0" name=""/>
        <dsp:cNvSpPr/>
      </dsp:nvSpPr>
      <dsp:spPr>
        <a:xfrm>
          <a:off x="2817874" y="1760310"/>
          <a:ext cx="1239158" cy="6195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/>
            <a:t>Základní</a:t>
          </a:r>
        </a:p>
      </dsp:txBody>
      <dsp:txXfrm>
        <a:off x="2817874" y="1760310"/>
        <a:ext cx="1239158" cy="619579"/>
      </dsp:txXfrm>
    </dsp:sp>
    <dsp:sp modelId="{26821451-F268-4314-B47A-644FCE63F35F}">
      <dsp:nvSpPr>
        <dsp:cNvPr id="0" name=""/>
        <dsp:cNvSpPr/>
      </dsp:nvSpPr>
      <dsp:spPr>
        <a:xfrm>
          <a:off x="2817874" y="2640113"/>
          <a:ext cx="1239158" cy="6195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/>
            <a:t>Doplňující</a:t>
          </a:r>
        </a:p>
      </dsp:txBody>
      <dsp:txXfrm>
        <a:off x="2817874" y="2640113"/>
        <a:ext cx="1239158" cy="619579"/>
      </dsp:txXfrm>
    </dsp:sp>
    <dsp:sp modelId="{9D6C8A65-C5AA-455B-A8C3-ABC858011EC4}">
      <dsp:nvSpPr>
        <dsp:cNvPr id="0" name=""/>
        <dsp:cNvSpPr/>
      </dsp:nvSpPr>
      <dsp:spPr>
        <a:xfrm>
          <a:off x="2817874" y="3519915"/>
          <a:ext cx="1239158" cy="6195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/>
            <a:t>Vysvětlující</a:t>
          </a:r>
        </a:p>
      </dsp:txBody>
      <dsp:txXfrm>
        <a:off x="2817874" y="3519915"/>
        <a:ext cx="1239158" cy="619579"/>
      </dsp:txXfrm>
    </dsp:sp>
    <dsp:sp modelId="{E5E7BCAB-F40F-4FA4-A5DA-C21E4BDAA04A}">
      <dsp:nvSpPr>
        <dsp:cNvPr id="0" name=""/>
        <dsp:cNvSpPr/>
      </dsp:nvSpPr>
      <dsp:spPr>
        <a:xfrm>
          <a:off x="4007466" y="880507"/>
          <a:ext cx="1239158" cy="6195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/>
            <a:t>Mimotextové komponenty</a:t>
          </a:r>
        </a:p>
      </dsp:txBody>
      <dsp:txXfrm>
        <a:off x="4007466" y="880507"/>
        <a:ext cx="1239158" cy="619579"/>
      </dsp:txXfrm>
    </dsp:sp>
    <dsp:sp modelId="{13BF8E3F-7D5B-4F60-AD24-AF3357FF53F5}">
      <dsp:nvSpPr>
        <dsp:cNvPr id="0" name=""/>
        <dsp:cNvSpPr/>
      </dsp:nvSpPr>
      <dsp:spPr>
        <a:xfrm>
          <a:off x="4317256" y="1760310"/>
          <a:ext cx="1239158" cy="6195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/>
            <a:t>Aparát organizace osvojování</a:t>
          </a:r>
        </a:p>
      </dsp:txBody>
      <dsp:txXfrm>
        <a:off x="4317256" y="1760310"/>
        <a:ext cx="1239158" cy="619579"/>
      </dsp:txXfrm>
    </dsp:sp>
    <dsp:sp modelId="{5ABD53D8-5B3A-4D6C-8B55-2A90F102B634}">
      <dsp:nvSpPr>
        <dsp:cNvPr id="0" name=""/>
        <dsp:cNvSpPr/>
      </dsp:nvSpPr>
      <dsp:spPr>
        <a:xfrm>
          <a:off x="4317256" y="2640113"/>
          <a:ext cx="1239158" cy="6195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/>
            <a:t>Ilustrační aparát</a:t>
          </a:r>
        </a:p>
      </dsp:txBody>
      <dsp:txXfrm>
        <a:off x="4317256" y="2640113"/>
        <a:ext cx="1239158" cy="619579"/>
      </dsp:txXfrm>
    </dsp:sp>
    <dsp:sp modelId="{175E7705-6C38-4B81-B770-400B92045AB2}">
      <dsp:nvSpPr>
        <dsp:cNvPr id="0" name=""/>
        <dsp:cNvSpPr/>
      </dsp:nvSpPr>
      <dsp:spPr>
        <a:xfrm>
          <a:off x="4317256" y="3519915"/>
          <a:ext cx="1239158" cy="6195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/>
            <a:t>Orientační aparát</a:t>
          </a:r>
        </a:p>
      </dsp:txBody>
      <dsp:txXfrm>
        <a:off x="4317256" y="3519915"/>
        <a:ext cx="1239158" cy="619579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99BB217-879A-41B0-805E-8A3FAC6D68A2}">
      <dsp:nvSpPr>
        <dsp:cNvPr id="0" name=""/>
        <dsp:cNvSpPr/>
      </dsp:nvSpPr>
      <dsp:spPr>
        <a:xfrm>
          <a:off x="4124" y="129315"/>
          <a:ext cx="1232907" cy="73974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Vnímaní </a:t>
          </a:r>
          <a:endParaRPr lang="cs-CZ" sz="1300" kern="1200" dirty="0"/>
        </a:p>
      </dsp:txBody>
      <dsp:txXfrm>
        <a:off x="4124" y="129315"/>
        <a:ext cx="1232907" cy="739744"/>
      </dsp:txXfrm>
    </dsp:sp>
    <dsp:sp modelId="{8159B4FC-E734-4CA3-923B-4D4389387898}">
      <dsp:nvSpPr>
        <dsp:cNvPr id="0" name=""/>
        <dsp:cNvSpPr/>
      </dsp:nvSpPr>
      <dsp:spPr>
        <a:xfrm rot="37577">
          <a:off x="1355649" y="355716"/>
          <a:ext cx="251500" cy="30576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 rot="37577">
        <a:off x="1355649" y="355716"/>
        <a:ext cx="251500" cy="305760"/>
      </dsp:txXfrm>
    </dsp:sp>
    <dsp:sp modelId="{1596E3F7-7350-46B1-BEBD-E458F9B2DA29}">
      <dsp:nvSpPr>
        <dsp:cNvPr id="0" name=""/>
        <dsp:cNvSpPr/>
      </dsp:nvSpPr>
      <dsp:spPr>
        <a:xfrm>
          <a:off x="1711533" y="147979"/>
          <a:ext cx="1232907" cy="73974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Zpracování</a:t>
          </a:r>
          <a:endParaRPr lang="cs-CZ" sz="1300" kern="1200" dirty="0"/>
        </a:p>
      </dsp:txBody>
      <dsp:txXfrm>
        <a:off x="1711533" y="147979"/>
        <a:ext cx="1232907" cy="739744"/>
      </dsp:txXfrm>
    </dsp:sp>
    <dsp:sp modelId="{4B440478-6147-491D-84ED-719AE4B4151F}">
      <dsp:nvSpPr>
        <dsp:cNvPr id="0" name=""/>
        <dsp:cNvSpPr/>
      </dsp:nvSpPr>
      <dsp:spPr>
        <a:xfrm rot="21563227">
          <a:off x="3072389" y="355556"/>
          <a:ext cx="271282" cy="30576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 rot="21563227">
        <a:off x="3072389" y="355556"/>
        <a:ext cx="271282" cy="305760"/>
      </dsp:txXfrm>
    </dsp:sp>
    <dsp:sp modelId="{9E874C40-6CB1-4246-9FD8-FD08669F6635}">
      <dsp:nvSpPr>
        <dsp:cNvPr id="0" name=""/>
        <dsp:cNvSpPr/>
      </dsp:nvSpPr>
      <dsp:spPr>
        <a:xfrm>
          <a:off x="3456264" y="129315"/>
          <a:ext cx="1232907" cy="73974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Zapamatování</a:t>
          </a:r>
          <a:endParaRPr lang="cs-CZ" sz="1300" kern="1200" dirty="0"/>
        </a:p>
      </dsp:txBody>
      <dsp:txXfrm>
        <a:off x="3456264" y="129315"/>
        <a:ext cx="1232907" cy="739744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C415578-E3FB-4A32-8AFD-F5BC9FF4C004}">
      <dsp:nvSpPr>
        <dsp:cNvPr id="0" name=""/>
        <dsp:cNvSpPr/>
      </dsp:nvSpPr>
      <dsp:spPr>
        <a:xfrm rot="5400000">
          <a:off x="292951" y="659174"/>
          <a:ext cx="1025472" cy="124033"/>
        </a:xfrm>
        <a:prstGeom prst="rect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1CF486-1343-49B2-BD9E-17E13CAE7C0B}">
      <dsp:nvSpPr>
        <dsp:cNvPr id="0" name=""/>
        <dsp:cNvSpPr/>
      </dsp:nvSpPr>
      <dsp:spPr>
        <a:xfrm>
          <a:off x="525988" y="484"/>
          <a:ext cx="1378148" cy="82688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Komentování textu</a:t>
          </a:r>
          <a:endParaRPr lang="cs-CZ" sz="1300" kern="1200" dirty="0"/>
        </a:p>
      </dsp:txBody>
      <dsp:txXfrm>
        <a:off x="525988" y="484"/>
        <a:ext cx="1378148" cy="826889"/>
      </dsp:txXfrm>
    </dsp:sp>
    <dsp:sp modelId="{CFF24C34-E6AD-42B7-BD19-31EF828BDFFB}">
      <dsp:nvSpPr>
        <dsp:cNvPr id="0" name=""/>
        <dsp:cNvSpPr/>
      </dsp:nvSpPr>
      <dsp:spPr>
        <a:xfrm rot="5400000">
          <a:off x="292951" y="1692785"/>
          <a:ext cx="1025472" cy="124033"/>
        </a:xfrm>
        <a:prstGeom prst="rect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F3EAD9-CE76-42AA-8487-2E6245532445}">
      <dsp:nvSpPr>
        <dsp:cNvPr id="0" name=""/>
        <dsp:cNvSpPr/>
      </dsp:nvSpPr>
      <dsp:spPr>
        <a:xfrm>
          <a:off x="525988" y="1034095"/>
          <a:ext cx="1378148" cy="82688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Vyjadřování souhlasu, rozpaků, nechuti</a:t>
          </a:r>
          <a:endParaRPr lang="cs-CZ" sz="1300" kern="1200" dirty="0"/>
        </a:p>
      </dsp:txBody>
      <dsp:txXfrm>
        <a:off x="525988" y="1034095"/>
        <a:ext cx="1378148" cy="826889"/>
      </dsp:txXfrm>
    </dsp:sp>
    <dsp:sp modelId="{F6C9DFCE-EF53-4E59-9C30-6BFD6DF85EC4}">
      <dsp:nvSpPr>
        <dsp:cNvPr id="0" name=""/>
        <dsp:cNvSpPr/>
      </dsp:nvSpPr>
      <dsp:spPr>
        <a:xfrm>
          <a:off x="809756" y="2209591"/>
          <a:ext cx="1824798" cy="124033"/>
        </a:xfrm>
        <a:prstGeom prst="rect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049D69-A723-4A29-B60C-33447FC775F0}">
      <dsp:nvSpPr>
        <dsp:cNvPr id="0" name=""/>
        <dsp:cNvSpPr/>
      </dsp:nvSpPr>
      <dsp:spPr>
        <a:xfrm>
          <a:off x="525988" y="2067707"/>
          <a:ext cx="1378148" cy="82688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Podtrhávání důležitého</a:t>
          </a:r>
          <a:endParaRPr lang="cs-CZ" sz="1300" kern="1200" dirty="0"/>
        </a:p>
      </dsp:txBody>
      <dsp:txXfrm>
        <a:off x="525988" y="2067707"/>
        <a:ext cx="1378148" cy="826889"/>
      </dsp:txXfrm>
    </dsp:sp>
    <dsp:sp modelId="{A4E189EF-00AA-4535-8EC1-F27AED28DFA5}">
      <dsp:nvSpPr>
        <dsp:cNvPr id="0" name=""/>
        <dsp:cNvSpPr/>
      </dsp:nvSpPr>
      <dsp:spPr>
        <a:xfrm rot="16200000">
          <a:off x="2125888" y="1692785"/>
          <a:ext cx="1025472" cy="124033"/>
        </a:xfrm>
        <a:prstGeom prst="rect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3E5E7B-68A8-4CC6-A427-1E225643A0D8}">
      <dsp:nvSpPr>
        <dsp:cNvPr id="0" name=""/>
        <dsp:cNvSpPr/>
      </dsp:nvSpPr>
      <dsp:spPr>
        <a:xfrm>
          <a:off x="2358925" y="2067707"/>
          <a:ext cx="1378148" cy="82688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Vpisování poznámek a značek</a:t>
          </a:r>
          <a:endParaRPr lang="cs-CZ" sz="1300" kern="1200" dirty="0"/>
        </a:p>
      </dsp:txBody>
      <dsp:txXfrm>
        <a:off x="2358925" y="2067707"/>
        <a:ext cx="1378148" cy="826889"/>
      </dsp:txXfrm>
    </dsp:sp>
    <dsp:sp modelId="{CDF9264D-4235-49A9-9B4C-087B5EC5C5E9}">
      <dsp:nvSpPr>
        <dsp:cNvPr id="0" name=""/>
        <dsp:cNvSpPr/>
      </dsp:nvSpPr>
      <dsp:spPr>
        <a:xfrm rot="16200000">
          <a:off x="2125646" y="658932"/>
          <a:ext cx="1025957" cy="124033"/>
        </a:xfrm>
        <a:prstGeom prst="rect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1CC7EE-0D4D-4E4E-99BB-390B7DDAE766}">
      <dsp:nvSpPr>
        <dsp:cNvPr id="0" name=""/>
        <dsp:cNvSpPr/>
      </dsp:nvSpPr>
      <dsp:spPr>
        <a:xfrm>
          <a:off x="2358925" y="1034095"/>
          <a:ext cx="1378148" cy="82688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Pořizování výpisků</a:t>
          </a:r>
          <a:endParaRPr lang="cs-CZ" sz="1300" kern="1200" dirty="0"/>
        </a:p>
      </dsp:txBody>
      <dsp:txXfrm>
        <a:off x="2358925" y="1034095"/>
        <a:ext cx="1378148" cy="826889"/>
      </dsp:txXfrm>
    </dsp:sp>
    <dsp:sp modelId="{1B54A3B4-2CEC-4DA2-A087-660B3630A0F8}">
      <dsp:nvSpPr>
        <dsp:cNvPr id="0" name=""/>
        <dsp:cNvSpPr/>
      </dsp:nvSpPr>
      <dsp:spPr>
        <a:xfrm rot="913">
          <a:off x="2642694" y="142126"/>
          <a:ext cx="1824798" cy="124033"/>
        </a:xfrm>
        <a:prstGeom prst="rect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B12CAD-5CFA-414D-ADD0-72D609100EAD}">
      <dsp:nvSpPr>
        <dsp:cNvPr id="0" name=""/>
        <dsp:cNvSpPr/>
      </dsp:nvSpPr>
      <dsp:spPr>
        <a:xfrm>
          <a:off x="2358925" y="0"/>
          <a:ext cx="1378148" cy="82688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Přeskakování nedůležitého</a:t>
          </a:r>
          <a:endParaRPr lang="cs-CZ" sz="1300" kern="1200" dirty="0"/>
        </a:p>
      </dsp:txBody>
      <dsp:txXfrm>
        <a:off x="2358925" y="0"/>
        <a:ext cx="1378148" cy="826889"/>
      </dsp:txXfrm>
    </dsp:sp>
    <dsp:sp modelId="{0895B9DC-360B-42A5-849F-C2301A308148}">
      <dsp:nvSpPr>
        <dsp:cNvPr id="0" name=""/>
        <dsp:cNvSpPr/>
      </dsp:nvSpPr>
      <dsp:spPr>
        <a:xfrm rot="5400000">
          <a:off x="3958825" y="659174"/>
          <a:ext cx="1025472" cy="124033"/>
        </a:xfrm>
        <a:prstGeom prst="rect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5C3156-3346-4994-905A-7CF6BA823DCD}">
      <dsp:nvSpPr>
        <dsp:cNvPr id="0" name=""/>
        <dsp:cNvSpPr/>
      </dsp:nvSpPr>
      <dsp:spPr>
        <a:xfrm>
          <a:off x="4191863" y="484"/>
          <a:ext cx="1378148" cy="82688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Řešení úloh</a:t>
          </a:r>
          <a:endParaRPr lang="cs-CZ" sz="1300" kern="1200" dirty="0"/>
        </a:p>
      </dsp:txBody>
      <dsp:txXfrm>
        <a:off x="4191863" y="484"/>
        <a:ext cx="1378148" cy="826889"/>
      </dsp:txXfrm>
    </dsp:sp>
    <dsp:sp modelId="{3D05600A-7C27-4387-B0BF-1D88EA670794}">
      <dsp:nvSpPr>
        <dsp:cNvPr id="0" name=""/>
        <dsp:cNvSpPr/>
      </dsp:nvSpPr>
      <dsp:spPr>
        <a:xfrm rot="5400000">
          <a:off x="3958825" y="1692785"/>
          <a:ext cx="1025472" cy="124033"/>
        </a:xfrm>
        <a:prstGeom prst="rect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745F8C-F00B-49DE-9EFF-5A46735DEBAD}">
      <dsp:nvSpPr>
        <dsp:cNvPr id="0" name=""/>
        <dsp:cNvSpPr/>
      </dsp:nvSpPr>
      <dsp:spPr>
        <a:xfrm>
          <a:off x="4191863" y="1034095"/>
          <a:ext cx="1378148" cy="82688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Kontrola správnosti</a:t>
          </a:r>
          <a:endParaRPr lang="cs-CZ" sz="1300" kern="1200" dirty="0"/>
        </a:p>
      </dsp:txBody>
      <dsp:txXfrm>
        <a:off x="4191863" y="1034095"/>
        <a:ext cx="1378148" cy="826889"/>
      </dsp:txXfrm>
    </dsp:sp>
    <dsp:sp modelId="{E785371D-99D7-4F99-A88E-A9F26B554751}">
      <dsp:nvSpPr>
        <dsp:cNvPr id="0" name=""/>
        <dsp:cNvSpPr/>
      </dsp:nvSpPr>
      <dsp:spPr>
        <a:xfrm>
          <a:off x="4191863" y="2067707"/>
          <a:ext cx="1378148" cy="82688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Znázornění vztahů mezi pojmy</a:t>
          </a:r>
          <a:endParaRPr lang="cs-CZ" sz="1300" kern="1200" dirty="0"/>
        </a:p>
      </dsp:txBody>
      <dsp:txXfrm>
        <a:off x="4191863" y="2067707"/>
        <a:ext cx="1378148" cy="8268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Grafický objekt 8">
            <a:extLst>
              <a:ext uri="{FF2B5EF4-FFF2-40B4-BE49-F238E27FC236}">
                <a16:creationId xmlns:a16="http://schemas.microsoft.com/office/drawing/2014/main" xmlns="" id="{D816079F-E2A1-904D-9C9C-7B3F5A32F26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81541" y="414000"/>
            <a:ext cx="1558799" cy="106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Grafický objekt 5">
            <a:extLst>
              <a:ext uri="{FF2B5EF4-FFF2-40B4-BE49-F238E27FC236}">
                <a16:creationId xmlns:a16="http://schemas.microsoft.com/office/drawing/2014/main" xmlns="" id="{251D8E84-EA85-D448-8EE9-B92099C6621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Grafický objekt 5">
            <a:extLst>
              <a:ext uri="{FF2B5EF4-FFF2-40B4-BE49-F238E27FC236}">
                <a16:creationId xmlns:a16="http://schemas.microsoft.com/office/drawing/2014/main" xmlns="" id="{DDD67FDD-68E4-9143-A194-D74F4F4334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xmlns="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xmlns="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xmlns="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xmlns="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Grafický objekt 8">
            <a:extLst>
              <a:ext uri="{FF2B5EF4-FFF2-40B4-BE49-F238E27FC236}">
                <a16:creationId xmlns:a16="http://schemas.microsoft.com/office/drawing/2014/main" xmlns="" id="{186904FF-55B2-814C-8503-8F750F237D8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81541" y="414000"/>
            <a:ext cx="1558799" cy="106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8">
            <a:extLst>
              <a:ext uri="{FF2B5EF4-FFF2-40B4-BE49-F238E27FC236}">
                <a16:creationId xmlns:a16="http://schemas.microsoft.com/office/drawing/2014/main" xmlns="" id="{B7EC3E44-60F5-6142-B879-7DD80C1E9EA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81541" y="414000"/>
            <a:ext cx="1558799" cy="106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xmlns="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xmlns="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Grafický objekt 8">
            <a:extLst>
              <a:ext uri="{FF2B5EF4-FFF2-40B4-BE49-F238E27FC236}">
                <a16:creationId xmlns:a16="http://schemas.microsoft.com/office/drawing/2014/main" xmlns="" id="{635A6DBC-DB80-9647-B267-17E9A9A8AC0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81541" y="414000"/>
            <a:ext cx="1558799" cy="106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xmlns="" id="{38E54EF0-AC4F-BE42-B3C9-EBE082A37F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1">
            <a:extLst>
              <a:ext uri="{FF2B5EF4-FFF2-40B4-BE49-F238E27FC236}">
                <a16:creationId xmlns:a16="http://schemas.microsoft.com/office/drawing/2014/main" xmlns="" id="{99DDF373-DAF6-45FC-9BE7-AC33B6CEFD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505600" y="2012703"/>
            <a:ext cx="4132799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81017" y="2731338"/>
            <a:ext cx="5381966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xmlns="" id="{544C2213-2481-1D43-98DB-CC9BFF1400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xmlns="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xmlns="" id="{EC4C054D-8847-4544-A33E-5A3C9D61CA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xmlns="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xmlns="" id="{2EA4BEBC-4725-FD40-B35B-C5DA2AE8611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xmlns="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xmlns="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Grafický objekt 5">
            <a:extLst>
              <a:ext uri="{FF2B5EF4-FFF2-40B4-BE49-F238E27FC236}">
                <a16:creationId xmlns:a16="http://schemas.microsoft.com/office/drawing/2014/main" xmlns="" id="{F2FF03BB-F110-334E-898B-290BDFB038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xmlns="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xmlns="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xmlns="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xmlns="" id="{1C29E400-CAA5-674E-9459-BC525406BCB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Grafický objekt 5">
            <a:extLst>
              <a:ext uri="{FF2B5EF4-FFF2-40B4-BE49-F238E27FC236}">
                <a16:creationId xmlns:a16="http://schemas.microsoft.com/office/drawing/2014/main" xmlns="" id="{3D58DA1E-D4AA-1745-BD9C-9936872A38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xmlns="" id="{EEE79ECB-0EA4-104B-A13F-5D5F2D5F05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xmlns="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xmlns="" id="{68945D16-ACF8-1547-8B5D-C0873A6FBA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smt.cz/vzdelavani/skolstvi-v-cr/schvalovaci-dolozky-ucebnic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AA6C805-D43D-9246-8F45-F7D14F2D2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Učebnice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E41AC406-9E40-DE47-946B-D00D18C67F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Bc. Ing. Nikola Straková PhD.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58939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učebnice (</a:t>
            </a:r>
            <a:r>
              <a:rPr lang="cs-CZ" dirty="0" err="1" smtClean="0"/>
              <a:t>Bajtoš</a:t>
            </a:r>
            <a:r>
              <a:rPr lang="cs-CZ" dirty="0" smtClean="0"/>
              <a:t>, 2007)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motivační – zabezpečení motivace žáků, vzbuzení a udržení jejich zájmu,</a:t>
            </a:r>
          </a:p>
          <a:p>
            <a:pPr lvl="0"/>
            <a:r>
              <a:rPr lang="cs-CZ" dirty="0" smtClean="0"/>
              <a:t>komunikační – rozvíjení slovní zásoby,</a:t>
            </a:r>
          </a:p>
          <a:p>
            <a:pPr lvl="0"/>
            <a:r>
              <a:rPr lang="cs-CZ" dirty="0" smtClean="0"/>
              <a:t>aplikační – uvádění příkladů z reálné praxe, námětů na využití učiva v životě,</a:t>
            </a:r>
          </a:p>
          <a:p>
            <a:pPr lvl="0"/>
            <a:r>
              <a:rPr lang="cs-CZ" dirty="0" smtClean="0"/>
              <a:t>inovační – prezentování nejnovějších poznatků vědy a techniky,</a:t>
            </a:r>
          </a:p>
          <a:p>
            <a:pPr lvl="0"/>
            <a:r>
              <a:rPr lang="cs-CZ" dirty="0" smtClean="0"/>
              <a:t>instrumentální – popis jak racionálně a efektivně vyučovat a učit se.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učebnice (Průcha, 2009)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prezentace učiva</a:t>
            </a:r>
          </a:p>
          <a:p>
            <a:pPr lvl="1"/>
            <a:r>
              <a:rPr lang="cs-CZ" dirty="0" smtClean="0"/>
              <a:t>soubor informací, které musí prezentovat</a:t>
            </a:r>
          </a:p>
          <a:p>
            <a:pPr lvl="1"/>
            <a:r>
              <a:rPr lang="cs-CZ" dirty="0" smtClean="0"/>
              <a:t>verbální, obrazová, kombinovaná</a:t>
            </a:r>
          </a:p>
          <a:p>
            <a:r>
              <a:rPr lang="cs-CZ" dirty="0" smtClean="0"/>
              <a:t>řízení učení a vyučování</a:t>
            </a:r>
          </a:p>
          <a:p>
            <a:pPr lvl="1"/>
            <a:r>
              <a:rPr lang="cs-CZ" dirty="0" smtClean="0"/>
              <a:t>řídí žákovo učení – otázky, úkoly</a:t>
            </a:r>
          </a:p>
          <a:p>
            <a:pPr lvl="1"/>
            <a:r>
              <a:rPr lang="cs-CZ" dirty="0" smtClean="0"/>
              <a:t>řídí učitelovo vyučování – udává proporce učiva vhodné pro určitou časovou jednotku výuky</a:t>
            </a:r>
          </a:p>
          <a:p>
            <a:r>
              <a:rPr lang="cs-CZ" dirty="0" smtClean="0"/>
              <a:t>funkce organizační (orientační)</a:t>
            </a:r>
          </a:p>
          <a:p>
            <a:pPr lvl="1"/>
            <a:r>
              <a:rPr lang="cs-CZ" dirty="0" smtClean="0"/>
              <a:t>způsob využití – pokyny, rejstřík, obsah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základ pro evaluační analýzy (hodnocení didaktické vybavenosti)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Učebnice = scénář vyučovacího procesu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539750" y="1365704"/>
          <a:ext cx="8064500" cy="23758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774441" y="3750906"/>
            <a:ext cx="757645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dirty="0" smtClean="0">
                <a:latin typeface="+mn-lt"/>
              </a:rPr>
              <a:t>Učebnice má realizovat nejen vzdělávací funkci vyučovacího procesu, ale i výchovnou a rozvíjející.</a:t>
            </a:r>
            <a:endParaRPr lang="cs-CZ" sz="2800" dirty="0" err="1" smtClean="0">
              <a:latin typeface="+mn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učebnice a kvalita učebnic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toho, jak učebnice naplňuje své funkce, lze hodnotit kvalitu učebnic</a:t>
            </a:r>
          </a:p>
          <a:p>
            <a:r>
              <a:rPr lang="cs-CZ" dirty="0" smtClean="0"/>
              <a:t>učebnice je tvořena komplexem funkcí, které ale mohou být v různých učebnicích zastoupeny různou měrou</a:t>
            </a:r>
          </a:p>
          <a:p>
            <a:endParaRPr lang="cs-CZ" dirty="0" smtClean="0"/>
          </a:p>
          <a:p>
            <a:r>
              <a:rPr lang="cs-CZ" b="1" dirty="0" smtClean="0"/>
              <a:t>Didaktická vybavenost je tím, co určuje kvalitu učebnice vzhledem k jejímu využití pro učení žáků.</a:t>
            </a:r>
            <a:endParaRPr lang="cs-CZ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52526" y="0"/>
            <a:ext cx="8064900" cy="451576"/>
          </a:xfrm>
        </p:spPr>
        <p:txBody>
          <a:bodyPr/>
          <a:lstStyle/>
          <a:p>
            <a:r>
              <a:rPr lang="cs-CZ" sz="2800" dirty="0" smtClean="0"/>
              <a:t>Funkce učebnice a strukturní prvky, </a:t>
            </a:r>
            <a:br>
              <a:rPr lang="cs-CZ" sz="2800" dirty="0" smtClean="0"/>
            </a:br>
            <a:r>
              <a:rPr lang="cs-CZ" sz="2800" dirty="0" smtClean="0"/>
              <a:t>jimiž jsou tyto funkce naplňovány (</a:t>
            </a:r>
            <a:r>
              <a:rPr lang="cs-CZ" sz="2800" dirty="0" err="1" smtClean="0"/>
              <a:t>Mikk</a:t>
            </a:r>
            <a:r>
              <a:rPr lang="cs-CZ" sz="2800" dirty="0" smtClean="0"/>
              <a:t>, 2007)</a:t>
            </a:r>
            <a:endParaRPr lang="cs-CZ" sz="2800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326807" y="924560"/>
          <a:ext cx="8064500" cy="593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250"/>
                <a:gridCol w="403225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latin typeface="Times New Roman"/>
                          <a:ea typeface="Times New Roman"/>
                          <a:cs typeface="Times New Roman"/>
                        </a:rPr>
                        <a:t>Funkce učebnice</a:t>
                      </a:r>
                      <a:endParaRPr lang="cs-CZ" sz="20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latin typeface="Times New Roman"/>
                          <a:ea typeface="Times New Roman"/>
                          <a:cs typeface="Times New Roman"/>
                        </a:rPr>
                        <a:t>Strukturní prvky učebnice</a:t>
                      </a:r>
                      <a:endParaRPr lang="cs-CZ" sz="20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 rowSpan="4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Times New Roman"/>
                          <a:cs typeface="Times New Roman"/>
                        </a:rPr>
                        <a:t>Motivační</a:t>
                      </a:r>
                      <a:endParaRPr lang="cs-CZ" sz="20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Times New Roman"/>
                          <a:cs typeface="Times New Roman"/>
                        </a:rPr>
                        <a:t>Ilustrace</a:t>
                      </a:r>
                      <a:endParaRPr lang="cs-CZ" sz="20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Times New Roman"/>
                          <a:cs typeface="Times New Roman"/>
                        </a:rPr>
                        <a:t>Zajímavost</a:t>
                      </a:r>
                      <a:endParaRPr lang="cs-CZ" sz="20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Times New Roman"/>
                          <a:cs typeface="Times New Roman"/>
                        </a:rPr>
                        <a:t>Obsah problémových úloh</a:t>
                      </a:r>
                      <a:endParaRPr lang="cs-CZ" sz="20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Times New Roman"/>
                          <a:cs typeface="Times New Roman"/>
                        </a:rPr>
                        <a:t>Snadná čitelnost</a:t>
                      </a:r>
                      <a:endParaRPr lang="cs-CZ" sz="20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 row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Times New Roman"/>
                          <a:cs typeface="Times New Roman"/>
                        </a:rPr>
                        <a:t>Informační</a:t>
                      </a:r>
                      <a:endParaRPr lang="cs-CZ" sz="20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Times New Roman"/>
                          <a:cs typeface="Times New Roman"/>
                        </a:rPr>
                        <a:t>Snadná čitelnost</a:t>
                      </a:r>
                      <a:endParaRPr lang="cs-CZ" sz="20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Times New Roman"/>
                          <a:cs typeface="Times New Roman"/>
                        </a:rPr>
                        <a:t>Souvislosti s každodenním životem</a:t>
                      </a:r>
                      <a:endParaRPr lang="cs-CZ" sz="20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Times New Roman"/>
                          <a:cs typeface="Times New Roman"/>
                        </a:rPr>
                        <a:t>Vědecká správnost</a:t>
                      </a:r>
                      <a:endParaRPr lang="cs-CZ" sz="20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Times New Roman"/>
                          <a:cs typeface="Times New Roman"/>
                        </a:rPr>
                        <a:t>Systematizační</a:t>
                      </a:r>
                      <a:endParaRPr lang="cs-CZ" sz="20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Times New Roman"/>
                          <a:cs typeface="Times New Roman"/>
                        </a:rPr>
                        <a:t>Strukturovanost učebnice</a:t>
                      </a:r>
                      <a:endParaRPr lang="cs-CZ" sz="20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Times New Roman"/>
                          <a:cs typeface="Times New Roman"/>
                        </a:rPr>
                        <a:t>Koordinační</a:t>
                      </a:r>
                      <a:endParaRPr lang="cs-CZ" sz="20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Times New Roman"/>
                          <a:cs typeface="Times New Roman"/>
                        </a:rPr>
                        <a:t>Strukturovanost učebnice</a:t>
                      </a:r>
                      <a:endParaRPr lang="cs-CZ" sz="20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Times New Roman"/>
                          <a:cs typeface="Times New Roman"/>
                        </a:rPr>
                        <a:t>Souvislosti s ostatními učebnicemi</a:t>
                      </a:r>
                      <a:endParaRPr lang="cs-CZ" sz="20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Times New Roman"/>
                          <a:cs typeface="Times New Roman"/>
                        </a:rPr>
                        <a:t>Diferenciační</a:t>
                      </a:r>
                      <a:endParaRPr lang="cs-CZ" sz="20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Times New Roman"/>
                          <a:cs typeface="Times New Roman"/>
                        </a:rPr>
                        <a:t>Stupňování obtížnosti</a:t>
                      </a:r>
                      <a:endParaRPr lang="cs-CZ" sz="20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Times New Roman"/>
                          <a:cs typeface="Times New Roman"/>
                        </a:rPr>
                        <a:t>Řídící</a:t>
                      </a:r>
                      <a:endParaRPr lang="cs-CZ" sz="20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Times New Roman"/>
                          <a:cs typeface="Times New Roman"/>
                        </a:rPr>
                        <a:t>Návody k učení</a:t>
                      </a:r>
                      <a:endParaRPr lang="cs-CZ" sz="20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Times New Roman"/>
                          <a:cs typeface="Times New Roman"/>
                        </a:rPr>
                        <a:t>Rozvíjející učební strategie</a:t>
                      </a:r>
                      <a:endParaRPr lang="cs-CZ" sz="20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Times New Roman"/>
                          <a:cs typeface="Times New Roman"/>
                        </a:rPr>
                        <a:t>Podpora samostatného myšlení</a:t>
                      </a:r>
                      <a:endParaRPr lang="cs-CZ" sz="20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Times New Roman"/>
                          <a:cs typeface="Times New Roman"/>
                        </a:rPr>
                        <a:t>Sebehodnotící</a:t>
                      </a:r>
                      <a:endParaRPr lang="cs-CZ" sz="20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Times New Roman"/>
                          <a:cs typeface="Times New Roman"/>
                        </a:rPr>
                        <a:t>Otázky a testy</a:t>
                      </a:r>
                      <a:endParaRPr lang="cs-CZ" sz="20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Times New Roman"/>
                          <a:ea typeface="Times New Roman"/>
                          <a:cs typeface="Times New Roman"/>
                        </a:rPr>
                        <a:t>Vzdělávání k hodnotám</a:t>
                      </a:r>
                      <a:endParaRPr lang="cs-CZ" sz="20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Times New Roman"/>
                          <a:ea typeface="Times New Roman"/>
                          <a:cs typeface="Times New Roman"/>
                        </a:rPr>
                        <a:t>Personifikace</a:t>
                      </a:r>
                      <a:endParaRPr lang="cs-CZ" sz="20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Strukturní komponenty v učebnicích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237129"/>
            <a:ext cx="8064900" cy="4594871"/>
          </a:xfrm>
        </p:spPr>
        <p:txBody>
          <a:bodyPr/>
          <a:lstStyle/>
          <a:p>
            <a:r>
              <a:rPr lang="cs-CZ" dirty="0" smtClean="0"/>
              <a:t>mají zajistit realizaci funkcí učebnic</a:t>
            </a:r>
          </a:p>
          <a:p>
            <a:r>
              <a:rPr lang="cs-CZ" dirty="0" smtClean="0"/>
              <a:t>strukturní komponenty pomáhají žákům (studentům) usnadnit a zlepšit osvojování prezentovaného obsahu a učinit učebnici snadněji použitelnou</a:t>
            </a:r>
          </a:p>
          <a:p>
            <a:r>
              <a:rPr lang="cs-CZ" dirty="0" smtClean="0"/>
              <a:t>v minulosti bylo strukturních komponent v učebnicích velmi málo </a:t>
            </a:r>
          </a:p>
          <a:p>
            <a:pPr lvl="1"/>
            <a:r>
              <a:rPr lang="cs-CZ" dirty="0" smtClean="0"/>
              <a:t>kapitoly/tematické celky, otázky a úkoly, s rozvojem teorie učebnic ale došlo k jejich nárůstu</a:t>
            </a:r>
          </a:p>
          <a:p>
            <a:r>
              <a:rPr lang="cs-CZ" dirty="0" smtClean="0"/>
              <a:t>postupně přibývaly </a:t>
            </a:r>
          </a:p>
          <a:p>
            <a:pPr lvl="1"/>
            <a:r>
              <a:rPr lang="cs-CZ" dirty="0" smtClean="0"/>
              <a:t>například rámečky s informacemi k textu, odkazování, propojování nového učiva s dříve osvojeným, grafy, diagramy, mapy, slovník cizích slov apod. </a:t>
            </a:r>
          </a:p>
          <a:p>
            <a:r>
              <a:rPr lang="cs-CZ" dirty="0" smtClean="0"/>
              <a:t>cílem zahrnutí těchto dalších informací je lepší objasnění textu a snaha prezentovat obsah různými způsoby umožňující snazší pochopení učiva, zlepšení efektivity učení</a:t>
            </a:r>
          </a:p>
          <a:p>
            <a:r>
              <a:rPr lang="cs-CZ" dirty="0" smtClean="0"/>
              <a:t>měly by být konzistentní, označené v celé učebnici specifickým způsobem, konkrétní barvou, symbolem nebo výrazným grafickým designem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13106" y="370377"/>
            <a:ext cx="8064900" cy="451576"/>
          </a:xfrm>
        </p:spPr>
        <p:txBody>
          <a:bodyPr/>
          <a:lstStyle/>
          <a:p>
            <a:r>
              <a:rPr lang="cs-CZ" dirty="0" smtClean="0"/>
              <a:t>Příklady strukturních komponent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102659"/>
            <a:ext cx="8064900" cy="4729341"/>
          </a:xfrm>
        </p:spPr>
        <p:txBody>
          <a:bodyPr numCol="2"/>
          <a:lstStyle/>
          <a:p>
            <a:pPr lvl="0"/>
            <a:r>
              <a:rPr lang="cs-CZ" sz="1600" dirty="0" smtClean="0"/>
              <a:t>obsah,</a:t>
            </a:r>
          </a:p>
          <a:p>
            <a:pPr lvl="0"/>
            <a:r>
              <a:rPr lang="cs-CZ" sz="1600" dirty="0" smtClean="0"/>
              <a:t>hlavní text,</a:t>
            </a:r>
          </a:p>
          <a:p>
            <a:pPr lvl="0"/>
            <a:r>
              <a:rPr lang="cs-CZ" sz="1600" dirty="0" smtClean="0"/>
              <a:t>úvodní otázky pro celou kapitolu nebo tematický celek (klíčové otázky),</a:t>
            </a:r>
          </a:p>
          <a:p>
            <a:pPr lvl="0"/>
            <a:r>
              <a:rPr lang="cs-CZ" sz="1600" dirty="0" smtClean="0"/>
              <a:t>mapy, grafy, schémata,</a:t>
            </a:r>
          </a:p>
          <a:p>
            <a:pPr lvl="0"/>
            <a:r>
              <a:rPr lang="cs-CZ" sz="1600" dirty="0" smtClean="0"/>
              <a:t>časové osy,</a:t>
            </a:r>
          </a:p>
          <a:p>
            <a:pPr lvl="0"/>
            <a:r>
              <a:rPr lang="cs-CZ" sz="1600" dirty="0" smtClean="0"/>
              <a:t>pole s klíčovými informacemi týkajícími se konkrétního součást tematického celku,</a:t>
            </a:r>
          </a:p>
          <a:p>
            <a:pPr lvl="0"/>
            <a:r>
              <a:rPr lang="cs-CZ" sz="1600" dirty="0" smtClean="0"/>
              <a:t>rámeček obsahující klíčová slova,</a:t>
            </a:r>
          </a:p>
          <a:p>
            <a:pPr lvl="0"/>
            <a:r>
              <a:rPr lang="cs-CZ" sz="1600" dirty="0" smtClean="0"/>
              <a:t>pole se zajímavými fakty nebo informacemi,</a:t>
            </a:r>
          </a:p>
          <a:p>
            <a:pPr lvl="0"/>
            <a:r>
              <a:rPr lang="cs-CZ" sz="1600" dirty="0" smtClean="0"/>
              <a:t>box s hádankami,</a:t>
            </a:r>
          </a:p>
          <a:p>
            <a:pPr lvl="0"/>
            <a:r>
              <a:rPr lang="cs-CZ" sz="1600" dirty="0" smtClean="0"/>
              <a:t>box s obsahem z originálních zdrojů,</a:t>
            </a:r>
          </a:p>
          <a:p>
            <a:pPr lvl="0"/>
            <a:r>
              <a:rPr lang="cs-CZ" sz="1600" dirty="0" smtClean="0"/>
              <a:t>rámeček obsahující příběhy s obsahem relevantním pro tematický celek,</a:t>
            </a:r>
          </a:p>
          <a:p>
            <a:pPr lvl="0"/>
            <a:r>
              <a:rPr lang="cs-CZ" sz="1600" dirty="0" smtClean="0"/>
              <a:t>otázka nebo úkoly vedle hlavního textu tematického celku,</a:t>
            </a:r>
          </a:p>
          <a:p>
            <a:pPr lvl="0"/>
            <a:r>
              <a:rPr lang="cs-CZ" sz="1600" dirty="0" smtClean="0"/>
              <a:t>fotografie, obrázky nebo ilustrace,</a:t>
            </a:r>
          </a:p>
          <a:p>
            <a:pPr lvl="0"/>
            <a:r>
              <a:rPr lang="cs-CZ" sz="1600" dirty="0" smtClean="0"/>
              <a:t>otázky a úkoly umístěné vedle fotografií, obrázků nebo ilustrací,</a:t>
            </a:r>
          </a:p>
          <a:p>
            <a:pPr lvl="0"/>
            <a:r>
              <a:rPr lang="cs-CZ" sz="1600" dirty="0" smtClean="0"/>
              <a:t>otázky a úkoly na konci tématu,</a:t>
            </a:r>
          </a:p>
          <a:p>
            <a:pPr lvl="0"/>
            <a:r>
              <a:rPr lang="cs-CZ" sz="1600" dirty="0" smtClean="0"/>
              <a:t>historické prameny relevantní k tematickému celku,</a:t>
            </a:r>
          </a:p>
          <a:p>
            <a:pPr lvl="0"/>
            <a:r>
              <a:rPr lang="cs-CZ" sz="1600" dirty="0" smtClean="0"/>
              <a:t>kontrolní seznam pro sledování toho, jak studenti rozumí malému úseku textu („Je vše jasné?“) – něco mezi souhrnnými a navazujícími otázkami a úkoly,</a:t>
            </a:r>
          </a:p>
          <a:p>
            <a:endParaRPr lang="cs-CZ" sz="1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13106" y="168671"/>
            <a:ext cx="8064900" cy="451576"/>
          </a:xfrm>
        </p:spPr>
        <p:txBody>
          <a:bodyPr/>
          <a:lstStyle/>
          <a:p>
            <a:r>
              <a:rPr lang="cs-CZ" dirty="0" smtClean="0"/>
              <a:t>Příklady strukturních komponent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860613"/>
            <a:ext cx="8064900" cy="4971388"/>
          </a:xfrm>
        </p:spPr>
        <p:txBody>
          <a:bodyPr numCol="2"/>
          <a:lstStyle/>
          <a:p>
            <a:pPr lvl="0"/>
            <a:r>
              <a:rPr lang="cs-CZ" sz="1600" dirty="0" smtClean="0"/>
              <a:t>rámeček obsahující shrnutí části tématu,</a:t>
            </a:r>
          </a:p>
          <a:p>
            <a:pPr lvl="0"/>
            <a:r>
              <a:rPr lang="cs-CZ" sz="1600" dirty="0" smtClean="0"/>
              <a:t>shrnutí tematického celku,</a:t>
            </a:r>
          </a:p>
          <a:p>
            <a:pPr lvl="0"/>
            <a:r>
              <a:rPr lang="cs-CZ" sz="1600" dirty="0" smtClean="0"/>
              <a:t>seznam klíčových pojmů k zapamatování z tématu,</a:t>
            </a:r>
          </a:p>
          <a:p>
            <a:pPr lvl="0"/>
            <a:r>
              <a:rPr lang="cs-CZ" sz="1600" dirty="0" smtClean="0"/>
              <a:t>seznam klíčových pojmů z celé kapitoly, </a:t>
            </a:r>
          </a:p>
          <a:p>
            <a:pPr lvl="0"/>
            <a:r>
              <a:rPr lang="cs-CZ" sz="1600" dirty="0" smtClean="0"/>
              <a:t>pojmová mapa poskytující organizační schéma, všechny klíčové pojmy z tematického celku a jak tyto pojmy spolu souvisí,</a:t>
            </a:r>
          </a:p>
          <a:p>
            <a:pPr lvl="0"/>
            <a:r>
              <a:rPr lang="cs-CZ" sz="1600" dirty="0" smtClean="0"/>
              <a:t>přehled celého obsahu s uvedením, jak každé z témat souvisí s ostatními,</a:t>
            </a:r>
          </a:p>
          <a:p>
            <a:pPr lvl="0"/>
            <a:r>
              <a:rPr lang="cs-CZ" sz="1600" dirty="0" smtClean="0"/>
              <a:t>pojmová mapa nebo schéma k tematickému celku,</a:t>
            </a:r>
          </a:p>
          <a:p>
            <a:pPr lvl="0"/>
            <a:r>
              <a:rPr lang="cs-CZ" sz="1600" dirty="0" err="1" smtClean="0"/>
              <a:t>metakognitivní</a:t>
            </a:r>
            <a:r>
              <a:rPr lang="cs-CZ" sz="1600" dirty="0" smtClean="0"/>
              <a:t> materiály (vysvětlení a pokyny o tom, jak interpretovat diagramy, grafy, tabulky a grafy, ilustrace atd.),</a:t>
            </a:r>
          </a:p>
          <a:p>
            <a:pPr lvl="0"/>
            <a:r>
              <a:rPr lang="cs-CZ" sz="1600" dirty="0" smtClean="0"/>
              <a:t>přehled materiálů, které byly dříve uvedeny,</a:t>
            </a:r>
          </a:p>
          <a:p>
            <a:pPr lvl="0"/>
            <a:r>
              <a:rPr lang="cs-CZ" sz="1600" dirty="0" smtClean="0"/>
              <a:t>odkazy na další části textu v učebnici,</a:t>
            </a:r>
          </a:p>
          <a:p>
            <a:pPr lvl="0"/>
            <a:r>
              <a:rPr lang="cs-CZ" sz="1600" dirty="0" smtClean="0"/>
              <a:t>časovou osu nebo seznam klíčových dat a událostí z tematického celku,</a:t>
            </a:r>
          </a:p>
          <a:p>
            <a:pPr lvl="0"/>
            <a:r>
              <a:rPr lang="cs-CZ" sz="1600" dirty="0" smtClean="0"/>
              <a:t>odkazy na další zdroje, CD, webové stránky atd.,</a:t>
            </a:r>
          </a:p>
          <a:p>
            <a:pPr lvl="0"/>
            <a:r>
              <a:rPr lang="cs-CZ" sz="1600" dirty="0" smtClean="0"/>
              <a:t>glosář na konci učebnice,</a:t>
            </a:r>
          </a:p>
          <a:p>
            <a:pPr lvl="0"/>
            <a:r>
              <a:rPr lang="cs-CZ" sz="1600" dirty="0" smtClean="0"/>
              <a:t>biografie významných historických osobností na konci učebnice,</a:t>
            </a:r>
          </a:p>
          <a:p>
            <a:pPr lvl="0"/>
            <a:r>
              <a:rPr lang="cs-CZ" sz="1600" dirty="0" smtClean="0"/>
              <a:t>seznam četby,</a:t>
            </a:r>
          </a:p>
          <a:p>
            <a:pPr lvl="0"/>
            <a:r>
              <a:rPr lang="cs-CZ" sz="1600" dirty="0" smtClean="0"/>
              <a:t>návrhy na další čtení,</a:t>
            </a:r>
          </a:p>
          <a:p>
            <a:pPr lvl="0"/>
            <a:r>
              <a:rPr lang="cs-CZ" sz="1600" dirty="0" smtClean="0"/>
              <a:t>„skok“ v čase (ukazuje, jak souvisí fenomén diskutovaný v tematickém celku se současností).</a:t>
            </a:r>
          </a:p>
          <a:p>
            <a:endParaRPr lang="cs-CZ" sz="1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00" y="253470"/>
            <a:ext cx="8064900" cy="451576"/>
          </a:xfrm>
        </p:spPr>
        <p:txBody>
          <a:bodyPr/>
          <a:lstStyle/>
          <a:p>
            <a:r>
              <a:rPr lang="cs-CZ" dirty="0" smtClean="0"/>
              <a:t>Strukturní komponenty usnadňující orientaci v učebnicích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166327"/>
            <a:ext cx="8064900" cy="4665673"/>
          </a:xfrm>
        </p:spPr>
        <p:txBody>
          <a:bodyPr/>
          <a:lstStyle/>
          <a:p>
            <a:r>
              <a:rPr lang="cs-CZ" dirty="0" smtClean="0"/>
              <a:t>mají technickou funkci a usnadňují efektivnější používání učebnice</a:t>
            </a:r>
          </a:p>
          <a:p>
            <a:pPr lvl="0"/>
            <a:r>
              <a:rPr lang="cs-CZ" sz="1600" dirty="0" smtClean="0"/>
              <a:t>obsah,</a:t>
            </a:r>
          </a:p>
          <a:p>
            <a:pPr lvl="0"/>
            <a:r>
              <a:rPr lang="cs-CZ" sz="1600" dirty="0" smtClean="0"/>
              <a:t>různé typy indexů,</a:t>
            </a:r>
          </a:p>
          <a:p>
            <a:pPr lvl="0"/>
            <a:r>
              <a:rPr lang="cs-CZ" sz="1600" dirty="0" smtClean="0"/>
              <a:t>předmětový rejstřík,</a:t>
            </a:r>
          </a:p>
          <a:p>
            <a:pPr lvl="0"/>
            <a:r>
              <a:rPr lang="cs-CZ" sz="1600" dirty="0" smtClean="0"/>
              <a:t>autorský rejstřík,</a:t>
            </a:r>
          </a:p>
          <a:p>
            <a:pPr lvl="0"/>
            <a:r>
              <a:rPr lang="cs-CZ" sz="1600" dirty="0" smtClean="0"/>
              <a:t>seznam zkratek,</a:t>
            </a:r>
          </a:p>
          <a:p>
            <a:pPr lvl="0"/>
            <a:r>
              <a:rPr lang="cs-CZ" sz="1600" dirty="0" smtClean="0"/>
              <a:t>seznam ilustrací,</a:t>
            </a:r>
          </a:p>
          <a:p>
            <a:pPr lvl="0"/>
            <a:r>
              <a:rPr lang="cs-CZ" sz="1600" dirty="0" smtClean="0"/>
              <a:t>různé druhy doplňkových tabulek (pro logaritmy, klimatické vlastnosti, chemické prvky atd.),</a:t>
            </a:r>
          </a:p>
          <a:p>
            <a:pPr lvl="0"/>
            <a:r>
              <a:rPr lang="cs-CZ" sz="1600" dirty="0" smtClean="0"/>
              <a:t>úvodní vysvětlení struktury učebnice,</a:t>
            </a:r>
          </a:p>
          <a:p>
            <a:pPr lvl="0"/>
            <a:r>
              <a:rPr lang="cs-CZ" sz="1600" dirty="0" smtClean="0"/>
              <a:t>úvodní vysvětlení každého obrázku, symbolu nebo barvy,</a:t>
            </a:r>
          </a:p>
          <a:p>
            <a:pPr lvl="0"/>
            <a:r>
              <a:rPr lang="cs-CZ" sz="1600" dirty="0" smtClean="0"/>
              <a:t>značky a odkazy pro každou ilustraci, graf, zdroj atd.,</a:t>
            </a:r>
          </a:p>
          <a:p>
            <a:pPr lvl="0"/>
            <a:r>
              <a:rPr lang="cs-CZ" sz="1600" dirty="0" smtClean="0"/>
              <a:t>bibliografie,</a:t>
            </a:r>
          </a:p>
          <a:p>
            <a:pPr lvl="0"/>
            <a:r>
              <a:rPr lang="cs-CZ" sz="1600" dirty="0" smtClean="0"/>
              <a:t>poznámky o autorech.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00" y="389965"/>
            <a:ext cx="8064900" cy="781611"/>
          </a:xfrm>
        </p:spPr>
        <p:txBody>
          <a:bodyPr/>
          <a:lstStyle/>
          <a:p>
            <a:r>
              <a:rPr lang="cs-CZ" dirty="0" smtClean="0"/>
              <a:t>Rozdělení strukturních komponent </a:t>
            </a:r>
            <a:br>
              <a:rPr lang="cs-CZ" dirty="0" smtClean="0"/>
            </a:br>
            <a:r>
              <a:rPr lang="cs-CZ" dirty="0" smtClean="0"/>
              <a:t>(Turek, 2014)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539750" y="1692275"/>
          <a:ext cx="8064500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Učebnice v době prudkého technologického rozvoje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„Kdo se chce stát vzdělaným, musí si nad zlato a stříbro vážit knih.“</a:t>
            </a:r>
          </a:p>
          <a:p>
            <a:pPr>
              <a:buNone/>
            </a:pPr>
            <a:r>
              <a:rPr lang="cs-CZ" dirty="0" smtClean="0"/>
              <a:t>(J.A. Komenský)</a:t>
            </a:r>
          </a:p>
          <a:p>
            <a:endParaRPr lang="cs-CZ" dirty="0" smtClean="0"/>
          </a:p>
          <a:p>
            <a:r>
              <a:rPr lang="cs-CZ" dirty="0" smtClean="0"/>
              <a:t>Mají školní učebnice v éře internetu naději na přežití, nebo jsou zastaralým médie?</a:t>
            </a:r>
          </a:p>
          <a:p>
            <a:r>
              <a:rPr lang="cs-CZ" dirty="0" smtClean="0"/>
              <a:t>Jak se mění funkce učebnic v podmínkách současného prudkého technologického rozvoje?</a:t>
            </a:r>
          </a:p>
          <a:p>
            <a:r>
              <a:rPr lang="cs-CZ" dirty="0" smtClean="0"/>
              <a:t>Která didaktická hlediska jsou významná při tvorbě učebnic?</a:t>
            </a:r>
          </a:p>
          <a:p>
            <a:r>
              <a:rPr lang="cs-CZ" dirty="0" smtClean="0"/>
              <a:t>Jaké funkce plní učebnice ve vyučování a jak je plní?</a:t>
            </a:r>
          </a:p>
          <a:p>
            <a:r>
              <a:rPr lang="cs-CZ" dirty="0" smtClean="0"/>
              <a:t>Jak často a k čemu učitelé používají učebnice?</a:t>
            </a:r>
          </a:p>
          <a:p>
            <a:r>
              <a:rPr lang="cs-CZ" dirty="0" smtClean="0"/>
              <a:t>Má mít stát kontrolu nad novými učebnicemi, nebo má jejich vydávání zcela přenechat silám tržní ekonomiky?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Text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text = nejdůležitější složka učebnice</a:t>
            </a:r>
          </a:p>
          <a:p>
            <a:pPr lvl="0"/>
            <a:r>
              <a:rPr lang="cs-CZ" dirty="0" smtClean="0"/>
              <a:t>skládá se ze slov a vět, které tvoří větší či menší části učebnice </a:t>
            </a:r>
          </a:p>
          <a:p>
            <a:pPr lvl="1"/>
            <a:r>
              <a:rPr lang="cs-CZ" dirty="0" smtClean="0"/>
              <a:t>úseky, kapitoly, podkapitoly</a:t>
            </a:r>
          </a:p>
          <a:p>
            <a:r>
              <a:rPr lang="cs-CZ" dirty="0" smtClean="0"/>
              <a:t>měl by být srozumitelný, přesný, jasný, ale zároveň stručný a přiměřený žákům, výrazný, dostatečně názorný, emocionální, zajímavý i poutavý</a:t>
            </a:r>
          </a:p>
          <a:p>
            <a:r>
              <a:rPr lang="cs-CZ" dirty="0" smtClean="0"/>
              <a:t>v dobrých učebnicích tvoří text cca 57 % učebnice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text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obsahuje učivo, které je v absolutním souladu s učebními osnovami (RVP a ŠVP)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tvoří ho zejména:</a:t>
            </a:r>
          </a:p>
          <a:p>
            <a:pPr lvl="0"/>
            <a:r>
              <a:rPr lang="cs-CZ" dirty="0" smtClean="0"/>
              <a:t>fakta, pojmy, </a:t>
            </a:r>
          </a:p>
          <a:p>
            <a:pPr lvl="0"/>
            <a:r>
              <a:rPr lang="cs-CZ" dirty="0" smtClean="0"/>
              <a:t>zákony, teorie, principy a pravidla, </a:t>
            </a:r>
          </a:p>
          <a:p>
            <a:pPr lvl="0"/>
            <a:r>
              <a:rPr lang="cs-CZ" dirty="0" smtClean="0"/>
              <a:t>metody a postupy práce, </a:t>
            </a:r>
          </a:p>
          <a:p>
            <a:pPr lvl="0"/>
            <a:r>
              <a:rPr lang="cs-CZ" dirty="0" smtClean="0"/>
              <a:t>opisy řešení úloh – příklady, </a:t>
            </a:r>
          </a:p>
          <a:p>
            <a:pPr lvl="0"/>
            <a:r>
              <a:rPr lang="cs-CZ" dirty="0" smtClean="0"/>
              <a:t>zevšeobecnění </a:t>
            </a:r>
          </a:p>
          <a:p>
            <a:pPr lvl="0"/>
            <a:r>
              <a:rPr lang="cs-CZ" dirty="0" smtClean="0"/>
              <a:t>hodnocení, </a:t>
            </a:r>
          </a:p>
          <a:p>
            <a:pPr lvl="0"/>
            <a:r>
              <a:rPr lang="cs-CZ" dirty="0" smtClean="0"/>
              <a:t>závěry a perspektivy rozvoje vědy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Doplňující text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slouží k upevnění a prohloubení učiva obsaženého v základním textu</a:t>
            </a:r>
          </a:p>
          <a:p>
            <a:r>
              <a:rPr lang="cs-CZ" dirty="0" smtClean="0"/>
              <a:t>umožňuje diferenciovaný a individuální přístup k žákům</a:t>
            </a:r>
          </a:p>
          <a:p>
            <a:r>
              <a:rPr lang="cs-CZ" dirty="0" smtClean="0"/>
              <a:t>prohlubuje vědeckou přesvědčivost a emocionální obsah učebnic</a:t>
            </a:r>
          </a:p>
          <a:p>
            <a:endParaRPr lang="cs-CZ" dirty="0" smtClean="0"/>
          </a:p>
          <a:p>
            <a:r>
              <a:rPr lang="cs-CZ" dirty="0" smtClean="0"/>
              <a:t>je tvořený:</a:t>
            </a:r>
          </a:p>
          <a:p>
            <a:r>
              <a:rPr lang="cs-CZ" dirty="0" smtClean="0"/>
              <a:t>dokumentačním materiálem, </a:t>
            </a:r>
          </a:p>
          <a:p>
            <a:r>
              <a:rPr lang="cs-CZ" dirty="0" smtClean="0"/>
              <a:t>statistickými informacemi, </a:t>
            </a:r>
          </a:p>
          <a:p>
            <a:r>
              <a:rPr lang="cs-CZ" dirty="0" smtClean="0"/>
              <a:t>tabulkami, </a:t>
            </a:r>
          </a:p>
          <a:p>
            <a:r>
              <a:rPr lang="cs-CZ" dirty="0" smtClean="0"/>
              <a:t>úryvky z knih, </a:t>
            </a:r>
          </a:p>
          <a:p>
            <a:r>
              <a:rPr lang="cs-CZ" dirty="0" smtClean="0"/>
              <a:t>registry, </a:t>
            </a:r>
          </a:p>
          <a:p>
            <a:r>
              <a:rPr lang="cs-CZ" dirty="0" smtClean="0"/>
              <a:t>seznamy apod.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Vysvětlující text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slouží hlavně k samostudiu žáků</a:t>
            </a:r>
          </a:p>
          <a:p>
            <a:pPr lvl="0">
              <a:buNone/>
            </a:pPr>
            <a:endParaRPr lang="cs-CZ" dirty="0" smtClean="0"/>
          </a:p>
          <a:p>
            <a:pPr lvl="0"/>
            <a:r>
              <a:rPr lang="cs-CZ" dirty="0" smtClean="0"/>
              <a:t>tvoří ho:</a:t>
            </a:r>
          </a:p>
          <a:p>
            <a:pPr lvl="0"/>
            <a:r>
              <a:rPr lang="cs-CZ" dirty="0" smtClean="0"/>
              <a:t>úvod k učebnici/kapitolám, </a:t>
            </a:r>
          </a:p>
          <a:p>
            <a:pPr lvl="0"/>
            <a:r>
              <a:rPr lang="cs-CZ" dirty="0" smtClean="0"/>
              <a:t>poznámky a vysvětlivky, </a:t>
            </a:r>
          </a:p>
          <a:p>
            <a:pPr lvl="0"/>
            <a:r>
              <a:rPr lang="cs-CZ" dirty="0" smtClean="0"/>
              <a:t>komentáře ke schématům, diagramům a grafům, </a:t>
            </a:r>
          </a:p>
          <a:p>
            <a:pPr lvl="0"/>
            <a:r>
              <a:rPr lang="cs-CZ" dirty="0" smtClean="0"/>
              <a:t>souhrnné tabulky vzorců, fyzikálních veličin a jejich jednotek, </a:t>
            </a:r>
          </a:p>
          <a:p>
            <a:pPr lvl="0"/>
            <a:r>
              <a:rPr lang="cs-CZ" dirty="0" smtClean="0"/>
              <a:t>přehledy norem, </a:t>
            </a:r>
          </a:p>
          <a:p>
            <a:pPr lvl="0"/>
            <a:r>
              <a:rPr lang="cs-CZ" dirty="0" smtClean="0"/>
              <a:t>seznam použitých zkratek apod.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Aparát organizace učiva (řízení učení a vyučování)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má za úkol stimulovat a usměrňovat poznávací činnost žáka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tvoří ho:</a:t>
            </a:r>
          </a:p>
          <a:p>
            <a:r>
              <a:rPr lang="cs-CZ" dirty="0" smtClean="0"/>
              <a:t>úlohy, </a:t>
            </a:r>
          </a:p>
          <a:p>
            <a:r>
              <a:rPr lang="cs-CZ" dirty="0" smtClean="0"/>
              <a:t>návody, </a:t>
            </a:r>
          </a:p>
          <a:p>
            <a:r>
              <a:rPr lang="cs-CZ" dirty="0" smtClean="0"/>
              <a:t>tabulky, </a:t>
            </a:r>
          </a:p>
          <a:p>
            <a:r>
              <a:rPr lang="cs-CZ" dirty="0" smtClean="0"/>
              <a:t>cvičení, </a:t>
            </a:r>
          </a:p>
          <a:p>
            <a:r>
              <a:rPr lang="cs-CZ" dirty="0" smtClean="0"/>
              <a:t>názvy, </a:t>
            </a:r>
          </a:p>
          <a:p>
            <a:r>
              <a:rPr lang="cs-CZ" dirty="0" smtClean="0"/>
              <a:t>rozličné vyznačení, </a:t>
            </a:r>
          </a:p>
          <a:p>
            <a:r>
              <a:rPr lang="cs-CZ" dirty="0" smtClean="0"/>
              <a:t>různý font a barva písma apod.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Ilustrační aparát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má zintenzivnit poznávací, estetický i emocionální vliv učení se studujících</a:t>
            </a:r>
          </a:p>
          <a:p>
            <a:r>
              <a:rPr lang="cs-CZ" dirty="0" smtClean="0"/>
              <a:t>tvoří ho:</a:t>
            </a:r>
          </a:p>
          <a:p>
            <a:r>
              <a:rPr lang="cs-CZ" dirty="0" smtClean="0"/>
              <a:t>ilustrace (obrázky, fotografie, technické výkresy, schéma, mapy, diagramy, dekorativní ilustrace) </a:t>
            </a:r>
          </a:p>
          <a:p>
            <a:r>
              <a:rPr lang="cs-CZ" dirty="0" smtClean="0"/>
              <a:t>a vnější úprava učebnice (typ písma, formát učebnice, druh vazby – obalu, titulní list učebnice apod.)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Orientační aparát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287624"/>
            <a:ext cx="8064900" cy="4544376"/>
          </a:xfrm>
        </p:spPr>
        <p:txBody>
          <a:bodyPr/>
          <a:lstStyle/>
          <a:p>
            <a:pPr lvl="0"/>
            <a:r>
              <a:rPr lang="cs-CZ" dirty="0" smtClean="0"/>
              <a:t>zabezpečit cílevědomou a rychlou orientaci v obsahu a v struktuře učebnice </a:t>
            </a:r>
          </a:p>
          <a:p>
            <a:pPr lvl="0"/>
            <a:r>
              <a:rPr lang="cs-CZ" dirty="0" smtClean="0"/>
              <a:t>současně má tvořit příznivé podmínky pro efektivní a samostatnou práci žáka s učebnicí</a:t>
            </a:r>
          </a:p>
          <a:p>
            <a:pPr lvl="0">
              <a:buNone/>
            </a:pPr>
            <a:endParaRPr lang="cs-CZ" dirty="0" smtClean="0"/>
          </a:p>
          <a:p>
            <a:pPr lvl="0"/>
            <a:r>
              <a:rPr lang="cs-CZ" dirty="0" smtClean="0"/>
              <a:t>tvoří ho:</a:t>
            </a:r>
          </a:p>
          <a:p>
            <a:pPr lvl="0"/>
            <a:r>
              <a:rPr lang="cs-CZ" dirty="0" smtClean="0"/>
              <a:t>vysvětlivky, </a:t>
            </a:r>
          </a:p>
          <a:p>
            <a:pPr lvl="0"/>
            <a:r>
              <a:rPr lang="cs-CZ" dirty="0" smtClean="0"/>
              <a:t>obsah, </a:t>
            </a:r>
          </a:p>
          <a:p>
            <a:pPr lvl="0"/>
            <a:r>
              <a:rPr lang="cs-CZ" dirty="0" smtClean="0"/>
              <a:t>přílohy, </a:t>
            </a:r>
          </a:p>
          <a:p>
            <a:pPr lvl="0"/>
            <a:r>
              <a:rPr lang="cs-CZ" dirty="0" smtClean="0"/>
              <a:t>názvy, </a:t>
            </a:r>
          </a:p>
          <a:p>
            <a:pPr lvl="0"/>
            <a:r>
              <a:rPr lang="cs-CZ" dirty="0" smtClean="0"/>
              <a:t>úvod, </a:t>
            </a:r>
          </a:p>
          <a:p>
            <a:pPr lvl="0"/>
            <a:r>
              <a:rPr lang="cs-CZ" dirty="0" smtClean="0"/>
              <a:t>slovníky, </a:t>
            </a:r>
          </a:p>
          <a:p>
            <a:pPr lvl="0"/>
            <a:r>
              <a:rPr lang="cs-CZ" dirty="0" smtClean="0"/>
              <a:t>odkazy, </a:t>
            </a:r>
          </a:p>
          <a:p>
            <a:pPr lvl="0"/>
            <a:r>
              <a:rPr lang="cs-CZ" dirty="0" smtClean="0"/>
              <a:t>znaky na okrajích apod.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kvality učebnic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3 základní metody: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Experimentální metoda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Expertní metoda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Statistické metody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Experimentální metoda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pedagogické experimenty</a:t>
            </a:r>
          </a:p>
          <a:p>
            <a:r>
              <a:rPr lang="cs-CZ" dirty="0" smtClean="0"/>
              <a:t>nezávisle proměnná = učebnice, učební text</a:t>
            </a:r>
          </a:p>
          <a:p>
            <a:r>
              <a:rPr lang="cs-CZ" dirty="0" smtClean="0"/>
              <a:t>experimentální skupina = žáci a učitel pracující s novou učebnicí</a:t>
            </a:r>
          </a:p>
          <a:p>
            <a:r>
              <a:rPr lang="cs-CZ" dirty="0" smtClean="0"/>
              <a:t>kontrolní skupina = žáci a učitel pracující s doteď používanou učebnicí</a:t>
            </a:r>
          </a:p>
          <a:p>
            <a:r>
              <a:rPr lang="cs-CZ" dirty="0" smtClean="0"/>
              <a:t>po ukončení experimentu se zjistí a porovnají vědomosti, dovednosti a postoje žáků v experimentální i kontrolní skupině</a:t>
            </a:r>
          </a:p>
          <a:p>
            <a:endParaRPr lang="cs-CZ" dirty="0" smtClean="0"/>
          </a:p>
          <a:p>
            <a:r>
              <a:rPr lang="cs-CZ" dirty="0" smtClean="0"/>
              <a:t>Pozn.: Je potřeba zajistit stejné podmínky pro experiment =&gt; cíle vyučování, učitel, žáci, třída, vyučovací postup, postavení v rozvrhu, …a to je často problém…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Expertní metoda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hodnotí se přiměřenost, metodické zpracování, zajímavost, obtížnost a jiné vlastnosti</a:t>
            </a:r>
          </a:p>
          <a:p>
            <a:r>
              <a:rPr lang="cs-CZ" dirty="0" smtClean="0"/>
              <a:t>hodnotitelé = experti, učitelé, žáci</a:t>
            </a:r>
          </a:p>
          <a:p>
            <a:r>
              <a:rPr lang="cs-CZ" dirty="0" smtClean="0"/>
              <a:t>hodnotícím nástrojem může být např. dotazník</a:t>
            </a:r>
          </a:p>
          <a:p>
            <a:pPr lvl="1"/>
            <a:r>
              <a:rPr lang="cs-CZ" dirty="0" smtClean="0"/>
              <a:t>pomocí škály -2 -1  0  1  2 ohodnoťte uvedené vlastnosti učebnice:</a:t>
            </a:r>
          </a:p>
          <a:p>
            <a:pPr lvl="1">
              <a:buNone/>
            </a:pPr>
            <a:r>
              <a:rPr lang="cs-CZ" dirty="0" smtClean="0"/>
              <a:t>obsahová správnost ….</a:t>
            </a:r>
          </a:p>
          <a:p>
            <a:pPr lvl="1">
              <a:buNone/>
            </a:pPr>
            <a:r>
              <a:rPr lang="cs-CZ" dirty="0" smtClean="0"/>
              <a:t>soulad s učebními osnovami …</a:t>
            </a:r>
          </a:p>
          <a:p>
            <a:pPr lvl="1">
              <a:buNone/>
            </a:pPr>
            <a:r>
              <a:rPr lang="cs-CZ" dirty="0" smtClean="0"/>
              <a:t>jednoduchost vyjadřování …</a:t>
            </a:r>
          </a:p>
          <a:p>
            <a:pPr lvl="1">
              <a:buNone/>
            </a:pPr>
            <a:r>
              <a:rPr lang="cs-CZ" dirty="0" smtClean="0"/>
              <a:t>názornost …</a:t>
            </a:r>
          </a:p>
          <a:p>
            <a:pPr lvl="1">
              <a:buNone/>
            </a:pPr>
            <a:r>
              <a:rPr lang="cs-CZ" dirty="0" smtClean="0"/>
              <a:t>…</a:t>
            </a:r>
          </a:p>
          <a:p>
            <a:pPr lvl="1"/>
            <a:r>
              <a:rPr lang="cs-CZ" dirty="0" smtClean="0"/>
              <a:t>vhodné je zařadit i otevřené otázky typu:</a:t>
            </a:r>
          </a:p>
          <a:p>
            <a:pPr lvl="1">
              <a:buNone/>
            </a:pPr>
            <a:r>
              <a:rPr lang="cs-CZ" dirty="0" smtClean="0"/>
              <a:t>Co se vám na učebnici nejvíce líbí?</a:t>
            </a:r>
          </a:p>
          <a:p>
            <a:pPr lvl="1">
              <a:buNone/>
            </a:pPr>
            <a:r>
              <a:rPr lang="cs-CZ" dirty="0" smtClean="0"/>
              <a:t>Jaká opatření doporučujete provést pro zvýšení kvality učebnice?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Učebnice jako didaktický prostředek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539751" y="1692275"/>
          <a:ext cx="3772606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4131732" y="2178755"/>
            <a:ext cx="432364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b="1" dirty="0" smtClean="0">
                <a:latin typeface="+mn-lt"/>
              </a:rPr>
              <a:t>Materiální didaktické prostředky</a:t>
            </a:r>
          </a:p>
          <a:p>
            <a:pPr algn="l"/>
            <a:endParaRPr lang="cs-CZ" sz="2800" dirty="0" smtClean="0">
              <a:latin typeface="+mn-lt"/>
            </a:endParaRPr>
          </a:p>
          <a:p>
            <a:pPr algn="l">
              <a:buFont typeface="Arial" pitchFamily="34" charset="0"/>
              <a:buChar char="•"/>
            </a:pPr>
            <a:r>
              <a:rPr lang="cs-CZ" sz="2800" dirty="0" smtClean="0">
                <a:latin typeface="+mn-lt"/>
              </a:rPr>
              <a:t>Učební pomůcky</a:t>
            </a:r>
          </a:p>
          <a:p>
            <a:pPr algn="l">
              <a:buFont typeface="Arial" pitchFamily="34" charset="0"/>
              <a:buChar char="•"/>
            </a:pPr>
            <a:r>
              <a:rPr lang="cs-CZ" sz="2800" dirty="0" smtClean="0">
                <a:latin typeface="+mn-lt"/>
              </a:rPr>
              <a:t>Didaktická technika</a:t>
            </a:r>
          </a:p>
          <a:p>
            <a:pPr algn="l">
              <a:buFont typeface="Arial" pitchFamily="34" charset="0"/>
              <a:buChar char="•"/>
            </a:pPr>
            <a:r>
              <a:rPr lang="cs-CZ" sz="2800" dirty="0" smtClean="0">
                <a:latin typeface="+mn-lt"/>
              </a:rPr>
              <a:t>Pracovní prostředky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Statistické metody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zkoumají se rozličné parametry učebnice, které se získávají měřením jednotlivých vlastností učiva v učebnici</a:t>
            </a:r>
          </a:p>
          <a:p>
            <a:pPr marL="511200" indent="-457200">
              <a:buFont typeface="+mj-lt"/>
              <a:buAutoNum type="alphaLcParenR"/>
            </a:pPr>
            <a:r>
              <a:rPr lang="cs-CZ" dirty="0" smtClean="0"/>
              <a:t>průměrný rozsah textu</a:t>
            </a:r>
          </a:p>
          <a:p>
            <a:pPr marL="511200" indent="-457200">
              <a:buFont typeface="+mj-lt"/>
              <a:buAutoNum type="alphaLcParenR"/>
            </a:pPr>
            <a:r>
              <a:rPr lang="cs-CZ" dirty="0" smtClean="0"/>
              <a:t>míra obtížnosti (složitosti) textu</a:t>
            </a:r>
          </a:p>
          <a:p>
            <a:pPr marL="511200" indent="-457200">
              <a:buFont typeface="+mj-lt"/>
              <a:buAutoNum type="alphaLcParenR"/>
            </a:pPr>
            <a:r>
              <a:rPr lang="cs-CZ" dirty="0" smtClean="0"/>
              <a:t>čtivost textu</a:t>
            </a:r>
          </a:p>
          <a:p>
            <a:pPr marL="700200" lvl="1" indent="-457200"/>
            <a:r>
              <a:rPr lang="cs-CZ" dirty="0" err="1" smtClean="0"/>
              <a:t>Cloze</a:t>
            </a:r>
            <a:r>
              <a:rPr lang="cs-CZ" dirty="0" smtClean="0"/>
              <a:t> test – z učebnice se náhodně vybere část v délce cca 250 slov, prvních 35 slov se ponechá v původním stavu, ale 36. slovo a potom každé další desáté slovo se vynechá, dokud vynechaných slov není 20, vybere se skupina žáků, pro které je učebnice určena, a ti mají vynechaná slova doplnit nebo nahradit synonymy, pokud se nepodaří doplnit alespoň 13 slov, je učební text těžký</a:t>
            </a:r>
          </a:p>
          <a:p>
            <a:pPr marL="700200" lvl="1" indent="-457200"/>
            <a:r>
              <a:rPr lang="cs-CZ" dirty="0" err="1" smtClean="0"/>
              <a:t>Fog</a:t>
            </a:r>
            <a:r>
              <a:rPr lang="cs-CZ" dirty="0" smtClean="0"/>
              <a:t> index – ze vzorku učebnice v délce 100 slov se spočítají dlouhá slova (3slabičná a více) a vypočítá se průměrná délka vět</a:t>
            </a:r>
          </a:p>
          <a:p>
            <a:pPr marL="700200" lvl="1" indent="-457200"/>
            <a:r>
              <a:rPr lang="cs-CZ" dirty="0" smtClean="0"/>
              <a:t>Index zahlcení – počítá se procentuální podíl dlouhých slov z celkového počtu slov</a:t>
            </a:r>
          </a:p>
          <a:p>
            <a:pPr marL="700200" lvl="1" indent="-457200"/>
            <a:r>
              <a:rPr lang="cs-CZ" dirty="0" smtClean="0"/>
              <a:t>…</a:t>
            </a:r>
          </a:p>
          <a:p>
            <a:pPr marL="511200" indent="-457200">
              <a:buFont typeface="+mj-lt"/>
              <a:buAutoNum type="alphaLcParenR"/>
            </a:pPr>
            <a:r>
              <a:rPr lang="cs-CZ" dirty="0" smtClean="0"/>
              <a:t>…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Výzkumy učebnic v ČR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576872"/>
            <a:ext cx="8064900" cy="4255127"/>
          </a:xfrm>
        </p:spPr>
        <p:txBody>
          <a:bodyPr/>
          <a:lstStyle/>
          <a:p>
            <a:pPr lvl="0"/>
            <a:r>
              <a:rPr lang="cs-CZ" dirty="0" smtClean="0"/>
              <a:t>obsahové analýzy dokumentující vzájemnou odlišnost učebnic určených pro stejný ročník a typ školy (Klapko, 2006; Maňák, 2006; </a:t>
            </a:r>
            <a:r>
              <a:rPr lang="cs-CZ" dirty="0" err="1" smtClean="0"/>
              <a:t>Knecht</a:t>
            </a:r>
            <a:r>
              <a:rPr lang="cs-CZ" dirty="0" smtClean="0"/>
              <a:t>, 2007);</a:t>
            </a:r>
          </a:p>
          <a:p>
            <a:pPr lvl="0"/>
            <a:r>
              <a:rPr lang="cs-CZ" dirty="0" smtClean="0"/>
              <a:t>zastoupení obrazových komponent v učebnici (</a:t>
            </a:r>
            <a:r>
              <a:rPr lang="cs-CZ" dirty="0" err="1" smtClean="0"/>
              <a:t>Hrabí</a:t>
            </a:r>
            <a:r>
              <a:rPr lang="cs-CZ" dirty="0" smtClean="0"/>
              <a:t>, 2006; Novotný, 2007);</a:t>
            </a:r>
          </a:p>
          <a:p>
            <a:pPr lvl="0"/>
            <a:r>
              <a:rPr lang="cs-CZ" dirty="0" smtClean="0"/>
              <a:t>didaktická vybavenost učebnic (</a:t>
            </a:r>
            <a:r>
              <a:rPr lang="cs-CZ" dirty="0" err="1" smtClean="0"/>
              <a:t>Banýr</a:t>
            </a:r>
            <a:r>
              <a:rPr lang="cs-CZ" dirty="0" smtClean="0"/>
              <a:t>, 2005; </a:t>
            </a:r>
            <a:r>
              <a:rPr lang="cs-CZ" dirty="0" err="1" smtClean="0"/>
              <a:t>Jůvová</a:t>
            </a:r>
            <a:r>
              <a:rPr lang="cs-CZ" dirty="0" smtClean="0"/>
              <a:t>, 2006; Janoušková, 2008);</a:t>
            </a:r>
          </a:p>
          <a:p>
            <a:pPr lvl="0"/>
            <a:r>
              <a:rPr lang="cs-CZ" dirty="0" smtClean="0"/>
              <a:t>obtížnost textu učebnice (</a:t>
            </a:r>
            <a:r>
              <a:rPr lang="cs-CZ" dirty="0" err="1" smtClean="0"/>
              <a:t>Greger</a:t>
            </a:r>
            <a:r>
              <a:rPr lang="cs-CZ" dirty="0" smtClean="0"/>
              <a:t>, 2005, </a:t>
            </a:r>
            <a:r>
              <a:rPr lang="cs-CZ" dirty="0" err="1" smtClean="0"/>
              <a:t>Hrabí</a:t>
            </a:r>
            <a:r>
              <a:rPr lang="cs-CZ" dirty="0" smtClean="0"/>
              <a:t>, 2007; Janoušková, 2008);</a:t>
            </a:r>
          </a:p>
          <a:p>
            <a:pPr lvl="0"/>
            <a:r>
              <a:rPr lang="cs-CZ" dirty="0" smtClean="0"/>
              <a:t>návaznost učebnic na kurikulum (Dvořák, 2007; Ježková, 2008)</a:t>
            </a:r>
          </a:p>
          <a:p>
            <a:pPr lvl="0"/>
            <a:r>
              <a:rPr lang="cs-CZ" dirty="0" smtClean="0"/>
              <a:t>jak využívají učebnice učitelé (Průcha, 1985).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 oblasti výzkumu učebnici byly vydány tyto odborné knihy: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Janík, T., Slavík, J., Mužík, V., Trna, J., Janko, T., </a:t>
            </a:r>
            <a:r>
              <a:rPr lang="cs-CZ" dirty="0" err="1" smtClean="0"/>
              <a:t>Lokajíčková</a:t>
            </a:r>
            <a:r>
              <a:rPr lang="cs-CZ" dirty="0" smtClean="0"/>
              <a:t>, V., ... Zlatníček, P. (2013). Kvalita (ve) vzdělávání: obsahově zaměřený přístup ke zkoumání a zlepšování výuky. Brno: Masarykova univerzita,</a:t>
            </a:r>
          </a:p>
          <a:p>
            <a:pPr lvl="0"/>
            <a:r>
              <a:rPr lang="cs-CZ" dirty="0" smtClean="0"/>
              <a:t>Pešková, K. (2012). Vizuální prostředky pro výuku reálií v učebnicích němčiny. Brno: Masarykova univerzita,</a:t>
            </a:r>
          </a:p>
          <a:p>
            <a:pPr lvl="0"/>
            <a:r>
              <a:rPr lang="cs-CZ" dirty="0" smtClean="0"/>
              <a:t>Janko, T. (2012). Nonverbální prvky v učebnicích zeměpisu jako nástroj didaktické transformace. Brno: Masarykova univerzita,</a:t>
            </a:r>
          </a:p>
          <a:p>
            <a:pPr lvl="0"/>
            <a:r>
              <a:rPr lang="cs-CZ" dirty="0" smtClean="0"/>
              <a:t>Janík, T. (2009). Didaktické znalosti obsahu a jejich význam pro oborové didaktiky, tvorbu kurikula a učitelské vzdělávání. Brno: </a:t>
            </a:r>
            <a:r>
              <a:rPr lang="cs-CZ" dirty="0" err="1" smtClean="0"/>
              <a:t>Paido</a:t>
            </a:r>
            <a:r>
              <a:rPr lang="cs-CZ" dirty="0" smtClean="0"/>
              <a:t>,</a:t>
            </a:r>
          </a:p>
          <a:p>
            <a:pPr lvl="0"/>
            <a:r>
              <a:rPr lang="cs-CZ" dirty="0" smtClean="0"/>
              <a:t>Maňák, J., Švec, V., Janík, T. &amp; Němec, J. (2004). Cesty pedagogického výzkumu. Brno: </a:t>
            </a:r>
            <a:r>
              <a:rPr lang="cs-CZ" dirty="0" err="1" smtClean="0"/>
              <a:t>Paido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…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Míra centralizace v rozhodování o učebnicích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stát X volný trh ?</a:t>
            </a:r>
          </a:p>
          <a:p>
            <a:r>
              <a:rPr lang="cs-CZ" dirty="0" smtClean="0"/>
              <a:t>zachovat (posílit) kontrolu učebnic?</a:t>
            </a:r>
          </a:p>
          <a:p>
            <a:r>
              <a:rPr lang="cs-CZ" dirty="0" smtClean="0"/>
              <a:t>nebo úplně vyloučit centrální (státní) či jinou kontrolu?</a:t>
            </a:r>
          </a:p>
          <a:p>
            <a:r>
              <a:rPr lang="cs-CZ" dirty="0" smtClean="0"/>
              <a:t>z ekonomických, nebo jiných důvodů …</a:t>
            </a:r>
          </a:p>
          <a:p>
            <a:endParaRPr lang="cs-CZ" dirty="0" smtClean="0"/>
          </a:p>
          <a:p>
            <a:r>
              <a:rPr lang="cs-CZ" sz="1600" i="1" dirty="0" smtClean="0"/>
              <a:t>Považujeme za absurdní takovou situaci, kdy v USA nemůže být uveden do prodeje žádný lék, aniž by byla předem experimentálně a klinicky ověřena jeho efektivnost a bezpečnost, zatímco vydavatelé mohou kdykoli produkovat a uvádět do škol učebnice, u nichž nebyla předem ověřena jejich efektivnost a bezpečnost (tj. z hlediska efektů, </a:t>
            </a:r>
            <a:r>
              <a:rPr lang="cs-CZ" sz="1600" i="1" dirty="0" err="1" smtClean="0"/>
              <a:t>kt</a:t>
            </a:r>
            <a:r>
              <a:rPr lang="cs-CZ" sz="1600" i="1" dirty="0" smtClean="0"/>
              <a:t>. tyto učebnice vyvolávají u žáků).</a:t>
            </a:r>
          </a:p>
          <a:p>
            <a:pPr algn="r">
              <a:buNone/>
            </a:pPr>
            <a:r>
              <a:rPr lang="cs-CZ" sz="1600" i="1" dirty="0" smtClean="0"/>
              <a:t>(</a:t>
            </a:r>
            <a:r>
              <a:rPr lang="cs-CZ" sz="1600" i="1" dirty="0" err="1" smtClean="0"/>
              <a:t>American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Educationak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Research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Journal</a:t>
            </a:r>
            <a:r>
              <a:rPr lang="cs-CZ" sz="1600" i="1" dirty="0" smtClean="0"/>
              <a:t>, 1996)</a:t>
            </a:r>
          </a:p>
          <a:p>
            <a:r>
              <a:rPr lang="cs-CZ" sz="1800" dirty="0" smtClean="0"/>
              <a:t>není to varovný apel na trh s učebnicemi dnes u nás?</a:t>
            </a:r>
            <a:endParaRPr lang="cs-CZ" sz="18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učebnic a učebních textů MŠMT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427584"/>
            <a:ext cx="8064900" cy="4413747"/>
          </a:xfrm>
        </p:spPr>
        <p:txBody>
          <a:bodyPr/>
          <a:lstStyle/>
          <a:p>
            <a:r>
              <a:rPr lang="cs-CZ" dirty="0" smtClean="0"/>
              <a:t>MŠMT uděluje schvalovací doložku a zařazuje učebnice a učební texty do seznamu učebnic </a:t>
            </a:r>
          </a:p>
          <a:p>
            <a:pPr lvl="1"/>
            <a:r>
              <a:rPr lang="cs-CZ" dirty="0" smtClean="0"/>
              <a:t>podle § 27 odst. 1 zákona č. 561/2004 Sb. (školský zákon)</a:t>
            </a:r>
          </a:p>
          <a:p>
            <a:r>
              <a:rPr lang="cs-CZ" dirty="0" smtClean="0"/>
              <a:t>Školský zákon v § 27 odst. 1 vymezuje nutné náležitosti pro udělení schvalovací doložky následovně:</a:t>
            </a:r>
          </a:p>
          <a:p>
            <a:pPr lvl="1"/>
            <a:r>
              <a:rPr lang="cs-CZ" dirty="0" smtClean="0"/>
              <a:t>soulad s cíli vzdělávání stanovenými školským zákonem,</a:t>
            </a:r>
          </a:p>
          <a:p>
            <a:pPr lvl="1"/>
            <a:r>
              <a:rPr lang="cs-CZ" dirty="0" smtClean="0"/>
              <a:t>soulad s rámcovými vzdělávacími programy,</a:t>
            </a:r>
          </a:p>
          <a:p>
            <a:pPr lvl="1"/>
            <a:r>
              <a:rPr lang="cs-CZ" dirty="0" smtClean="0"/>
              <a:t>soulad s právními předpisy.</a:t>
            </a:r>
          </a:p>
          <a:p>
            <a:r>
              <a:rPr lang="cs-CZ" dirty="0" smtClean="0"/>
              <a:t>Ministerstvo schvaluje učebnice a učební texty podle postupu popsaného ve </a:t>
            </a:r>
            <a:r>
              <a:rPr lang="cs-CZ" i="1" dirty="0" smtClean="0">
                <a:hlinkClick r:id="rId2"/>
              </a:rPr>
              <a:t>Směrnici (2013)</a:t>
            </a:r>
            <a:endParaRPr lang="cs-CZ" i="1" dirty="0" smtClean="0"/>
          </a:p>
          <a:p>
            <a:r>
              <a:rPr lang="cs-CZ" dirty="0" smtClean="0"/>
              <a:t>ČR je zemí s necentralizovaným rozhodováním o výběru učebnic pro školu</a:t>
            </a:r>
          </a:p>
          <a:p>
            <a:pPr lvl="1"/>
            <a:r>
              <a:rPr lang="cs-CZ" i="1" dirty="0" smtClean="0"/>
              <a:t>Škola může k vyučování použít knihu, která není schválena. Zařazení učebnice do „seznamu“ znamená, že k jejímu nákupu může být použito přidělených finančních prostředků, neschválené učebnice musí být placeny z jiných zdrojů (např.: zakoupí rodiče).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 oblasti posuzované MŠMT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1200" lvl="0" indent="-457200">
              <a:buFont typeface="+mj-lt"/>
              <a:buAutoNum type="arabicPeriod"/>
            </a:pPr>
            <a:r>
              <a:rPr lang="cs-CZ" dirty="0" smtClean="0"/>
              <a:t>Celkový soulad učebnice s obecnými a </a:t>
            </a:r>
            <a:r>
              <a:rPr lang="cs-CZ" dirty="0" err="1" smtClean="0"/>
              <a:t>kurikulárními</a:t>
            </a:r>
            <a:r>
              <a:rPr lang="cs-CZ" dirty="0" smtClean="0"/>
              <a:t> dokumenty a rámcovými vzdělávacími programy,</a:t>
            </a:r>
          </a:p>
          <a:p>
            <a:pPr marL="511200" lvl="0" indent="-457200">
              <a:buFont typeface="+mj-lt"/>
              <a:buAutoNum type="arabicPeriod"/>
            </a:pPr>
            <a:r>
              <a:rPr lang="cs-CZ" dirty="0" smtClean="0"/>
              <a:t>Odborná správnost obsahu učebnice,</a:t>
            </a:r>
          </a:p>
          <a:p>
            <a:pPr marL="511200" lvl="0" indent="-457200">
              <a:buFont typeface="+mj-lt"/>
              <a:buAutoNum type="arabicPeriod"/>
            </a:pPr>
            <a:r>
              <a:rPr lang="cs-CZ" dirty="0" smtClean="0"/>
              <a:t>Přiměřenost učebnice věku a dosaženým kompetencím,</a:t>
            </a:r>
          </a:p>
          <a:p>
            <a:pPr marL="511200" lvl="0" indent="-457200">
              <a:buFont typeface="+mj-lt"/>
              <a:buAutoNum type="arabicPeriod"/>
            </a:pPr>
            <a:r>
              <a:rPr lang="cs-CZ" dirty="0" smtClean="0"/>
              <a:t>Metodické a didaktické zpracování učebnice(Směrnice, 2013). </a:t>
            </a:r>
          </a:p>
          <a:p>
            <a:pPr marL="511200" lvl="0" indent="-457200">
              <a:buFont typeface="+mj-lt"/>
              <a:buAutoNum type="arabicPeriod"/>
            </a:pPr>
            <a:endParaRPr lang="cs-CZ" dirty="0" smtClean="0"/>
          </a:p>
          <a:p>
            <a:pPr marL="511200" lvl="0" indent="-457200">
              <a:buNone/>
            </a:pPr>
            <a:r>
              <a:rPr lang="cs-CZ" dirty="0" smtClean="0"/>
              <a:t>Udělení schvalovací doložky MŠMT ČR pro určitou učebnici ale neznamená současně garanci její vysoké kvality (zejména didaktické)</a:t>
            </a:r>
          </a:p>
          <a:p>
            <a:pPr marL="700200" lvl="1" indent="-457200"/>
            <a:r>
              <a:rPr lang="cs-CZ" dirty="0" smtClean="0"/>
              <a:t>důraz je kladen na soulad s </a:t>
            </a:r>
            <a:r>
              <a:rPr lang="cs-CZ" dirty="0" err="1" smtClean="0"/>
              <a:t>kurikulárními</a:t>
            </a:r>
            <a:r>
              <a:rPr lang="cs-CZ" dirty="0" smtClean="0"/>
              <a:t> dokumenty, obsahovou a didaktickou správnost</a:t>
            </a:r>
          </a:p>
          <a:p>
            <a:pPr marL="700200" lvl="1" indent="-45720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a úkoly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1200" indent="-457200">
              <a:buFont typeface="+mj-lt"/>
              <a:buAutoNum type="arabicPeriod"/>
            </a:pPr>
            <a:r>
              <a:rPr lang="cs-CZ" dirty="0" smtClean="0"/>
              <a:t>Rozeberte některou učebnici vašeho aprobačního předmětu a uveďte, jak plní své základní funkce. Čím jsou vyjádřeny? Všimněte si při tom následujících prvků:</a:t>
            </a:r>
          </a:p>
          <a:p>
            <a:pPr lvl="1"/>
            <a:r>
              <a:rPr lang="cs-CZ" dirty="0" smtClean="0"/>
              <a:t>Jak je řešen vztah textových komponent a </a:t>
            </a:r>
            <a:r>
              <a:rPr lang="cs-CZ" dirty="0" err="1" smtClean="0"/>
              <a:t>mimotextových</a:t>
            </a:r>
            <a:r>
              <a:rPr lang="cs-CZ" dirty="0" smtClean="0"/>
              <a:t> komponent (obrázky, grafy aj.)?</a:t>
            </a:r>
          </a:p>
          <a:p>
            <a:pPr lvl="1"/>
            <a:r>
              <a:rPr lang="cs-CZ" dirty="0" smtClean="0"/>
              <a:t>Jsou graficky odlišeny texty základní, vysvětlující, doplňkové? </a:t>
            </a:r>
          </a:p>
          <a:p>
            <a:pPr lvl="1"/>
            <a:r>
              <a:rPr lang="cs-CZ" dirty="0" smtClean="0"/>
              <a:t>Počítá se v obsahu a struktuře učebnic se systémem intelektuálních a praktických dovedností jako organickou součástí učebnice? </a:t>
            </a:r>
          </a:p>
          <a:p>
            <a:pPr lvl="1"/>
            <a:r>
              <a:rPr lang="cs-CZ" dirty="0" smtClean="0"/>
              <a:t>Charakterizujte vztah učebnice k příslušným RVP a ŠVP. </a:t>
            </a:r>
          </a:p>
          <a:p>
            <a:pPr lvl="1"/>
            <a:r>
              <a:rPr lang="cs-CZ" dirty="0" smtClean="0"/>
              <a:t>Zjistěte jak různí učitelé využívají učebnic v procesu vyučování a při ukládání domácích úkolů.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Názory učitelů na optimalizaci učebnic (Průcha, 1985)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539750" y="1692275"/>
          <a:ext cx="8064500" cy="434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0791"/>
                <a:gridCol w="6963709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Pořadí důležitosti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Faktor optimalizace učebnice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Zvýšení</a:t>
                      </a:r>
                      <a:r>
                        <a:rPr lang="cs-CZ" baseline="0" dirty="0" smtClean="0"/>
                        <a:t> motivace žáků k učení, např.: zařazením otázek a úkolů blízkých životní praxi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Snížení</a:t>
                      </a:r>
                      <a:r>
                        <a:rPr lang="cs-CZ" baseline="0" dirty="0" smtClean="0"/>
                        <a:t> celkového množství učiva v učebnicích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Zvýšení srozumitelnosti textu učebnice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Zvýšení</a:t>
                      </a:r>
                      <a:r>
                        <a:rPr lang="cs-CZ" baseline="0" dirty="0" smtClean="0"/>
                        <a:t> proporce názorného materiálu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Začlenění testů do učebnic,</a:t>
                      </a:r>
                      <a:r>
                        <a:rPr lang="cs-CZ" baseline="0" dirty="0" smtClean="0"/>
                        <a:t> jimiž by učitelé (případně žáci sami) mohli hodnotit osvojení učiva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Zvýšení zajímavosti a přitažlivosti učiva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Snížení počtu odborných pojmů a termínů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Odlišení základního (povinného) a</a:t>
                      </a:r>
                      <a:r>
                        <a:rPr lang="cs-CZ" baseline="0" dirty="0" smtClean="0"/>
                        <a:t> rozšiřujícího (nepovinného) učiva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Zvýšení počtu otázek, úkolů a cvičení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Jiné způsoby,</a:t>
                      </a:r>
                      <a:r>
                        <a:rPr lang="cs-CZ" baseline="0" dirty="0" smtClean="0"/>
                        <a:t> např.: zařazení učiva k opakování za kratší období než jeden rok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„Nové“</a:t>
            </a:r>
            <a:r>
              <a:rPr lang="cs-CZ" dirty="0" smtClean="0"/>
              <a:t> </a:t>
            </a:r>
            <a:r>
              <a:rPr lang="cs-CZ" dirty="0" smtClean="0"/>
              <a:t>přístupy k tvorbě učebnice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408922"/>
            <a:ext cx="8064900" cy="4423078"/>
          </a:xfrm>
        </p:spPr>
        <p:txBody>
          <a:bodyPr/>
          <a:lstStyle/>
          <a:p>
            <a:r>
              <a:rPr lang="cs-CZ" dirty="0" smtClean="0"/>
              <a:t>zpracování </a:t>
            </a:r>
            <a:r>
              <a:rPr lang="cs-CZ" dirty="0" smtClean="0"/>
              <a:t>učebnice podporující samoučení</a:t>
            </a:r>
          </a:p>
          <a:p>
            <a:r>
              <a:rPr lang="cs-CZ" dirty="0" smtClean="0"/>
              <a:t>úkoly a cvičení podněcující k přemýšlení a řešení přiměřených problémů</a:t>
            </a:r>
          </a:p>
          <a:p>
            <a:r>
              <a:rPr lang="cs-CZ" dirty="0" smtClean="0"/>
              <a:t>vedení žáků k aktivním postojům při učení a aplikaci osvojovaných </a:t>
            </a:r>
            <a:r>
              <a:rPr lang="cs-CZ" dirty="0" smtClean="0"/>
              <a:t>poznatků</a:t>
            </a:r>
          </a:p>
          <a:p>
            <a:r>
              <a:rPr lang="cs-CZ" dirty="0" smtClean="0"/>
              <a:t>rozvoj tvořivých činností intelektuálních i praktických</a:t>
            </a:r>
          </a:p>
          <a:p>
            <a:r>
              <a:rPr lang="cs-CZ" dirty="0" smtClean="0"/>
              <a:t>uplatňování metod podporujících motivaci, vzbuzujících zájem a usnadňujících proces učení</a:t>
            </a:r>
            <a:endParaRPr lang="cs-CZ" dirty="0" smtClean="0"/>
          </a:p>
          <a:p>
            <a:r>
              <a:rPr lang="cs-CZ" dirty="0" smtClean="0"/>
              <a:t>uplatňování hlubších rozdílů v základním didaktickém pojetí učiva v učebnicích pro žáky nižších ročníků ZŠ a pro vyšší ročníky</a:t>
            </a:r>
          </a:p>
          <a:p>
            <a:r>
              <a:rPr lang="cs-CZ" dirty="0" smtClean="0"/>
              <a:t>výběr podstatného, základního učiva a vedlejšího, doplňkového učiva</a:t>
            </a:r>
          </a:p>
          <a:p>
            <a:r>
              <a:rPr lang="cs-CZ" dirty="0" smtClean="0"/>
              <a:t>etické aspekty učiva, rozvíjení hodnotové orientace žáků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ve vnitřní struktuře učebnice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455576"/>
            <a:ext cx="8064900" cy="4376424"/>
          </a:xfrm>
        </p:spPr>
        <p:txBody>
          <a:bodyPr/>
          <a:lstStyle/>
          <a:p>
            <a:r>
              <a:rPr lang="cs-CZ" dirty="0" smtClean="0"/>
              <a:t>nově se utvářejí vztahy mezi texty a </a:t>
            </a:r>
            <a:r>
              <a:rPr lang="cs-CZ" dirty="0" err="1" smtClean="0"/>
              <a:t>mimotextovými</a:t>
            </a:r>
            <a:r>
              <a:rPr lang="cs-CZ" dirty="0" smtClean="0"/>
              <a:t> komponenty učebnice (ilustrace, schémata, tabulky, grafy, …)</a:t>
            </a:r>
          </a:p>
          <a:p>
            <a:r>
              <a:rPr lang="cs-CZ" dirty="0" smtClean="0"/>
              <a:t>do učebnice se zařazují ve větším rozsahu některé prvky </a:t>
            </a:r>
            <a:r>
              <a:rPr lang="cs-CZ" dirty="0" smtClean="0"/>
              <a:t>cvičebnice</a:t>
            </a:r>
          </a:p>
          <a:p>
            <a:pPr lvl="1"/>
            <a:r>
              <a:rPr lang="cs-CZ" dirty="0" smtClean="0"/>
              <a:t>úkoly </a:t>
            </a:r>
            <a:r>
              <a:rPr lang="cs-CZ" dirty="0" smtClean="0"/>
              <a:t>pro samostatnou práci žáků, úkoly směřující k obohacování a prohlubování jejich zkušeností, úkoly předpokládající různé druhy praktické činnosti, experimentování a laboratorní práce s podrobnou instruktáží </a:t>
            </a:r>
            <a:r>
              <a:rPr lang="cs-CZ" dirty="0" err="1" smtClean="0"/>
              <a:t>cvičebnicového</a:t>
            </a:r>
            <a:r>
              <a:rPr lang="cs-CZ" dirty="0" smtClean="0"/>
              <a:t> typu apod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dostatečné množství podkladů pro osvojení učiva (příp. hledání rezerv a nedostatků)</a:t>
            </a:r>
          </a:p>
          <a:p>
            <a:pPr lvl="1"/>
            <a:r>
              <a:rPr lang="cs-CZ" dirty="0" smtClean="0"/>
              <a:t>forma? - &gt; volné listy, pracovní listy, paperbackové doplňky obsahující dostatečné množství ilustračního materiálu a nejaktuálnějších poznatků daného oboru</a:t>
            </a:r>
            <a:endParaRPr lang="cs-CZ" dirty="0" smtClean="0"/>
          </a:p>
          <a:p>
            <a:r>
              <a:rPr lang="cs-CZ" dirty="0" smtClean="0"/>
              <a:t>autoři učebnice vytvářejí prostor pro využití nových organizačních forem vyučování, jako je např.: zavádění prvků integrovaného vyučování, projekty apod.</a:t>
            </a:r>
          </a:p>
          <a:p>
            <a:r>
              <a:rPr lang="cs-CZ" dirty="0" smtClean="0"/>
              <a:t>posiluje se komunikace mezi učebnicí a žáky</a:t>
            </a:r>
          </a:p>
          <a:p>
            <a:r>
              <a:rPr lang="cs-CZ" dirty="0" smtClean="0"/>
              <a:t>rozvíjejí se funkce </a:t>
            </a:r>
            <a:r>
              <a:rPr lang="cs-CZ" dirty="0" smtClean="0"/>
              <a:t>učebnic</a:t>
            </a:r>
          </a:p>
          <a:p>
            <a:r>
              <a:rPr lang="cs-CZ" dirty="0" smtClean="0"/>
              <a:t>zaměření se na komponenty řídící učení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/>
          <p:nvPr/>
        </p:nvPicPr>
        <p:blipFill>
          <a:blip r:embed="rId2" cstate="print"/>
          <a:srcRect l="26312" t="44060" r="58785" b="18121"/>
          <a:stretch>
            <a:fillRect/>
          </a:stretch>
        </p:blipFill>
        <p:spPr bwMode="auto">
          <a:xfrm>
            <a:off x="1050048" y="1469852"/>
            <a:ext cx="5270069" cy="4110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 učebních pomůcek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algn="r">
              <a:buNone/>
            </a:pPr>
            <a:r>
              <a:rPr lang="cs-CZ" dirty="0" smtClean="0"/>
              <a:t>Zdroj: Maňák, Janík a Švec, 2008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Komponenty zajišťující řízené učení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408922"/>
            <a:ext cx="8064900" cy="4423078"/>
          </a:xfrm>
        </p:spPr>
        <p:txBody>
          <a:bodyPr/>
          <a:lstStyle/>
          <a:p>
            <a:r>
              <a:rPr lang="cs-CZ" dirty="0" smtClean="0"/>
              <a:t>diagnostické pasáže s úlohami zjišťující stupeň pochopení učiva</a:t>
            </a:r>
          </a:p>
          <a:p>
            <a:pPr lvl="1"/>
            <a:r>
              <a:rPr lang="cs-CZ" dirty="0" smtClean="0"/>
              <a:t>úlohy s odstupňovanou pomocí</a:t>
            </a:r>
          </a:p>
          <a:p>
            <a:pPr lvl="1"/>
            <a:r>
              <a:rPr lang="cs-CZ" dirty="0" smtClean="0"/>
              <a:t>úlohy na vyhledávání hlavní myšlenky</a:t>
            </a:r>
          </a:p>
          <a:p>
            <a:pPr lvl="1"/>
            <a:r>
              <a:rPr lang="cs-CZ" dirty="0" smtClean="0"/>
              <a:t>úlohy na nalezení chyby</a:t>
            </a:r>
          </a:p>
          <a:p>
            <a:pPr lvl="1"/>
            <a:r>
              <a:rPr lang="cs-CZ" dirty="0" smtClean="0"/>
              <a:t>úlohy na hledání příčin určité chyby</a:t>
            </a:r>
          </a:p>
          <a:p>
            <a:pPr lvl="1"/>
            <a:r>
              <a:rPr lang="cs-CZ" dirty="0" smtClean="0"/>
              <a:t>úlohy na znázornění vztahů mezi pojmy</a:t>
            </a:r>
          </a:p>
          <a:p>
            <a:pPr lvl="1"/>
            <a:r>
              <a:rPr lang="cs-CZ" dirty="0" smtClean="0"/>
              <a:t>pořizování výpisků</a:t>
            </a:r>
          </a:p>
          <a:p>
            <a:pPr lvl="1"/>
            <a:r>
              <a:rPr lang="cs-CZ" dirty="0" smtClean="0"/>
              <a:t>osnovy odpovědi</a:t>
            </a:r>
          </a:p>
          <a:p>
            <a:r>
              <a:rPr lang="cs-CZ" dirty="0" smtClean="0"/>
              <a:t>vhodné řídící pokyny</a:t>
            </a:r>
          </a:p>
          <a:p>
            <a:r>
              <a:rPr lang="cs-CZ" dirty="0" smtClean="0"/>
              <a:t>vysvětlující poznámky</a:t>
            </a:r>
          </a:p>
          <a:p>
            <a:r>
              <a:rPr lang="cs-CZ" dirty="0" smtClean="0"/>
              <a:t>upozornění na typické žákovské chyby</a:t>
            </a:r>
          </a:p>
          <a:p>
            <a:r>
              <a:rPr lang="cs-CZ" dirty="0" smtClean="0"/>
              <a:t>přehledná strukturní schémata</a:t>
            </a:r>
          </a:p>
          <a:p>
            <a:r>
              <a:rPr lang="cs-CZ" dirty="0" smtClean="0"/>
              <a:t>zpětnovazebné informace pro žáky</a:t>
            </a:r>
          </a:p>
          <a:p>
            <a:r>
              <a:rPr lang="cs-CZ" dirty="0" smtClean="0"/>
              <a:t>soubory úloh s gradací obtížnosti</a:t>
            </a:r>
          </a:p>
          <a:p>
            <a:r>
              <a:rPr lang="cs-CZ" dirty="0" smtClean="0"/>
              <a:t>snaha orientovat žáky na dobré styly učení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00" y="719999"/>
            <a:ext cx="8064900" cy="4833635"/>
          </a:xfrm>
        </p:spPr>
        <p:txBody>
          <a:bodyPr/>
          <a:lstStyle/>
          <a:p>
            <a:pPr algn="ctr"/>
            <a:r>
              <a:rPr lang="cs-CZ" dirty="0" smtClean="0"/>
              <a:t>Jak se bude učebnice uplatňovat ve vyučovacím procesu?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Jak bude konkrétně probíhat učení žáků z textu?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…do značné míry závisí na metodách práce s učebnicí</a:t>
            </a:r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0669" y="365436"/>
            <a:ext cx="8064900" cy="451576"/>
          </a:xfrm>
        </p:spPr>
        <p:txBody>
          <a:bodyPr/>
          <a:lstStyle/>
          <a:p>
            <a:r>
              <a:rPr lang="cs-CZ" dirty="0" smtClean="0"/>
              <a:t>Učení z učebnice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970384"/>
            <a:ext cx="8064900" cy="4861616"/>
          </a:xfrm>
        </p:spPr>
        <p:txBody>
          <a:bodyPr/>
          <a:lstStyle/>
          <a:p>
            <a:r>
              <a:rPr lang="cs-CZ" dirty="0" smtClean="0"/>
              <a:t>Nejen</a:t>
            </a:r>
          </a:p>
          <a:p>
            <a:endParaRPr lang="cs-CZ" dirty="0" smtClean="0"/>
          </a:p>
          <a:p>
            <a:r>
              <a:rPr lang="cs-CZ" dirty="0" smtClean="0"/>
              <a:t>Ve skutečnosti je proces učení z učebnice složitější…</a:t>
            </a:r>
          </a:p>
          <a:p>
            <a:r>
              <a:rPr lang="cs-CZ" dirty="0" smtClean="0"/>
              <a:t>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součástí učení je ověřování získaných informací, jejich praktické použití, dospívání k určitým výsledkům, které lze kontrolovat a usměrňovat</a:t>
            </a:r>
            <a:endParaRPr lang="cs-CZ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1492897" y="671803"/>
          <a:ext cx="4693297" cy="99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1029478" y="2164701"/>
          <a:ext cx="6096000" cy="28950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práce s učebnicí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i="1" dirty="0" smtClean="0"/>
              <a:t>…knihy nestačí jen číst, musí být čteny pozorně…</a:t>
            </a:r>
          </a:p>
          <a:p>
            <a:pPr algn="ctr">
              <a:buNone/>
            </a:pPr>
            <a:r>
              <a:rPr lang="cs-CZ" i="1" dirty="0" smtClean="0"/>
              <a:t>…knihy tě učeným neučiní, nýbrž studiem knih…</a:t>
            </a:r>
          </a:p>
          <a:p>
            <a:pPr algn="ctr">
              <a:buNone/>
            </a:pPr>
            <a:r>
              <a:rPr lang="cs-CZ" i="1" dirty="0" smtClean="0"/>
              <a:t>(J. A. Komenský)</a:t>
            </a:r>
          </a:p>
          <a:p>
            <a:pPr algn="ctr">
              <a:buNone/>
            </a:pPr>
            <a:endParaRPr lang="cs-CZ" i="1" dirty="0" smtClean="0"/>
          </a:p>
          <a:p>
            <a:r>
              <a:rPr lang="cs-CZ" dirty="0" smtClean="0"/>
              <a:t>jedna z nejdůležitějších vyučovacích metod</a:t>
            </a:r>
          </a:p>
          <a:p>
            <a:r>
              <a:rPr lang="cs-CZ" dirty="0" smtClean="0"/>
              <a:t>zdrojem poznání je SLOVO</a:t>
            </a:r>
          </a:p>
          <a:p>
            <a:r>
              <a:rPr lang="cs-CZ" dirty="0" smtClean="0"/>
              <a:t>metoda vedoucí k získání nových poznatků a jejich upevňování</a:t>
            </a:r>
          </a:p>
          <a:p>
            <a:endParaRPr lang="cs-CZ" dirty="0" smtClean="0"/>
          </a:p>
          <a:p>
            <a:r>
              <a:rPr lang="cs-CZ" dirty="0" smtClean="0"/>
              <a:t>další možné zdroje poznání:</a:t>
            </a:r>
          </a:p>
          <a:p>
            <a:pPr lvl="1"/>
            <a:r>
              <a:rPr lang="cs-CZ" dirty="0" smtClean="0"/>
              <a:t>rozhlas, TV, PC programy, internet, …</a:t>
            </a:r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učitele při práci s učebnicí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304365"/>
            <a:ext cx="8064900" cy="4527635"/>
          </a:xfrm>
        </p:spPr>
        <p:txBody>
          <a:bodyPr/>
          <a:lstStyle/>
          <a:p>
            <a:r>
              <a:rPr lang="cs-CZ" dirty="0" smtClean="0"/>
              <a:t>rozvíjet dovednosti žáků pracovat samostatně s učebnicí</a:t>
            </a:r>
          </a:p>
          <a:p>
            <a:r>
              <a:rPr lang="cs-CZ" dirty="0" smtClean="0"/>
              <a:t>předpoklad -&gt; dobré čtenářské dovednosti, plynulé čtení s porozuměním</a:t>
            </a:r>
          </a:p>
          <a:p>
            <a:r>
              <a:rPr lang="cs-CZ" dirty="0" smtClean="0"/>
              <a:t>čtení s porozuměním</a:t>
            </a:r>
          </a:p>
          <a:p>
            <a:pPr lvl="1"/>
            <a:r>
              <a:rPr lang="cs-CZ" dirty="0" smtClean="0"/>
              <a:t>soustředěnost na obsah textu</a:t>
            </a:r>
          </a:p>
          <a:p>
            <a:pPr lvl="1"/>
            <a:r>
              <a:rPr lang="cs-CZ" dirty="0" smtClean="0"/>
              <a:t>vyčlenění podstatné myšlenky</a:t>
            </a:r>
          </a:p>
          <a:p>
            <a:pPr lvl="1"/>
            <a:r>
              <a:rPr lang="cs-CZ" dirty="0" smtClean="0"/>
              <a:t>plné pochopení textu</a:t>
            </a:r>
          </a:p>
          <a:p>
            <a:r>
              <a:rPr lang="cs-CZ" dirty="0" smtClean="0"/>
              <a:t>pomoc učitele:</a:t>
            </a:r>
          </a:p>
          <a:p>
            <a:pPr lvl="1"/>
            <a:r>
              <a:rPr lang="cs-CZ" dirty="0" smtClean="0"/>
              <a:t>formulace otázek a úkolů pomáhajících žákům hlouběji proniknout do čteného textu</a:t>
            </a:r>
          </a:p>
          <a:p>
            <a:pPr lvl="1"/>
            <a:r>
              <a:rPr lang="cs-CZ" dirty="0" smtClean="0"/>
              <a:t>vysvětlení obtížných slov, termínů</a:t>
            </a:r>
          </a:p>
          <a:p>
            <a:pPr lvl="1"/>
            <a:r>
              <a:rPr lang="cs-CZ" dirty="0" smtClean="0"/>
              <a:t>vedení k reprodukci vlastními slovy</a:t>
            </a:r>
          </a:p>
          <a:p>
            <a:pPr lvl="1"/>
            <a:r>
              <a:rPr lang="cs-CZ" dirty="0" smtClean="0"/>
              <a:t>postupná formulace otázek a úkolů vedoucích ke stimulaci náročnějšího myšlenkového úsilí u žáků</a:t>
            </a:r>
          </a:p>
          <a:p>
            <a:pPr lvl="1"/>
            <a:r>
              <a:rPr lang="cs-CZ" dirty="0" smtClean="0"/>
              <a:t>předvídání možných obtíží (vyvarování se pouhému mechanickému zapamatování)</a:t>
            </a:r>
          </a:p>
          <a:p>
            <a:pPr lvl="1"/>
            <a:r>
              <a:rPr lang="cs-CZ" dirty="0" smtClean="0"/>
              <a:t>obrácení pozornosti i na zajímavé a motivující momenty (emocionální a výchovná funkce textu)</a:t>
            </a:r>
          </a:p>
          <a:p>
            <a:pPr lvl="1"/>
            <a:r>
              <a:rPr lang="cs-CZ" dirty="0" smtClean="0"/>
              <a:t>vyčleňování hlavních myšlenek (ulehčuje grafická úprava textu – použití různých barev, zvýraznění, strukturace textu))</a:t>
            </a:r>
            <a:endParaRPr lang="cs-CZ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Vedení k samostatné práci s textem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411941"/>
            <a:ext cx="8064900" cy="4420059"/>
          </a:xfrm>
        </p:spPr>
        <p:txBody>
          <a:bodyPr/>
          <a:lstStyle/>
          <a:p>
            <a:pPr marL="511200" indent="-457200">
              <a:buFont typeface="+mj-lt"/>
              <a:buAutoNum type="arabicPeriod"/>
            </a:pPr>
            <a:r>
              <a:rPr lang="cs-CZ" dirty="0" smtClean="0"/>
              <a:t>samostatné čtení odstavce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vyčlenění hlavní myšlenky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formulace vlastními slovy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vyhledání odpovědí na otázky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samostatná obsahová reprodukce textu nebo některých významných momentů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postupná orientace i v rozsáhlejším textu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rozdělení rozsáhlejšího textu na části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vyčlení hlavních myšlenek těchto částí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odhalení vztahů mezi nimi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vyznačení hlavních myšlenek podtržením nebo zapisováním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vzniká osnova celého textu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vyjevuje se struktura textu</a:t>
            </a:r>
            <a:endParaRPr lang="cs-CZ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samostatné práce s textem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spojování nových poznatků z textu s dosavadními zkušenostmi a vědomostmi</a:t>
            </a:r>
          </a:p>
          <a:p>
            <a:r>
              <a:rPr lang="cs-CZ" dirty="0" smtClean="0"/>
              <a:t>učí se dělat si poznámky</a:t>
            </a:r>
          </a:p>
          <a:p>
            <a:r>
              <a:rPr lang="cs-CZ" dirty="0" smtClean="0"/>
              <a:t>zpracování osnov, tezí, příprava referátů</a:t>
            </a:r>
            <a:endParaRPr lang="cs-CZ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 pomocnou literaturou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umět vyhledávat další zdroje literatury</a:t>
            </a:r>
          </a:p>
          <a:p>
            <a:r>
              <a:rPr lang="cs-CZ" dirty="0" smtClean="0"/>
              <a:t>dělat si výpisky, zobecňovat, srovnávat, </a:t>
            </a:r>
            <a:r>
              <a:rPr lang="cs-CZ" b="1" dirty="0" smtClean="0"/>
              <a:t>kriticky hodnotit</a:t>
            </a:r>
            <a:r>
              <a:rPr lang="cs-CZ" dirty="0" smtClean="0"/>
              <a:t>, promítat nové poznatky do praxe</a:t>
            </a:r>
          </a:p>
          <a:p>
            <a:r>
              <a:rPr lang="cs-CZ" dirty="0" smtClean="0"/>
              <a:t>umět pracovat s pomůckami jako jsou:</a:t>
            </a:r>
          </a:p>
          <a:p>
            <a:pPr lvl="1"/>
            <a:r>
              <a:rPr lang="cs-CZ" dirty="0" smtClean="0"/>
              <a:t>slovníky, sbírky úloh, tabulky, encyklopedie, …</a:t>
            </a:r>
          </a:p>
          <a:p>
            <a:r>
              <a:rPr lang="cs-CZ" dirty="0" smtClean="0"/>
              <a:t>uvádění do pravidelné četby novin, populárních časopisů, …</a:t>
            </a:r>
          </a:p>
          <a:p>
            <a:pPr lvl="1"/>
            <a:r>
              <a:rPr lang="cs-CZ" dirty="0" smtClean="0"/>
              <a:t>rozvíjející intelektuální potřeby a rozšiřující poznání získané ve škole do širších životních oblastí</a:t>
            </a:r>
            <a:endParaRPr lang="cs-CZ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 smtClean="0"/>
              <a:t>BAJTOŠ, J. </a:t>
            </a:r>
            <a:r>
              <a:rPr lang="cs-CZ" sz="1600" i="1" dirty="0" smtClean="0"/>
              <a:t>Kapitoly </a:t>
            </a:r>
            <a:r>
              <a:rPr lang="cs-CZ" sz="1600" i="1" dirty="0" err="1" smtClean="0"/>
              <a:t>zo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všeobecnej</a:t>
            </a:r>
            <a:r>
              <a:rPr lang="cs-CZ" sz="1600" i="1" dirty="0" smtClean="0"/>
              <a:t> didaktiky</a:t>
            </a:r>
            <a:r>
              <a:rPr lang="cs-CZ" sz="1600" dirty="0" smtClean="0"/>
              <a:t>. Košice: </a:t>
            </a:r>
            <a:r>
              <a:rPr lang="cs-CZ" sz="1600" dirty="0" err="1" smtClean="0"/>
              <a:t>Equilibria</a:t>
            </a:r>
            <a:r>
              <a:rPr lang="cs-CZ" sz="1600" dirty="0" smtClean="0"/>
              <a:t>, 2007. ISBN 9788089284085.</a:t>
            </a:r>
          </a:p>
          <a:p>
            <a:r>
              <a:rPr lang="cs-CZ" sz="1600" dirty="0" err="1" smtClean="0"/>
              <a:t>Iivić</a:t>
            </a:r>
            <a:r>
              <a:rPr lang="cs-CZ" sz="1600" dirty="0" smtClean="0"/>
              <a:t>, I.; </a:t>
            </a:r>
            <a:r>
              <a:rPr lang="cs-CZ" sz="1600" dirty="0" err="1" smtClean="0"/>
              <a:t>Pešikan</a:t>
            </a:r>
            <a:r>
              <a:rPr lang="cs-CZ" sz="1600" dirty="0" smtClean="0"/>
              <a:t>, A.; </a:t>
            </a:r>
            <a:r>
              <a:rPr lang="cs-CZ" sz="1600" dirty="0" err="1" smtClean="0"/>
              <a:t>Antić</a:t>
            </a:r>
            <a:r>
              <a:rPr lang="cs-CZ" sz="1600" dirty="0" smtClean="0"/>
              <a:t>, S. a kol. </a:t>
            </a:r>
            <a:r>
              <a:rPr lang="cs-CZ" sz="1600" i="1" dirty="0" err="1" smtClean="0"/>
              <a:t>Textbook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quality</a:t>
            </a:r>
            <a:r>
              <a:rPr lang="cs-CZ" sz="1600" i="1" dirty="0" smtClean="0"/>
              <a:t> a </a:t>
            </a:r>
            <a:r>
              <a:rPr lang="cs-CZ" sz="1600" i="1" dirty="0" err="1" smtClean="0"/>
              <a:t>guide</a:t>
            </a:r>
            <a:r>
              <a:rPr lang="cs-CZ" sz="1600" i="1" dirty="0" smtClean="0"/>
              <a:t> to </a:t>
            </a:r>
            <a:r>
              <a:rPr lang="cs-CZ" sz="1600" i="1" dirty="0" err="1" smtClean="0"/>
              <a:t>textbook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standards</a:t>
            </a:r>
            <a:r>
              <a:rPr lang="cs-CZ" sz="1600" dirty="0" smtClean="0"/>
              <a:t>. Göttingen: V&amp;R </a:t>
            </a:r>
            <a:r>
              <a:rPr lang="cs-CZ" sz="1600" dirty="0" err="1" smtClean="0"/>
              <a:t>unipress</a:t>
            </a:r>
            <a:r>
              <a:rPr lang="cs-CZ" sz="1600" dirty="0" smtClean="0"/>
              <a:t>, 2013, 238 p. ISBN 978-3-8471-0224-3.</a:t>
            </a:r>
          </a:p>
          <a:p>
            <a:r>
              <a:rPr lang="cs-CZ" sz="1600" dirty="0" smtClean="0"/>
              <a:t>Průcha, J. Moderní pedagogika. Praha: </a:t>
            </a:r>
            <a:r>
              <a:rPr lang="cs-CZ" sz="1600" dirty="0" err="1" smtClean="0"/>
              <a:t>Portal</a:t>
            </a:r>
            <a:r>
              <a:rPr lang="cs-CZ" sz="1600" dirty="0" smtClean="0"/>
              <a:t>, 2009. ISBN 978-80-7367-503-5.</a:t>
            </a:r>
          </a:p>
          <a:p>
            <a:r>
              <a:rPr lang="cs-CZ" sz="1600" dirty="0" smtClean="0"/>
              <a:t>Průcha, J. </a:t>
            </a:r>
            <a:r>
              <a:rPr lang="cs-CZ" sz="1600" i="1" dirty="0" smtClean="0"/>
              <a:t>Učebnice: teorie a analýzy edukačního media</a:t>
            </a:r>
            <a:r>
              <a:rPr lang="cs-CZ" sz="1600" dirty="0" smtClean="0"/>
              <a:t>. Brno: </a:t>
            </a:r>
            <a:r>
              <a:rPr lang="cs-CZ" sz="1600" dirty="0" err="1" smtClean="0"/>
              <a:t>Paido</a:t>
            </a:r>
            <a:r>
              <a:rPr lang="cs-CZ" sz="1600" dirty="0" smtClean="0"/>
              <a:t>, 1998. ISBN 80-85931-49-4.</a:t>
            </a:r>
          </a:p>
          <a:p>
            <a:r>
              <a:rPr lang="cs-CZ" sz="1600" dirty="0" smtClean="0"/>
              <a:t>Průcha, J. Učebnice: teorie, výzkum a potřeby praxe</a:t>
            </a:r>
            <a:r>
              <a:rPr lang="cs-CZ" sz="1600" i="1" dirty="0" smtClean="0"/>
              <a:t>. </a:t>
            </a:r>
            <a:r>
              <a:rPr lang="cs-CZ" sz="1600" dirty="0" smtClean="0"/>
              <a:t>In Maňák, J., &amp; Klapko, D. (</a:t>
            </a:r>
            <a:r>
              <a:rPr lang="cs-CZ" sz="1600" dirty="0" err="1" smtClean="0"/>
              <a:t>Eds</a:t>
            </a:r>
            <a:r>
              <a:rPr lang="cs-CZ" sz="1600" dirty="0" smtClean="0"/>
              <a:t>.), </a:t>
            </a:r>
            <a:r>
              <a:rPr lang="cs-CZ" sz="1600" i="1" dirty="0" smtClean="0"/>
              <a:t>Učebnice pod lupou</a:t>
            </a:r>
            <a:r>
              <a:rPr lang="cs-CZ" sz="1600" dirty="0" smtClean="0"/>
              <a:t>. Brno: </a:t>
            </a:r>
            <a:r>
              <a:rPr lang="cs-CZ" sz="1600" dirty="0" err="1" smtClean="0"/>
              <a:t>Paido</a:t>
            </a:r>
            <a:r>
              <a:rPr lang="cs-CZ" sz="1600" dirty="0" smtClean="0"/>
              <a:t>, 2006. ISBN 80-7315-124-3. s. 9-22. </a:t>
            </a:r>
          </a:p>
          <a:p>
            <a:r>
              <a:rPr lang="cs-CZ" sz="1600" dirty="0" err="1" smtClean="0"/>
              <a:t>Mikk</a:t>
            </a:r>
            <a:r>
              <a:rPr lang="cs-CZ" sz="1600" dirty="0" smtClean="0"/>
              <a:t>, J. UČEBNICE: BUDOUCNOST NÁRODA. In: MÁŇÁK, Josef a Petr KNECHT. </a:t>
            </a:r>
            <a:r>
              <a:rPr lang="cs-CZ" sz="1600" i="1" dirty="0" smtClean="0"/>
              <a:t>Hodnocení učebnice</a:t>
            </a:r>
            <a:r>
              <a:rPr lang="cs-CZ" sz="1600" dirty="0" smtClean="0"/>
              <a:t>. 1. Brno: </a:t>
            </a:r>
            <a:r>
              <a:rPr lang="cs-CZ" sz="1600" dirty="0" err="1" smtClean="0"/>
              <a:t>Paido</a:t>
            </a:r>
            <a:r>
              <a:rPr lang="cs-CZ" sz="1600" dirty="0" smtClean="0"/>
              <a:t>, 2007, s. 13. ISBN 978-80-7315-148-5.</a:t>
            </a:r>
          </a:p>
          <a:p>
            <a:r>
              <a:rPr lang="cs-CZ" sz="1600" dirty="0" smtClean="0"/>
              <a:t>TUREK, I. </a:t>
            </a:r>
            <a:r>
              <a:rPr lang="cs-CZ" sz="1600" i="1" dirty="0" smtClean="0"/>
              <a:t>Didaktika</a:t>
            </a:r>
            <a:r>
              <a:rPr lang="cs-CZ" sz="1600" dirty="0" smtClean="0"/>
              <a:t>. Bratislava: </a:t>
            </a:r>
            <a:r>
              <a:rPr lang="cs-CZ" sz="1600" dirty="0" err="1" smtClean="0"/>
              <a:t>Wolters</a:t>
            </a:r>
            <a:r>
              <a:rPr lang="cs-CZ" sz="1600" dirty="0" smtClean="0"/>
              <a:t> </a:t>
            </a:r>
            <a:r>
              <a:rPr lang="cs-CZ" sz="1600" dirty="0" err="1" smtClean="0"/>
              <a:t>Kluwer</a:t>
            </a:r>
            <a:r>
              <a:rPr lang="cs-CZ" sz="1600" dirty="0" smtClean="0"/>
              <a:t>, 2014. ISBN 978-80-8168-004-5. </a:t>
            </a:r>
          </a:p>
          <a:p>
            <a:endParaRPr lang="cs-CZ" sz="1600" dirty="0" smtClean="0"/>
          </a:p>
          <a:p>
            <a:endParaRPr lang="cs-CZ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Textové učební pomůcky, didaktické texty, textové materiály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tištěné didaktické texty,</a:t>
            </a:r>
          </a:p>
          <a:p>
            <a:pPr lvl="0"/>
            <a:r>
              <a:rPr lang="cs-CZ" dirty="0" smtClean="0"/>
              <a:t>pracovní listy,</a:t>
            </a:r>
          </a:p>
          <a:p>
            <a:pPr lvl="0"/>
            <a:r>
              <a:rPr lang="cs-CZ" dirty="0" smtClean="0"/>
              <a:t>sbírky textů, ilustrací, básní, uměleckých děl,</a:t>
            </a:r>
          </a:p>
          <a:p>
            <a:pPr lvl="0"/>
            <a:r>
              <a:rPr lang="cs-CZ" dirty="0" smtClean="0"/>
              <a:t>slovníky,</a:t>
            </a:r>
          </a:p>
          <a:p>
            <a:pPr lvl="0"/>
            <a:r>
              <a:rPr lang="cs-CZ" dirty="0" smtClean="0"/>
              <a:t>atlasy, mapy,</a:t>
            </a:r>
          </a:p>
          <a:p>
            <a:pPr lvl="0"/>
            <a:r>
              <a:rPr lang="cs-CZ" dirty="0" smtClean="0"/>
              <a:t>plakáty a transparenty,</a:t>
            </a:r>
          </a:p>
          <a:p>
            <a:pPr lvl="0"/>
            <a:r>
              <a:rPr lang="cs-CZ" dirty="0" smtClean="0"/>
              <a:t>příručky pro laboratorní práce, experimenty a praktické činnosti,</a:t>
            </a:r>
          </a:p>
          <a:p>
            <a:pPr lvl="0"/>
            <a:r>
              <a:rPr lang="cs-CZ" dirty="0" smtClean="0"/>
              <a:t>testy,</a:t>
            </a:r>
          </a:p>
          <a:p>
            <a:pPr lvl="0"/>
            <a:r>
              <a:rPr lang="cs-CZ" dirty="0" smtClean="0"/>
              <a:t>příručky pro učitele,</a:t>
            </a:r>
          </a:p>
          <a:p>
            <a:pPr lvl="0"/>
            <a:r>
              <a:rPr lang="cs-CZ" dirty="0" smtClean="0"/>
              <a:t>e-knihy a různé elektronické učebnice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nemusí plnit všechny funkce jako učebnice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UP -&gt;Didaktické texty (textové materiály)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539750" y="1692275"/>
          <a:ext cx="8064500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Učebnice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586204"/>
            <a:ext cx="8064900" cy="4245796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= didaktický text, který prezentuje učivo s cílem jeho osvojení si žáky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didaktická transformace obsahů do školního vzdělávání</a:t>
            </a:r>
          </a:p>
          <a:p>
            <a:r>
              <a:rPr lang="cs-CZ" dirty="0" smtClean="0"/>
              <a:t>vychází z učebních osnov, konkretizuje to, co učební osnovy předepisují</a:t>
            </a:r>
          </a:p>
          <a:p>
            <a:pPr lvl="1">
              <a:buNone/>
            </a:pPr>
            <a:endParaRPr lang="cs-CZ" dirty="0" smtClean="0"/>
          </a:p>
          <a:p>
            <a:r>
              <a:rPr lang="cs-CZ" dirty="0" smtClean="0"/>
              <a:t>Komplexní pojetí učebnice předpokládá, že bude nejenom nositelem obsahu vzdělávání, ale také prostředkem řízení učení žáků, založeného na jejich vlastní aktivní činnosti.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pojetí učebnice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1200" indent="-457200">
              <a:buFont typeface="+mj-lt"/>
              <a:buAutoNum type="arabicPeriod"/>
            </a:pPr>
            <a:r>
              <a:rPr lang="cs-CZ" dirty="0" err="1" smtClean="0"/>
              <a:t>Kurikulární</a:t>
            </a:r>
            <a:r>
              <a:rPr lang="cs-CZ" dirty="0" smtClean="0"/>
              <a:t> projekt</a:t>
            </a:r>
          </a:p>
          <a:p>
            <a:pPr marL="700200" lvl="1" indent="-457200"/>
            <a:r>
              <a:rPr lang="cs-CZ" dirty="0" smtClean="0"/>
              <a:t>vymezuje podle představ vzdělávací politiky země (podle tvůrců kurikula) ty obsahy vzdělávání, jež mají být prezentovány vzdělávaným subjektům</a:t>
            </a:r>
          </a:p>
          <a:p>
            <a:pPr marL="700200" lvl="1" indent="-457200"/>
            <a:r>
              <a:rPr lang="cs-CZ" dirty="0" smtClean="0"/>
              <a:t>vazba na ideologické a politické principy zemí</a:t>
            </a:r>
          </a:p>
          <a:p>
            <a:pPr marL="700200" lvl="1" indent="-457200"/>
            <a:r>
              <a:rPr lang="cs-CZ" dirty="0" smtClean="0"/>
              <a:t>nástroj „národní propagandy“ (interpretace historických událostí)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Zdroj obsahu vzdělávání pro žáky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Didaktický prostředek pro učitele</a:t>
            </a:r>
          </a:p>
          <a:p>
            <a:pPr marL="700200" lvl="1" indent="-457200"/>
            <a:r>
              <a:rPr lang="cs-CZ" dirty="0" smtClean="0"/>
              <a:t>součást materiálních didaktických prostředků (UP – textové materiály)</a:t>
            </a:r>
          </a:p>
          <a:p>
            <a:pPr marL="700200" lvl="1" indent="-457200"/>
            <a:r>
              <a:rPr lang="cs-CZ" dirty="0" smtClean="0"/>
              <a:t>funkce, komponenty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učebnice podle D. D. </a:t>
            </a:r>
            <a:r>
              <a:rPr lang="cs-CZ" dirty="0" err="1" smtClean="0"/>
              <a:t>Zujeva</a:t>
            </a:r>
            <a:r>
              <a:rPr lang="cs-CZ" dirty="0" smtClean="0"/>
              <a:t> (in Turek, 2014)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540701"/>
            <a:ext cx="8064900" cy="4291299"/>
          </a:xfrm>
        </p:spPr>
        <p:txBody>
          <a:bodyPr/>
          <a:lstStyle/>
          <a:p>
            <a:pPr lvl="0"/>
            <a:r>
              <a:rPr lang="cs-CZ" dirty="0" smtClean="0"/>
              <a:t>informační – prezentace učiva, určení základního učiva,</a:t>
            </a:r>
          </a:p>
          <a:p>
            <a:pPr lvl="0"/>
            <a:r>
              <a:rPr lang="cs-CZ" dirty="0" smtClean="0"/>
              <a:t>transformační – transformace vědeckých poznatků do učiva na základě didaktických principů,</a:t>
            </a:r>
          </a:p>
          <a:p>
            <a:pPr lvl="0"/>
            <a:r>
              <a:rPr lang="cs-CZ" dirty="0" smtClean="0"/>
              <a:t>systémovou – zabezpečení logické postupnosti učiva a jeho uspořádání do systému,</a:t>
            </a:r>
          </a:p>
          <a:p>
            <a:pPr lvl="0"/>
            <a:r>
              <a:rPr lang="cs-CZ" dirty="0" smtClean="0"/>
              <a:t>upevnění a sebekontroly – pomoc, opora, zpětná vazba při osvojování učiva, orientace v něm a při aplikaci vědomostí,</a:t>
            </a:r>
          </a:p>
          <a:p>
            <a:pPr lvl="0"/>
            <a:r>
              <a:rPr lang="cs-CZ" dirty="0" smtClean="0"/>
              <a:t>sebevzdělávací – formulace potřeby a schopnosti samostatně a racionálně se učit,</a:t>
            </a:r>
          </a:p>
          <a:p>
            <a:pPr lvl="0"/>
            <a:r>
              <a:rPr lang="cs-CZ" dirty="0" smtClean="0"/>
              <a:t>integrující – pomoc pro případ učení se z různých zdrojů,</a:t>
            </a:r>
          </a:p>
          <a:p>
            <a:pPr lvl="0"/>
            <a:r>
              <a:rPr lang="cs-CZ" dirty="0" smtClean="0"/>
              <a:t>koordinační – využití různých didaktických pomůcek a didaktické techniky pro konkretizaci, rozšíření a prohloubení učiva,</a:t>
            </a:r>
          </a:p>
          <a:p>
            <a:pPr lvl="0"/>
            <a:r>
              <a:rPr lang="cs-CZ" dirty="0" smtClean="0"/>
              <a:t>rozvíjející a výchovná – rozvoj schopností a formování postojů žáků.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uni-ped-prezentace-4-3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muni-ped-prezentace-4-3-cz.potx" id="{A2D83281-9DF1-455E-A4DD-AE9E20873FD3}" vid="{C580A734-C016-44FD-B726-208E9D0A6DB8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muni-ped-prezentace-4-3-cz</Template>
  <TotalTime>456</TotalTime>
  <Words>2924</Words>
  <Application>Microsoft Office PowerPoint</Application>
  <PresentationFormat>Předvádění na obrazovce (4:3)</PresentationFormat>
  <Paragraphs>609</Paragraphs>
  <Slides>48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48</vt:i4>
      </vt:variant>
    </vt:vector>
  </HeadingPairs>
  <TitlesOfParts>
    <vt:vector size="49" baseType="lpstr">
      <vt:lpstr>muni-ped-prezentace-4-3-cz</vt:lpstr>
      <vt:lpstr>Učebnice</vt:lpstr>
      <vt:lpstr>Učebnice v době prudkého technologického rozvoje</vt:lpstr>
      <vt:lpstr>Učebnice jako didaktický prostředek</vt:lpstr>
      <vt:lpstr>Systém učebních pomůcek</vt:lpstr>
      <vt:lpstr>Textové učební pomůcky, didaktické texty, textové materiály</vt:lpstr>
      <vt:lpstr>UP -&gt;Didaktické texty (textové materiály)</vt:lpstr>
      <vt:lpstr>Učebnice</vt:lpstr>
      <vt:lpstr>Základní pojetí učebnice</vt:lpstr>
      <vt:lpstr>Funkce učebnice podle D. D. Zujeva (in Turek, 2014) </vt:lpstr>
      <vt:lpstr>Funkce učebnice (Bajtoš, 2007)</vt:lpstr>
      <vt:lpstr>Funkce učebnice (Průcha, 2009)</vt:lpstr>
      <vt:lpstr>Učebnice = scénář vyučovacího procesu</vt:lpstr>
      <vt:lpstr>Funkce učebnice a kvalita učebnic</vt:lpstr>
      <vt:lpstr>Funkce učebnice a strukturní prvky,  jimiž jsou tyto funkce naplňovány (Mikk, 2007)</vt:lpstr>
      <vt:lpstr>Strukturní komponenty v učebnicích</vt:lpstr>
      <vt:lpstr>Příklady strukturních komponent</vt:lpstr>
      <vt:lpstr>Příklady strukturních komponent</vt:lpstr>
      <vt:lpstr>Strukturní komponenty usnadňující orientaci v učebnicích</vt:lpstr>
      <vt:lpstr>Rozdělení strukturních komponent  (Turek, 2014)</vt:lpstr>
      <vt:lpstr>Text</vt:lpstr>
      <vt:lpstr>Základní text</vt:lpstr>
      <vt:lpstr>Doplňující text</vt:lpstr>
      <vt:lpstr>Vysvětlující text</vt:lpstr>
      <vt:lpstr>Aparát organizace učiva (řízení učení a vyučování)</vt:lpstr>
      <vt:lpstr>Ilustrační aparát</vt:lpstr>
      <vt:lpstr>Orientační aparát</vt:lpstr>
      <vt:lpstr>Hodnocení kvality učebnic</vt:lpstr>
      <vt:lpstr>1. Experimentální metoda</vt:lpstr>
      <vt:lpstr>2. Expertní metoda</vt:lpstr>
      <vt:lpstr>3. Statistické metody</vt:lpstr>
      <vt:lpstr>Výzkumy učebnic v ČR</vt:lpstr>
      <vt:lpstr>Z oblasti výzkumu učebnici byly vydány tyto odborné knihy: </vt:lpstr>
      <vt:lpstr>Míra centralizace v rozhodování o učebnicích</vt:lpstr>
      <vt:lpstr>Hodnocení učebnic a učebních textů MŠMT</vt:lpstr>
      <vt:lpstr>4 oblasti posuzované MŠMT</vt:lpstr>
      <vt:lpstr>Otázky a úkoly</vt:lpstr>
      <vt:lpstr>Názory učitelů na optimalizaci učebnic (Průcha, 1985)</vt:lpstr>
      <vt:lpstr>„Nové“ přístupy k tvorbě učebnice </vt:lpstr>
      <vt:lpstr>Změny ve vnitřní struktuře učebnice</vt:lpstr>
      <vt:lpstr>Komponenty zajišťující řízené učení</vt:lpstr>
      <vt:lpstr>Jak se bude učebnice uplatňovat ve vyučovacím procesu?  Jak bude konkrétně probíhat učení žáků z textu?    …do značné míry závisí na metodách práce s učebnicí</vt:lpstr>
      <vt:lpstr>Učení z učebnice</vt:lpstr>
      <vt:lpstr>Metody práce s učebnicí</vt:lpstr>
      <vt:lpstr>Úkol učitele při práci s učebnicí</vt:lpstr>
      <vt:lpstr>Vedení k samostatné práci s textem</vt:lpstr>
      <vt:lpstr>Cíl samostatné práce s textem</vt:lpstr>
      <vt:lpstr>Práce s pomocnou literaturou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Admin</cp:lastModifiedBy>
  <cp:revision>47</cp:revision>
  <dcterms:created xsi:type="dcterms:W3CDTF">2022-09-15T19:30:46Z</dcterms:created>
  <dcterms:modified xsi:type="dcterms:W3CDTF">2023-09-27T07:21:27Z</dcterms:modified>
</cp:coreProperties>
</file>