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57" r:id="rId4"/>
    <p:sldId id="262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90" autoAdjust="0"/>
    <p:restoredTop sz="69310" autoAdjust="0"/>
  </p:normalViewPr>
  <p:slideViewPr>
    <p:cSldViewPr snapToGrid="0">
      <p:cViewPr varScale="1">
        <p:scale>
          <a:sx n="36" d="100"/>
          <a:sy n="36" d="100"/>
        </p:scale>
        <p:origin x="-64" y="-2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ov.cz/uploads/KURIKULUM/zakovske_projekty_cesta_ke_kompetencim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40066" y="1981200"/>
            <a:ext cx="11361600" cy="1453435"/>
          </a:xfrm>
        </p:spPr>
        <p:txBody>
          <a:bodyPr/>
          <a:lstStyle/>
          <a:p>
            <a:r>
              <a:rPr lang="cs-CZ" dirty="0" smtClean="0"/>
              <a:t>Seminář z didaktiky praktického vyučování 2, FC5061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Požadavky na ukončení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523193" y="4684438"/>
            <a:ext cx="11361600" cy="698497"/>
          </a:xfrm>
        </p:spPr>
        <p:txBody>
          <a:bodyPr/>
          <a:lstStyle/>
          <a:p>
            <a:r>
              <a:rPr lang="cs-CZ" dirty="0" smtClean="0"/>
              <a:t>Bc. Ing. Nikola Straková, PhD.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FC5061/Kombi01 </a:t>
            </a:r>
          </a:p>
          <a:p>
            <a:r>
              <a:rPr lang="cs-CZ" dirty="0" smtClean="0"/>
              <a:t>So 30. 9. 13:00--15:50 učebna 60, </a:t>
            </a:r>
          </a:p>
          <a:p>
            <a:r>
              <a:rPr lang="cs-CZ" dirty="0" smtClean="0"/>
              <a:t>So 7. 10. 11:00--13:50 učebna 60, </a:t>
            </a:r>
          </a:p>
          <a:p>
            <a:r>
              <a:rPr lang="cs-CZ" dirty="0" smtClean="0"/>
              <a:t>So 14. 10. 12:00--13:50 učebna 10   </a:t>
            </a:r>
          </a:p>
          <a:p>
            <a:endParaRPr lang="cs-CZ" dirty="0" smtClean="0"/>
          </a:p>
          <a:p>
            <a:pPr>
              <a:buNone/>
            </a:pPr>
            <a:endParaRPr lang="cs-CZ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k ukončení </a:t>
            </a:r>
            <a:r>
              <a:rPr lang="cs-CZ" smtClean="0"/>
              <a:t>předmětu </a:t>
            </a:r>
            <a:br>
              <a:rPr lang="cs-CZ" smtClean="0"/>
            </a:br>
            <a:r>
              <a:rPr lang="cs-CZ" smtClean="0"/>
              <a:t>– </a:t>
            </a:r>
            <a:r>
              <a:rPr lang="cs-CZ" dirty="0" smtClean="0"/>
              <a:t>udělení kolokvia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745674"/>
            <a:ext cx="10753200" cy="4086326"/>
          </a:xfrm>
        </p:spPr>
        <p:txBody>
          <a:bodyPr/>
          <a:lstStyle/>
          <a:p>
            <a:r>
              <a:rPr lang="cs-CZ" b="1" dirty="0" smtClean="0"/>
              <a:t>Žákovský projekt</a:t>
            </a:r>
          </a:p>
          <a:p>
            <a:pPr lvl="1"/>
            <a:r>
              <a:rPr lang="cs-CZ" sz="2800" dirty="0" smtClean="0"/>
              <a:t>Téma: Žákovský projekt se zaměřením na Váš </a:t>
            </a:r>
            <a:r>
              <a:rPr lang="cs-CZ" sz="2800" dirty="0" smtClean="0"/>
              <a:t>obor</a:t>
            </a:r>
          </a:p>
          <a:p>
            <a:pPr lvl="1"/>
            <a:r>
              <a:rPr lang="cs-CZ" sz="2800" dirty="0" smtClean="0"/>
              <a:t>Požadovaný typ projektu: </a:t>
            </a:r>
            <a:endParaRPr lang="cs-CZ" sz="2300" b="1" dirty="0" smtClean="0"/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cs-CZ" sz="2300" b="1" dirty="0" smtClean="0"/>
              <a:t>připravený učitelem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cs-CZ" sz="2300" b="1" dirty="0" smtClean="0"/>
              <a:t>délka projektu 1 den až 1 týden (krátkodobý)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cs-CZ" sz="2300" b="1" dirty="0" smtClean="0"/>
              <a:t>prostředí projektu: kombinované (školní i domácí i mimoškolní)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cs-CZ" sz="2300" b="1" dirty="0" smtClean="0"/>
              <a:t>projekt určený pro řešení skupinou žáků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cs-CZ" sz="2300" b="1" dirty="0" err="1" smtClean="0"/>
              <a:t>vícepředmětový</a:t>
            </a:r>
            <a:r>
              <a:rPr lang="cs-CZ" sz="2300" b="1" dirty="0" smtClean="0"/>
              <a:t>/realizující průřezové téma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endParaRPr lang="cs-CZ" sz="2300" dirty="0" smtClean="0"/>
          </a:p>
          <a:p>
            <a:pPr lvl="1"/>
            <a:r>
              <a:rPr lang="cs-CZ" sz="2800" dirty="0" smtClean="0"/>
              <a:t>Odevzdání: on-line do </a:t>
            </a:r>
            <a:r>
              <a:rPr lang="cs-CZ" sz="2800" dirty="0" err="1" smtClean="0"/>
              <a:t>odevzdávárny</a:t>
            </a:r>
            <a:r>
              <a:rPr lang="cs-CZ" sz="2800" dirty="0" smtClean="0"/>
              <a:t> + prezentace </a:t>
            </a:r>
            <a:r>
              <a:rPr lang="cs-CZ" sz="2800" dirty="0" smtClean="0"/>
              <a:t>projektu</a:t>
            </a:r>
            <a:endParaRPr lang="cs-CZ" sz="2800" b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zpracování ŽP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Příprava projektu</a:t>
            </a:r>
          </a:p>
          <a:p>
            <a:pPr marL="838350" lvl="1" indent="-514350"/>
            <a:r>
              <a:rPr lang="cs-CZ" dirty="0" smtClean="0"/>
              <a:t>abstrakt cca na 1 A4</a:t>
            </a:r>
          </a:p>
          <a:p>
            <a:pPr marL="838350" lvl="1" indent="-514350"/>
            <a:r>
              <a:rPr lang="cs-CZ" dirty="0" smtClean="0"/>
              <a:t>sepsání idey, ujasnění si východisek, a tématu projektu</a:t>
            </a:r>
          </a:p>
          <a:p>
            <a:pPr marL="838350" lvl="1" indent="-514350"/>
            <a:r>
              <a:rPr lang="cs-CZ" dirty="0" smtClean="0"/>
              <a:t>ujasnění si hlavních cílů, výstupu z projektu, způsobu realizace, vymezení řešitelských týmů, zajištění projektu (materiálního, personálního, finančního)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Vlastní konstrukce projektu</a:t>
            </a:r>
          </a:p>
          <a:p>
            <a:pPr marL="838350" lvl="1" indent="-514350"/>
            <a:r>
              <a:rPr lang="cs-CZ" dirty="0" smtClean="0"/>
              <a:t>viz osnova ŽP ve studijních materiálech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Prezentace projektu před spolužáky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Hodnocení projektu učitelem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Žákovský projekt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83057784"/>
              </p:ext>
            </p:extLst>
          </p:nvPr>
        </p:nvGraphicFramePr>
        <p:xfrm>
          <a:off x="720725" y="1692275"/>
          <a:ext cx="10752138" cy="413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857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6935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Požadavky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Poznámky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Zaslání </a:t>
                      </a:r>
                      <a:r>
                        <a:rPr lang="cs-CZ" baseline="0" dirty="0" smtClean="0"/>
                        <a:t>abstraktu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do 7. 10. </a:t>
                      </a:r>
                    </a:p>
                    <a:p>
                      <a:r>
                        <a:rPr lang="cs-CZ" dirty="0" smtClean="0"/>
                        <a:t>Cca 1 A4</a:t>
                      </a:r>
                    </a:p>
                    <a:p>
                      <a:r>
                        <a:rPr lang="cs-CZ" dirty="0" smtClean="0"/>
                        <a:t>Stručné nastínění</a:t>
                      </a:r>
                      <a:r>
                        <a:rPr lang="cs-CZ" baseline="0" dirty="0" smtClean="0"/>
                        <a:t> cílů, obsahu, metod, forem, výstupu, hodnocení, uplatnění ŽP</a:t>
                      </a:r>
                      <a:endParaRPr lang="cs-CZ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baseline="0" dirty="0" smtClean="0"/>
                        <a:t>Termíny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smtClean="0"/>
                        <a:t>prezentace ŽP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7. 10. &amp; 14. 10.</a:t>
                      </a:r>
                    </a:p>
                    <a:p>
                      <a:r>
                        <a:rPr lang="cs-CZ" b="1" dirty="0" smtClean="0"/>
                        <a:t>Forma prezentace libovolná (</a:t>
                      </a:r>
                      <a:r>
                        <a:rPr lang="cs-CZ" b="1" dirty="0" err="1" smtClean="0"/>
                        <a:t>ppt</a:t>
                      </a:r>
                      <a:r>
                        <a:rPr lang="cs-CZ" b="1" dirty="0" smtClean="0"/>
                        <a:t>, </a:t>
                      </a:r>
                      <a:r>
                        <a:rPr lang="cs-CZ" b="1" dirty="0" err="1" smtClean="0"/>
                        <a:t>word</a:t>
                      </a:r>
                      <a:r>
                        <a:rPr lang="cs-CZ" b="1" dirty="0" smtClean="0"/>
                        <a:t>, pouze</a:t>
                      </a:r>
                      <a:r>
                        <a:rPr lang="cs-CZ" b="1" baseline="0" dirty="0" smtClean="0"/>
                        <a:t> ústní, …)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Požadovaný</a:t>
                      </a:r>
                      <a:r>
                        <a:rPr lang="cs-CZ" baseline="0" dirty="0" smtClean="0"/>
                        <a:t> obsah kompletního ŽP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Abstrakt,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uplatnění projektu, cíle, vymezení typu projektu, očekávané výstupy, časový harmonogram k projektu, realizační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a organizační zajištění projektu (včetně zadání jednotlivých úkolů, prostředků pro</a:t>
                      </a:r>
                      <a:r>
                        <a:rPr lang="cs-CZ" baseline="0" dirty="0" smtClean="0"/>
                        <a:t> jejich řešení, způsobu vyhodnocení výsledků), způsob závěrečného hodnocení </a:t>
                      </a:r>
                      <a:r>
                        <a:rPr lang="cs-CZ" b="0" baseline="0" dirty="0" smtClean="0"/>
                        <a:t>žáků</a:t>
                      </a:r>
                      <a:r>
                        <a:rPr lang="cs-CZ" b="1" baseline="0" dirty="0" smtClean="0"/>
                        <a:t> viz osnova ŽP ve studijních materiálech.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Odevzdání ŽP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do 16.12.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Udělení</a:t>
                      </a:r>
                      <a:r>
                        <a:rPr lang="cs-CZ" baseline="0" dirty="0" smtClean="0"/>
                        <a:t> kolokvia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Kontrola</a:t>
                      </a:r>
                      <a:r>
                        <a:rPr lang="cs-CZ" baseline="0" dirty="0" smtClean="0"/>
                        <a:t> ŽP vyučujícím a čas na případné opravy/úpravy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 a zdroje informací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dirty="0" smtClean="0">
                <a:hlinkClick r:id="rId2"/>
              </a:rPr>
              <a:t>http://www.</a:t>
            </a:r>
            <a:r>
              <a:rPr lang="cs-CZ" sz="1400" dirty="0" err="1" smtClean="0">
                <a:hlinkClick r:id="rId2"/>
              </a:rPr>
              <a:t>nuov.cz</a:t>
            </a:r>
            <a:r>
              <a:rPr lang="cs-CZ" sz="1400" dirty="0" smtClean="0">
                <a:hlinkClick r:id="rId2"/>
              </a:rPr>
              <a:t>/</a:t>
            </a:r>
            <a:r>
              <a:rPr lang="cs-CZ" sz="1400" dirty="0" err="1" smtClean="0">
                <a:hlinkClick r:id="rId2"/>
              </a:rPr>
              <a:t>uploads</a:t>
            </a:r>
            <a:r>
              <a:rPr lang="cs-CZ" sz="1400" dirty="0" smtClean="0">
                <a:hlinkClick r:id="rId2"/>
              </a:rPr>
              <a:t>/KURIKULUM/</a:t>
            </a:r>
            <a:r>
              <a:rPr lang="cs-CZ" sz="1400" dirty="0" err="1" smtClean="0">
                <a:hlinkClick r:id="rId2"/>
              </a:rPr>
              <a:t>zakovske</a:t>
            </a:r>
            <a:r>
              <a:rPr lang="cs-CZ" sz="1400" dirty="0" smtClean="0">
                <a:hlinkClick r:id="rId2"/>
              </a:rPr>
              <a:t>_projekty_cesta_ke_</a:t>
            </a:r>
            <a:r>
              <a:rPr lang="cs-CZ" sz="1400" dirty="0" err="1" smtClean="0">
                <a:hlinkClick r:id="rId2"/>
              </a:rPr>
              <a:t>kompetencim.pdf</a:t>
            </a:r>
            <a:endParaRPr lang="cs-CZ" sz="1400" dirty="0" smtClean="0"/>
          </a:p>
          <a:p>
            <a:r>
              <a:rPr lang="cs-CZ" sz="1400" dirty="0" smtClean="0"/>
              <a:t>Dalibor </a:t>
            </a:r>
            <a:r>
              <a:rPr lang="cs-CZ" sz="1400" dirty="0" err="1" smtClean="0"/>
              <a:t>Naar</a:t>
            </a:r>
            <a:r>
              <a:rPr lang="cs-CZ" sz="1400" dirty="0" smtClean="0"/>
              <a:t> a kol.: </a:t>
            </a:r>
            <a:r>
              <a:rPr lang="cs-CZ" sz="1400" i="1" dirty="0" smtClean="0"/>
              <a:t>Průvodce pro projektové vyučování. 1. </a:t>
            </a:r>
            <a:r>
              <a:rPr lang="cs-CZ" sz="1400" i="1" dirty="0" err="1" smtClean="0"/>
              <a:t>vyd</a:t>
            </a:r>
            <a:r>
              <a:rPr lang="cs-CZ" sz="1400" i="1" dirty="0" smtClean="0"/>
              <a:t>., </a:t>
            </a:r>
            <a:r>
              <a:rPr lang="cs-CZ" sz="1400" i="1" dirty="0" err="1" smtClean="0"/>
              <a:t>Egredior</a:t>
            </a:r>
            <a:r>
              <a:rPr lang="cs-CZ" sz="1400" i="1" dirty="0" smtClean="0"/>
              <a:t> o. s. </a:t>
            </a:r>
            <a:r>
              <a:rPr lang="cs-CZ" sz="1400" i="1" dirty="0" err="1" smtClean="0"/>
              <a:t>nakl</a:t>
            </a:r>
            <a:r>
              <a:rPr lang="cs-CZ" sz="1400" i="1" dirty="0" smtClean="0"/>
              <a:t>. Zajímavé učení, 2004</a:t>
            </a:r>
          </a:p>
          <a:p>
            <a:r>
              <a:rPr lang="cs-CZ" sz="1400" dirty="0" smtClean="0"/>
              <a:t>Kubínová Marie. </a:t>
            </a:r>
            <a:r>
              <a:rPr lang="cs-CZ" sz="1400" i="1" dirty="0" smtClean="0"/>
              <a:t>Projekty ve vyučování. www. </a:t>
            </a:r>
            <a:r>
              <a:rPr lang="cs-CZ" sz="1400" i="1" dirty="0" err="1" smtClean="0"/>
              <a:t>rvp.cz</a:t>
            </a:r>
            <a:r>
              <a:rPr lang="cs-CZ" sz="1400" i="1" dirty="0" smtClean="0"/>
              <a:t>/</a:t>
            </a:r>
            <a:r>
              <a:rPr lang="cs-CZ" sz="1400" i="1" dirty="0" err="1" smtClean="0"/>
              <a:t>clanek</a:t>
            </a:r>
            <a:r>
              <a:rPr lang="cs-CZ" sz="1400" i="1" dirty="0" smtClean="0"/>
              <a:t>/289/334</a:t>
            </a:r>
            <a:endParaRPr lang="cs-CZ" sz="1400" dirty="0" smtClean="0"/>
          </a:p>
          <a:p>
            <a:r>
              <a:rPr lang="cs-CZ" sz="1400" dirty="0" smtClean="0"/>
              <a:t>ČADÍLEK, Miroslav a Aleš LOVEČEK. </a:t>
            </a:r>
            <a:r>
              <a:rPr lang="cs-CZ" sz="1400" i="1" dirty="0" smtClean="0"/>
              <a:t>Didaktika odborných předmětů.</a:t>
            </a:r>
            <a:r>
              <a:rPr lang="cs-CZ" sz="1400" dirty="0" smtClean="0"/>
              <a:t> Brno: Akademické nakladatelství CERM, s.r.o., 2003. 173 s. </a:t>
            </a:r>
            <a:r>
              <a:rPr lang="cs-CZ" sz="1400" dirty="0" err="1" smtClean="0"/>
              <a:t>info</a:t>
            </a:r>
            <a:endParaRPr lang="cs-CZ" sz="1400" dirty="0" smtClean="0"/>
          </a:p>
          <a:p>
            <a:r>
              <a:rPr lang="cs-CZ" sz="1400" dirty="0" smtClean="0"/>
              <a:t>ČADÍLEK, Miroslav. </a:t>
            </a:r>
            <a:r>
              <a:rPr lang="cs-CZ" sz="1400" i="1" dirty="0" smtClean="0"/>
              <a:t>Didaktika praktického vyučování I</a:t>
            </a:r>
            <a:r>
              <a:rPr lang="cs-CZ" sz="1400" dirty="0" smtClean="0"/>
              <a:t>. Brno: Akademické nakladatelství CERM,s.r.o., 2003. 104 s. </a:t>
            </a:r>
            <a:r>
              <a:rPr lang="cs-CZ" sz="1400" dirty="0" err="1" smtClean="0"/>
              <a:t>info</a:t>
            </a:r>
            <a:endParaRPr lang="cs-CZ" sz="1400" dirty="0" smtClean="0"/>
          </a:p>
          <a:p>
            <a:r>
              <a:rPr lang="cs-CZ" sz="1400" dirty="0" smtClean="0"/>
              <a:t>ČADÍLEK, Miroslav a Pavla STEJSKALOVÁ. </a:t>
            </a:r>
            <a:r>
              <a:rPr lang="cs-CZ" sz="1400" i="1" dirty="0" smtClean="0"/>
              <a:t>Didaktika praktického vyučování II</a:t>
            </a:r>
            <a:r>
              <a:rPr lang="cs-CZ" sz="1400" dirty="0" smtClean="0"/>
              <a:t>. Brno: Akademické nakladatelství CERM, s.r.o., 2003. 68 s. </a:t>
            </a:r>
            <a:r>
              <a:rPr lang="cs-CZ" sz="1400" dirty="0" err="1" smtClean="0"/>
              <a:t>info</a:t>
            </a:r>
            <a:endParaRPr lang="cs-CZ" sz="1400" dirty="0" smtClean="0"/>
          </a:p>
          <a:p>
            <a:r>
              <a:rPr lang="cs-CZ" sz="1400" dirty="0" smtClean="0"/>
              <a:t>MAŇÁK, Josef a Vlastimil ŠVEC. </a:t>
            </a:r>
            <a:r>
              <a:rPr lang="cs-CZ" sz="1400" i="1" dirty="0" smtClean="0"/>
              <a:t>Výukové metody</a:t>
            </a:r>
            <a:r>
              <a:rPr lang="cs-CZ" sz="1400" dirty="0" smtClean="0"/>
              <a:t>. Brno: </a:t>
            </a:r>
            <a:r>
              <a:rPr lang="cs-CZ" sz="1400" dirty="0" err="1" smtClean="0"/>
              <a:t>Paido</a:t>
            </a:r>
            <a:r>
              <a:rPr lang="cs-CZ" sz="1400" dirty="0" smtClean="0"/>
              <a:t>, 2003. 219 s. 148. ISBN 80-7315-039-5. </a:t>
            </a:r>
            <a:r>
              <a:rPr lang="cs-CZ" sz="1400" dirty="0" err="1" smtClean="0"/>
              <a:t>info</a:t>
            </a:r>
            <a:endParaRPr lang="cs-CZ" sz="1400" dirty="0" smtClean="0"/>
          </a:p>
          <a:p>
            <a:r>
              <a:rPr lang="cs-CZ" sz="1400" dirty="0" smtClean="0"/>
              <a:t>ŠVEC, Vlastimil, Hana FILOVÁ a Oldřich ŠIMONÍK. </a:t>
            </a:r>
            <a:r>
              <a:rPr lang="cs-CZ" sz="1400" i="1" dirty="0" smtClean="0"/>
              <a:t>Praktikum didaktických dovedností</a:t>
            </a:r>
            <a:r>
              <a:rPr lang="cs-CZ" sz="1400" dirty="0" smtClean="0"/>
              <a:t>. 2. </a:t>
            </a:r>
            <a:r>
              <a:rPr lang="cs-CZ" sz="1400" dirty="0" err="1" smtClean="0"/>
              <a:t>vyd</a:t>
            </a:r>
            <a:r>
              <a:rPr lang="cs-CZ" sz="1400" dirty="0" smtClean="0"/>
              <a:t>. V Brně: Masarykova univerzita, 2002. 90 s. ISBN 8021026987. </a:t>
            </a:r>
            <a:r>
              <a:rPr lang="cs-CZ" sz="1400" dirty="0" err="1" smtClean="0"/>
              <a:t>info</a:t>
            </a:r>
            <a:endParaRPr lang="cs-CZ" sz="1400" dirty="0" smtClean="0"/>
          </a:p>
          <a:p>
            <a:r>
              <a:rPr lang="cs-CZ" sz="1400" dirty="0" smtClean="0"/>
              <a:t>KALHOUS, Zdeněk a Otto OBST. </a:t>
            </a:r>
            <a:r>
              <a:rPr lang="cs-CZ" sz="1400" i="1" dirty="0" smtClean="0"/>
              <a:t>Školní didaktika</a:t>
            </a:r>
            <a:r>
              <a:rPr lang="cs-CZ" sz="1400" dirty="0" smtClean="0"/>
              <a:t>. </a:t>
            </a:r>
            <a:r>
              <a:rPr lang="cs-CZ" sz="1400" dirty="0" err="1" smtClean="0"/>
              <a:t>Vyd</a:t>
            </a:r>
            <a:r>
              <a:rPr lang="cs-CZ" sz="1400" dirty="0" smtClean="0"/>
              <a:t>. 1. Praha: Portál, 2002. 447 s. ISBN 807178253X. </a:t>
            </a:r>
            <a:r>
              <a:rPr lang="cs-CZ" sz="1400" dirty="0" err="1" smtClean="0"/>
              <a:t>info</a:t>
            </a:r>
            <a:endParaRPr lang="cs-CZ" sz="1400" dirty="0" smtClean="0"/>
          </a:p>
          <a:p>
            <a:r>
              <a:rPr lang="cs-CZ" sz="1400" dirty="0" smtClean="0"/>
              <a:t>TUREK, Ivan. </a:t>
            </a:r>
            <a:r>
              <a:rPr lang="cs-CZ" sz="1400" i="1" dirty="0" smtClean="0"/>
              <a:t>Didaktika</a:t>
            </a:r>
            <a:r>
              <a:rPr lang="cs-CZ" sz="1400" dirty="0" smtClean="0"/>
              <a:t>. Bratislava: </a:t>
            </a:r>
            <a:r>
              <a:rPr lang="cs-CZ" sz="1400" dirty="0" err="1" smtClean="0"/>
              <a:t>Wolters</a:t>
            </a:r>
            <a:r>
              <a:rPr lang="cs-CZ" sz="1400" dirty="0" smtClean="0"/>
              <a:t> </a:t>
            </a:r>
            <a:r>
              <a:rPr lang="cs-CZ" sz="1400" dirty="0" err="1" smtClean="0"/>
              <a:t>Kluwer</a:t>
            </a:r>
            <a:r>
              <a:rPr lang="cs-CZ" sz="1400" dirty="0" smtClean="0"/>
              <a:t> (</a:t>
            </a:r>
            <a:r>
              <a:rPr lang="cs-CZ" sz="1400" dirty="0" err="1" smtClean="0"/>
              <a:t>Iura</a:t>
            </a:r>
            <a:r>
              <a:rPr lang="cs-CZ" sz="1400" dirty="0" smtClean="0"/>
              <a:t> </a:t>
            </a:r>
            <a:r>
              <a:rPr lang="cs-CZ" sz="1400" dirty="0" err="1" smtClean="0"/>
              <a:t>Edition</a:t>
            </a:r>
            <a:r>
              <a:rPr lang="cs-CZ" sz="1400" dirty="0" smtClean="0"/>
              <a:t>), 2008. ISBN 978-80-8078-198-9.</a:t>
            </a:r>
          </a:p>
          <a:p>
            <a:r>
              <a:rPr lang="cs-CZ" sz="1400" dirty="0" smtClean="0"/>
              <a:t>…</a:t>
            </a:r>
          </a:p>
          <a:p>
            <a:endParaRPr lang="cs-CZ" sz="1400" dirty="0" smtClean="0"/>
          </a:p>
          <a:p>
            <a:endParaRPr lang="cs-CZ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528</TotalTime>
  <Words>359</Words>
  <Application>Microsoft Office PowerPoint</Application>
  <PresentationFormat>Vlastní</PresentationFormat>
  <Paragraphs>68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prezentace-edu-cz</vt:lpstr>
      <vt:lpstr>Seminář z didaktiky praktického vyučování 2, FC5061  Požadavky na ukončení </vt:lpstr>
      <vt:lpstr>Harmonogram</vt:lpstr>
      <vt:lpstr>Požadavky k ukončení předmětu  – udělení kolokvia</vt:lpstr>
      <vt:lpstr>Postup zpracování ŽP</vt:lpstr>
      <vt:lpstr>Žákovský projekt</vt:lpstr>
      <vt:lpstr>Doporučená literatura a zdroje informací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Admin</cp:lastModifiedBy>
  <cp:revision>49</cp:revision>
  <cp:lastPrinted>1601-01-01T00:00:00Z</cp:lastPrinted>
  <dcterms:created xsi:type="dcterms:W3CDTF">2019-06-11T20:19:30Z</dcterms:created>
  <dcterms:modified xsi:type="dcterms:W3CDTF">2023-09-20T08:30:56Z</dcterms:modified>
</cp:coreProperties>
</file>