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7B08A-EF14-4EE1-A6FB-BD67A30A08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9EC6DA-BEB7-4385-B72A-A57A4707EEA4}">
      <dgm:prSet/>
      <dgm:spPr/>
      <dgm:t>
        <a:bodyPr/>
        <a:lstStyle/>
        <a:p>
          <a:r>
            <a:rPr lang="fr-FR"/>
            <a:t>Est-ce que vous vous:</a:t>
          </a:r>
          <a:endParaRPr lang="en-US"/>
        </a:p>
      </dgm:t>
    </dgm:pt>
    <dgm:pt modelId="{661D6AE0-CBEB-4755-9603-9217451FCDE5}" type="parTrans" cxnId="{8AE8F252-2FB1-47A3-BDF0-04F8DCE63DEC}">
      <dgm:prSet/>
      <dgm:spPr/>
      <dgm:t>
        <a:bodyPr/>
        <a:lstStyle/>
        <a:p>
          <a:endParaRPr lang="en-US"/>
        </a:p>
      </dgm:t>
    </dgm:pt>
    <dgm:pt modelId="{8FE80C9A-71B7-41A3-BFE8-D3CAE925C78D}" type="sibTrans" cxnId="{8AE8F252-2FB1-47A3-BDF0-04F8DCE63DEC}">
      <dgm:prSet/>
      <dgm:spPr/>
      <dgm:t>
        <a:bodyPr/>
        <a:lstStyle/>
        <a:p>
          <a:endParaRPr lang="en-US"/>
        </a:p>
      </dgm:t>
    </dgm:pt>
    <dgm:pt modelId="{5DFD8CC0-9AA2-45B0-84EE-D6BF20617799}">
      <dgm:prSet/>
      <dgm:spPr/>
      <dgm:t>
        <a:bodyPr/>
        <a:lstStyle/>
        <a:p>
          <a:r>
            <a:rPr lang="fr-FR"/>
            <a:t>juger; dévaloriser; culpabiliser</a:t>
          </a:r>
          <a:endParaRPr lang="en-US"/>
        </a:p>
      </dgm:t>
    </dgm:pt>
    <dgm:pt modelId="{1D8F1B92-0FA3-445B-9C05-7C666802A82A}" type="parTrans" cxnId="{10064241-F0AE-44D2-A3CA-FCA07CCB25D5}">
      <dgm:prSet/>
      <dgm:spPr/>
      <dgm:t>
        <a:bodyPr/>
        <a:lstStyle/>
        <a:p>
          <a:endParaRPr lang="en-US"/>
        </a:p>
      </dgm:t>
    </dgm:pt>
    <dgm:pt modelId="{6BB18695-862B-4600-AFBC-2989CAAAC7E2}" type="sibTrans" cxnId="{10064241-F0AE-44D2-A3CA-FCA07CCB25D5}">
      <dgm:prSet/>
      <dgm:spPr/>
      <dgm:t>
        <a:bodyPr/>
        <a:lstStyle/>
        <a:p>
          <a:endParaRPr lang="en-US"/>
        </a:p>
      </dgm:t>
    </dgm:pt>
    <dgm:pt modelId="{A68B3A63-4C43-4C80-A381-58189DB40DC6}" type="pres">
      <dgm:prSet presAssocID="{F3A7B08A-EF14-4EE1-A6FB-BD67A30A08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6A4175-A535-49BF-A172-920BD4E8E2BB}" type="pres">
      <dgm:prSet presAssocID="{649EC6DA-BEB7-4385-B72A-A57A4707EEA4}" presName="hierRoot1" presStyleCnt="0"/>
      <dgm:spPr/>
    </dgm:pt>
    <dgm:pt modelId="{112DE4B8-1411-446F-A004-749D3CF8DC78}" type="pres">
      <dgm:prSet presAssocID="{649EC6DA-BEB7-4385-B72A-A57A4707EEA4}" presName="composite" presStyleCnt="0"/>
      <dgm:spPr/>
    </dgm:pt>
    <dgm:pt modelId="{5C3F1B16-F139-416E-A412-EEFA54806F39}" type="pres">
      <dgm:prSet presAssocID="{649EC6DA-BEB7-4385-B72A-A57A4707EEA4}" presName="background" presStyleLbl="node0" presStyleIdx="0" presStyleCnt="2"/>
      <dgm:spPr/>
    </dgm:pt>
    <dgm:pt modelId="{B18C263A-C80F-45A2-97EC-E45C7BFE1CEB}" type="pres">
      <dgm:prSet presAssocID="{649EC6DA-BEB7-4385-B72A-A57A4707EEA4}" presName="text" presStyleLbl="fgAcc0" presStyleIdx="0" presStyleCnt="2">
        <dgm:presLayoutVars>
          <dgm:chPref val="3"/>
        </dgm:presLayoutVars>
      </dgm:prSet>
      <dgm:spPr/>
    </dgm:pt>
    <dgm:pt modelId="{D03892E0-3D00-4892-BCD2-03688B421842}" type="pres">
      <dgm:prSet presAssocID="{649EC6DA-BEB7-4385-B72A-A57A4707EEA4}" presName="hierChild2" presStyleCnt="0"/>
      <dgm:spPr/>
    </dgm:pt>
    <dgm:pt modelId="{78ED622C-F590-4059-8B5F-7F22DA24AAE0}" type="pres">
      <dgm:prSet presAssocID="{5DFD8CC0-9AA2-45B0-84EE-D6BF20617799}" presName="hierRoot1" presStyleCnt="0"/>
      <dgm:spPr/>
    </dgm:pt>
    <dgm:pt modelId="{3B8C7F80-ED65-4379-8EA8-DEE3B5BE8ACF}" type="pres">
      <dgm:prSet presAssocID="{5DFD8CC0-9AA2-45B0-84EE-D6BF20617799}" presName="composite" presStyleCnt="0"/>
      <dgm:spPr/>
    </dgm:pt>
    <dgm:pt modelId="{843733A0-91D6-441C-A9EA-EDAB5487529C}" type="pres">
      <dgm:prSet presAssocID="{5DFD8CC0-9AA2-45B0-84EE-D6BF20617799}" presName="background" presStyleLbl="node0" presStyleIdx="1" presStyleCnt="2"/>
      <dgm:spPr/>
    </dgm:pt>
    <dgm:pt modelId="{A9BF337B-BA5A-4ABC-8FD1-A38331D94A7E}" type="pres">
      <dgm:prSet presAssocID="{5DFD8CC0-9AA2-45B0-84EE-D6BF20617799}" presName="text" presStyleLbl="fgAcc0" presStyleIdx="1" presStyleCnt="2">
        <dgm:presLayoutVars>
          <dgm:chPref val="3"/>
        </dgm:presLayoutVars>
      </dgm:prSet>
      <dgm:spPr/>
    </dgm:pt>
    <dgm:pt modelId="{AB532ED9-8434-41A1-B59A-EBB86B57306E}" type="pres">
      <dgm:prSet presAssocID="{5DFD8CC0-9AA2-45B0-84EE-D6BF20617799}" presName="hierChild2" presStyleCnt="0"/>
      <dgm:spPr/>
    </dgm:pt>
  </dgm:ptLst>
  <dgm:cxnLst>
    <dgm:cxn modelId="{10064241-F0AE-44D2-A3CA-FCA07CCB25D5}" srcId="{F3A7B08A-EF14-4EE1-A6FB-BD67A30A08C1}" destId="{5DFD8CC0-9AA2-45B0-84EE-D6BF20617799}" srcOrd="1" destOrd="0" parTransId="{1D8F1B92-0FA3-445B-9C05-7C666802A82A}" sibTransId="{6BB18695-862B-4600-AFBC-2989CAAAC7E2}"/>
    <dgm:cxn modelId="{2FAB3E6F-4BD5-43E9-99BE-89D4AE2B06AB}" type="presOf" srcId="{649EC6DA-BEB7-4385-B72A-A57A4707EEA4}" destId="{B18C263A-C80F-45A2-97EC-E45C7BFE1CEB}" srcOrd="0" destOrd="0" presId="urn:microsoft.com/office/officeart/2005/8/layout/hierarchy1"/>
    <dgm:cxn modelId="{F456E752-A07B-4BC2-85B3-201C6EF7BE1B}" type="presOf" srcId="{F3A7B08A-EF14-4EE1-A6FB-BD67A30A08C1}" destId="{A68B3A63-4C43-4C80-A381-58189DB40DC6}" srcOrd="0" destOrd="0" presId="urn:microsoft.com/office/officeart/2005/8/layout/hierarchy1"/>
    <dgm:cxn modelId="{8AE8F252-2FB1-47A3-BDF0-04F8DCE63DEC}" srcId="{F3A7B08A-EF14-4EE1-A6FB-BD67A30A08C1}" destId="{649EC6DA-BEB7-4385-B72A-A57A4707EEA4}" srcOrd="0" destOrd="0" parTransId="{661D6AE0-CBEB-4755-9603-9217451FCDE5}" sibTransId="{8FE80C9A-71B7-41A3-BFE8-D3CAE925C78D}"/>
    <dgm:cxn modelId="{07D87AFD-FE9D-4322-A74F-0CB70D1D714E}" type="presOf" srcId="{5DFD8CC0-9AA2-45B0-84EE-D6BF20617799}" destId="{A9BF337B-BA5A-4ABC-8FD1-A38331D94A7E}" srcOrd="0" destOrd="0" presId="urn:microsoft.com/office/officeart/2005/8/layout/hierarchy1"/>
    <dgm:cxn modelId="{22F72DBA-ED53-4AC6-8A51-F5084B8F9E22}" type="presParOf" srcId="{A68B3A63-4C43-4C80-A381-58189DB40DC6}" destId="{256A4175-A535-49BF-A172-920BD4E8E2BB}" srcOrd="0" destOrd="0" presId="urn:microsoft.com/office/officeart/2005/8/layout/hierarchy1"/>
    <dgm:cxn modelId="{D7E372CC-D524-453F-BE9C-A7B48C182985}" type="presParOf" srcId="{256A4175-A535-49BF-A172-920BD4E8E2BB}" destId="{112DE4B8-1411-446F-A004-749D3CF8DC78}" srcOrd="0" destOrd="0" presId="urn:microsoft.com/office/officeart/2005/8/layout/hierarchy1"/>
    <dgm:cxn modelId="{3FE665F5-AD29-450A-9269-E0FE1E010650}" type="presParOf" srcId="{112DE4B8-1411-446F-A004-749D3CF8DC78}" destId="{5C3F1B16-F139-416E-A412-EEFA54806F39}" srcOrd="0" destOrd="0" presId="urn:microsoft.com/office/officeart/2005/8/layout/hierarchy1"/>
    <dgm:cxn modelId="{78917C8B-2A96-482B-8D9E-E87F9C6157FE}" type="presParOf" srcId="{112DE4B8-1411-446F-A004-749D3CF8DC78}" destId="{B18C263A-C80F-45A2-97EC-E45C7BFE1CEB}" srcOrd="1" destOrd="0" presId="urn:microsoft.com/office/officeart/2005/8/layout/hierarchy1"/>
    <dgm:cxn modelId="{83B6210B-B0F9-45CD-BBAF-95D134CDF98D}" type="presParOf" srcId="{256A4175-A535-49BF-A172-920BD4E8E2BB}" destId="{D03892E0-3D00-4892-BCD2-03688B421842}" srcOrd="1" destOrd="0" presId="urn:microsoft.com/office/officeart/2005/8/layout/hierarchy1"/>
    <dgm:cxn modelId="{5F16FFAE-060C-4443-8A7E-28C228960F12}" type="presParOf" srcId="{A68B3A63-4C43-4C80-A381-58189DB40DC6}" destId="{78ED622C-F590-4059-8B5F-7F22DA24AAE0}" srcOrd="1" destOrd="0" presId="urn:microsoft.com/office/officeart/2005/8/layout/hierarchy1"/>
    <dgm:cxn modelId="{29B5D3B8-4575-42CE-A693-9F6F3F73CF5E}" type="presParOf" srcId="{78ED622C-F590-4059-8B5F-7F22DA24AAE0}" destId="{3B8C7F80-ED65-4379-8EA8-DEE3B5BE8ACF}" srcOrd="0" destOrd="0" presId="urn:microsoft.com/office/officeart/2005/8/layout/hierarchy1"/>
    <dgm:cxn modelId="{003C7855-ECE6-41BE-B91D-D4A79821A985}" type="presParOf" srcId="{3B8C7F80-ED65-4379-8EA8-DEE3B5BE8ACF}" destId="{843733A0-91D6-441C-A9EA-EDAB5487529C}" srcOrd="0" destOrd="0" presId="urn:microsoft.com/office/officeart/2005/8/layout/hierarchy1"/>
    <dgm:cxn modelId="{912A1D4A-760B-42FB-9071-A07D77BFF69F}" type="presParOf" srcId="{3B8C7F80-ED65-4379-8EA8-DEE3B5BE8ACF}" destId="{A9BF337B-BA5A-4ABC-8FD1-A38331D94A7E}" srcOrd="1" destOrd="0" presId="urn:microsoft.com/office/officeart/2005/8/layout/hierarchy1"/>
    <dgm:cxn modelId="{F66D60E2-2F5D-4102-87ED-E3492FAA191B}" type="presParOf" srcId="{78ED622C-F590-4059-8B5F-7F22DA24AAE0}" destId="{AB532ED9-8434-41A1-B59A-EBB86B5730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F1B16-F139-416E-A412-EEFA54806F39}">
      <dsp:nvSpPr>
        <dsp:cNvPr id="0" name=""/>
        <dsp:cNvSpPr/>
      </dsp:nvSpPr>
      <dsp:spPr>
        <a:xfrm>
          <a:off x="632" y="809882"/>
          <a:ext cx="2220823" cy="1410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C263A-C80F-45A2-97EC-E45C7BFE1CEB}">
      <dsp:nvSpPr>
        <dsp:cNvPr id="0" name=""/>
        <dsp:cNvSpPr/>
      </dsp:nvSpPr>
      <dsp:spPr>
        <a:xfrm>
          <a:off x="247390" y="1044302"/>
          <a:ext cx="2220823" cy="1410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Est-ce que vous vous:</a:t>
          </a:r>
          <a:endParaRPr lang="en-US" sz="3500" kern="1200"/>
        </a:p>
      </dsp:txBody>
      <dsp:txXfrm>
        <a:off x="288694" y="1085606"/>
        <a:ext cx="2138215" cy="1327615"/>
      </dsp:txXfrm>
    </dsp:sp>
    <dsp:sp modelId="{843733A0-91D6-441C-A9EA-EDAB5487529C}">
      <dsp:nvSpPr>
        <dsp:cNvPr id="0" name=""/>
        <dsp:cNvSpPr/>
      </dsp:nvSpPr>
      <dsp:spPr>
        <a:xfrm>
          <a:off x="2714973" y="809882"/>
          <a:ext cx="2220823" cy="1410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F337B-BA5A-4ABC-8FD1-A38331D94A7E}">
      <dsp:nvSpPr>
        <dsp:cNvPr id="0" name=""/>
        <dsp:cNvSpPr/>
      </dsp:nvSpPr>
      <dsp:spPr>
        <a:xfrm>
          <a:off x="2961731" y="1044302"/>
          <a:ext cx="2220823" cy="1410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juger; dévaloriser; culpabiliser</a:t>
          </a:r>
          <a:endParaRPr lang="en-US" sz="3500" kern="1200"/>
        </a:p>
      </dsp:txBody>
      <dsp:txXfrm>
        <a:off x="3003035" y="1085606"/>
        <a:ext cx="2138215" cy="1327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0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4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7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6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2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7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0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1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evanstappen.be/" TargetMode="External"/><Relationship Id="rId2" Type="http://schemas.openxmlformats.org/officeDocument/2006/relationships/hyperlink" Target="https://pedagogik.be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pkM9MYiARM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991A8F-A7A0-DA2E-E6B6-77FA50ACB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fr-FR" sz="8000" dirty="0"/>
              <a:t>Cours CNV 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B1A7BF-DE05-AB11-E0C5-B55DCF509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 fontScale="85000" lnSpcReduction="20000"/>
          </a:bodyPr>
          <a:lstStyle/>
          <a:p>
            <a:r>
              <a:rPr lang="fr-FR" sz="4000" b="1" dirty="0">
                <a:latin typeface="+mj-lt"/>
              </a:rPr>
              <a:t>Les émotions et les besoins: connexions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72950"/>
          </a:solidFill>
          <a:ln w="38100" cap="rnd">
            <a:solidFill>
              <a:srgbClr val="E7295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t circulaire 3D au néon">
            <a:extLst>
              <a:ext uri="{FF2B5EF4-FFF2-40B4-BE49-F238E27FC236}">
                <a16:creationId xmlns:a16="http://schemas.microsoft.com/office/drawing/2014/main" id="{6AB63C65-1D26-7B90-9E3C-29F6DF11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7" r="129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922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EC53A-7F18-4249-C6CE-32E26FD3061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fr-FR" dirty="0"/>
              <a:t>Retour sur le vocabulaire du cours 3: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BC4457-B68E-695F-D013-03EFE7799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Nous nous sommes attachés à apprendre du vocabulaire pour pouvoir </a:t>
            </a:r>
            <a:r>
              <a:rPr lang="fr-FR" dirty="0">
                <a:solidFill>
                  <a:schemeClr val="accent2"/>
                </a:solidFill>
              </a:rPr>
              <a:t>décrire et expliquer</a:t>
            </a:r>
            <a:r>
              <a:rPr lang="fr-FR" dirty="0"/>
              <a:t>. Cela facilite la transmission!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158F5F-59CD-C529-DB5B-DF869A8F28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Description physique</a:t>
            </a:r>
          </a:p>
          <a:p>
            <a:r>
              <a:rPr lang="fr-FR" dirty="0"/>
              <a:t>Description du caractère/ des traits</a:t>
            </a:r>
          </a:p>
          <a:p>
            <a:r>
              <a:rPr lang="fr-FR" dirty="0"/>
              <a:t>Nommer les émotions de base</a:t>
            </a:r>
          </a:p>
          <a:p>
            <a:r>
              <a:rPr lang="fr-FR" dirty="0"/>
              <a:t>Associer des manifestations physiques (indicateurs)</a:t>
            </a:r>
          </a:p>
          <a:p>
            <a:r>
              <a:rPr lang="fr-FR" dirty="0"/>
              <a:t>Associer des phénomènes décrits à des émotions ressenties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9FF46D-AB49-F051-4383-767811A82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Les stimuli sont dans </a:t>
            </a:r>
            <a:r>
              <a:rPr lang="fr-FR" dirty="0">
                <a:solidFill>
                  <a:schemeClr val="accent2"/>
                </a:solidFill>
              </a:rPr>
              <a:t>le contexte</a:t>
            </a:r>
            <a:r>
              <a:rPr lang="fr-FR" dirty="0"/>
              <a:t>! C’est ce qui vient vers vous et vous fait ‘’ </a:t>
            </a:r>
            <a:r>
              <a:rPr lang="fr-FR" dirty="0">
                <a:solidFill>
                  <a:schemeClr val="accent2"/>
                </a:solidFill>
              </a:rPr>
              <a:t>bouger</a:t>
            </a:r>
            <a:r>
              <a:rPr lang="fr-FR" dirty="0"/>
              <a:t>’’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64CD12-BD41-A211-E2CA-007A75D9B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fr-FR" sz="2400" b="1" i="1" dirty="0"/>
              <a:t>Se serrer, se pencher, se baisser, avancer, reculer, tordre, mordre, froncer…</a:t>
            </a:r>
          </a:p>
          <a:p>
            <a:endParaRPr lang="fr-FR" sz="2400" b="1" i="1" dirty="0"/>
          </a:p>
          <a:p>
            <a:pPr marL="0" indent="0">
              <a:buNone/>
            </a:pPr>
            <a:r>
              <a:rPr lang="fr-FR" sz="2400" b="1" i="1" dirty="0"/>
              <a:t>Avant d’aller plus loin:</a:t>
            </a:r>
          </a:p>
          <a:p>
            <a:endParaRPr lang="fr-FR" sz="2400" b="1" i="1" dirty="0"/>
          </a:p>
          <a:p>
            <a:r>
              <a:rPr lang="fr-FR" sz="2400" b="1" i="1" dirty="0"/>
              <a:t>Je vous ai amené à vous poser aussi certaines questions vis-à-vis de votre utilisation des mots dans votre langue maternelle. Revenons sur ces questions de pratique et d’observations de soi.</a:t>
            </a:r>
          </a:p>
          <a:p>
            <a:r>
              <a:rPr lang="fr-FR" sz="2400" b="1" i="1" dirty="0"/>
              <a:t>Retour sur les premiers cours et attentes</a:t>
            </a:r>
          </a:p>
        </p:txBody>
      </p:sp>
    </p:spTree>
    <p:extLst>
      <p:ext uri="{BB962C8B-B14F-4D97-AF65-F5344CB8AC3E}">
        <p14:creationId xmlns:p14="http://schemas.microsoft.com/office/powerpoint/2010/main" val="98518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13877-C2A4-8984-7CE8-C7F0D53F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émotions et les besoins: connexions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BC1ABA-6689-CC33-1CC7-2BEF57935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/>
              <a:t>Je vous demande d’observer les différentes images d’expressions de visages qui vont suivre. Quelle émotion ou sentiment associez-vous spontanément ? Pouvez-vous émettre une supposition quant à ce qui l’a provoqué/e? Quel besoin pouvez-vous associer?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6DC5B4-9984-16BF-0606-6BF0762F3E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fr-FR" dirty="0"/>
              <a:t>Structures.</a:t>
            </a:r>
          </a:p>
          <a:p>
            <a:pPr marL="0" indent="0" algn="ctr">
              <a:buNone/>
            </a:pPr>
            <a:r>
              <a:rPr lang="fr-FR" i="1" dirty="0"/>
              <a:t>ça me fait penser à…</a:t>
            </a:r>
          </a:p>
          <a:p>
            <a:pPr marL="0" indent="0" algn="ctr">
              <a:buNone/>
            </a:pPr>
            <a:r>
              <a:rPr lang="fr-FR" i="1" dirty="0"/>
              <a:t>J’associe…</a:t>
            </a:r>
          </a:p>
          <a:p>
            <a:pPr marL="0" indent="0" algn="ctr">
              <a:buNone/>
            </a:pPr>
            <a:r>
              <a:rPr lang="fr-FR" i="1" dirty="0"/>
              <a:t>J’imagine que la personne a besoin de…</a:t>
            </a:r>
          </a:p>
          <a:p>
            <a:pPr marL="0" indent="0" algn="ctr">
              <a:buNone/>
            </a:pPr>
            <a:r>
              <a:rPr lang="fr-FR" i="1" dirty="0"/>
              <a:t>Auparavant cette personne 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5E8A28-6831-C61D-3BD6-9A844CD34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23" y="2094928"/>
            <a:ext cx="4236215" cy="40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6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7780814-07D7-F225-5B60-C989BC2F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385785"/>
            <a:ext cx="3517119" cy="40802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7D4D965D-8467-BF0A-28A8-B540A54D3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454378"/>
            <a:ext cx="3537345" cy="39430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83DA9BA1-9F51-F7FC-6C03-FE9159C02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422368"/>
            <a:ext cx="3517120" cy="40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6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0DC1B4A-2662-E015-DAD6-6A8A4CDE3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414290"/>
            <a:ext cx="3517119" cy="40232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6436271E-0119-6992-8C8C-CC08131AB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535498"/>
            <a:ext cx="3537345" cy="378085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0DE77A7F-B3FC-CC98-B2D0-FEFC70A98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477076"/>
            <a:ext cx="3517120" cy="38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1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D852AF-24E1-77C0-FE52-85387A79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413201"/>
            <a:ext cx="3517119" cy="40254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0424840C-DD70-5C29-B465-5183243F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631340"/>
            <a:ext cx="3537345" cy="35891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5087A5F0-63B6-32AD-C91A-861E189C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472693"/>
            <a:ext cx="3517120" cy="39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9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C67EB-41FE-2ABF-2995-0CA3A81D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violence relationnelle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B94A9C-7BCA-F7EF-C6C9-C10EA370B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Je vous demande encore une fois de vous observer et de répondre franchement à vous même à ces questions: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681828-3E52-3579-57F2-B26B23B11E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Prenez-vous soin de vous dans l’écoute de:</a:t>
            </a:r>
          </a:p>
          <a:p>
            <a:r>
              <a:rPr lang="fr-FR" dirty="0"/>
              <a:t>Vos besoins</a:t>
            </a:r>
          </a:p>
          <a:p>
            <a:r>
              <a:rPr lang="fr-FR" dirty="0"/>
              <a:t>Vos sensations</a:t>
            </a:r>
          </a:p>
          <a:p>
            <a:r>
              <a:rPr lang="fr-FR" dirty="0"/>
              <a:t>Vos sentiments</a:t>
            </a:r>
          </a:p>
          <a:p>
            <a:r>
              <a:rPr lang="fr-FR" dirty="0"/>
              <a:t>Vos talents</a:t>
            </a:r>
          </a:p>
          <a:p>
            <a:r>
              <a:rPr lang="fr-FR" dirty="0"/>
              <a:t>Vos intentions et désirs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4D397F-9F2D-A9F7-DB5B-F950ECDB9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20772084">
            <a:off x="6172200" y="1938528"/>
            <a:ext cx="5183188" cy="8239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r>
              <a:rPr lang="fr-FR" dirty="0"/>
              <a:t>Vous partagez plus la peine, la joie ou la colère? Avec qui ?</a:t>
            </a:r>
          </a:p>
        </p:txBody>
      </p:sp>
      <p:graphicFrame>
        <p:nvGraphicFramePr>
          <p:cNvPr id="8" name="Espace réservé du contenu 5">
            <a:extLst>
              <a:ext uri="{FF2B5EF4-FFF2-40B4-BE49-F238E27FC236}">
                <a16:creationId xmlns:a16="http://schemas.microsoft.com/office/drawing/2014/main" id="{8C3E2009-4D0E-F92C-1E46-6189CE7CAD25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926080"/>
          <a:ext cx="5183188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03377B8-E45A-28EE-BF1F-F848A9EBE52E}"/>
              </a:ext>
            </a:extLst>
          </p:cNvPr>
          <p:cNvSpPr txBox="1"/>
          <p:nvPr/>
        </p:nvSpPr>
        <p:spPr>
          <a:xfrm rot="394256">
            <a:off x="4851311" y="5908041"/>
            <a:ext cx="5978482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FR" b="1" dirty="0"/>
              <a:t>Et vis-à-vis des autres, êtes-vous exigent/e 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563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D9C48-AC2F-916B-B8FA-38EBAF6C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Inspirations et sources: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95A790-AA9F-E220-C88E-1FF2CB7D80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Les outils PEDAGOGIK© - Des conseils et outils pour apprendre tout (et n'importe quoi)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Accueil - Anne van </a:t>
            </a:r>
            <a:r>
              <a:rPr lang="fr-FR" dirty="0" err="1">
                <a:hlinkClick r:id="rId3"/>
              </a:rPr>
              <a:t>Stappen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BA4680-4B9A-7F97-F9B6-07782BCBB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Pour aller plus loin…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0719F-D96C-AD6C-F90D-9F0A6BBB3E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>
                <a:hlinkClick r:id="rId4"/>
              </a:rPr>
              <a:t>Le top 5 des études de psychologie sociale qui vous feront requestionner les choses - YouTube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816860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340</Words>
  <Application>Microsoft Office PowerPoint</Application>
  <PresentationFormat>Grand écran</PresentationFormat>
  <Paragraphs>41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Modern Love</vt:lpstr>
      <vt:lpstr>The Hand</vt:lpstr>
      <vt:lpstr>SketchyVTI</vt:lpstr>
      <vt:lpstr>Cours CNV 4</vt:lpstr>
      <vt:lpstr>Retour sur le vocabulaire du cours 3:</vt:lpstr>
      <vt:lpstr>Les émotions et les besoins: connexions</vt:lpstr>
      <vt:lpstr>Présentation PowerPoint</vt:lpstr>
      <vt:lpstr>Présentation PowerPoint</vt:lpstr>
      <vt:lpstr>Présentation PowerPoint</vt:lpstr>
      <vt:lpstr>La violence relationnelle</vt:lpstr>
      <vt:lpstr>Inspirations et 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CNV 4</dc:title>
  <dc:creator>Fabienne Kowal</dc:creator>
  <cp:lastModifiedBy>Fabienne Kowal</cp:lastModifiedBy>
  <cp:revision>1</cp:revision>
  <dcterms:created xsi:type="dcterms:W3CDTF">2023-10-09T08:20:47Z</dcterms:created>
  <dcterms:modified xsi:type="dcterms:W3CDTF">2023-10-09T09:51:37Z</dcterms:modified>
</cp:coreProperties>
</file>