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2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50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76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75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15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63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54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65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36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50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27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6D950-D0E1-4100-906C-15909F240098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A0C85-8270-4D17-B23F-8B311AD14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8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80 </a:t>
            </a:r>
            <a:r>
              <a:rPr lang="cs-CZ" dirty="0" err="1" smtClean="0"/>
              <a:t>Millionen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Max </a:t>
            </a:r>
            <a:r>
              <a:rPr lang="cs-CZ" dirty="0" err="1" smtClean="0"/>
              <a:t>Giesinger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7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33" y="269842"/>
            <a:ext cx="10134600" cy="6291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6333" y="1766358"/>
            <a:ext cx="9338733" cy="985309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chemeClr val="bg1"/>
                </a:solidFill>
              </a:rPr>
              <a:t>Wenn wir </a:t>
            </a:r>
            <a:r>
              <a:rPr lang="de-DE" b="1" dirty="0">
                <a:solidFill>
                  <a:srgbClr val="FF0000"/>
                </a:solidFill>
              </a:rPr>
              <a:t>uns begegnen</a:t>
            </a:r>
            <a:r>
              <a:rPr lang="de-DE" b="1" dirty="0">
                <a:solidFill>
                  <a:schemeClr val="bg1"/>
                </a:solidFill>
              </a:rPr>
              <a:t>, dann </a:t>
            </a:r>
            <a:r>
              <a:rPr lang="de-DE" b="1" dirty="0" smtClean="0">
                <a:solidFill>
                  <a:srgbClr val="FF0000"/>
                </a:solidFill>
              </a:rPr>
              <a:t>leuchten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wir </a:t>
            </a:r>
            <a:r>
              <a:rPr lang="de-DE" b="1" dirty="0">
                <a:solidFill>
                  <a:srgbClr val="FF0000"/>
                </a:solidFill>
              </a:rPr>
              <a:t>auf</a:t>
            </a:r>
            <a:r>
              <a:rPr lang="de-DE" b="1" dirty="0">
                <a:solidFill>
                  <a:schemeClr val="bg1"/>
                </a:solidFill>
              </a:rPr>
              <a:t> wie </a:t>
            </a:r>
            <a:r>
              <a:rPr lang="de-DE" b="1" dirty="0" smtClean="0">
                <a:solidFill>
                  <a:schemeClr val="bg1"/>
                </a:solidFill>
              </a:rPr>
              <a:t>Kometen</a:t>
            </a:r>
            <a:r>
              <a:rPr lang="cs-CZ" b="1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cs-CZ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err="1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1727199" y="2382335"/>
            <a:ext cx="901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Když </a:t>
            </a:r>
            <a:r>
              <a:rPr lang="cs-CZ" sz="3200" dirty="0" smtClean="0">
                <a:solidFill>
                  <a:srgbClr val="FF0000"/>
                </a:solidFill>
              </a:rPr>
              <a:t>se potkáme</a:t>
            </a:r>
            <a:r>
              <a:rPr lang="cs-CZ" sz="3200" dirty="0" smtClean="0">
                <a:solidFill>
                  <a:schemeClr val="bg1"/>
                </a:solidFill>
              </a:rPr>
              <a:t>,                   </a:t>
            </a:r>
            <a:r>
              <a:rPr lang="cs-CZ" sz="3200" dirty="0" smtClean="0">
                <a:solidFill>
                  <a:srgbClr val="FF0000"/>
                </a:solidFill>
              </a:rPr>
              <a:t>zazáříme</a:t>
            </a:r>
            <a:r>
              <a:rPr lang="cs-CZ" sz="3200" dirty="0" smtClean="0">
                <a:solidFill>
                  <a:schemeClr val="bg1"/>
                </a:solidFill>
              </a:rPr>
              <a:t> jako komety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Erstes</a:t>
            </a:r>
            <a:r>
              <a:rPr lang="cs-CZ" dirty="0" smtClean="0"/>
              <a:t> </a:t>
            </a:r>
            <a:r>
              <a:rPr lang="cs-CZ" dirty="0" err="1" smtClean="0"/>
              <a:t>Hören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Hebt </a:t>
            </a:r>
            <a:r>
              <a:rPr lang="de-DE" dirty="0"/>
              <a:t>die Hand, wenn </a:t>
            </a:r>
            <a:r>
              <a:rPr lang="cs-CZ" dirty="0" err="1" smtClean="0"/>
              <a:t>ihr</a:t>
            </a:r>
            <a:r>
              <a:rPr lang="cs-CZ" dirty="0" smtClean="0"/>
              <a:t> </a:t>
            </a:r>
            <a:r>
              <a:rPr lang="de-DE" dirty="0" smtClean="0"/>
              <a:t>hört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0" indent="0">
              <a:buNone/>
            </a:pPr>
            <a:r>
              <a:rPr lang="de-DE" b="1" dirty="0" smtClean="0"/>
              <a:t>Wenn wir uns begegnen, dann leuchten wir auf wie Kometen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50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Danke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eure</a:t>
            </a:r>
            <a:r>
              <a:rPr lang="cs-CZ" dirty="0"/>
              <a:t> </a:t>
            </a:r>
            <a:r>
              <a:rPr lang="cs-CZ" dirty="0" err="1"/>
              <a:t>Aufmerksamkeit</a:t>
            </a:r>
            <a:r>
              <a:rPr lang="cs-CZ" dirty="0"/>
              <a:t>!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50</Words>
  <Application>Microsoft Office PowerPoint</Application>
  <PresentationFormat>Širokoúhlá obrazovka</PresentationFormat>
  <Paragraphs>10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80 Millionen</vt:lpstr>
      <vt:lpstr>Prezentace aplikace PowerPoint</vt:lpstr>
      <vt:lpstr>Erstes Hören</vt:lpstr>
      <vt:lpstr>Danke für eure Aufmerksamkeit!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 Millionen</dc:title>
  <dc:creator>Lektor</dc:creator>
  <cp:lastModifiedBy>Lektor</cp:lastModifiedBy>
  <cp:revision>5</cp:revision>
  <dcterms:created xsi:type="dcterms:W3CDTF">2023-11-28T14:42:54Z</dcterms:created>
  <dcterms:modified xsi:type="dcterms:W3CDTF">2023-12-12T15:07:42Z</dcterms:modified>
</cp:coreProperties>
</file>