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2"/>
  </p:notesMasterIdLst>
  <p:handoutMasterIdLst>
    <p:handoutMasterId r:id="rId113"/>
  </p:handoutMasterIdLst>
  <p:sldIdLst>
    <p:sldId id="410" r:id="rId5"/>
    <p:sldId id="454" r:id="rId6"/>
    <p:sldId id="451" r:id="rId7"/>
    <p:sldId id="452" r:id="rId8"/>
    <p:sldId id="453" r:id="rId9"/>
    <p:sldId id="450" r:id="rId10"/>
    <p:sldId id="359" r:id="rId11"/>
    <p:sldId id="342" r:id="rId12"/>
    <p:sldId id="357" r:id="rId13"/>
    <p:sldId id="354" r:id="rId14"/>
    <p:sldId id="460" r:id="rId15"/>
    <p:sldId id="369" r:id="rId16"/>
    <p:sldId id="449" r:id="rId17"/>
    <p:sldId id="363" r:id="rId18"/>
    <p:sldId id="455" r:id="rId19"/>
    <p:sldId id="374" r:id="rId20"/>
    <p:sldId id="377" r:id="rId21"/>
    <p:sldId id="378" r:id="rId22"/>
    <p:sldId id="456" r:id="rId23"/>
    <p:sldId id="457" r:id="rId24"/>
    <p:sldId id="458" r:id="rId25"/>
    <p:sldId id="362" r:id="rId26"/>
    <p:sldId id="379" r:id="rId27"/>
    <p:sldId id="376" r:id="rId28"/>
    <p:sldId id="459" r:id="rId29"/>
    <p:sldId id="415" r:id="rId30"/>
    <p:sldId id="416" r:id="rId31"/>
    <p:sldId id="423" r:id="rId32"/>
    <p:sldId id="424" r:id="rId33"/>
    <p:sldId id="275" r:id="rId34"/>
    <p:sldId id="425" r:id="rId35"/>
    <p:sldId id="257" r:id="rId36"/>
    <p:sldId id="259" r:id="rId37"/>
    <p:sldId id="263" r:id="rId38"/>
    <p:sldId id="264" r:id="rId39"/>
    <p:sldId id="265" r:id="rId40"/>
    <p:sldId id="266" r:id="rId41"/>
    <p:sldId id="298" r:id="rId42"/>
    <p:sldId id="260" r:id="rId43"/>
    <p:sldId id="447" r:id="rId44"/>
    <p:sldId id="268" r:id="rId45"/>
    <p:sldId id="299" r:id="rId46"/>
    <p:sldId id="272" r:id="rId47"/>
    <p:sldId id="300" r:id="rId48"/>
    <p:sldId id="274" r:id="rId49"/>
    <p:sldId id="304" r:id="rId50"/>
    <p:sldId id="445" r:id="rId51"/>
    <p:sldId id="271" r:id="rId52"/>
    <p:sldId id="301" r:id="rId53"/>
    <p:sldId id="270" r:id="rId54"/>
    <p:sldId id="303" r:id="rId55"/>
    <p:sldId id="273" r:id="rId56"/>
    <p:sldId id="277" r:id="rId57"/>
    <p:sldId id="446" r:id="rId58"/>
    <p:sldId id="302" r:id="rId59"/>
    <p:sldId id="279" r:id="rId60"/>
    <p:sldId id="280" r:id="rId61"/>
    <p:sldId id="281" r:id="rId62"/>
    <p:sldId id="282" r:id="rId63"/>
    <p:sldId id="283" r:id="rId64"/>
    <p:sldId id="286" r:id="rId65"/>
    <p:sldId id="285" r:id="rId66"/>
    <p:sldId id="287" r:id="rId67"/>
    <p:sldId id="289" r:id="rId68"/>
    <p:sldId id="290" r:id="rId69"/>
    <p:sldId id="291" r:id="rId70"/>
    <p:sldId id="292" r:id="rId71"/>
    <p:sldId id="262" r:id="rId72"/>
    <p:sldId id="293" r:id="rId73"/>
    <p:sldId id="284" r:id="rId74"/>
    <p:sldId id="294" r:id="rId75"/>
    <p:sldId id="295" r:id="rId76"/>
    <p:sldId id="261" r:id="rId77"/>
    <p:sldId id="296" r:id="rId78"/>
    <p:sldId id="463" r:id="rId79"/>
    <p:sldId id="464" r:id="rId80"/>
    <p:sldId id="465" r:id="rId81"/>
    <p:sldId id="466" r:id="rId82"/>
    <p:sldId id="468" r:id="rId83"/>
    <p:sldId id="467" r:id="rId84"/>
    <p:sldId id="426" r:id="rId85"/>
    <p:sldId id="428" r:id="rId86"/>
    <p:sldId id="258" r:id="rId87"/>
    <p:sldId id="461" r:id="rId88"/>
    <p:sldId id="429" r:id="rId89"/>
    <p:sldId id="430" r:id="rId90"/>
    <p:sldId id="438" r:id="rId91"/>
    <p:sldId id="431" r:id="rId92"/>
    <p:sldId id="432" r:id="rId93"/>
    <p:sldId id="433" r:id="rId94"/>
    <p:sldId id="411" r:id="rId95"/>
    <p:sldId id="419" r:id="rId96"/>
    <p:sldId id="434" r:id="rId97"/>
    <p:sldId id="421" r:id="rId98"/>
    <p:sldId id="422" r:id="rId99"/>
    <p:sldId id="462" r:id="rId100"/>
    <p:sldId id="435" r:id="rId101"/>
    <p:sldId id="436" r:id="rId102"/>
    <p:sldId id="437" r:id="rId103"/>
    <p:sldId id="418" r:id="rId104"/>
    <p:sldId id="448" r:id="rId105"/>
    <p:sldId id="439" r:id="rId106"/>
    <p:sldId id="440" r:id="rId107"/>
    <p:sldId id="441" r:id="rId108"/>
    <p:sldId id="442" r:id="rId109"/>
    <p:sldId id="443" r:id="rId110"/>
    <p:sldId id="444" r:id="rId11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705FB237-9230-4DB8-ADE6-776360EDA3E3}">
          <p14:sldIdLst>
            <p14:sldId id="410"/>
            <p14:sldId id="454"/>
            <p14:sldId id="451"/>
            <p14:sldId id="452"/>
            <p14:sldId id="453"/>
            <p14:sldId id="450"/>
            <p14:sldId id="359"/>
            <p14:sldId id="342"/>
            <p14:sldId id="357"/>
            <p14:sldId id="354"/>
            <p14:sldId id="460"/>
            <p14:sldId id="369"/>
            <p14:sldId id="449"/>
            <p14:sldId id="363"/>
            <p14:sldId id="455"/>
            <p14:sldId id="374"/>
            <p14:sldId id="377"/>
            <p14:sldId id="378"/>
            <p14:sldId id="456"/>
            <p14:sldId id="457"/>
            <p14:sldId id="458"/>
            <p14:sldId id="362"/>
            <p14:sldId id="379"/>
            <p14:sldId id="376"/>
            <p14:sldId id="459"/>
            <p14:sldId id="415"/>
            <p14:sldId id="416"/>
            <p14:sldId id="423"/>
            <p14:sldId id="424"/>
            <p14:sldId id="275"/>
            <p14:sldId id="425"/>
            <p14:sldId id="257"/>
            <p14:sldId id="259"/>
            <p14:sldId id="263"/>
            <p14:sldId id="264"/>
            <p14:sldId id="265"/>
            <p14:sldId id="266"/>
            <p14:sldId id="298"/>
            <p14:sldId id="260"/>
            <p14:sldId id="447"/>
            <p14:sldId id="268"/>
            <p14:sldId id="299"/>
            <p14:sldId id="272"/>
            <p14:sldId id="300"/>
            <p14:sldId id="274"/>
            <p14:sldId id="304"/>
            <p14:sldId id="445"/>
            <p14:sldId id="271"/>
            <p14:sldId id="301"/>
            <p14:sldId id="270"/>
            <p14:sldId id="303"/>
            <p14:sldId id="273"/>
            <p14:sldId id="277"/>
            <p14:sldId id="446"/>
            <p14:sldId id="302"/>
            <p14:sldId id="279"/>
            <p14:sldId id="280"/>
            <p14:sldId id="281"/>
            <p14:sldId id="282"/>
            <p14:sldId id="283"/>
            <p14:sldId id="286"/>
            <p14:sldId id="285"/>
            <p14:sldId id="287"/>
            <p14:sldId id="289"/>
            <p14:sldId id="290"/>
            <p14:sldId id="291"/>
            <p14:sldId id="292"/>
            <p14:sldId id="262"/>
            <p14:sldId id="293"/>
            <p14:sldId id="284"/>
            <p14:sldId id="294"/>
            <p14:sldId id="295"/>
            <p14:sldId id="261"/>
            <p14:sldId id="296"/>
            <p14:sldId id="463"/>
            <p14:sldId id="464"/>
            <p14:sldId id="465"/>
            <p14:sldId id="466"/>
            <p14:sldId id="468"/>
            <p14:sldId id="467"/>
            <p14:sldId id="426"/>
            <p14:sldId id="428"/>
            <p14:sldId id="258"/>
            <p14:sldId id="461"/>
            <p14:sldId id="429"/>
            <p14:sldId id="430"/>
            <p14:sldId id="438"/>
            <p14:sldId id="431"/>
            <p14:sldId id="432"/>
            <p14:sldId id="433"/>
            <p14:sldId id="411"/>
            <p14:sldId id="419"/>
            <p14:sldId id="434"/>
            <p14:sldId id="421"/>
            <p14:sldId id="422"/>
            <p14:sldId id="462"/>
            <p14:sldId id="435"/>
            <p14:sldId id="436"/>
            <p14:sldId id="437"/>
            <p14:sldId id="418"/>
            <p14:sldId id="448"/>
            <p14:sldId id="439"/>
            <p14:sldId id="440"/>
            <p14:sldId id="441"/>
            <p14:sldId id="442"/>
            <p14:sldId id="443"/>
            <p14:sldId id="444"/>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6754" autoAdjust="0"/>
  </p:normalViewPr>
  <p:slideViewPr>
    <p:cSldViewPr snapToGrid="0">
      <p:cViewPr varScale="1">
        <p:scale>
          <a:sx n="106" d="100"/>
          <a:sy n="106" d="100"/>
        </p:scale>
        <p:origin x="336" y="9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handoutMaster" Target="handoutMasters/handoutMaster1.xml"/><Relationship Id="rId118"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van Malachta" userId="09cf7a69-5d7c-4090-90c8-919ef3b86794" providerId="ADAL" clId="{3C069591-5CFF-41B9-9E4D-0C1F180DBBD8}"/>
    <pc:docChg chg="addSld delSld modSld">
      <pc:chgData name="Radovan Malachta" userId="09cf7a69-5d7c-4090-90c8-919ef3b86794" providerId="ADAL" clId="{3C069591-5CFF-41B9-9E4D-0C1F180DBBD8}" dt="2021-01-06T13:00:13.522" v="201" actId="114"/>
      <pc:docMkLst>
        <pc:docMk/>
      </pc:docMkLst>
    </pc:docChg>
  </pc:docChgLst>
  <pc:docChgLst>
    <pc:chgData name="Radovan Malachta" userId="09cf7a69-5d7c-4090-90c8-919ef3b86794" providerId="ADAL" clId="{80466B9E-943E-43A9-B461-DFFBABCA4A7B}"/>
    <pc:docChg chg="undo custSel addSld delSld modSld sldOrd">
      <pc:chgData name="Radovan Malachta" userId="09cf7a69-5d7c-4090-90c8-919ef3b86794" providerId="ADAL" clId="{80466B9E-943E-43A9-B461-DFFBABCA4A7B}" dt="2021-02-17T10:47:48.461" v="3817" actId="20577"/>
      <pc:docMkLst>
        <pc:docMk/>
      </pc:docMkLst>
      <pc:sldChg chg="addSp delSp modSp add del">
        <pc:chgData name="Radovan Malachta" userId="09cf7a69-5d7c-4090-90c8-919ef3b86794" providerId="ADAL" clId="{80466B9E-943E-43A9-B461-DFFBABCA4A7B}" dt="2021-02-14T10:20:23.856" v="163" actId="1076"/>
        <pc:sldMkLst>
          <pc:docMk/>
          <pc:sldMk cId="754887120" sldId="410"/>
        </pc:sldMkLst>
        <pc:spChg chg="add mod">
          <ac:chgData name="Radovan Malachta" userId="09cf7a69-5d7c-4090-90c8-919ef3b86794" providerId="ADAL" clId="{80466B9E-943E-43A9-B461-DFFBABCA4A7B}" dt="2021-02-14T10:19:30.913" v="95" actId="1076"/>
          <ac:spMkLst>
            <pc:docMk/>
            <pc:sldMk cId="754887120" sldId="410"/>
            <ac:spMk id="4" creationId="{A7E9DC44-638E-460E-8F68-2D1C771AB2C1}"/>
          </ac:spMkLst>
        </pc:spChg>
        <pc:spChg chg="add mod">
          <ac:chgData name="Radovan Malachta" userId="09cf7a69-5d7c-4090-90c8-919ef3b86794" providerId="ADAL" clId="{80466B9E-943E-43A9-B461-DFFBABCA4A7B}" dt="2021-02-14T10:20:23.856" v="163" actId="1076"/>
          <ac:spMkLst>
            <pc:docMk/>
            <pc:sldMk cId="754887120" sldId="410"/>
            <ac:spMk id="5" creationId="{D34EF440-2C8C-4D67-B7BF-7486B034C95E}"/>
          </ac:spMkLst>
        </pc:spChg>
        <pc:spChg chg="del mod">
          <ac:chgData name="Radovan Malachta" userId="09cf7a69-5d7c-4090-90c8-919ef3b86794" providerId="ADAL" clId="{80466B9E-943E-43A9-B461-DFFBABCA4A7B}" dt="2021-02-14T10:18:53.234" v="28"/>
          <ac:spMkLst>
            <pc:docMk/>
            <pc:sldMk cId="754887120" sldId="410"/>
            <ac:spMk id="6" creationId="{00000000-0000-0000-0000-000000000000}"/>
          </ac:spMkLst>
        </pc:spChg>
      </pc:sldChg>
    </pc:docChg>
  </pc:docChgLst>
  <pc:docChgLst>
    <pc:chgData name="Radovan Malachta" userId="09cf7a69-5d7c-4090-90c8-919ef3b86794" providerId="ADAL" clId="{969A2E56-D04B-4BFC-9053-50AFA30DE660}"/>
    <pc:docChg chg="custSel addSld delSld modSld">
      <pc:chgData name="Radovan Malachta" userId="09cf7a69-5d7c-4090-90c8-919ef3b86794" providerId="ADAL" clId="{969A2E56-D04B-4BFC-9053-50AFA30DE660}" dt="2021-02-24T22:18:32.211" v="634" actId="1076"/>
      <pc:docMkLst>
        <pc:docMk/>
      </pc:docMkLst>
      <pc:sldChg chg="modSp">
        <pc:chgData name="Radovan Malachta" userId="09cf7a69-5d7c-4090-90c8-919ef3b86794" providerId="ADAL" clId="{969A2E56-D04B-4BFC-9053-50AFA30DE660}" dt="2021-02-24T19:35:36.317" v="312" actId="20577"/>
        <pc:sldMkLst>
          <pc:docMk/>
          <pc:sldMk cId="754887120" sldId="410"/>
        </pc:sldMkLst>
        <pc:spChg chg="mod">
          <ac:chgData name="Radovan Malachta" userId="09cf7a69-5d7c-4090-90c8-919ef3b86794" providerId="ADAL" clId="{969A2E56-D04B-4BFC-9053-50AFA30DE660}" dt="2021-02-24T19:35:36.317" v="312" actId="20577"/>
          <ac:spMkLst>
            <pc:docMk/>
            <pc:sldMk cId="754887120" sldId="410"/>
            <ac:spMk id="4" creationId="{A7E9DC44-638E-460E-8F68-2D1C771AB2C1}"/>
          </ac:spMkLst>
        </pc:spChg>
      </pc:sldChg>
      <pc:sldChg chg="del">
        <pc:chgData name="Radovan Malachta" userId="09cf7a69-5d7c-4090-90c8-919ef3b86794" providerId="ADAL" clId="{969A2E56-D04B-4BFC-9053-50AFA30DE660}" dt="2021-02-24T19:29:43.429" v="139" actId="2696"/>
        <pc:sldMkLst>
          <pc:docMk/>
          <pc:sldMk cId="1951778968" sldId="415"/>
        </pc:sldMkLst>
      </pc:sldChg>
      <pc:sldChg chg="del">
        <pc:chgData name="Radovan Malachta" userId="09cf7a69-5d7c-4090-90c8-919ef3b86794" providerId="ADAL" clId="{969A2E56-D04B-4BFC-9053-50AFA30DE660}" dt="2021-02-24T19:29:43.560" v="140" actId="2696"/>
        <pc:sldMkLst>
          <pc:docMk/>
          <pc:sldMk cId="2951579038" sldId="416"/>
        </pc:sldMkLst>
      </pc:sldChg>
      <pc:sldChg chg="del">
        <pc:chgData name="Radovan Malachta" userId="09cf7a69-5d7c-4090-90c8-919ef3b86794" providerId="ADAL" clId="{969A2E56-D04B-4BFC-9053-50AFA30DE660}" dt="2021-02-24T19:29:43.730" v="141" actId="2696"/>
        <pc:sldMkLst>
          <pc:docMk/>
          <pc:sldMk cId="3645764432" sldId="417"/>
        </pc:sldMkLst>
      </pc:sldChg>
    </pc:docChg>
  </pc:docChgLst>
  <pc:docChgLst>
    <pc:chgData name="Radovan Malachta" userId="09cf7a69-5d7c-4090-90c8-919ef3b86794" providerId="ADAL" clId="{C65A2E9A-9DC1-4146-A614-5FE39C21755B}"/>
    <pc:docChg chg="undo redo custSel addSld delSld modSld sldOrd">
      <pc:chgData name="Radovan Malachta" userId="09cf7a69-5d7c-4090-90c8-919ef3b86794" providerId="ADAL" clId="{C65A2E9A-9DC1-4146-A614-5FE39C21755B}" dt="2021-03-11T22:02:19.750" v="10178" actId="20577"/>
      <pc:docMkLst>
        <pc:docMk/>
      </pc:docMkLst>
      <pc:sldChg chg="del">
        <pc:chgData name="Radovan Malachta" userId="09cf7a69-5d7c-4090-90c8-919ef3b86794" providerId="ADAL" clId="{C65A2E9A-9DC1-4146-A614-5FE39C21755B}" dt="2021-03-10T20:14:37.286" v="65" actId="2696"/>
        <pc:sldMkLst>
          <pc:docMk/>
          <pc:sldMk cId="3221367077" sldId="258"/>
        </pc:sldMkLst>
      </pc:sldChg>
      <pc:sldChg chg="del">
        <pc:chgData name="Radovan Malachta" userId="09cf7a69-5d7c-4090-90c8-919ef3b86794" providerId="ADAL" clId="{C65A2E9A-9DC1-4146-A614-5FE39C21755B}" dt="2021-03-10T20:14:36.716" v="61" actId="2696"/>
        <pc:sldMkLst>
          <pc:docMk/>
          <pc:sldMk cId="3285428089" sldId="259"/>
        </pc:sldMkLst>
      </pc:sldChg>
      <pc:sldChg chg="modSp add">
        <pc:chgData name="Radovan Malachta" userId="09cf7a69-5d7c-4090-90c8-919ef3b86794" providerId="ADAL" clId="{C65A2E9A-9DC1-4146-A614-5FE39C21755B}" dt="2021-03-11T15:17:54.905" v="2417" actId="20577"/>
        <pc:sldMkLst>
          <pc:docMk/>
          <pc:sldMk cId="3950881450" sldId="259"/>
        </pc:sldMkLst>
        <pc:spChg chg="mod">
          <ac:chgData name="Radovan Malachta" userId="09cf7a69-5d7c-4090-90c8-919ef3b86794" providerId="ADAL" clId="{C65A2E9A-9DC1-4146-A614-5FE39C21755B}" dt="2021-03-11T15:15:31.397" v="2282" actId="20577"/>
          <ac:spMkLst>
            <pc:docMk/>
            <pc:sldMk cId="3950881450" sldId="259"/>
            <ac:spMk id="4" creationId="{00000000-0000-0000-0000-000000000000}"/>
          </ac:spMkLst>
        </pc:spChg>
        <pc:spChg chg="mod">
          <ac:chgData name="Radovan Malachta" userId="09cf7a69-5d7c-4090-90c8-919ef3b86794" providerId="ADAL" clId="{C65A2E9A-9DC1-4146-A614-5FE39C21755B}" dt="2021-03-11T15:17:54.905" v="2417" actId="20577"/>
          <ac:spMkLst>
            <pc:docMk/>
            <pc:sldMk cId="3950881450" sldId="259"/>
            <ac:spMk id="5" creationId="{00000000-0000-0000-0000-000000000000}"/>
          </ac:spMkLst>
        </pc:spChg>
        <pc:picChg chg="mod">
          <ac:chgData name="Radovan Malachta" userId="09cf7a69-5d7c-4090-90c8-919ef3b86794" providerId="ADAL" clId="{C65A2E9A-9DC1-4146-A614-5FE39C21755B}" dt="2021-03-11T15:17:42.677" v="2406" actId="1076"/>
          <ac:picMkLst>
            <pc:docMk/>
            <pc:sldMk cId="3950881450" sldId="259"/>
            <ac:picMk id="1026" creationId="{00000000-0000-0000-0000-000000000000}"/>
          </ac:picMkLst>
        </pc:picChg>
      </pc:sldChg>
      <pc:sldChg chg="del">
        <pc:chgData name="Radovan Malachta" userId="09cf7a69-5d7c-4090-90c8-919ef3b86794" providerId="ADAL" clId="{C65A2E9A-9DC1-4146-A614-5FE39C21755B}" dt="2021-03-10T20:14:35.817" v="55" actId="2696"/>
        <pc:sldMkLst>
          <pc:docMk/>
          <pc:sldMk cId="1449536257" sldId="260"/>
        </pc:sldMkLst>
      </pc:sldChg>
      <pc:sldChg chg="del">
        <pc:chgData name="Radovan Malachta" userId="09cf7a69-5d7c-4090-90c8-919ef3b86794" providerId="ADAL" clId="{C65A2E9A-9DC1-4146-A614-5FE39C21755B}" dt="2021-03-10T20:14:36.850" v="62" actId="2696"/>
        <pc:sldMkLst>
          <pc:docMk/>
          <pc:sldMk cId="1922223013" sldId="263"/>
        </pc:sldMkLst>
      </pc:sldChg>
      <pc:sldChg chg="modSp add ord">
        <pc:chgData name="Radovan Malachta" userId="09cf7a69-5d7c-4090-90c8-919ef3b86794" providerId="ADAL" clId="{C65A2E9A-9DC1-4146-A614-5FE39C21755B}" dt="2021-03-11T15:21:10.525" v="2572"/>
        <pc:sldMkLst>
          <pc:docMk/>
          <pc:sldMk cId="3352593102" sldId="263"/>
        </pc:sldMkLst>
        <pc:spChg chg="mod">
          <ac:chgData name="Radovan Malachta" userId="09cf7a69-5d7c-4090-90c8-919ef3b86794" providerId="ADAL" clId="{C65A2E9A-9DC1-4146-A614-5FE39C21755B}" dt="2021-03-11T15:21:06.445" v="2571" actId="14100"/>
          <ac:spMkLst>
            <pc:docMk/>
            <pc:sldMk cId="3352593102" sldId="263"/>
            <ac:spMk id="5" creationId="{00000000-0000-0000-0000-000000000000}"/>
          </ac:spMkLst>
        </pc:spChg>
      </pc:sldChg>
      <pc:sldChg chg="addSp delSp modSp add">
        <pc:chgData name="Radovan Malachta" userId="09cf7a69-5d7c-4090-90c8-919ef3b86794" providerId="ADAL" clId="{C65A2E9A-9DC1-4146-A614-5FE39C21755B}" dt="2021-03-11T15:21:47.632" v="2581" actId="1076"/>
        <pc:sldMkLst>
          <pc:docMk/>
          <pc:sldMk cId="2044828603" sldId="264"/>
        </pc:sldMkLst>
        <pc:spChg chg="add del mod">
          <ac:chgData name="Radovan Malachta" userId="09cf7a69-5d7c-4090-90c8-919ef3b86794" providerId="ADAL" clId="{C65A2E9A-9DC1-4146-A614-5FE39C21755B}" dt="2021-03-11T15:21:42.904" v="2580" actId="14100"/>
          <ac:spMkLst>
            <pc:docMk/>
            <pc:sldMk cId="2044828603" sldId="264"/>
            <ac:spMk id="4" creationId="{00000000-0000-0000-0000-000000000000}"/>
          </ac:spMkLst>
        </pc:spChg>
        <pc:spChg chg="add del mod">
          <ac:chgData name="Radovan Malachta" userId="09cf7a69-5d7c-4090-90c8-919ef3b86794" providerId="ADAL" clId="{C65A2E9A-9DC1-4146-A614-5FE39C21755B}" dt="2021-03-11T15:21:42.519" v="2579" actId="478"/>
          <ac:spMkLst>
            <pc:docMk/>
            <pc:sldMk cId="2044828603" sldId="264"/>
            <ac:spMk id="7" creationId="{69772107-8FDD-4FD3-AB57-CACC59FE44E3}"/>
          </ac:spMkLst>
        </pc:spChg>
        <pc:graphicFrameChg chg="mod">
          <ac:chgData name="Radovan Malachta" userId="09cf7a69-5d7c-4090-90c8-919ef3b86794" providerId="ADAL" clId="{C65A2E9A-9DC1-4146-A614-5FE39C21755B}" dt="2021-03-11T15:21:47.632" v="2581" actId="1076"/>
          <ac:graphicFrameMkLst>
            <pc:docMk/>
            <pc:sldMk cId="2044828603" sldId="264"/>
            <ac:graphicFrameMk id="6" creationId="{00000000-0000-0000-0000-000000000000}"/>
          </ac:graphicFrameMkLst>
        </pc:graphicFrameChg>
      </pc:sldChg>
      <pc:sldChg chg="del">
        <pc:chgData name="Radovan Malachta" userId="09cf7a69-5d7c-4090-90c8-919ef3b86794" providerId="ADAL" clId="{C65A2E9A-9DC1-4146-A614-5FE39C21755B}" dt="2021-03-10T20:14:37.017" v="63" actId="2696"/>
        <pc:sldMkLst>
          <pc:docMk/>
          <pc:sldMk cId="3782876739" sldId="264"/>
        </pc:sldMkLst>
      </pc:sldChg>
      <pc:sldChg chg="del">
        <pc:chgData name="Radovan Malachta" userId="09cf7a69-5d7c-4090-90c8-919ef3b86794" providerId="ADAL" clId="{C65A2E9A-9DC1-4146-A614-5FE39C21755B}" dt="2021-03-10T20:14:37.133" v="64" actId="2696"/>
        <pc:sldMkLst>
          <pc:docMk/>
          <pc:sldMk cId="81265040" sldId="265"/>
        </pc:sldMkLst>
      </pc:sldChg>
      <pc:sldChg chg="modSp add">
        <pc:chgData name="Radovan Malachta" userId="09cf7a69-5d7c-4090-90c8-919ef3b86794" providerId="ADAL" clId="{C65A2E9A-9DC1-4146-A614-5FE39C21755B}" dt="2021-03-11T16:05:25.166" v="2589" actId="14100"/>
        <pc:sldMkLst>
          <pc:docMk/>
          <pc:sldMk cId="2983335478" sldId="265"/>
        </pc:sldMkLst>
        <pc:spChg chg="mod">
          <ac:chgData name="Radovan Malachta" userId="09cf7a69-5d7c-4090-90c8-919ef3b86794" providerId="ADAL" clId="{C65A2E9A-9DC1-4146-A614-5FE39C21755B}" dt="2021-03-11T16:05:25.166" v="2589" actId="14100"/>
          <ac:spMkLst>
            <pc:docMk/>
            <pc:sldMk cId="2983335478" sldId="265"/>
            <ac:spMk id="5" creationId="{00000000-0000-0000-0000-000000000000}"/>
          </ac:spMkLst>
        </pc:spChg>
      </pc:sldChg>
      <pc:sldChg chg="add">
        <pc:chgData name="Radovan Malachta" userId="09cf7a69-5d7c-4090-90c8-919ef3b86794" providerId="ADAL" clId="{C65A2E9A-9DC1-4146-A614-5FE39C21755B}" dt="2021-03-11T16:05:36.230" v="2590"/>
        <pc:sldMkLst>
          <pc:docMk/>
          <pc:sldMk cId="641700277" sldId="266"/>
        </pc:sldMkLst>
      </pc:sldChg>
      <pc:sldChg chg="del">
        <pc:chgData name="Radovan Malachta" userId="09cf7a69-5d7c-4090-90c8-919ef3b86794" providerId="ADAL" clId="{C65A2E9A-9DC1-4146-A614-5FE39C21755B}" dt="2021-03-10T20:14:37.433" v="66" actId="2696"/>
        <pc:sldMkLst>
          <pc:docMk/>
          <pc:sldMk cId="1154649717" sldId="267"/>
        </pc:sldMkLst>
      </pc:sldChg>
      <pc:sldChg chg="modSp add">
        <pc:chgData name="Radovan Malachta" userId="09cf7a69-5d7c-4090-90c8-919ef3b86794" providerId="ADAL" clId="{C65A2E9A-9DC1-4146-A614-5FE39C21755B}" dt="2021-03-11T16:06:32.573" v="2630" actId="20577"/>
        <pc:sldMkLst>
          <pc:docMk/>
          <pc:sldMk cId="2292051431" sldId="267"/>
        </pc:sldMkLst>
        <pc:spChg chg="mod">
          <ac:chgData name="Radovan Malachta" userId="09cf7a69-5d7c-4090-90c8-919ef3b86794" providerId="ADAL" clId="{C65A2E9A-9DC1-4146-A614-5FE39C21755B}" dt="2021-03-11T16:06:32.573" v="2630" actId="20577"/>
          <ac:spMkLst>
            <pc:docMk/>
            <pc:sldMk cId="2292051431" sldId="267"/>
            <ac:spMk id="5" creationId="{00000000-0000-0000-0000-000000000000}"/>
          </ac:spMkLst>
        </pc:spChg>
      </pc:sldChg>
      <pc:sldChg chg="addSp modSp add">
        <pc:chgData name="Radovan Malachta" userId="09cf7a69-5d7c-4090-90c8-919ef3b86794" providerId="ADAL" clId="{C65A2E9A-9DC1-4146-A614-5FE39C21755B}" dt="2021-03-11T16:11:57.757" v="2836" actId="20577"/>
        <pc:sldMkLst>
          <pc:docMk/>
          <pc:sldMk cId="1179187391" sldId="269"/>
        </pc:sldMkLst>
        <pc:spChg chg="mod">
          <ac:chgData name="Radovan Malachta" userId="09cf7a69-5d7c-4090-90c8-919ef3b86794" providerId="ADAL" clId="{C65A2E9A-9DC1-4146-A614-5FE39C21755B}" dt="2021-03-11T16:09:59.329" v="2742" actId="20577"/>
          <ac:spMkLst>
            <pc:docMk/>
            <pc:sldMk cId="1179187391" sldId="269"/>
            <ac:spMk id="4" creationId="{00000000-0000-0000-0000-000000000000}"/>
          </ac:spMkLst>
        </pc:spChg>
        <pc:spChg chg="mod">
          <ac:chgData name="Radovan Malachta" userId="09cf7a69-5d7c-4090-90c8-919ef3b86794" providerId="ADAL" clId="{C65A2E9A-9DC1-4146-A614-5FE39C21755B}" dt="2021-03-11T16:11:32.850" v="2825"/>
          <ac:spMkLst>
            <pc:docMk/>
            <pc:sldMk cId="1179187391" sldId="269"/>
            <ac:spMk id="5" creationId="{00000000-0000-0000-0000-000000000000}"/>
          </ac:spMkLst>
        </pc:spChg>
        <pc:spChg chg="add mod">
          <ac:chgData name="Radovan Malachta" userId="09cf7a69-5d7c-4090-90c8-919ef3b86794" providerId="ADAL" clId="{C65A2E9A-9DC1-4146-A614-5FE39C21755B}" dt="2021-03-11T16:11:57.757" v="2836" actId="20577"/>
          <ac:spMkLst>
            <pc:docMk/>
            <pc:sldMk cId="1179187391" sldId="269"/>
            <ac:spMk id="7" creationId="{FF9E91EC-74CD-48F9-831B-B74329D0F72D}"/>
          </ac:spMkLst>
        </pc:spChg>
      </pc:sldChg>
      <pc:sldChg chg="del">
        <pc:chgData name="Radovan Malachta" userId="09cf7a69-5d7c-4090-90c8-919ef3b86794" providerId="ADAL" clId="{C65A2E9A-9DC1-4146-A614-5FE39C21755B}" dt="2021-03-10T20:14:35.999" v="56" actId="2696"/>
        <pc:sldMkLst>
          <pc:docMk/>
          <pc:sldMk cId="1483016508" sldId="273"/>
        </pc:sldMkLst>
      </pc:sldChg>
      <pc:sldChg chg="del">
        <pc:chgData name="Radovan Malachta" userId="09cf7a69-5d7c-4090-90c8-919ef3b86794" providerId="ADAL" clId="{C65A2E9A-9DC1-4146-A614-5FE39C21755B}" dt="2021-03-10T20:14:36.133" v="57" actId="2696"/>
        <pc:sldMkLst>
          <pc:docMk/>
          <pc:sldMk cId="4073919028" sldId="274"/>
        </pc:sldMkLst>
      </pc:sldChg>
      <pc:sldChg chg="addSp modSp add">
        <pc:chgData name="Radovan Malachta" userId="09cf7a69-5d7c-4090-90c8-919ef3b86794" providerId="ADAL" clId="{C65A2E9A-9DC1-4146-A614-5FE39C21755B}" dt="2021-03-11T15:09:02.749" v="2109" actId="1076"/>
        <pc:sldMkLst>
          <pc:docMk/>
          <pc:sldMk cId="2737898709" sldId="275"/>
        </pc:sldMkLst>
        <pc:spChg chg="mod">
          <ac:chgData name="Radovan Malachta" userId="09cf7a69-5d7c-4090-90c8-919ef3b86794" providerId="ADAL" clId="{C65A2E9A-9DC1-4146-A614-5FE39C21755B}" dt="2021-03-11T15:07:07.517" v="1919" actId="14100"/>
          <ac:spMkLst>
            <pc:docMk/>
            <pc:sldMk cId="2737898709" sldId="275"/>
            <ac:spMk id="5" creationId="{00000000-0000-0000-0000-000000000000}"/>
          </ac:spMkLst>
        </pc:spChg>
        <pc:graphicFrameChg chg="add mod">
          <ac:chgData name="Radovan Malachta" userId="09cf7a69-5d7c-4090-90c8-919ef3b86794" providerId="ADAL" clId="{C65A2E9A-9DC1-4146-A614-5FE39C21755B}" dt="2021-03-11T15:09:02.749" v="2109" actId="1076"/>
          <ac:graphicFrameMkLst>
            <pc:docMk/>
            <pc:sldMk cId="2737898709" sldId="275"/>
            <ac:graphicFrameMk id="6" creationId="{E6223F70-A61D-4CE4-8979-5273728A1FD9}"/>
          </ac:graphicFrameMkLst>
        </pc:graphicFrameChg>
      </pc:sldChg>
      <pc:sldChg chg="del">
        <pc:chgData name="Radovan Malachta" userId="09cf7a69-5d7c-4090-90c8-919ef3b86794" providerId="ADAL" clId="{C65A2E9A-9DC1-4146-A614-5FE39C21755B}" dt="2021-03-10T20:14:36.275" v="58" actId="2696"/>
        <pc:sldMkLst>
          <pc:docMk/>
          <pc:sldMk cId="524004945" sldId="276"/>
        </pc:sldMkLst>
      </pc:sldChg>
      <pc:sldChg chg="add">
        <pc:chgData name="Radovan Malachta" userId="09cf7a69-5d7c-4090-90c8-919ef3b86794" providerId="ADAL" clId="{C65A2E9A-9DC1-4146-A614-5FE39C21755B}" dt="2021-03-11T16:07:47.848" v="2631"/>
        <pc:sldMkLst>
          <pc:docMk/>
          <pc:sldMk cId="2728559334" sldId="276"/>
        </pc:sldMkLst>
      </pc:sldChg>
      <pc:sldChg chg="del">
        <pc:chgData name="Radovan Malachta" userId="09cf7a69-5d7c-4090-90c8-919ef3b86794" providerId="ADAL" clId="{C65A2E9A-9DC1-4146-A614-5FE39C21755B}" dt="2021-03-10T20:14:38.505" v="73" actId="2696"/>
        <pc:sldMkLst>
          <pc:docMk/>
          <pc:sldMk cId="4173435177" sldId="278"/>
        </pc:sldMkLst>
      </pc:sldChg>
      <pc:sldChg chg="del">
        <pc:chgData name="Radovan Malachta" userId="09cf7a69-5d7c-4090-90c8-919ef3b86794" providerId="ADAL" clId="{C65A2E9A-9DC1-4146-A614-5FE39C21755B}" dt="2021-03-10T20:14:39.124" v="77" actId="2696"/>
        <pc:sldMkLst>
          <pc:docMk/>
          <pc:sldMk cId="1315691027" sldId="281"/>
        </pc:sldMkLst>
      </pc:sldChg>
      <pc:sldChg chg="del">
        <pc:chgData name="Radovan Malachta" userId="09cf7a69-5d7c-4090-90c8-919ef3b86794" providerId="ADAL" clId="{C65A2E9A-9DC1-4146-A614-5FE39C21755B}" dt="2021-03-10T20:14:39.291" v="78" actId="2696"/>
        <pc:sldMkLst>
          <pc:docMk/>
          <pc:sldMk cId="1279275572" sldId="282"/>
        </pc:sldMkLst>
      </pc:sldChg>
      <pc:sldChg chg="del">
        <pc:chgData name="Radovan Malachta" userId="09cf7a69-5d7c-4090-90c8-919ef3b86794" providerId="ADAL" clId="{C65A2E9A-9DC1-4146-A614-5FE39C21755B}" dt="2021-03-10T20:14:39.469" v="79" actId="2696"/>
        <pc:sldMkLst>
          <pc:docMk/>
          <pc:sldMk cId="3912207528" sldId="285"/>
        </pc:sldMkLst>
      </pc:sldChg>
      <pc:sldChg chg="del">
        <pc:chgData name="Radovan Malachta" userId="09cf7a69-5d7c-4090-90c8-919ef3b86794" providerId="ADAL" clId="{C65A2E9A-9DC1-4146-A614-5FE39C21755B}" dt="2021-03-10T20:14:39.639" v="80" actId="2696"/>
        <pc:sldMkLst>
          <pc:docMk/>
          <pc:sldMk cId="3822284690" sldId="286"/>
        </pc:sldMkLst>
      </pc:sldChg>
      <pc:sldChg chg="del">
        <pc:chgData name="Radovan Malachta" userId="09cf7a69-5d7c-4090-90c8-919ef3b86794" providerId="ADAL" clId="{C65A2E9A-9DC1-4146-A614-5FE39C21755B}" dt="2021-03-10T20:14:39.793" v="81" actId="2696"/>
        <pc:sldMkLst>
          <pc:docMk/>
          <pc:sldMk cId="152515376" sldId="287"/>
        </pc:sldMkLst>
      </pc:sldChg>
      <pc:sldChg chg="del">
        <pc:chgData name="Radovan Malachta" userId="09cf7a69-5d7c-4090-90c8-919ef3b86794" providerId="ADAL" clId="{C65A2E9A-9DC1-4146-A614-5FE39C21755B}" dt="2021-03-10T20:14:38.660" v="74" actId="2696"/>
        <pc:sldMkLst>
          <pc:docMk/>
          <pc:sldMk cId="2469942622" sldId="288"/>
        </pc:sldMkLst>
      </pc:sldChg>
      <pc:sldChg chg="del">
        <pc:chgData name="Radovan Malachta" userId="09cf7a69-5d7c-4090-90c8-919ef3b86794" providerId="ADAL" clId="{C65A2E9A-9DC1-4146-A614-5FE39C21755B}" dt="2021-03-10T20:14:38.806" v="75" actId="2696"/>
        <pc:sldMkLst>
          <pc:docMk/>
          <pc:sldMk cId="4286408819" sldId="289"/>
        </pc:sldMkLst>
      </pc:sldChg>
      <pc:sldChg chg="del">
        <pc:chgData name="Radovan Malachta" userId="09cf7a69-5d7c-4090-90c8-919ef3b86794" providerId="ADAL" clId="{C65A2E9A-9DC1-4146-A614-5FE39C21755B}" dt="2021-03-10T20:14:38.968" v="76" actId="2696"/>
        <pc:sldMkLst>
          <pc:docMk/>
          <pc:sldMk cId="1513733458" sldId="290"/>
        </pc:sldMkLst>
      </pc:sldChg>
      <pc:sldChg chg="del">
        <pc:chgData name="Radovan Malachta" userId="09cf7a69-5d7c-4090-90c8-919ef3b86794" providerId="ADAL" clId="{C65A2E9A-9DC1-4146-A614-5FE39C21755B}" dt="2021-03-10T20:14:37.582" v="67" actId="2696"/>
        <pc:sldMkLst>
          <pc:docMk/>
          <pc:sldMk cId="3544984288" sldId="305"/>
        </pc:sldMkLst>
      </pc:sldChg>
      <pc:sldChg chg="del">
        <pc:chgData name="Radovan Malachta" userId="09cf7a69-5d7c-4090-90c8-919ef3b86794" providerId="ADAL" clId="{C65A2E9A-9DC1-4146-A614-5FE39C21755B}" dt="2021-03-10T20:14:37.721" v="68" actId="2696"/>
        <pc:sldMkLst>
          <pc:docMk/>
          <pc:sldMk cId="4157839487" sldId="306"/>
        </pc:sldMkLst>
      </pc:sldChg>
      <pc:sldChg chg="del">
        <pc:chgData name="Radovan Malachta" userId="09cf7a69-5d7c-4090-90c8-919ef3b86794" providerId="ADAL" clId="{C65A2E9A-9DC1-4146-A614-5FE39C21755B}" dt="2021-03-10T20:14:37.888" v="69" actId="2696"/>
        <pc:sldMkLst>
          <pc:docMk/>
          <pc:sldMk cId="2788874473" sldId="307"/>
        </pc:sldMkLst>
      </pc:sldChg>
      <pc:sldChg chg="del">
        <pc:chgData name="Radovan Malachta" userId="09cf7a69-5d7c-4090-90c8-919ef3b86794" providerId="ADAL" clId="{C65A2E9A-9DC1-4146-A614-5FE39C21755B}" dt="2021-03-10T20:14:38.021" v="70" actId="2696"/>
        <pc:sldMkLst>
          <pc:docMk/>
          <pc:sldMk cId="2482105939" sldId="308"/>
        </pc:sldMkLst>
      </pc:sldChg>
      <pc:sldChg chg="del">
        <pc:chgData name="Radovan Malachta" userId="09cf7a69-5d7c-4090-90c8-919ef3b86794" providerId="ADAL" clId="{C65A2E9A-9DC1-4146-A614-5FE39C21755B}" dt="2021-03-10T20:14:38.188" v="71" actId="2696"/>
        <pc:sldMkLst>
          <pc:docMk/>
          <pc:sldMk cId="2113624744" sldId="310"/>
        </pc:sldMkLst>
      </pc:sldChg>
      <pc:sldChg chg="del">
        <pc:chgData name="Radovan Malachta" userId="09cf7a69-5d7c-4090-90c8-919ef3b86794" providerId="ADAL" clId="{C65A2E9A-9DC1-4146-A614-5FE39C21755B}" dt="2021-03-10T20:14:36.419" v="59" actId="2696"/>
        <pc:sldMkLst>
          <pc:docMk/>
          <pc:sldMk cId="1389122956" sldId="362"/>
        </pc:sldMkLst>
      </pc:sldChg>
      <pc:sldChg chg="del">
        <pc:chgData name="Radovan Malachta" userId="09cf7a69-5d7c-4090-90c8-919ef3b86794" providerId="ADAL" clId="{C65A2E9A-9DC1-4146-A614-5FE39C21755B}" dt="2021-03-10T20:14:36.615" v="60" actId="2696"/>
        <pc:sldMkLst>
          <pc:docMk/>
          <pc:sldMk cId="229275438" sldId="364"/>
        </pc:sldMkLst>
      </pc:sldChg>
      <pc:sldChg chg="modSp">
        <pc:chgData name="Radovan Malachta" userId="09cf7a69-5d7c-4090-90c8-919ef3b86794" providerId="ADAL" clId="{C65A2E9A-9DC1-4146-A614-5FE39C21755B}" dt="2021-03-11T11:02:16.198" v="815" actId="20577"/>
        <pc:sldMkLst>
          <pc:docMk/>
          <pc:sldMk cId="754887120" sldId="410"/>
        </pc:sldMkLst>
        <pc:spChg chg="mod">
          <ac:chgData name="Radovan Malachta" userId="09cf7a69-5d7c-4090-90c8-919ef3b86794" providerId="ADAL" clId="{C65A2E9A-9DC1-4146-A614-5FE39C21755B}" dt="2021-03-11T11:02:16.198" v="815" actId="20577"/>
          <ac:spMkLst>
            <pc:docMk/>
            <pc:sldMk cId="754887120" sldId="410"/>
            <ac:spMk id="4" creationId="{A7E9DC44-638E-460E-8F68-2D1C771AB2C1}"/>
          </ac:spMkLst>
        </pc:spChg>
        <pc:spChg chg="mod">
          <ac:chgData name="Radovan Malachta" userId="09cf7a69-5d7c-4090-90c8-919ef3b86794" providerId="ADAL" clId="{C65A2E9A-9DC1-4146-A614-5FE39C21755B}" dt="2021-03-10T20:14:25.270" v="51" actId="20577"/>
          <ac:spMkLst>
            <pc:docMk/>
            <pc:sldMk cId="754887120" sldId="410"/>
            <ac:spMk id="5" creationId="{D34EF440-2C8C-4D67-B7BF-7486B034C95E}"/>
          </ac:spMkLst>
        </pc:spChg>
      </pc:sldChg>
      <pc:sldChg chg="addSp delSp modSp add">
        <pc:chgData name="Radovan Malachta" userId="09cf7a69-5d7c-4090-90c8-919ef3b86794" providerId="ADAL" clId="{C65A2E9A-9DC1-4146-A614-5FE39C21755B}" dt="2021-03-10T20:27:53.937" v="363" actId="120"/>
        <pc:sldMkLst>
          <pc:docMk/>
          <pc:sldMk cId="1029295233" sldId="411"/>
        </pc:sldMkLst>
        <pc:spChg chg="del">
          <ac:chgData name="Radovan Malachta" userId="09cf7a69-5d7c-4090-90c8-919ef3b86794" providerId="ADAL" clId="{C65A2E9A-9DC1-4146-A614-5FE39C21755B}" dt="2021-03-10T20:27:05.677" v="292"/>
          <ac:spMkLst>
            <pc:docMk/>
            <pc:sldMk cId="1029295233" sldId="411"/>
            <ac:spMk id="4" creationId="{E147BE80-610F-4EF4-8DAD-5FEC946615F6}"/>
          </ac:spMkLst>
        </pc:spChg>
        <pc:spChg chg="del">
          <ac:chgData name="Radovan Malachta" userId="09cf7a69-5d7c-4090-90c8-919ef3b86794" providerId="ADAL" clId="{C65A2E9A-9DC1-4146-A614-5FE39C21755B}" dt="2021-03-10T20:27:05.677" v="292"/>
          <ac:spMkLst>
            <pc:docMk/>
            <pc:sldMk cId="1029295233" sldId="411"/>
            <ac:spMk id="5" creationId="{6FBF8CFA-98CA-4EEA-97E1-F0619BC368B0}"/>
          </ac:spMkLst>
        </pc:spChg>
        <pc:spChg chg="add mod">
          <ac:chgData name="Radovan Malachta" userId="09cf7a69-5d7c-4090-90c8-919ef3b86794" providerId="ADAL" clId="{C65A2E9A-9DC1-4146-A614-5FE39C21755B}" dt="2021-03-10T20:27:53.937" v="363" actId="120"/>
          <ac:spMkLst>
            <pc:docMk/>
            <pc:sldMk cId="1029295233" sldId="411"/>
            <ac:spMk id="6" creationId="{A69FDE88-4342-4B75-9BA7-88FF507216AE}"/>
          </ac:spMkLst>
        </pc:spChg>
        <pc:spChg chg="add del mod">
          <ac:chgData name="Radovan Malachta" userId="09cf7a69-5d7c-4090-90c8-919ef3b86794" providerId="ADAL" clId="{C65A2E9A-9DC1-4146-A614-5FE39C21755B}" dt="2021-03-10T20:27:29.706" v="347" actId="478"/>
          <ac:spMkLst>
            <pc:docMk/>
            <pc:sldMk cId="1029295233" sldId="411"/>
            <ac:spMk id="7" creationId="{1B6532AF-69DB-4437-ABBA-F9B69FF93342}"/>
          </ac:spMkLst>
        </pc:spChg>
      </pc:sldChg>
      <pc:sldChg chg="add">
        <pc:chgData name="Radovan Malachta" userId="09cf7a69-5d7c-4090-90c8-919ef3b86794" providerId="ADAL" clId="{C65A2E9A-9DC1-4146-A614-5FE39C21755B}" dt="2021-03-10T20:15:06.286" v="84"/>
        <pc:sldMkLst>
          <pc:docMk/>
          <pc:sldMk cId="1951778968" sldId="415"/>
        </pc:sldMkLst>
      </pc:sldChg>
      <pc:sldChg chg="modSp add">
        <pc:chgData name="Radovan Malachta" userId="09cf7a69-5d7c-4090-90c8-919ef3b86794" providerId="ADAL" clId="{C65A2E9A-9DC1-4146-A614-5FE39C21755B}" dt="2021-03-10T20:15:36.194" v="86" actId="6549"/>
        <pc:sldMkLst>
          <pc:docMk/>
          <pc:sldMk cId="2951579038" sldId="416"/>
        </pc:sldMkLst>
        <pc:spChg chg="mod">
          <ac:chgData name="Radovan Malachta" userId="09cf7a69-5d7c-4090-90c8-919ef3b86794" providerId="ADAL" clId="{C65A2E9A-9DC1-4146-A614-5FE39C21755B}" dt="2021-03-10T20:15:36.194" v="86" actId="6549"/>
          <ac:spMkLst>
            <pc:docMk/>
            <pc:sldMk cId="2951579038" sldId="416"/>
            <ac:spMk id="11" creationId="{5E1EA7D0-615C-4EA2-AFB1-525F76037C18}"/>
          </ac:spMkLst>
        </pc:spChg>
      </pc:sldChg>
      <pc:sldChg chg="addSp delSp modSp add">
        <pc:chgData name="Radovan Malachta" userId="09cf7a69-5d7c-4090-90c8-919ef3b86794" providerId="ADAL" clId="{C65A2E9A-9DC1-4146-A614-5FE39C21755B}" dt="2021-03-10T20:23:35.674" v="291" actId="14100"/>
        <pc:sldMkLst>
          <pc:docMk/>
          <pc:sldMk cId="3645764432" sldId="417"/>
        </pc:sldMkLst>
        <pc:spChg chg="mod">
          <ac:chgData name="Radovan Malachta" userId="09cf7a69-5d7c-4090-90c8-919ef3b86794" providerId="ADAL" clId="{C65A2E9A-9DC1-4146-A614-5FE39C21755B}" dt="2021-03-10T20:16:21.437" v="156" actId="6549"/>
          <ac:spMkLst>
            <pc:docMk/>
            <pc:sldMk cId="3645764432" sldId="417"/>
            <ac:spMk id="5" creationId="{E55C26A3-D045-4150-9D73-B5BB722438A2}"/>
          </ac:spMkLst>
        </pc:spChg>
        <pc:spChg chg="add mod">
          <ac:chgData name="Radovan Malachta" userId="09cf7a69-5d7c-4090-90c8-919ef3b86794" providerId="ADAL" clId="{C65A2E9A-9DC1-4146-A614-5FE39C21755B}" dt="2021-03-10T20:22:56.648" v="244" actId="208"/>
          <ac:spMkLst>
            <pc:docMk/>
            <pc:sldMk cId="3645764432" sldId="417"/>
            <ac:spMk id="7" creationId="{4B24D84A-E898-4F77-A23F-5B88F3A8230D}"/>
          </ac:spMkLst>
        </pc:spChg>
        <pc:spChg chg="del">
          <ac:chgData name="Radovan Malachta" userId="09cf7a69-5d7c-4090-90c8-919ef3b86794" providerId="ADAL" clId="{C65A2E9A-9DC1-4146-A614-5FE39C21755B}" dt="2021-03-10T20:16:53.891" v="159"/>
          <ac:spMkLst>
            <pc:docMk/>
            <pc:sldMk cId="3645764432" sldId="417"/>
            <ac:spMk id="8" creationId="{459ED487-C820-4F42-AE1A-20884B9636F0}"/>
          </ac:spMkLst>
        </pc:spChg>
        <pc:spChg chg="add del mod">
          <ac:chgData name="Radovan Malachta" userId="09cf7a69-5d7c-4090-90c8-919ef3b86794" providerId="ADAL" clId="{C65A2E9A-9DC1-4146-A614-5FE39C21755B}" dt="2021-03-10T20:23:05.337" v="247" actId="478"/>
          <ac:spMkLst>
            <pc:docMk/>
            <pc:sldMk cId="3645764432" sldId="417"/>
            <ac:spMk id="10" creationId="{753ED8FF-CB22-44C0-ADAC-6019180DC9F6}"/>
          </ac:spMkLst>
        </pc:spChg>
        <pc:spChg chg="add mod">
          <ac:chgData name="Radovan Malachta" userId="09cf7a69-5d7c-4090-90c8-919ef3b86794" providerId="ADAL" clId="{C65A2E9A-9DC1-4146-A614-5FE39C21755B}" dt="2021-03-10T20:23:35.674" v="291" actId="14100"/>
          <ac:spMkLst>
            <pc:docMk/>
            <pc:sldMk cId="3645764432" sldId="417"/>
            <ac:spMk id="11" creationId="{79382E83-6C4A-4259-918E-5689BBEE1726}"/>
          </ac:spMkLst>
        </pc:spChg>
        <pc:picChg chg="del">
          <ac:chgData name="Radovan Malachta" userId="09cf7a69-5d7c-4090-90c8-919ef3b86794" providerId="ADAL" clId="{C65A2E9A-9DC1-4146-A614-5FE39C21755B}" dt="2021-03-10T20:16:23.641" v="158" actId="478"/>
          <ac:picMkLst>
            <pc:docMk/>
            <pc:sldMk cId="3645764432" sldId="417"/>
            <ac:picMk id="6" creationId="{DF8388F5-0D60-4F3F-BD81-26B230C59F60}"/>
          </ac:picMkLst>
        </pc:picChg>
        <pc:picChg chg="del">
          <ac:chgData name="Radovan Malachta" userId="09cf7a69-5d7c-4090-90c8-919ef3b86794" providerId="ADAL" clId="{C65A2E9A-9DC1-4146-A614-5FE39C21755B}" dt="2021-03-10T20:16:22.821" v="157" actId="478"/>
          <ac:picMkLst>
            <pc:docMk/>
            <pc:sldMk cId="3645764432" sldId="417"/>
            <ac:picMk id="4098" creationId="{B44DD610-BD95-4EB0-8AB9-00236EADAE79}"/>
          </ac:picMkLst>
        </pc:picChg>
      </pc:sldChg>
      <pc:sldChg chg="addSp delSp modSp add">
        <pc:chgData name="Radovan Malachta" userId="09cf7a69-5d7c-4090-90c8-919ef3b86794" providerId="ADAL" clId="{C65A2E9A-9DC1-4146-A614-5FE39C21755B}" dt="2021-03-10T20:27:49.858" v="362" actId="478"/>
        <pc:sldMkLst>
          <pc:docMk/>
          <pc:sldMk cId="3524336025" sldId="418"/>
        </pc:sldMkLst>
        <pc:spChg chg="del">
          <ac:chgData name="Radovan Malachta" userId="09cf7a69-5d7c-4090-90c8-919ef3b86794" providerId="ADAL" clId="{C65A2E9A-9DC1-4146-A614-5FE39C21755B}" dt="2021-03-10T20:27:37.325" v="350"/>
          <ac:spMkLst>
            <pc:docMk/>
            <pc:sldMk cId="3524336025" sldId="418"/>
            <ac:spMk id="4" creationId="{925D0314-D155-409A-A22B-82976A0925AD}"/>
          </ac:spMkLst>
        </pc:spChg>
        <pc:spChg chg="del">
          <ac:chgData name="Radovan Malachta" userId="09cf7a69-5d7c-4090-90c8-919ef3b86794" providerId="ADAL" clId="{C65A2E9A-9DC1-4146-A614-5FE39C21755B}" dt="2021-03-10T20:27:37.325" v="350"/>
          <ac:spMkLst>
            <pc:docMk/>
            <pc:sldMk cId="3524336025" sldId="418"/>
            <ac:spMk id="5" creationId="{BCBC8542-BEB0-4895-BCF9-155650977C21}"/>
          </ac:spMkLst>
        </pc:spChg>
        <pc:spChg chg="add mod">
          <ac:chgData name="Radovan Malachta" userId="09cf7a69-5d7c-4090-90c8-919ef3b86794" providerId="ADAL" clId="{C65A2E9A-9DC1-4146-A614-5FE39C21755B}" dt="2021-03-10T20:27:46.734" v="360" actId="20577"/>
          <ac:spMkLst>
            <pc:docMk/>
            <pc:sldMk cId="3524336025" sldId="418"/>
            <ac:spMk id="6" creationId="{CA081002-C4A3-4FD5-8209-EBCEA1FD436D}"/>
          </ac:spMkLst>
        </pc:spChg>
        <pc:spChg chg="add del mod">
          <ac:chgData name="Radovan Malachta" userId="09cf7a69-5d7c-4090-90c8-919ef3b86794" providerId="ADAL" clId="{C65A2E9A-9DC1-4146-A614-5FE39C21755B}" dt="2021-03-10T20:27:49.858" v="362" actId="478"/>
          <ac:spMkLst>
            <pc:docMk/>
            <pc:sldMk cId="3524336025" sldId="418"/>
            <ac:spMk id="7" creationId="{C1422624-0D22-46F6-A916-4B48DF5FF36C}"/>
          </ac:spMkLst>
        </pc:spChg>
      </pc:sldChg>
      <pc:sldChg chg="addSp delSp modSp add">
        <pc:chgData name="Radovan Malachta" userId="09cf7a69-5d7c-4090-90c8-919ef3b86794" providerId="ADAL" clId="{C65A2E9A-9DC1-4146-A614-5FE39C21755B}" dt="2021-03-11T18:56:35.778" v="6693" actId="1076"/>
        <pc:sldMkLst>
          <pc:docMk/>
          <pc:sldMk cId="1210600709" sldId="419"/>
        </pc:sldMkLst>
        <pc:spChg chg="mod">
          <ac:chgData name="Radovan Malachta" userId="09cf7a69-5d7c-4090-90c8-919ef3b86794" providerId="ADAL" clId="{C65A2E9A-9DC1-4146-A614-5FE39C21755B}" dt="2021-03-10T20:40:07.109" v="410" actId="20577"/>
          <ac:spMkLst>
            <pc:docMk/>
            <pc:sldMk cId="1210600709" sldId="419"/>
            <ac:spMk id="4" creationId="{83070E1E-FAD9-4B02-997E-DE4BF59DCBCA}"/>
          </ac:spMkLst>
        </pc:spChg>
        <pc:spChg chg="mod">
          <ac:chgData name="Radovan Malachta" userId="09cf7a69-5d7c-4090-90c8-919ef3b86794" providerId="ADAL" clId="{C65A2E9A-9DC1-4146-A614-5FE39C21755B}" dt="2021-03-11T18:56:33.911" v="6692" actId="208"/>
          <ac:spMkLst>
            <pc:docMk/>
            <pc:sldMk cId="1210600709" sldId="419"/>
            <ac:spMk id="5" creationId="{8451750F-FCF5-4CF1-B858-36DEAD5DCA62}"/>
          </ac:spMkLst>
        </pc:spChg>
        <pc:picChg chg="add mod">
          <ac:chgData name="Radovan Malachta" userId="09cf7a69-5d7c-4090-90c8-919ef3b86794" providerId="ADAL" clId="{C65A2E9A-9DC1-4146-A614-5FE39C21755B}" dt="2021-03-10T20:40:33.427" v="452" actId="1076"/>
          <ac:picMkLst>
            <pc:docMk/>
            <pc:sldMk cId="1210600709" sldId="419"/>
            <ac:picMk id="6" creationId="{9566C31D-5CA8-4DB5-8DB6-A92299C537E7}"/>
          </ac:picMkLst>
        </pc:picChg>
        <pc:picChg chg="add mod">
          <ac:chgData name="Radovan Malachta" userId="09cf7a69-5d7c-4090-90c8-919ef3b86794" providerId="ADAL" clId="{C65A2E9A-9DC1-4146-A614-5FE39C21755B}" dt="2021-03-11T18:40:13.408" v="6071" actId="1076"/>
          <ac:picMkLst>
            <pc:docMk/>
            <pc:sldMk cId="1210600709" sldId="419"/>
            <ac:picMk id="8" creationId="{45567F83-1AF8-495C-8DE2-CC13A40F9A29}"/>
          </ac:picMkLst>
        </pc:picChg>
        <pc:picChg chg="add mod">
          <ac:chgData name="Radovan Malachta" userId="09cf7a69-5d7c-4090-90c8-919ef3b86794" providerId="ADAL" clId="{C65A2E9A-9DC1-4146-A614-5FE39C21755B}" dt="2021-03-11T18:40:18.411" v="6074" actId="1076"/>
          <ac:picMkLst>
            <pc:docMk/>
            <pc:sldMk cId="1210600709" sldId="419"/>
            <ac:picMk id="9" creationId="{31449715-7D56-46B8-A5FE-1C52DA584A74}"/>
          </ac:picMkLst>
        </pc:picChg>
        <pc:picChg chg="add mod">
          <ac:chgData name="Radovan Malachta" userId="09cf7a69-5d7c-4090-90c8-919ef3b86794" providerId="ADAL" clId="{C65A2E9A-9DC1-4146-A614-5FE39C21755B}" dt="2021-03-11T18:40:19.754" v="6075" actId="1076"/>
          <ac:picMkLst>
            <pc:docMk/>
            <pc:sldMk cId="1210600709" sldId="419"/>
            <ac:picMk id="10" creationId="{D6F87D80-365D-44BF-A08A-7EDD24630972}"/>
          </ac:picMkLst>
        </pc:picChg>
        <pc:picChg chg="add mod">
          <ac:chgData name="Radovan Malachta" userId="09cf7a69-5d7c-4090-90c8-919ef3b86794" providerId="ADAL" clId="{C65A2E9A-9DC1-4146-A614-5FE39C21755B}" dt="2021-03-11T18:56:35.778" v="6693" actId="1076"/>
          <ac:picMkLst>
            <pc:docMk/>
            <pc:sldMk cId="1210600709" sldId="419"/>
            <ac:picMk id="11" creationId="{46B76DE2-8E9F-4FA1-9D96-B786A2AD5318}"/>
          </ac:picMkLst>
        </pc:picChg>
        <pc:picChg chg="add del mod">
          <ac:chgData name="Radovan Malachta" userId="09cf7a69-5d7c-4090-90c8-919ef3b86794" providerId="ADAL" clId="{C65A2E9A-9DC1-4146-A614-5FE39C21755B}" dt="2021-03-10T20:49:55.899" v="568" actId="478"/>
          <ac:picMkLst>
            <pc:docMk/>
            <pc:sldMk cId="1210600709" sldId="419"/>
            <ac:picMk id="1026" creationId="{20FBEB5C-7C14-4975-8134-74DB79FF44D5}"/>
          </ac:picMkLst>
        </pc:picChg>
      </pc:sldChg>
      <pc:sldChg chg="addSp delSp modSp add del">
        <pc:chgData name="Radovan Malachta" userId="09cf7a69-5d7c-4090-90c8-919ef3b86794" providerId="ADAL" clId="{C65A2E9A-9DC1-4146-A614-5FE39C21755B}" dt="2021-03-11T17:33:11.493" v="5817" actId="2696"/>
        <pc:sldMkLst>
          <pc:docMk/>
          <pc:sldMk cId="3735764246" sldId="420"/>
        </pc:sldMkLst>
        <pc:spChg chg="del">
          <ac:chgData name="Radovan Malachta" userId="09cf7a69-5d7c-4090-90c8-919ef3b86794" providerId="ADAL" clId="{C65A2E9A-9DC1-4146-A614-5FE39C21755B}" dt="2021-03-10T20:47:58.339" v="547"/>
          <ac:spMkLst>
            <pc:docMk/>
            <pc:sldMk cId="3735764246" sldId="420"/>
            <ac:spMk id="5" creationId="{FDFC8CD7-6C56-4A3F-916C-178FCF86CCAB}"/>
          </ac:spMkLst>
        </pc:spChg>
        <pc:picChg chg="add mod">
          <ac:chgData name="Radovan Malachta" userId="09cf7a69-5d7c-4090-90c8-919ef3b86794" providerId="ADAL" clId="{C65A2E9A-9DC1-4146-A614-5FE39C21755B}" dt="2021-03-10T20:48:02.166" v="550" actId="14100"/>
          <ac:picMkLst>
            <pc:docMk/>
            <pc:sldMk cId="3735764246" sldId="420"/>
            <ac:picMk id="2050" creationId="{7798C736-9818-4C01-829D-C34CC9D1E274}"/>
          </ac:picMkLst>
        </pc:picChg>
        <pc:picChg chg="add mod">
          <ac:chgData name="Radovan Malachta" userId="09cf7a69-5d7c-4090-90c8-919ef3b86794" providerId="ADAL" clId="{C65A2E9A-9DC1-4146-A614-5FE39C21755B}" dt="2021-03-10T20:49:13.879" v="559" actId="14100"/>
          <ac:picMkLst>
            <pc:docMk/>
            <pc:sldMk cId="3735764246" sldId="420"/>
            <ac:picMk id="2052" creationId="{7D8F1A58-61CF-4D78-B60B-5471DBA40050}"/>
          </ac:picMkLst>
        </pc:picChg>
        <pc:picChg chg="add mod">
          <ac:chgData name="Radovan Malachta" userId="09cf7a69-5d7c-4090-90c8-919ef3b86794" providerId="ADAL" clId="{C65A2E9A-9DC1-4146-A614-5FE39C21755B}" dt="2021-03-10T20:49:50.681" v="567" actId="1076"/>
          <ac:picMkLst>
            <pc:docMk/>
            <pc:sldMk cId="3735764246" sldId="420"/>
            <ac:picMk id="2054" creationId="{AAC36C40-3229-48EA-A430-44F7A8C80F33}"/>
          </ac:picMkLst>
        </pc:picChg>
        <pc:picChg chg="add mod">
          <ac:chgData name="Radovan Malachta" userId="09cf7a69-5d7c-4090-90c8-919ef3b86794" providerId="ADAL" clId="{C65A2E9A-9DC1-4146-A614-5FE39C21755B}" dt="2021-03-10T20:54:24.609" v="636" actId="14100"/>
          <ac:picMkLst>
            <pc:docMk/>
            <pc:sldMk cId="3735764246" sldId="420"/>
            <ac:picMk id="2056" creationId="{05D2AEAA-2EFB-4C56-81DA-ACFCB6D8EDC4}"/>
          </ac:picMkLst>
        </pc:picChg>
      </pc:sldChg>
      <pc:sldChg chg="addSp delSp modSp add">
        <pc:chgData name="Radovan Malachta" userId="09cf7a69-5d7c-4090-90c8-919ef3b86794" providerId="ADAL" clId="{C65A2E9A-9DC1-4146-A614-5FE39C21755B}" dt="2021-03-10T21:01:18.670" v="694" actId="1076"/>
        <pc:sldMkLst>
          <pc:docMk/>
          <pc:sldMk cId="205458487" sldId="421"/>
        </pc:sldMkLst>
        <pc:spChg chg="mod">
          <ac:chgData name="Radovan Malachta" userId="09cf7a69-5d7c-4090-90c8-919ef3b86794" providerId="ADAL" clId="{C65A2E9A-9DC1-4146-A614-5FE39C21755B}" dt="2021-03-10T20:58:53.626" v="650" actId="20577"/>
          <ac:spMkLst>
            <pc:docMk/>
            <pc:sldMk cId="205458487" sldId="421"/>
            <ac:spMk id="4" creationId="{80433EA1-4D44-4256-87BC-DE31875034CB}"/>
          </ac:spMkLst>
        </pc:spChg>
        <pc:spChg chg="del mod">
          <ac:chgData name="Radovan Malachta" userId="09cf7a69-5d7c-4090-90c8-919ef3b86794" providerId="ADAL" clId="{C65A2E9A-9DC1-4146-A614-5FE39C21755B}" dt="2021-03-10T21:01:06.987" v="688" actId="478"/>
          <ac:spMkLst>
            <pc:docMk/>
            <pc:sldMk cId="205458487" sldId="421"/>
            <ac:spMk id="5" creationId="{5CA152C9-BEDB-4697-9EC3-0972FA34AA47}"/>
          </ac:spMkLst>
        </pc:spChg>
        <pc:spChg chg="add del mod">
          <ac:chgData name="Radovan Malachta" userId="09cf7a69-5d7c-4090-90c8-919ef3b86794" providerId="ADAL" clId="{C65A2E9A-9DC1-4146-A614-5FE39C21755B}" dt="2021-03-10T20:59:24.418" v="671"/>
          <ac:spMkLst>
            <pc:docMk/>
            <pc:sldMk cId="205458487" sldId="421"/>
            <ac:spMk id="6" creationId="{736C6C9E-BA86-4394-AA88-B57AF07344CC}"/>
          </ac:spMkLst>
        </pc:spChg>
        <pc:spChg chg="add del mod">
          <ac:chgData name="Radovan Malachta" userId="09cf7a69-5d7c-4090-90c8-919ef3b86794" providerId="ADAL" clId="{C65A2E9A-9DC1-4146-A614-5FE39C21755B}" dt="2021-03-10T20:59:24.418" v="671"/>
          <ac:spMkLst>
            <pc:docMk/>
            <pc:sldMk cId="205458487" sldId="421"/>
            <ac:spMk id="7" creationId="{F1AAA97D-67BA-41E6-A0E2-9EC5358543BF}"/>
          </ac:spMkLst>
        </pc:spChg>
        <pc:spChg chg="add del mod">
          <ac:chgData name="Radovan Malachta" userId="09cf7a69-5d7c-4090-90c8-919ef3b86794" providerId="ADAL" clId="{C65A2E9A-9DC1-4146-A614-5FE39C21755B}" dt="2021-03-10T20:59:24.418" v="671"/>
          <ac:spMkLst>
            <pc:docMk/>
            <pc:sldMk cId="205458487" sldId="421"/>
            <ac:spMk id="8" creationId="{8C45F0A4-2969-4BBF-A179-CEC1D8DAC7BA}"/>
          </ac:spMkLst>
        </pc:spChg>
        <pc:picChg chg="add del mod">
          <ac:chgData name="Radovan Malachta" userId="09cf7a69-5d7c-4090-90c8-919ef3b86794" providerId="ADAL" clId="{C65A2E9A-9DC1-4146-A614-5FE39C21755B}" dt="2021-03-10T20:59:03.633" v="660"/>
          <ac:picMkLst>
            <pc:docMk/>
            <pc:sldMk cId="205458487" sldId="421"/>
            <ac:picMk id="3074" creationId="{DA8C82B9-ECC0-412C-9230-E2E61ED47255}"/>
          </ac:picMkLst>
        </pc:picChg>
        <pc:picChg chg="add mod">
          <ac:chgData name="Radovan Malachta" userId="09cf7a69-5d7c-4090-90c8-919ef3b86794" providerId="ADAL" clId="{C65A2E9A-9DC1-4146-A614-5FE39C21755B}" dt="2021-03-10T21:01:18.670" v="694" actId="1076"/>
          <ac:picMkLst>
            <pc:docMk/>
            <pc:sldMk cId="205458487" sldId="421"/>
            <ac:picMk id="3076" creationId="{220A9BC7-0706-4AA7-89EB-5025213AFF91}"/>
          </ac:picMkLst>
        </pc:picChg>
      </pc:sldChg>
      <pc:sldChg chg="modSp add">
        <pc:chgData name="Radovan Malachta" userId="09cf7a69-5d7c-4090-90c8-919ef3b86794" providerId="ADAL" clId="{C65A2E9A-9DC1-4146-A614-5FE39C21755B}" dt="2021-03-11T19:58:28.752" v="7343" actId="208"/>
        <pc:sldMkLst>
          <pc:docMk/>
          <pc:sldMk cId="1805958258" sldId="422"/>
        </pc:sldMkLst>
        <pc:spChg chg="mod">
          <ac:chgData name="Radovan Malachta" userId="09cf7a69-5d7c-4090-90c8-919ef3b86794" providerId="ADAL" clId="{C65A2E9A-9DC1-4146-A614-5FE39C21755B}" dt="2021-03-10T21:01:39.159" v="709" actId="20577"/>
          <ac:spMkLst>
            <pc:docMk/>
            <pc:sldMk cId="1805958258" sldId="422"/>
            <ac:spMk id="4" creationId="{B84332C3-00AA-4C7E-BCEB-B1890D92DE1D}"/>
          </ac:spMkLst>
        </pc:spChg>
        <pc:spChg chg="mod">
          <ac:chgData name="Radovan Malachta" userId="09cf7a69-5d7c-4090-90c8-919ef3b86794" providerId="ADAL" clId="{C65A2E9A-9DC1-4146-A614-5FE39C21755B}" dt="2021-03-11T19:58:28.752" v="7343" actId="208"/>
          <ac:spMkLst>
            <pc:docMk/>
            <pc:sldMk cId="1805958258" sldId="422"/>
            <ac:spMk id="5" creationId="{A8325C1E-BF2F-49A7-B704-FC81FA5C9306}"/>
          </ac:spMkLst>
        </pc:spChg>
      </pc:sldChg>
      <pc:sldChg chg="modSp add">
        <pc:chgData name="Radovan Malachta" userId="09cf7a69-5d7c-4090-90c8-919ef3b86794" providerId="ADAL" clId="{C65A2E9A-9DC1-4146-A614-5FE39C21755B}" dt="2021-03-11T11:17:34.400" v="1650" actId="207"/>
        <pc:sldMkLst>
          <pc:docMk/>
          <pc:sldMk cId="814371445" sldId="423"/>
        </pc:sldMkLst>
        <pc:spChg chg="mod">
          <ac:chgData name="Radovan Malachta" userId="09cf7a69-5d7c-4090-90c8-919ef3b86794" providerId="ADAL" clId="{C65A2E9A-9DC1-4146-A614-5FE39C21755B}" dt="2021-03-11T11:04:21.125" v="927" actId="404"/>
          <ac:spMkLst>
            <pc:docMk/>
            <pc:sldMk cId="814371445" sldId="423"/>
            <ac:spMk id="4" creationId="{3D3D0C71-89BD-4414-8065-1E7813AFC7E8}"/>
          </ac:spMkLst>
        </pc:spChg>
        <pc:spChg chg="mod">
          <ac:chgData name="Radovan Malachta" userId="09cf7a69-5d7c-4090-90c8-919ef3b86794" providerId="ADAL" clId="{C65A2E9A-9DC1-4146-A614-5FE39C21755B}" dt="2021-03-11T11:17:34.400" v="1650" actId="207"/>
          <ac:spMkLst>
            <pc:docMk/>
            <pc:sldMk cId="814371445" sldId="423"/>
            <ac:spMk id="5" creationId="{89F38460-D887-46D9-8D22-FE54C1A1F395}"/>
          </ac:spMkLst>
        </pc:spChg>
      </pc:sldChg>
      <pc:sldChg chg="modSp add">
        <pc:chgData name="Radovan Malachta" userId="09cf7a69-5d7c-4090-90c8-919ef3b86794" providerId="ADAL" clId="{C65A2E9A-9DC1-4146-A614-5FE39C21755B}" dt="2021-03-11T15:04:33.982" v="1916" actId="114"/>
        <pc:sldMkLst>
          <pc:docMk/>
          <pc:sldMk cId="211030785" sldId="424"/>
        </pc:sldMkLst>
        <pc:spChg chg="mod">
          <ac:chgData name="Radovan Malachta" userId="09cf7a69-5d7c-4090-90c8-919ef3b86794" providerId="ADAL" clId="{C65A2E9A-9DC1-4146-A614-5FE39C21755B}" dt="2021-03-11T11:51:19.467" v="1687" actId="20577"/>
          <ac:spMkLst>
            <pc:docMk/>
            <pc:sldMk cId="211030785" sldId="424"/>
            <ac:spMk id="4" creationId="{7512922E-1267-43D1-A312-686648C43787}"/>
          </ac:spMkLst>
        </pc:spChg>
        <pc:spChg chg="mod">
          <ac:chgData name="Radovan Malachta" userId="09cf7a69-5d7c-4090-90c8-919ef3b86794" providerId="ADAL" clId="{C65A2E9A-9DC1-4146-A614-5FE39C21755B}" dt="2021-03-11T15:04:33.982" v="1916" actId="114"/>
          <ac:spMkLst>
            <pc:docMk/>
            <pc:sldMk cId="211030785" sldId="424"/>
            <ac:spMk id="5" creationId="{46FBB768-4C5E-4D2D-9584-AF86B2B61435}"/>
          </ac:spMkLst>
        </pc:spChg>
      </pc:sldChg>
      <pc:sldChg chg="addSp delSp modSp add">
        <pc:chgData name="Radovan Malachta" userId="09cf7a69-5d7c-4090-90c8-919ef3b86794" providerId="ADAL" clId="{C65A2E9A-9DC1-4146-A614-5FE39C21755B}" dt="2021-03-11T15:11:30.875" v="2272" actId="20577"/>
        <pc:sldMkLst>
          <pc:docMk/>
          <pc:sldMk cId="2907678282" sldId="425"/>
        </pc:sldMkLst>
        <pc:spChg chg="del">
          <ac:chgData name="Radovan Malachta" userId="09cf7a69-5d7c-4090-90c8-919ef3b86794" providerId="ADAL" clId="{C65A2E9A-9DC1-4146-A614-5FE39C21755B}" dt="2021-03-11T15:09:08.721" v="2111"/>
          <ac:spMkLst>
            <pc:docMk/>
            <pc:sldMk cId="2907678282" sldId="425"/>
            <ac:spMk id="4" creationId="{0BBF67F0-68B0-41C0-9EBD-7B5DC2EBA8E7}"/>
          </ac:spMkLst>
        </pc:spChg>
        <pc:spChg chg="del">
          <ac:chgData name="Radovan Malachta" userId="09cf7a69-5d7c-4090-90c8-919ef3b86794" providerId="ADAL" clId="{C65A2E9A-9DC1-4146-A614-5FE39C21755B}" dt="2021-03-11T15:09:08.721" v="2111"/>
          <ac:spMkLst>
            <pc:docMk/>
            <pc:sldMk cId="2907678282" sldId="425"/>
            <ac:spMk id="5" creationId="{12768D0C-15A9-4CCF-9D50-5FA8FF932762}"/>
          </ac:spMkLst>
        </pc:spChg>
        <pc:spChg chg="add mod">
          <ac:chgData name="Radovan Malachta" userId="09cf7a69-5d7c-4090-90c8-919ef3b86794" providerId="ADAL" clId="{C65A2E9A-9DC1-4146-A614-5FE39C21755B}" dt="2021-03-11T15:09:10.375" v="2114" actId="20577"/>
          <ac:spMkLst>
            <pc:docMk/>
            <pc:sldMk cId="2907678282" sldId="425"/>
            <ac:spMk id="6" creationId="{7DE78ACD-813B-47FF-BCC6-AD676D87B85C}"/>
          </ac:spMkLst>
        </pc:spChg>
        <pc:spChg chg="add del mod">
          <ac:chgData name="Radovan Malachta" userId="09cf7a69-5d7c-4090-90c8-919ef3b86794" providerId="ADAL" clId="{C65A2E9A-9DC1-4146-A614-5FE39C21755B}" dt="2021-03-11T15:09:16.716" v="2117" actId="478"/>
          <ac:spMkLst>
            <pc:docMk/>
            <pc:sldMk cId="2907678282" sldId="425"/>
            <ac:spMk id="7" creationId="{405CECBC-6048-4A65-8ED0-576C6D898A5F}"/>
          </ac:spMkLst>
        </pc:spChg>
        <pc:spChg chg="add mod">
          <ac:chgData name="Radovan Malachta" userId="09cf7a69-5d7c-4090-90c8-919ef3b86794" providerId="ADAL" clId="{C65A2E9A-9DC1-4146-A614-5FE39C21755B}" dt="2021-03-11T15:11:30.875" v="2272" actId="20577"/>
          <ac:spMkLst>
            <pc:docMk/>
            <pc:sldMk cId="2907678282" sldId="425"/>
            <ac:spMk id="8" creationId="{FAA87668-CFA7-4CF2-A78F-299F43D3D24A}"/>
          </ac:spMkLst>
        </pc:spChg>
      </pc:sldChg>
      <pc:sldChg chg="addSp delSp modSp add">
        <pc:chgData name="Radovan Malachta" userId="09cf7a69-5d7c-4090-90c8-919ef3b86794" providerId="ADAL" clId="{C65A2E9A-9DC1-4146-A614-5FE39C21755B}" dt="2021-03-11T16:12:43.832" v="2896" actId="478"/>
        <pc:sldMkLst>
          <pc:docMk/>
          <pc:sldMk cId="3394196165" sldId="426"/>
        </pc:sldMkLst>
        <pc:spChg chg="del">
          <ac:chgData name="Radovan Malachta" userId="09cf7a69-5d7c-4090-90c8-919ef3b86794" providerId="ADAL" clId="{C65A2E9A-9DC1-4146-A614-5FE39C21755B}" dt="2021-03-11T15:10:35.311" v="2120"/>
          <ac:spMkLst>
            <pc:docMk/>
            <pc:sldMk cId="3394196165" sldId="426"/>
            <ac:spMk id="4" creationId="{49CA125E-70BC-4243-AC2F-4EA5607F05DC}"/>
          </ac:spMkLst>
        </pc:spChg>
        <pc:spChg chg="del">
          <ac:chgData name="Radovan Malachta" userId="09cf7a69-5d7c-4090-90c8-919ef3b86794" providerId="ADAL" clId="{C65A2E9A-9DC1-4146-A614-5FE39C21755B}" dt="2021-03-11T15:10:35.311" v="2120"/>
          <ac:spMkLst>
            <pc:docMk/>
            <pc:sldMk cId="3394196165" sldId="426"/>
            <ac:spMk id="5" creationId="{8B421527-12B7-4CB0-A211-18DB204115CB}"/>
          </ac:spMkLst>
        </pc:spChg>
        <pc:spChg chg="add del mod">
          <ac:chgData name="Radovan Malachta" userId="09cf7a69-5d7c-4090-90c8-919ef3b86794" providerId="ADAL" clId="{C65A2E9A-9DC1-4146-A614-5FE39C21755B}" dt="2021-03-11T15:14:58.856" v="2273"/>
          <ac:spMkLst>
            <pc:docMk/>
            <pc:sldMk cId="3394196165" sldId="426"/>
            <ac:spMk id="6" creationId="{659B4D03-C36C-4B88-8088-818F3A7FC5B1}"/>
          </ac:spMkLst>
        </pc:spChg>
        <pc:spChg chg="add mod">
          <ac:chgData name="Radovan Malachta" userId="09cf7a69-5d7c-4090-90c8-919ef3b86794" providerId="ADAL" clId="{C65A2E9A-9DC1-4146-A614-5FE39C21755B}" dt="2021-03-11T16:12:39.822" v="2894" actId="20577"/>
          <ac:spMkLst>
            <pc:docMk/>
            <pc:sldMk cId="3394196165" sldId="426"/>
            <ac:spMk id="7" creationId="{62953A5C-D320-4CCF-83EE-38CA8ED312DD}"/>
          </ac:spMkLst>
        </pc:spChg>
        <pc:spChg chg="add del mod">
          <ac:chgData name="Radovan Malachta" userId="09cf7a69-5d7c-4090-90c8-919ef3b86794" providerId="ADAL" clId="{C65A2E9A-9DC1-4146-A614-5FE39C21755B}" dt="2021-03-11T16:10:21.486" v="2743"/>
          <ac:spMkLst>
            <pc:docMk/>
            <pc:sldMk cId="3394196165" sldId="426"/>
            <ac:spMk id="8" creationId="{D24F4604-1EB8-408C-81DF-1B2C614588D1}"/>
          </ac:spMkLst>
        </pc:spChg>
        <pc:spChg chg="add del mod">
          <ac:chgData name="Radovan Malachta" userId="09cf7a69-5d7c-4090-90c8-919ef3b86794" providerId="ADAL" clId="{C65A2E9A-9DC1-4146-A614-5FE39C21755B}" dt="2021-03-11T16:12:43.832" v="2896" actId="478"/>
          <ac:spMkLst>
            <pc:docMk/>
            <pc:sldMk cId="3394196165" sldId="426"/>
            <ac:spMk id="9" creationId="{14384A39-A5A3-4433-95D5-37A0CB8129FD}"/>
          </ac:spMkLst>
        </pc:spChg>
      </pc:sldChg>
      <pc:sldChg chg="modSp add del">
        <pc:chgData name="Radovan Malachta" userId="09cf7a69-5d7c-4090-90c8-919ef3b86794" providerId="ADAL" clId="{C65A2E9A-9DC1-4146-A614-5FE39C21755B}" dt="2021-03-11T16:13:57.418" v="2989" actId="2696"/>
        <pc:sldMkLst>
          <pc:docMk/>
          <pc:sldMk cId="327943862" sldId="427"/>
        </pc:sldMkLst>
        <pc:spChg chg="mod">
          <ac:chgData name="Radovan Malachta" userId="09cf7a69-5d7c-4090-90c8-919ef3b86794" providerId="ADAL" clId="{C65A2E9A-9DC1-4146-A614-5FE39C21755B}" dt="2021-03-11T16:13:06.797" v="2969" actId="20577"/>
          <ac:spMkLst>
            <pc:docMk/>
            <pc:sldMk cId="327943862" sldId="427"/>
            <ac:spMk id="4" creationId="{24A6AFD2-B412-4C61-ACFA-C84D66BFFC31}"/>
          </ac:spMkLst>
        </pc:spChg>
        <pc:spChg chg="mod">
          <ac:chgData name="Radovan Malachta" userId="09cf7a69-5d7c-4090-90c8-919ef3b86794" providerId="ADAL" clId="{C65A2E9A-9DC1-4146-A614-5FE39C21755B}" dt="2021-03-11T16:13:48.061" v="2986" actId="20577"/>
          <ac:spMkLst>
            <pc:docMk/>
            <pc:sldMk cId="327943862" sldId="427"/>
            <ac:spMk id="5" creationId="{10818A5F-B6E8-4A54-8113-4CE3A870A432}"/>
          </ac:spMkLst>
        </pc:spChg>
      </pc:sldChg>
      <pc:sldChg chg="del">
        <pc:chgData name="Radovan Malachta" userId="09cf7a69-5d7c-4090-90c8-919ef3b86794" providerId="ADAL" clId="{C65A2E9A-9DC1-4146-A614-5FE39C21755B}" dt="2021-03-10T20:14:39.958" v="82" actId="2696"/>
        <pc:sldMkLst>
          <pc:docMk/>
          <pc:sldMk cId="2786758961" sldId="428"/>
        </pc:sldMkLst>
      </pc:sldChg>
      <pc:sldChg chg="addSp modSp add">
        <pc:chgData name="Radovan Malachta" userId="09cf7a69-5d7c-4090-90c8-919ef3b86794" providerId="ADAL" clId="{C65A2E9A-9DC1-4146-A614-5FE39C21755B}" dt="2021-03-11T16:26:38.915" v="3534" actId="208"/>
        <pc:sldMkLst>
          <pc:docMk/>
          <pc:sldMk cId="2938208176" sldId="428"/>
        </pc:sldMkLst>
        <pc:spChg chg="mod">
          <ac:chgData name="Radovan Malachta" userId="09cf7a69-5d7c-4090-90c8-919ef3b86794" providerId="ADAL" clId="{C65A2E9A-9DC1-4146-A614-5FE39C21755B}" dt="2021-03-11T16:13:55.884" v="2988"/>
          <ac:spMkLst>
            <pc:docMk/>
            <pc:sldMk cId="2938208176" sldId="428"/>
            <ac:spMk id="4" creationId="{2C84C61E-A9C3-4A06-BE69-0765DABA0324}"/>
          </ac:spMkLst>
        </pc:spChg>
        <pc:spChg chg="mod">
          <ac:chgData name="Radovan Malachta" userId="09cf7a69-5d7c-4090-90c8-919ef3b86794" providerId="ADAL" clId="{C65A2E9A-9DC1-4146-A614-5FE39C21755B}" dt="2021-03-11T16:26:38.915" v="3534" actId="208"/>
          <ac:spMkLst>
            <pc:docMk/>
            <pc:sldMk cId="2938208176" sldId="428"/>
            <ac:spMk id="5" creationId="{13AABC91-A324-488B-AC4E-D87EFF30FDEC}"/>
          </ac:spMkLst>
        </pc:spChg>
        <pc:spChg chg="add mod">
          <ac:chgData name="Radovan Malachta" userId="09cf7a69-5d7c-4090-90c8-919ef3b86794" providerId="ADAL" clId="{C65A2E9A-9DC1-4146-A614-5FE39C21755B}" dt="2021-03-11T16:25:08.455" v="3443" actId="14100"/>
          <ac:spMkLst>
            <pc:docMk/>
            <pc:sldMk cId="2938208176" sldId="428"/>
            <ac:spMk id="6" creationId="{184E2BE1-9551-4CFF-80A9-F975F124DCF2}"/>
          </ac:spMkLst>
        </pc:spChg>
        <pc:spChg chg="add mod">
          <ac:chgData name="Radovan Malachta" userId="09cf7a69-5d7c-4090-90c8-919ef3b86794" providerId="ADAL" clId="{C65A2E9A-9DC1-4146-A614-5FE39C21755B}" dt="2021-03-11T16:26:00.590" v="3455" actId="1076"/>
          <ac:spMkLst>
            <pc:docMk/>
            <pc:sldMk cId="2938208176" sldId="428"/>
            <ac:spMk id="7" creationId="{B3D9AC8D-CF7B-4EC3-9A6D-37ADC921D3D6}"/>
          </ac:spMkLst>
        </pc:spChg>
        <pc:spChg chg="add mod">
          <ac:chgData name="Radovan Malachta" userId="09cf7a69-5d7c-4090-90c8-919ef3b86794" providerId="ADAL" clId="{C65A2E9A-9DC1-4146-A614-5FE39C21755B}" dt="2021-03-11T16:25:19.861" v="3447" actId="1076"/>
          <ac:spMkLst>
            <pc:docMk/>
            <pc:sldMk cId="2938208176" sldId="428"/>
            <ac:spMk id="8" creationId="{DD8E7C78-4B27-4705-9A65-FDA5B1154279}"/>
          </ac:spMkLst>
        </pc:spChg>
        <pc:spChg chg="add mod">
          <ac:chgData name="Radovan Malachta" userId="09cf7a69-5d7c-4090-90c8-919ef3b86794" providerId="ADAL" clId="{C65A2E9A-9DC1-4146-A614-5FE39C21755B}" dt="2021-03-11T16:25:23.392" v="3449" actId="1076"/>
          <ac:spMkLst>
            <pc:docMk/>
            <pc:sldMk cId="2938208176" sldId="428"/>
            <ac:spMk id="9" creationId="{47EBAFFC-F063-45F4-BEC7-CB1188FE6378}"/>
          </ac:spMkLst>
        </pc:spChg>
        <pc:spChg chg="add mod">
          <ac:chgData name="Radovan Malachta" userId="09cf7a69-5d7c-4090-90c8-919ef3b86794" providerId="ADAL" clId="{C65A2E9A-9DC1-4146-A614-5FE39C21755B}" dt="2021-03-11T16:26:11.202" v="3458" actId="1076"/>
          <ac:spMkLst>
            <pc:docMk/>
            <pc:sldMk cId="2938208176" sldId="428"/>
            <ac:spMk id="10" creationId="{1A7B0E4A-C876-4613-94F9-8C0EE4D7F18A}"/>
          </ac:spMkLst>
        </pc:spChg>
        <pc:spChg chg="add mod">
          <ac:chgData name="Radovan Malachta" userId="09cf7a69-5d7c-4090-90c8-919ef3b86794" providerId="ADAL" clId="{C65A2E9A-9DC1-4146-A614-5FE39C21755B}" dt="2021-03-11T16:26:04.548" v="3457" actId="1076"/>
          <ac:spMkLst>
            <pc:docMk/>
            <pc:sldMk cId="2938208176" sldId="428"/>
            <ac:spMk id="11" creationId="{60FFE1A2-4937-4203-B09C-4EF0FA4A1C51}"/>
          </ac:spMkLst>
        </pc:spChg>
      </pc:sldChg>
      <pc:sldChg chg="del">
        <pc:chgData name="Radovan Malachta" userId="09cf7a69-5d7c-4090-90c8-919ef3b86794" providerId="ADAL" clId="{C65A2E9A-9DC1-4146-A614-5FE39C21755B}" dt="2021-03-10T20:14:38.351" v="72" actId="2696"/>
        <pc:sldMkLst>
          <pc:docMk/>
          <pc:sldMk cId="2960770668" sldId="429"/>
        </pc:sldMkLst>
      </pc:sldChg>
      <pc:sldChg chg="addSp modSp add">
        <pc:chgData name="Radovan Malachta" userId="09cf7a69-5d7c-4090-90c8-919ef3b86794" providerId="ADAL" clId="{C65A2E9A-9DC1-4146-A614-5FE39C21755B}" dt="2021-03-11T16:54:54.643" v="4105" actId="14100"/>
        <pc:sldMkLst>
          <pc:docMk/>
          <pc:sldMk cId="3470946496" sldId="429"/>
        </pc:sldMkLst>
        <pc:spChg chg="mod">
          <ac:chgData name="Radovan Malachta" userId="09cf7a69-5d7c-4090-90c8-919ef3b86794" providerId="ADAL" clId="{C65A2E9A-9DC1-4146-A614-5FE39C21755B}" dt="2021-03-11T16:26:59.489" v="3568" actId="20577"/>
          <ac:spMkLst>
            <pc:docMk/>
            <pc:sldMk cId="3470946496" sldId="429"/>
            <ac:spMk id="4" creationId="{233113EE-DE95-4F5E-98EC-AD0FE7DCCD00}"/>
          </ac:spMkLst>
        </pc:spChg>
        <pc:spChg chg="mod">
          <ac:chgData name="Radovan Malachta" userId="09cf7a69-5d7c-4090-90c8-919ef3b86794" providerId="ADAL" clId="{C65A2E9A-9DC1-4146-A614-5FE39C21755B}" dt="2021-03-11T16:54:54.643" v="4105" actId="14100"/>
          <ac:spMkLst>
            <pc:docMk/>
            <pc:sldMk cId="3470946496" sldId="429"/>
            <ac:spMk id="5" creationId="{5305917C-C293-438E-918B-F41B5B36DE87}"/>
          </ac:spMkLst>
        </pc:spChg>
        <pc:spChg chg="add mod">
          <ac:chgData name="Radovan Malachta" userId="09cf7a69-5d7c-4090-90c8-919ef3b86794" providerId="ADAL" clId="{C65A2E9A-9DC1-4146-A614-5FE39C21755B}" dt="2021-03-11T16:54:52.295" v="4104" actId="14100"/>
          <ac:spMkLst>
            <pc:docMk/>
            <pc:sldMk cId="3470946496" sldId="429"/>
            <ac:spMk id="6" creationId="{9217605B-A23B-407F-BFB8-F307223CF2FA}"/>
          </ac:spMkLst>
        </pc:spChg>
      </pc:sldChg>
      <pc:sldChg chg="addSp modSp add">
        <pc:chgData name="Radovan Malachta" userId="09cf7a69-5d7c-4090-90c8-919ef3b86794" providerId="ADAL" clId="{C65A2E9A-9DC1-4146-A614-5FE39C21755B}" dt="2021-03-11T17:14:47.113" v="4889" actId="1076"/>
        <pc:sldMkLst>
          <pc:docMk/>
          <pc:sldMk cId="1879787119" sldId="430"/>
        </pc:sldMkLst>
        <pc:spChg chg="mod">
          <ac:chgData name="Radovan Malachta" userId="09cf7a69-5d7c-4090-90c8-919ef3b86794" providerId="ADAL" clId="{C65A2E9A-9DC1-4146-A614-5FE39C21755B}" dt="2021-03-11T16:59:02.760" v="4147" actId="20577"/>
          <ac:spMkLst>
            <pc:docMk/>
            <pc:sldMk cId="1879787119" sldId="430"/>
            <ac:spMk id="4" creationId="{CCEDB4E6-6AF0-4851-A03F-A86F0D8C4E79}"/>
          </ac:spMkLst>
        </pc:spChg>
        <pc:spChg chg="mod">
          <ac:chgData name="Radovan Malachta" userId="09cf7a69-5d7c-4090-90c8-919ef3b86794" providerId="ADAL" clId="{C65A2E9A-9DC1-4146-A614-5FE39C21755B}" dt="2021-03-11T17:13:54.642" v="4745" actId="14100"/>
          <ac:spMkLst>
            <pc:docMk/>
            <pc:sldMk cId="1879787119" sldId="430"/>
            <ac:spMk id="5" creationId="{F40DCC48-5A02-469A-9AF5-8E683E987228}"/>
          </ac:spMkLst>
        </pc:spChg>
        <pc:spChg chg="add mod">
          <ac:chgData name="Radovan Malachta" userId="09cf7a69-5d7c-4090-90c8-919ef3b86794" providerId="ADAL" clId="{C65A2E9A-9DC1-4146-A614-5FE39C21755B}" dt="2021-03-11T17:14:47.113" v="4889" actId="1076"/>
          <ac:spMkLst>
            <pc:docMk/>
            <pc:sldMk cId="1879787119" sldId="430"/>
            <ac:spMk id="6" creationId="{543DCF1A-F80D-4F1B-837B-8B6C3A15B3A1}"/>
          </ac:spMkLst>
        </pc:spChg>
      </pc:sldChg>
      <pc:sldChg chg="addSp modSp add">
        <pc:chgData name="Radovan Malachta" userId="09cf7a69-5d7c-4090-90c8-919ef3b86794" providerId="ADAL" clId="{C65A2E9A-9DC1-4146-A614-5FE39C21755B}" dt="2021-03-11T17:19:27.076" v="5107" actId="1076"/>
        <pc:sldMkLst>
          <pc:docMk/>
          <pc:sldMk cId="1923987125" sldId="431"/>
        </pc:sldMkLst>
        <pc:spChg chg="mod">
          <ac:chgData name="Radovan Malachta" userId="09cf7a69-5d7c-4090-90c8-919ef3b86794" providerId="ADAL" clId="{C65A2E9A-9DC1-4146-A614-5FE39C21755B}" dt="2021-03-11T17:19:04.929" v="5102" actId="1076"/>
          <ac:spMkLst>
            <pc:docMk/>
            <pc:sldMk cId="1923987125" sldId="431"/>
            <ac:spMk id="4" creationId="{1ECB2A53-FD75-4B08-8942-FE07E5351671}"/>
          </ac:spMkLst>
        </pc:spChg>
        <pc:spChg chg="mod">
          <ac:chgData name="Radovan Malachta" userId="09cf7a69-5d7c-4090-90c8-919ef3b86794" providerId="ADAL" clId="{C65A2E9A-9DC1-4146-A614-5FE39C21755B}" dt="2021-03-11T17:19:08.141" v="5103" actId="1076"/>
          <ac:spMkLst>
            <pc:docMk/>
            <pc:sldMk cId="1923987125" sldId="431"/>
            <ac:spMk id="5" creationId="{91A97083-6F87-46B9-9155-753FEBAE2F7D}"/>
          </ac:spMkLst>
        </pc:spChg>
        <pc:spChg chg="add mod">
          <ac:chgData name="Radovan Malachta" userId="09cf7a69-5d7c-4090-90c8-919ef3b86794" providerId="ADAL" clId="{C65A2E9A-9DC1-4146-A614-5FE39C21755B}" dt="2021-03-11T17:19:27.076" v="5107" actId="1076"/>
          <ac:spMkLst>
            <pc:docMk/>
            <pc:sldMk cId="1923987125" sldId="431"/>
            <ac:spMk id="6" creationId="{30847BDA-2A5C-4135-B985-C581AAAA2419}"/>
          </ac:spMkLst>
        </pc:spChg>
        <pc:spChg chg="add mod">
          <ac:chgData name="Radovan Malachta" userId="09cf7a69-5d7c-4090-90c8-919ef3b86794" providerId="ADAL" clId="{C65A2E9A-9DC1-4146-A614-5FE39C21755B}" dt="2021-03-11T17:19:19.820" v="5106" actId="14100"/>
          <ac:spMkLst>
            <pc:docMk/>
            <pc:sldMk cId="1923987125" sldId="431"/>
            <ac:spMk id="7" creationId="{50F2F8F5-7931-4D3F-918C-D416FBF39AC7}"/>
          </ac:spMkLst>
        </pc:spChg>
      </pc:sldChg>
      <pc:sldChg chg="addSp modSp add">
        <pc:chgData name="Radovan Malachta" userId="09cf7a69-5d7c-4090-90c8-919ef3b86794" providerId="ADAL" clId="{C65A2E9A-9DC1-4146-A614-5FE39C21755B}" dt="2021-03-11T17:27:22.907" v="5574" actId="20577"/>
        <pc:sldMkLst>
          <pc:docMk/>
          <pc:sldMk cId="2403032713" sldId="432"/>
        </pc:sldMkLst>
        <pc:spChg chg="mod">
          <ac:chgData name="Radovan Malachta" userId="09cf7a69-5d7c-4090-90c8-919ef3b86794" providerId="ADAL" clId="{C65A2E9A-9DC1-4146-A614-5FE39C21755B}" dt="2021-03-11T17:19:43.394" v="5154" actId="20577"/>
          <ac:spMkLst>
            <pc:docMk/>
            <pc:sldMk cId="2403032713" sldId="432"/>
            <ac:spMk id="4" creationId="{44681626-0DB2-4B95-803C-30AB16B220F8}"/>
          </ac:spMkLst>
        </pc:spChg>
        <pc:spChg chg="mod">
          <ac:chgData name="Radovan Malachta" userId="09cf7a69-5d7c-4090-90c8-919ef3b86794" providerId="ADAL" clId="{C65A2E9A-9DC1-4146-A614-5FE39C21755B}" dt="2021-03-11T17:25:39.567" v="5404" actId="14100"/>
          <ac:spMkLst>
            <pc:docMk/>
            <pc:sldMk cId="2403032713" sldId="432"/>
            <ac:spMk id="5" creationId="{90614CDA-3B19-4637-8302-617343D8BDDA}"/>
          </ac:spMkLst>
        </pc:spChg>
        <pc:spChg chg="add mod">
          <ac:chgData name="Radovan Malachta" userId="09cf7a69-5d7c-4090-90c8-919ef3b86794" providerId="ADAL" clId="{C65A2E9A-9DC1-4146-A614-5FE39C21755B}" dt="2021-03-11T17:27:22.907" v="5574" actId="20577"/>
          <ac:spMkLst>
            <pc:docMk/>
            <pc:sldMk cId="2403032713" sldId="432"/>
            <ac:spMk id="6" creationId="{5335E489-44E8-4316-861B-4278631BCD5F}"/>
          </ac:spMkLst>
        </pc:spChg>
      </pc:sldChg>
      <pc:sldChg chg="addSp delSp modSp add">
        <pc:chgData name="Radovan Malachta" userId="09cf7a69-5d7c-4090-90c8-919ef3b86794" providerId="ADAL" clId="{C65A2E9A-9DC1-4146-A614-5FE39C21755B}" dt="2021-03-11T18:32:27.368" v="5969" actId="14100"/>
        <pc:sldMkLst>
          <pc:docMk/>
          <pc:sldMk cId="3818392930" sldId="433"/>
        </pc:sldMkLst>
        <pc:spChg chg="mod">
          <ac:chgData name="Radovan Malachta" userId="09cf7a69-5d7c-4090-90c8-919ef3b86794" providerId="ADAL" clId="{C65A2E9A-9DC1-4146-A614-5FE39C21755B}" dt="2021-03-11T18:32:27.368" v="5969" actId="14100"/>
          <ac:spMkLst>
            <pc:docMk/>
            <pc:sldMk cId="3818392930" sldId="433"/>
            <ac:spMk id="5" creationId="{90614CDA-3B19-4637-8302-617343D8BDDA}"/>
          </ac:spMkLst>
        </pc:spChg>
        <pc:spChg chg="del mod">
          <ac:chgData name="Radovan Malachta" userId="09cf7a69-5d7c-4090-90c8-919ef3b86794" providerId="ADAL" clId="{C65A2E9A-9DC1-4146-A614-5FE39C21755B}" dt="2021-03-11T17:27:48.627" v="5607" actId="478"/>
          <ac:spMkLst>
            <pc:docMk/>
            <pc:sldMk cId="3818392930" sldId="433"/>
            <ac:spMk id="6" creationId="{5335E489-44E8-4316-861B-4278631BCD5F}"/>
          </ac:spMkLst>
        </pc:spChg>
        <pc:spChg chg="add del mod">
          <ac:chgData name="Radovan Malachta" userId="09cf7a69-5d7c-4090-90c8-919ef3b86794" providerId="ADAL" clId="{C65A2E9A-9DC1-4146-A614-5FE39C21755B}" dt="2021-03-11T17:32:44.936" v="5747" actId="478"/>
          <ac:spMkLst>
            <pc:docMk/>
            <pc:sldMk cId="3818392930" sldId="433"/>
            <ac:spMk id="7" creationId="{6ABE06EC-7961-4C55-95D5-5FE181CED69A}"/>
          </ac:spMkLst>
        </pc:spChg>
      </pc:sldChg>
      <pc:sldChg chg="addSp delSp modSp add">
        <pc:chgData name="Radovan Malachta" userId="09cf7a69-5d7c-4090-90c8-919ef3b86794" providerId="ADAL" clId="{C65A2E9A-9DC1-4146-A614-5FE39C21755B}" dt="2021-03-11T18:56:26.038" v="6690" actId="14100"/>
        <pc:sldMkLst>
          <pc:docMk/>
          <pc:sldMk cId="3708453139" sldId="434"/>
        </pc:sldMkLst>
        <pc:spChg chg="mod">
          <ac:chgData name="Radovan Malachta" userId="09cf7a69-5d7c-4090-90c8-919ef3b86794" providerId="ADAL" clId="{C65A2E9A-9DC1-4146-A614-5FE39C21755B}" dt="2021-03-11T18:46:41.956" v="6334" actId="20577"/>
          <ac:spMkLst>
            <pc:docMk/>
            <pc:sldMk cId="3708453139" sldId="434"/>
            <ac:spMk id="4" creationId="{19074308-DF24-4F32-9A06-3EAB83B0D028}"/>
          </ac:spMkLst>
        </pc:spChg>
        <pc:spChg chg="mod">
          <ac:chgData name="Radovan Malachta" userId="09cf7a69-5d7c-4090-90c8-919ef3b86794" providerId="ADAL" clId="{C65A2E9A-9DC1-4146-A614-5FE39C21755B}" dt="2021-03-11T18:56:26.038" v="6690" actId="14100"/>
          <ac:spMkLst>
            <pc:docMk/>
            <pc:sldMk cId="3708453139" sldId="434"/>
            <ac:spMk id="5" creationId="{8EFBD87B-3DA7-452C-ABFF-9600D2B0F920}"/>
          </ac:spMkLst>
        </pc:spChg>
        <pc:picChg chg="add mod">
          <ac:chgData name="Radovan Malachta" userId="09cf7a69-5d7c-4090-90c8-919ef3b86794" providerId="ADAL" clId="{C65A2E9A-9DC1-4146-A614-5FE39C21755B}" dt="2021-03-11T18:48:34.497" v="6460" actId="1076"/>
          <ac:picMkLst>
            <pc:docMk/>
            <pc:sldMk cId="3708453139" sldId="434"/>
            <ac:picMk id="6" creationId="{20E5A8D7-87EB-463F-9857-4EED90C32B3E}"/>
          </ac:picMkLst>
        </pc:picChg>
        <pc:picChg chg="add mod">
          <ac:chgData name="Radovan Malachta" userId="09cf7a69-5d7c-4090-90c8-919ef3b86794" providerId="ADAL" clId="{C65A2E9A-9DC1-4146-A614-5FE39C21755B}" dt="2021-03-11T18:49:50.306" v="6487" actId="14100"/>
          <ac:picMkLst>
            <pc:docMk/>
            <pc:sldMk cId="3708453139" sldId="434"/>
            <ac:picMk id="7" creationId="{56F00B88-93F0-420C-9CD8-852BA416A46C}"/>
          </ac:picMkLst>
        </pc:picChg>
        <pc:picChg chg="add mod">
          <ac:chgData name="Radovan Malachta" userId="09cf7a69-5d7c-4090-90c8-919ef3b86794" providerId="ADAL" clId="{C65A2E9A-9DC1-4146-A614-5FE39C21755B}" dt="2021-03-11T18:49:23.436" v="6481" actId="14100"/>
          <ac:picMkLst>
            <pc:docMk/>
            <pc:sldMk cId="3708453139" sldId="434"/>
            <ac:picMk id="10" creationId="{6A62FE07-3B69-4777-9AB6-BF3B2A8143A1}"/>
          </ac:picMkLst>
        </pc:picChg>
        <pc:picChg chg="add mod">
          <ac:chgData name="Radovan Malachta" userId="09cf7a69-5d7c-4090-90c8-919ef3b86794" providerId="ADAL" clId="{C65A2E9A-9DC1-4146-A614-5FE39C21755B}" dt="2021-03-11T18:54:20.821" v="6649" actId="1076"/>
          <ac:picMkLst>
            <pc:docMk/>
            <pc:sldMk cId="3708453139" sldId="434"/>
            <ac:picMk id="13" creationId="{100D0F89-7C35-4261-9D4E-9280F5DE1BC3}"/>
          </ac:picMkLst>
        </pc:picChg>
        <pc:picChg chg="add mod">
          <ac:chgData name="Radovan Malachta" userId="09cf7a69-5d7c-4090-90c8-919ef3b86794" providerId="ADAL" clId="{C65A2E9A-9DC1-4146-A614-5FE39C21755B}" dt="2021-03-11T18:54:54.676" v="6661" actId="14100"/>
          <ac:picMkLst>
            <pc:docMk/>
            <pc:sldMk cId="3708453139" sldId="434"/>
            <ac:picMk id="15" creationId="{6C322B22-17D6-49CE-94F2-7AB8292CE460}"/>
          </ac:picMkLst>
        </pc:picChg>
        <pc:picChg chg="add mod">
          <ac:chgData name="Radovan Malachta" userId="09cf7a69-5d7c-4090-90c8-919ef3b86794" providerId="ADAL" clId="{C65A2E9A-9DC1-4146-A614-5FE39C21755B}" dt="2021-03-11T18:55:24.178" v="6672" actId="14100"/>
          <ac:picMkLst>
            <pc:docMk/>
            <pc:sldMk cId="3708453139" sldId="434"/>
            <ac:picMk id="17" creationId="{ECAAFCB0-F1FD-4E50-8ACA-B5D290B6EA0F}"/>
          </ac:picMkLst>
        </pc:picChg>
        <pc:picChg chg="add mod">
          <ac:chgData name="Radovan Malachta" userId="09cf7a69-5d7c-4090-90c8-919ef3b86794" providerId="ADAL" clId="{C65A2E9A-9DC1-4146-A614-5FE39C21755B}" dt="2021-03-11T18:55:47.230" v="6679" actId="14100"/>
          <ac:picMkLst>
            <pc:docMk/>
            <pc:sldMk cId="3708453139" sldId="434"/>
            <ac:picMk id="18" creationId="{59C5BFB1-D57E-456E-B97E-A68ED1C5B616}"/>
          </ac:picMkLst>
        </pc:picChg>
        <pc:picChg chg="add mod">
          <ac:chgData name="Radovan Malachta" userId="09cf7a69-5d7c-4090-90c8-919ef3b86794" providerId="ADAL" clId="{C65A2E9A-9DC1-4146-A614-5FE39C21755B}" dt="2021-03-11T18:56:18.835" v="6687" actId="1076"/>
          <ac:picMkLst>
            <pc:docMk/>
            <pc:sldMk cId="3708453139" sldId="434"/>
            <ac:picMk id="19" creationId="{A9276834-4D60-44CC-AD0F-646831C5AEDC}"/>
          </ac:picMkLst>
        </pc:picChg>
        <pc:picChg chg="add mod">
          <ac:chgData name="Radovan Malachta" userId="09cf7a69-5d7c-4090-90c8-919ef3b86794" providerId="ADAL" clId="{C65A2E9A-9DC1-4146-A614-5FE39C21755B}" dt="2021-03-11T18:48:52.811" v="6466" actId="1076"/>
          <ac:picMkLst>
            <pc:docMk/>
            <pc:sldMk cId="3708453139" sldId="434"/>
            <ac:picMk id="4098" creationId="{05269656-D5E1-41FB-9049-713FE92D4C93}"/>
          </ac:picMkLst>
        </pc:picChg>
        <pc:picChg chg="add del mod">
          <ac:chgData name="Radovan Malachta" userId="09cf7a69-5d7c-4090-90c8-919ef3b86794" providerId="ADAL" clId="{C65A2E9A-9DC1-4146-A614-5FE39C21755B}" dt="2021-03-11T18:48:53.895" v="6467"/>
          <ac:picMkLst>
            <pc:docMk/>
            <pc:sldMk cId="3708453139" sldId="434"/>
            <ac:picMk id="4100" creationId="{95936BEC-9DFE-43FD-A1A0-30F330343093}"/>
          </ac:picMkLst>
        </pc:picChg>
        <pc:picChg chg="add del mod">
          <ac:chgData name="Radovan Malachta" userId="09cf7a69-5d7c-4090-90c8-919ef3b86794" providerId="ADAL" clId="{C65A2E9A-9DC1-4146-A614-5FE39C21755B}" dt="2021-03-11T18:49:11.435" v="6476" actId="478"/>
          <ac:picMkLst>
            <pc:docMk/>
            <pc:sldMk cId="3708453139" sldId="434"/>
            <ac:picMk id="4102" creationId="{074B936D-7CF2-4882-BC00-3956791732A7}"/>
          </ac:picMkLst>
        </pc:picChg>
        <pc:picChg chg="add del mod">
          <ac:chgData name="Radovan Malachta" userId="09cf7a69-5d7c-4090-90c8-919ef3b86794" providerId="ADAL" clId="{C65A2E9A-9DC1-4146-A614-5FE39C21755B}" dt="2021-03-11T18:54:07.222" v="6643" actId="478"/>
          <ac:picMkLst>
            <pc:docMk/>
            <pc:sldMk cId="3708453139" sldId="434"/>
            <ac:picMk id="4104" creationId="{8A8559F1-F812-41E0-9B90-F2888DA7BDF0}"/>
          </ac:picMkLst>
        </pc:picChg>
        <pc:picChg chg="add del mod">
          <ac:chgData name="Radovan Malachta" userId="09cf7a69-5d7c-4090-90c8-919ef3b86794" providerId="ADAL" clId="{C65A2E9A-9DC1-4146-A614-5FE39C21755B}" dt="2021-03-11T18:54:43.834" v="6656" actId="478"/>
          <ac:picMkLst>
            <pc:docMk/>
            <pc:sldMk cId="3708453139" sldId="434"/>
            <ac:picMk id="4106" creationId="{34934EA2-ED6B-4A8B-95F8-FCE1C72740A8}"/>
          </ac:picMkLst>
        </pc:picChg>
        <pc:picChg chg="add del mod">
          <ac:chgData name="Radovan Malachta" userId="09cf7a69-5d7c-4090-90c8-919ef3b86794" providerId="ADAL" clId="{C65A2E9A-9DC1-4146-A614-5FE39C21755B}" dt="2021-03-11T18:55:15.856" v="6667" actId="478"/>
          <ac:picMkLst>
            <pc:docMk/>
            <pc:sldMk cId="3708453139" sldId="434"/>
            <ac:picMk id="4108" creationId="{B12626B2-11E8-4A7F-8E09-DD02E58CFC78}"/>
          </ac:picMkLst>
        </pc:picChg>
      </pc:sldChg>
      <pc:sldChg chg="addSp delSp modSp add del">
        <pc:chgData name="Radovan Malachta" userId="09cf7a69-5d7c-4090-90c8-919ef3b86794" providerId="ADAL" clId="{C65A2E9A-9DC1-4146-A614-5FE39C21755B}" dt="2021-03-11T18:56:52.486" v="6695" actId="2696"/>
        <pc:sldMkLst>
          <pc:docMk/>
          <pc:sldMk cId="2189264419" sldId="435"/>
        </pc:sldMkLst>
        <pc:spChg chg="del">
          <ac:chgData name="Radovan Malachta" userId="09cf7a69-5d7c-4090-90c8-919ef3b86794" providerId="ADAL" clId="{C65A2E9A-9DC1-4146-A614-5FE39C21755B}" dt="2021-03-11T18:54:00.623" v="6639"/>
          <ac:spMkLst>
            <pc:docMk/>
            <pc:sldMk cId="2189264419" sldId="435"/>
            <ac:spMk id="5" creationId="{C21ACB6E-D21C-49D5-BD8B-9477FC5456D6}"/>
          </ac:spMkLst>
        </pc:spChg>
        <pc:picChg chg="add mod">
          <ac:chgData name="Radovan Malachta" userId="09cf7a69-5d7c-4090-90c8-919ef3b86794" providerId="ADAL" clId="{C65A2E9A-9DC1-4146-A614-5FE39C21755B}" dt="2021-03-11T18:49:08.376" v="6475" actId="14100"/>
          <ac:picMkLst>
            <pc:docMk/>
            <pc:sldMk cId="2189264419" sldId="435"/>
            <ac:picMk id="5122" creationId="{222DA03E-ABA0-4107-9584-67DB317BD3BC}"/>
          </ac:picMkLst>
        </pc:picChg>
        <pc:picChg chg="add mod">
          <ac:chgData name="Radovan Malachta" userId="09cf7a69-5d7c-4090-90c8-919ef3b86794" providerId="ADAL" clId="{C65A2E9A-9DC1-4146-A614-5FE39C21755B}" dt="2021-03-11T18:54:04.586" v="6642" actId="14100"/>
          <ac:picMkLst>
            <pc:docMk/>
            <pc:sldMk cId="2189264419" sldId="435"/>
            <ac:picMk id="5124" creationId="{E5AA7295-254A-4E8C-B8FC-66F39AFF86ED}"/>
          </ac:picMkLst>
        </pc:picChg>
        <pc:picChg chg="add mod">
          <ac:chgData name="Radovan Malachta" userId="09cf7a69-5d7c-4090-90c8-919ef3b86794" providerId="ADAL" clId="{C65A2E9A-9DC1-4146-A614-5FE39C21755B}" dt="2021-03-11T18:54:40.527" v="6655" actId="1076"/>
          <ac:picMkLst>
            <pc:docMk/>
            <pc:sldMk cId="2189264419" sldId="435"/>
            <ac:picMk id="5126" creationId="{A5EFC3C4-5843-4BD2-9865-C4F808D4817A}"/>
          </ac:picMkLst>
        </pc:picChg>
        <pc:picChg chg="add mod">
          <ac:chgData name="Radovan Malachta" userId="09cf7a69-5d7c-4090-90c8-919ef3b86794" providerId="ADAL" clId="{C65A2E9A-9DC1-4146-A614-5FE39C21755B}" dt="2021-03-11T18:55:13.552" v="6666" actId="14100"/>
          <ac:picMkLst>
            <pc:docMk/>
            <pc:sldMk cId="2189264419" sldId="435"/>
            <ac:picMk id="5128" creationId="{E8051438-F850-4023-B46C-47ED86697AB1}"/>
          </ac:picMkLst>
        </pc:picChg>
        <pc:picChg chg="add mod">
          <ac:chgData name="Radovan Malachta" userId="09cf7a69-5d7c-4090-90c8-919ef3b86794" providerId="ADAL" clId="{C65A2E9A-9DC1-4146-A614-5FE39C21755B}" dt="2021-03-11T18:55:38.351" v="6674" actId="14100"/>
          <ac:picMkLst>
            <pc:docMk/>
            <pc:sldMk cId="2189264419" sldId="435"/>
            <ac:picMk id="5130" creationId="{AD65469E-B46E-442E-9013-1834870D32C9}"/>
          </ac:picMkLst>
        </pc:picChg>
        <pc:picChg chg="add mod">
          <ac:chgData name="Radovan Malachta" userId="09cf7a69-5d7c-4090-90c8-919ef3b86794" providerId="ADAL" clId="{C65A2E9A-9DC1-4146-A614-5FE39C21755B}" dt="2021-03-11T18:56:02.704" v="6681" actId="14100"/>
          <ac:picMkLst>
            <pc:docMk/>
            <pc:sldMk cId="2189264419" sldId="435"/>
            <ac:picMk id="5132" creationId="{303E83DB-E332-43A3-92E1-9879BE645765}"/>
          </ac:picMkLst>
        </pc:picChg>
      </pc:sldChg>
      <pc:sldChg chg="addSp delSp modSp add">
        <pc:chgData name="Radovan Malachta" userId="09cf7a69-5d7c-4090-90c8-919ef3b86794" providerId="ADAL" clId="{C65A2E9A-9DC1-4146-A614-5FE39C21755B}" dt="2021-03-11T20:15:59.109" v="7969" actId="1076"/>
        <pc:sldMkLst>
          <pc:docMk/>
          <pc:sldMk cId="3958758510" sldId="435"/>
        </pc:sldMkLst>
        <pc:spChg chg="mod">
          <ac:chgData name="Radovan Malachta" userId="09cf7a69-5d7c-4090-90c8-919ef3b86794" providerId="ADAL" clId="{C65A2E9A-9DC1-4146-A614-5FE39C21755B}" dt="2021-03-11T20:01:42.520" v="7374" actId="20577"/>
          <ac:spMkLst>
            <pc:docMk/>
            <pc:sldMk cId="3958758510" sldId="435"/>
            <ac:spMk id="4" creationId="{433946C9-625A-44E4-B75D-3F2510F35495}"/>
          </ac:spMkLst>
        </pc:spChg>
        <pc:spChg chg="mod">
          <ac:chgData name="Radovan Malachta" userId="09cf7a69-5d7c-4090-90c8-919ef3b86794" providerId="ADAL" clId="{C65A2E9A-9DC1-4146-A614-5FE39C21755B}" dt="2021-03-11T20:15:38.182" v="7963" actId="208"/>
          <ac:spMkLst>
            <pc:docMk/>
            <pc:sldMk cId="3958758510" sldId="435"/>
            <ac:spMk id="5" creationId="{05B8147C-0A87-4160-887A-3176A5A471D4}"/>
          </ac:spMkLst>
        </pc:spChg>
        <pc:picChg chg="add mod">
          <ac:chgData name="Radovan Malachta" userId="09cf7a69-5d7c-4090-90c8-919ef3b86794" providerId="ADAL" clId="{C65A2E9A-9DC1-4146-A614-5FE39C21755B}" dt="2021-03-11T20:15:59.109" v="7969" actId="1076"/>
          <ac:picMkLst>
            <pc:docMk/>
            <pc:sldMk cId="3958758510" sldId="435"/>
            <ac:picMk id="6" creationId="{D92EAD97-EE11-4941-8B6D-09D14A2E6679}"/>
          </ac:picMkLst>
        </pc:picChg>
        <pc:picChg chg="add mod">
          <ac:chgData name="Radovan Malachta" userId="09cf7a69-5d7c-4090-90c8-919ef3b86794" providerId="ADAL" clId="{C65A2E9A-9DC1-4146-A614-5FE39C21755B}" dt="2021-03-11T20:12:59.332" v="7935" actId="1076"/>
          <ac:picMkLst>
            <pc:docMk/>
            <pc:sldMk cId="3958758510" sldId="435"/>
            <ac:picMk id="7" creationId="{D30D6457-B1DA-4F24-9B8C-0CD9BDE0D7AF}"/>
          </ac:picMkLst>
        </pc:picChg>
        <pc:picChg chg="add mod">
          <ac:chgData name="Radovan Malachta" userId="09cf7a69-5d7c-4090-90c8-919ef3b86794" providerId="ADAL" clId="{C65A2E9A-9DC1-4146-A614-5FE39C21755B}" dt="2021-03-11T20:15:50.348" v="7965" actId="1076"/>
          <ac:picMkLst>
            <pc:docMk/>
            <pc:sldMk cId="3958758510" sldId="435"/>
            <ac:picMk id="8" creationId="{AD69218B-4F5B-4B44-8281-2E886FE7E5EE}"/>
          </ac:picMkLst>
        </pc:picChg>
        <pc:picChg chg="add mod">
          <ac:chgData name="Radovan Malachta" userId="09cf7a69-5d7c-4090-90c8-919ef3b86794" providerId="ADAL" clId="{C65A2E9A-9DC1-4146-A614-5FE39C21755B}" dt="2021-03-11T20:13:48.565" v="7950" actId="1076"/>
          <ac:picMkLst>
            <pc:docMk/>
            <pc:sldMk cId="3958758510" sldId="435"/>
            <ac:picMk id="9" creationId="{F7942FBC-81BF-4DDD-95D8-914DB8AB5025}"/>
          </ac:picMkLst>
        </pc:picChg>
        <pc:picChg chg="add del mod">
          <ac:chgData name="Radovan Malachta" userId="09cf7a69-5d7c-4090-90c8-919ef3b86794" providerId="ADAL" clId="{C65A2E9A-9DC1-4146-A614-5FE39C21755B}" dt="2021-03-11T20:13:49.906" v="7951" actId="478"/>
          <ac:picMkLst>
            <pc:docMk/>
            <pc:sldMk cId="3958758510" sldId="435"/>
            <ac:picMk id="6146" creationId="{AE75DAB1-D5E2-4357-AA4C-62B10B8235EC}"/>
          </ac:picMkLst>
        </pc:picChg>
      </pc:sldChg>
      <pc:sldChg chg="addSp modSp add">
        <pc:chgData name="Radovan Malachta" userId="09cf7a69-5d7c-4090-90c8-919ef3b86794" providerId="ADAL" clId="{C65A2E9A-9DC1-4146-A614-5FE39C21755B}" dt="2021-03-11T20:21:11.543" v="8401" actId="208"/>
        <pc:sldMkLst>
          <pc:docMk/>
          <pc:sldMk cId="1161626623" sldId="436"/>
        </pc:sldMkLst>
        <pc:spChg chg="mod">
          <ac:chgData name="Radovan Malachta" userId="09cf7a69-5d7c-4090-90c8-919ef3b86794" providerId="ADAL" clId="{C65A2E9A-9DC1-4146-A614-5FE39C21755B}" dt="2021-03-11T20:16:42.283" v="7999" actId="20577"/>
          <ac:spMkLst>
            <pc:docMk/>
            <pc:sldMk cId="1161626623" sldId="436"/>
            <ac:spMk id="4" creationId="{223CF53C-38F0-4298-A7B7-D20E418E2E1E}"/>
          </ac:spMkLst>
        </pc:spChg>
        <pc:spChg chg="mod">
          <ac:chgData name="Radovan Malachta" userId="09cf7a69-5d7c-4090-90c8-919ef3b86794" providerId="ADAL" clId="{C65A2E9A-9DC1-4146-A614-5FE39C21755B}" dt="2021-03-11T20:20:14.801" v="8296" actId="14100"/>
          <ac:spMkLst>
            <pc:docMk/>
            <pc:sldMk cId="1161626623" sldId="436"/>
            <ac:spMk id="5" creationId="{6E751D77-2136-4239-9195-DFF751E09662}"/>
          </ac:spMkLst>
        </pc:spChg>
        <pc:spChg chg="add mod">
          <ac:chgData name="Radovan Malachta" userId="09cf7a69-5d7c-4090-90c8-919ef3b86794" providerId="ADAL" clId="{C65A2E9A-9DC1-4146-A614-5FE39C21755B}" dt="2021-03-11T20:21:11.543" v="8401" actId="208"/>
          <ac:spMkLst>
            <pc:docMk/>
            <pc:sldMk cId="1161626623" sldId="436"/>
            <ac:spMk id="6" creationId="{A07654D7-0803-4F63-A29F-12FCAEC3001B}"/>
          </ac:spMkLst>
        </pc:spChg>
      </pc:sldChg>
      <pc:sldChg chg="addSp modSp add del">
        <pc:chgData name="Radovan Malachta" userId="09cf7a69-5d7c-4090-90c8-919ef3b86794" providerId="ADAL" clId="{C65A2E9A-9DC1-4146-A614-5FE39C21755B}" dt="2021-03-11T20:16:24.363" v="7970" actId="2696"/>
        <pc:sldMkLst>
          <pc:docMk/>
          <pc:sldMk cId="1368084893" sldId="436"/>
        </pc:sldMkLst>
        <pc:picChg chg="add mod">
          <ac:chgData name="Radovan Malachta" userId="09cf7a69-5d7c-4090-90c8-919ef3b86794" providerId="ADAL" clId="{C65A2E9A-9DC1-4146-A614-5FE39C21755B}" dt="2021-03-11T20:13:28.160" v="7942" actId="14100"/>
          <ac:picMkLst>
            <pc:docMk/>
            <pc:sldMk cId="1368084893" sldId="436"/>
            <ac:picMk id="7170" creationId="{614B28AD-7ED4-45A4-8708-0968850CBD72}"/>
          </ac:picMkLst>
        </pc:picChg>
      </pc:sldChg>
      <pc:sldChg chg="add del">
        <pc:chgData name="Radovan Malachta" userId="09cf7a69-5d7c-4090-90c8-919ef3b86794" providerId="ADAL" clId="{C65A2E9A-9DC1-4146-A614-5FE39C21755B}" dt="2021-03-11T18:56:53.504" v="6696" actId="2696"/>
        <pc:sldMkLst>
          <pc:docMk/>
          <pc:sldMk cId="3989611451" sldId="436"/>
        </pc:sldMkLst>
      </pc:sldChg>
      <pc:sldChg chg="addSp delSp modSp add">
        <pc:chgData name="Radovan Malachta" userId="09cf7a69-5d7c-4090-90c8-919ef3b86794" providerId="ADAL" clId="{C65A2E9A-9DC1-4146-A614-5FE39C21755B}" dt="2021-03-11T20:29:47.154" v="8821" actId="208"/>
        <pc:sldMkLst>
          <pc:docMk/>
          <pc:sldMk cId="935975956" sldId="437"/>
        </pc:sldMkLst>
        <pc:spChg chg="mod">
          <ac:chgData name="Radovan Malachta" userId="09cf7a69-5d7c-4090-90c8-919ef3b86794" providerId="ADAL" clId="{C65A2E9A-9DC1-4146-A614-5FE39C21755B}" dt="2021-03-11T20:22:21.468" v="8406" actId="20577"/>
          <ac:spMkLst>
            <pc:docMk/>
            <pc:sldMk cId="935975956" sldId="437"/>
            <ac:spMk id="4" creationId="{6B1BAC22-E000-4DD4-B772-156EAEB9E5F9}"/>
          </ac:spMkLst>
        </pc:spChg>
        <pc:spChg chg="mod">
          <ac:chgData name="Radovan Malachta" userId="09cf7a69-5d7c-4090-90c8-919ef3b86794" providerId="ADAL" clId="{C65A2E9A-9DC1-4146-A614-5FE39C21755B}" dt="2021-03-11T20:29:47.154" v="8821" actId="208"/>
          <ac:spMkLst>
            <pc:docMk/>
            <pc:sldMk cId="935975956" sldId="437"/>
            <ac:spMk id="5" creationId="{4AB520D5-49C0-4A21-BED0-792297B8FB17}"/>
          </ac:spMkLst>
        </pc:spChg>
        <pc:picChg chg="add mod">
          <ac:chgData name="Radovan Malachta" userId="09cf7a69-5d7c-4090-90c8-919ef3b86794" providerId="ADAL" clId="{C65A2E9A-9DC1-4146-A614-5FE39C21755B}" dt="2021-03-11T20:23:32.136" v="8493" actId="14100"/>
          <ac:picMkLst>
            <pc:docMk/>
            <pc:sldMk cId="935975956" sldId="437"/>
            <ac:picMk id="7" creationId="{8DA78DDB-6613-428A-9DA4-40A2A5CACB52}"/>
          </ac:picMkLst>
        </pc:picChg>
        <pc:picChg chg="add del mod">
          <ac:chgData name="Radovan Malachta" userId="09cf7a69-5d7c-4090-90c8-919ef3b86794" providerId="ADAL" clId="{C65A2E9A-9DC1-4146-A614-5FE39C21755B}" dt="2021-03-11T20:23:24.525" v="8487" actId="478"/>
          <ac:picMkLst>
            <pc:docMk/>
            <pc:sldMk cId="935975956" sldId="437"/>
            <ac:picMk id="8194" creationId="{B76616DE-A2D1-4E22-A42F-F540EB12C2ED}"/>
          </ac:picMkLst>
        </pc:picChg>
      </pc:sldChg>
      <pc:sldChg chg="addSp delSp modSp add del">
        <pc:chgData name="Radovan Malachta" userId="09cf7a69-5d7c-4090-90c8-919ef3b86794" providerId="ADAL" clId="{C65A2E9A-9DC1-4146-A614-5FE39C21755B}" dt="2021-03-11T20:23:21.918" v="8486" actId="2696"/>
        <pc:sldMkLst>
          <pc:docMk/>
          <pc:sldMk cId="1965647540" sldId="438"/>
        </pc:sldMkLst>
        <pc:spChg chg="del">
          <ac:chgData name="Radovan Malachta" userId="09cf7a69-5d7c-4090-90c8-919ef3b86794" providerId="ADAL" clId="{C65A2E9A-9DC1-4146-A614-5FE39C21755B}" dt="2021-03-11T20:23:15.315" v="8482"/>
          <ac:spMkLst>
            <pc:docMk/>
            <pc:sldMk cId="1965647540" sldId="438"/>
            <ac:spMk id="5" creationId="{E7D3A5BD-B86A-4187-8995-0E1C68E035A9}"/>
          </ac:spMkLst>
        </pc:spChg>
        <pc:spChg chg="add mod">
          <ac:chgData name="Radovan Malachta" userId="09cf7a69-5d7c-4090-90c8-919ef3b86794" providerId="ADAL" clId="{C65A2E9A-9DC1-4146-A614-5FE39C21755B}" dt="2021-03-11T20:23:20.915" v="8485" actId="478"/>
          <ac:spMkLst>
            <pc:docMk/>
            <pc:sldMk cId="1965647540" sldId="438"/>
            <ac:spMk id="7" creationId="{3495D7FE-5A15-46D0-A328-2986239594B4}"/>
          </ac:spMkLst>
        </pc:spChg>
        <pc:picChg chg="add del mod">
          <ac:chgData name="Radovan Malachta" userId="09cf7a69-5d7c-4090-90c8-919ef3b86794" providerId="ADAL" clId="{C65A2E9A-9DC1-4146-A614-5FE39C21755B}" dt="2021-03-11T20:23:20.915" v="8485" actId="478"/>
          <ac:picMkLst>
            <pc:docMk/>
            <pc:sldMk cId="1965647540" sldId="438"/>
            <ac:picMk id="9218" creationId="{32F7AC7E-1C8B-454E-BCF2-08A493C89161}"/>
          </ac:picMkLst>
        </pc:picChg>
      </pc:sldChg>
      <pc:sldChg chg="addSp delSp modSp add">
        <pc:chgData name="Radovan Malachta" userId="09cf7a69-5d7c-4090-90c8-919ef3b86794" providerId="ADAL" clId="{C65A2E9A-9DC1-4146-A614-5FE39C21755B}" dt="2021-03-11T20:30:43.433" v="8859" actId="478"/>
        <pc:sldMkLst>
          <pc:docMk/>
          <pc:sldMk cId="3582635102" sldId="438"/>
        </pc:sldMkLst>
        <pc:spChg chg="del mod">
          <ac:chgData name="Radovan Malachta" userId="09cf7a69-5d7c-4090-90c8-919ef3b86794" providerId="ADAL" clId="{C65A2E9A-9DC1-4146-A614-5FE39C21755B}" dt="2021-03-11T20:30:43.433" v="8859" actId="478"/>
          <ac:spMkLst>
            <pc:docMk/>
            <pc:sldMk cId="3582635102" sldId="438"/>
            <ac:spMk id="4" creationId="{94F271B4-4F77-4CC3-8228-7576A39EB14D}"/>
          </ac:spMkLst>
        </pc:spChg>
        <pc:spChg chg="add del mod">
          <ac:chgData name="Radovan Malachta" userId="09cf7a69-5d7c-4090-90c8-919ef3b86794" providerId="ADAL" clId="{C65A2E9A-9DC1-4146-A614-5FE39C21755B}" dt="2021-03-11T20:30:26.958" v="8852" actId="20577"/>
          <ac:spMkLst>
            <pc:docMk/>
            <pc:sldMk cId="3582635102" sldId="438"/>
            <ac:spMk id="5" creationId="{E6D1A6A7-3316-45C6-B798-3E007BAEFF79}"/>
          </ac:spMkLst>
        </pc:spChg>
        <pc:picChg chg="add del mod">
          <ac:chgData name="Radovan Malachta" userId="09cf7a69-5d7c-4090-90c8-919ef3b86794" providerId="ADAL" clId="{C65A2E9A-9DC1-4146-A614-5FE39C21755B}" dt="2021-03-11T20:30:18.161" v="8828"/>
          <ac:picMkLst>
            <pc:docMk/>
            <pc:sldMk cId="3582635102" sldId="438"/>
            <ac:picMk id="7" creationId="{CEBAC68D-CAB4-4F4B-9448-9D7DB994F25E}"/>
          </ac:picMkLst>
        </pc:picChg>
        <pc:picChg chg="add mod">
          <ac:chgData name="Radovan Malachta" userId="09cf7a69-5d7c-4090-90c8-919ef3b86794" providerId="ADAL" clId="{C65A2E9A-9DC1-4146-A614-5FE39C21755B}" dt="2021-03-11T20:30:39.592" v="8857" actId="14100"/>
          <ac:picMkLst>
            <pc:docMk/>
            <pc:sldMk cId="3582635102" sldId="438"/>
            <ac:picMk id="9" creationId="{D566CE34-6D23-467A-945B-D726005AC122}"/>
          </ac:picMkLst>
        </pc:picChg>
      </pc:sldChg>
      <pc:sldChg chg="addSp modSp add">
        <pc:chgData name="Radovan Malachta" userId="09cf7a69-5d7c-4090-90c8-919ef3b86794" providerId="ADAL" clId="{C65A2E9A-9DC1-4146-A614-5FE39C21755B}" dt="2021-03-11T21:20:11.054" v="9463" actId="5793"/>
        <pc:sldMkLst>
          <pc:docMk/>
          <pc:sldMk cId="716527072" sldId="439"/>
        </pc:sldMkLst>
        <pc:spChg chg="mod">
          <ac:chgData name="Radovan Malachta" userId="09cf7a69-5d7c-4090-90c8-919ef3b86794" providerId="ADAL" clId="{C65A2E9A-9DC1-4146-A614-5FE39C21755B}" dt="2021-03-11T20:46:20.155" v="8886" actId="20577"/>
          <ac:spMkLst>
            <pc:docMk/>
            <pc:sldMk cId="716527072" sldId="439"/>
            <ac:spMk id="4" creationId="{B2E830CF-9C4B-4C46-8734-5441F153CF42}"/>
          </ac:spMkLst>
        </pc:spChg>
        <pc:spChg chg="mod">
          <ac:chgData name="Radovan Malachta" userId="09cf7a69-5d7c-4090-90c8-919ef3b86794" providerId="ADAL" clId="{C65A2E9A-9DC1-4146-A614-5FE39C21755B}" dt="2021-03-11T21:19:16.161" v="9436" actId="1076"/>
          <ac:spMkLst>
            <pc:docMk/>
            <pc:sldMk cId="716527072" sldId="439"/>
            <ac:spMk id="5" creationId="{B223F14B-DA1D-45B9-80F4-1E0112C4B7C5}"/>
          </ac:spMkLst>
        </pc:spChg>
        <pc:spChg chg="add mod">
          <ac:chgData name="Radovan Malachta" userId="09cf7a69-5d7c-4090-90c8-919ef3b86794" providerId="ADAL" clId="{C65A2E9A-9DC1-4146-A614-5FE39C21755B}" dt="2021-03-11T21:19:46.738" v="9456" actId="20577"/>
          <ac:spMkLst>
            <pc:docMk/>
            <pc:sldMk cId="716527072" sldId="439"/>
            <ac:spMk id="6" creationId="{3FC0218B-B297-4027-AD6B-C9D0985455E7}"/>
          </ac:spMkLst>
        </pc:spChg>
        <pc:spChg chg="add mod">
          <ac:chgData name="Radovan Malachta" userId="09cf7a69-5d7c-4090-90c8-919ef3b86794" providerId="ADAL" clId="{C65A2E9A-9DC1-4146-A614-5FE39C21755B}" dt="2021-03-11T21:20:11.054" v="9463" actId="5793"/>
          <ac:spMkLst>
            <pc:docMk/>
            <pc:sldMk cId="716527072" sldId="439"/>
            <ac:spMk id="7" creationId="{9E734AC7-2EAF-4C15-AD3E-13A57EFE92A1}"/>
          </ac:spMkLst>
        </pc:spChg>
      </pc:sldChg>
      <pc:sldChg chg="addSp delSp modSp add">
        <pc:chgData name="Radovan Malachta" userId="09cf7a69-5d7c-4090-90c8-919ef3b86794" providerId="ADAL" clId="{C65A2E9A-9DC1-4146-A614-5FE39C21755B}" dt="2021-03-11T21:16:25.668" v="9432" actId="14100"/>
        <pc:sldMkLst>
          <pc:docMk/>
          <pc:sldMk cId="3082796162" sldId="440"/>
        </pc:sldMkLst>
        <pc:spChg chg="del">
          <ac:chgData name="Radovan Malachta" userId="09cf7a69-5d7c-4090-90c8-919ef3b86794" providerId="ADAL" clId="{C65A2E9A-9DC1-4146-A614-5FE39C21755B}" dt="2021-03-11T21:16:17.537" v="9429"/>
          <ac:spMkLst>
            <pc:docMk/>
            <pc:sldMk cId="3082796162" sldId="440"/>
            <ac:spMk id="4" creationId="{838087F3-4AB8-46CD-A668-823A79FB4906}"/>
          </ac:spMkLst>
        </pc:spChg>
        <pc:spChg chg="del">
          <ac:chgData name="Radovan Malachta" userId="09cf7a69-5d7c-4090-90c8-919ef3b86794" providerId="ADAL" clId="{C65A2E9A-9DC1-4146-A614-5FE39C21755B}" dt="2021-03-11T21:16:17.537" v="9429"/>
          <ac:spMkLst>
            <pc:docMk/>
            <pc:sldMk cId="3082796162" sldId="440"/>
            <ac:spMk id="5" creationId="{DA9E499D-EDC7-48EB-8829-8E50683E2605}"/>
          </ac:spMkLst>
        </pc:spChg>
        <pc:picChg chg="add mod">
          <ac:chgData name="Radovan Malachta" userId="09cf7a69-5d7c-4090-90c8-919ef3b86794" providerId="ADAL" clId="{C65A2E9A-9DC1-4146-A614-5FE39C21755B}" dt="2021-03-11T21:16:25.668" v="9432" actId="14100"/>
          <ac:picMkLst>
            <pc:docMk/>
            <pc:sldMk cId="3082796162" sldId="440"/>
            <ac:picMk id="10242" creationId="{93F9C14E-7CAA-4C6F-8D3F-84CF244C5347}"/>
          </ac:picMkLst>
        </pc:picChg>
      </pc:sldChg>
      <pc:sldChg chg="addSp modSp add">
        <pc:chgData name="Radovan Malachta" userId="09cf7a69-5d7c-4090-90c8-919ef3b86794" providerId="ADAL" clId="{C65A2E9A-9DC1-4146-A614-5FE39C21755B}" dt="2021-03-11T21:34:18.511" v="9802" actId="207"/>
        <pc:sldMkLst>
          <pc:docMk/>
          <pc:sldMk cId="2499642463" sldId="441"/>
        </pc:sldMkLst>
        <pc:spChg chg="add mod">
          <ac:chgData name="Radovan Malachta" userId="09cf7a69-5d7c-4090-90c8-919ef3b86794" providerId="ADAL" clId="{C65A2E9A-9DC1-4146-A614-5FE39C21755B}" dt="2021-03-11T21:23:44.568" v="9487" actId="20577"/>
          <ac:spMkLst>
            <pc:docMk/>
            <pc:sldMk cId="2499642463" sldId="441"/>
            <ac:spMk id="4" creationId="{D8AF5223-E429-46D3-ADFB-086689006825}"/>
          </ac:spMkLst>
        </pc:spChg>
        <pc:spChg chg="add mod">
          <ac:chgData name="Radovan Malachta" userId="09cf7a69-5d7c-4090-90c8-919ef3b86794" providerId="ADAL" clId="{C65A2E9A-9DC1-4146-A614-5FE39C21755B}" dt="2021-03-11T21:34:18.511" v="9802" actId="207"/>
          <ac:spMkLst>
            <pc:docMk/>
            <pc:sldMk cId="2499642463" sldId="441"/>
            <ac:spMk id="5" creationId="{66DFF9CE-1B16-46F3-9DBE-54B8359B9182}"/>
          </ac:spMkLst>
        </pc:spChg>
      </pc:sldChg>
      <pc:sldChg chg="modSp add">
        <pc:chgData name="Radovan Malachta" userId="09cf7a69-5d7c-4090-90c8-919ef3b86794" providerId="ADAL" clId="{C65A2E9A-9DC1-4146-A614-5FE39C21755B}" dt="2021-03-11T21:35:47.575" v="9870" actId="207"/>
        <pc:sldMkLst>
          <pc:docMk/>
          <pc:sldMk cId="656335839" sldId="442"/>
        </pc:sldMkLst>
        <pc:spChg chg="mod">
          <ac:chgData name="Radovan Malachta" userId="09cf7a69-5d7c-4090-90c8-919ef3b86794" providerId="ADAL" clId="{C65A2E9A-9DC1-4146-A614-5FE39C21755B}" dt="2021-03-11T21:34:51.223" v="9813" actId="20577"/>
          <ac:spMkLst>
            <pc:docMk/>
            <pc:sldMk cId="656335839" sldId="442"/>
            <ac:spMk id="4" creationId="{AEBC39DF-0481-4075-95D9-290FCA24E4CE}"/>
          </ac:spMkLst>
        </pc:spChg>
        <pc:spChg chg="mod">
          <ac:chgData name="Radovan Malachta" userId="09cf7a69-5d7c-4090-90c8-919ef3b86794" providerId="ADAL" clId="{C65A2E9A-9DC1-4146-A614-5FE39C21755B}" dt="2021-03-11T21:35:47.575" v="9870" actId="207"/>
          <ac:spMkLst>
            <pc:docMk/>
            <pc:sldMk cId="656335839" sldId="442"/>
            <ac:spMk id="5" creationId="{43C13044-34F8-43FF-9B3E-E1E80DEE5602}"/>
          </ac:spMkLst>
        </pc:spChg>
      </pc:sldChg>
      <pc:sldChg chg="modSp add">
        <pc:chgData name="Radovan Malachta" userId="09cf7a69-5d7c-4090-90c8-919ef3b86794" providerId="ADAL" clId="{C65A2E9A-9DC1-4146-A614-5FE39C21755B}" dt="2021-03-11T22:01:28.079" v="10090" actId="207"/>
        <pc:sldMkLst>
          <pc:docMk/>
          <pc:sldMk cId="59606468" sldId="443"/>
        </pc:sldMkLst>
        <pc:spChg chg="mod">
          <ac:chgData name="Radovan Malachta" userId="09cf7a69-5d7c-4090-90c8-919ef3b86794" providerId="ADAL" clId="{C65A2E9A-9DC1-4146-A614-5FE39C21755B}" dt="2021-03-11T21:57:27.384" v="9912" actId="20577"/>
          <ac:spMkLst>
            <pc:docMk/>
            <pc:sldMk cId="59606468" sldId="443"/>
            <ac:spMk id="4" creationId="{52AAF67A-091A-462A-8B8B-615369F700DB}"/>
          </ac:spMkLst>
        </pc:spChg>
        <pc:spChg chg="mod">
          <ac:chgData name="Radovan Malachta" userId="09cf7a69-5d7c-4090-90c8-919ef3b86794" providerId="ADAL" clId="{C65A2E9A-9DC1-4146-A614-5FE39C21755B}" dt="2021-03-11T22:01:28.079" v="10090" actId="207"/>
          <ac:spMkLst>
            <pc:docMk/>
            <pc:sldMk cId="59606468" sldId="443"/>
            <ac:spMk id="5" creationId="{98E808C3-8B06-4B90-BAEE-379E86467F8B}"/>
          </ac:spMkLst>
        </pc:spChg>
      </pc:sldChg>
      <pc:sldChg chg="addSp delSp modSp add">
        <pc:chgData name="Radovan Malachta" userId="09cf7a69-5d7c-4090-90c8-919ef3b86794" providerId="ADAL" clId="{C65A2E9A-9DC1-4146-A614-5FE39C21755B}" dt="2021-03-11T22:02:19.750" v="10178" actId="20577"/>
        <pc:sldMkLst>
          <pc:docMk/>
          <pc:sldMk cId="333119173" sldId="444"/>
        </pc:sldMkLst>
        <pc:spChg chg="del">
          <ac:chgData name="Radovan Malachta" userId="09cf7a69-5d7c-4090-90c8-919ef3b86794" providerId="ADAL" clId="{C65A2E9A-9DC1-4146-A614-5FE39C21755B}" dt="2021-03-11T22:01:45.625" v="10092"/>
          <ac:spMkLst>
            <pc:docMk/>
            <pc:sldMk cId="333119173" sldId="444"/>
            <ac:spMk id="4" creationId="{721E0A37-AE4E-455F-9CA3-E6DBE6A55B14}"/>
          </ac:spMkLst>
        </pc:spChg>
        <pc:spChg chg="del">
          <ac:chgData name="Radovan Malachta" userId="09cf7a69-5d7c-4090-90c8-919ef3b86794" providerId="ADAL" clId="{C65A2E9A-9DC1-4146-A614-5FE39C21755B}" dt="2021-03-11T22:01:45.625" v="10092"/>
          <ac:spMkLst>
            <pc:docMk/>
            <pc:sldMk cId="333119173" sldId="444"/>
            <ac:spMk id="5" creationId="{302128F8-87CE-4A21-A935-14CA37A46BD9}"/>
          </ac:spMkLst>
        </pc:spChg>
        <pc:spChg chg="add mod">
          <ac:chgData name="Radovan Malachta" userId="09cf7a69-5d7c-4090-90c8-919ef3b86794" providerId="ADAL" clId="{C65A2E9A-9DC1-4146-A614-5FE39C21755B}" dt="2021-03-11T22:02:02.373" v="10137" actId="20577"/>
          <ac:spMkLst>
            <pc:docMk/>
            <pc:sldMk cId="333119173" sldId="444"/>
            <ac:spMk id="6" creationId="{D9CF92C0-DC8B-4554-B040-4499D2FCCA55}"/>
          </ac:spMkLst>
        </pc:spChg>
        <pc:spChg chg="add mod">
          <ac:chgData name="Radovan Malachta" userId="09cf7a69-5d7c-4090-90c8-919ef3b86794" providerId="ADAL" clId="{C65A2E9A-9DC1-4146-A614-5FE39C21755B}" dt="2021-03-11T22:02:19.750" v="10178" actId="20577"/>
          <ac:spMkLst>
            <pc:docMk/>
            <pc:sldMk cId="333119173" sldId="444"/>
            <ac:spMk id="7" creationId="{D5926363-A594-4B19-8DF6-F415C79C6C02}"/>
          </ac:spMkLst>
        </pc:spChg>
      </pc:sldChg>
    </pc:docChg>
  </pc:docChgLst>
  <pc:docChgLst>
    <pc:chgData name="Radovan Malachta" userId="09cf7a69-5d7c-4090-90c8-919ef3b86794" providerId="ADAL" clId="{8639E917-EDF9-417A-8A56-5C2B4FAD3C8C}"/>
    <pc:docChg chg="custSel addSld delSld modSld sldOrd">
      <pc:chgData name="Radovan Malachta" userId="09cf7a69-5d7c-4090-90c8-919ef3b86794" providerId="ADAL" clId="{8639E917-EDF9-417A-8A56-5C2B4FAD3C8C}" dt="2021-01-05T09:24:12.681" v="55"/>
      <pc:docMkLst>
        <pc:docMk/>
      </pc:docMkLst>
      <pc:sldChg chg="add">
        <pc:chgData name="Radovan Malachta" userId="09cf7a69-5d7c-4090-90c8-919ef3b86794" providerId="ADAL" clId="{8639E917-EDF9-417A-8A56-5C2B4FAD3C8C}" dt="2021-01-05T09:22:44.470" v="4"/>
        <pc:sldMkLst>
          <pc:docMk/>
          <pc:sldMk cId="754887120" sldId="410"/>
        </pc:sldMkLst>
      </pc:sldChg>
    </pc:docChg>
  </pc:docChgLst>
  <pc:docChgLst>
    <pc:chgData name="Radovan Malachta" userId="09cf7a69-5d7c-4090-90c8-919ef3b86794" providerId="ADAL" clId="{FD30FA98-F92A-437F-AE80-E2FE0CD804A6}"/>
    <pc:docChg chg="undo redo custSel addSld delSld modSld sldOrd">
      <pc:chgData name="Radovan Malachta" userId="09cf7a69-5d7c-4090-90c8-919ef3b86794" providerId="ADAL" clId="{FD30FA98-F92A-437F-AE80-E2FE0CD804A6}" dt="2021-02-24T19:18:15.121" v="5632" actId="20577"/>
      <pc:docMkLst>
        <pc:docMk/>
      </pc:docMkLst>
      <pc:sldChg chg="modSp">
        <pc:chgData name="Radovan Malachta" userId="09cf7a69-5d7c-4090-90c8-919ef3b86794" providerId="ADAL" clId="{FD30FA98-F92A-437F-AE80-E2FE0CD804A6}" dt="2021-02-24T18:50:13.017" v="4091" actId="1076"/>
        <pc:sldMkLst>
          <pc:docMk/>
          <pc:sldMk cId="754887120" sldId="410"/>
        </pc:sldMkLst>
        <pc:spChg chg="mod">
          <ac:chgData name="Radovan Malachta" userId="09cf7a69-5d7c-4090-90c8-919ef3b86794" providerId="ADAL" clId="{FD30FA98-F92A-437F-AE80-E2FE0CD804A6}" dt="2021-02-24T18:50:07.731" v="4090" actId="1076"/>
          <ac:spMkLst>
            <pc:docMk/>
            <pc:sldMk cId="754887120" sldId="410"/>
            <ac:spMk id="4" creationId="{A7E9DC44-638E-460E-8F68-2D1C771AB2C1}"/>
          </ac:spMkLst>
        </pc:spChg>
        <pc:spChg chg="mod">
          <ac:chgData name="Radovan Malachta" userId="09cf7a69-5d7c-4090-90c8-919ef3b86794" providerId="ADAL" clId="{FD30FA98-F92A-437F-AE80-E2FE0CD804A6}" dt="2021-02-24T18:50:13.017" v="4091" actId="1076"/>
          <ac:spMkLst>
            <pc:docMk/>
            <pc:sldMk cId="754887120" sldId="410"/>
            <ac:spMk id="5" creationId="{D34EF440-2C8C-4D67-B7BF-7486B034C95E}"/>
          </ac:spMkLst>
        </pc:spChg>
      </pc:sldChg>
      <pc:sldChg chg="addSp modSp add">
        <pc:chgData name="Radovan Malachta" userId="09cf7a69-5d7c-4090-90c8-919ef3b86794" providerId="ADAL" clId="{FD30FA98-F92A-437F-AE80-E2FE0CD804A6}" dt="2021-02-24T16:02:25.168" v="1203" actId="122"/>
        <pc:sldMkLst>
          <pc:docMk/>
          <pc:sldMk cId="1951778968" sldId="415"/>
        </pc:sldMkLst>
        <pc:spChg chg="mod">
          <ac:chgData name="Radovan Malachta" userId="09cf7a69-5d7c-4090-90c8-919ef3b86794" providerId="ADAL" clId="{FD30FA98-F92A-437F-AE80-E2FE0CD804A6}" dt="2021-02-24T16:02:25.168" v="1203" actId="122"/>
          <ac:spMkLst>
            <pc:docMk/>
            <pc:sldMk cId="1951778968" sldId="415"/>
            <ac:spMk id="4" creationId="{13F0A8D8-0103-4EA5-A225-407E28A48D82}"/>
          </ac:spMkLst>
        </pc:spChg>
        <pc:spChg chg="mod">
          <ac:chgData name="Radovan Malachta" userId="09cf7a69-5d7c-4090-90c8-919ef3b86794" providerId="ADAL" clId="{FD30FA98-F92A-437F-AE80-E2FE0CD804A6}" dt="2021-02-24T16:00:57.337" v="1018" actId="20577"/>
          <ac:spMkLst>
            <pc:docMk/>
            <pc:sldMk cId="1951778968" sldId="415"/>
            <ac:spMk id="5" creationId="{6C90CBC0-F780-4C34-9A07-EE3396F07BD8}"/>
          </ac:spMkLst>
        </pc:spChg>
        <pc:graphicFrameChg chg="add mod">
          <ac:chgData name="Radovan Malachta" userId="09cf7a69-5d7c-4090-90c8-919ef3b86794" providerId="ADAL" clId="{FD30FA98-F92A-437F-AE80-E2FE0CD804A6}" dt="2021-02-24T16:02:22.936" v="1202" actId="20577"/>
          <ac:graphicFrameMkLst>
            <pc:docMk/>
            <pc:sldMk cId="1951778968" sldId="415"/>
            <ac:graphicFrameMk id="6" creationId="{4E3966CD-FC20-4E9B-93A0-B7A0A73D2993}"/>
          </ac:graphicFrameMkLst>
        </pc:graphicFrameChg>
      </pc:sldChg>
      <pc:sldChg chg="addSp delSp modSp add">
        <pc:chgData name="Radovan Malachta" userId="09cf7a69-5d7c-4090-90c8-919ef3b86794" providerId="ADAL" clId="{FD30FA98-F92A-437F-AE80-E2FE0CD804A6}" dt="2021-02-24T16:46:45.457" v="2172" actId="207"/>
        <pc:sldMkLst>
          <pc:docMk/>
          <pc:sldMk cId="2951579038" sldId="416"/>
        </pc:sldMkLst>
        <pc:spChg chg="mod">
          <ac:chgData name="Radovan Malachta" userId="09cf7a69-5d7c-4090-90c8-919ef3b86794" providerId="ADAL" clId="{FD30FA98-F92A-437F-AE80-E2FE0CD804A6}" dt="2021-02-24T16:19:56.960" v="1249" actId="20577"/>
          <ac:spMkLst>
            <pc:docMk/>
            <pc:sldMk cId="2951579038" sldId="416"/>
            <ac:spMk id="4" creationId="{C295F14B-B9FD-42CC-A25E-ED69516CFAB7}"/>
          </ac:spMkLst>
        </pc:spChg>
        <pc:spChg chg="del">
          <ac:chgData name="Radovan Malachta" userId="09cf7a69-5d7c-4090-90c8-919ef3b86794" providerId="ADAL" clId="{FD30FA98-F92A-437F-AE80-E2FE0CD804A6}" dt="2021-02-24T16:20:01.688" v="1250"/>
          <ac:spMkLst>
            <pc:docMk/>
            <pc:sldMk cId="2951579038" sldId="416"/>
            <ac:spMk id="5" creationId="{40CC94D2-E406-49B7-BD6C-87018C633875}"/>
          </ac:spMkLst>
        </pc:spChg>
        <pc:spChg chg="add mod">
          <ac:chgData name="Radovan Malachta" userId="09cf7a69-5d7c-4090-90c8-919ef3b86794" providerId="ADAL" clId="{FD30FA98-F92A-437F-AE80-E2FE0CD804A6}" dt="2021-02-24T16:46:45.457" v="2172" actId="207"/>
          <ac:spMkLst>
            <pc:docMk/>
            <pc:sldMk cId="2951579038" sldId="416"/>
            <ac:spMk id="7" creationId="{A6BF9906-63CD-430D-B8D6-89AB4D705353}"/>
          </ac:spMkLst>
        </pc:spChg>
        <pc:spChg chg="add mod">
          <ac:chgData name="Radovan Malachta" userId="09cf7a69-5d7c-4090-90c8-919ef3b86794" providerId="ADAL" clId="{FD30FA98-F92A-437F-AE80-E2FE0CD804A6}" dt="2021-02-24T16:28:55.447" v="1465" actId="14100"/>
          <ac:spMkLst>
            <pc:docMk/>
            <pc:sldMk cId="2951579038" sldId="416"/>
            <ac:spMk id="8" creationId="{3C63A84D-C8F2-45ED-8C1B-7B414A325269}"/>
          </ac:spMkLst>
        </pc:spChg>
        <pc:spChg chg="add mod">
          <ac:chgData name="Radovan Malachta" userId="09cf7a69-5d7c-4090-90c8-919ef3b86794" providerId="ADAL" clId="{FD30FA98-F92A-437F-AE80-E2FE0CD804A6}" dt="2021-02-24T16:27:36.139" v="1425" actId="20578"/>
          <ac:spMkLst>
            <pc:docMk/>
            <pc:sldMk cId="2951579038" sldId="416"/>
            <ac:spMk id="9" creationId="{A1CD80C9-128D-4326-8B6A-4653B90F87B8}"/>
          </ac:spMkLst>
        </pc:spChg>
        <pc:spChg chg="add mod">
          <ac:chgData name="Radovan Malachta" userId="09cf7a69-5d7c-4090-90c8-919ef3b86794" providerId="ADAL" clId="{FD30FA98-F92A-437F-AE80-E2FE0CD804A6}" dt="2021-02-24T16:37:20.214" v="1884" actId="1076"/>
          <ac:spMkLst>
            <pc:docMk/>
            <pc:sldMk cId="2951579038" sldId="416"/>
            <ac:spMk id="10" creationId="{1D9EACAE-9791-4F78-AAC7-9321797AB039}"/>
          </ac:spMkLst>
        </pc:spChg>
        <pc:spChg chg="add mod">
          <ac:chgData name="Radovan Malachta" userId="09cf7a69-5d7c-4090-90c8-919ef3b86794" providerId="ADAL" clId="{FD30FA98-F92A-437F-AE80-E2FE0CD804A6}" dt="2021-02-24T16:39:15.793" v="1970" actId="122"/>
          <ac:spMkLst>
            <pc:docMk/>
            <pc:sldMk cId="2951579038" sldId="416"/>
            <ac:spMk id="11" creationId="{5E1EA7D0-615C-4EA2-AFB1-525F76037C18}"/>
          </ac:spMkLst>
        </pc:spChg>
        <pc:spChg chg="add mod">
          <ac:chgData name="Radovan Malachta" userId="09cf7a69-5d7c-4090-90c8-919ef3b86794" providerId="ADAL" clId="{FD30FA98-F92A-437F-AE80-E2FE0CD804A6}" dt="2021-02-24T16:27:43.708" v="1427" actId="1076"/>
          <ac:spMkLst>
            <pc:docMk/>
            <pc:sldMk cId="2951579038" sldId="416"/>
            <ac:spMk id="12" creationId="{8BA09912-26AC-4284-88B1-211FCE5EE6F8}"/>
          </ac:spMkLst>
        </pc:spChg>
        <pc:spChg chg="add mod">
          <ac:chgData name="Radovan Malachta" userId="09cf7a69-5d7c-4090-90c8-919ef3b86794" providerId="ADAL" clId="{FD30FA98-F92A-437F-AE80-E2FE0CD804A6}" dt="2021-02-24T16:37:14.191" v="1883" actId="1076"/>
          <ac:spMkLst>
            <pc:docMk/>
            <pc:sldMk cId="2951579038" sldId="416"/>
            <ac:spMk id="13" creationId="{BFBE41AD-A83F-4685-98CD-8165C89AF8ED}"/>
          </ac:spMkLst>
        </pc:spChg>
        <pc:spChg chg="add mod">
          <ac:chgData name="Radovan Malachta" userId="09cf7a69-5d7c-4090-90c8-919ef3b86794" providerId="ADAL" clId="{FD30FA98-F92A-437F-AE80-E2FE0CD804A6}" dt="2021-02-24T16:37:22.739" v="1885" actId="1076"/>
          <ac:spMkLst>
            <pc:docMk/>
            <pc:sldMk cId="2951579038" sldId="416"/>
            <ac:spMk id="14" creationId="{8071F69E-5F18-4F2F-A850-75E6944B70B9}"/>
          </ac:spMkLst>
        </pc:spChg>
        <pc:spChg chg="add mod">
          <ac:chgData name="Radovan Malachta" userId="09cf7a69-5d7c-4090-90c8-919ef3b86794" providerId="ADAL" clId="{FD30FA98-F92A-437F-AE80-E2FE0CD804A6}" dt="2021-02-24T16:37:07.278" v="1882" actId="1076"/>
          <ac:spMkLst>
            <pc:docMk/>
            <pc:sldMk cId="2951579038" sldId="416"/>
            <ac:spMk id="15" creationId="{1745D69B-9887-421E-A8B2-291B91133D2A}"/>
          </ac:spMkLst>
        </pc:spChg>
        <pc:spChg chg="add mod">
          <ac:chgData name="Radovan Malachta" userId="09cf7a69-5d7c-4090-90c8-919ef3b86794" providerId="ADAL" clId="{FD30FA98-F92A-437F-AE80-E2FE0CD804A6}" dt="2021-02-24T16:37:01.234" v="1881" actId="1076"/>
          <ac:spMkLst>
            <pc:docMk/>
            <pc:sldMk cId="2951579038" sldId="416"/>
            <ac:spMk id="16" creationId="{6155A522-B34B-441A-B892-253A95134CF2}"/>
          </ac:spMkLst>
        </pc:spChg>
        <pc:spChg chg="add mod">
          <ac:chgData name="Radovan Malachta" userId="09cf7a69-5d7c-4090-90c8-919ef3b86794" providerId="ADAL" clId="{FD30FA98-F92A-437F-AE80-E2FE0CD804A6}" dt="2021-02-24T16:44:01.901" v="1986" actId="207"/>
          <ac:spMkLst>
            <pc:docMk/>
            <pc:sldMk cId="2951579038" sldId="416"/>
            <ac:spMk id="18" creationId="{C1B92330-5883-4C57-907A-724DDDCC7B4A}"/>
          </ac:spMkLst>
        </pc:spChg>
        <pc:spChg chg="add mod">
          <ac:chgData name="Radovan Malachta" userId="09cf7a69-5d7c-4090-90c8-919ef3b86794" providerId="ADAL" clId="{FD30FA98-F92A-437F-AE80-E2FE0CD804A6}" dt="2021-02-24T16:44:16.306" v="1996" actId="20577"/>
          <ac:spMkLst>
            <pc:docMk/>
            <pc:sldMk cId="2951579038" sldId="416"/>
            <ac:spMk id="19" creationId="{B9CFF376-9E1E-442E-897C-6037454AC789}"/>
          </ac:spMkLst>
        </pc:spChg>
        <pc:picChg chg="add del">
          <ac:chgData name="Radovan Malachta" userId="09cf7a69-5d7c-4090-90c8-919ef3b86794" providerId="ADAL" clId="{FD30FA98-F92A-437F-AE80-E2FE0CD804A6}" dt="2021-02-24T16:20:50.217" v="1256" actId="478"/>
          <ac:picMkLst>
            <pc:docMk/>
            <pc:sldMk cId="2951579038" sldId="416"/>
            <ac:picMk id="3074" creationId="{36963B7A-DBE7-442C-98C5-06D28EBC925E}"/>
          </ac:picMkLst>
        </pc:picChg>
      </pc:sldChg>
      <pc:sldChg chg="addSp modSp add">
        <pc:chgData name="Radovan Malachta" userId="09cf7a69-5d7c-4090-90c8-919ef3b86794" providerId="ADAL" clId="{FD30FA98-F92A-437F-AE80-E2FE0CD804A6}" dt="2021-02-24T16:51:31.261" v="2258" actId="14100"/>
        <pc:sldMkLst>
          <pc:docMk/>
          <pc:sldMk cId="3645764432" sldId="417"/>
        </pc:sldMkLst>
        <pc:spChg chg="mod">
          <ac:chgData name="Radovan Malachta" userId="09cf7a69-5d7c-4090-90c8-919ef3b86794" providerId="ADAL" clId="{FD30FA98-F92A-437F-AE80-E2FE0CD804A6}" dt="2021-02-24T16:38:03.524" v="1936" actId="404"/>
          <ac:spMkLst>
            <pc:docMk/>
            <pc:sldMk cId="3645764432" sldId="417"/>
            <ac:spMk id="4" creationId="{E33C85F6-4D9F-4194-A5F6-00884F3F727A}"/>
          </ac:spMkLst>
        </pc:spChg>
        <pc:spChg chg="mod">
          <ac:chgData name="Radovan Malachta" userId="09cf7a69-5d7c-4090-90c8-919ef3b86794" providerId="ADAL" clId="{FD30FA98-F92A-437F-AE80-E2FE0CD804A6}" dt="2021-02-24T16:48:13.244" v="2251" actId="114"/>
          <ac:spMkLst>
            <pc:docMk/>
            <pc:sldMk cId="3645764432" sldId="417"/>
            <ac:spMk id="5" creationId="{E55C26A3-D045-4150-9D73-B5BB722438A2}"/>
          </ac:spMkLst>
        </pc:spChg>
        <pc:picChg chg="add mod">
          <ac:chgData name="Radovan Malachta" userId="09cf7a69-5d7c-4090-90c8-919ef3b86794" providerId="ADAL" clId="{FD30FA98-F92A-437F-AE80-E2FE0CD804A6}" dt="2021-02-24T16:51:31.261" v="2258" actId="14100"/>
          <ac:picMkLst>
            <pc:docMk/>
            <pc:sldMk cId="3645764432" sldId="417"/>
            <ac:picMk id="6" creationId="{DF8388F5-0D60-4F3F-BD81-26B230C59F60}"/>
          </ac:picMkLst>
        </pc:picChg>
        <pc:picChg chg="add mod">
          <ac:chgData name="Radovan Malachta" userId="09cf7a69-5d7c-4090-90c8-919ef3b86794" providerId="ADAL" clId="{FD30FA98-F92A-437F-AE80-E2FE0CD804A6}" dt="2021-02-24T16:48:09.038" v="2250" actId="1076"/>
          <ac:picMkLst>
            <pc:docMk/>
            <pc:sldMk cId="3645764432" sldId="417"/>
            <ac:picMk id="4098" creationId="{B44DD610-BD95-4EB0-8AB9-00236EADAE79}"/>
          </ac:picMkLst>
        </pc:picChg>
      </pc:sldChg>
    </pc:docChg>
  </pc:docChgLst>
  <pc:docChgLst>
    <pc:chgData name="Radovan Malachta" userId="09cf7a69-5d7c-4090-90c8-919ef3b86794" providerId="ADAL" clId="{E666AD4D-A594-402B-8108-8E4A4D7C9B7E}"/>
    <pc:docChg chg="custSel delSld modSld">
      <pc:chgData name="Radovan Malachta" userId="09cf7a69-5d7c-4090-90c8-919ef3b86794" providerId="ADAL" clId="{E666AD4D-A594-402B-8108-8E4A4D7C9B7E}" dt="2020-12-22T08:27:11.776" v="642" actId="122"/>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18512-6E0B-4408-9688-DE74F130F8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710E2D10-4ED0-4189-B5A8-943616548E5C}">
      <dgm:prSet phldrT="[Text]"/>
      <dgm:spPr/>
      <dgm:t>
        <a:bodyPr/>
        <a:lstStyle/>
        <a:p>
          <a:r>
            <a:rPr lang="cs-CZ" dirty="0"/>
            <a:t>stát</a:t>
          </a:r>
        </a:p>
      </dgm:t>
    </dgm:pt>
    <dgm:pt modelId="{21F367DB-5EE7-48D0-B15E-F23E54D91543}" type="parTrans" cxnId="{51C2654D-F5AD-4252-AF3D-3CBFE82BC6C0}">
      <dgm:prSet/>
      <dgm:spPr/>
      <dgm:t>
        <a:bodyPr/>
        <a:lstStyle/>
        <a:p>
          <a:endParaRPr lang="cs-CZ"/>
        </a:p>
      </dgm:t>
    </dgm:pt>
    <dgm:pt modelId="{FCCCD622-DFCE-4B92-8E1D-751DAC848809}" type="sibTrans" cxnId="{51C2654D-F5AD-4252-AF3D-3CBFE82BC6C0}">
      <dgm:prSet/>
      <dgm:spPr/>
      <dgm:t>
        <a:bodyPr/>
        <a:lstStyle/>
        <a:p>
          <a:endParaRPr lang="cs-CZ"/>
        </a:p>
      </dgm:t>
    </dgm:pt>
    <dgm:pt modelId="{7B23E374-9F88-4437-A83A-A95BA5C1C479}">
      <dgm:prSet phldrT="[Text]"/>
      <dgm:spPr/>
      <dgm:t>
        <a:bodyPr/>
        <a:lstStyle/>
        <a:p>
          <a:r>
            <a:rPr lang="cs-CZ" dirty="0"/>
            <a:t>mezinárodní organizace</a:t>
          </a:r>
        </a:p>
      </dgm:t>
    </dgm:pt>
    <dgm:pt modelId="{2565ED04-D1B8-411E-B935-C46EE9BE1339}" type="parTrans" cxnId="{CF13FD87-92C2-4AA7-BF2A-C6FAB7B65333}">
      <dgm:prSet/>
      <dgm:spPr/>
      <dgm:t>
        <a:bodyPr/>
        <a:lstStyle/>
        <a:p>
          <a:endParaRPr lang="cs-CZ"/>
        </a:p>
      </dgm:t>
    </dgm:pt>
    <dgm:pt modelId="{65825DFB-D550-4A31-B90B-E26FBB37AE9C}" type="sibTrans" cxnId="{CF13FD87-92C2-4AA7-BF2A-C6FAB7B65333}">
      <dgm:prSet/>
      <dgm:spPr/>
      <dgm:t>
        <a:bodyPr/>
        <a:lstStyle/>
        <a:p>
          <a:endParaRPr lang="cs-CZ"/>
        </a:p>
      </dgm:t>
    </dgm:pt>
    <dgm:pt modelId="{F6E9E840-59D6-4DA3-BA01-D4795DBD02A3}">
      <dgm:prSet phldrT="[Text]"/>
      <dgm:spPr/>
      <dgm:t>
        <a:bodyPr/>
        <a:lstStyle/>
        <a:p>
          <a:r>
            <a:rPr lang="cs-CZ" dirty="0"/>
            <a:t>jednotlivec?</a:t>
          </a:r>
        </a:p>
      </dgm:t>
    </dgm:pt>
    <dgm:pt modelId="{CA998D76-D8F7-4C6D-A609-A5A33EEB1A85}" type="parTrans" cxnId="{D5D8BCEB-A0B6-4433-9579-A9D0A2F43CBF}">
      <dgm:prSet/>
      <dgm:spPr/>
      <dgm:t>
        <a:bodyPr/>
        <a:lstStyle/>
        <a:p>
          <a:endParaRPr lang="cs-CZ"/>
        </a:p>
      </dgm:t>
    </dgm:pt>
    <dgm:pt modelId="{653974C4-84A2-410B-9B03-82226E3EA3A6}" type="sibTrans" cxnId="{D5D8BCEB-A0B6-4433-9579-A9D0A2F43CBF}">
      <dgm:prSet/>
      <dgm:spPr/>
      <dgm:t>
        <a:bodyPr/>
        <a:lstStyle/>
        <a:p>
          <a:endParaRPr lang="cs-CZ"/>
        </a:p>
      </dgm:t>
    </dgm:pt>
    <dgm:pt modelId="{211E1947-F8C5-4916-B04D-F5FC3C79172D}" type="pres">
      <dgm:prSet presAssocID="{BD118512-6E0B-4408-9688-DE74F130F859}" presName="linear" presStyleCnt="0">
        <dgm:presLayoutVars>
          <dgm:dir/>
          <dgm:animLvl val="lvl"/>
          <dgm:resizeHandles val="exact"/>
        </dgm:presLayoutVars>
      </dgm:prSet>
      <dgm:spPr/>
    </dgm:pt>
    <dgm:pt modelId="{CC31843A-C972-47B4-8E4C-6761FDF3D981}" type="pres">
      <dgm:prSet presAssocID="{710E2D10-4ED0-4189-B5A8-943616548E5C}" presName="parentLin" presStyleCnt="0"/>
      <dgm:spPr/>
    </dgm:pt>
    <dgm:pt modelId="{74333856-72D5-4E9D-8CB5-91020A588D46}" type="pres">
      <dgm:prSet presAssocID="{710E2D10-4ED0-4189-B5A8-943616548E5C}" presName="parentLeftMargin" presStyleLbl="node1" presStyleIdx="0" presStyleCnt="3"/>
      <dgm:spPr/>
    </dgm:pt>
    <dgm:pt modelId="{277AC8B2-D7EB-416A-BE45-DC7092AD25C2}" type="pres">
      <dgm:prSet presAssocID="{710E2D10-4ED0-4189-B5A8-943616548E5C}" presName="parentText" presStyleLbl="node1" presStyleIdx="0" presStyleCnt="3">
        <dgm:presLayoutVars>
          <dgm:chMax val="0"/>
          <dgm:bulletEnabled val="1"/>
        </dgm:presLayoutVars>
      </dgm:prSet>
      <dgm:spPr/>
    </dgm:pt>
    <dgm:pt modelId="{C1576F49-966A-4A7F-A281-9F7E9FAD4233}" type="pres">
      <dgm:prSet presAssocID="{710E2D10-4ED0-4189-B5A8-943616548E5C}" presName="negativeSpace" presStyleCnt="0"/>
      <dgm:spPr/>
    </dgm:pt>
    <dgm:pt modelId="{D7307FE0-0CDD-4A9D-9380-AB8C8D94A7E5}" type="pres">
      <dgm:prSet presAssocID="{710E2D10-4ED0-4189-B5A8-943616548E5C}" presName="childText" presStyleLbl="conFgAcc1" presStyleIdx="0" presStyleCnt="3">
        <dgm:presLayoutVars>
          <dgm:bulletEnabled val="1"/>
        </dgm:presLayoutVars>
      </dgm:prSet>
      <dgm:spPr/>
    </dgm:pt>
    <dgm:pt modelId="{92CE7332-0150-4244-B175-880C8A30718B}" type="pres">
      <dgm:prSet presAssocID="{FCCCD622-DFCE-4B92-8E1D-751DAC848809}" presName="spaceBetweenRectangles" presStyleCnt="0"/>
      <dgm:spPr/>
    </dgm:pt>
    <dgm:pt modelId="{85110B54-FEDB-4BC7-9CB6-65AFD66CF815}" type="pres">
      <dgm:prSet presAssocID="{7B23E374-9F88-4437-A83A-A95BA5C1C479}" presName="parentLin" presStyleCnt="0"/>
      <dgm:spPr/>
    </dgm:pt>
    <dgm:pt modelId="{260A543B-A8FB-4DDC-AA96-EB83D4A3ADAC}" type="pres">
      <dgm:prSet presAssocID="{7B23E374-9F88-4437-A83A-A95BA5C1C479}" presName="parentLeftMargin" presStyleLbl="node1" presStyleIdx="0" presStyleCnt="3"/>
      <dgm:spPr/>
    </dgm:pt>
    <dgm:pt modelId="{3A619027-495B-4756-A6B3-054929F0402D}" type="pres">
      <dgm:prSet presAssocID="{7B23E374-9F88-4437-A83A-A95BA5C1C479}" presName="parentText" presStyleLbl="node1" presStyleIdx="1" presStyleCnt="3">
        <dgm:presLayoutVars>
          <dgm:chMax val="0"/>
          <dgm:bulletEnabled val="1"/>
        </dgm:presLayoutVars>
      </dgm:prSet>
      <dgm:spPr/>
    </dgm:pt>
    <dgm:pt modelId="{E9BC5572-110A-4E7A-874C-B07A8F5A026E}" type="pres">
      <dgm:prSet presAssocID="{7B23E374-9F88-4437-A83A-A95BA5C1C479}" presName="negativeSpace" presStyleCnt="0"/>
      <dgm:spPr/>
    </dgm:pt>
    <dgm:pt modelId="{A7ACCFDD-2F49-4E54-ADB0-4573DA1A1E00}" type="pres">
      <dgm:prSet presAssocID="{7B23E374-9F88-4437-A83A-A95BA5C1C479}" presName="childText" presStyleLbl="conFgAcc1" presStyleIdx="1" presStyleCnt="3">
        <dgm:presLayoutVars>
          <dgm:bulletEnabled val="1"/>
        </dgm:presLayoutVars>
      </dgm:prSet>
      <dgm:spPr/>
    </dgm:pt>
    <dgm:pt modelId="{CDAAEDE3-6462-4C22-92A8-B1E9BF756F3D}" type="pres">
      <dgm:prSet presAssocID="{65825DFB-D550-4A31-B90B-E26FBB37AE9C}" presName="spaceBetweenRectangles" presStyleCnt="0"/>
      <dgm:spPr/>
    </dgm:pt>
    <dgm:pt modelId="{27F98FCD-5E97-4431-89BA-DCB1CD7A5958}" type="pres">
      <dgm:prSet presAssocID="{F6E9E840-59D6-4DA3-BA01-D4795DBD02A3}" presName="parentLin" presStyleCnt="0"/>
      <dgm:spPr/>
    </dgm:pt>
    <dgm:pt modelId="{D96EB9F3-AD6E-4C10-AFDB-6905327B6A7E}" type="pres">
      <dgm:prSet presAssocID="{F6E9E840-59D6-4DA3-BA01-D4795DBD02A3}" presName="parentLeftMargin" presStyleLbl="node1" presStyleIdx="1" presStyleCnt="3"/>
      <dgm:spPr/>
    </dgm:pt>
    <dgm:pt modelId="{7135CCFB-63AD-4EB8-A83D-4E3B464774DB}" type="pres">
      <dgm:prSet presAssocID="{F6E9E840-59D6-4DA3-BA01-D4795DBD02A3}" presName="parentText" presStyleLbl="node1" presStyleIdx="2" presStyleCnt="3">
        <dgm:presLayoutVars>
          <dgm:chMax val="0"/>
          <dgm:bulletEnabled val="1"/>
        </dgm:presLayoutVars>
      </dgm:prSet>
      <dgm:spPr/>
    </dgm:pt>
    <dgm:pt modelId="{CDBC7EE5-B460-4793-A8DF-75C0746FC053}" type="pres">
      <dgm:prSet presAssocID="{F6E9E840-59D6-4DA3-BA01-D4795DBD02A3}" presName="negativeSpace" presStyleCnt="0"/>
      <dgm:spPr/>
    </dgm:pt>
    <dgm:pt modelId="{9593FA66-82F1-4622-BC93-B4A4DFEDEAA3}" type="pres">
      <dgm:prSet presAssocID="{F6E9E840-59D6-4DA3-BA01-D4795DBD02A3}" presName="childText" presStyleLbl="conFgAcc1" presStyleIdx="2" presStyleCnt="3">
        <dgm:presLayoutVars>
          <dgm:bulletEnabled val="1"/>
        </dgm:presLayoutVars>
      </dgm:prSet>
      <dgm:spPr/>
    </dgm:pt>
  </dgm:ptLst>
  <dgm:cxnLst>
    <dgm:cxn modelId="{02616E18-3280-41AB-8F21-40307D787CBD}" type="presOf" srcId="{F6E9E840-59D6-4DA3-BA01-D4795DBD02A3}" destId="{D96EB9F3-AD6E-4C10-AFDB-6905327B6A7E}" srcOrd="0" destOrd="0" presId="urn:microsoft.com/office/officeart/2005/8/layout/list1"/>
    <dgm:cxn modelId="{46A4A225-B3F1-4860-9CEC-5BACF59341C2}" type="presOf" srcId="{7B23E374-9F88-4437-A83A-A95BA5C1C479}" destId="{3A619027-495B-4756-A6B3-054929F0402D}" srcOrd="1" destOrd="0" presId="urn:microsoft.com/office/officeart/2005/8/layout/list1"/>
    <dgm:cxn modelId="{09339B3C-1950-410A-A1CB-F75BB679DED7}" type="presOf" srcId="{7B23E374-9F88-4437-A83A-A95BA5C1C479}" destId="{260A543B-A8FB-4DDC-AA96-EB83D4A3ADAC}" srcOrd="0" destOrd="0" presId="urn:microsoft.com/office/officeart/2005/8/layout/list1"/>
    <dgm:cxn modelId="{BC37885D-201D-4931-A5DA-55E7D8FDD173}" type="presOf" srcId="{710E2D10-4ED0-4189-B5A8-943616548E5C}" destId="{277AC8B2-D7EB-416A-BE45-DC7092AD25C2}" srcOrd="1" destOrd="0" presId="urn:microsoft.com/office/officeart/2005/8/layout/list1"/>
    <dgm:cxn modelId="{07EBE366-37E8-4A6F-AB7B-11AEB01235DB}" type="presOf" srcId="{710E2D10-4ED0-4189-B5A8-943616548E5C}" destId="{74333856-72D5-4E9D-8CB5-91020A588D46}" srcOrd="0" destOrd="0" presId="urn:microsoft.com/office/officeart/2005/8/layout/list1"/>
    <dgm:cxn modelId="{51C2654D-F5AD-4252-AF3D-3CBFE82BC6C0}" srcId="{BD118512-6E0B-4408-9688-DE74F130F859}" destId="{710E2D10-4ED0-4189-B5A8-943616548E5C}" srcOrd="0" destOrd="0" parTransId="{21F367DB-5EE7-48D0-B15E-F23E54D91543}" sibTransId="{FCCCD622-DFCE-4B92-8E1D-751DAC848809}"/>
    <dgm:cxn modelId="{35B7485A-E5A6-4B2C-9A24-8E7E4E3B5DA9}" type="presOf" srcId="{BD118512-6E0B-4408-9688-DE74F130F859}" destId="{211E1947-F8C5-4916-B04D-F5FC3C79172D}" srcOrd="0" destOrd="0" presId="urn:microsoft.com/office/officeart/2005/8/layout/list1"/>
    <dgm:cxn modelId="{CF13FD87-92C2-4AA7-BF2A-C6FAB7B65333}" srcId="{BD118512-6E0B-4408-9688-DE74F130F859}" destId="{7B23E374-9F88-4437-A83A-A95BA5C1C479}" srcOrd="1" destOrd="0" parTransId="{2565ED04-D1B8-411E-B935-C46EE9BE1339}" sibTransId="{65825DFB-D550-4A31-B90B-E26FBB37AE9C}"/>
    <dgm:cxn modelId="{41AC36CB-DCCB-4355-8DF9-E53A11E87439}" type="presOf" srcId="{F6E9E840-59D6-4DA3-BA01-D4795DBD02A3}" destId="{7135CCFB-63AD-4EB8-A83D-4E3B464774DB}" srcOrd="1" destOrd="0" presId="urn:microsoft.com/office/officeart/2005/8/layout/list1"/>
    <dgm:cxn modelId="{D5D8BCEB-A0B6-4433-9579-A9D0A2F43CBF}" srcId="{BD118512-6E0B-4408-9688-DE74F130F859}" destId="{F6E9E840-59D6-4DA3-BA01-D4795DBD02A3}" srcOrd="2" destOrd="0" parTransId="{CA998D76-D8F7-4C6D-A609-A5A33EEB1A85}" sibTransId="{653974C4-84A2-410B-9B03-82226E3EA3A6}"/>
    <dgm:cxn modelId="{25C23C74-1BA8-4C8E-947F-FCF04EBFD668}" type="presParOf" srcId="{211E1947-F8C5-4916-B04D-F5FC3C79172D}" destId="{CC31843A-C972-47B4-8E4C-6761FDF3D981}" srcOrd="0" destOrd="0" presId="urn:microsoft.com/office/officeart/2005/8/layout/list1"/>
    <dgm:cxn modelId="{F55D307C-C6B6-4CAC-AD19-87F2DEC42379}" type="presParOf" srcId="{CC31843A-C972-47B4-8E4C-6761FDF3D981}" destId="{74333856-72D5-4E9D-8CB5-91020A588D46}" srcOrd="0" destOrd="0" presId="urn:microsoft.com/office/officeart/2005/8/layout/list1"/>
    <dgm:cxn modelId="{56DCA9EA-FCE4-4AEA-8D52-E3A43E2B821D}" type="presParOf" srcId="{CC31843A-C972-47B4-8E4C-6761FDF3D981}" destId="{277AC8B2-D7EB-416A-BE45-DC7092AD25C2}" srcOrd="1" destOrd="0" presId="urn:microsoft.com/office/officeart/2005/8/layout/list1"/>
    <dgm:cxn modelId="{017FB76B-AD12-4F34-948E-BD4DABC4B99C}" type="presParOf" srcId="{211E1947-F8C5-4916-B04D-F5FC3C79172D}" destId="{C1576F49-966A-4A7F-A281-9F7E9FAD4233}" srcOrd="1" destOrd="0" presId="urn:microsoft.com/office/officeart/2005/8/layout/list1"/>
    <dgm:cxn modelId="{9F48E291-10BF-4FAB-B6CD-AFE1B13A9300}" type="presParOf" srcId="{211E1947-F8C5-4916-B04D-F5FC3C79172D}" destId="{D7307FE0-0CDD-4A9D-9380-AB8C8D94A7E5}" srcOrd="2" destOrd="0" presId="urn:microsoft.com/office/officeart/2005/8/layout/list1"/>
    <dgm:cxn modelId="{3FC79134-72A4-4537-B175-14F0BC9533C4}" type="presParOf" srcId="{211E1947-F8C5-4916-B04D-F5FC3C79172D}" destId="{92CE7332-0150-4244-B175-880C8A30718B}" srcOrd="3" destOrd="0" presId="urn:microsoft.com/office/officeart/2005/8/layout/list1"/>
    <dgm:cxn modelId="{60B7FFAE-4776-4D31-8811-09DF05314738}" type="presParOf" srcId="{211E1947-F8C5-4916-B04D-F5FC3C79172D}" destId="{85110B54-FEDB-4BC7-9CB6-65AFD66CF815}" srcOrd="4" destOrd="0" presId="urn:microsoft.com/office/officeart/2005/8/layout/list1"/>
    <dgm:cxn modelId="{6ECFB8F8-D5C4-4A98-AE99-7D13D56ADC06}" type="presParOf" srcId="{85110B54-FEDB-4BC7-9CB6-65AFD66CF815}" destId="{260A543B-A8FB-4DDC-AA96-EB83D4A3ADAC}" srcOrd="0" destOrd="0" presId="urn:microsoft.com/office/officeart/2005/8/layout/list1"/>
    <dgm:cxn modelId="{0451981F-54C1-4158-AA19-0F0BCCD6763D}" type="presParOf" srcId="{85110B54-FEDB-4BC7-9CB6-65AFD66CF815}" destId="{3A619027-495B-4756-A6B3-054929F0402D}" srcOrd="1" destOrd="0" presId="urn:microsoft.com/office/officeart/2005/8/layout/list1"/>
    <dgm:cxn modelId="{34E5EF6A-9574-4405-B8DD-EE01F4BE4F67}" type="presParOf" srcId="{211E1947-F8C5-4916-B04D-F5FC3C79172D}" destId="{E9BC5572-110A-4E7A-874C-B07A8F5A026E}" srcOrd="5" destOrd="0" presId="urn:microsoft.com/office/officeart/2005/8/layout/list1"/>
    <dgm:cxn modelId="{BFD034A4-6DE2-477A-B2A3-96A3F3A76AAB}" type="presParOf" srcId="{211E1947-F8C5-4916-B04D-F5FC3C79172D}" destId="{A7ACCFDD-2F49-4E54-ADB0-4573DA1A1E00}" srcOrd="6" destOrd="0" presId="urn:microsoft.com/office/officeart/2005/8/layout/list1"/>
    <dgm:cxn modelId="{B240E4AD-7BBC-4B92-9223-CA7EC24A4075}" type="presParOf" srcId="{211E1947-F8C5-4916-B04D-F5FC3C79172D}" destId="{CDAAEDE3-6462-4C22-92A8-B1E9BF756F3D}" srcOrd="7" destOrd="0" presId="urn:microsoft.com/office/officeart/2005/8/layout/list1"/>
    <dgm:cxn modelId="{E5927AE0-BA29-44EB-9027-690FDB8EEECF}" type="presParOf" srcId="{211E1947-F8C5-4916-B04D-F5FC3C79172D}" destId="{27F98FCD-5E97-4431-89BA-DCB1CD7A5958}" srcOrd="8" destOrd="0" presId="urn:microsoft.com/office/officeart/2005/8/layout/list1"/>
    <dgm:cxn modelId="{F84B5779-AD63-48E9-883F-BDEDC8BE736A}" type="presParOf" srcId="{27F98FCD-5E97-4431-89BA-DCB1CD7A5958}" destId="{D96EB9F3-AD6E-4C10-AFDB-6905327B6A7E}" srcOrd="0" destOrd="0" presId="urn:microsoft.com/office/officeart/2005/8/layout/list1"/>
    <dgm:cxn modelId="{8D5570E1-4212-4452-8269-B0E0FE1F4206}" type="presParOf" srcId="{27F98FCD-5E97-4431-89BA-DCB1CD7A5958}" destId="{7135CCFB-63AD-4EB8-A83D-4E3B464774DB}" srcOrd="1" destOrd="0" presId="urn:microsoft.com/office/officeart/2005/8/layout/list1"/>
    <dgm:cxn modelId="{50836916-49CC-430B-BEAA-EE176C3FFB34}" type="presParOf" srcId="{211E1947-F8C5-4916-B04D-F5FC3C79172D}" destId="{CDBC7EE5-B460-4793-A8DF-75C0746FC053}" srcOrd="9" destOrd="0" presId="urn:microsoft.com/office/officeart/2005/8/layout/list1"/>
    <dgm:cxn modelId="{5239FFED-29E2-4541-A5AA-063346AC6295}" type="presParOf" srcId="{211E1947-F8C5-4916-B04D-F5FC3C79172D}" destId="{9593FA66-82F1-4622-BC93-B4A4DFEDEA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9145F-336E-4FD7-A5C3-FE86B390C6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8519367D-694D-4B3E-B06F-ED9F548E31E2}">
      <dgm:prSet phldrT="[Text]"/>
      <dgm:spPr/>
      <dgm:t>
        <a:bodyPr/>
        <a:lstStyle/>
        <a:p>
          <a:r>
            <a:rPr lang="cs-CZ" dirty="0"/>
            <a:t>vztahy mezi státy a mezinárodními organizacemi</a:t>
          </a:r>
        </a:p>
      </dgm:t>
    </dgm:pt>
    <dgm:pt modelId="{E8E3CC82-CDFA-4C40-A481-6E6C475499A9}" type="parTrans" cxnId="{D3B10D38-BADB-4662-B920-D5FADF4D69CD}">
      <dgm:prSet/>
      <dgm:spPr/>
      <dgm:t>
        <a:bodyPr/>
        <a:lstStyle/>
        <a:p>
          <a:endParaRPr lang="cs-CZ"/>
        </a:p>
      </dgm:t>
    </dgm:pt>
    <dgm:pt modelId="{46D46BEE-8598-4D67-8D46-95C9B4543C9C}" type="sibTrans" cxnId="{D3B10D38-BADB-4662-B920-D5FADF4D69CD}">
      <dgm:prSet/>
      <dgm:spPr/>
      <dgm:t>
        <a:bodyPr/>
        <a:lstStyle/>
        <a:p>
          <a:endParaRPr lang="cs-CZ"/>
        </a:p>
      </dgm:t>
    </dgm:pt>
    <dgm:pt modelId="{F49073AD-1C24-44F2-BD28-0F6AE98B749E}">
      <dgm:prSet phldrT="[Text]"/>
      <dgm:spPr/>
      <dgm:t>
        <a:bodyPr/>
        <a:lstStyle/>
        <a:p>
          <a:r>
            <a:rPr lang="cs-CZ" dirty="0"/>
            <a:t>vztahy mezi státem a subjekty na jeho území</a:t>
          </a:r>
        </a:p>
      </dgm:t>
    </dgm:pt>
    <dgm:pt modelId="{554036BC-90F0-4545-AF8D-F555111D578A}" type="parTrans" cxnId="{3D957B81-5DBC-41F5-BB8B-6EAD6181C3B3}">
      <dgm:prSet/>
      <dgm:spPr/>
      <dgm:t>
        <a:bodyPr/>
        <a:lstStyle/>
        <a:p>
          <a:endParaRPr lang="cs-CZ"/>
        </a:p>
      </dgm:t>
    </dgm:pt>
    <dgm:pt modelId="{25DAB589-F2A4-456E-B142-A528F8C9E94C}" type="sibTrans" cxnId="{3D957B81-5DBC-41F5-BB8B-6EAD6181C3B3}">
      <dgm:prSet/>
      <dgm:spPr/>
      <dgm:t>
        <a:bodyPr/>
        <a:lstStyle/>
        <a:p>
          <a:endParaRPr lang="cs-CZ"/>
        </a:p>
      </dgm:t>
    </dgm:pt>
    <dgm:pt modelId="{E8BFE868-5A60-40C4-8291-CB43A301B6B1}">
      <dgm:prSet phldrT="[Text]"/>
      <dgm:spPr/>
      <dgm:t>
        <a:bodyPr/>
        <a:lstStyle/>
        <a:p>
          <a:r>
            <a:rPr lang="cs-CZ" dirty="0"/>
            <a:t>vztahy mezi obchodníky z různých států</a:t>
          </a:r>
        </a:p>
      </dgm:t>
    </dgm:pt>
    <dgm:pt modelId="{A3BEE54C-0CAC-422F-809F-B7A9F2AABB68}" type="parTrans" cxnId="{9668DE21-4E82-4A05-AD3A-42A46A53B406}">
      <dgm:prSet/>
      <dgm:spPr/>
      <dgm:t>
        <a:bodyPr/>
        <a:lstStyle/>
        <a:p>
          <a:endParaRPr lang="cs-CZ"/>
        </a:p>
      </dgm:t>
    </dgm:pt>
    <dgm:pt modelId="{E8A14333-7B8D-440B-BAB1-49CB60FC3950}" type="sibTrans" cxnId="{9668DE21-4E82-4A05-AD3A-42A46A53B406}">
      <dgm:prSet/>
      <dgm:spPr/>
      <dgm:t>
        <a:bodyPr/>
        <a:lstStyle/>
        <a:p>
          <a:endParaRPr lang="cs-CZ"/>
        </a:p>
      </dgm:t>
    </dgm:pt>
    <dgm:pt modelId="{6753BB9A-FF9C-4521-8273-41C1EDB12718}" type="pres">
      <dgm:prSet presAssocID="{7CB9145F-336E-4FD7-A5C3-FE86B390C695}" presName="Name0" presStyleCnt="0">
        <dgm:presLayoutVars>
          <dgm:chMax val="7"/>
          <dgm:chPref val="7"/>
          <dgm:dir/>
        </dgm:presLayoutVars>
      </dgm:prSet>
      <dgm:spPr/>
    </dgm:pt>
    <dgm:pt modelId="{3E431C8F-08D2-4802-88F9-510FF2E31474}" type="pres">
      <dgm:prSet presAssocID="{7CB9145F-336E-4FD7-A5C3-FE86B390C695}" presName="Name1" presStyleCnt="0"/>
      <dgm:spPr/>
    </dgm:pt>
    <dgm:pt modelId="{46CBB06A-FDEE-4232-8C17-3246D82CB215}" type="pres">
      <dgm:prSet presAssocID="{7CB9145F-336E-4FD7-A5C3-FE86B390C695}" presName="cycle" presStyleCnt="0"/>
      <dgm:spPr/>
    </dgm:pt>
    <dgm:pt modelId="{368E5E1E-02A2-4771-8DEE-45B727E49B86}" type="pres">
      <dgm:prSet presAssocID="{7CB9145F-336E-4FD7-A5C3-FE86B390C695}" presName="srcNode" presStyleLbl="node1" presStyleIdx="0" presStyleCnt="3"/>
      <dgm:spPr/>
    </dgm:pt>
    <dgm:pt modelId="{78CF9828-8CD9-446B-BB22-79075DB41CF2}" type="pres">
      <dgm:prSet presAssocID="{7CB9145F-336E-4FD7-A5C3-FE86B390C695}" presName="conn" presStyleLbl="parChTrans1D2" presStyleIdx="0" presStyleCnt="1"/>
      <dgm:spPr/>
    </dgm:pt>
    <dgm:pt modelId="{E70C4FD1-ECEE-41D9-8506-46B386FD97E9}" type="pres">
      <dgm:prSet presAssocID="{7CB9145F-336E-4FD7-A5C3-FE86B390C695}" presName="extraNode" presStyleLbl="node1" presStyleIdx="0" presStyleCnt="3"/>
      <dgm:spPr/>
    </dgm:pt>
    <dgm:pt modelId="{D49E3B41-87E3-410F-9DCA-52BAC9816FD6}" type="pres">
      <dgm:prSet presAssocID="{7CB9145F-336E-4FD7-A5C3-FE86B390C695}" presName="dstNode" presStyleLbl="node1" presStyleIdx="0" presStyleCnt="3"/>
      <dgm:spPr/>
    </dgm:pt>
    <dgm:pt modelId="{A04101D1-3B0D-417E-A1BF-D3E03AC48F09}" type="pres">
      <dgm:prSet presAssocID="{8519367D-694D-4B3E-B06F-ED9F548E31E2}" presName="text_1" presStyleLbl="node1" presStyleIdx="0" presStyleCnt="3">
        <dgm:presLayoutVars>
          <dgm:bulletEnabled val="1"/>
        </dgm:presLayoutVars>
      </dgm:prSet>
      <dgm:spPr/>
    </dgm:pt>
    <dgm:pt modelId="{6BC51620-7FE2-429B-A571-9757EAAD8B5F}" type="pres">
      <dgm:prSet presAssocID="{8519367D-694D-4B3E-B06F-ED9F548E31E2}" presName="accent_1" presStyleCnt="0"/>
      <dgm:spPr/>
    </dgm:pt>
    <dgm:pt modelId="{EBE9F683-D42D-4B79-BF1F-74A7B13BBAC6}" type="pres">
      <dgm:prSet presAssocID="{8519367D-694D-4B3E-B06F-ED9F548E31E2}" presName="accentRepeatNode" presStyleLbl="solidFgAcc1" presStyleIdx="0" presStyleCnt="3"/>
      <dgm:spPr/>
    </dgm:pt>
    <dgm:pt modelId="{11B123C1-3913-4226-A09C-B6D1997EB63F}" type="pres">
      <dgm:prSet presAssocID="{F49073AD-1C24-44F2-BD28-0F6AE98B749E}" presName="text_2" presStyleLbl="node1" presStyleIdx="1" presStyleCnt="3">
        <dgm:presLayoutVars>
          <dgm:bulletEnabled val="1"/>
        </dgm:presLayoutVars>
      </dgm:prSet>
      <dgm:spPr/>
    </dgm:pt>
    <dgm:pt modelId="{1E7C29E6-A578-445C-BF20-54388E5AFEAB}" type="pres">
      <dgm:prSet presAssocID="{F49073AD-1C24-44F2-BD28-0F6AE98B749E}" presName="accent_2" presStyleCnt="0"/>
      <dgm:spPr/>
    </dgm:pt>
    <dgm:pt modelId="{D5CB314D-C35C-4C18-AE10-774984A7B2C4}" type="pres">
      <dgm:prSet presAssocID="{F49073AD-1C24-44F2-BD28-0F6AE98B749E}" presName="accentRepeatNode" presStyleLbl="solidFgAcc1" presStyleIdx="1" presStyleCnt="3"/>
      <dgm:spPr/>
    </dgm:pt>
    <dgm:pt modelId="{394CA069-71FB-4BB0-BA66-7377A1456136}" type="pres">
      <dgm:prSet presAssocID="{E8BFE868-5A60-40C4-8291-CB43A301B6B1}" presName="text_3" presStyleLbl="node1" presStyleIdx="2" presStyleCnt="3">
        <dgm:presLayoutVars>
          <dgm:bulletEnabled val="1"/>
        </dgm:presLayoutVars>
      </dgm:prSet>
      <dgm:spPr/>
    </dgm:pt>
    <dgm:pt modelId="{FAE92423-4116-42D7-9C47-D95BB02FF720}" type="pres">
      <dgm:prSet presAssocID="{E8BFE868-5A60-40C4-8291-CB43A301B6B1}" presName="accent_3" presStyleCnt="0"/>
      <dgm:spPr/>
    </dgm:pt>
    <dgm:pt modelId="{AE2695D0-AE4F-49C7-9D2E-6886A04F5E6F}" type="pres">
      <dgm:prSet presAssocID="{E8BFE868-5A60-40C4-8291-CB43A301B6B1}" presName="accentRepeatNode" presStyleLbl="solidFgAcc1" presStyleIdx="2" presStyleCnt="3"/>
      <dgm:spPr/>
    </dgm:pt>
  </dgm:ptLst>
  <dgm:cxnLst>
    <dgm:cxn modelId="{33AAE918-BA1A-4DBC-BAE6-0BCE72705B39}" type="presOf" srcId="{7CB9145F-336E-4FD7-A5C3-FE86B390C695}" destId="{6753BB9A-FF9C-4521-8273-41C1EDB12718}" srcOrd="0" destOrd="0" presId="urn:microsoft.com/office/officeart/2008/layout/VerticalCurvedList"/>
    <dgm:cxn modelId="{9668DE21-4E82-4A05-AD3A-42A46A53B406}" srcId="{7CB9145F-336E-4FD7-A5C3-FE86B390C695}" destId="{E8BFE868-5A60-40C4-8291-CB43A301B6B1}" srcOrd="2" destOrd="0" parTransId="{A3BEE54C-0CAC-422F-809F-B7A9F2AABB68}" sibTransId="{E8A14333-7B8D-440B-BAB1-49CB60FC3950}"/>
    <dgm:cxn modelId="{D3B10D38-BADB-4662-B920-D5FADF4D69CD}" srcId="{7CB9145F-336E-4FD7-A5C3-FE86B390C695}" destId="{8519367D-694D-4B3E-B06F-ED9F548E31E2}" srcOrd="0" destOrd="0" parTransId="{E8E3CC82-CDFA-4C40-A481-6E6C475499A9}" sibTransId="{46D46BEE-8598-4D67-8D46-95C9B4543C9C}"/>
    <dgm:cxn modelId="{8E39533E-FA7E-4B33-8E6F-5D4CD8764EC5}" type="presOf" srcId="{46D46BEE-8598-4D67-8D46-95C9B4543C9C}" destId="{78CF9828-8CD9-446B-BB22-79075DB41CF2}" srcOrd="0" destOrd="0" presId="urn:microsoft.com/office/officeart/2008/layout/VerticalCurvedList"/>
    <dgm:cxn modelId="{4843915B-AB38-4D1D-8471-4ECC528E4304}" type="presOf" srcId="{F49073AD-1C24-44F2-BD28-0F6AE98B749E}" destId="{11B123C1-3913-4226-A09C-B6D1997EB63F}" srcOrd="0" destOrd="0" presId="urn:microsoft.com/office/officeart/2008/layout/VerticalCurvedList"/>
    <dgm:cxn modelId="{AA77837E-52DA-4C0B-8C9F-65AC971EB3D1}" type="presOf" srcId="{E8BFE868-5A60-40C4-8291-CB43A301B6B1}" destId="{394CA069-71FB-4BB0-BA66-7377A1456136}" srcOrd="0" destOrd="0" presId="urn:microsoft.com/office/officeart/2008/layout/VerticalCurvedList"/>
    <dgm:cxn modelId="{3D957B81-5DBC-41F5-BB8B-6EAD6181C3B3}" srcId="{7CB9145F-336E-4FD7-A5C3-FE86B390C695}" destId="{F49073AD-1C24-44F2-BD28-0F6AE98B749E}" srcOrd="1" destOrd="0" parTransId="{554036BC-90F0-4545-AF8D-F555111D578A}" sibTransId="{25DAB589-F2A4-456E-B142-A528F8C9E94C}"/>
    <dgm:cxn modelId="{23C54E9D-0A3B-4116-90D1-153CA32F87F6}" type="presOf" srcId="{8519367D-694D-4B3E-B06F-ED9F548E31E2}" destId="{A04101D1-3B0D-417E-A1BF-D3E03AC48F09}" srcOrd="0" destOrd="0" presId="urn:microsoft.com/office/officeart/2008/layout/VerticalCurvedList"/>
    <dgm:cxn modelId="{2E316D90-2439-4D79-B56A-C8CF4BDAB636}" type="presParOf" srcId="{6753BB9A-FF9C-4521-8273-41C1EDB12718}" destId="{3E431C8F-08D2-4802-88F9-510FF2E31474}" srcOrd="0" destOrd="0" presId="urn:microsoft.com/office/officeart/2008/layout/VerticalCurvedList"/>
    <dgm:cxn modelId="{74C4FA90-C175-4B06-971F-1907530CC36B}" type="presParOf" srcId="{3E431C8F-08D2-4802-88F9-510FF2E31474}" destId="{46CBB06A-FDEE-4232-8C17-3246D82CB215}" srcOrd="0" destOrd="0" presId="urn:microsoft.com/office/officeart/2008/layout/VerticalCurvedList"/>
    <dgm:cxn modelId="{89AA3F8B-593E-45F5-B775-EFED22CEEB2D}" type="presParOf" srcId="{46CBB06A-FDEE-4232-8C17-3246D82CB215}" destId="{368E5E1E-02A2-4771-8DEE-45B727E49B86}" srcOrd="0" destOrd="0" presId="urn:microsoft.com/office/officeart/2008/layout/VerticalCurvedList"/>
    <dgm:cxn modelId="{0309D78A-EDC5-46AB-BF06-27B2A5CC40D3}" type="presParOf" srcId="{46CBB06A-FDEE-4232-8C17-3246D82CB215}" destId="{78CF9828-8CD9-446B-BB22-79075DB41CF2}" srcOrd="1" destOrd="0" presId="urn:microsoft.com/office/officeart/2008/layout/VerticalCurvedList"/>
    <dgm:cxn modelId="{2F25B582-F7F4-4664-AB4B-2CE7E7F2CA38}" type="presParOf" srcId="{46CBB06A-FDEE-4232-8C17-3246D82CB215}" destId="{E70C4FD1-ECEE-41D9-8506-46B386FD97E9}" srcOrd="2" destOrd="0" presId="urn:microsoft.com/office/officeart/2008/layout/VerticalCurvedList"/>
    <dgm:cxn modelId="{0E12C41D-0EDC-4618-9A30-5981571600DE}" type="presParOf" srcId="{46CBB06A-FDEE-4232-8C17-3246D82CB215}" destId="{D49E3B41-87E3-410F-9DCA-52BAC9816FD6}" srcOrd="3" destOrd="0" presId="urn:microsoft.com/office/officeart/2008/layout/VerticalCurvedList"/>
    <dgm:cxn modelId="{30162526-31C8-4677-BB0A-365671F88134}" type="presParOf" srcId="{3E431C8F-08D2-4802-88F9-510FF2E31474}" destId="{A04101D1-3B0D-417E-A1BF-D3E03AC48F09}" srcOrd="1" destOrd="0" presId="urn:microsoft.com/office/officeart/2008/layout/VerticalCurvedList"/>
    <dgm:cxn modelId="{FEC2F8DC-5BA4-4798-B8E7-73DFDFC71990}" type="presParOf" srcId="{3E431C8F-08D2-4802-88F9-510FF2E31474}" destId="{6BC51620-7FE2-429B-A571-9757EAAD8B5F}" srcOrd="2" destOrd="0" presId="urn:microsoft.com/office/officeart/2008/layout/VerticalCurvedList"/>
    <dgm:cxn modelId="{156F6F85-2D65-411A-8570-730C61A29AE2}" type="presParOf" srcId="{6BC51620-7FE2-429B-A571-9757EAAD8B5F}" destId="{EBE9F683-D42D-4B79-BF1F-74A7B13BBAC6}" srcOrd="0" destOrd="0" presId="urn:microsoft.com/office/officeart/2008/layout/VerticalCurvedList"/>
    <dgm:cxn modelId="{75665574-B176-4B6A-A5E7-7EE3DBC4BB17}" type="presParOf" srcId="{3E431C8F-08D2-4802-88F9-510FF2E31474}" destId="{11B123C1-3913-4226-A09C-B6D1997EB63F}" srcOrd="3" destOrd="0" presId="urn:microsoft.com/office/officeart/2008/layout/VerticalCurvedList"/>
    <dgm:cxn modelId="{71E20B0F-0DA1-4212-BE7D-658A18B6829B}" type="presParOf" srcId="{3E431C8F-08D2-4802-88F9-510FF2E31474}" destId="{1E7C29E6-A578-445C-BF20-54388E5AFEAB}" srcOrd="4" destOrd="0" presId="urn:microsoft.com/office/officeart/2008/layout/VerticalCurvedList"/>
    <dgm:cxn modelId="{A04CD779-9FDA-4C0F-A2F9-60623E3FDF3B}" type="presParOf" srcId="{1E7C29E6-A578-445C-BF20-54388E5AFEAB}" destId="{D5CB314D-C35C-4C18-AE10-774984A7B2C4}" srcOrd="0" destOrd="0" presId="urn:microsoft.com/office/officeart/2008/layout/VerticalCurvedList"/>
    <dgm:cxn modelId="{ECC8374D-3185-41D0-AF9C-49EAA5DA1CB0}" type="presParOf" srcId="{3E431C8F-08D2-4802-88F9-510FF2E31474}" destId="{394CA069-71FB-4BB0-BA66-7377A1456136}" srcOrd="5" destOrd="0" presId="urn:microsoft.com/office/officeart/2008/layout/VerticalCurvedList"/>
    <dgm:cxn modelId="{E650FF4E-D442-4C2C-AE72-D7617B72CEBF}" type="presParOf" srcId="{3E431C8F-08D2-4802-88F9-510FF2E31474}" destId="{FAE92423-4116-42D7-9C47-D95BB02FF720}" srcOrd="6" destOrd="0" presId="urn:microsoft.com/office/officeart/2008/layout/VerticalCurvedList"/>
    <dgm:cxn modelId="{C7824ACC-45B1-4234-9E15-871792A18431}" type="presParOf" srcId="{FAE92423-4116-42D7-9C47-D95BB02FF720}" destId="{AE2695D0-AE4F-49C7-9D2E-6886A04F5E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383F7-2CB2-4F71-9489-905B5E80C6B4}" type="doc">
      <dgm:prSet loTypeId="urn:microsoft.com/office/officeart/2005/8/layout/hProcess9" loCatId="process" qsTypeId="urn:microsoft.com/office/officeart/2005/8/quickstyle/simple1" qsCatId="simple" csTypeId="urn:microsoft.com/office/officeart/2005/8/colors/accent1_2" csCatId="accent1" phldr="1"/>
      <dgm:spPr/>
    </dgm:pt>
    <dgm:pt modelId="{3C04A912-3369-495C-A916-7D24EB7B6070}">
      <dgm:prSet phldrT="[Text]"/>
      <dgm:spPr/>
      <dgm:t>
        <a:bodyPr/>
        <a:lstStyle/>
        <a:p>
          <a:r>
            <a:rPr lang="cs-CZ" dirty="0"/>
            <a:t>Protekcionismus:</a:t>
          </a:r>
        </a:p>
        <a:p>
          <a:r>
            <a:rPr lang="cs-CZ" dirty="0"/>
            <a:t>proti MO</a:t>
          </a:r>
        </a:p>
      </dgm:t>
    </dgm:pt>
    <dgm:pt modelId="{D1FF1FE2-7A88-45E3-8AD9-904D6A454C20}" type="parTrans" cxnId="{2FE49D7E-0292-4AE7-A4F7-EF3E929246D8}">
      <dgm:prSet/>
      <dgm:spPr/>
      <dgm:t>
        <a:bodyPr/>
        <a:lstStyle/>
        <a:p>
          <a:endParaRPr lang="cs-CZ"/>
        </a:p>
      </dgm:t>
    </dgm:pt>
    <dgm:pt modelId="{7283DCCF-ECBB-446D-8430-8F844F88036F}" type="sibTrans" cxnId="{2FE49D7E-0292-4AE7-A4F7-EF3E929246D8}">
      <dgm:prSet/>
      <dgm:spPr/>
      <dgm:t>
        <a:bodyPr/>
        <a:lstStyle/>
        <a:p>
          <a:endParaRPr lang="cs-CZ"/>
        </a:p>
      </dgm:t>
    </dgm:pt>
    <dgm:pt modelId="{5ABC0B0A-7F15-4807-9D13-86999BBB94C4}">
      <dgm:prSet phldrT="[Text]"/>
      <dgm:spPr/>
      <dgm:t>
        <a:bodyPr/>
        <a:lstStyle/>
        <a:p>
          <a:r>
            <a:rPr lang="cs-CZ" dirty="0"/>
            <a:t>Konec 19. století:</a:t>
          </a:r>
        </a:p>
        <a:p>
          <a:r>
            <a:rPr lang="cs-CZ" dirty="0"/>
            <a:t>uvolňování, ale bilaterální smlouvy</a:t>
          </a:r>
        </a:p>
      </dgm:t>
    </dgm:pt>
    <dgm:pt modelId="{9E10D6BF-6811-414D-9302-359FD15532F4}" type="parTrans" cxnId="{5C900956-39B9-462A-A077-2B1F401C5C59}">
      <dgm:prSet/>
      <dgm:spPr/>
      <dgm:t>
        <a:bodyPr/>
        <a:lstStyle/>
        <a:p>
          <a:endParaRPr lang="cs-CZ"/>
        </a:p>
      </dgm:t>
    </dgm:pt>
    <dgm:pt modelId="{BE5DEE6A-BC8E-441C-BE5A-89229333DBEC}" type="sibTrans" cxnId="{5C900956-39B9-462A-A077-2B1F401C5C59}">
      <dgm:prSet/>
      <dgm:spPr/>
      <dgm:t>
        <a:bodyPr/>
        <a:lstStyle/>
        <a:p>
          <a:endParaRPr lang="cs-CZ"/>
        </a:p>
      </dgm:t>
    </dgm:pt>
    <dgm:pt modelId="{53DDCBC8-FC7D-46A2-8486-1F6A24933B11}">
      <dgm:prSet phldrT="[Text]"/>
      <dgm:spPr/>
      <dgm:t>
        <a:bodyPr/>
        <a:lstStyle/>
        <a:p>
          <a:r>
            <a:rPr lang="cs-CZ" dirty="0"/>
            <a:t>Po 2. sv. válce:</a:t>
          </a:r>
        </a:p>
        <a:p>
          <a:r>
            <a:rPr lang="cs-CZ" dirty="0"/>
            <a:t>multilaterální smlouvy</a:t>
          </a:r>
        </a:p>
      </dgm:t>
    </dgm:pt>
    <dgm:pt modelId="{E7B62770-E555-42F5-B472-315584711AD0}" type="parTrans" cxnId="{8E961593-571F-41E7-9772-79C638C6CE19}">
      <dgm:prSet/>
      <dgm:spPr/>
      <dgm:t>
        <a:bodyPr/>
        <a:lstStyle/>
        <a:p>
          <a:endParaRPr lang="cs-CZ"/>
        </a:p>
      </dgm:t>
    </dgm:pt>
    <dgm:pt modelId="{FA9ABA93-01A7-436B-9B3F-7A66C2225283}" type="sibTrans" cxnId="{8E961593-571F-41E7-9772-79C638C6CE19}">
      <dgm:prSet/>
      <dgm:spPr/>
      <dgm:t>
        <a:bodyPr/>
        <a:lstStyle/>
        <a:p>
          <a:endParaRPr lang="cs-CZ"/>
        </a:p>
      </dgm:t>
    </dgm:pt>
    <dgm:pt modelId="{38CE2666-98A7-4B57-A496-C698C49019BF}" type="pres">
      <dgm:prSet presAssocID="{DB6383F7-2CB2-4F71-9489-905B5E80C6B4}" presName="CompostProcess" presStyleCnt="0">
        <dgm:presLayoutVars>
          <dgm:dir/>
          <dgm:resizeHandles val="exact"/>
        </dgm:presLayoutVars>
      </dgm:prSet>
      <dgm:spPr/>
    </dgm:pt>
    <dgm:pt modelId="{9A4E01E1-23EB-4487-A93B-54E8330DD322}" type="pres">
      <dgm:prSet presAssocID="{DB6383F7-2CB2-4F71-9489-905B5E80C6B4}" presName="arrow" presStyleLbl="bgShp" presStyleIdx="0" presStyleCnt="1" custLinFactNeighborX="-26152" custLinFactNeighborY="28470"/>
      <dgm:spPr/>
    </dgm:pt>
    <dgm:pt modelId="{CF879776-17D9-41BD-A721-F77FD112B3A8}" type="pres">
      <dgm:prSet presAssocID="{DB6383F7-2CB2-4F71-9489-905B5E80C6B4}" presName="linearProcess" presStyleCnt="0"/>
      <dgm:spPr/>
    </dgm:pt>
    <dgm:pt modelId="{CB1561ED-6152-4C26-9A48-53B0793168C8}" type="pres">
      <dgm:prSet presAssocID="{3C04A912-3369-495C-A916-7D24EB7B6070}" presName="textNode" presStyleLbl="node1" presStyleIdx="0" presStyleCnt="3">
        <dgm:presLayoutVars>
          <dgm:bulletEnabled val="1"/>
        </dgm:presLayoutVars>
      </dgm:prSet>
      <dgm:spPr/>
    </dgm:pt>
    <dgm:pt modelId="{A6E25937-5D0B-4961-B610-E7336941A5CD}" type="pres">
      <dgm:prSet presAssocID="{7283DCCF-ECBB-446D-8430-8F844F88036F}" presName="sibTrans" presStyleCnt="0"/>
      <dgm:spPr/>
    </dgm:pt>
    <dgm:pt modelId="{D3D395EC-951A-45E4-9626-254D98652D41}" type="pres">
      <dgm:prSet presAssocID="{5ABC0B0A-7F15-4807-9D13-86999BBB94C4}" presName="textNode" presStyleLbl="node1" presStyleIdx="1" presStyleCnt="3">
        <dgm:presLayoutVars>
          <dgm:bulletEnabled val="1"/>
        </dgm:presLayoutVars>
      </dgm:prSet>
      <dgm:spPr/>
    </dgm:pt>
    <dgm:pt modelId="{7762D54E-83A4-464B-A57B-E29532D1EA6A}" type="pres">
      <dgm:prSet presAssocID="{BE5DEE6A-BC8E-441C-BE5A-89229333DBEC}" presName="sibTrans" presStyleCnt="0"/>
      <dgm:spPr/>
    </dgm:pt>
    <dgm:pt modelId="{88CA8FE4-C525-490F-BB7C-DB64DAF5E982}" type="pres">
      <dgm:prSet presAssocID="{53DDCBC8-FC7D-46A2-8486-1F6A24933B11}" presName="textNode" presStyleLbl="node1" presStyleIdx="2" presStyleCnt="3">
        <dgm:presLayoutVars>
          <dgm:bulletEnabled val="1"/>
        </dgm:presLayoutVars>
      </dgm:prSet>
      <dgm:spPr/>
    </dgm:pt>
  </dgm:ptLst>
  <dgm:cxnLst>
    <dgm:cxn modelId="{63B69404-3426-485A-9E53-F8365095CE45}" type="presOf" srcId="{3C04A912-3369-495C-A916-7D24EB7B6070}" destId="{CB1561ED-6152-4C26-9A48-53B0793168C8}" srcOrd="0" destOrd="0" presId="urn:microsoft.com/office/officeart/2005/8/layout/hProcess9"/>
    <dgm:cxn modelId="{BFB14312-10E7-4936-B4D2-09A2E41ED86E}" type="presOf" srcId="{5ABC0B0A-7F15-4807-9D13-86999BBB94C4}" destId="{D3D395EC-951A-45E4-9626-254D98652D41}" srcOrd="0" destOrd="0" presId="urn:microsoft.com/office/officeart/2005/8/layout/hProcess9"/>
    <dgm:cxn modelId="{28243133-A11A-4692-ADE1-7CC66E2A7268}" type="presOf" srcId="{DB6383F7-2CB2-4F71-9489-905B5E80C6B4}" destId="{38CE2666-98A7-4B57-A496-C698C49019BF}" srcOrd="0" destOrd="0" presId="urn:microsoft.com/office/officeart/2005/8/layout/hProcess9"/>
    <dgm:cxn modelId="{5C900956-39B9-462A-A077-2B1F401C5C59}" srcId="{DB6383F7-2CB2-4F71-9489-905B5E80C6B4}" destId="{5ABC0B0A-7F15-4807-9D13-86999BBB94C4}" srcOrd="1" destOrd="0" parTransId="{9E10D6BF-6811-414D-9302-359FD15532F4}" sibTransId="{BE5DEE6A-BC8E-441C-BE5A-89229333DBEC}"/>
    <dgm:cxn modelId="{2FE49D7E-0292-4AE7-A4F7-EF3E929246D8}" srcId="{DB6383F7-2CB2-4F71-9489-905B5E80C6B4}" destId="{3C04A912-3369-495C-A916-7D24EB7B6070}" srcOrd="0" destOrd="0" parTransId="{D1FF1FE2-7A88-45E3-8AD9-904D6A454C20}" sibTransId="{7283DCCF-ECBB-446D-8430-8F844F88036F}"/>
    <dgm:cxn modelId="{8E961593-571F-41E7-9772-79C638C6CE19}" srcId="{DB6383F7-2CB2-4F71-9489-905B5E80C6B4}" destId="{53DDCBC8-FC7D-46A2-8486-1F6A24933B11}" srcOrd="2" destOrd="0" parTransId="{E7B62770-E555-42F5-B472-315584711AD0}" sibTransId="{FA9ABA93-01A7-436B-9B3F-7A66C2225283}"/>
    <dgm:cxn modelId="{B6DA54FA-0262-4ACD-813D-280F7B9FB717}" type="presOf" srcId="{53DDCBC8-FC7D-46A2-8486-1F6A24933B11}" destId="{88CA8FE4-C525-490F-BB7C-DB64DAF5E982}" srcOrd="0" destOrd="0" presId="urn:microsoft.com/office/officeart/2005/8/layout/hProcess9"/>
    <dgm:cxn modelId="{1B8AD130-458B-4193-8EF9-48CFFCA00119}" type="presParOf" srcId="{38CE2666-98A7-4B57-A496-C698C49019BF}" destId="{9A4E01E1-23EB-4487-A93B-54E8330DD322}" srcOrd="0" destOrd="0" presId="urn:microsoft.com/office/officeart/2005/8/layout/hProcess9"/>
    <dgm:cxn modelId="{2C940009-C771-497D-965C-0B9206A57133}" type="presParOf" srcId="{38CE2666-98A7-4B57-A496-C698C49019BF}" destId="{CF879776-17D9-41BD-A721-F77FD112B3A8}" srcOrd="1" destOrd="0" presId="urn:microsoft.com/office/officeart/2005/8/layout/hProcess9"/>
    <dgm:cxn modelId="{3D81B196-9996-4465-B57C-448F85FE423F}" type="presParOf" srcId="{CF879776-17D9-41BD-A721-F77FD112B3A8}" destId="{CB1561ED-6152-4C26-9A48-53B0793168C8}" srcOrd="0" destOrd="0" presId="urn:microsoft.com/office/officeart/2005/8/layout/hProcess9"/>
    <dgm:cxn modelId="{F8D7A97C-395D-4060-93D1-005046231A72}" type="presParOf" srcId="{CF879776-17D9-41BD-A721-F77FD112B3A8}" destId="{A6E25937-5D0B-4961-B610-E7336941A5CD}" srcOrd="1" destOrd="0" presId="urn:microsoft.com/office/officeart/2005/8/layout/hProcess9"/>
    <dgm:cxn modelId="{CA4DB1DA-7669-4CAB-B774-5BAA47E06244}" type="presParOf" srcId="{CF879776-17D9-41BD-A721-F77FD112B3A8}" destId="{D3D395EC-951A-45E4-9626-254D98652D41}" srcOrd="2" destOrd="0" presId="urn:microsoft.com/office/officeart/2005/8/layout/hProcess9"/>
    <dgm:cxn modelId="{5A4A70EF-772D-4A61-AE3D-433CE2C40FA0}" type="presParOf" srcId="{CF879776-17D9-41BD-A721-F77FD112B3A8}" destId="{7762D54E-83A4-464B-A57B-E29532D1EA6A}" srcOrd="3" destOrd="0" presId="urn:microsoft.com/office/officeart/2005/8/layout/hProcess9"/>
    <dgm:cxn modelId="{C22AF602-5136-4D6C-B5A3-7717AD646F69}" type="presParOf" srcId="{CF879776-17D9-41BD-A721-F77FD112B3A8}" destId="{88CA8FE4-C525-490F-BB7C-DB64DAF5E98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77ED04-A339-414D-86D1-6BE3C2569B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5C322D4E-AD01-48B1-BEE9-5F45FF62C063}">
      <dgm:prSet phldrT="[Text]"/>
      <dgm:spPr/>
      <dgm:t>
        <a:bodyPr/>
        <a:lstStyle/>
        <a:p>
          <a:r>
            <a:rPr lang="cs-CZ" dirty="0"/>
            <a:t>Generální rada</a:t>
          </a:r>
        </a:p>
      </dgm:t>
    </dgm:pt>
    <dgm:pt modelId="{B2D5E2B4-4160-4E28-B386-735BF6F551DB}" type="parTrans" cxnId="{3932BBFE-55A3-454A-8307-ADCBE809B02D}">
      <dgm:prSet/>
      <dgm:spPr/>
      <dgm:t>
        <a:bodyPr/>
        <a:lstStyle/>
        <a:p>
          <a:endParaRPr lang="cs-CZ"/>
        </a:p>
      </dgm:t>
    </dgm:pt>
    <dgm:pt modelId="{E3DF8B35-0FAA-4859-BB94-FCC59F7CB8AA}" type="sibTrans" cxnId="{3932BBFE-55A3-454A-8307-ADCBE809B02D}">
      <dgm:prSet/>
      <dgm:spPr/>
      <dgm:t>
        <a:bodyPr/>
        <a:lstStyle/>
        <a:p>
          <a:endParaRPr lang="cs-CZ"/>
        </a:p>
      </dgm:t>
    </dgm:pt>
    <dgm:pt modelId="{6D5421C9-C928-43D5-AD03-6327F118E18A}">
      <dgm:prSet phldrT="[Text]"/>
      <dgm:spPr/>
      <dgm:t>
        <a:bodyPr/>
        <a:lstStyle/>
        <a:p>
          <a:r>
            <a:rPr lang="cs-CZ" dirty="0"/>
            <a:t>Výbory</a:t>
          </a:r>
        </a:p>
      </dgm:t>
    </dgm:pt>
    <dgm:pt modelId="{D1954F52-02C3-4FFC-9D8F-6F32FA0D8E78}" type="parTrans" cxnId="{624902EB-0536-4732-B57B-347B41133672}">
      <dgm:prSet/>
      <dgm:spPr/>
      <dgm:t>
        <a:bodyPr/>
        <a:lstStyle/>
        <a:p>
          <a:endParaRPr lang="cs-CZ"/>
        </a:p>
      </dgm:t>
    </dgm:pt>
    <dgm:pt modelId="{A5D06DE9-FBCA-42DD-B84F-9E50AC7ED0B7}" type="sibTrans" cxnId="{624902EB-0536-4732-B57B-347B41133672}">
      <dgm:prSet/>
      <dgm:spPr/>
      <dgm:t>
        <a:bodyPr/>
        <a:lstStyle/>
        <a:p>
          <a:endParaRPr lang="cs-CZ"/>
        </a:p>
      </dgm:t>
    </dgm:pt>
    <dgm:pt modelId="{51232EC1-E689-47F8-AA8B-BECD781772AF}">
      <dgm:prSet/>
      <dgm:spPr/>
      <dgm:t>
        <a:bodyPr/>
        <a:lstStyle/>
        <a:p>
          <a:r>
            <a:rPr lang="cs-CZ" dirty="0"/>
            <a:t>Sekretariát</a:t>
          </a:r>
        </a:p>
      </dgm:t>
    </dgm:pt>
    <dgm:pt modelId="{AFEB2AC0-5214-4934-9404-2079EC6F76FD}" type="parTrans" cxnId="{6FAEE4BA-A1E0-4F3A-9923-8041B96E7852}">
      <dgm:prSet/>
      <dgm:spPr/>
      <dgm:t>
        <a:bodyPr/>
        <a:lstStyle/>
        <a:p>
          <a:endParaRPr lang="cs-CZ"/>
        </a:p>
      </dgm:t>
    </dgm:pt>
    <dgm:pt modelId="{033FD41B-E93A-4299-A31C-520B17801ADB}" type="sibTrans" cxnId="{6FAEE4BA-A1E0-4F3A-9923-8041B96E7852}">
      <dgm:prSet/>
      <dgm:spPr/>
      <dgm:t>
        <a:bodyPr/>
        <a:lstStyle/>
        <a:p>
          <a:endParaRPr lang="cs-CZ"/>
        </a:p>
      </dgm:t>
    </dgm:pt>
    <dgm:pt modelId="{D6B89AD5-AFBB-44C2-8695-9BDD43305A8E}">
      <dgm:prSet phldrT="[Text]"/>
      <dgm:spPr/>
      <dgm:t>
        <a:bodyPr/>
        <a:lstStyle/>
        <a:p>
          <a:r>
            <a:rPr lang="cs-CZ" dirty="0"/>
            <a:t>Konference ministrů</a:t>
          </a:r>
        </a:p>
      </dgm:t>
    </dgm:pt>
    <dgm:pt modelId="{BD43971F-D8FC-4432-8643-0453BF6BC87F}" type="sibTrans" cxnId="{4FD54DF6-B1F0-48E9-AE2A-C7239B54A065}">
      <dgm:prSet/>
      <dgm:spPr/>
      <dgm:t>
        <a:bodyPr/>
        <a:lstStyle/>
        <a:p>
          <a:endParaRPr lang="cs-CZ"/>
        </a:p>
      </dgm:t>
    </dgm:pt>
    <dgm:pt modelId="{AEF67002-FDDA-4F64-8AED-268578FC5C8F}" type="parTrans" cxnId="{4FD54DF6-B1F0-48E9-AE2A-C7239B54A065}">
      <dgm:prSet/>
      <dgm:spPr/>
      <dgm:t>
        <a:bodyPr/>
        <a:lstStyle/>
        <a:p>
          <a:endParaRPr lang="cs-CZ"/>
        </a:p>
      </dgm:t>
    </dgm:pt>
    <dgm:pt modelId="{DE86CFDC-1BF6-4EB9-8DFF-089A253214C5}" type="pres">
      <dgm:prSet presAssocID="{8E77ED04-A339-414D-86D1-6BE3C2569B2B}" presName="linear" presStyleCnt="0">
        <dgm:presLayoutVars>
          <dgm:dir/>
          <dgm:animLvl val="lvl"/>
          <dgm:resizeHandles val="exact"/>
        </dgm:presLayoutVars>
      </dgm:prSet>
      <dgm:spPr/>
    </dgm:pt>
    <dgm:pt modelId="{C1F8141D-A8A6-4066-AE78-B7C3B64D5BE1}" type="pres">
      <dgm:prSet presAssocID="{D6B89AD5-AFBB-44C2-8695-9BDD43305A8E}" presName="parentLin" presStyleCnt="0"/>
      <dgm:spPr/>
    </dgm:pt>
    <dgm:pt modelId="{18231F06-60A2-469E-A81E-673A2F067604}" type="pres">
      <dgm:prSet presAssocID="{D6B89AD5-AFBB-44C2-8695-9BDD43305A8E}" presName="parentLeftMargin" presStyleLbl="node1" presStyleIdx="0" presStyleCnt="4"/>
      <dgm:spPr/>
    </dgm:pt>
    <dgm:pt modelId="{EB7E264C-DB07-43D5-9925-25EC163A10A4}" type="pres">
      <dgm:prSet presAssocID="{D6B89AD5-AFBB-44C2-8695-9BDD43305A8E}" presName="parentText" presStyleLbl="node1" presStyleIdx="0" presStyleCnt="4">
        <dgm:presLayoutVars>
          <dgm:chMax val="0"/>
          <dgm:bulletEnabled val="1"/>
        </dgm:presLayoutVars>
      </dgm:prSet>
      <dgm:spPr/>
    </dgm:pt>
    <dgm:pt modelId="{76685951-6AE0-4B66-BB62-707CD370E55B}" type="pres">
      <dgm:prSet presAssocID="{D6B89AD5-AFBB-44C2-8695-9BDD43305A8E}" presName="negativeSpace" presStyleCnt="0"/>
      <dgm:spPr/>
    </dgm:pt>
    <dgm:pt modelId="{6625E722-AD81-487E-AF07-458B4DF37874}" type="pres">
      <dgm:prSet presAssocID="{D6B89AD5-AFBB-44C2-8695-9BDD43305A8E}" presName="childText" presStyleLbl="conFgAcc1" presStyleIdx="0" presStyleCnt="4">
        <dgm:presLayoutVars>
          <dgm:bulletEnabled val="1"/>
        </dgm:presLayoutVars>
      </dgm:prSet>
      <dgm:spPr/>
    </dgm:pt>
    <dgm:pt modelId="{535902E8-A00D-475F-802D-E315C40BA4BC}" type="pres">
      <dgm:prSet presAssocID="{BD43971F-D8FC-4432-8643-0453BF6BC87F}" presName="spaceBetweenRectangles" presStyleCnt="0"/>
      <dgm:spPr/>
    </dgm:pt>
    <dgm:pt modelId="{3626D870-C450-41E3-AF5D-7E1991992F10}" type="pres">
      <dgm:prSet presAssocID="{5C322D4E-AD01-48B1-BEE9-5F45FF62C063}" presName="parentLin" presStyleCnt="0"/>
      <dgm:spPr/>
    </dgm:pt>
    <dgm:pt modelId="{DA04E1F5-5E3C-4DC9-8B89-0A8885740A18}" type="pres">
      <dgm:prSet presAssocID="{5C322D4E-AD01-48B1-BEE9-5F45FF62C063}" presName="parentLeftMargin" presStyleLbl="node1" presStyleIdx="0" presStyleCnt="4"/>
      <dgm:spPr/>
    </dgm:pt>
    <dgm:pt modelId="{17C8F7E9-F3C6-4293-9BF3-FD2CF29B6FD8}" type="pres">
      <dgm:prSet presAssocID="{5C322D4E-AD01-48B1-BEE9-5F45FF62C063}" presName="parentText" presStyleLbl="node1" presStyleIdx="1" presStyleCnt="4">
        <dgm:presLayoutVars>
          <dgm:chMax val="0"/>
          <dgm:bulletEnabled val="1"/>
        </dgm:presLayoutVars>
      </dgm:prSet>
      <dgm:spPr/>
    </dgm:pt>
    <dgm:pt modelId="{6E702DF7-1805-4B13-844D-3B618072DE55}" type="pres">
      <dgm:prSet presAssocID="{5C322D4E-AD01-48B1-BEE9-5F45FF62C063}" presName="negativeSpace" presStyleCnt="0"/>
      <dgm:spPr/>
    </dgm:pt>
    <dgm:pt modelId="{F92F2986-298F-4DAF-80CF-C736B847EDD2}" type="pres">
      <dgm:prSet presAssocID="{5C322D4E-AD01-48B1-BEE9-5F45FF62C063}" presName="childText" presStyleLbl="conFgAcc1" presStyleIdx="1" presStyleCnt="4">
        <dgm:presLayoutVars>
          <dgm:bulletEnabled val="1"/>
        </dgm:presLayoutVars>
      </dgm:prSet>
      <dgm:spPr/>
    </dgm:pt>
    <dgm:pt modelId="{B6BE1714-E758-4696-BC7E-D857CE246B8A}" type="pres">
      <dgm:prSet presAssocID="{E3DF8B35-0FAA-4859-BB94-FCC59F7CB8AA}" presName="spaceBetweenRectangles" presStyleCnt="0"/>
      <dgm:spPr/>
    </dgm:pt>
    <dgm:pt modelId="{22C6765D-65FD-40CF-A13D-56997B3A751D}" type="pres">
      <dgm:prSet presAssocID="{51232EC1-E689-47F8-AA8B-BECD781772AF}" presName="parentLin" presStyleCnt="0"/>
      <dgm:spPr/>
    </dgm:pt>
    <dgm:pt modelId="{64320ADA-763D-4626-A542-89B973B78837}" type="pres">
      <dgm:prSet presAssocID="{51232EC1-E689-47F8-AA8B-BECD781772AF}" presName="parentLeftMargin" presStyleLbl="node1" presStyleIdx="1" presStyleCnt="4"/>
      <dgm:spPr/>
    </dgm:pt>
    <dgm:pt modelId="{F27FAFFE-8209-43ED-9DC9-CFD8364FE55E}" type="pres">
      <dgm:prSet presAssocID="{51232EC1-E689-47F8-AA8B-BECD781772AF}" presName="parentText" presStyleLbl="node1" presStyleIdx="2" presStyleCnt="4">
        <dgm:presLayoutVars>
          <dgm:chMax val="0"/>
          <dgm:bulletEnabled val="1"/>
        </dgm:presLayoutVars>
      </dgm:prSet>
      <dgm:spPr/>
    </dgm:pt>
    <dgm:pt modelId="{EB807D68-3C69-4802-B2A9-AA82BF79E3D5}" type="pres">
      <dgm:prSet presAssocID="{51232EC1-E689-47F8-AA8B-BECD781772AF}" presName="negativeSpace" presStyleCnt="0"/>
      <dgm:spPr/>
    </dgm:pt>
    <dgm:pt modelId="{BFCF3BD4-2B81-4A4B-857E-DEF9DCA92A3D}" type="pres">
      <dgm:prSet presAssocID="{51232EC1-E689-47F8-AA8B-BECD781772AF}" presName="childText" presStyleLbl="conFgAcc1" presStyleIdx="2" presStyleCnt="4">
        <dgm:presLayoutVars>
          <dgm:bulletEnabled val="1"/>
        </dgm:presLayoutVars>
      </dgm:prSet>
      <dgm:spPr/>
    </dgm:pt>
    <dgm:pt modelId="{DF3482A2-84E4-4BF1-ABFA-CFB72D53F47E}" type="pres">
      <dgm:prSet presAssocID="{033FD41B-E93A-4299-A31C-520B17801ADB}" presName="spaceBetweenRectangles" presStyleCnt="0"/>
      <dgm:spPr/>
    </dgm:pt>
    <dgm:pt modelId="{A86AE36C-F742-4AD2-933B-076771727329}" type="pres">
      <dgm:prSet presAssocID="{6D5421C9-C928-43D5-AD03-6327F118E18A}" presName="parentLin" presStyleCnt="0"/>
      <dgm:spPr/>
    </dgm:pt>
    <dgm:pt modelId="{725C4A76-1610-4C37-9D4A-3A2B048CC3D3}" type="pres">
      <dgm:prSet presAssocID="{6D5421C9-C928-43D5-AD03-6327F118E18A}" presName="parentLeftMargin" presStyleLbl="node1" presStyleIdx="2" presStyleCnt="4"/>
      <dgm:spPr/>
    </dgm:pt>
    <dgm:pt modelId="{6FBF83EE-FDE6-4C20-951A-34A24E5DF7C3}" type="pres">
      <dgm:prSet presAssocID="{6D5421C9-C928-43D5-AD03-6327F118E18A}" presName="parentText" presStyleLbl="node1" presStyleIdx="3" presStyleCnt="4">
        <dgm:presLayoutVars>
          <dgm:chMax val="0"/>
          <dgm:bulletEnabled val="1"/>
        </dgm:presLayoutVars>
      </dgm:prSet>
      <dgm:spPr/>
    </dgm:pt>
    <dgm:pt modelId="{BF68C131-FA49-4610-B660-A65C58BB5FA0}" type="pres">
      <dgm:prSet presAssocID="{6D5421C9-C928-43D5-AD03-6327F118E18A}" presName="negativeSpace" presStyleCnt="0"/>
      <dgm:spPr/>
    </dgm:pt>
    <dgm:pt modelId="{7D06CCF4-3A10-4240-B7C8-5A5F785DAD95}" type="pres">
      <dgm:prSet presAssocID="{6D5421C9-C928-43D5-AD03-6327F118E18A}" presName="childText" presStyleLbl="conFgAcc1" presStyleIdx="3" presStyleCnt="4">
        <dgm:presLayoutVars>
          <dgm:bulletEnabled val="1"/>
        </dgm:presLayoutVars>
      </dgm:prSet>
      <dgm:spPr/>
    </dgm:pt>
  </dgm:ptLst>
  <dgm:cxnLst>
    <dgm:cxn modelId="{BAB5BA09-486E-423F-998B-79E2611514AD}" type="presOf" srcId="{5C322D4E-AD01-48B1-BEE9-5F45FF62C063}" destId="{17C8F7E9-F3C6-4293-9BF3-FD2CF29B6FD8}" srcOrd="1" destOrd="0" presId="urn:microsoft.com/office/officeart/2005/8/layout/list1"/>
    <dgm:cxn modelId="{8D08B10A-79C4-4BC8-8B41-E2201C749FB6}" type="presOf" srcId="{6D5421C9-C928-43D5-AD03-6327F118E18A}" destId="{725C4A76-1610-4C37-9D4A-3A2B048CC3D3}" srcOrd="0" destOrd="0" presId="urn:microsoft.com/office/officeart/2005/8/layout/list1"/>
    <dgm:cxn modelId="{A36B160C-0818-4150-A1BA-B6F87260B39F}" type="presOf" srcId="{51232EC1-E689-47F8-AA8B-BECD781772AF}" destId="{64320ADA-763D-4626-A542-89B973B78837}" srcOrd="0" destOrd="0" presId="urn:microsoft.com/office/officeart/2005/8/layout/list1"/>
    <dgm:cxn modelId="{1BD1AA27-F15E-4853-9C8F-91CCEB1CB697}" type="presOf" srcId="{8E77ED04-A339-414D-86D1-6BE3C2569B2B}" destId="{DE86CFDC-1BF6-4EB9-8DFF-089A253214C5}" srcOrd="0" destOrd="0" presId="urn:microsoft.com/office/officeart/2005/8/layout/list1"/>
    <dgm:cxn modelId="{9FC3DD32-2194-4F37-909E-D0A454867B9B}" type="presOf" srcId="{51232EC1-E689-47F8-AA8B-BECD781772AF}" destId="{F27FAFFE-8209-43ED-9DC9-CFD8364FE55E}" srcOrd="1" destOrd="0" presId="urn:microsoft.com/office/officeart/2005/8/layout/list1"/>
    <dgm:cxn modelId="{CF96487B-3415-4E59-97DB-ABA3B8B185F0}" type="presOf" srcId="{D6B89AD5-AFBB-44C2-8695-9BDD43305A8E}" destId="{18231F06-60A2-469E-A81E-673A2F067604}" srcOrd="0" destOrd="0" presId="urn:microsoft.com/office/officeart/2005/8/layout/list1"/>
    <dgm:cxn modelId="{6FAEE4BA-A1E0-4F3A-9923-8041B96E7852}" srcId="{8E77ED04-A339-414D-86D1-6BE3C2569B2B}" destId="{51232EC1-E689-47F8-AA8B-BECD781772AF}" srcOrd="2" destOrd="0" parTransId="{AFEB2AC0-5214-4934-9404-2079EC6F76FD}" sibTransId="{033FD41B-E93A-4299-A31C-520B17801ADB}"/>
    <dgm:cxn modelId="{153267C3-FCBB-410E-91F5-2FDE477ABAA0}" type="presOf" srcId="{D6B89AD5-AFBB-44C2-8695-9BDD43305A8E}" destId="{EB7E264C-DB07-43D5-9925-25EC163A10A4}" srcOrd="1" destOrd="0" presId="urn:microsoft.com/office/officeart/2005/8/layout/list1"/>
    <dgm:cxn modelId="{C531B8D3-79E3-4379-8D44-E02FBA3ED929}" type="presOf" srcId="{6D5421C9-C928-43D5-AD03-6327F118E18A}" destId="{6FBF83EE-FDE6-4C20-951A-34A24E5DF7C3}" srcOrd="1" destOrd="0" presId="urn:microsoft.com/office/officeart/2005/8/layout/list1"/>
    <dgm:cxn modelId="{8B358BE2-A226-4696-B7B6-0FB7750B5C57}" type="presOf" srcId="{5C322D4E-AD01-48B1-BEE9-5F45FF62C063}" destId="{DA04E1F5-5E3C-4DC9-8B89-0A8885740A18}" srcOrd="0" destOrd="0" presId="urn:microsoft.com/office/officeart/2005/8/layout/list1"/>
    <dgm:cxn modelId="{624902EB-0536-4732-B57B-347B41133672}" srcId="{8E77ED04-A339-414D-86D1-6BE3C2569B2B}" destId="{6D5421C9-C928-43D5-AD03-6327F118E18A}" srcOrd="3" destOrd="0" parTransId="{D1954F52-02C3-4FFC-9D8F-6F32FA0D8E78}" sibTransId="{A5D06DE9-FBCA-42DD-B84F-9E50AC7ED0B7}"/>
    <dgm:cxn modelId="{4FD54DF6-B1F0-48E9-AE2A-C7239B54A065}" srcId="{8E77ED04-A339-414D-86D1-6BE3C2569B2B}" destId="{D6B89AD5-AFBB-44C2-8695-9BDD43305A8E}" srcOrd="0" destOrd="0" parTransId="{AEF67002-FDDA-4F64-8AED-268578FC5C8F}" sibTransId="{BD43971F-D8FC-4432-8643-0453BF6BC87F}"/>
    <dgm:cxn modelId="{3932BBFE-55A3-454A-8307-ADCBE809B02D}" srcId="{8E77ED04-A339-414D-86D1-6BE3C2569B2B}" destId="{5C322D4E-AD01-48B1-BEE9-5F45FF62C063}" srcOrd="1" destOrd="0" parTransId="{B2D5E2B4-4160-4E28-B386-735BF6F551DB}" sibTransId="{E3DF8B35-0FAA-4859-BB94-FCC59F7CB8AA}"/>
    <dgm:cxn modelId="{AB7AE603-A066-49F5-A712-D516F8126451}" type="presParOf" srcId="{DE86CFDC-1BF6-4EB9-8DFF-089A253214C5}" destId="{C1F8141D-A8A6-4066-AE78-B7C3B64D5BE1}" srcOrd="0" destOrd="0" presId="urn:microsoft.com/office/officeart/2005/8/layout/list1"/>
    <dgm:cxn modelId="{53E1FF07-5B37-475A-B79A-44CE51E150E2}" type="presParOf" srcId="{C1F8141D-A8A6-4066-AE78-B7C3B64D5BE1}" destId="{18231F06-60A2-469E-A81E-673A2F067604}" srcOrd="0" destOrd="0" presId="urn:microsoft.com/office/officeart/2005/8/layout/list1"/>
    <dgm:cxn modelId="{DDBA107A-7C8D-48C5-B8AC-85FC0BF795F2}" type="presParOf" srcId="{C1F8141D-A8A6-4066-AE78-B7C3B64D5BE1}" destId="{EB7E264C-DB07-43D5-9925-25EC163A10A4}" srcOrd="1" destOrd="0" presId="urn:microsoft.com/office/officeart/2005/8/layout/list1"/>
    <dgm:cxn modelId="{D8E0375F-AD6C-4225-AEA6-6192405F7034}" type="presParOf" srcId="{DE86CFDC-1BF6-4EB9-8DFF-089A253214C5}" destId="{76685951-6AE0-4B66-BB62-707CD370E55B}" srcOrd="1" destOrd="0" presId="urn:microsoft.com/office/officeart/2005/8/layout/list1"/>
    <dgm:cxn modelId="{12523020-0A8C-44AC-B189-9CC487541F6A}" type="presParOf" srcId="{DE86CFDC-1BF6-4EB9-8DFF-089A253214C5}" destId="{6625E722-AD81-487E-AF07-458B4DF37874}" srcOrd="2" destOrd="0" presId="urn:microsoft.com/office/officeart/2005/8/layout/list1"/>
    <dgm:cxn modelId="{83C77981-3818-483A-AEBC-4C8B61FA7C50}" type="presParOf" srcId="{DE86CFDC-1BF6-4EB9-8DFF-089A253214C5}" destId="{535902E8-A00D-475F-802D-E315C40BA4BC}" srcOrd="3" destOrd="0" presId="urn:microsoft.com/office/officeart/2005/8/layout/list1"/>
    <dgm:cxn modelId="{F9A9607A-9B26-4EA5-8A22-32776679F80C}" type="presParOf" srcId="{DE86CFDC-1BF6-4EB9-8DFF-089A253214C5}" destId="{3626D870-C450-41E3-AF5D-7E1991992F10}" srcOrd="4" destOrd="0" presId="urn:microsoft.com/office/officeart/2005/8/layout/list1"/>
    <dgm:cxn modelId="{E44DE456-546B-4701-A6B4-BAC669AB3825}" type="presParOf" srcId="{3626D870-C450-41E3-AF5D-7E1991992F10}" destId="{DA04E1F5-5E3C-4DC9-8B89-0A8885740A18}" srcOrd="0" destOrd="0" presId="urn:microsoft.com/office/officeart/2005/8/layout/list1"/>
    <dgm:cxn modelId="{5894B6C2-42E3-4466-8CBD-258775A651AA}" type="presParOf" srcId="{3626D870-C450-41E3-AF5D-7E1991992F10}" destId="{17C8F7E9-F3C6-4293-9BF3-FD2CF29B6FD8}" srcOrd="1" destOrd="0" presId="urn:microsoft.com/office/officeart/2005/8/layout/list1"/>
    <dgm:cxn modelId="{60B7C5C9-F396-41D6-BF89-22E84935E6D0}" type="presParOf" srcId="{DE86CFDC-1BF6-4EB9-8DFF-089A253214C5}" destId="{6E702DF7-1805-4B13-844D-3B618072DE55}" srcOrd="5" destOrd="0" presId="urn:microsoft.com/office/officeart/2005/8/layout/list1"/>
    <dgm:cxn modelId="{12DF55BF-829C-4ADF-B400-FEA6B84EE88C}" type="presParOf" srcId="{DE86CFDC-1BF6-4EB9-8DFF-089A253214C5}" destId="{F92F2986-298F-4DAF-80CF-C736B847EDD2}" srcOrd="6" destOrd="0" presId="urn:microsoft.com/office/officeart/2005/8/layout/list1"/>
    <dgm:cxn modelId="{6701DA1C-2FA4-4374-B9D5-FCB0B6A20638}" type="presParOf" srcId="{DE86CFDC-1BF6-4EB9-8DFF-089A253214C5}" destId="{B6BE1714-E758-4696-BC7E-D857CE246B8A}" srcOrd="7" destOrd="0" presId="urn:microsoft.com/office/officeart/2005/8/layout/list1"/>
    <dgm:cxn modelId="{526DB986-3CC8-4392-B20A-E9C3FD06361C}" type="presParOf" srcId="{DE86CFDC-1BF6-4EB9-8DFF-089A253214C5}" destId="{22C6765D-65FD-40CF-A13D-56997B3A751D}" srcOrd="8" destOrd="0" presId="urn:microsoft.com/office/officeart/2005/8/layout/list1"/>
    <dgm:cxn modelId="{D63B7409-7582-4B71-9B7B-7507D9E7D15B}" type="presParOf" srcId="{22C6765D-65FD-40CF-A13D-56997B3A751D}" destId="{64320ADA-763D-4626-A542-89B973B78837}" srcOrd="0" destOrd="0" presId="urn:microsoft.com/office/officeart/2005/8/layout/list1"/>
    <dgm:cxn modelId="{D968C4D9-1BF8-46D8-ABA7-1F230C38E9FB}" type="presParOf" srcId="{22C6765D-65FD-40CF-A13D-56997B3A751D}" destId="{F27FAFFE-8209-43ED-9DC9-CFD8364FE55E}" srcOrd="1" destOrd="0" presId="urn:microsoft.com/office/officeart/2005/8/layout/list1"/>
    <dgm:cxn modelId="{BCA5773E-F3C3-4B9C-9E96-2FEFBDEAD67D}" type="presParOf" srcId="{DE86CFDC-1BF6-4EB9-8DFF-089A253214C5}" destId="{EB807D68-3C69-4802-B2A9-AA82BF79E3D5}" srcOrd="9" destOrd="0" presId="urn:microsoft.com/office/officeart/2005/8/layout/list1"/>
    <dgm:cxn modelId="{E7FD4A37-36E4-4604-B643-5AE05131B00C}" type="presParOf" srcId="{DE86CFDC-1BF6-4EB9-8DFF-089A253214C5}" destId="{BFCF3BD4-2B81-4A4B-857E-DEF9DCA92A3D}" srcOrd="10" destOrd="0" presId="urn:microsoft.com/office/officeart/2005/8/layout/list1"/>
    <dgm:cxn modelId="{C33231E6-94FF-463F-A529-349EA9132339}" type="presParOf" srcId="{DE86CFDC-1BF6-4EB9-8DFF-089A253214C5}" destId="{DF3482A2-84E4-4BF1-ABFA-CFB72D53F47E}" srcOrd="11" destOrd="0" presId="urn:microsoft.com/office/officeart/2005/8/layout/list1"/>
    <dgm:cxn modelId="{AAA4B420-0A6F-4147-9A6B-D19FB405D4EF}" type="presParOf" srcId="{DE86CFDC-1BF6-4EB9-8DFF-089A253214C5}" destId="{A86AE36C-F742-4AD2-933B-076771727329}" srcOrd="12" destOrd="0" presId="urn:microsoft.com/office/officeart/2005/8/layout/list1"/>
    <dgm:cxn modelId="{26416BC5-5084-4B42-8283-6BB58A4E54C2}" type="presParOf" srcId="{A86AE36C-F742-4AD2-933B-076771727329}" destId="{725C4A76-1610-4C37-9D4A-3A2B048CC3D3}" srcOrd="0" destOrd="0" presId="urn:microsoft.com/office/officeart/2005/8/layout/list1"/>
    <dgm:cxn modelId="{B040BBCB-C6D7-4DDA-BE9B-CB50A3D7970E}" type="presParOf" srcId="{A86AE36C-F742-4AD2-933B-076771727329}" destId="{6FBF83EE-FDE6-4C20-951A-34A24E5DF7C3}" srcOrd="1" destOrd="0" presId="urn:microsoft.com/office/officeart/2005/8/layout/list1"/>
    <dgm:cxn modelId="{0D7241C5-B615-4D27-B793-0A45767E7FEC}" type="presParOf" srcId="{DE86CFDC-1BF6-4EB9-8DFF-089A253214C5}" destId="{BF68C131-FA49-4610-B660-A65C58BB5FA0}" srcOrd="13" destOrd="0" presId="urn:microsoft.com/office/officeart/2005/8/layout/list1"/>
    <dgm:cxn modelId="{939FF642-E5CC-49FD-B515-3988974192A2}" type="presParOf" srcId="{DE86CFDC-1BF6-4EB9-8DFF-089A253214C5}" destId="{7D06CCF4-3A10-4240-B7C8-5A5F785DAD9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2310B2-D5C5-413B-9DB9-56374FAEC3B1}"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cs-CZ"/>
        </a:p>
      </dgm:t>
    </dgm:pt>
    <dgm:pt modelId="{23B0CC18-3C63-43D4-A152-5A31FFBAC83E}">
      <dgm:prSet phldrT="[Text]"/>
      <dgm:spPr/>
      <dgm:t>
        <a:bodyPr/>
        <a:lstStyle/>
        <a:p>
          <a:r>
            <a:rPr lang="cs-CZ" dirty="0"/>
            <a:t>1. Konzultace</a:t>
          </a:r>
        </a:p>
      </dgm:t>
    </dgm:pt>
    <dgm:pt modelId="{E6B69956-928A-4D36-B857-E3585E36927A}" type="parTrans" cxnId="{94D8A640-C54A-4667-91F8-BE11A4D3EE68}">
      <dgm:prSet/>
      <dgm:spPr/>
      <dgm:t>
        <a:bodyPr/>
        <a:lstStyle/>
        <a:p>
          <a:endParaRPr lang="cs-CZ"/>
        </a:p>
      </dgm:t>
    </dgm:pt>
    <dgm:pt modelId="{44658516-DA9F-407B-8384-20EB234E0F34}" type="sibTrans" cxnId="{94D8A640-C54A-4667-91F8-BE11A4D3EE68}">
      <dgm:prSet/>
      <dgm:spPr/>
      <dgm:t>
        <a:bodyPr/>
        <a:lstStyle/>
        <a:p>
          <a:endParaRPr lang="cs-CZ"/>
        </a:p>
      </dgm:t>
    </dgm:pt>
    <dgm:pt modelId="{F8A539DA-CCDE-4F10-8649-FF33E9A9A2E0}">
      <dgm:prSet phldrT="[Text]"/>
      <dgm:spPr/>
      <dgm:t>
        <a:bodyPr/>
        <a:lstStyle/>
        <a:p>
          <a:r>
            <a:rPr lang="cs-CZ" dirty="0"/>
            <a:t>2. Skupina odborníků (Panel)</a:t>
          </a:r>
        </a:p>
      </dgm:t>
    </dgm:pt>
    <dgm:pt modelId="{186D41B4-02C2-4097-9DB3-0466E6D8E3BB}" type="parTrans" cxnId="{D004005D-7BA1-4F8F-BF82-E5E8D96A891A}">
      <dgm:prSet/>
      <dgm:spPr/>
      <dgm:t>
        <a:bodyPr/>
        <a:lstStyle/>
        <a:p>
          <a:endParaRPr lang="cs-CZ"/>
        </a:p>
      </dgm:t>
    </dgm:pt>
    <dgm:pt modelId="{5A89F227-7AAB-4BA1-B402-7E77967C47F9}" type="sibTrans" cxnId="{D004005D-7BA1-4F8F-BF82-E5E8D96A891A}">
      <dgm:prSet/>
      <dgm:spPr/>
      <dgm:t>
        <a:bodyPr/>
        <a:lstStyle/>
        <a:p>
          <a:endParaRPr lang="cs-CZ"/>
        </a:p>
      </dgm:t>
    </dgm:pt>
    <dgm:pt modelId="{61955AF5-2DAC-417A-9127-9BDB6A72314A}">
      <dgm:prSet phldrT="[Text]"/>
      <dgm:spPr/>
      <dgm:t>
        <a:bodyPr/>
        <a:lstStyle/>
        <a:p>
          <a:r>
            <a:rPr lang="cs-CZ" dirty="0"/>
            <a:t>4. Realizace závěrů a doporučení</a:t>
          </a:r>
        </a:p>
      </dgm:t>
    </dgm:pt>
    <dgm:pt modelId="{9FCF84A7-BC37-4BDA-A7A1-CC80A51733D2}" type="parTrans" cxnId="{9D569C64-1036-4F41-BC96-1241FC67CE6B}">
      <dgm:prSet/>
      <dgm:spPr/>
      <dgm:t>
        <a:bodyPr/>
        <a:lstStyle/>
        <a:p>
          <a:endParaRPr lang="cs-CZ"/>
        </a:p>
      </dgm:t>
    </dgm:pt>
    <dgm:pt modelId="{B485B8E5-3993-4D9D-A1B8-DAAEAE24B966}" type="sibTrans" cxnId="{9D569C64-1036-4F41-BC96-1241FC67CE6B}">
      <dgm:prSet/>
      <dgm:spPr/>
      <dgm:t>
        <a:bodyPr/>
        <a:lstStyle/>
        <a:p>
          <a:endParaRPr lang="cs-CZ"/>
        </a:p>
      </dgm:t>
    </dgm:pt>
    <dgm:pt modelId="{D3796160-7E8D-406F-9956-08D605DB516D}">
      <dgm:prSet/>
      <dgm:spPr/>
      <dgm:t>
        <a:bodyPr/>
        <a:lstStyle/>
        <a:p>
          <a:r>
            <a:rPr lang="cs-CZ" dirty="0"/>
            <a:t>3. Stálý odvolací orgán</a:t>
          </a:r>
        </a:p>
      </dgm:t>
    </dgm:pt>
    <dgm:pt modelId="{7517CAB8-0405-4E94-A5B6-709BEE494A19}" type="parTrans" cxnId="{6A98208A-AE30-4CA9-AB88-AC6BF7AC9609}">
      <dgm:prSet/>
      <dgm:spPr/>
      <dgm:t>
        <a:bodyPr/>
        <a:lstStyle/>
        <a:p>
          <a:endParaRPr lang="cs-CZ"/>
        </a:p>
      </dgm:t>
    </dgm:pt>
    <dgm:pt modelId="{BB585292-F602-4407-BFD1-94E5D068A52E}" type="sibTrans" cxnId="{6A98208A-AE30-4CA9-AB88-AC6BF7AC9609}">
      <dgm:prSet/>
      <dgm:spPr/>
      <dgm:t>
        <a:bodyPr/>
        <a:lstStyle/>
        <a:p>
          <a:endParaRPr lang="cs-CZ"/>
        </a:p>
      </dgm:t>
    </dgm:pt>
    <dgm:pt modelId="{C44ADBB2-A5E5-470C-A01F-A013A222FD8B}" type="pres">
      <dgm:prSet presAssocID="{1A2310B2-D5C5-413B-9DB9-56374FAEC3B1}" presName="Name0" presStyleCnt="0">
        <dgm:presLayoutVars>
          <dgm:chMax val="7"/>
          <dgm:chPref val="7"/>
          <dgm:dir/>
        </dgm:presLayoutVars>
      </dgm:prSet>
      <dgm:spPr/>
    </dgm:pt>
    <dgm:pt modelId="{6FEB1946-2694-4783-A91E-D2C3577D5B42}" type="pres">
      <dgm:prSet presAssocID="{1A2310B2-D5C5-413B-9DB9-56374FAEC3B1}" presName="Name1" presStyleCnt="0"/>
      <dgm:spPr/>
    </dgm:pt>
    <dgm:pt modelId="{BFFC6E05-50F6-45FC-BCA5-4AFC66D00E75}" type="pres">
      <dgm:prSet presAssocID="{1A2310B2-D5C5-413B-9DB9-56374FAEC3B1}" presName="cycle" presStyleCnt="0"/>
      <dgm:spPr/>
    </dgm:pt>
    <dgm:pt modelId="{A7C2ABF3-E5ED-483B-85E9-64E860C8B9FA}" type="pres">
      <dgm:prSet presAssocID="{1A2310B2-D5C5-413B-9DB9-56374FAEC3B1}" presName="srcNode" presStyleLbl="node1" presStyleIdx="0" presStyleCnt="4"/>
      <dgm:spPr/>
    </dgm:pt>
    <dgm:pt modelId="{2B27DA16-02B6-46BB-906A-A455ED564032}" type="pres">
      <dgm:prSet presAssocID="{1A2310B2-D5C5-413B-9DB9-56374FAEC3B1}" presName="conn" presStyleLbl="parChTrans1D2" presStyleIdx="0" presStyleCnt="1"/>
      <dgm:spPr/>
    </dgm:pt>
    <dgm:pt modelId="{365D4CF2-F6F5-4E4B-AEB4-1A8B052882B7}" type="pres">
      <dgm:prSet presAssocID="{1A2310B2-D5C5-413B-9DB9-56374FAEC3B1}" presName="extraNode" presStyleLbl="node1" presStyleIdx="0" presStyleCnt="4"/>
      <dgm:spPr/>
    </dgm:pt>
    <dgm:pt modelId="{AFEB69D1-B1A8-47FB-AC34-694E15BEF3C7}" type="pres">
      <dgm:prSet presAssocID="{1A2310B2-D5C5-413B-9DB9-56374FAEC3B1}" presName="dstNode" presStyleLbl="node1" presStyleIdx="0" presStyleCnt="4"/>
      <dgm:spPr/>
    </dgm:pt>
    <dgm:pt modelId="{49715383-6F68-4CF8-9CC1-3794CE9DB6F1}" type="pres">
      <dgm:prSet presAssocID="{23B0CC18-3C63-43D4-A152-5A31FFBAC83E}" presName="text_1" presStyleLbl="node1" presStyleIdx="0" presStyleCnt="4">
        <dgm:presLayoutVars>
          <dgm:bulletEnabled val="1"/>
        </dgm:presLayoutVars>
      </dgm:prSet>
      <dgm:spPr/>
    </dgm:pt>
    <dgm:pt modelId="{29AF139D-D50F-4464-99FC-678055556729}" type="pres">
      <dgm:prSet presAssocID="{23B0CC18-3C63-43D4-A152-5A31FFBAC83E}" presName="accent_1" presStyleCnt="0"/>
      <dgm:spPr/>
    </dgm:pt>
    <dgm:pt modelId="{D187108C-60F3-483C-8DBB-6017BB5CB56D}" type="pres">
      <dgm:prSet presAssocID="{23B0CC18-3C63-43D4-A152-5A31FFBAC83E}" presName="accentRepeatNode" presStyleLbl="solidFgAcc1" presStyleIdx="0" presStyleCnt="4"/>
      <dgm:spPr/>
    </dgm:pt>
    <dgm:pt modelId="{71BD5D5E-06B8-4473-A932-BB3AA84A9737}" type="pres">
      <dgm:prSet presAssocID="{F8A539DA-CCDE-4F10-8649-FF33E9A9A2E0}" presName="text_2" presStyleLbl="node1" presStyleIdx="1" presStyleCnt="4">
        <dgm:presLayoutVars>
          <dgm:bulletEnabled val="1"/>
        </dgm:presLayoutVars>
      </dgm:prSet>
      <dgm:spPr/>
    </dgm:pt>
    <dgm:pt modelId="{14D41277-49BA-48BC-984A-F159230C9601}" type="pres">
      <dgm:prSet presAssocID="{F8A539DA-CCDE-4F10-8649-FF33E9A9A2E0}" presName="accent_2" presStyleCnt="0"/>
      <dgm:spPr/>
    </dgm:pt>
    <dgm:pt modelId="{AA3D69E8-7B6D-41C8-AE83-FABDA7042792}" type="pres">
      <dgm:prSet presAssocID="{F8A539DA-CCDE-4F10-8649-FF33E9A9A2E0}" presName="accentRepeatNode" presStyleLbl="solidFgAcc1" presStyleIdx="1" presStyleCnt="4"/>
      <dgm:spPr/>
    </dgm:pt>
    <dgm:pt modelId="{BBB663A2-95CC-4C8D-9FBA-672E08FECD74}" type="pres">
      <dgm:prSet presAssocID="{D3796160-7E8D-406F-9956-08D605DB516D}" presName="text_3" presStyleLbl="node1" presStyleIdx="2" presStyleCnt="4">
        <dgm:presLayoutVars>
          <dgm:bulletEnabled val="1"/>
        </dgm:presLayoutVars>
      </dgm:prSet>
      <dgm:spPr/>
    </dgm:pt>
    <dgm:pt modelId="{103F69ED-8357-43AB-8947-0835ED2EF7EF}" type="pres">
      <dgm:prSet presAssocID="{D3796160-7E8D-406F-9956-08D605DB516D}" presName="accent_3" presStyleCnt="0"/>
      <dgm:spPr/>
    </dgm:pt>
    <dgm:pt modelId="{8D56652E-3140-41FE-AFE0-E0C25B82A60F}" type="pres">
      <dgm:prSet presAssocID="{D3796160-7E8D-406F-9956-08D605DB516D}" presName="accentRepeatNode" presStyleLbl="solidFgAcc1" presStyleIdx="2" presStyleCnt="4"/>
      <dgm:spPr/>
    </dgm:pt>
    <dgm:pt modelId="{4F78A922-17EF-4CBB-973E-BD584946670A}" type="pres">
      <dgm:prSet presAssocID="{61955AF5-2DAC-417A-9127-9BDB6A72314A}" presName="text_4" presStyleLbl="node1" presStyleIdx="3" presStyleCnt="4">
        <dgm:presLayoutVars>
          <dgm:bulletEnabled val="1"/>
        </dgm:presLayoutVars>
      </dgm:prSet>
      <dgm:spPr/>
    </dgm:pt>
    <dgm:pt modelId="{ED4E380F-DF9E-447E-A219-6BF82BC84BDE}" type="pres">
      <dgm:prSet presAssocID="{61955AF5-2DAC-417A-9127-9BDB6A72314A}" presName="accent_4" presStyleCnt="0"/>
      <dgm:spPr/>
    </dgm:pt>
    <dgm:pt modelId="{3DD57D6D-715D-49C9-84E5-787B37109AAF}" type="pres">
      <dgm:prSet presAssocID="{61955AF5-2DAC-417A-9127-9BDB6A72314A}" presName="accentRepeatNode" presStyleLbl="solidFgAcc1" presStyleIdx="3" presStyleCnt="4"/>
      <dgm:spPr/>
    </dgm:pt>
  </dgm:ptLst>
  <dgm:cxnLst>
    <dgm:cxn modelId="{138D0A0A-6516-49A6-8D45-14E3D134C5AD}" type="presOf" srcId="{61955AF5-2DAC-417A-9127-9BDB6A72314A}" destId="{4F78A922-17EF-4CBB-973E-BD584946670A}" srcOrd="0" destOrd="0" presId="urn:microsoft.com/office/officeart/2008/layout/VerticalCurvedList"/>
    <dgm:cxn modelId="{09223416-8AEF-4CF8-9946-1F005B3D1603}" type="presOf" srcId="{D3796160-7E8D-406F-9956-08D605DB516D}" destId="{BBB663A2-95CC-4C8D-9FBA-672E08FECD74}" srcOrd="0" destOrd="0" presId="urn:microsoft.com/office/officeart/2008/layout/VerticalCurvedList"/>
    <dgm:cxn modelId="{E93D2B3D-EA05-45C1-9016-174270AA5E61}" type="presOf" srcId="{23B0CC18-3C63-43D4-A152-5A31FFBAC83E}" destId="{49715383-6F68-4CF8-9CC1-3794CE9DB6F1}" srcOrd="0" destOrd="0" presId="urn:microsoft.com/office/officeart/2008/layout/VerticalCurvedList"/>
    <dgm:cxn modelId="{94D8A640-C54A-4667-91F8-BE11A4D3EE68}" srcId="{1A2310B2-D5C5-413B-9DB9-56374FAEC3B1}" destId="{23B0CC18-3C63-43D4-A152-5A31FFBAC83E}" srcOrd="0" destOrd="0" parTransId="{E6B69956-928A-4D36-B857-E3585E36927A}" sibTransId="{44658516-DA9F-407B-8384-20EB234E0F34}"/>
    <dgm:cxn modelId="{D004005D-7BA1-4F8F-BF82-E5E8D96A891A}" srcId="{1A2310B2-D5C5-413B-9DB9-56374FAEC3B1}" destId="{F8A539DA-CCDE-4F10-8649-FF33E9A9A2E0}" srcOrd="1" destOrd="0" parTransId="{186D41B4-02C2-4097-9DB3-0466E6D8E3BB}" sibTransId="{5A89F227-7AAB-4BA1-B402-7E77967C47F9}"/>
    <dgm:cxn modelId="{9D569C64-1036-4F41-BC96-1241FC67CE6B}" srcId="{1A2310B2-D5C5-413B-9DB9-56374FAEC3B1}" destId="{61955AF5-2DAC-417A-9127-9BDB6A72314A}" srcOrd="3" destOrd="0" parTransId="{9FCF84A7-BC37-4BDA-A7A1-CC80A51733D2}" sibTransId="{B485B8E5-3993-4D9D-A1B8-DAAEAE24B966}"/>
    <dgm:cxn modelId="{197CCB80-1AA0-46C2-98D4-4548E4D1D363}" type="presOf" srcId="{F8A539DA-CCDE-4F10-8649-FF33E9A9A2E0}" destId="{71BD5D5E-06B8-4473-A932-BB3AA84A9737}" srcOrd="0" destOrd="0" presId="urn:microsoft.com/office/officeart/2008/layout/VerticalCurvedList"/>
    <dgm:cxn modelId="{6A98208A-AE30-4CA9-AB88-AC6BF7AC9609}" srcId="{1A2310B2-D5C5-413B-9DB9-56374FAEC3B1}" destId="{D3796160-7E8D-406F-9956-08D605DB516D}" srcOrd="2" destOrd="0" parTransId="{7517CAB8-0405-4E94-A5B6-709BEE494A19}" sibTransId="{BB585292-F602-4407-BFD1-94E5D068A52E}"/>
    <dgm:cxn modelId="{18D8ACC6-C18D-4C1A-B6F4-45759018E28E}" type="presOf" srcId="{44658516-DA9F-407B-8384-20EB234E0F34}" destId="{2B27DA16-02B6-46BB-906A-A455ED564032}" srcOrd="0" destOrd="0" presId="urn:microsoft.com/office/officeart/2008/layout/VerticalCurvedList"/>
    <dgm:cxn modelId="{F1CCAADB-84E4-4698-9895-4731F4941552}" type="presOf" srcId="{1A2310B2-D5C5-413B-9DB9-56374FAEC3B1}" destId="{C44ADBB2-A5E5-470C-A01F-A013A222FD8B}" srcOrd="0" destOrd="0" presId="urn:microsoft.com/office/officeart/2008/layout/VerticalCurvedList"/>
    <dgm:cxn modelId="{3D8EEF1D-E434-48BB-96F3-BF797F6E8BAB}" type="presParOf" srcId="{C44ADBB2-A5E5-470C-A01F-A013A222FD8B}" destId="{6FEB1946-2694-4783-A91E-D2C3577D5B42}" srcOrd="0" destOrd="0" presId="urn:microsoft.com/office/officeart/2008/layout/VerticalCurvedList"/>
    <dgm:cxn modelId="{DA14BB93-23F2-47DD-8C39-2A828959C20F}" type="presParOf" srcId="{6FEB1946-2694-4783-A91E-D2C3577D5B42}" destId="{BFFC6E05-50F6-45FC-BCA5-4AFC66D00E75}" srcOrd="0" destOrd="0" presId="urn:microsoft.com/office/officeart/2008/layout/VerticalCurvedList"/>
    <dgm:cxn modelId="{EC9E2E7D-23FD-4861-B731-C7A7C535000E}" type="presParOf" srcId="{BFFC6E05-50F6-45FC-BCA5-4AFC66D00E75}" destId="{A7C2ABF3-E5ED-483B-85E9-64E860C8B9FA}" srcOrd="0" destOrd="0" presId="urn:microsoft.com/office/officeart/2008/layout/VerticalCurvedList"/>
    <dgm:cxn modelId="{AF387E87-B008-4A81-8584-CCE3726C8CD8}" type="presParOf" srcId="{BFFC6E05-50F6-45FC-BCA5-4AFC66D00E75}" destId="{2B27DA16-02B6-46BB-906A-A455ED564032}" srcOrd="1" destOrd="0" presId="urn:microsoft.com/office/officeart/2008/layout/VerticalCurvedList"/>
    <dgm:cxn modelId="{18C40642-B037-4261-8345-9FDD326D4955}" type="presParOf" srcId="{BFFC6E05-50F6-45FC-BCA5-4AFC66D00E75}" destId="{365D4CF2-F6F5-4E4B-AEB4-1A8B052882B7}" srcOrd="2" destOrd="0" presId="urn:microsoft.com/office/officeart/2008/layout/VerticalCurvedList"/>
    <dgm:cxn modelId="{3A9D4618-90C5-48D5-BF9F-0F04A0A305DF}" type="presParOf" srcId="{BFFC6E05-50F6-45FC-BCA5-4AFC66D00E75}" destId="{AFEB69D1-B1A8-47FB-AC34-694E15BEF3C7}" srcOrd="3" destOrd="0" presId="urn:microsoft.com/office/officeart/2008/layout/VerticalCurvedList"/>
    <dgm:cxn modelId="{A2013400-D38C-4043-8751-9DB38F69A87F}" type="presParOf" srcId="{6FEB1946-2694-4783-A91E-D2C3577D5B42}" destId="{49715383-6F68-4CF8-9CC1-3794CE9DB6F1}" srcOrd="1" destOrd="0" presId="urn:microsoft.com/office/officeart/2008/layout/VerticalCurvedList"/>
    <dgm:cxn modelId="{B00CD7A2-8311-494F-94C3-DA0F627C547A}" type="presParOf" srcId="{6FEB1946-2694-4783-A91E-D2C3577D5B42}" destId="{29AF139D-D50F-4464-99FC-678055556729}" srcOrd="2" destOrd="0" presId="urn:microsoft.com/office/officeart/2008/layout/VerticalCurvedList"/>
    <dgm:cxn modelId="{A4815DF7-B1BB-4940-B31C-AD81727A57CC}" type="presParOf" srcId="{29AF139D-D50F-4464-99FC-678055556729}" destId="{D187108C-60F3-483C-8DBB-6017BB5CB56D}" srcOrd="0" destOrd="0" presId="urn:microsoft.com/office/officeart/2008/layout/VerticalCurvedList"/>
    <dgm:cxn modelId="{E42020D7-52BB-45BD-8203-52AFA904DEEF}" type="presParOf" srcId="{6FEB1946-2694-4783-A91E-D2C3577D5B42}" destId="{71BD5D5E-06B8-4473-A932-BB3AA84A9737}" srcOrd="3" destOrd="0" presId="urn:microsoft.com/office/officeart/2008/layout/VerticalCurvedList"/>
    <dgm:cxn modelId="{14329156-3E46-4441-BEDF-879136C4E238}" type="presParOf" srcId="{6FEB1946-2694-4783-A91E-D2C3577D5B42}" destId="{14D41277-49BA-48BC-984A-F159230C9601}" srcOrd="4" destOrd="0" presId="urn:microsoft.com/office/officeart/2008/layout/VerticalCurvedList"/>
    <dgm:cxn modelId="{90F9FED9-E8B9-4984-B250-1E14AF6188DA}" type="presParOf" srcId="{14D41277-49BA-48BC-984A-F159230C9601}" destId="{AA3D69E8-7B6D-41C8-AE83-FABDA7042792}" srcOrd="0" destOrd="0" presId="urn:microsoft.com/office/officeart/2008/layout/VerticalCurvedList"/>
    <dgm:cxn modelId="{6FB99346-81F4-4042-8422-B935EB97D9D4}" type="presParOf" srcId="{6FEB1946-2694-4783-A91E-D2C3577D5B42}" destId="{BBB663A2-95CC-4C8D-9FBA-672E08FECD74}" srcOrd="5" destOrd="0" presId="urn:microsoft.com/office/officeart/2008/layout/VerticalCurvedList"/>
    <dgm:cxn modelId="{ADB412B8-AC91-4C05-9910-32B60CE8E58F}" type="presParOf" srcId="{6FEB1946-2694-4783-A91E-D2C3577D5B42}" destId="{103F69ED-8357-43AB-8947-0835ED2EF7EF}" srcOrd="6" destOrd="0" presId="urn:microsoft.com/office/officeart/2008/layout/VerticalCurvedList"/>
    <dgm:cxn modelId="{D5801A13-E6EF-46A8-B186-767C7360009A}" type="presParOf" srcId="{103F69ED-8357-43AB-8947-0835ED2EF7EF}" destId="{8D56652E-3140-41FE-AFE0-E0C25B82A60F}" srcOrd="0" destOrd="0" presId="urn:microsoft.com/office/officeart/2008/layout/VerticalCurvedList"/>
    <dgm:cxn modelId="{08D1F796-DB47-4959-870C-1ACF4FC3C62B}" type="presParOf" srcId="{6FEB1946-2694-4783-A91E-D2C3577D5B42}" destId="{4F78A922-17EF-4CBB-973E-BD584946670A}" srcOrd="7" destOrd="0" presId="urn:microsoft.com/office/officeart/2008/layout/VerticalCurvedList"/>
    <dgm:cxn modelId="{E047AF8D-537B-4555-9150-94927B044096}" type="presParOf" srcId="{6FEB1946-2694-4783-A91E-D2C3577D5B42}" destId="{ED4E380F-DF9E-447E-A219-6BF82BC84BDE}" srcOrd="8" destOrd="0" presId="urn:microsoft.com/office/officeart/2008/layout/VerticalCurvedList"/>
    <dgm:cxn modelId="{517C1A8F-DCB8-4F20-9C37-E05347020118}" type="presParOf" srcId="{ED4E380F-DF9E-447E-A219-6BF82BC84BDE}" destId="{3DD57D6D-715D-49C9-84E5-787B37109A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327182-BC6D-4B69-A175-BB4B5045EA6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99E69CE-CD96-4C3D-BB6F-0364CBDAB8D9}">
      <dgm:prSet phldrT="[Text]"/>
      <dgm:spPr/>
      <dgm:t>
        <a:bodyPr/>
        <a:lstStyle/>
        <a:p>
          <a:r>
            <a:rPr lang="cs-CZ" dirty="0"/>
            <a:t>zóna volného obchodu</a:t>
          </a:r>
          <a:endParaRPr lang="en-US" dirty="0"/>
        </a:p>
      </dgm:t>
    </dgm:pt>
    <dgm:pt modelId="{25F75E49-D33E-42B5-8371-C2B3F2743677}" type="parTrans" cxnId="{0E389C62-B547-450E-A649-10B475AF1DC6}">
      <dgm:prSet/>
      <dgm:spPr/>
      <dgm:t>
        <a:bodyPr/>
        <a:lstStyle/>
        <a:p>
          <a:endParaRPr lang="en-US"/>
        </a:p>
      </dgm:t>
    </dgm:pt>
    <dgm:pt modelId="{2F42AB7B-186F-4F89-8743-EE7EDCA1257F}" type="sibTrans" cxnId="{0E389C62-B547-450E-A649-10B475AF1DC6}">
      <dgm:prSet/>
      <dgm:spPr/>
      <dgm:t>
        <a:bodyPr/>
        <a:lstStyle/>
        <a:p>
          <a:endParaRPr lang="en-US"/>
        </a:p>
      </dgm:t>
    </dgm:pt>
    <dgm:pt modelId="{BE1FA869-3183-4CDE-98B8-1E56FDCE6D26}">
      <dgm:prSet phldrT="[Text]"/>
      <dgm:spPr/>
      <dgm:t>
        <a:bodyPr/>
        <a:lstStyle/>
        <a:p>
          <a:r>
            <a:rPr lang="cs-CZ" dirty="0"/>
            <a:t>jednotný vnitřní trh</a:t>
          </a:r>
          <a:endParaRPr lang="en-US" dirty="0"/>
        </a:p>
      </dgm:t>
    </dgm:pt>
    <dgm:pt modelId="{199DAE60-1815-4661-88D0-5EFEE6D9F7AC}" type="parTrans" cxnId="{DF593FCC-8163-4EC0-A232-BE2C219408DE}">
      <dgm:prSet/>
      <dgm:spPr/>
      <dgm:t>
        <a:bodyPr/>
        <a:lstStyle/>
        <a:p>
          <a:endParaRPr lang="en-US"/>
        </a:p>
      </dgm:t>
    </dgm:pt>
    <dgm:pt modelId="{26EC7516-2D72-470A-9FA6-1622C0A72478}" type="sibTrans" cxnId="{DF593FCC-8163-4EC0-A232-BE2C219408DE}">
      <dgm:prSet/>
      <dgm:spPr/>
      <dgm:t>
        <a:bodyPr/>
        <a:lstStyle/>
        <a:p>
          <a:endParaRPr lang="en-US"/>
        </a:p>
      </dgm:t>
    </dgm:pt>
    <dgm:pt modelId="{3F415382-8388-42D0-BB87-1AB5EDDF666B}">
      <dgm:prSet phldrT="[Text]"/>
      <dgm:spPr/>
      <dgm:t>
        <a:bodyPr/>
        <a:lstStyle/>
        <a:p>
          <a:r>
            <a:rPr lang="cs-CZ" dirty="0"/>
            <a:t>hospodářská a měnová unie</a:t>
          </a:r>
          <a:endParaRPr lang="en-US" dirty="0"/>
        </a:p>
      </dgm:t>
    </dgm:pt>
    <dgm:pt modelId="{013EFD9B-E6C3-4897-873A-764E6EA8EDAE}" type="parTrans" cxnId="{4F9460DF-A34A-40A8-BC64-3F735259615D}">
      <dgm:prSet/>
      <dgm:spPr/>
      <dgm:t>
        <a:bodyPr/>
        <a:lstStyle/>
        <a:p>
          <a:endParaRPr lang="en-US"/>
        </a:p>
      </dgm:t>
    </dgm:pt>
    <dgm:pt modelId="{6FC51640-BCA7-4115-82AE-6AB5F1245552}" type="sibTrans" cxnId="{4F9460DF-A34A-40A8-BC64-3F735259615D}">
      <dgm:prSet/>
      <dgm:spPr/>
      <dgm:t>
        <a:bodyPr/>
        <a:lstStyle/>
        <a:p>
          <a:endParaRPr lang="en-US"/>
        </a:p>
      </dgm:t>
    </dgm:pt>
    <dgm:pt modelId="{169DF6D6-FB71-45EC-B07C-30CD78B7A53E}">
      <dgm:prSet/>
      <dgm:spPr/>
      <dgm:t>
        <a:bodyPr/>
        <a:lstStyle/>
        <a:p>
          <a:r>
            <a:rPr lang="cs-CZ" dirty="0"/>
            <a:t>celní unie</a:t>
          </a:r>
          <a:endParaRPr lang="en-US" dirty="0"/>
        </a:p>
      </dgm:t>
    </dgm:pt>
    <dgm:pt modelId="{D8B1D573-D9AA-4637-9687-E662CB1C873C}" type="parTrans" cxnId="{F0DF2EEC-73B3-4A1C-B215-30CAB4E2991A}">
      <dgm:prSet/>
      <dgm:spPr/>
      <dgm:t>
        <a:bodyPr/>
        <a:lstStyle/>
        <a:p>
          <a:endParaRPr lang="en-US"/>
        </a:p>
      </dgm:t>
    </dgm:pt>
    <dgm:pt modelId="{328D10DC-36DE-4107-A415-0B920DFC3B5C}" type="sibTrans" cxnId="{F0DF2EEC-73B3-4A1C-B215-30CAB4E2991A}">
      <dgm:prSet/>
      <dgm:spPr/>
      <dgm:t>
        <a:bodyPr/>
        <a:lstStyle/>
        <a:p>
          <a:endParaRPr lang="en-US"/>
        </a:p>
      </dgm:t>
    </dgm:pt>
    <dgm:pt modelId="{7EDCAF93-C13C-4951-AD4E-8445F6E2ED50}">
      <dgm:prSet/>
      <dgm:spPr/>
      <dgm:t>
        <a:bodyPr/>
        <a:lstStyle/>
        <a:p>
          <a:r>
            <a:rPr lang="cs-CZ" dirty="0"/>
            <a:t>společný trh</a:t>
          </a:r>
          <a:endParaRPr lang="en-US" dirty="0"/>
        </a:p>
      </dgm:t>
    </dgm:pt>
    <dgm:pt modelId="{F9750080-4111-4420-9B9A-CDB5F3721D4B}" type="parTrans" cxnId="{24B4FA42-9E0C-4B89-8113-64D68F05B344}">
      <dgm:prSet/>
      <dgm:spPr/>
      <dgm:t>
        <a:bodyPr/>
        <a:lstStyle/>
        <a:p>
          <a:endParaRPr lang="en-US"/>
        </a:p>
      </dgm:t>
    </dgm:pt>
    <dgm:pt modelId="{0378E963-D4D0-4DEF-B1C6-3FBB376C16CA}" type="sibTrans" cxnId="{24B4FA42-9E0C-4B89-8113-64D68F05B344}">
      <dgm:prSet/>
      <dgm:spPr/>
      <dgm:t>
        <a:bodyPr/>
        <a:lstStyle/>
        <a:p>
          <a:endParaRPr lang="en-US"/>
        </a:p>
      </dgm:t>
    </dgm:pt>
    <dgm:pt modelId="{695CA98A-7780-484E-9851-5E4C11E135FD}" type="pres">
      <dgm:prSet presAssocID="{A2327182-BC6D-4B69-A175-BB4B5045EA66}" presName="CompostProcess" presStyleCnt="0">
        <dgm:presLayoutVars>
          <dgm:dir/>
          <dgm:resizeHandles val="exact"/>
        </dgm:presLayoutVars>
      </dgm:prSet>
      <dgm:spPr/>
    </dgm:pt>
    <dgm:pt modelId="{A045F923-76BF-49E8-94A1-D22C78819311}" type="pres">
      <dgm:prSet presAssocID="{A2327182-BC6D-4B69-A175-BB4B5045EA66}" presName="arrow" presStyleLbl="bgShp" presStyleIdx="0" presStyleCnt="1"/>
      <dgm:spPr/>
    </dgm:pt>
    <dgm:pt modelId="{A038CD1B-E6AF-43B5-A691-F2821D9EC277}" type="pres">
      <dgm:prSet presAssocID="{A2327182-BC6D-4B69-A175-BB4B5045EA66}" presName="linearProcess" presStyleCnt="0"/>
      <dgm:spPr/>
    </dgm:pt>
    <dgm:pt modelId="{E1329037-3EB0-4DD0-94C3-1576B123BF12}" type="pres">
      <dgm:prSet presAssocID="{899E69CE-CD96-4C3D-BB6F-0364CBDAB8D9}" presName="textNode" presStyleLbl="node1" presStyleIdx="0" presStyleCnt="5">
        <dgm:presLayoutVars>
          <dgm:bulletEnabled val="1"/>
        </dgm:presLayoutVars>
      </dgm:prSet>
      <dgm:spPr/>
    </dgm:pt>
    <dgm:pt modelId="{200A9FB9-732E-4298-B872-3F144D1E654E}" type="pres">
      <dgm:prSet presAssocID="{2F42AB7B-186F-4F89-8743-EE7EDCA1257F}" presName="sibTrans" presStyleCnt="0"/>
      <dgm:spPr/>
    </dgm:pt>
    <dgm:pt modelId="{F359279B-587E-41C9-89C0-9342DEC2181F}" type="pres">
      <dgm:prSet presAssocID="{169DF6D6-FB71-45EC-B07C-30CD78B7A53E}" presName="textNode" presStyleLbl="node1" presStyleIdx="1" presStyleCnt="5">
        <dgm:presLayoutVars>
          <dgm:bulletEnabled val="1"/>
        </dgm:presLayoutVars>
      </dgm:prSet>
      <dgm:spPr/>
    </dgm:pt>
    <dgm:pt modelId="{EF291621-BB84-47B1-A0F2-5C1DC4A42BD4}" type="pres">
      <dgm:prSet presAssocID="{328D10DC-36DE-4107-A415-0B920DFC3B5C}" presName="sibTrans" presStyleCnt="0"/>
      <dgm:spPr/>
    </dgm:pt>
    <dgm:pt modelId="{CC3A46B5-7DAD-423C-B6A8-5EBACF3D226E}" type="pres">
      <dgm:prSet presAssocID="{7EDCAF93-C13C-4951-AD4E-8445F6E2ED50}" presName="textNode" presStyleLbl="node1" presStyleIdx="2" presStyleCnt="5">
        <dgm:presLayoutVars>
          <dgm:bulletEnabled val="1"/>
        </dgm:presLayoutVars>
      </dgm:prSet>
      <dgm:spPr/>
    </dgm:pt>
    <dgm:pt modelId="{82DF6113-A2AF-48DA-B1AD-E33D9FA946D6}" type="pres">
      <dgm:prSet presAssocID="{0378E963-D4D0-4DEF-B1C6-3FBB376C16CA}" presName="sibTrans" presStyleCnt="0"/>
      <dgm:spPr/>
    </dgm:pt>
    <dgm:pt modelId="{7D88CD9F-7ED6-442F-A9E4-014E816260B2}" type="pres">
      <dgm:prSet presAssocID="{BE1FA869-3183-4CDE-98B8-1E56FDCE6D26}" presName="textNode" presStyleLbl="node1" presStyleIdx="3" presStyleCnt="5">
        <dgm:presLayoutVars>
          <dgm:bulletEnabled val="1"/>
        </dgm:presLayoutVars>
      </dgm:prSet>
      <dgm:spPr/>
    </dgm:pt>
    <dgm:pt modelId="{22943F33-05B1-4E58-A00F-11707C399F78}" type="pres">
      <dgm:prSet presAssocID="{26EC7516-2D72-470A-9FA6-1622C0A72478}" presName="sibTrans" presStyleCnt="0"/>
      <dgm:spPr/>
    </dgm:pt>
    <dgm:pt modelId="{1920C532-677F-4882-B922-7D463A01A515}" type="pres">
      <dgm:prSet presAssocID="{3F415382-8388-42D0-BB87-1AB5EDDF666B}" presName="textNode" presStyleLbl="node1" presStyleIdx="4" presStyleCnt="5">
        <dgm:presLayoutVars>
          <dgm:bulletEnabled val="1"/>
        </dgm:presLayoutVars>
      </dgm:prSet>
      <dgm:spPr/>
    </dgm:pt>
  </dgm:ptLst>
  <dgm:cxnLst>
    <dgm:cxn modelId="{344EBC28-6E39-4281-9F5F-F941F7FE979C}" type="presOf" srcId="{3F415382-8388-42D0-BB87-1AB5EDDF666B}" destId="{1920C532-677F-4882-B922-7D463A01A515}" srcOrd="0" destOrd="0" presId="urn:microsoft.com/office/officeart/2005/8/layout/hProcess9"/>
    <dgm:cxn modelId="{0E389C62-B547-450E-A649-10B475AF1DC6}" srcId="{A2327182-BC6D-4B69-A175-BB4B5045EA66}" destId="{899E69CE-CD96-4C3D-BB6F-0364CBDAB8D9}" srcOrd="0" destOrd="0" parTransId="{25F75E49-D33E-42B5-8371-C2B3F2743677}" sibTransId="{2F42AB7B-186F-4F89-8743-EE7EDCA1257F}"/>
    <dgm:cxn modelId="{24B4FA42-9E0C-4B89-8113-64D68F05B344}" srcId="{A2327182-BC6D-4B69-A175-BB4B5045EA66}" destId="{7EDCAF93-C13C-4951-AD4E-8445F6E2ED50}" srcOrd="2" destOrd="0" parTransId="{F9750080-4111-4420-9B9A-CDB5F3721D4B}" sibTransId="{0378E963-D4D0-4DEF-B1C6-3FBB376C16CA}"/>
    <dgm:cxn modelId="{596B9B6E-1C01-428C-8C9D-4E5B4CFD3DB6}" type="presOf" srcId="{899E69CE-CD96-4C3D-BB6F-0364CBDAB8D9}" destId="{E1329037-3EB0-4DD0-94C3-1576B123BF12}" srcOrd="0" destOrd="0" presId="urn:microsoft.com/office/officeart/2005/8/layout/hProcess9"/>
    <dgm:cxn modelId="{FD7D267A-9203-43B4-BA77-D7D21B3F160A}" type="presOf" srcId="{169DF6D6-FB71-45EC-B07C-30CD78B7A53E}" destId="{F359279B-587E-41C9-89C0-9342DEC2181F}" srcOrd="0" destOrd="0" presId="urn:microsoft.com/office/officeart/2005/8/layout/hProcess9"/>
    <dgm:cxn modelId="{04138280-6AED-4441-9960-8EC7AB988008}" type="presOf" srcId="{BE1FA869-3183-4CDE-98B8-1E56FDCE6D26}" destId="{7D88CD9F-7ED6-442F-A9E4-014E816260B2}" srcOrd="0" destOrd="0" presId="urn:microsoft.com/office/officeart/2005/8/layout/hProcess9"/>
    <dgm:cxn modelId="{DCE6CD80-97FE-4A6C-8B9C-26F57B8E81A8}" type="presOf" srcId="{A2327182-BC6D-4B69-A175-BB4B5045EA66}" destId="{695CA98A-7780-484E-9851-5E4C11E135FD}" srcOrd="0" destOrd="0" presId="urn:microsoft.com/office/officeart/2005/8/layout/hProcess9"/>
    <dgm:cxn modelId="{9751AEC3-D617-457F-B7C6-205BC366A20A}" type="presOf" srcId="{7EDCAF93-C13C-4951-AD4E-8445F6E2ED50}" destId="{CC3A46B5-7DAD-423C-B6A8-5EBACF3D226E}" srcOrd="0" destOrd="0" presId="urn:microsoft.com/office/officeart/2005/8/layout/hProcess9"/>
    <dgm:cxn modelId="{DF593FCC-8163-4EC0-A232-BE2C219408DE}" srcId="{A2327182-BC6D-4B69-A175-BB4B5045EA66}" destId="{BE1FA869-3183-4CDE-98B8-1E56FDCE6D26}" srcOrd="3" destOrd="0" parTransId="{199DAE60-1815-4661-88D0-5EFEE6D9F7AC}" sibTransId="{26EC7516-2D72-470A-9FA6-1622C0A72478}"/>
    <dgm:cxn modelId="{4F9460DF-A34A-40A8-BC64-3F735259615D}" srcId="{A2327182-BC6D-4B69-A175-BB4B5045EA66}" destId="{3F415382-8388-42D0-BB87-1AB5EDDF666B}" srcOrd="4" destOrd="0" parTransId="{013EFD9B-E6C3-4897-873A-764E6EA8EDAE}" sibTransId="{6FC51640-BCA7-4115-82AE-6AB5F1245552}"/>
    <dgm:cxn modelId="{F0DF2EEC-73B3-4A1C-B215-30CAB4E2991A}" srcId="{A2327182-BC6D-4B69-A175-BB4B5045EA66}" destId="{169DF6D6-FB71-45EC-B07C-30CD78B7A53E}" srcOrd="1" destOrd="0" parTransId="{D8B1D573-D9AA-4637-9687-E662CB1C873C}" sibTransId="{328D10DC-36DE-4107-A415-0B920DFC3B5C}"/>
    <dgm:cxn modelId="{619176E3-7183-4E52-8DA6-53FBF3798BCE}" type="presParOf" srcId="{695CA98A-7780-484E-9851-5E4C11E135FD}" destId="{A045F923-76BF-49E8-94A1-D22C78819311}" srcOrd="0" destOrd="0" presId="urn:microsoft.com/office/officeart/2005/8/layout/hProcess9"/>
    <dgm:cxn modelId="{00A9F85E-D068-4C0B-8384-64BEF1D958F5}" type="presParOf" srcId="{695CA98A-7780-484E-9851-5E4C11E135FD}" destId="{A038CD1B-E6AF-43B5-A691-F2821D9EC277}" srcOrd="1" destOrd="0" presId="urn:microsoft.com/office/officeart/2005/8/layout/hProcess9"/>
    <dgm:cxn modelId="{98A7C0C4-D144-4AFE-8D16-44EECB5D99C3}" type="presParOf" srcId="{A038CD1B-E6AF-43B5-A691-F2821D9EC277}" destId="{E1329037-3EB0-4DD0-94C3-1576B123BF12}" srcOrd="0" destOrd="0" presId="urn:microsoft.com/office/officeart/2005/8/layout/hProcess9"/>
    <dgm:cxn modelId="{F9DACC9C-E369-4FA2-8EF0-FE3FD3E0E53E}" type="presParOf" srcId="{A038CD1B-E6AF-43B5-A691-F2821D9EC277}" destId="{200A9FB9-732E-4298-B872-3F144D1E654E}" srcOrd="1" destOrd="0" presId="urn:microsoft.com/office/officeart/2005/8/layout/hProcess9"/>
    <dgm:cxn modelId="{9A118D4C-25EE-44AD-AAB3-1331A402683B}" type="presParOf" srcId="{A038CD1B-E6AF-43B5-A691-F2821D9EC277}" destId="{F359279B-587E-41C9-89C0-9342DEC2181F}" srcOrd="2" destOrd="0" presId="urn:microsoft.com/office/officeart/2005/8/layout/hProcess9"/>
    <dgm:cxn modelId="{E39BCDEF-3E68-425B-99A8-09ADAF4CE306}" type="presParOf" srcId="{A038CD1B-E6AF-43B5-A691-F2821D9EC277}" destId="{EF291621-BB84-47B1-A0F2-5C1DC4A42BD4}" srcOrd="3" destOrd="0" presId="urn:microsoft.com/office/officeart/2005/8/layout/hProcess9"/>
    <dgm:cxn modelId="{4C186233-B713-4480-9CFC-E62760B2B2A5}" type="presParOf" srcId="{A038CD1B-E6AF-43B5-A691-F2821D9EC277}" destId="{CC3A46B5-7DAD-423C-B6A8-5EBACF3D226E}" srcOrd="4" destOrd="0" presId="urn:microsoft.com/office/officeart/2005/8/layout/hProcess9"/>
    <dgm:cxn modelId="{B4E8F6A2-D35E-47E9-BB87-1FB0FD80AB39}" type="presParOf" srcId="{A038CD1B-E6AF-43B5-A691-F2821D9EC277}" destId="{82DF6113-A2AF-48DA-B1AD-E33D9FA946D6}" srcOrd="5" destOrd="0" presId="urn:microsoft.com/office/officeart/2005/8/layout/hProcess9"/>
    <dgm:cxn modelId="{20F28041-1989-467E-B4BB-BD7C0FCCAC2D}" type="presParOf" srcId="{A038CD1B-E6AF-43B5-A691-F2821D9EC277}" destId="{7D88CD9F-7ED6-442F-A9E4-014E816260B2}" srcOrd="6" destOrd="0" presId="urn:microsoft.com/office/officeart/2005/8/layout/hProcess9"/>
    <dgm:cxn modelId="{FC02D3C7-6522-4A2A-80CE-258400A2AFDF}" type="presParOf" srcId="{A038CD1B-E6AF-43B5-A691-F2821D9EC277}" destId="{22943F33-05B1-4E58-A00F-11707C399F78}" srcOrd="7" destOrd="0" presId="urn:microsoft.com/office/officeart/2005/8/layout/hProcess9"/>
    <dgm:cxn modelId="{9D446076-F958-4C57-9763-077EEEC1C832}" type="presParOf" srcId="{A038CD1B-E6AF-43B5-A691-F2821D9EC277}" destId="{1920C532-677F-4882-B922-7D463A01A51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07FE0-0CDD-4A9D-9380-AB8C8D94A7E5}">
      <dsp:nvSpPr>
        <dsp:cNvPr id="0" name=""/>
        <dsp:cNvSpPr/>
      </dsp:nvSpPr>
      <dsp:spPr>
        <a:xfrm>
          <a:off x="0" y="461516"/>
          <a:ext cx="1075213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AC8B2-D7EB-416A-BE45-DC7092AD25C2}">
      <dsp:nvSpPr>
        <dsp:cNvPr id="0" name=""/>
        <dsp:cNvSpPr/>
      </dsp:nvSpPr>
      <dsp:spPr>
        <a:xfrm>
          <a:off x="537606" y="62996"/>
          <a:ext cx="7526496"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200150">
            <a:lnSpc>
              <a:spcPct val="90000"/>
            </a:lnSpc>
            <a:spcBef>
              <a:spcPct val="0"/>
            </a:spcBef>
            <a:spcAft>
              <a:spcPct val="35000"/>
            </a:spcAft>
            <a:buNone/>
          </a:pPr>
          <a:r>
            <a:rPr lang="cs-CZ" sz="2700" kern="1200" dirty="0"/>
            <a:t>stát</a:t>
          </a:r>
        </a:p>
      </dsp:txBody>
      <dsp:txXfrm>
        <a:off x="576514" y="101904"/>
        <a:ext cx="7448680" cy="719224"/>
      </dsp:txXfrm>
    </dsp:sp>
    <dsp:sp modelId="{A7ACCFDD-2F49-4E54-ADB0-4573DA1A1E00}">
      <dsp:nvSpPr>
        <dsp:cNvPr id="0" name=""/>
        <dsp:cNvSpPr/>
      </dsp:nvSpPr>
      <dsp:spPr>
        <a:xfrm>
          <a:off x="0" y="1686236"/>
          <a:ext cx="1075213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19027-495B-4756-A6B3-054929F0402D}">
      <dsp:nvSpPr>
        <dsp:cNvPr id="0" name=""/>
        <dsp:cNvSpPr/>
      </dsp:nvSpPr>
      <dsp:spPr>
        <a:xfrm>
          <a:off x="537606" y="1287716"/>
          <a:ext cx="7526496"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200150">
            <a:lnSpc>
              <a:spcPct val="90000"/>
            </a:lnSpc>
            <a:spcBef>
              <a:spcPct val="0"/>
            </a:spcBef>
            <a:spcAft>
              <a:spcPct val="35000"/>
            </a:spcAft>
            <a:buNone/>
          </a:pPr>
          <a:r>
            <a:rPr lang="cs-CZ" sz="2700" kern="1200" dirty="0"/>
            <a:t>mezinárodní organizace</a:t>
          </a:r>
        </a:p>
      </dsp:txBody>
      <dsp:txXfrm>
        <a:off x="576514" y="1326624"/>
        <a:ext cx="7448680" cy="719224"/>
      </dsp:txXfrm>
    </dsp:sp>
    <dsp:sp modelId="{9593FA66-82F1-4622-BC93-B4A4DFEDEAA3}">
      <dsp:nvSpPr>
        <dsp:cNvPr id="0" name=""/>
        <dsp:cNvSpPr/>
      </dsp:nvSpPr>
      <dsp:spPr>
        <a:xfrm>
          <a:off x="0" y="2910957"/>
          <a:ext cx="10752138"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5CCFB-63AD-4EB8-A83D-4E3B464774DB}">
      <dsp:nvSpPr>
        <dsp:cNvPr id="0" name=""/>
        <dsp:cNvSpPr/>
      </dsp:nvSpPr>
      <dsp:spPr>
        <a:xfrm>
          <a:off x="537606" y="2512437"/>
          <a:ext cx="7526496"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200150">
            <a:lnSpc>
              <a:spcPct val="90000"/>
            </a:lnSpc>
            <a:spcBef>
              <a:spcPct val="0"/>
            </a:spcBef>
            <a:spcAft>
              <a:spcPct val="35000"/>
            </a:spcAft>
            <a:buNone/>
          </a:pPr>
          <a:r>
            <a:rPr lang="cs-CZ" sz="2700" kern="1200" dirty="0"/>
            <a:t>jednotlivec?</a:t>
          </a:r>
        </a:p>
      </dsp:txBody>
      <dsp:txXfrm>
        <a:off x="576514" y="2551345"/>
        <a:ext cx="7448680"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F9828-8CD9-446B-BB22-79075DB41CF2}">
      <dsp:nvSpPr>
        <dsp:cNvPr id="0" name=""/>
        <dsp:cNvSpPr/>
      </dsp:nvSpPr>
      <dsp:spPr>
        <a:xfrm>
          <a:off x="-4712147" y="-722318"/>
          <a:ext cx="5612768" cy="5612768"/>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101D1-3B0D-417E-A1BF-D3E03AC48F09}">
      <dsp:nvSpPr>
        <dsp:cNvPr id="0" name=""/>
        <dsp:cNvSpPr/>
      </dsp:nvSpPr>
      <dsp:spPr>
        <a:xfrm>
          <a:off x="579225" y="416813"/>
          <a:ext cx="8583358" cy="833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91"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vztahy mezi státy a mezinárodními organizacemi</a:t>
          </a:r>
        </a:p>
      </dsp:txBody>
      <dsp:txXfrm>
        <a:off x="579225" y="416813"/>
        <a:ext cx="8583358" cy="833626"/>
      </dsp:txXfrm>
    </dsp:sp>
    <dsp:sp modelId="{EBE9F683-D42D-4B79-BF1F-74A7B13BBAC6}">
      <dsp:nvSpPr>
        <dsp:cNvPr id="0" name=""/>
        <dsp:cNvSpPr/>
      </dsp:nvSpPr>
      <dsp:spPr>
        <a:xfrm>
          <a:off x="58209" y="312609"/>
          <a:ext cx="1042032" cy="10420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123C1-3913-4226-A09C-B6D1997EB63F}">
      <dsp:nvSpPr>
        <dsp:cNvPr id="0" name=""/>
        <dsp:cNvSpPr/>
      </dsp:nvSpPr>
      <dsp:spPr>
        <a:xfrm>
          <a:off x="882248" y="1667252"/>
          <a:ext cx="8280335" cy="833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91"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vztahy mezi státem a subjekty na jeho území</a:t>
          </a:r>
        </a:p>
      </dsp:txBody>
      <dsp:txXfrm>
        <a:off x="882248" y="1667252"/>
        <a:ext cx="8280335" cy="833626"/>
      </dsp:txXfrm>
    </dsp:sp>
    <dsp:sp modelId="{D5CB314D-C35C-4C18-AE10-774984A7B2C4}">
      <dsp:nvSpPr>
        <dsp:cNvPr id="0" name=""/>
        <dsp:cNvSpPr/>
      </dsp:nvSpPr>
      <dsp:spPr>
        <a:xfrm>
          <a:off x="361232" y="1563049"/>
          <a:ext cx="1042032" cy="10420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4CA069-71FB-4BB0-BA66-7377A1456136}">
      <dsp:nvSpPr>
        <dsp:cNvPr id="0" name=""/>
        <dsp:cNvSpPr/>
      </dsp:nvSpPr>
      <dsp:spPr>
        <a:xfrm>
          <a:off x="579225" y="2917691"/>
          <a:ext cx="8583358" cy="833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91" tIns="71120" rIns="71120" bIns="71120" numCol="1" spcCol="1270" anchor="ctr" anchorCtr="0">
          <a:noAutofit/>
        </a:bodyPr>
        <a:lstStyle/>
        <a:p>
          <a:pPr marL="0" lvl="0" indent="0" algn="l" defTabSz="1244600">
            <a:lnSpc>
              <a:spcPct val="90000"/>
            </a:lnSpc>
            <a:spcBef>
              <a:spcPct val="0"/>
            </a:spcBef>
            <a:spcAft>
              <a:spcPct val="35000"/>
            </a:spcAft>
            <a:buNone/>
          </a:pPr>
          <a:r>
            <a:rPr lang="cs-CZ" sz="2800" kern="1200" dirty="0"/>
            <a:t>vztahy mezi obchodníky z různých států</a:t>
          </a:r>
        </a:p>
      </dsp:txBody>
      <dsp:txXfrm>
        <a:off x="579225" y="2917691"/>
        <a:ext cx="8583358" cy="833626"/>
      </dsp:txXfrm>
    </dsp:sp>
    <dsp:sp modelId="{AE2695D0-AE4F-49C7-9D2E-6886A04F5E6F}">
      <dsp:nvSpPr>
        <dsp:cNvPr id="0" name=""/>
        <dsp:cNvSpPr/>
      </dsp:nvSpPr>
      <dsp:spPr>
        <a:xfrm>
          <a:off x="58209" y="2813488"/>
          <a:ext cx="1042032" cy="10420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E01E1-23EB-4487-A93B-54E8330DD322}">
      <dsp:nvSpPr>
        <dsp:cNvPr id="0" name=""/>
        <dsp:cNvSpPr/>
      </dsp:nvSpPr>
      <dsp:spPr>
        <a:xfrm>
          <a:off x="0" y="0"/>
          <a:ext cx="6908800" cy="28940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561ED-6152-4C26-9A48-53B0793168C8}">
      <dsp:nvSpPr>
        <dsp:cNvPr id="0" name=""/>
        <dsp:cNvSpPr/>
      </dsp:nvSpPr>
      <dsp:spPr>
        <a:xfrm>
          <a:off x="256381" y="868208"/>
          <a:ext cx="2438400" cy="1157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Protekcionismus:</a:t>
          </a:r>
        </a:p>
        <a:p>
          <a:pPr marL="0" lvl="0" indent="0" algn="ctr" defTabSz="889000">
            <a:lnSpc>
              <a:spcPct val="90000"/>
            </a:lnSpc>
            <a:spcBef>
              <a:spcPct val="0"/>
            </a:spcBef>
            <a:spcAft>
              <a:spcPct val="35000"/>
            </a:spcAft>
            <a:buNone/>
          </a:pPr>
          <a:r>
            <a:rPr lang="cs-CZ" sz="2000" kern="1200" dirty="0"/>
            <a:t>proti MO</a:t>
          </a:r>
        </a:p>
      </dsp:txBody>
      <dsp:txXfrm>
        <a:off x="312891" y="924718"/>
        <a:ext cx="2325380" cy="1044591"/>
      </dsp:txXfrm>
    </dsp:sp>
    <dsp:sp modelId="{D3D395EC-951A-45E4-9626-254D98652D41}">
      <dsp:nvSpPr>
        <dsp:cNvPr id="0" name=""/>
        <dsp:cNvSpPr/>
      </dsp:nvSpPr>
      <dsp:spPr>
        <a:xfrm>
          <a:off x="2844799" y="868208"/>
          <a:ext cx="2438400" cy="1157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Konec 19. století:</a:t>
          </a:r>
        </a:p>
        <a:p>
          <a:pPr marL="0" lvl="0" indent="0" algn="ctr" defTabSz="889000">
            <a:lnSpc>
              <a:spcPct val="90000"/>
            </a:lnSpc>
            <a:spcBef>
              <a:spcPct val="0"/>
            </a:spcBef>
            <a:spcAft>
              <a:spcPct val="35000"/>
            </a:spcAft>
            <a:buNone/>
          </a:pPr>
          <a:r>
            <a:rPr lang="cs-CZ" sz="2000" kern="1200" dirty="0"/>
            <a:t>uvolňování, ale bilaterální smlouvy</a:t>
          </a:r>
        </a:p>
      </dsp:txBody>
      <dsp:txXfrm>
        <a:off x="2901309" y="924718"/>
        <a:ext cx="2325380" cy="1044591"/>
      </dsp:txXfrm>
    </dsp:sp>
    <dsp:sp modelId="{88CA8FE4-C525-490F-BB7C-DB64DAF5E982}">
      <dsp:nvSpPr>
        <dsp:cNvPr id="0" name=""/>
        <dsp:cNvSpPr/>
      </dsp:nvSpPr>
      <dsp:spPr>
        <a:xfrm>
          <a:off x="5433218" y="868208"/>
          <a:ext cx="2438400" cy="1157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Po 2. sv. válce:</a:t>
          </a:r>
        </a:p>
        <a:p>
          <a:pPr marL="0" lvl="0" indent="0" algn="ctr" defTabSz="889000">
            <a:lnSpc>
              <a:spcPct val="90000"/>
            </a:lnSpc>
            <a:spcBef>
              <a:spcPct val="0"/>
            </a:spcBef>
            <a:spcAft>
              <a:spcPct val="35000"/>
            </a:spcAft>
            <a:buNone/>
          </a:pPr>
          <a:r>
            <a:rPr lang="cs-CZ" sz="2000" kern="1200" dirty="0"/>
            <a:t>multilaterální smlouvy</a:t>
          </a:r>
        </a:p>
      </dsp:txBody>
      <dsp:txXfrm>
        <a:off x="5489728" y="924718"/>
        <a:ext cx="2325380" cy="1044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E722-AD81-487E-AF07-458B4DF37874}">
      <dsp:nvSpPr>
        <dsp:cNvPr id="0" name=""/>
        <dsp:cNvSpPr/>
      </dsp:nvSpPr>
      <dsp:spPr>
        <a:xfrm>
          <a:off x="0" y="366953"/>
          <a:ext cx="5522776"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E264C-DB07-43D5-9925-25EC163A10A4}">
      <dsp:nvSpPr>
        <dsp:cNvPr id="0" name=""/>
        <dsp:cNvSpPr/>
      </dsp:nvSpPr>
      <dsp:spPr>
        <a:xfrm>
          <a:off x="276138" y="27473"/>
          <a:ext cx="386594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3" tIns="0" rIns="146123" bIns="0" numCol="1" spcCol="1270" anchor="ctr" anchorCtr="0">
          <a:noAutofit/>
        </a:bodyPr>
        <a:lstStyle/>
        <a:p>
          <a:pPr marL="0" lvl="0" indent="0" algn="l" defTabSz="1022350">
            <a:lnSpc>
              <a:spcPct val="90000"/>
            </a:lnSpc>
            <a:spcBef>
              <a:spcPct val="0"/>
            </a:spcBef>
            <a:spcAft>
              <a:spcPct val="35000"/>
            </a:spcAft>
            <a:buNone/>
          </a:pPr>
          <a:r>
            <a:rPr lang="cs-CZ" sz="2300" kern="1200" dirty="0"/>
            <a:t>Konference ministrů</a:t>
          </a:r>
        </a:p>
      </dsp:txBody>
      <dsp:txXfrm>
        <a:off x="309282" y="60617"/>
        <a:ext cx="3799655" cy="612672"/>
      </dsp:txXfrm>
    </dsp:sp>
    <dsp:sp modelId="{F92F2986-298F-4DAF-80CF-C736B847EDD2}">
      <dsp:nvSpPr>
        <dsp:cNvPr id="0" name=""/>
        <dsp:cNvSpPr/>
      </dsp:nvSpPr>
      <dsp:spPr>
        <a:xfrm>
          <a:off x="0" y="1410233"/>
          <a:ext cx="5522776"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8F7E9-F3C6-4293-9BF3-FD2CF29B6FD8}">
      <dsp:nvSpPr>
        <dsp:cNvPr id="0" name=""/>
        <dsp:cNvSpPr/>
      </dsp:nvSpPr>
      <dsp:spPr>
        <a:xfrm>
          <a:off x="276138" y="1070752"/>
          <a:ext cx="386594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3" tIns="0" rIns="146123" bIns="0" numCol="1" spcCol="1270" anchor="ctr" anchorCtr="0">
          <a:noAutofit/>
        </a:bodyPr>
        <a:lstStyle/>
        <a:p>
          <a:pPr marL="0" lvl="0" indent="0" algn="l" defTabSz="1022350">
            <a:lnSpc>
              <a:spcPct val="90000"/>
            </a:lnSpc>
            <a:spcBef>
              <a:spcPct val="0"/>
            </a:spcBef>
            <a:spcAft>
              <a:spcPct val="35000"/>
            </a:spcAft>
            <a:buNone/>
          </a:pPr>
          <a:r>
            <a:rPr lang="cs-CZ" sz="2300" kern="1200" dirty="0"/>
            <a:t>Generální rada</a:t>
          </a:r>
        </a:p>
      </dsp:txBody>
      <dsp:txXfrm>
        <a:off x="309282" y="1103896"/>
        <a:ext cx="3799655" cy="612672"/>
      </dsp:txXfrm>
    </dsp:sp>
    <dsp:sp modelId="{BFCF3BD4-2B81-4A4B-857E-DEF9DCA92A3D}">
      <dsp:nvSpPr>
        <dsp:cNvPr id="0" name=""/>
        <dsp:cNvSpPr/>
      </dsp:nvSpPr>
      <dsp:spPr>
        <a:xfrm>
          <a:off x="0" y="2453513"/>
          <a:ext cx="5522776"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FAFFE-8209-43ED-9DC9-CFD8364FE55E}">
      <dsp:nvSpPr>
        <dsp:cNvPr id="0" name=""/>
        <dsp:cNvSpPr/>
      </dsp:nvSpPr>
      <dsp:spPr>
        <a:xfrm>
          <a:off x="276138" y="2114033"/>
          <a:ext cx="386594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3" tIns="0" rIns="146123" bIns="0" numCol="1" spcCol="1270" anchor="ctr" anchorCtr="0">
          <a:noAutofit/>
        </a:bodyPr>
        <a:lstStyle/>
        <a:p>
          <a:pPr marL="0" lvl="0" indent="0" algn="l" defTabSz="1022350">
            <a:lnSpc>
              <a:spcPct val="90000"/>
            </a:lnSpc>
            <a:spcBef>
              <a:spcPct val="0"/>
            </a:spcBef>
            <a:spcAft>
              <a:spcPct val="35000"/>
            </a:spcAft>
            <a:buNone/>
          </a:pPr>
          <a:r>
            <a:rPr lang="cs-CZ" sz="2300" kern="1200" dirty="0"/>
            <a:t>Sekretariát</a:t>
          </a:r>
        </a:p>
      </dsp:txBody>
      <dsp:txXfrm>
        <a:off x="309282" y="2147177"/>
        <a:ext cx="3799655" cy="612672"/>
      </dsp:txXfrm>
    </dsp:sp>
    <dsp:sp modelId="{7D06CCF4-3A10-4240-B7C8-5A5F785DAD95}">
      <dsp:nvSpPr>
        <dsp:cNvPr id="0" name=""/>
        <dsp:cNvSpPr/>
      </dsp:nvSpPr>
      <dsp:spPr>
        <a:xfrm>
          <a:off x="0" y="3496793"/>
          <a:ext cx="5522776"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F83EE-FDE6-4C20-951A-34A24E5DF7C3}">
      <dsp:nvSpPr>
        <dsp:cNvPr id="0" name=""/>
        <dsp:cNvSpPr/>
      </dsp:nvSpPr>
      <dsp:spPr>
        <a:xfrm>
          <a:off x="276138" y="3157313"/>
          <a:ext cx="386594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123" tIns="0" rIns="146123" bIns="0" numCol="1" spcCol="1270" anchor="ctr" anchorCtr="0">
          <a:noAutofit/>
        </a:bodyPr>
        <a:lstStyle/>
        <a:p>
          <a:pPr marL="0" lvl="0" indent="0" algn="l" defTabSz="1022350">
            <a:lnSpc>
              <a:spcPct val="90000"/>
            </a:lnSpc>
            <a:spcBef>
              <a:spcPct val="0"/>
            </a:spcBef>
            <a:spcAft>
              <a:spcPct val="35000"/>
            </a:spcAft>
            <a:buNone/>
          </a:pPr>
          <a:r>
            <a:rPr lang="cs-CZ" sz="2300" kern="1200" dirty="0"/>
            <a:t>Výbory</a:t>
          </a:r>
        </a:p>
      </dsp:txBody>
      <dsp:txXfrm>
        <a:off x="309282" y="3190457"/>
        <a:ext cx="3799655"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7DA16-02B6-46BB-906A-A455ED564032}">
      <dsp:nvSpPr>
        <dsp:cNvPr id="0" name=""/>
        <dsp:cNvSpPr/>
      </dsp:nvSpPr>
      <dsp:spPr>
        <a:xfrm>
          <a:off x="-6047318" y="-925299"/>
          <a:ext cx="7198854" cy="7198854"/>
        </a:xfrm>
        <a:prstGeom prst="blockArc">
          <a:avLst>
            <a:gd name="adj1" fmla="val 18900000"/>
            <a:gd name="adj2" fmla="val 2700000"/>
            <a:gd name="adj3" fmla="val 300"/>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715383-6F68-4CF8-9CC1-3794CE9DB6F1}">
      <dsp:nvSpPr>
        <dsp:cNvPr id="0" name=""/>
        <dsp:cNvSpPr/>
      </dsp:nvSpPr>
      <dsp:spPr>
        <a:xfrm>
          <a:off x="602688" y="411173"/>
          <a:ext cx="7449841" cy="8227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3078"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t>1. Konzultace</a:t>
          </a:r>
        </a:p>
      </dsp:txBody>
      <dsp:txXfrm>
        <a:off x="602688" y="411173"/>
        <a:ext cx="7449841" cy="822775"/>
      </dsp:txXfrm>
    </dsp:sp>
    <dsp:sp modelId="{D187108C-60F3-483C-8DBB-6017BB5CB56D}">
      <dsp:nvSpPr>
        <dsp:cNvPr id="0" name=""/>
        <dsp:cNvSpPr/>
      </dsp:nvSpPr>
      <dsp:spPr>
        <a:xfrm>
          <a:off x="88454" y="308326"/>
          <a:ext cx="1028469" cy="1028469"/>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1BD5D5E-06B8-4473-A932-BB3AA84A9737}">
      <dsp:nvSpPr>
        <dsp:cNvPr id="0" name=""/>
        <dsp:cNvSpPr/>
      </dsp:nvSpPr>
      <dsp:spPr>
        <a:xfrm>
          <a:off x="1074404" y="1645551"/>
          <a:ext cx="6978125" cy="8227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3078"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t>2. Skupina odborníků (Panel)</a:t>
          </a:r>
        </a:p>
      </dsp:txBody>
      <dsp:txXfrm>
        <a:off x="1074404" y="1645551"/>
        <a:ext cx="6978125" cy="822775"/>
      </dsp:txXfrm>
    </dsp:sp>
    <dsp:sp modelId="{AA3D69E8-7B6D-41C8-AE83-FABDA7042792}">
      <dsp:nvSpPr>
        <dsp:cNvPr id="0" name=""/>
        <dsp:cNvSpPr/>
      </dsp:nvSpPr>
      <dsp:spPr>
        <a:xfrm>
          <a:off x="560170" y="1542704"/>
          <a:ext cx="1028469" cy="1028469"/>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BB663A2-95CC-4C8D-9FBA-672E08FECD74}">
      <dsp:nvSpPr>
        <dsp:cNvPr id="0" name=""/>
        <dsp:cNvSpPr/>
      </dsp:nvSpPr>
      <dsp:spPr>
        <a:xfrm>
          <a:off x="1074404" y="2879928"/>
          <a:ext cx="6978125" cy="8227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3078"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t>3. Stálý odvolací orgán</a:t>
          </a:r>
        </a:p>
      </dsp:txBody>
      <dsp:txXfrm>
        <a:off x="1074404" y="2879928"/>
        <a:ext cx="6978125" cy="822775"/>
      </dsp:txXfrm>
    </dsp:sp>
    <dsp:sp modelId="{8D56652E-3140-41FE-AFE0-E0C25B82A60F}">
      <dsp:nvSpPr>
        <dsp:cNvPr id="0" name=""/>
        <dsp:cNvSpPr/>
      </dsp:nvSpPr>
      <dsp:spPr>
        <a:xfrm>
          <a:off x="560170" y="2777081"/>
          <a:ext cx="1028469" cy="1028469"/>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F78A922-17EF-4CBB-973E-BD584946670A}">
      <dsp:nvSpPr>
        <dsp:cNvPr id="0" name=""/>
        <dsp:cNvSpPr/>
      </dsp:nvSpPr>
      <dsp:spPr>
        <a:xfrm>
          <a:off x="602688" y="4114305"/>
          <a:ext cx="7449841" cy="82277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53078"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t>4. Realizace závěrů a doporučení</a:t>
          </a:r>
        </a:p>
      </dsp:txBody>
      <dsp:txXfrm>
        <a:off x="602688" y="4114305"/>
        <a:ext cx="7449841" cy="822775"/>
      </dsp:txXfrm>
    </dsp:sp>
    <dsp:sp modelId="{3DD57D6D-715D-49C9-84E5-787B37109AAF}">
      <dsp:nvSpPr>
        <dsp:cNvPr id="0" name=""/>
        <dsp:cNvSpPr/>
      </dsp:nvSpPr>
      <dsp:spPr>
        <a:xfrm>
          <a:off x="88454" y="4011458"/>
          <a:ext cx="1028469" cy="1028469"/>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5F923-76BF-49E8-94A1-D22C78819311}">
      <dsp:nvSpPr>
        <dsp:cNvPr id="0" name=""/>
        <dsp:cNvSpPr/>
      </dsp:nvSpPr>
      <dsp:spPr>
        <a:xfrm>
          <a:off x="806410" y="0"/>
          <a:ext cx="9139317" cy="414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29037-3EB0-4DD0-94C3-1576B123BF12}">
      <dsp:nvSpPr>
        <dsp:cNvPr id="0" name=""/>
        <dsp:cNvSpPr/>
      </dsp:nvSpPr>
      <dsp:spPr>
        <a:xfrm>
          <a:off x="4725" y="1242060"/>
          <a:ext cx="2065901" cy="16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zóna volného obchodu</a:t>
          </a:r>
          <a:endParaRPr lang="en-US" sz="2300" kern="1200" dirty="0"/>
        </a:p>
      </dsp:txBody>
      <dsp:txXfrm>
        <a:off x="85568" y="1322903"/>
        <a:ext cx="1904215" cy="1494394"/>
      </dsp:txXfrm>
    </dsp:sp>
    <dsp:sp modelId="{F359279B-587E-41C9-89C0-9342DEC2181F}">
      <dsp:nvSpPr>
        <dsp:cNvPr id="0" name=""/>
        <dsp:cNvSpPr/>
      </dsp:nvSpPr>
      <dsp:spPr>
        <a:xfrm>
          <a:off x="2173921" y="1242060"/>
          <a:ext cx="2065901" cy="16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celní unie</a:t>
          </a:r>
          <a:endParaRPr lang="en-US" sz="2300" kern="1200" dirty="0"/>
        </a:p>
      </dsp:txBody>
      <dsp:txXfrm>
        <a:off x="2254764" y="1322903"/>
        <a:ext cx="1904215" cy="1494394"/>
      </dsp:txXfrm>
    </dsp:sp>
    <dsp:sp modelId="{CC3A46B5-7DAD-423C-B6A8-5EBACF3D226E}">
      <dsp:nvSpPr>
        <dsp:cNvPr id="0" name=""/>
        <dsp:cNvSpPr/>
      </dsp:nvSpPr>
      <dsp:spPr>
        <a:xfrm>
          <a:off x="4343118" y="1242060"/>
          <a:ext cx="2065901" cy="16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společný trh</a:t>
          </a:r>
          <a:endParaRPr lang="en-US" sz="2300" kern="1200" dirty="0"/>
        </a:p>
      </dsp:txBody>
      <dsp:txXfrm>
        <a:off x="4423961" y="1322903"/>
        <a:ext cx="1904215" cy="1494394"/>
      </dsp:txXfrm>
    </dsp:sp>
    <dsp:sp modelId="{7D88CD9F-7ED6-442F-A9E4-014E816260B2}">
      <dsp:nvSpPr>
        <dsp:cNvPr id="0" name=""/>
        <dsp:cNvSpPr/>
      </dsp:nvSpPr>
      <dsp:spPr>
        <a:xfrm>
          <a:off x="6512314" y="1242060"/>
          <a:ext cx="2065901" cy="16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jednotný vnitřní trh</a:t>
          </a:r>
          <a:endParaRPr lang="en-US" sz="2300" kern="1200" dirty="0"/>
        </a:p>
      </dsp:txBody>
      <dsp:txXfrm>
        <a:off x="6593157" y="1322903"/>
        <a:ext cx="1904215" cy="1494394"/>
      </dsp:txXfrm>
    </dsp:sp>
    <dsp:sp modelId="{1920C532-677F-4882-B922-7D463A01A515}">
      <dsp:nvSpPr>
        <dsp:cNvPr id="0" name=""/>
        <dsp:cNvSpPr/>
      </dsp:nvSpPr>
      <dsp:spPr>
        <a:xfrm>
          <a:off x="8681511" y="1242060"/>
          <a:ext cx="2065901" cy="16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hospodářská a měnová unie</a:t>
          </a:r>
          <a:endParaRPr lang="en-US" sz="2300" kern="1200" dirty="0"/>
        </a:p>
      </dsp:txBody>
      <dsp:txXfrm>
        <a:off x="8762354" y="1322903"/>
        <a:ext cx="1904215" cy="14943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JUDr. Malachta Radovan - KMEP</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JUDr. Malachta Radovan - KMEP</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JUDr. Malachta Radovan - KMEP</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JUDr. Malachta Radovan - KMEP</a:t>
            </a:r>
            <a:endParaRPr lang="cs-CZ" dirty="0"/>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Radovan - KMEP</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Radovan - KMEP</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JUDr. Malachta Radovan - KMEP</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Radovan - KMEP</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mailto:malachta@mail.muni.cz"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osn.cz/wp-content/uploads/2022/07/Charta-OSN-201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zakonyprolidi.cz/cs/1988-1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www.wto.org/english/tratop_e/dispu_e/dispu_e.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to.org/english/tratop_e/dispu_e/dispustats_e.htm" TargetMode="Externa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wto.org/english/tratop_e/dispu_e/find_dispu_cases_e.htm" TargetMode="External"/><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hyperlink" Target="https://data.oecd.org/teachers/teachers-salaries.htm#indicator-char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Layout" Target="../diagrams/layout6.xml"/><Relationship Id="rId7" Type="http://schemas.openxmlformats.org/officeDocument/2006/relationships/image" Target="../media/image4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s>
</file>

<file path=ppt/slides/_rels/slide9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consilium.europa.eu/cs/policies/cotonou-agreement/" TargetMode="External"/><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a:t>
            </a:fld>
            <a:endParaRPr lang="cs-CZ" altLang="cs-CZ" dirty="0"/>
          </a:p>
        </p:txBody>
      </p:sp>
      <p:sp>
        <p:nvSpPr>
          <p:cNvPr id="4" name="Nadpis 3">
            <a:extLst>
              <a:ext uri="{FF2B5EF4-FFF2-40B4-BE49-F238E27FC236}">
                <a16:creationId xmlns:a16="http://schemas.microsoft.com/office/drawing/2014/main" id="{A7E9DC44-638E-460E-8F68-2D1C771AB2C1}"/>
              </a:ext>
            </a:extLst>
          </p:cNvPr>
          <p:cNvSpPr>
            <a:spLocks noGrp="1"/>
          </p:cNvSpPr>
          <p:nvPr>
            <p:ph type="title"/>
          </p:nvPr>
        </p:nvSpPr>
        <p:spPr>
          <a:xfrm>
            <a:off x="398502" y="2018922"/>
            <a:ext cx="11361600" cy="2053457"/>
          </a:xfrm>
        </p:spPr>
        <p:txBody>
          <a:bodyPr/>
          <a:lstStyle/>
          <a:p>
            <a:pPr algn="ctr"/>
            <a:r>
              <a:rPr lang="cs-CZ" sz="4000" dirty="0">
                <a:solidFill>
                  <a:srgbClr val="C00000"/>
                </a:solidFill>
              </a:rPr>
              <a:t>Mezinárodní smlouva</a:t>
            </a:r>
            <a:br>
              <a:rPr lang="cs-CZ" sz="4000" dirty="0">
                <a:solidFill>
                  <a:srgbClr val="C00000"/>
                </a:solidFill>
              </a:rPr>
            </a:br>
            <a:r>
              <a:rPr lang="cs-CZ" sz="4000" dirty="0">
                <a:solidFill>
                  <a:srgbClr val="C00000"/>
                </a:solidFill>
              </a:rPr>
              <a:t>Ekonomické mezinárodní vztahy</a:t>
            </a:r>
            <a:br>
              <a:rPr lang="cs-CZ" sz="4000" dirty="0">
                <a:solidFill>
                  <a:srgbClr val="C00000"/>
                </a:solidFill>
              </a:rPr>
            </a:br>
            <a:r>
              <a:rPr lang="cs-CZ" sz="4000" dirty="0">
                <a:solidFill>
                  <a:srgbClr val="0000DC"/>
                </a:solidFill>
              </a:rPr>
              <a:t>WTO</a:t>
            </a:r>
            <a:br>
              <a:rPr lang="cs-CZ" sz="4000" dirty="0">
                <a:solidFill>
                  <a:srgbClr val="0000DC"/>
                </a:solidFill>
              </a:rPr>
            </a:br>
            <a:r>
              <a:rPr lang="cs-CZ" sz="4000" dirty="0">
                <a:solidFill>
                  <a:srgbClr val="0000DC"/>
                </a:solidFill>
              </a:rPr>
              <a:t>OECD</a:t>
            </a:r>
            <a:br>
              <a:rPr lang="cs-CZ" sz="4000" dirty="0">
                <a:solidFill>
                  <a:srgbClr val="0000DC"/>
                </a:solidFill>
              </a:rPr>
            </a:br>
            <a:r>
              <a:rPr lang="cs-CZ" sz="4000" dirty="0">
                <a:solidFill>
                  <a:srgbClr val="0000DC"/>
                </a:solidFill>
              </a:rPr>
              <a:t>Vnější ekonomické vztahy EU</a:t>
            </a:r>
            <a:br>
              <a:rPr lang="cs-CZ" sz="4000" dirty="0"/>
            </a:br>
            <a:br>
              <a:rPr lang="cs-CZ" sz="4000" dirty="0"/>
            </a:br>
            <a:endParaRPr lang="cs-CZ" sz="4000" dirty="0"/>
          </a:p>
        </p:txBody>
      </p:sp>
      <p:sp>
        <p:nvSpPr>
          <p:cNvPr id="5" name="Podnadpis 4">
            <a:extLst>
              <a:ext uri="{FF2B5EF4-FFF2-40B4-BE49-F238E27FC236}">
                <a16:creationId xmlns:a16="http://schemas.microsoft.com/office/drawing/2014/main" id="{D34EF440-2C8C-4D67-B7BF-7486B034C95E}"/>
              </a:ext>
            </a:extLst>
          </p:cNvPr>
          <p:cNvSpPr>
            <a:spLocks noGrp="1"/>
          </p:cNvSpPr>
          <p:nvPr>
            <p:ph type="subTitle" idx="1"/>
          </p:nvPr>
        </p:nvSpPr>
        <p:spPr>
          <a:xfrm>
            <a:off x="415200" y="4323786"/>
            <a:ext cx="11361600" cy="952107"/>
          </a:xfrm>
        </p:spPr>
        <p:txBody>
          <a:bodyPr/>
          <a:lstStyle/>
          <a:p>
            <a:pPr algn="ctr"/>
            <a:endParaRPr lang="cs-CZ" sz="2800" b="1" dirty="0">
              <a:solidFill>
                <a:schemeClr val="tx2"/>
              </a:solidFill>
            </a:endParaRPr>
          </a:p>
          <a:p>
            <a:pPr algn="ctr"/>
            <a:endParaRPr lang="cs-CZ" sz="2800" b="1" dirty="0">
              <a:solidFill>
                <a:schemeClr val="tx2"/>
              </a:solidFill>
            </a:endParaRPr>
          </a:p>
          <a:p>
            <a:pPr algn="ctr"/>
            <a:r>
              <a:rPr lang="cs-CZ" sz="2800" b="1" dirty="0">
                <a:solidFill>
                  <a:schemeClr val="tx2"/>
                </a:solidFill>
              </a:rPr>
              <a:t>Radovan Malachta</a:t>
            </a:r>
          </a:p>
        </p:txBody>
      </p:sp>
    </p:spTree>
    <p:extLst>
      <p:ext uri="{BB962C8B-B14F-4D97-AF65-F5344CB8AC3E}">
        <p14:creationId xmlns:p14="http://schemas.microsoft.com/office/powerpoint/2010/main" val="75488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B6D50D-20DC-468E-84B4-3DB55E03AF37}"/>
              </a:ext>
            </a:extLst>
          </p:cNvPr>
          <p:cNvSpPr>
            <a:spLocks noGrp="1"/>
          </p:cNvSpPr>
          <p:nvPr>
            <p:ph type="ftr" sz="quarter" idx="10"/>
          </p:nvPr>
        </p:nvSpPr>
        <p:spPr/>
        <p:txBody>
          <a:bodyPr/>
          <a:lstStyle/>
          <a:p>
            <a:r>
              <a:rPr lang="cs-CZ"/>
              <a:t>JUDr. Radovan Malachta</a:t>
            </a:r>
            <a:endParaRPr lang="cs-CZ" dirty="0"/>
          </a:p>
        </p:txBody>
      </p:sp>
      <p:sp>
        <p:nvSpPr>
          <p:cNvPr id="3" name="Zástupný symbol pro číslo snímku 2">
            <a:extLst>
              <a:ext uri="{FF2B5EF4-FFF2-40B4-BE49-F238E27FC236}">
                <a16:creationId xmlns:a16="http://schemas.microsoft.com/office/drawing/2014/main" id="{1AAC0022-E4F5-4C9D-9684-AF7C7DE26E47}"/>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FE55CED1-1618-4E33-894B-D03F66F04789}"/>
              </a:ext>
            </a:extLst>
          </p:cNvPr>
          <p:cNvSpPr>
            <a:spLocks noGrp="1"/>
          </p:cNvSpPr>
          <p:nvPr>
            <p:ph type="title"/>
          </p:nvPr>
        </p:nvSpPr>
        <p:spPr/>
        <p:txBody>
          <a:bodyPr/>
          <a:lstStyle/>
          <a:p>
            <a:r>
              <a:rPr lang="cs-CZ" dirty="0"/>
              <a:t>Terminologická poznámka</a:t>
            </a:r>
          </a:p>
        </p:txBody>
      </p:sp>
      <p:sp>
        <p:nvSpPr>
          <p:cNvPr id="5" name="Zástupný symbol pro obsah 4">
            <a:extLst>
              <a:ext uri="{FF2B5EF4-FFF2-40B4-BE49-F238E27FC236}">
                <a16:creationId xmlns:a16="http://schemas.microsoft.com/office/drawing/2014/main" id="{2BE24AFF-7C86-4A04-BE46-670606DF271E}"/>
              </a:ext>
            </a:extLst>
          </p:cNvPr>
          <p:cNvSpPr>
            <a:spLocks noGrp="1"/>
          </p:cNvSpPr>
          <p:nvPr>
            <p:ph idx="1"/>
          </p:nvPr>
        </p:nvSpPr>
        <p:spPr>
          <a:xfrm>
            <a:off x="720000" y="1692002"/>
            <a:ext cx="10753200" cy="4139998"/>
          </a:xfrm>
        </p:spPr>
        <p:txBody>
          <a:bodyPr/>
          <a:lstStyle/>
          <a:p>
            <a:pPr marL="72000" indent="0">
              <a:buNone/>
            </a:pPr>
            <a:r>
              <a:rPr lang="cs-CZ" dirty="0"/>
              <a:t>Mezinárodní organizace (EU, NATO, OSN, WTO, …) má:</a:t>
            </a:r>
          </a:p>
          <a:p>
            <a:pPr marL="586350" indent="-514350">
              <a:buFont typeface="+mj-lt"/>
              <a:buAutoNum type="alphaLcParenR"/>
            </a:pPr>
            <a:r>
              <a:rPr lang="cs-CZ" dirty="0"/>
              <a:t>smluvní státy</a:t>
            </a:r>
          </a:p>
          <a:p>
            <a:pPr marL="586350" indent="-514350">
              <a:buFont typeface="+mj-lt"/>
              <a:buAutoNum type="alphaLcParenR"/>
            </a:pPr>
            <a:r>
              <a:rPr lang="cs-CZ" dirty="0"/>
              <a:t>členské státy</a:t>
            </a:r>
          </a:p>
          <a:p>
            <a:pPr marL="586350" indent="-514350">
              <a:buFont typeface="+mj-lt"/>
              <a:buAutoNum type="alphaLcParenR"/>
            </a:pPr>
            <a:endParaRPr lang="cs-CZ" dirty="0"/>
          </a:p>
          <a:p>
            <a:pPr marL="72000" indent="0">
              <a:buNone/>
            </a:pPr>
            <a:r>
              <a:rPr lang="cs-CZ" dirty="0"/>
              <a:t>Mezinárodní smlouva má:</a:t>
            </a:r>
          </a:p>
          <a:p>
            <a:pPr marL="586350" indent="-514350">
              <a:buFont typeface="+mj-lt"/>
              <a:buAutoNum type="alphaLcParenR"/>
            </a:pPr>
            <a:r>
              <a:rPr lang="cs-CZ" dirty="0"/>
              <a:t>smluvní státy</a:t>
            </a:r>
          </a:p>
          <a:p>
            <a:pPr marL="586350" indent="-514350">
              <a:buFont typeface="+mj-lt"/>
              <a:buAutoNum type="alphaLcParenR"/>
            </a:pPr>
            <a:r>
              <a:rPr lang="cs-CZ" dirty="0"/>
              <a:t>členské státy</a:t>
            </a:r>
          </a:p>
        </p:txBody>
      </p:sp>
      <p:pic>
        <p:nvPicPr>
          <p:cNvPr id="1028" name="Picture 4" descr="Bludišťák zlatý 30cm 0m+ - Jaromír Soukup Shop">
            <a:extLst>
              <a:ext uri="{FF2B5EF4-FFF2-40B4-BE49-F238E27FC236}">
                <a16:creationId xmlns:a16="http://schemas.microsoft.com/office/drawing/2014/main" id="{3F5BFB8C-73DD-4F86-B63B-9FB8EE31E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355" y="2662576"/>
            <a:ext cx="4234353" cy="281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2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F73110-9E65-4180-9437-5C7C06C6949F}"/>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0E674A52-58C2-49C7-BA86-2EF7C05DFD1A}"/>
              </a:ext>
            </a:extLst>
          </p:cNvPr>
          <p:cNvSpPr>
            <a:spLocks noGrp="1"/>
          </p:cNvSpPr>
          <p:nvPr>
            <p:ph type="sldNum" sz="quarter" idx="11"/>
          </p:nvPr>
        </p:nvSpPr>
        <p:spPr/>
        <p:txBody>
          <a:bodyPr/>
          <a:lstStyle/>
          <a:p>
            <a:fld id="{0970407D-EE58-4A0B-824B-1D3AE42DD9CF}" type="slidenum">
              <a:rPr lang="cs-CZ" altLang="cs-CZ" smtClean="0"/>
              <a:pPr/>
              <a:t>100</a:t>
            </a:fld>
            <a:endParaRPr lang="cs-CZ" altLang="cs-CZ" dirty="0"/>
          </a:p>
        </p:txBody>
      </p:sp>
      <p:sp>
        <p:nvSpPr>
          <p:cNvPr id="6" name="Nadpis 5">
            <a:extLst>
              <a:ext uri="{FF2B5EF4-FFF2-40B4-BE49-F238E27FC236}">
                <a16:creationId xmlns:a16="http://schemas.microsoft.com/office/drawing/2014/main" id="{CA081002-C4A3-4FD5-8209-EBCEA1FD436D}"/>
              </a:ext>
            </a:extLst>
          </p:cNvPr>
          <p:cNvSpPr>
            <a:spLocks noGrp="1"/>
          </p:cNvSpPr>
          <p:nvPr>
            <p:ph type="title"/>
          </p:nvPr>
        </p:nvSpPr>
        <p:spPr/>
        <p:txBody>
          <a:bodyPr/>
          <a:lstStyle/>
          <a:p>
            <a:r>
              <a:rPr lang="cs-CZ" dirty="0">
                <a:solidFill>
                  <a:srgbClr val="C00000"/>
                </a:solidFill>
              </a:rPr>
              <a:t>Autonomní nástroje</a:t>
            </a:r>
            <a:br>
              <a:rPr lang="cs-CZ" dirty="0">
                <a:solidFill>
                  <a:srgbClr val="C00000"/>
                </a:solidFill>
              </a:rPr>
            </a:br>
            <a:r>
              <a:rPr lang="cs-CZ" dirty="0">
                <a:solidFill>
                  <a:srgbClr val="C00000"/>
                </a:solidFill>
              </a:rPr>
              <a:t>společné obchodní politiky</a:t>
            </a:r>
          </a:p>
        </p:txBody>
      </p:sp>
    </p:spTree>
    <p:extLst>
      <p:ext uri="{BB962C8B-B14F-4D97-AF65-F5344CB8AC3E}">
        <p14:creationId xmlns:p14="http://schemas.microsoft.com/office/powerpoint/2010/main" val="35243360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ál 6">
            <a:extLst>
              <a:ext uri="{FF2B5EF4-FFF2-40B4-BE49-F238E27FC236}">
                <a16:creationId xmlns:a16="http://schemas.microsoft.com/office/drawing/2014/main" id="{C750E0CC-1EF3-424F-A272-968210AFF308}"/>
              </a:ext>
            </a:extLst>
          </p:cNvPr>
          <p:cNvSpPr/>
          <p:nvPr/>
        </p:nvSpPr>
        <p:spPr bwMode="auto">
          <a:xfrm>
            <a:off x="6790267" y="415330"/>
            <a:ext cx="5054600" cy="3691003"/>
          </a:xfrm>
          <a:prstGeom prst="ellipse">
            <a:avLst/>
          </a:prstGeom>
          <a:solidFill>
            <a:schemeClr val="accent4">
              <a:lumMod val="75000"/>
            </a:schemeClr>
          </a:solid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ahoma" pitchFamily="34" charset="0"/>
              </a:rPr>
              <a:t>Třetí země (jednotn</a:t>
            </a:r>
            <a:r>
              <a:rPr lang="cs-CZ" sz="1800" dirty="0">
                <a:solidFill>
                  <a:schemeClr val="tx1"/>
                </a:solidFill>
                <a:latin typeface="Tahoma" pitchFamily="34" charset="0"/>
              </a:rPr>
              <a:t>ý celní sazebník)</a:t>
            </a:r>
            <a:endParaRPr kumimoji="0" lang="cs-CZ" sz="18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cs-CZ" sz="1800" dirty="0">
              <a:solidFill>
                <a:schemeClr val="tx1"/>
              </a:solidFill>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cs-CZ" sz="1800" dirty="0">
              <a:solidFill>
                <a:schemeClr val="tx1"/>
              </a:solidFill>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cs-CZ" sz="1800" dirty="0">
              <a:solidFill>
                <a:schemeClr val="tx1"/>
              </a:solidFill>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cs-CZ" sz="1800" dirty="0">
                <a:solidFill>
                  <a:schemeClr val="tx1"/>
                </a:solidFill>
                <a:latin typeface="Tahoma" pitchFamily="34" charset="0"/>
              </a:rPr>
              <a:t>	</a:t>
            </a:r>
          </a:p>
          <a:p>
            <a:r>
              <a:rPr kumimoji="0" lang="cs-CZ" sz="1800" b="0" i="0" u="none" strike="noStrike" cap="none" normalizeH="0" baseline="0" dirty="0">
                <a:ln>
                  <a:noFill/>
                </a:ln>
                <a:solidFill>
                  <a:schemeClr val="tx1"/>
                </a:solidFill>
                <a:effectLst/>
                <a:latin typeface="Tahoma" pitchFamily="34" charset="0"/>
              </a:rPr>
              <a:t>			</a:t>
            </a:r>
          </a:p>
          <a:p>
            <a:r>
              <a:rPr lang="cs-CZ" sz="1800" dirty="0">
                <a:solidFill>
                  <a:schemeClr val="tx1"/>
                </a:solidFill>
                <a:latin typeface="Tahoma" pitchFamily="34" charset="0"/>
              </a:rPr>
              <a:t>		</a:t>
            </a:r>
            <a:r>
              <a:rPr kumimoji="0" lang="cs-CZ" sz="1800" b="0" i="0" u="none" strike="noStrike" cap="none" normalizeH="0" baseline="0" dirty="0">
                <a:ln>
                  <a:noFill/>
                </a:ln>
                <a:solidFill>
                  <a:schemeClr val="tx1"/>
                </a:solidFill>
                <a:effectLst/>
                <a:latin typeface="Tahoma" pitchFamily="34" charset="0"/>
              </a:rPr>
              <a:t>Třetí země</a:t>
            </a:r>
            <a:endParaRPr kumimoji="0" lang="en-US" sz="18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2" name="Zástupný symbol pro zápatí 1">
            <a:extLst>
              <a:ext uri="{FF2B5EF4-FFF2-40B4-BE49-F238E27FC236}">
                <a16:creationId xmlns:a16="http://schemas.microsoft.com/office/drawing/2014/main" id="{8056B92C-3FA3-4980-BF09-E737F5238BA8}"/>
              </a:ext>
            </a:extLst>
          </p:cNvPr>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a:extLst>
              <a:ext uri="{FF2B5EF4-FFF2-40B4-BE49-F238E27FC236}">
                <a16:creationId xmlns:a16="http://schemas.microsoft.com/office/drawing/2014/main" id="{F1418D49-492C-4E89-9A56-DCB53F4664C3}"/>
              </a:ext>
            </a:extLst>
          </p:cNvPr>
          <p:cNvSpPr>
            <a:spLocks noGrp="1"/>
          </p:cNvSpPr>
          <p:nvPr>
            <p:ph type="sldNum" sz="quarter" idx="11"/>
          </p:nvPr>
        </p:nvSpPr>
        <p:spPr/>
        <p:txBody>
          <a:bodyPr/>
          <a:lstStyle/>
          <a:p>
            <a:fld id="{0970407D-EE58-4A0B-824B-1D3AE42DD9CF}" type="slidenum">
              <a:rPr lang="cs-CZ" altLang="cs-CZ" smtClean="0"/>
              <a:pPr/>
              <a:t>101</a:t>
            </a:fld>
            <a:endParaRPr lang="cs-CZ" altLang="cs-CZ" dirty="0"/>
          </a:p>
        </p:txBody>
      </p:sp>
      <p:sp>
        <p:nvSpPr>
          <p:cNvPr id="4" name="Nadpis 3">
            <a:extLst>
              <a:ext uri="{FF2B5EF4-FFF2-40B4-BE49-F238E27FC236}">
                <a16:creationId xmlns:a16="http://schemas.microsoft.com/office/drawing/2014/main" id="{D0290B86-24FD-4CD5-8847-61F5553FFE54}"/>
              </a:ext>
            </a:extLst>
          </p:cNvPr>
          <p:cNvSpPr>
            <a:spLocks noGrp="1"/>
          </p:cNvSpPr>
          <p:nvPr>
            <p:ph type="title"/>
          </p:nvPr>
        </p:nvSpPr>
        <p:spPr/>
        <p:txBody>
          <a:bodyPr/>
          <a:lstStyle/>
          <a:p>
            <a:r>
              <a:rPr lang="cs-CZ" dirty="0"/>
              <a:t>Celní unie (dosažena 1968)</a:t>
            </a:r>
            <a:endParaRPr lang="en-US" dirty="0"/>
          </a:p>
        </p:txBody>
      </p:sp>
      <p:sp>
        <p:nvSpPr>
          <p:cNvPr id="5" name="Zástupný obsah 4">
            <a:extLst>
              <a:ext uri="{FF2B5EF4-FFF2-40B4-BE49-F238E27FC236}">
                <a16:creationId xmlns:a16="http://schemas.microsoft.com/office/drawing/2014/main" id="{53A03ABA-E405-4FD4-837B-599604AE0E22}"/>
              </a:ext>
            </a:extLst>
          </p:cNvPr>
          <p:cNvSpPr>
            <a:spLocks noGrp="1"/>
          </p:cNvSpPr>
          <p:nvPr>
            <p:ph idx="1"/>
          </p:nvPr>
        </p:nvSpPr>
        <p:spPr>
          <a:xfrm>
            <a:off x="719400" y="1496600"/>
            <a:ext cx="5300533" cy="3100800"/>
          </a:xfrm>
          <a:solidFill>
            <a:schemeClr val="accent4">
              <a:lumMod val="20000"/>
              <a:lumOff val="80000"/>
            </a:schemeClr>
          </a:solidFill>
          <a:ln>
            <a:solidFill>
              <a:schemeClr val="accent1"/>
            </a:solidFill>
          </a:ln>
        </p:spPr>
        <p:txBody>
          <a:bodyPr/>
          <a:lstStyle/>
          <a:p>
            <a:r>
              <a:rPr lang="cs-CZ" sz="2000" dirty="0"/>
              <a:t>EU jako celní unie je unikát v rámci světa</a:t>
            </a:r>
          </a:p>
          <a:p>
            <a:r>
              <a:rPr lang="cs-CZ" sz="2000" dirty="0"/>
              <a:t>pravidla uvnitř EU</a:t>
            </a:r>
          </a:p>
          <a:p>
            <a:pPr lvl="1"/>
            <a:r>
              <a:rPr lang="cs-CZ" sz="1600" dirty="0"/>
              <a:t>zákaz cel a dávek s obdobným účinkem mezi ČS</a:t>
            </a:r>
          </a:p>
          <a:p>
            <a:r>
              <a:rPr lang="cs-CZ" sz="2000" dirty="0"/>
              <a:t>pravidla EU vůči třetím státům</a:t>
            </a:r>
          </a:p>
          <a:p>
            <a:pPr lvl="1"/>
            <a:r>
              <a:rPr lang="cs-CZ" sz="1600" dirty="0"/>
              <a:t>přijetí jednotného celního sazebníku </a:t>
            </a:r>
          </a:p>
          <a:p>
            <a:pPr lvl="1"/>
            <a:r>
              <a:rPr lang="cs-CZ" sz="1600" dirty="0"/>
              <a:t>Rada na návrh Komise</a:t>
            </a:r>
          </a:p>
          <a:p>
            <a:r>
              <a:rPr lang="cs-CZ" sz="2000" dirty="0"/>
              <a:t>v rámci Evropy je celní prostor širší</a:t>
            </a:r>
          </a:p>
          <a:p>
            <a:pPr lvl="1"/>
            <a:r>
              <a:rPr lang="cs-CZ" sz="1600" dirty="0"/>
              <a:t>Evropský celní prostor</a:t>
            </a:r>
          </a:p>
          <a:p>
            <a:pPr lvl="1"/>
            <a:r>
              <a:rPr lang="cs-CZ" sz="1600" dirty="0"/>
              <a:t>proč?</a:t>
            </a:r>
          </a:p>
          <a:p>
            <a:pPr marL="324000" lvl="1" indent="0">
              <a:buNone/>
            </a:pPr>
            <a:endParaRPr lang="cs-CZ" sz="1600" dirty="0"/>
          </a:p>
          <a:p>
            <a:pPr marL="324000" lvl="1" indent="0">
              <a:buNone/>
            </a:pPr>
            <a:endParaRPr lang="en-US" sz="1600" dirty="0"/>
          </a:p>
        </p:txBody>
      </p:sp>
      <p:sp>
        <p:nvSpPr>
          <p:cNvPr id="6" name="Ovál 5">
            <a:extLst>
              <a:ext uri="{FF2B5EF4-FFF2-40B4-BE49-F238E27FC236}">
                <a16:creationId xmlns:a16="http://schemas.microsoft.com/office/drawing/2014/main" id="{1F535C61-66FA-4BB6-81D8-9B28EC0093DC}"/>
              </a:ext>
            </a:extLst>
          </p:cNvPr>
          <p:cNvSpPr/>
          <p:nvPr/>
        </p:nvSpPr>
        <p:spPr bwMode="auto">
          <a:xfrm>
            <a:off x="7844367" y="1496600"/>
            <a:ext cx="3158066" cy="1707018"/>
          </a:xfrm>
          <a:prstGeom prst="ellipse">
            <a:avLst/>
          </a:prstGeom>
          <a:solidFill>
            <a:schemeClr val="accent4">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ahoma" pitchFamily="34" charset="0"/>
              </a:rPr>
              <a:t>ÚZEMÍ EU</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ahoma" pitchFamily="34" charset="0"/>
              </a:rPr>
              <a:t>zákaz cel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ahoma" pitchFamily="34" charset="0"/>
              </a:rPr>
              <a:t>a dávek s obdobným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Tahoma" pitchFamily="34" charset="0"/>
              </a:rPr>
              <a:t>účinkem (dovoz, vývoz)</a:t>
            </a:r>
            <a:endParaRPr kumimoji="0" lang="en-US" sz="1800" b="0" i="0" u="none" strike="noStrike" cap="none" normalizeH="0" baseline="0" dirty="0">
              <a:ln>
                <a:noFill/>
              </a:ln>
              <a:solidFill>
                <a:schemeClr val="tx1"/>
              </a:solidFill>
              <a:effectLst/>
              <a:latin typeface="Tahoma" pitchFamily="34" charset="0"/>
            </a:endParaRPr>
          </a:p>
        </p:txBody>
      </p:sp>
      <p:sp>
        <p:nvSpPr>
          <p:cNvPr id="9" name="Zástupný obsah 4">
            <a:extLst>
              <a:ext uri="{FF2B5EF4-FFF2-40B4-BE49-F238E27FC236}">
                <a16:creationId xmlns:a16="http://schemas.microsoft.com/office/drawing/2014/main" id="{4292E515-B0B8-43FE-AD48-1CD6E724B221}"/>
              </a:ext>
            </a:extLst>
          </p:cNvPr>
          <p:cNvSpPr txBox="1">
            <a:spLocks/>
          </p:cNvSpPr>
          <p:nvPr/>
        </p:nvSpPr>
        <p:spPr>
          <a:xfrm>
            <a:off x="719400" y="4752192"/>
            <a:ext cx="5300533" cy="1407466"/>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000" i="1" kern="0" dirty="0"/>
              <a:t>K zamyšlení:</a:t>
            </a:r>
          </a:p>
          <a:p>
            <a:pPr>
              <a:lnSpc>
                <a:spcPct val="100000"/>
              </a:lnSpc>
            </a:pPr>
            <a:r>
              <a:rPr lang="cs-CZ" sz="2000" i="1" kern="0" dirty="0"/>
              <a:t>Má EU vlastní celní orgány?</a:t>
            </a:r>
          </a:p>
          <a:p>
            <a:pPr>
              <a:lnSpc>
                <a:spcPct val="100000"/>
              </a:lnSpc>
            </a:pPr>
            <a:r>
              <a:rPr lang="cs-CZ" sz="2000" i="1" kern="0" dirty="0"/>
              <a:t>Kdo vybírá clo?</a:t>
            </a:r>
          </a:p>
          <a:p>
            <a:pPr>
              <a:lnSpc>
                <a:spcPct val="100000"/>
              </a:lnSpc>
            </a:pPr>
            <a:r>
              <a:rPr lang="cs-CZ" sz="2000" i="1" kern="0" dirty="0"/>
              <a:t>Komu/kam jde příjem z výběru cel?</a:t>
            </a:r>
            <a:endParaRPr lang="cs-CZ" sz="1600" i="1" kern="0" dirty="0"/>
          </a:p>
          <a:p>
            <a:pPr lvl="1"/>
            <a:endParaRPr lang="en-US" sz="1600" kern="0" dirty="0"/>
          </a:p>
        </p:txBody>
      </p:sp>
      <p:sp>
        <p:nvSpPr>
          <p:cNvPr id="10" name="Zástupný obsah 4">
            <a:extLst>
              <a:ext uri="{FF2B5EF4-FFF2-40B4-BE49-F238E27FC236}">
                <a16:creationId xmlns:a16="http://schemas.microsoft.com/office/drawing/2014/main" id="{64BA22FF-1F2E-446A-89B2-A2400FB0C780}"/>
              </a:ext>
            </a:extLst>
          </p:cNvPr>
          <p:cNvSpPr txBox="1">
            <a:spLocks/>
          </p:cNvSpPr>
          <p:nvPr/>
        </p:nvSpPr>
        <p:spPr>
          <a:xfrm>
            <a:off x="6256734" y="4300615"/>
            <a:ext cx="5301131" cy="1676851"/>
          </a:xfrm>
          <a:prstGeom prst="rect">
            <a:avLst/>
          </a:prstGeom>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lnSpc>
                <a:spcPct val="100000"/>
              </a:lnSpc>
              <a:buFont typeface="Arial" panose="020B0604020202020204" pitchFamily="34" charset="0"/>
              <a:buNone/>
            </a:pPr>
            <a:r>
              <a:rPr lang="cs-CZ" sz="1800" i="1" kern="0" dirty="0"/>
              <a:t>Unie zahrnuje celní unii, která pokrývá veškerý obchod zbožím a která zahrnuje jak zákaz vývozních a dovozních cel a všech poplatků s rovnocenným účinkem mezi členskými státy, tak i přijetí společného celního sazebníku ve vztahu ke třetím zemím</a:t>
            </a:r>
            <a:r>
              <a:rPr lang="cs-CZ" sz="2000" i="1" kern="0" dirty="0"/>
              <a:t>.  (Čl. 28 SFEU)</a:t>
            </a:r>
            <a:endParaRPr lang="en-US" sz="2000" i="1" kern="0" dirty="0"/>
          </a:p>
        </p:txBody>
      </p:sp>
    </p:spTree>
    <p:extLst>
      <p:ext uri="{BB962C8B-B14F-4D97-AF65-F5344CB8AC3E}">
        <p14:creationId xmlns:p14="http://schemas.microsoft.com/office/powerpoint/2010/main" val="25174229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F253F5-5547-4327-86B6-FE65820F665A}"/>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8A979DAA-2075-40AB-983A-0510ED327D09}"/>
              </a:ext>
            </a:extLst>
          </p:cNvPr>
          <p:cNvSpPr>
            <a:spLocks noGrp="1"/>
          </p:cNvSpPr>
          <p:nvPr>
            <p:ph type="sldNum" sz="quarter" idx="11"/>
          </p:nvPr>
        </p:nvSpPr>
        <p:spPr/>
        <p:txBody>
          <a:bodyPr/>
          <a:lstStyle/>
          <a:p>
            <a:fld id="{0970407D-EE58-4A0B-824B-1D3AE42DD9CF}" type="slidenum">
              <a:rPr lang="cs-CZ" altLang="cs-CZ" smtClean="0"/>
              <a:pPr/>
              <a:t>102</a:t>
            </a:fld>
            <a:endParaRPr lang="cs-CZ" altLang="cs-CZ" dirty="0"/>
          </a:p>
        </p:txBody>
      </p:sp>
      <p:sp>
        <p:nvSpPr>
          <p:cNvPr id="4" name="Nadpis 3">
            <a:extLst>
              <a:ext uri="{FF2B5EF4-FFF2-40B4-BE49-F238E27FC236}">
                <a16:creationId xmlns:a16="http://schemas.microsoft.com/office/drawing/2014/main" id="{B2E830CF-9C4B-4C46-8734-5441F153CF42}"/>
              </a:ext>
            </a:extLst>
          </p:cNvPr>
          <p:cNvSpPr>
            <a:spLocks noGrp="1"/>
          </p:cNvSpPr>
          <p:nvPr>
            <p:ph type="title"/>
          </p:nvPr>
        </p:nvSpPr>
        <p:spPr/>
        <p:txBody>
          <a:bodyPr/>
          <a:lstStyle/>
          <a:p>
            <a:r>
              <a:rPr lang="cs-CZ" dirty="0"/>
              <a:t>Tarifní nástroje - přehled</a:t>
            </a:r>
          </a:p>
        </p:txBody>
      </p:sp>
      <p:sp>
        <p:nvSpPr>
          <p:cNvPr id="5" name="Zástupný symbol pro obsah 4">
            <a:extLst>
              <a:ext uri="{FF2B5EF4-FFF2-40B4-BE49-F238E27FC236}">
                <a16:creationId xmlns:a16="http://schemas.microsoft.com/office/drawing/2014/main" id="{B223F14B-DA1D-45B9-80F4-1E0112C4B7C5}"/>
              </a:ext>
            </a:extLst>
          </p:cNvPr>
          <p:cNvSpPr>
            <a:spLocks noGrp="1"/>
          </p:cNvSpPr>
          <p:nvPr>
            <p:ph idx="1"/>
          </p:nvPr>
        </p:nvSpPr>
        <p:spPr>
          <a:xfrm>
            <a:off x="720000" y="1365029"/>
            <a:ext cx="10753200" cy="4445998"/>
          </a:xfrm>
          <a:solidFill>
            <a:schemeClr val="accent4">
              <a:lumMod val="20000"/>
              <a:lumOff val="80000"/>
            </a:schemeClr>
          </a:solidFill>
          <a:ln>
            <a:solidFill>
              <a:srgbClr val="0000DC"/>
            </a:solidFill>
          </a:ln>
        </p:spPr>
        <p:txBody>
          <a:bodyPr/>
          <a:lstStyle/>
          <a:p>
            <a:r>
              <a:rPr lang="cs-CZ" dirty="0"/>
              <a:t>Společný celní sazebník (nařízení)</a:t>
            </a:r>
          </a:p>
          <a:p>
            <a:pPr lvl="1"/>
            <a:r>
              <a:rPr lang="cs-CZ" dirty="0"/>
              <a:t>komodita a celní sazba – průměrná sazba 4 % </a:t>
            </a:r>
          </a:p>
          <a:p>
            <a:pPr lvl="1"/>
            <a:r>
              <a:rPr lang="cs-CZ" dirty="0"/>
              <a:t>kombinovaná nomenklatura + celní sazby (pravidelné aktualizace)</a:t>
            </a:r>
          </a:p>
          <a:p>
            <a:r>
              <a:rPr lang="cs-CZ" dirty="0"/>
              <a:t>Modernizovaný Celní kodex (nařízení)</a:t>
            </a:r>
          </a:p>
          <a:p>
            <a:pPr lvl="1"/>
            <a:r>
              <a:rPr lang="cs-CZ" dirty="0"/>
              <a:t>pravidla a postupy pro zboží vstupující na celní území EU či toto území opouštějící</a:t>
            </a:r>
          </a:p>
          <a:p>
            <a:pPr lvl="1"/>
            <a:r>
              <a:rPr lang="cs-CZ" dirty="0"/>
              <a:t>procesní předpis (vyměřuje se clo, vypočítává se celní sazba, původ zboží atd.) </a:t>
            </a:r>
          </a:p>
          <a:p>
            <a:r>
              <a:rPr lang="cs-CZ" dirty="0"/>
              <a:t>Systém všeobecných celních preferencí (nařízení)</a:t>
            </a:r>
          </a:p>
          <a:p>
            <a:pPr lvl="1"/>
            <a:r>
              <a:rPr lang="cs-CZ" dirty="0"/>
              <a:t>GSP, GSP+, </a:t>
            </a:r>
            <a:r>
              <a:rPr lang="cs-CZ" dirty="0" err="1"/>
              <a:t>Everything</a:t>
            </a:r>
            <a:r>
              <a:rPr lang="cs-CZ" dirty="0"/>
              <a:t> but </a:t>
            </a:r>
            <a:r>
              <a:rPr lang="cs-CZ" dirty="0" err="1"/>
              <a:t>Arms</a:t>
            </a:r>
            <a:endParaRPr lang="cs-CZ" dirty="0"/>
          </a:p>
          <a:p>
            <a:r>
              <a:rPr lang="cs-CZ" dirty="0"/>
              <a:t>Systém Společenství pro osvobození od cla (nařízení) </a:t>
            </a:r>
          </a:p>
          <a:p>
            <a:pPr lvl="1"/>
            <a:r>
              <a:rPr lang="cs-CZ" dirty="0"/>
              <a:t>osvobození cla, protože je potřeba zvýšit dovoz </a:t>
            </a:r>
          </a:p>
        </p:txBody>
      </p:sp>
      <p:sp>
        <p:nvSpPr>
          <p:cNvPr id="6" name="Obdélník: se zakulacenými rohy 5">
            <a:extLst>
              <a:ext uri="{FF2B5EF4-FFF2-40B4-BE49-F238E27FC236}">
                <a16:creationId xmlns:a16="http://schemas.microsoft.com/office/drawing/2014/main" id="{3FC0218B-B297-4027-AD6B-C9D0985455E7}"/>
              </a:ext>
            </a:extLst>
          </p:cNvPr>
          <p:cNvSpPr/>
          <p:nvPr/>
        </p:nvSpPr>
        <p:spPr bwMode="auto">
          <a:xfrm>
            <a:off x="3860800" y="5882640"/>
            <a:ext cx="2458720" cy="706936"/>
          </a:xfrm>
          <a:prstGeom prst="roundRect">
            <a:avLst/>
          </a:prstGeom>
          <a:solidFill>
            <a:schemeClr val="accent2">
              <a:lumMod val="20000"/>
              <a:lumOff val="80000"/>
            </a:schemeClr>
          </a:solid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Suspenze cel</a:t>
            </a:r>
          </a:p>
        </p:txBody>
      </p:sp>
      <p:sp>
        <p:nvSpPr>
          <p:cNvPr id="7" name="Obdélník: se zakulacenými rohy 6">
            <a:extLst>
              <a:ext uri="{FF2B5EF4-FFF2-40B4-BE49-F238E27FC236}">
                <a16:creationId xmlns:a16="http://schemas.microsoft.com/office/drawing/2014/main" id="{9E734AC7-2EAF-4C15-AD3E-13A57EFE92A1}"/>
              </a:ext>
            </a:extLst>
          </p:cNvPr>
          <p:cNvSpPr/>
          <p:nvPr/>
        </p:nvSpPr>
        <p:spPr bwMode="auto">
          <a:xfrm>
            <a:off x="6664960" y="5882640"/>
            <a:ext cx="2458720" cy="706936"/>
          </a:xfrm>
          <a:prstGeom prst="roundRect">
            <a:avLst/>
          </a:prstGeom>
          <a:solidFill>
            <a:schemeClr val="accent2">
              <a:lumMod val="20000"/>
              <a:lumOff val="80000"/>
            </a:schemeClr>
          </a:solid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Kvóty </a:t>
            </a:r>
          </a:p>
        </p:txBody>
      </p:sp>
    </p:spTree>
    <p:extLst>
      <p:ext uri="{BB962C8B-B14F-4D97-AF65-F5344CB8AC3E}">
        <p14:creationId xmlns:p14="http://schemas.microsoft.com/office/powerpoint/2010/main" val="7165270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4BD209A-B764-4686-9182-5CA782A04364}"/>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CD7E65A9-1E06-42B2-9387-7A79DBA15F5A}"/>
              </a:ext>
            </a:extLst>
          </p:cNvPr>
          <p:cNvSpPr>
            <a:spLocks noGrp="1"/>
          </p:cNvSpPr>
          <p:nvPr>
            <p:ph type="sldNum" sz="quarter" idx="11"/>
          </p:nvPr>
        </p:nvSpPr>
        <p:spPr/>
        <p:txBody>
          <a:bodyPr/>
          <a:lstStyle/>
          <a:p>
            <a:fld id="{0970407D-EE58-4A0B-824B-1D3AE42DD9CF}" type="slidenum">
              <a:rPr lang="cs-CZ" altLang="cs-CZ" smtClean="0"/>
              <a:pPr/>
              <a:t>103</a:t>
            </a:fld>
            <a:endParaRPr lang="cs-CZ" altLang="cs-CZ" dirty="0"/>
          </a:p>
        </p:txBody>
      </p:sp>
      <p:pic>
        <p:nvPicPr>
          <p:cNvPr id="10242" name="Picture 2" descr="Jim Cornelius🇪🇺🇬🇧 🇮🇪🍋☕️🍊 on Twitter: &quot;The EU operates a scheme  called Everything but Arms (EBA). This has been in place since 2001. Under  this scheme, the world's least developed countries qualify for">
            <a:extLst>
              <a:ext uri="{FF2B5EF4-FFF2-40B4-BE49-F238E27FC236}">
                <a16:creationId xmlns:a16="http://schemas.microsoft.com/office/drawing/2014/main" id="{93F9C14E-7CAA-4C6F-8D3F-84CF244C5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160" y="252000"/>
            <a:ext cx="9031784" cy="59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7961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A20C78-27DD-4400-AEA2-D8CD02A5CFF2}"/>
              </a:ext>
            </a:extLst>
          </p:cNvPr>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a:extLst>
              <a:ext uri="{FF2B5EF4-FFF2-40B4-BE49-F238E27FC236}">
                <a16:creationId xmlns:a16="http://schemas.microsoft.com/office/drawing/2014/main" id="{D58A5085-52E2-4C16-B2DB-F40A8B421B18}"/>
              </a:ext>
            </a:extLst>
          </p:cNvPr>
          <p:cNvSpPr>
            <a:spLocks noGrp="1"/>
          </p:cNvSpPr>
          <p:nvPr>
            <p:ph type="sldNum" sz="quarter" idx="11"/>
          </p:nvPr>
        </p:nvSpPr>
        <p:spPr/>
        <p:txBody>
          <a:bodyPr/>
          <a:lstStyle/>
          <a:p>
            <a:fld id="{D6D6C118-631F-4A80-9886-907009361577}" type="slidenum">
              <a:rPr lang="cs-CZ" altLang="cs-CZ" smtClean="0"/>
              <a:pPr/>
              <a:t>104</a:t>
            </a:fld>
            <a:endParaRPr lang="cs-CZ" altLang="cs-CZ" dirty="0"/>
          </a:p>
        </p:txBody>
      </p:sp>
      <p:sp>
        <p:nvSpPr>
          <p:cNvPr id="4" name="Nadpis 3">
            <a:extLst>
              <a:ext uri="{FF2B5EF4-FFF2-40B4-BE49-F238E27FC236}">
                <a16:creationId xmlns:a16="http://schemas.microsoft.com/office/drawing/2014/main" id="{D8AF5223-E429-46D3-ADFB-086689006825}"/>
              </a:ext>
            </a:extLst>
          </p:cNvPr>
          <p:cNvSpPr>
            <a:spLocks noGrp="1"/>
          </p:cNvSpPr>
          <p:nvPr>
            <p:ph type="title"/>
          </p:nvPr>
        </p:nvSpPr>
        <p:spPr/>
        <p:txBody>
          <a:bodyPr/>
          <a:lstStyle/>
          <a:p>
            <a:r>
              <a:rPr lang="cs-CZ" dirty="0"/>
              <a:t>Kvantitativní nástroje</a:t>
            </a:r>
          </a:p>
        </p:txBody>
      </p:sp>
      <p:sp>
        <p:nvSpPr>
          <p:cNvPr id="5" name="Zástupný symbol pro obsah 4">
            <a:extLst>
              <a:ext uri="{FF2B5EF4-FFF2-40B4-BE49-F238E27FC236}">
                <a16:creationId xmlns:a16="http://schemas.microsoft.com/office/drawing/2014/main" id="{66DFF9CE-1B16-46F3-9DBE-54B8359B9182}"/>
              </a:ext>
            </a:extLst>
          </p:cNvPr>
          <p:cNvSpPr>
            <a:spLocks noGrp="1"/>
          </p:cNvSpPr>
          <p:nvPr>
            <p:ph idx="1"/>
          </p:nvPr>
        </p:nvSpPr>
        <p:spPr>
          <a:xfrm>
            <a:off x="719400" y="1629789"/>
            <a:ext cx="10753200" cy="2302131"/>
          </a:xfrm>
          <a:solidFill>
            <a:schemeClr val="accent4">
              <a:lumMod val="20000"/>
              <a:lumOff val="80000"/>
            </a:schemeClr>
          </a:solidFill>
          <a:ln>
            <a:solidFill>
              <a:srgbClr val="0000DC"/>
            </a:solidFill>
          </a:ln>
        </p:spPr>
        <p:txBody>
          <a:bodyPr/>
          <a:lstStyle/>
          <a:p>
            <a:r>
              <a:rPr lang="cs-CZ" dirty="0"/>
              <a:t>2 nařízení </a:t>
            </a:r>
          </a:p>
          <a:p>
            <a:pPr lvl="1"/>
            <a:r>
              <a:rPr lang="cs-CZ" sz="2400" dirty="0"/>
              <a:t>společná pravidla dovozu – země s tržní ekonomikou – lze časově omezit (pokud hrozí vážná újma), jinak je dovoz volný bez kvantitativního omezení</a:t>
            </a:r>
          </a:p>
          <a:p>
            <a:pPr lvl="1"/>
            <a:r>
              <a:rPr lang="cs-CZ" sz="2400" dirty="0"/>
              <a:t>společná pravidla dovozu z některých třetích zemích – země s centrálně řízenou ekonomikou – jiná pravidla pro omezení </a:t>
            </a:r>
          </a:p>
          <a:p>
            <a:pPr lvl="1"/>
            <a:endParaRPr lang="cs-CZ" dirty="0"/>
          </a:p>
        </p:txBody>
      </p:sp>
    </p:spTree>
    <p:extLst>
      <p:ext uri="{BB962C8B-B14F-4D97-AF65-F5344CB8AC3E}">
        <p14:creationId xmlns:p14="http://schemas.microsoft.com/office/powerpoint/2010/main" val="24996424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72CF6AB-6D4B-47D9-AA0A-B41A037F832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4CDC6621-E7C4-46FE-94C0-717227ED3583}"/>
              </a:ext>
            </a:extLst>
          </p:cNvPr>
          <p:cNvSpPr>
            <a:spLocks noGrp="1"/>
          </p:cNvSpPr>
          <p:nvPr>
            <p:ph type="sldNum" sz="quarter" idx="11"/>
          </p:nvPr>
        </p:nvSpPr>
        <p:spPr/>
        <p:txBody>
          <a:bodyPr/>
          <a:lstStyle/>
          <a:p>
            <a:fld id="{0970407D-EE58-4A0B-824B-1D3AE42DD9CF}" type="slidenum">
              <a:rPr lang="cs-CZ" altLang="cs-CZ" smtClean="0"/>
              <a:pPr/>
              <a:t>105</a:t>
            </a:fld>
            <a:endParaRPr lang="cs-CZ" altLang="cs-CZ" dirty="0"/>
          </a:p>
        </p:txBody>
      </p:sp>
      <p:sp>
        <p:nvSpPr>
          <p:cNvPr id="4" name="Nadpis 3">
            <a:extLst>
              <a:ext uri="{FF2B5EF4-FFF2-40B4-BE49-F238E27FC236}">
                <a16:creationId xmlns:a16="http://schemas.microsoft.com/office/drawing/2014/main" id="{AEBC39DF-0481-4075-95D9-290FCA24E4CE}"/>
              </a:ext>
            </a:extLst>
          </p:cNvPr>
          <p:cNvSpPr>
            <a:spLocks noGrp="1"/>
          </p:cNvSpPr>
          <p:nvPr>
            <p:ph type="title"/>
          </p:nvPr>
        </p:nvSpPr>
        <p:spPr/>
        <p:txBody>
          <a:bodyPr/>
          <a:lstStyle/>
          <a:p>
            <a:r>
              <a:rPr lang="cs-CZ" dirty="0"/>
              <a:t>Vývoz z EU</a:t>
            </a:r>
          </a:p>
        </p:txBody>
      </p:sp>
      <p:sp>
        <p:nvSpPr>
          <p:cNvPr id="5" name="Zástupný symbol pro obsah 4">
            <a:extLst>
              <a:ext uri="{FF2B5EF4-FFF2-40B4-BE49-F238E27FC236}">
                <a16:creationId xmlns:a16="http://schemas.microsoft.com/office/drawing/2014/main" id="{43C13044-34F8-43FF-9B3E-E1E80DEE5602}"/>
              </a:ext>
            </a:extLst>
          </p:cNvPr>
          <p:cNvSpPr>
            <a:spLocks noGrp="1"/>
          </p:cNvSpPr>
          <p:nvPr>
            <p:ph idx="1"/>
          </p:nvPr>
        </p:nvSpPr>
        <p:spPr>
          <a:xfrm>
            <a:off x="720000" y="1692002"/>
            <a:ext cx="10753200" cy="1366158"/>
          </a:xfrm>
          <a:solidFill>
            <a:schemeClr val="accent4">
              <a:lumMod val="20000"/>
              <a:lumOff val="80000"/>
            </a:schemeClr>
          </a:solidFill>
          <a:ln>
            <a:solidFill>
              <a:srgbClr val="0000DC"/>
            </a:solidFill>
          </a:ln>
        </p:spPr>
        <p:txBody>
          <a:bodyPr/>
          <a:lstStyle/>
          <a:p>
            <a:r>
              <a:rPr lang="cs-CZ" dirty="0"/>
              <a:t>zásadně neomezený vývoz</a:t>
            </a:r>
          </a:p>
          <a:p>
            <a:r>
              <a:rPr lang="cs-CZ" dirty="0"/>
              <a:t>lze omezit</a:t>
            </a:r>
          </a:p>
        </p:txBody>
      </p:sp>
    </p:spTree>
    <p:extLst>
      <p:ext uri="{BB962C8B-B14F-4D97-AF65-F5344CB8AC3E}">
        <p14:creationId xmlns:p14="http://schemas.microsoft.com/office/powerpoint/2010/main" val="656335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DA21E6-CAB4-4342-BFBB-86036A338AF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495CAACB-668C-4076-BC97-87E66238B5DB}"/>
              </a:ext>
            </a:extLst>
          </p:cNvPr>
          <p:cNvSpPr>
            <a:spLocks noGrp="1"/>
          </p:cNvSpPr>
          <p:nvPr>
            <p:ph type="sldNum" sz="quarter" idx="11"/>
          </p:nvPr>
        </p:nvSpPr>
        <p:spPr/>
        <p:txBody>
          <a:bodyPr/>
          <a:lstStyle/>
          <a:p>
            <a:fld id="{0970407D-EE58-4A0B-824B-1D3AE42DD9CF}" type="slidenum">
              <a:rPr lang="cs-CZ" altLang="cs-CZ" smtClean="0"/>
              <a:pPr/>
              <a:t>106</a:t>
            </a:fld>
            <a:endParaRPr lang="cs-CZ" altLang="cs-CZ" dirty="0"/>
          </a:p>
        </p:txBody>
      </p:sp>
      <p:sp>
        <p:nvSpPr>
          <p:cNvPr id="4" name="Nadpis 3">
            <a:extLst>
              <a:ext uri="{FF2B5EF4-FFF2-40B4-BE49-F238E27FC236}">
                <a16:creationId xmlns:a16="http://schemas.microsoft.com/office/drawing/2014/main" id="{52AAF67A-091A-462A-8B8B-615369F700DB}"/>
              </a:ext>
            </a:extLst>
          </p:cNvPr>
          <p:cNvSpPr>
            <a:spLocks noGrp="1"/>
          </p:cNvSpPr>
          <p:nvPr>
            <p:ph type="title"/>
          </p:nvPr>
        </p:nvSpPr>
        <p:spPr/>
        <p:txBody>
          <a:bodyPr/>
          <a:lstStyle/>
          <a:p>
            <a:r>
              <a:rPr lang="cs-CZ" dirty="0"/>
              <a:t>Opatření proti dumpingu, subvencím </a:t>
            </a:r>
          </a:p>
        </p:txBody>
      </p:sp>
      <p:sp>
        <p:nvSpPr>
          <p:cNvPr id="5" name="Zástupný symbol pro obsah 4">
            <a:extLst>
              <a:ext uri="{FF2B5EF4-FFF2-40B4-BE49-F238E27FC236}">
                <a16:creationId xmlns:a16="http://schemas.microsoft.com/office/drawing/2014/main" id="{98E808C3-8B06-4B90-BAEE-379E86467F8B}"/>
              </a:ext>
            </a:extLst>
          </p:cNvPr>
          <p:cNvSpPr>
            <a:spLocks noGrp="1"/>
          </p:cNvSpPr>
          <p:nvPr>
            <p:ph idx="1"/>
          </p:nvPr>
        </p:nvSpPr>
        <p:spPr>
          <a:xfrm>
            <a:off x="720000" y="1692002"/>
            <a:ext cx="10753200" cy="2890158"/>
          </a:xfrm>
          <a:solidFill>
            <a:schemeClr val="accent4">
              <a:lumMod val="20000"/>
              <a:lumOff val="80000"/>
            </a:schemeClr>
          </a:solidFill>
          <a:ln>
            <a:solidFill>
              <a:srgbClr val="0000DC"/>
            </a:solidFill>
          </a:ln>
        </p:spPr>
        <p:txBody>
          <a:bodyPr/>
          <a:lstStyle/>
          <a:p>
            <a:r>
              <a:rPr lang="cs-CZ" dirty="0"/>
              <a:t>antidumpingová opatření (nařízení) – antidumpingová cla</a:t>
            </a:r>
          </a:p>
          <a:p>
            <a:r>
              <a:rPr lang="cs-CZ" dirty="0"/>
              <a:t>opatření proti subvencím (nařízení) – vyrovnávací cla</a:t>
            </a:r>
          </a:p>
          <a:p>
            <a:r>
              <a:rPr lang="cs-CZ" dirty="0"/>
              <a:t>v rámci dohod WTO</a:t>
            </a:r>
          </a:p>
          <a:p>
            <a:pPr lvl="1"/>
            <a:r>
              <a:rPr lang="cs-CZ" sz="2800" dirty="0"/>
              <a:t>Dohoda o subvencích a vyrovnávacích opatřeních</a:t>
            </a:r>
          </a:p>
          <a:p>
            <a:pPr lvl="1"/>
            <a:r>
              <a:rPr lang="cs-CZ" sz="2800" dirty="0"/>
              <a:t>Dohoda o ochranných opatřeních</a:t>
            </a:r>
          </a:p>
          <a:p>
            <a:pPr marL="72000" indent="0">
              <a:buNone/>
            </a:pPr>
            <a:endParaRPr lang="cs-CZ" dirty="0"/>
          </a:p>
        </p:txBody>
      </p:sp>
    </p:spTree>
    <p:extLst>
      <p:ext uri="{BB962C8B-B14F-4D97-AF65-F5344CB8AC3E}">
        <p14:creationId xmlns:p14="http://schemas.microsoft.com/office/powerpoint/2010/main" val="59606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C943ABE-7F35-4132-8807-0CC555BE79B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4372892A-DAA9-416F-8168-176903D41412}"/>
              </a:ext>
            </a:extLst>
          </p:cNvPr>
          <p:cNvSpPr>
            <a:spLocks noGrp="1"/>
          </p:cNvSpPr>
          <p:nvPr>
            <p:ph type="sldNum" sz="quarter" idx="11"/>
          </p:nvPr>
        </p:nvSpPr>
        <p:spPr/>
        <p:txBody>
          <a:bodyPr/>
          <a:lstStyle/>
          <a:p>
            <a:fld id="{0970407D-EE58-4A0B-824B-1D3AE42DD9CF}" type="slidenum">
              <a:rPr lang="cs-CZ" altLang="cs-CZ" smtClean="0"/>
              <a:pPr/>
              <a:t>107</a:t>
            </a:fld>
            <a:endParaRPr lang="cs-CZ" altLang="cs-CZ" dirty="0"/>
          </a:p>
        </p:txBody>
      </p:sp>
      <p:sp>
        <p:nvSpPr>
          <p:cNvPr id="6" name="Nadpis 5">
            <a:extLst>
              <a:ext uri="{FF2B5EF4-FFF2-40B4-BE49-F238E27FC236}">
                <a16:creationId xmlns:a16="http://schemas.microsoft.com/office/drawing/2014/main" id="{D9CF92C0-DC8B-4554-B040-4499D2FCCA55}"/>
              </a:ext>
            </a:extLst>
          </p:cNvPr>
          <p:cNvSpPr>
            <a:spLocks noGrp="1"/>
          </p:cNvSpPr>
          <p:nvPr>
            <p:ph type="title"/>
          </p:nvPr>
        </p:nvSpPr>
        <p:spPr/>
        <p:txBody>
          <a:bodyPr/>
          <a:lstStyle/>
          <a:p>
            <a:r>
              <a:rPr lang="cs-CZ" dirty="0"/>
              <a:t>DĚKUJI</a:t>
            </a:r>
          </a:p>
        </p:txBody>
      </p:sp>
      <p:sp>
        <p:nvSpPr>
          <p:cNvPr id="7" name="Podnadpis 6">
            <a:extLst>
              <a:ext uri="{FF2B5EF4-FFF2-40B4-BE49-F238E27FC236}">
                <a16:creationId xmlns:a16="http://schemas.microsoft.com/office/drawing/2014/main" id="{D5926363-A594-4B19-8DF6-F415C79C6C02}"/>
              </a:ext>
            </a:extLst>
          </p:cNvPr>
          <p:cNvSpPr>
            <a:spLocks noGrp="1"/>
          </p:cNvSpPr>
          <p:nvPr>
            <p:ph type="subTitle" idx="1"/>
          </p:nvPr>
        </p:nvSpPr>
        <p:spPr/>
        <p:txBody>
          <a:bodyPr/>
          <a:lstStyle/>
          <a:p>
            <a:r>
              <a:rPr lang="cs-CZ" dirty="0">
                <a:hlinkClick r:id="rId2"/>
              </a:rPr>
              <a:t>malachta@mail.muni.cz</a:t>
            </a:r>
            <a:r>
              <a:rPr lang="cs-CZ" dirty="0"/>
              <a:t> </a:t>
            </a:r>
          </a:p>
        </p:txBody>
      </p:sp>
    </p:spTree>
    <p:extLst>
      <p:ext uri="{BB962C8B-B14F-4D97-AF65-F5344CB8AC3E}">
        <p14:creationId xmlns:p14="http://schemas.microsoft.com/office/powerpoint/2010/main" val="33311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BDA8E7-E85B-4BED-8E34-BB0C5D70E024}"/>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C83D1294-2646-42A5-8226-F1255A6CB4FA}"/>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6" name="Nadpis 5">
            <a:extLst>
              <a:ext uri="{FF2B5EF4-FFF2-40B4-BE49-F238E27FC236}">
                <a16:creationId xmlns:a16="http://schemas.microsoft.com/office/drawing/2014/main" id="{650025FE-239D-4A6B-9EDB-B9A971362DFB}"/>
              </a:ext>
            </a:extLst>
          </p:cNvPr>
          <p:cNvSpPr>
            <a:spLocks noGrp="1"/>
          </p:cNvSpPr>
          <p:nvPr>
            <p:ph type="title"/>
          </p:nvPr>
        </p:nvSpPr>
        <p:spPr/>
        <p:txBody>
          <a:bodyPr/>
          <a:lstStyle/>
          <a:p>
            <a:r>
              <a:rPr lang="cs-CZ" dirty="0">
                <a:solidFill>
                  <a:srgbClr val="C00000"/>
                </a:solidFill>
              </a:rPr>
              <a:t>Mezinárodní smlouva</a:t>
            </a:r>
          </a:p>
        </p:txBody>
      </p:sp>
    </p:spTree>
    <p:extLst>
      <p:ext uri="{BB962C8B-B14F-4D97-AF65-F5344CB8AC3E}">
        <p14:creationId xmlns:p14="http://schemas.microsoft.com/office/powerpoint/2010/main" val="389790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75603E0-8CF4-43DC-BD3C-DC083F835058}"/>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3E46946C-3689-42D6-BF40-68FE77A37224}"/>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5" name="Zástupný obsah 4">
            <a:extLst>
              <a:ext uri="{FF2B5EF4-FFF2-40B4-BE49-F238E27FC236}">
                <a16:creationId xmlns:a16="http://schemas.microsoft.com/office/drawing/2014/main" id="{4CD16200-A68A-4639-8593-621591279453}"/>
              </a:ext>
            </a:extLst>
          </p:cNvPr>
          <p:cNvSpPr>
            <a:spLocks noGrp="1"/>
          </p:cNvSpPr>
          <p:nvPr>
            <p:ph idx="1"/>
          </p:nvPr>
        </p:nvSpPr>
        <p:spPr>
          <a:xfrm>
            <a:off x="583991" y="223745"/>
            <a:ext cx="10888009" cy="6410509"/>
          </a:xfrm>
          <a:solidFill>
            <a:schemeClr val="accent4">
              <a:lumMod val="20000"/>
              <a:lumOff val="80000"/>
            </a:schemeClr>
          </a:solidFill>
          <a:ln>
            <a:solidFill>
              <a:srgbClr val="0000DC"/>
            </a:solidFill>
          </a:ln>
        </p:spPr>
        <p:txBody>
          <a:bodyPr/>
          <a:lstStyle/>
          <a:p>
            <a:r>
              <a:rPr lang="cs-CZ" sz="2000" dirty="0"/>
              <a:t>text smlouvy je </a:t>
            </a:r>
            <a:r>
              <a:rPr lang="cs-CZ" sz="2000" dirty="0">
                <a:solidFill>
                  <a:schemeClr val="tx2"/>
                </a:solidFill>
              </a:rPr>
              <a:t>přijat</a:t>
            </a:r>
            <a:r>
              <a:rPr lang="cs-CZ" sz="2000" dirty="0"/>
              <a:t> (text se nedá měnit) a </a:t>
            </a:r>
            <a:r>
              <a:rPr lang="cs-CZ" sz="2000" dirty="0" err="1">
                <a:solidFill>
                  <a:schemeClr val="tx2"/>
                </a:solidFill>
              </a:rPr>
              <a:t>autentifikován</a:t>
            </a:r>
            <a:r>
              <a:rPr lang="cs-CZ" sz="2000" dirty="0">
                <a:solidFill>
                  <a:schemeClr val="tx2"/>
                </a:solidFill>
              </a:rPr>
              <a:t> </a:t>
            </a:r>
            <a:r>
              <a:rPr lang="cs-CZ" sz="2000" dirty="0"/>
              <a:t>(správný, oficiální)</a:t>
            </a:r>
          </a:p>
          <a:p>
            <a:pPr lvl="1"/>
            <a:r>
              <a:rPr lang="cs-CZ" sz="1800" dirty="0"/>
              <a:t>neznamená právní závaznost</a:t>
            </a:r>
          </a:p>
          <a:p>
            <a:r>
              <a:rPr lang="cs-CZ" sz="2000" dirty="0">
                <a:solidFill>
                  <a:schemeClr val="tx2"/>
                </a:solidFill>
              </a:rPr>
              <a:t>vyjádření souhlasu státu se smlouvou</a:t>
            </a:r>
          </a:p>
          <a:p>
            <a:pPr lvl="1"/>
            <a:r>
              <a:rPr lang="cs-CZ" sz="1800" dirty="0"/>
              <a:t>na jeho základě smlouva </a:t>
            </a:r>
            <a:r>
              <a:rPr lang="cs-CZ" sz="1800" dirty="0">
                <a:solidFill>
                  <a:schemeClr val="tx2"/>
                </a:solidFill>
              </a:rPr>
              <a:t>vstupuje v platnost</a:t>
            </a:r>
          </a:p>
          <a:p>
            <a:pPr lvl="1"/>
            <a:r>
              <a:rPr lang="cs-CZ" sz="1800" dirty="0"/>
              <a:t>podpis smlouvy, ratifikace, schválení, přístup </a:t>
            </a:r>
          </a:p>
          <a:p>
            <a:r>
              <a:rPr lang="cs-CZ" sz="2000" dirty="0">
                <a:solidFill>
                  <a:schemeClr val="tx2"/>
                </a:solidFill>
              </a:rPr>
              <a:t>podpis smlouvy</a:t>
            </a:r>
          </a:p>
          <a:p>
            <a:pPr lvl="1"/>
            <a:r>
              <a:rPr lang="cs-CZ" sz="1800" dirty="0"/>
              <a:t>při sjednání na konferenci; později u depozitáře</a:t>
            </a:r>
          </a:p>
          <a:p>
            <a:pPr lvl="1"/>
            <a:r>
              <a:rPr lang="cs-CZ" sz="1800" dirty="0"/>
              <a:t>jen po omezenou dobu</a:t>
            </a:r>
          </a:p>
          <a:p>
            <a:r>
              <a:rPr lang="cs-CZ" sz="2000" dirty="0">
                <a:solidFill>
                  <a:schemeClr val="tx2"/>
                </a:solidFill>
              </a:rPr>
              <a:t>ratifikace</a:t>
            </a:r>
          </a:p>
          <a:p>
            <a:pPr lvl="1"/>
            <a:r>
              <a:rPr lang="cs-CZ" sz="1800" dirty="0"/>
              <a:t>jednak ve smyslu, kdy prezident ratifikuje smlouvu (vystaví se ratifikační listina)</a:t>
            </a:r>
          </a:p>
          <a:p>
            <a:pPr lvl="1"/>
            <a:r>
              <a:rPr lang="cs-CZ" sz="1800" dirty="0"/>
              <a:t>jednak ve smyslu uložení ratifikační listiny u depozitáře (u mnohostranných smluv);  výměna ratifikačních listin (u dvoustranných smluv) </a:t>
            </a:r>
          </a:p>
          <a:p>
            <a:r>
              <a:rPr lang="cs-CZ" sz="2000" dirty="0">
                <a:solidFill>
                  <a:schemeClr val="tx2"/>
                </a:solidFill>
              </a:rPr>
              <a:t>přístup</a:t>
            </a:r>
          </a:p>
          <a:p>
            <a:pPr lvl="1"/>
            <a:r>
              <a:rPr lang="cs-CZ" sz="1800" dirty="0"/>
              <a:t>u otevřených MS – stát, který ji nepodepsal, může přistoupit </a:t>
            </a:r>
          </a:p>
          <a:p>
            <a:pPr lvl="1"/>
            <a:r>
              <a:rPr lang="cs-CZ" sz="1800" dirty="0"/>
              <a:t>přístup má stejné účinky jako podpis s ratifikací </a:t>
            </a:r>
          </a:p>
          <a:p>
            <a:r>
              <a:rPr lang="cs-CZ" sz="2000" dirty="0">
                <a:solidFill>
                  <a:schemeClr val="tx2"/>
                </a:solidFill>
              </a:rPr>
              <a:t>vstup v platnost</a:t>
            </a:r>
          </a:p>
          <a:p>
            <a:pPr lvl="1"/>
            <a:r>
              <a:rPr lang="cs-CZ" sz="1800" dirty="0"/>
              <a:t>musí být splněny podmínky pro konkrétní stát</a:t>
            </a:r>
          </a:p>
          <a:p>
            <a:pPr lvl="1"/>
            <a:r>
              <a:rPr lang="cs-CZ" sz="1800" dirty="0"/>
              <a:t>objektivní – platnost MS sama o sobě / subjektivní – platnost pro konkrétní stát</a:t>
            </a:r>
          </a:p>
          <a:p>
            <a:r>
              <a:rPr lang="cs-CZ" sz="2000" dirty="0">
                <a:solidFill>
                  <a:schemeClr val="tx2"/>
                </a:solidFill>
              </a:rPr>
              <a:t>vyhlášení mezinárodní smlouvy</a:t>
            </a:r>
            <a:r>
              <a:rPr lang="cs-CZ" sz="2000" dirty="0"/>
              <a:t> – publikace</a:t>
            </a:r>
            <a:endParaRPr lang="cs-CZ" sz="2000" dirty="0">
              <a:solidFill>
                <a:schemeClr val="tx2"/>
              </a:solidFill>
            </a:endParaRPr>
          </a:p>
          <a:p>
            <a:pPr lvl="1"/>
            <a:endParaRPr lang="cs-CZ" sz="1800" dirty="0"/>
          </a:p>
          <a:p>
            <a:pPr lvl="1"/>
            <a:endParaRPr lang="cs-CZ" sz="1800" dirty="0"/>
          </a:p>
          <a:p>
            <a:pPr lvl="1"/>
            <a:endParaRPr lang="cs-CZ" dirty="0"/>
          </a:p>
        </p:txBody>
      </p:sp>
      <p:sp>
        <p:nvSpPr>
          <p:cNvPr id="6" name="Obdélník 5">
            <a:extLst>
              <a:ext uri="{FF2B5EF4-FFF2-40B4-BE49-F238E27FC236}">
                <a16:creationId xmlns:a16="http://schemas.microsoft.com/office/drawing/2014/main" id="{BA66A74C-C6AB-4681-B56D-AF6D1579A8EF}"/>
              </a:ext>
            </a:extLst>
          </p:cNvPr>
          <p:cNvSpPr/>
          <p:nvPr/>
        </p:nvSpPr>
        <p:spPr bwMode="auto">
          <a:xfrm>
            <a:off x="7678329" y="1158980"/>
            <a:ext cx="3109537" cy="118395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1800" b="1" i="1" u="none" strike="noStrike" cap="none" normalizeH="0" baseline="0" dirty="0">
                <a:ln>
                  <a:noFill/>
                </a:ln>
                <a:solidFill>
                  <a:schemeClr val="tx1"/>
                </a:solidFill>
                <a:effectLst/>
                <a:latin typeface="Tahoma" pitchFamily="34" charset="0"/>
              </a:rPr>
              <a:t>PROCES </a:t>
            </a:r>
          </a:p>
          <a:p>
            <a:pPr marL="0" marR="0" indent="0" algn="ctr" defTabSz="914400" rtl="0" eaLnBrk="1" fontAlgn="base" latinLnBrk="0" hangingPunct="1">
              <a:lnSpc>
                <a:spcPct val="100000"/>
              </a:lnSpc>
              <a:spcBef>
                <a:spcPct val="0"/>
              </a:spcBef>
              <a:spcAft>
                <a:spcPct val="0"/>
              </a:spcAft>
              <a:buClrTx/>
              <a:buSzTx/>
              <a:buFontTx/>
              <a:buNone/>
              <a:tabLst/>
            </a:pPr>
            <a:r>
              <a:rPr lang="cs-CZ" sz="1800" b="1" i="1" dirty="0">
                <a:solidFill>
                  <a:schemeClr val="tx1"/>
                </a:solidFill>
                <a:latin typeface="Tahoma" pitchFamily="34" charset="0"/>
              </a:rPr>
              <a:t>VZNIKU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1800" b="1" i="1" u="none" strike="noStrike" cap="none" normalizeH="0" baseline="0" dirty="0">
                <a:ln>
                  <a:noFill/>
                </a:ln>
                <a:solidFill>
                  <a:schemeClr val="tx1"/>
                </a:solidFill>
                <a:effectLst/>
                <a:latin typeface="Tahoma" pitchFamily="34" charset="0"/>
              </a:rPr>
              <a:t>MEZINÁRODNÍ </a:t>
            </a:r>
          </a:p>
          <a:p>
            <a:pPr marL="0" marR="0" indent="0" algn="ctr" defTabSz="914400" rtl="0" eaLnBrk="1" fontAlgn="base" latinLnBrk="0" hangingPunct="1">
              <a:lnSpc>
                <a:spcPct val="100000"/>
              </a:lnSpc>
              <a:spcBef>
                <a:spcPct val="0"/>
              </a:spcBef>
              <a:spcAft>
                <a:spcPct val="0"/>
              </a:spcAft>
              <a:buClrTx/>
              <a:buSzTx/>
              <a:buFontTx/>
              <a:buNone/>
              <a:tabLst/>
            </a:pPr>
            <a:r>
              <a:rPr lang="cs-CZ" sz="1800" b="1" i="1" dirty="0">
                <a:solidFill>
                  <a:schemeClr val="tx1"/>
                </a:solidFill>
                <a:latin typeface="Tahoma" pitchFamily="34" charset="0"/>
              </a:rPr>
              <a:t>SMLOUVY</a:t>
            </a:r>
            <a:endParaRPr kumimoji="0" lang="cs-CZ" sz="1800" b="1" i="1"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42767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5BC09B-CBAF-4E93-A8F2-D0C91B1EAE1B}"/>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A76BD442-47C4-4FE5-8ED0-B795B6914EE0}"/>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7" name="Obrázek 6">
            <a:extLst>
              <a:ext uri="{FF2B5EF4-FFF2-40B4-BE49-F238E27FC236}">
                <a16:creationId xmlns:a16="http://schemas.microsoft.com/office/drawing/2014/main" id="{DF478005-7858-4597-A9F1-2E682E8D9C57}"/>
              </a:ext>
            </a:extLst>
          </p:cNvPr>
          <p:cNvPicPr>
            <a:picLocks noChangeAspect="1"/>
          </p:cNvPicPr>
          <p:nvPr/>
        </p:nvPicPr>
        <p:blipFill>
          <a:blip r:embed="rId2"/>
          <a:stretch>
            <a:fillRect/>
          </a:stretch>
        </p:blipFill>
        <p:spPr>
          <a:xfrm>
            <a:off x="1325367" y="193402"/>
            <a:ext cx="9750176" cy="6286598"/>
          </a:xfrm>
          <a:prstGeom prst="rect">
            <a:avLst/>
          </a:prstGeom>
        </p:spPr>
      </p:pic>
    </p:spTree>
    <p:extLst>
      <p:ext uri="{BB962C8B-B14F-4D97-AF65-F5344CB8AC3E}">
        <p14:creationId xmlns:p14="http://schemas.microsoft.com/office/powerpoint/2010/main" val="76560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1243B5-5D4B-4737-9E30-65465AEFF68C}"/>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B0553E1D-3994-4B48-917C-63581B3F1F3B}"/>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E4CD6A07-5325-45F7-A99D-63657DE1CDAD}"/>
              </a:ext>
            </a:extLst>
          </p:cNvPr>
          <p:cNvSpPr>
            <a:spLocks noGrp="1"/>
          </p:cNvSpPr>
          <p:nvPr>
            <p:ph type="title"/>
          </p:nvPr>
        </p:nvSpPr>
        <p:spPr/>
        <p:txBody>
          <a:bodyPr/>
          <a:lstStyle/>
          <a:p>
            <a:r>
              <a:rPr lang="cs-CZ" dirty="0" err="1"/>
              <a:t>Self-executing</a:t>
            </a:r>
            <a:r>
              <a:rPr lang="cs-CZ" dirty="0"/>
              <a:t> smlouvy</a:t>
            </a:r>
          </a:p>
        </p:txBody>
      </p:sp>
      <p:sp>
        <p:nvSpPr>
          <p:cNvPr id="5" name="Zástupný obsah 4">
            <a:extLst>
              <a:ext uri="{FF2B5EF4-FFF2-40B4-BE49-F238E27FC236}">
                <a16:creationId xmlns:a16="http://schemas.microsoft.com/office/drawing/2014/main" id="{21BA07F8-2822-4B86-AFEB-14B8A009843F}"/>
              </a:ext>
            </a:extLst>
          </p:cNvPr>
          <p:cNvSpPr>
            <a:spLocks noGrp="1"/>
          </p:cNvSpPr>
          <p:nvPr>
            <p:ph idx="1"/>
          </p:nvPr>
        </p:nvSpPr>
        <p:spPr>
          <a:xfrm>
            <a:off x="720000" y="1692002"/>
            <a:ext cx="10753200" cy="3886865"/>
          </a:xfrm>
          <a:solidFill>
            <a:schemeClr val="accent4">
              <a:lumMod val="20000"/>
              <a:lumOff val="80000"/>
            </a:schemeClr>
          </a:solidFill>
          <a:ln>
            <a:solidFill>
              <a:srgbClr val="0000DC"/>
            </a:solidFill>
          </a:ln>
        </p:spPr>
        <p:txBody>
          <a:bodyPr/>
          <a:lstStyle/>
          <a:p>
            <a:r>
              <a:rPr lang="cs-CZ" sz="2400" dirty="0"/>
              <a:t>přímá použitelnost mezinárodních smluv</a:t>
            </a:r>
          </a:p>
          <a:p>
            <a:r>
              <a:rPr lang="cs-CZ" sz="2400" dirty="0"/>
              <a:t>bezprostředně (přímo) stanovují práva a povinnosti vnitrostátním subjektům (osobám) – dostatečně, jasně, konkrétně</a:t>
            </a:r>
          </a:p>
          <a:p>
            <a:r>
              <a:rPr lang="cs-CZ" sz="2400" dirty="0"/>
              <a:t>není potřeba přijmout vnitrostátní akt k provedení smlouvy – viz článek 10 Ústavy</a:t>
            </a:r>
          </a:p>
          <a:p>
            <a:r>
              <a:rPr lang="cs-CZ" sz="2400" dirty="0"/>
              <a:t>unifikují právní úpravu – např. Úmluva OSN o smlouvách o mezinárodní koupi zboží</a:t>
            </a:r>
          </a:p>
        </p:txBody>
      </p:sp>
    </p:spTree>
    <p:extLst>
      <p:ext uri="{BB962C8B-B14F-4D97-AF65-F5344CB8AC3E}">
        <p14:creationId xmlns:p14="http://schemas.microsoft.com/office/powerpoint/2010/main" val="206757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87B1D5B-FA9A-492C-A8E2-94044134456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04929F03-35D3-4D81-AA30-C3665A95EA6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7" name="Obrázek 6">
            <a:extLst>
              <a:ext uri="{FF2B5EF4-FFF2-40B4-BE49-F238E27FC236}">
                <a16:creationId xmlns:a16="http://schemas.microsoft.com/office/drawing/2014/main" id="{0DACA327-D2DA-4555-AF0B-EB2171EEAE5D}"/>
              </a:ext>
            </a:extLst>
          </p:cNvPr>
          <p:cNvPicPr>
            <a:picLocks noChangeAspect="1"/>
          </p:cNvPicPr>
          <p:nvPr/>
        </p:nvPicPr>
        <p:blipFill>
          <a:blip r:embed="rId2"/>
          <a:stretch>
            <a:fillRect/>
          </a:stretch>
        </p:blipFill>
        <p:spPr>
          <a:xfrm>
            <a:off x="3146926" y="92467"/>
            <a:ext cx="4681981" cy="1469189"/>
          </a:xfrm>
          <a:prstGeom prst="rect">
            <a:avLst/>
          </a:prstGeom>
        </p:spPr>
      </p:pic>
      <p:pic>
        <p:nvPicPr>
          <p:cNvPr id="9" name="Obrázek 8">
            <a:extLst>
              <a:ext uri="{FF2B5EF4-FFF2-40B4-BE49-F238E27FC236}">
                <a16:creationId xmlns:a16="http://schemas.microsoft.com/office/drawing/2014/main" id="{1D7CC839-E853-4603-BB15-BA0C1980AC05}"/>
              </a:ext>
            </a:extLst>
          </p:cNvPr>
          <p:cNvPicPr>
            <a:picLocks noChangeAspect="1"/>
          </p:cNvPicPr>
          <p:nvPr/>
        </p:nvPicPr>
        <p:blipFill>
          <a:blip r:embed="rId3"/>
          <a:stretch>
            <a:fillRect/>
          </a:stretch>
        </p:blipFill>
        <p:spPr>
          <a:xfrm>
            <a:off x="3146925" y="1490502"/>
            <a:ext cx="4681981" cy="5275031"/>
          </a:xfrm>
          <a:prstGeom prst="rect">
            <a:avLst/>
          </a:prstGeom>
        </p:spPr>
      </p:pic>
    </p:spTree>
    <p:extLst>
      <p:ext uri="{BB962C8B-B14F-4D97-AF65-F5344CB8AC3E}">
        <p14:creationId xmlns:p14="http://schemas.microsoft.com/office/powerpoint/2010/main" val="262871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E8CA321-60FD-46E5-BBB6-D3B6DDFC8B5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D1687886-5424-4577-BE3A-A66237748BAD}"/>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7F919A7F-C2EC-44AF-A2AC-93224B29E000}"/>
              </a:ext>
            </a:extLst>
          </p:cNvPr>
          <p:cNvSpPr>
            <a:spLocks noGrp="1"/>
          </p:cNvSpPr>
          <p:nvPr>
            <p:ph type="title"/>
          </p:nvPr>
        </p:nvSpPr>
        <p:spPr/>
        <p:txBody>
          <a:bodyPr/>
          <a:lstStyle/>
          <a:p>
            <a:r>
              <a:rPr lang="cs-CZ" dirty="0"/>
              <a:t>Článek 10 Ústavy</a:t>
            </a:r>
          </a:p>
        </p:txBody>
      </p:sp>
      <p:sp>
        <p:nvSpPr>
          <p:cNvPr id="5" name="Zástupný obsah 4">
            <a:extLst>
              <a:ext uri="{FF2B5EF4-FFF2-40B4-BE49-F238E27FC236}">
                <a16:creationId xmlns:a16="http://schemas.microsoft.com/office/drawing/2014/main" id="{93DF43CE-E115-4FF3-8724-55C3C03B2A69}"/>
              </a:ext>
            </a:extLst>
          </p:cNvPr>
          <p:cNvSpPr>
            <a:spLocks noGrp="1"/>
          </p:cNvSpPr>
          <p:nvPr>
            <p:ph idx="1"/>
          </p:nvPr>
        </p:nvSpPr>
        <p:spPr>
          <a:xfrm>
            <a:off x="720000" y="1692002"/>
            <a:ext cx="10753200" cy="1369697"/>
          </a:xfrm>
          <a:solidFill>
            <a:schemeClr val="accent2">
              <a:lumMod val="20000"/>
              <a:lumOff val="80000"/>
            </a:schemeClr>
          </a:solidFill>
          <a:ln>
            <a:solidFill>
              <a:srgbClr val="C00000"/>
            </a:solidFill>
          </a:ln>
        </p:spPr>
        <p:txBody>
          <a:bodyPr/>
          <a:lstStyle/>
          <a:p>
            <a:pPr marL="72000" indent="0">
              <a:lnSpc>
                <a:spcPct val="100000"/>
              </a:lnSpc>
              <a:buNone/>
            </a:pPr>
            <a:r>
              <a:rPr lang="cs-CZ" sz="2400" b="1" i="0" dirty="0">
                <a:solidFill>
                  <a:srgbClr val="0000DC"/>
                </a:solidFill>
                <a:effectLst/>
                <a:latin typeface="Arial" panose="020B0604020202020204" pitchFamily="34" charset="0"/>
              </a:rPr>
              <a:t>Vyhlášené</a:t>
            </a:r>
            <a:r>
              <a:rPr lang="cs-CZ" sz="2400" b="0" i="0" dirty="0">
                <a:solidFill>
                  <a:srgbClr val="000000"/>
                </a:solidFill>
                <a:effectLst/>
                <a:latin typeface="Arial" panose="020B0604020202020204" pitchFamily="34" charset="0"/>
              </a:rPr>
              <a:t> mezinárodní smlouvy, k jejichž </a:t>
            </a:r>
            <a:r>
              <a:rPr lang="cs-CZ" sz="2400" b="1" i="0" dirty="0">
                <a:solidFill>
                  <a:srgbClr val="0000DC"/>
                </a:solidFill>
                <a:effectLst/>
                <a:latin typeface="Arial" panose="020B0604020202020204" pitchFamily="34" charset="0"/>
              </a:rPr>
              <a:t>ratifikaci dal Parlament souhlas </a:t>
            </a:r>
            <a:r>
              <a:rPr lang="cs-CZ" sz="2400" b="0" i="0" dirty="0">
                <a:solidFill>
                  <a:srgbClr val="000000"/>
                </a:solidFill>
                <a:effectLst/>
                <a:latin typeface="Arial" panose="020B0604020202020204" pitchFamily="34" charset="0"/>
              </a:rPr>
              <a:t>a jimiž je Česká republika </a:t>
            </a:r>
            <a:r>
              <a:rPr lang="cs-CZ" sz="2400" b="1" i="0" dirty="0">
                <a:solidFill>
                  <a:srgbClr val="0000DC"/>
                </a:solidFill>
                <a:effectLst/>
                <a:latin typeface="Arial" panose="020B0604020202020204" pitchFamily="34" charset="0"/>
              </a:rPr>
              <a:t>vázána</a:t>
            </a:r>
            <a:r>
              <a:rPr lang="cs-CZ" sz="2400" b="0" i="0" dirty="0">
                <a:solidFill>
                  <a:srgbClr val="000000"/>
                </a:solidFill>
                <a:effectLst/>
                <a:latin typeface="Arial" panose="020B0604020202020204" pitchFamily="34" charset="0"/>
              </a:rPr>
              <a:t>, jsou součástí právního řádu; stanoví-li mezinárodní smlouva něco jiného než zákon, použije se mezinárodní smlouva.</a:t>
            </a:r>
            <a:endParaRPr lang="cs-CZ" sz="2400" dirty="0"/>
          </a:p>
        </p:txBody>
      </p:sp>
      <p:sp>
        <p:nvSpPr>
          <p:cNvPr id="6" name="Zástupný obsah 4">
            <a:extLst>
              <a:ext uri="{FF2B5EF4-FFF2-40B4-BE49-F238E27FC236}">
                <a16:creationId xmlns:a16="http://schemas.microsoft.com/office/drawing/2014/main" id="{526967F9-2966-41CD-B3D6-C8801D875E28}"/>
              </a:ext>
            </a:extLst>
          </p:cNvPr>
          <p:cNvSpPr txBox="1">
            <a:spLocks/>
          </p:cNvSpPr>
          <p:nvPr/>
        </p:nvSpPr>
        <p:spPr>
          <a:xfrm>
            <a:off x="720000" y="3335711"/>
            <a:ext cx="10753200" cy="2294527"/>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odkazovací klauzule v Ústavě v ČR – uvádí mezinárodní smlouvy do vnitrostátního práva</a:t>
            </a:r>
          </a:p>
          <a:p>
            <a:r>
              <a:rPr lang="cs-CZ" sz="2400" kern="0" dirty="0"/>
              <a:t>není potřeba žádný další vnitrostátní prováděcí akt – </a:t>
            </a:r>
            <a:r>
              <a:rPr lang="cs-CZ" sz="2400" kern="0" dirty="0" err="1"/>
              <a:t>self-executing</a:t>
            </a:r>
            <a:r>
              <a:rPr lang="cs-CZ" sz="2400" kern="0" dirty="0"/>
              <a:t> smlouvy</a:t>
            </a:r>
          </a:p>
          <a:p>
            <a:pPr lvl="1"/>
            <a:r>
              <a:rPr lang="cs-CZ" sz="1600" kern="0" dirty="0"/>
              <a:t>ÚMLUVA SE POUŽIJE NA MÍSTO ČESKÉHO PRÁVA </a:t>
            </a:r>
          </a:p>
          <a:p>
            <a:pPr lvl="1"/>
            <a:r>
              <a:rPr lang="cs-CZ" sz="1600" kern="0" dirty="0"/>
              <a:t>STÁT NEMŮŽE ÚMLUVU UPRAVOVAT – PLATÍ TAK, JAK JE</a:t>
            </a:r>
          </a:p>
        </p:txBody>
      </p:sp>
    </p:spTree>
    <p:extLst>
      <p:ext uri="{BB962C8B-B14F-4D97-AF65-F5344CB8AC3E}">
        <p14:creationId xmlns:p14="http://schemas.microsoft.com/office/powerpoint/2010/main" val="37329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F0EA200-A48D-4D3D-B876-5F938AA2712D}"/>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8E9174CE-C753-4657-9485-711C8741AE28}"/>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16C1A120-3787-4615-B25F-DE7FF492D6BD}"/>
              </a:ext>
            </a:extLst>
          </p:cNvPr>
          <p:cNvSpPr>
            <a:spLocks noGrp="1"/>
          </p:cNvSpPr>
          <p:nvPr>
            <p:ph type="title"/>
          </p:nvPr>
        </p:nvSpPr>
        <p:spPr/>
        <p:txBody>
          <a:bodyPr/>
          <a:lstStyle/>
          <a:p>
            <a:r>
              <a:rPr lang="cs-CZ" dirty="0"/>
              <a:t>Mezinárodní smlouvy – článek 10</a:t>
            </a:r>
          </a:p>
        </p:txBody>
      </p:sp>
      <p:sp>
        <p:nvSpPr>
          <p:cNvPr id="5" name="Zástupný obsah 4">
            <a:extLst>
              <a:ext uri="{FF2B5EF4-FFF2-40B4-BE49-F238E27FC236}">
                <a16:creationId xmlns:a16="http://schemas.microsoft.com/office/drawing/2014/main" id="{7E5A2FF0-F008-4E42-ACE5-0AB8FE5164C2}"/>
              </a:ext>
            </a:extLst>
          </p:cNvPr>
          <p:cNvSpPr>
            <a:spLocks noGrp="1"/>
          </p:cNvSpPr>
          <p:nvPr>
            <p:ph idx="1"/>
          </p:nvPr>
        </p:nvSpPr>
        <p:spPr>
          <a:xfrm>
            <a:off x="720000" y="1599637"/>
            <a:ext cx="10753200" cy="4976654"/>
          </a:xfrm>
          <a:solidFill>
            <a:schemeClr val="accent4">
              <a:lumMod val="20000"/>
              <a:lumOff val="80000"/>
            </a:schemeClr>
          </a:solidFill>
          <a:ln>
            <a:solidFill>
              <a:schemeClr val="accent1"/>
            </a:solidFill>
          </a:ln>
        </p:spPr>
        <p:txBody>
          <a:bodyPr/>
          <a:lstStyle/>
          <a:p>
            <a:r>
              <a:rPr lang="cs-CZ" sz="2400" b="0" i="1" dirty="0">
                <a:solidFill>
                  <a:srgbClr val="000000"/>
                </a:solidFill>
                <a:effectLst/>
                <a:latin typeface="Arial" panose="020B0604020202020204" pitchFamily="34" charset="0"/>
              </a:rPr>
              <a:t>„stanoví-li mezinárodní smlouva něco jiného než zákon, použije se mezinárodní smlouva.“</a:t>
            </a:r>
          </a:p>
          <a:p>
            <a:r>
              <a:rPr lang="cs-CZ" sz="2400" dirty="0">
                <a:solidFill>
                  <a:srgbClr val="000000"/>
                </a:solidFill>
                <a:latin typeface="Arial" panose="020B0604020202020204" pitchFamily="34" charset="0"/>
              </a:rPr>
              <a:t>jedná se o </a:t>
            </a:r>
            <a:r>
              <a:rPr lang="cs-CZ" sz="2400" b="1" dirty="0">
                <a:solidFill>
                  <a:srgbClr val="0000DC"/>
                </a:solidFill>
                <a:latin typeface="Arial" panose="020B0604020202020204" pitchFamily="34" charset="0"/>
              </a:rPr>
              <a:t>aplikační</a:t>
            </a:r>
            <a:r>
              <a:rPr lang="cs-CZ" sz="2400" dirty="0">
                <a:solidFill>
                  <a:srgbClr val="000000"/>
                </a:solidFill>
                <a:latin typeface="Arial" panose="020B0604020202020204" pitchFamily="34" charset="0"/>
              </a:rPr>
              <a:t> přednost (nikoliv systémová, mezinárodní smlouvy stojí mimo onu hierarchickou tabulku právního systému/řádu ČR)</a:t>
            </a:r>
          </a:p>
          <a:p>
            <a:r>
              <a:rPr lang="cs-CZ" sz="2400" dirty="0">
                <a:solidFill>
                  <a:srgbClr val="000000"/>
                </a:solidFill>
                <a:latin typeface="Arial" panose="020B0604020202020204" pitchFamily="34" charset="0"/>
              </a:rPr>
              <a:t>mezinárodní smlouva je normou mezinárodního práva</a:t>
            </a:r>
          </a:p>
          <a:p>
            <a:r>
              <a:rPr lang="cs-CZ" sz="2400" dirty="0">
                <a:solidFill>
                  <a:srgbClr val="000000"/>
                </a:solidFill>
                <a:latin typeface="Arial" panose="020B0604020202020204" pitchFamily="34" charset="0"/>
              </a:rPr>
              <a:t>vnitrostátní právo zůstává platné, ale neaplikuje se</a:t>
            </a:r>
          </a:p>
          <a:p>
            <a:r>
              <a:rPr lang="cs-CZ" sz="2400" dirty="0">
                <a:solidFill>
                  <a:srgbClr val="000000"/>
                </a:solidFill>
                <a:latin typeface="Arial" panose="020B0604020202020204" pitchFamily="34" charset="0"/>
              </a:rPr>
              <a:t>proto pozor na výklad spojení </a:t>
            </a:r>
            <a:r>
              <a:rPr lang="cs-CZ" sz="2400" i="1" dirty="0">
                <a:solidFill>
                  <a:srgbClr val="000000"/>
                </a:solidFill>
                <a:latin typeface="Arial" panose="020B0604020202020204" pitchFamily="34" charset="0"/>
              </a:rPr>
              <a:t>„</a:t>
            </a:r>
            <a:r>
              <a:rPr lang="cs-CZ" sz="2400" b="0" i="1" dirty="0">
                <a:solidFill>
                  <a:srgbClr val="000000"/>
                </a:solidFill>
                <a:effectLst/>
                <a:latin typeface="Arial" panose="020B0604020202020204" pitchFamily="34" charset="0"/>
              </a:rPr>
              <a:t>jsou součástí právního řádu“ </a:t>
            </a:r>
            <a:r>
              <a:rPr lang="cs-CZ" sz="2400" b="0" dirty="0">
                <a:solidFill>
                  <a:srgbClr val="000000"/>
                </a:solidFill>
                <a:effectLst/>
                <a:latin typeface="Arial" panose="020B0604020202020204" pitchFamily="34" charset="0"/>
              </a:rPr>
              <a:t>– součást množiny právních norem platných na našem území, a to jak vnitrostátního původu, tak unijního a mezinárodního</a:t>
            </a:r>
            <a:endParaRPr lang="cs-CZ" sz="2400" dirty="0"/>
          </a:p>
        </p:txBody>
      </p:sp>
    </p:spTree>
    <p:extLst>
      <p:ext uri="{BB962C8B-B14F-4D97-AF65-F5344CB8AC3E}">
        <p14:creationId xmlns:p14="http://schemas.microsoft.com/office/powerpoint/2010/main" val="358078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AEFB3D-B5F0-45B6-9F3C-932D94F48004}"/>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7B88643-65AB-46A2-8CF2-83F1005C8BAF}"/>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7ED9645-9EED-4D96-94BE-74C9748F7623}"/>
              </a:ext>
            </a:extLst>
          </p:cNvPr>
          <p:cNvSpPr>
            <a:spLocks noGrp="1"/>
          </p:cNvSpPr>
          <p:nvPr>
            <p:ph type="title"/>
          </p:nvPr>
        </p:nvSpPr>
        <p:spPr/>
        <p:txBody>
          <a:bodyPr/>
          <a:lstStyle/>
          <a:p>
            <a:r>
              <a:rPr lang="cs-CZ" dirty="0"/>
              <a:t>Závaznost smlouvy</a:t>
            </a:r>
          </a:p>
        </p:txBody>
      </p:sp>
      <p:sp>
        <p:nvSpPr>
          <p:cNvPr id="5" name="Zástupný obsah 4">
            <a:extLst>
              <a:ext uri="{FF2B5EF4-FFF2-40B4-BE49-F238E27FC236}">
                <a16:creationId xmlns:a16="http://schemas.microsoft.com/office/drawing/2014/main" id="{E49317A5-CAB0-4ED5-BF19-327A43B63098}"/>
              </a:ext>
            </a:extLst>
          </p:cNvPr>
          <p:cNvSpPr>
            <a:spLocks noGrp="1"/>
          </p:cNvSpPr>
          <p:nvPr>
            <p:ph idx="1"/>
          </p:nvPr>
        </p:nvSpPr>
        <p:spPr>
          <a:xfrm>
            <a:off x="720000" y="1692002"/>
            <a:ext cx="10753200" cy="1736998"/>
          </a:xfrm>
          <a:solidFill>
            <a:schemeClr val="accent4">
              <a:lumMod val="20000"/>
              <a:lumOff val="80000"/>
            </a:schemeClr>
          </a:solidFill>
          <a:ln>
            <a:solidFill>
              <a:schemeClr val="accent1"/>
            </a:solidFill>
          </a:ln>
        </p:spPr>
        <p:txBody>
          <a:bodyPr/>
          <a:lstStyle/>
          <a:p>
            <a:r>
              <a:rPr lang="cs-CZ" sz="2400" dirty="0"/>
              <a:t>nutno odlišit závaznost od platnosti</a:t>
            </a:r>
          </a:p>
          <a:p>
            <a:r>
              <a:rPr lang="cs-CZ" sz="2400" dirty="0"/>
              <a:t>vnitrostátně závazné = vyhlášené = publikované ve Sbírce mezinárodních smluv (v dnešní době nejčastěji)</a:t>
            </a:r>
          </a:p>
        </p:txBody>
      </p:sp>
      <p:pic>
        <p:nvPicPr>
          <p:cNvPr id="1026" name="Picture 2" descr="SBÍRKA MEZINÁRODNÍCH SMLUV">
            <a:extLst>
              <a:ext uri="{FF2B5EF4-FFF2-40B4-BE49-F238E27FC236}">
                <a16:creationId xmlns:a16="http://schemas.microsoft.com/office/drawing/2014/main" id="{16525963-6D87-4387-BCAC-C2B521E11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705" y="2777527"/>
            <a:ext cx="2894590" cy="379409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se zakulacenými rohy 5">
            <a:extLst>
              <a:ext uri="{FF2B5EF4-FFF2-40B4-BE49-F238E27FC236}">
                <a16:creationId xmlns:a16="http://schemas.microsoft.com/office/drawing/2014/main" id="{F135C01B-BE41-4692-92AA-BB5EBEA32B01}"/>
              </a:ext>
            </a:extLst>
          </p:cNvPr>
          <p:cNvSpPr/>
          <p:nvPr/>
        </p:nvSpPr>
        <p:spPr bwMode="auto">
          <a:xfrm>
            <a:off x="775036" y="3949426"/>
            <a:ext cx="6026288" cy="58389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ahoma" pitchFamily="34" charset="0"/>
              </a:rPr>
              <a:t>Od 1.1.2024 Sbírka zákonů a mezinárodních smluv</a:t>
            </a:r>
          </a:p>
        </p:txBody>
      </p:sp>
    </p:spTree>
    <p:extLst>
      <p:ext uri="{BB962C8B-B14F-4D97-AF65-F5344CB8AC3E}">
        <p14:creationId xmlns:p14="http://schemas.microsoft.com/office/powerpoint/2010/main" val="187478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25D6C23-8A69-4684-A4B0-67E7BBA539CF}"/>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0D77A48B-939F-4909-AD4D-ABE5449A0023}"/>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B726CA64-E5D8-46AA-8083-D287D9E90B82}"/>
              </a:ext>
            </a:extLst>
          </p:cNvPr>
          <p:cNvSpPr>
            <a:spLocks noGrp="1"/>
          </p:cNvSpPr>
          <p:nvPr>
            <p:ph type="title"/>
          </p:nvPr>
        </p:nvSpPr>
        <p:spPr/>
        <p:txBody>
          <a:bodyPr/>
          <a:lstStyle/>
          <a:p>
            <a:r>
              <a:rPr lang="cs-CZ" dirty="0"/>
              <a:t>Ne všechny MS jsou </a:t>
            </a:r>
            <a:r>
              <a:rPr lang="cs-CZ" dirty="0" err="1"/>
              <a:t>self-executing</a:t>
            </a:r>
            <a:endParaRPr lang="cs-CZ" dirty="0"/>
          </a:p>
        </p:txBody>
      </p:sp>
      <p:pic>
        <p:nvPicPr>
          <p:cNvPr id="7" name="Zástupný obsah 6">
            <a:extLst>
              <a:ext uri="{FF2B5EF4-FFF2-40B4-BE49-F238E27FC236}">
                <a16:creationId xmlns:a16="http://schemas.microsoft.com/office/drawing/2014/main" id="{24F94DF1-6DA5-49C3-883F-C2D900B29813}"/>
              </a:ext>
            </a:extLst>
          </p:cNvPr>
          <p:cNvPicPr>
            <a:picLocks noGrp="1" noChangeAspect="1"/>
          </p:cNvPicPr>
          <p:nvPr>
            <p:ph idx="1"/>
          </p:nvPr>
        </p:nvPicPr>
        <p:blipFill>
          <a:blip r:embed="rId2"/>
          <a:stretch>
            <a:fillRect/>
          </a:stretch>
        </p:blipFill>
        <p:spPr>
          <a:xfrm>
            <a:off x="666000" y="1460872"/>
            <a:ext cx="8997144" cy="2029898"/>
          </a:xfrm>
        </p:spPr>
      </p:pic>
      <p:pic>
        <p:nvPicPr>
          <p:cNvPr id="9" name="Obrázek 8">
            <a:extLst>
              <a:ext uri="{FF2B5EF4-FFF2-40B4-BE49-F238E27FC236}">
                <a16:creationId xmlns:a16="http://schemas.microsoft.com/office/drawing/2014/main" id="{BC1DBE3D-3883-48B9-8092-406C6FDE4950}"/>
              </a:ext>
            </a:extLst>
          </p:cNvPr>
          <p:cNvPicPr>
            <a:picLocks noChangeAspect="1"/>
          </p:cNvPicPr>
          <p:nvPr/>
        </p:nvPicPr>
        <p:blipFill>
          <a:blip r:embed="rId3"/>
          <a:stretch>
            <a:fillRect/>
          </a:stretch>
        </p:blipFill>
        <p:spPr>
          <a:xfrm>
            <a:off x="540000" y="3908806"/>
            <a:ext cx="9617120" cy="807032"/>
          </a:xfrm>
          <a:prstGeom prst="rect">
            <a:avLst/>
          </a:prstGeom>
        </p:spPr>
      </p:pic>
    </p:spTree>
    <p:extLst>
      <p:ext uri="{BB962C8B-B14F-4D97-AF65-F5344CB8AC3E}">
        <p14:creationId xmlns:p14="http://schemas.microsoft.com/office/powerpoint/2010/main" val="319325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8259F8-72C5-41B8-B7DF-68052D8449CA}"/>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9A172B74-EF2F-451A-AF3F-D051D1AB6F8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6" name="Nadpis 5">
            <a:extLst>
              <a:ext uri="{FF2B5EF4-FFF2-40B4-BE49-F238E27FC236}">
                <a16:creationId xmlns:a16="http://schemas.microsoft.com/office/drawing/2014/main" id="{4118CEB0-3EE6-4AA2-A78C-44ED26F4381E}"/>
              </a:ext>
            </a:extLst>
          </p:cNvPr>
          <p:cNvSpPr>
            <a:spLocks noGrp="1"/>
          </p:cNvSpPr>
          <p:nvPr>
            <p:ph type="title"/>
          </p:nvPr>
        </p:nvSpPr>
        <p:spPr/>
        <p:txBody>
          <a:bodyPr/>
          <a:lstStyle/>
          <a:p>
            <a:r>
              <a:rPr lang="cs-CZ" dirty="0">
                <a:solidFill>
                  <a:srgbClr val="C00000"/>
                </a:solidFill>
              </a:rPr>
              <a:t>Příklad na úvod jako ukázka (ne)fungování mezinárodních vztahů </a:t>
            </a:r>
          </a:p>
        </p:txBody>
      </p:sp>
    </p:spTree>
    <p:extLst>
      <p:ext uri="{BB962C8B-B14F-4D97-AF65-F5344CB8AC3E}">
        <p14:creationId xmlns:p14="http://schemas.microsoft.com/office/powerpoint/2010/main" val="188537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EEE9A9F-CDCC-4371-9788-C1EF8BCC1F4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C1CDB33B-9AA3-497A-AA8A-D54CCB8A321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A6EE532-28EF-4076-BA26-06DDCAC1BBA8}"/>
              </a:ext>
            </a:extLst>
          </p:cNvPr>
          <p:cNvSpPr>
            <a:spLocks noGrp="1"/>
          </p:cNvSpPr>
          <p:nvPr>
            <p:ph type="title"/>
          </p:nvPr>
        </p:nvSpPr>
        <p:spPr/>
        <p:txBody>
          <a:bodyPr/>
          <a:lstStyle/>
          <a:p>
            <a:r>
              <a:rPr lang="cs-CZ" dirty="0"/>
              <a:t>K předchozímu slide</a:t>
            </a:r>
          </a:p>
        </p:txBody>
      </p:sp>
      <p:sp>
        <p:nvSpPr>
          <p:cNvPr id="5" name="Zástupný obsah 4">
            <a:extLst>
              <a:ext uri="{FF2B5EF4-FFF2-40B4-BE49-F238E27FC236}">
                <a16:creationId xmlns:a16="http://schemas.microsoft.com/office/drawing/2014/main" id="{A0B751EC-8B1E-4B5C-80FF-4980BF777158}"/>
              </a:ext>
            </a:extLst>
          </p:cNvPr>
          <p:cNvSpPr>
            <a:spLocks noGrp="1"/>
          </p:cNvSpPr>
          <p:nvPr>
            <p:ph idx="1"/>
          </p:nvPr>
        </p:nvSpPr>
        <p:spPr>
          <a:solidFill>
            <a:schemeClr val="accent4">
              <a:lumMod val="20000"/>
              <a:lumOff val="80000"/>
            </a:schemeClr>
          </a:solidFill>
          <a:ln>
            <a:solidFill>
              <a:srgbClr val="0000DC"/>
            </a:solidFill>
          </a:ln>
        </p:spPr>
        <p:txBody>
          <a:bodyPr/>
          <a:lstStyle/>
          <a:p>
            <a:r>
              <a:rPr lang="cs-CZ" dirty="0"/>
              <a:t>Úmluva o potlačování protiprávních činů ohrožujících bezpečnost civilního letectví </a:t>
            </a:r>
          </a:p>
          <a:p>
            <a:r>
              <a:rPr lang="cs-CZ" dirty="0"/>
              <a:t>nelze aplikovat přímo na jednotlivce, ale týká se jednotlivců</a:t>
            </a:r>
          </a:p>
          <a:p>
            <a:r>
              <a:rPr lang="cs-CZ" dirty="0"/>
              <a:t>stát ji musí implementovat do svého práva</a:t>
            </a:r>
          </a:p>
          <a:p>
            <a:r>
              <a:rPr lang="cs-CZ" dirty="0"/>
              <a:t>zde do trestního zákoníku – na jednotlivce platí pak onen trestní zákoník, ne mezinárodní smlouva</a:t>
            </a:r>
          </a:p>
        </p:txBody>
      </p:sp>
    </p:spTree>
    <p:extLst>
      <p:ext uri="{BB962C8B-B14F-4D97-AF65-F5344CB8AC3E}">
        <p14:creationId xmlns:p14="http://schemas.microsoft.com/office/powerpoint/2010/main" val="87765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F11CBF-F9A0-4605-8E4C-BFFF31D9AC67}"/>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691B3912-C929-4D52-A586-AA4FA507BAEA}"/>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F22384AA-28CF-4F7C-AD2F-583F5083D8CE}"/>
              </a:ext>
            </a:extLst>
          </p:cNvPr>
          <p:cNvSpPr>
            <a:spLocks noGrp="1"/>
          </p:cNvSpPr>
          <p:nvPr>
            <p:ph type="title"/>
          </p:nvPr>
        </p:nvSpPr>
        <p:spPr/>
        <p:txBody>
          <a:bodyPr/>
          <a:lstStyle/>
          <a:p>
            <a:r>
              <a:rPr lang="cs-CZ" dirty="0"/>
              <a:t>Některé smlouvy nejsou </a:t>
            </a:r>
            <a:r>
              <a:rPr lang="cs-CZ" dirty="0" err="1"/>
              <a:t>self-executing</a:t>
            </a:r>
            <a:r>
              <a:rPr lang="cs-CZ" dirty="0"/>
              <a:t> a nedopadají ani na jednotlivce, ale na státy</a:t>
            </a:r>
          </a:p>
        </p:txBody>
      </p:sp>
      <p:sp>
        <p:nvSpPr>
          <p:cNvPr id="5" name="Zástupný obsah 4">
            <a:extLst>
              <a:ext uri="{FF2B5EF4-FFF2-40B4-BE49-F238E27FC236}">
                <a16:creationId xmlns:a16="http://schemas.microsoft.com/office/drawing/2014/main" id="{A85D5D1E-81C9-40A5-8A41-F8B50A0B3BCF}"/>
              </a:ext>
            </a:extLst>
          </p:cNvPr>
          <p:cNvSpPr>
            <a:spLocks noGrp="1"/>
          </p:cNvSpPr>
          <p:nvPr>
            <p:ph idx="1"/>
          </p:nvPr>
        </p:nvSpPr>
        <p:spPr>
          <a:xfrm>
            <a:off x="720000" y="2486346"/>
            <a:ext cx="10753200" cy="1479479"/>
          </a:xfrm>
          <a:solidFill>
            <a:schemeClr val="accent4">
              <a:lumMod val="20000"/>
              <a:lumOff val="80000"/>
            </a:schemeClr>
          </a:solidFill>
          <a:ln>
            <a:solidFill>
              <a:srgbClr val="0000DC"/>
            </a:solidFill>
          </a:ln>
        </p:spPr>
        <p:txBody>
          <a:bodyPr/>
          <a:lstStyle/>
          <a:p>
            <a:r>
              <a:rPr lang="cs-CZ" dirty="0"/>
              <a:t>například Charta OSN</a:t>
            </a:r>
          </a:p>
          <a:p>
            <a:r>
              <a:rPr lang="cs-CZ" dirty="0">
                <a:hlinkClick r:id="rId2"/>
              </a:rPr>
              <a:t>https://osn.cz/wp-content/uploads/2022/07/Charta-OSN-2019.pdf</a:t>
            </a:r>
            <a:r>
              <a:rPr lang="cs-CZ" dirty="0"/>
              <a:t> </a:t>
            </a:r>
          </a:p>
        </p:txBody>
      </p:sp>
    </p:spTree>
    <p:extLst>
      <p:ext uri="{BB962C8B-B14F-4D97-AF65-F5344CB8AC3E}">
        <p14:creationId xmlns:p14="http://schemas.microsoft.com/office/powerpoint/2010/main" val="259496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7160F0-AAAF-4D79-BFC9-E9BDB160A842}"/>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FAD0097-9909-43FF-A581-384E97785718}"/>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2848A3F9-5F42-46D1-9084-02AABF6947A4}"/>
              </a:ext>
            </a:extLst>
          </p:cNvPr>
          <p:cNvSpPr>
            <a:spLocks noGrp="1"/>
          </p:cNvSpPr>
          <p:nvPr>
            <p:ph type="title"/>
          </p:nvPr>
        </p:nvSpPr>
        <p:spPr/>
        <p:txBody>
          <a:bodyPr/>
          <a:lstStyle/>
          <a:p>
            <a:r>
              <a:rPr lang="cs-CZ" dirty="0"/>
              <a:t>Vídeňská úmluva o smluvním právu</a:t>
            </a:r>
          </a:p>
        </p:txBody>
      </p:sp>
      <p:sp>
        <p:nvSpPr>
          <p:cNvPr id="5" name="Zástupný obsah 4">
            <a:extLst>
              <a:ext uri="{FF2B5EF4-FFF2-40B4-BE49-F238E27FC236}">
                <a16:creationId xmlns:a16="http://schemas.microsoft.com/office/drawing/2014/main" id="{76EA79F1-BC6D-423A-B60D-1D909A8B4EC9}"/>
              </a:ext>
            </a:extLst>
          </p:cNvPr>
          <p:cNvSpPr>
            <a:spLocks noGrp="1"/>
          </p:cNvSpPr>
          <p:nvPr>
            <p:ph idx="1"/>
          </p:nvPr>
        </p:nvSpPr>
        <p:spPr>
          <a:xfrm>
            <a:off x="720000" y="1692002"/>
            <a:ext cx="10753200" cy="4445998"/>
          </a:xfrm>
          <a:solidFill>
            <a:schemeClr val="accent4">
              <a:lumMod val="20000"/>
              <a:lumOff val="80000"/>
            </a:schemeClr>
          </a:solidFill>
          <a:ln>
            <a:solidFill>
              <a:srgbClr val="0000DC"/>
            </a:solidFill>
          </a:ln>
        </p:spPr>
        <p:txBody>
          <a:bodyPr/>
          <a:lstStyle/>
          <a:p>
            <a:r>
              <a:rPr lang="cs-CZ" sz="2400" b="0" i="1" dirty="0">
                <a:effectLst/>
                <a:latin typeface="Arial" panose="020B0604020202020204" pitchFamily="34" charset="0"/>
              </a:rPr>
              <a:t>vyhláška ministra zahraničních věcí o Vídeňské úmluvě o smluvním právu</a:t>
            </a:r>
          </a:p>
          <a:p>
            <a:r>
              <a:rPr lang="cs-CZ" sz="2400" dirty="0"/>
              <a:t>pozor na zkrácení na „Vídeňská úmluva“!</a:t>
            </a:r>
          </a:p>
          <a:p>
            <a:r>
              <a:rPr lang="cs-CZ" sz="2400" dirty="0"/>
              <a:t>konference o smluvním právu ve Vídni (OSN) – 1969 </a:t>
            </a:r>
          </a:p>
          <a:p>
            <a:r>
              <a:rPr lang="cs-CZ" sz="2400" dirty="0"/>
              <a:t>původně obyčejová pravidla byla kodifikována</a:t>
            </a:r>
          </a:p>
          <a:p>
            <a:r>
              <a:rPr lang="cs-CZ" sz="2400" dirty="0"/>
              <a:t>působnost je na smlouvy mezi státy</a:t>
            </a:r>
          </a:p>
          <a:p>
            <a:pPr lvl="1"/>
            <a:r>
              <a:rPr lang="cs-CZ" sz="1600" dirty="0"/>
              <a:t>obecné otázky</a:t>
            </a:r>
          </a:p>
          <a:p>
            <a:pPr lvl="1"/>
            <a:r>
              <a:rPr lang="cs-CZ" sz="1600" dirty="0"/>
              <a:t>uzavírání smluv</a:t>
            </a:r>
          </a:p>
          <a:p>
            <a:pPr lvl="1"/>
            <a:r>
              <a:rPr lang="cs-CZ" sz="1600" dirty="0"/>
              <a:t>vstup v platnost, prozatímní provádění</a:t>
            </a:r>
          </a:p>
          <a:p>
            <a:pPr lvl="1"/>
            <a:r>
              <a:rPr lang="cs-CZ" sz="1600" dirty="0"/>
              <a:t>dodržování, provádění, výklad</a:t>
            </a:r>
          </a:p>
          <a:p>
            <a:pPr lvl="1"/>
            <a:r>
              <a:rPr lang="cs-CZ" sz="1600" dirty="0"/>
              <a:t>změny</a:t>
            </a:r>
          </a:p>
          <a:p>
            <a:pPr lvl="1"/>
            <a:r>
              <a:rPr lang="cs-CZ" sz="1600" dirty="0"/>
              <a:t>neplatnost vč. řízení</a:t>
            </a:r>
          </a:p>
          <a:p>
            <a:pPr lvl="1"/>
            <a:r>
              <a:rPr lang="cs-CZ" sz="1600" dirty="0"/>
              <a:t>atd.</a:t>
            </a:r>
          </a:p>
        </p:txBody>
      </p:sp>
      <p:sp>
        <p:nvSpPr>
          <p:cNvPr id="6" name="Ovál 5">
            <a:extLst>
              <a:ext uri="{FF2B5EF4-FFF2-40B4-BE49-F238E27FC236}">
                <a16:creationId xmlns:a16="http://schemas.microsoft.com/office/drawing/2014/main" id="{A5A10367-41E7-44E6-A3A6-86117902951E}"/>
              </a:ext>
            </a:extLst>
          </p:cNvPr>
          <p:cNvSpPr/>
          <p:nvPr/>
        </p:nvSpPr>
        <p:spPr bwMode="auto">
          <a:xfrm>
            <a:off x="4043785" y="5384938"/>
            <a:ext cx="7428215" cy="75306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hlinkClick r:id="rId2"/>
              </a:rPr>
              <a:t>https://www.zakonyprolidi.cz/cs/1988-15</a:t>
            </a:r>
            <a:r>
              <a:rPr kumimoji="0" lang="cs-CZ" sz="2400" b="0" i="0" u="none" strike="noStrike" cap="none" normalizeH="0" baseline="0" dirty="0">
                <a:ln>
                  <a:noFill/>
                </a:ln>
                <a:solidFill>
                  <a:schemeClr val="tx1"/>
                </a:solidFill>
                <a:effectLst/>
                <a:latin typeface="Tahoma" pitchFamily="34" charset="0"/>
              </a:rPr>
              <a:t> </a:t>
            </a:r>
          </a:p>
        </p:txBody>
      </p:sp>
    </p:spTree>
    <p:extLst>
      <p:ext uri="{BB962C8B-B14F-4D97-AF65-F5344CB8AC3E}">
        <p14:creationId xmlns:p14="http://schemas.microsoft.com/office/powerpoint/2010/main" val="378786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4689ADD-2368-40FC-956B-4D13A4301FBD}"/>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9929FEF-7BF8-4833-9F2D-BEEB1A5ECA4B}"/>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55FB88FB-8729-469E-83CB-1AE7EEA2E8D0}"/>
              </a:ext>
            </a:extLst>
          </p:cNvPr>
          <p:cNvSpPr>
            <a:spLocks noGrp="1"/>
          </p:cNvSpPr>
          <p:nvPr>
            <p:ph type="title"/>
          </p:nvPr>
        </p:nvSpPr>
        <p:spPr/>
        <p:txBody>
          <a:bodyPr/>
          <a:lstStyle/>
          <a:p>
            <a:r>
              <a:rPr lang="cs-CZ" dirty="0"/>
              <a:t>Článek 10a </a:t>
            </a:r>
          </a:p>
        </p:txBody>
      </p:sp>
      <p:sp>
        <p:nvSpPr>
          <p:cNvPr id="5" name="Zástupný obsah 4">
            <a:extLst>
              <a:ext uri="{FF2B5EF4-FFF2-40B4-BE49-F238E27FC236}">
                <a16:creationId xmlns:a16="http://schemas.microsoft.com/office/drawing/2014/main" id="{57C10D3D-59FE-4F84-B376-20B993610B34}"/>
              </a:ext>
            </a:extLst>
          </p:cNvPr>
          <p:cNvSpPr>
            <a:spLocks noGrp="1"/>
          </p:cNvSpPr>
          <p:nvPr>
            <p:ph idx="1"/>
          </p:nvPr>
        </p:nvSpPr>
        <p:spPr>
          <a:xfrm>
            <a:off x="666000" y="1558438"/>
            <a:ext cx="10753200" cy="2695063"/>
          </a:xfrm>
          <a:solidFill>
            <a:schemeClr val="accent2">
              <a:lumMod val="20000"/>
              <a:lumOff val="80000"/>
            </a:schemeClr>
          </a:solidFill>
          <a:ln>
            <a:solidFill>
              <a:srgbClr val="C00000"/>
            </a:solidFill>
          </a:ln>
        </p:spPr>
        <p:txBody>
          <a:bodyPr/>
          <a:lstStyle/>
          <a:p>
            <a:pPr marL="72000" indent="0">
              <a:buNone/>
            </a:pPr>
            <a:r>
              <a:rPr lang="cs-CZ" sz="2400" b="0" i="1" dirty="0">
                <a:solidFill>
                  <a:srgbClr val="000000"/>
                </a:solidFill>
                <a:effectLst/>
                <a:latin typeface="Arial" panose="020B0604020202020204" pitchFamily="34" charset="0"/>
              </a:rPr>
              <a:t>(1) Mezinárodní smlouvou mohou být některé pravomoci orgánů České republiky přeneseny na mezinárodní organizaci nebo instituci.</a:t>
            </a:r>
            <a:br>
              <a:rPr lang="cs-CZ" sz="2400" i="1" dirty="0"/>
            </a:br>
            <a:r>
              <a:rPr lang="cs-CZ" sz="2400" b="0" i="1" dirty="0">
                <a:solidFill>
                  <a:srgbClr val="000000"/>
                </a:solidFill>
                <a:effectLst/>
                <a:latin typeface="Arial" panose="020B0604020202020204" pitchFamily="34" charset="0"/>
              </a:rPr>
              <a:t>(2) K ratifikaci mezinárodní smlouvy uvedené v odstavci 1 je třeba souhlasu Parlamentu, nestanoví-li ústavní zákon, že k ratifikaci je třeba souhlasu daného v referendu.</a:t>
            </a:r>
            <a:endParaRPr lang="cs-CZ" sz="2400" i="1" dirty="0"/>
          </a:p>
        </p:txBody>
      </p:sp>
      <p:sp>
        <p:nvSpPr>
          <p:cNvPr id="6" name="Zástupný obsah 4">
            <a:extLst>
              <a:ext uri="{FF2B5EF4-FFF2-40B4-BE49-F238E27FC236}">
                <a16:creationId xmlns:a16="http://schemas.microsoft.com/office/drawing/2014/main" id="{89E7EB30-8021-43E5-8788-30A48CE2A5CD}"/>
              </a:ext>
            </a:extLst>
          </p:cNvPr>
          <p:cNvSpPr txBox="1">
            <a:spLocks/>
          </p:cNvSpPr>
          <p:nvPr/>
        </p:nvSpPr>
        <p:spPr>
          <a:xfrm>
            <a:off x="666000" y="4401002"/>
            <a:ext cx="10753200" cy="1736998"/>
          </a:xfrm>
          <a:prstGeom prst="rect">
            <a:avLst/>
          </a:prstGeom>
          <a:solidFill>
            <a:schemeClr val="accent4">
              <a:lumMod val="20000"/>
              <a:lumOff val="80000"/>
            </a:schemeClr>
          </a:solidFill>
          <a:ln>
            <a:solidFill>
              <a:schemeClr val="accent1"/>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dopad na mezinárodní smlouvy v důsledku členství v EU</a:t>
            </a:r>
          </a:p>
          <a:p>
            <a:r>
              <a:rPr lang="cs-CZ" sz="2400" kern="0" dirty="0"/>
              <a:t>ČR přenesla výkon pravomocí v určitých oblastech na EU</a:t>
            </a:r>
          </a:p>
          <a:p>
            <a:r>
              <a:rPr lang="cs-CZ" sz="2400" kern="0" dirty="0"/>
              <a:t>3/5 všech poslanců a 3/5 přítomných senátorů (čl. 39/4 Ústavy ČR)</a:t>
            </a:r>
          </a:p>
          <a:p>
            <a:endParaRPr lang="cs-CZ" sz="2400" kern="0" dirty="0"/>
          </a:p>
        </p:txBody>
      </p:sp>
    </p:spTree>
    <p:extLst>
      <p:ext uri="{BB962C8B-B14F-4D97-AF65-F5344CB8AC3E}">
        <p14:creationId xmlns:p14="http://schemas.microsoft.com/office/powerpoint/2010/main" val="2074934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9E870C8-5636-476D-92C1-00AF86003984}"/>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BA6F0140-41B7-40E3-807B-85904457DC0E}"/>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C7BAC579-722D-404C-B283-EF8B59823EF3}"/>
              </a:ext>
            </a:extLst>
          </p:cNvPr>
          <p:cNvSpPr>
            <a:spLocks noGrp="1"/>
          </p:cNvSpPr>
          <p:nvPr>
            <p:ph type="title"/>
          </p:nvPr>
        </p:nvSpPr>
        <p:spPr/>
        <p:txBody>
          <a:bodyPr/>
          <a:lstStyle/>
          <a:p>
            <a:r>
              <a:rPr lang="cs-CZ" dirty="0"/>
              <a:t>Článek 87/2 a 89/3 Ústavy ČR</a:t>
            </a:r>
          </a:p>
        </p:txBody>
      </p:sp>
      <p:sp>
        <p:nvSpPr>
          <p:cNvPr id="5" name="Zástupný obsah 4">
            <a:extLst>
              <a:ext uri="{FF2B5EF4-FFF2-40B4-BE49-F238E27FC236}">
                <a16:creationId xmlns:a16="http://schemas.microsoft.com/office/drawing/2014/main" id="{EA3D7561-1A3E-4EB0-B5E7-5D3ACA66BE17}"/>
              </a:ext>
            </a:extLst>
          </p:cNvPr>
          <p:cNvSpPr>
            <a:spLocks noGrp="1"/>
          </p:cNvSpPr>
          <p:nvPr>
            <p:ph idx="1"/>
          </p:nvPr>
        </p:nvSpPr>
        <p:spPr>
          <a:xfrm>
            <a:off x="720000" y="1692002"/>
            <a:ext cx="10753200" cy="3630011"/>
          </a:xfrm>
          <a:solidFill>
            <a:schemeClr val="accent2">
              <a:lumMod val="20000"/>
              <a:lumOff val="80000"/>
            </a:schemeClr>
          </a:solidFill>
          <a:ln>
            <a:solidFill>
              <a:srgbClr val="C00000"/>
            </a:solidFill>
          </a:ln>
        </p:spPr>
        <p:txBody>
          <a:bodyPr/>
          <a:lstStyle/>
          <a:p>
            <a:pPr marL="72000" indent="0">
              <a:lnSpc>
                <a:spcPct val="100000"/>
              </a:lnSpc>
              <a:buNone/>
            </a:pPr>
            <a:r>
              <a:rPr lang="cs-CZ" sz="2400" b="0" i="0" dirty="0">
                <a:solidFill>
                  <a:srgbClr val="0000DC"/>
                </a:solidFill>
                <a:effectLst/>
                <a:latin typeface="Arial" panose="020B0604020202020204" pitchFamily="34" charset="0"/>
              </a:rPr>
              <a:t>Čl. 87/2</a:t>
            </a:r>
          </a:p>
          <a:p>
            <a:pPr marL="72000" indent="0">
              <a:lnSpc>
                <a:spcPct val="100000"/>
              </a:lnSpc>
              <a:buNone/>
            </a:pPr>
            <a:r>
              <a:rPr lang="cs-CZ" sz="2400" b="0" i="0" dirty="0">
                <a:solidFill>
                  <a:srgbClr val="000000"/>
                </a:solidFill>
                <a:effectLst/>
                <a:latin typeface="Arial" panose="020B0604020202020204" pitchFamily="34" charset="0"/>
              </a:rPr>
              <a:t>Ústavní soud dále rozhoduje o souladu mezinárodní smlouvy podle čl. 10a a čl. 49 s ústavním pořádkem, a to před její ratifikací. Do rozhodnutí Ústavního soudu nemůže být smlouva ratifikována.</a:t>
            </a:r>
          </a:p>
          <a:p>
            <a:pPr marL="72000" indent="0">
              <a:lnSpc>
                <a:spcPct val="100000"/>
              </a:lnSpc>
              <a:buNone/>
            </a:pPr>
            <a:endParaRPr lang="cs-CZ" sz="2400" dirty="0">
              <a:solidFill>
                <a:srgbClr val="000000"/>
              </a:solidFill>
              <a:latin typeface="Arial" panose="020B0604020202020204" pitchFamily="34" charset="0"/>
            </a:endParaRPr>
          </a:p>
          <a:p>
            <a:pPr marL="72000" indent="0">
              <a:lnSpc>
                <a:spcPct val="100000"/>
              </a:lnSpc>
              <a:buNone/>
            </a:pPr>
            <a:r>
              <a:rPr lang="cs-CZ" sz="2400" dirty="0">
                <a:solidFill>
                  <a:srgbClr val="0000DC"/>
                </a:solidFill>
                <a:latin typeface="Arial" panose="020B0604020202020204" pitchFamily="34" charset="0"/>
              </a:rPr>
              <a:t>Čl. 89/3</a:t>
            </a:r>
          </a:p>
          <a:p>
            <a:pPr marL="72000" indent="0">
              <a:lnSpc>
                <a:spcPct val="100000"/>
              </a:lnSpc>
              <a:buNone/>
            </a:pPr>
            <a:r>
              <a:rPr lang="cs-CZ" sz="2400" dirty="0">
                <a:solidFill>
                  <a:srgbClr val="000000"/>
                </a:solidFill>
                <a:latin typeface="Arial" panose="020B0604020202020204" pitchFamily="34" charset="0"/>
              </a:rPr>
              <a:t>Rozhodnutí Ústavního soudu, kterým byl podle čl. 87 odst. 2 vysloven nesoulad mezinárodní smlouvy s ústavním pořádkem, brání ratifikaci smlouvy do doby, než bude nesoulad odstraněn.</a:t>
            </a:r>
          </a:p>
        </p:txBody>
      </p:sp>
      <p:sp>
        <p:nvSpPr>
          <p:cNvPr id="6" name="Ovál 5">
            <a:extLst>
              <a:ext uri="{FF2B5EF4-FFF2-40B4-BE49-F238E27FC236}">
                <a16:creationId xmlns:a16="http://schemas.microsoft.com/office/drawing/2014/main" id="{EF599780-F3F8-4A1E-90B4-8CC0362A3F9E}"/>
              </a:ext>
            </a:extLst>
          </p:cNvPr>
          <p:cNvSpPr/>
          <p:nvPr/>
        </p:nvSpPr>
        <p:spPr bwMode="auto">
          <a:xfrm>
            <a:off x="1551398" y="5174901"/>
            <a:ext cx="8424809" cy="105309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Co když MS bude ratifikována a později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vyjde najevo nesoulad s ústavním pořádkem?</a:t>
            </a:r>
          </a:p>
        </p:txBody>
      </p:sp>
    </p:spTree>
    <p:extLst>
      <p:ext uri="{BB962C8B-B14F-4D97-AF65-F5344CB8AC3E}">
        <p14:creationId xmlns:p14="http://schemas.microsoft.com/office/powerpoint/2010/main" val="276451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5E0AE39-7182-4400-B494-91E9D70C20B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C89A9386-CC00-4DDE-870B-5ABB8C1F6130}"/>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6" name="Nadpis 5">
            <a:extLst>
              <a:ext uri="{FF2B5EF4-FFF2-40B4-BE49-F238E27FC236}">
                <a16:creationId xmlns:a16="http://schemas.microsoft.com/office/drawing/2014/main" id="{37AB68D6-F4E9-4C62-A261-7E8097C21916}"/>
              </a:ext>
            </a:extLst>
          </p:cNvPr>
          <p:cNvSpPr>
            <a:spLocks noGrp="1"/>
          </p:cNvSpPr>
          <p:nvPr>
            <p:ph type="title"/>
          </p:nvPr>
        </p:nvSpPr>
        <p:spPr/>
        <p:txBody>
          <a:bodyPr/>
          <a:lstStyle/>
          <a:p>
            <a:r>
              <a:rPr lang="cs-CZ" dirty="0">
                <a:solidFill>
                  <a:srgbClr val="C00000"/>
                </a:solidFill>
              </a:rPr>
              <a:t>Úvod do obchodních/ekonomických organizací</a:t>
            </a:r>
          </a:p>
        </p:txBody>
      </p:sp>
    </p:spTree>
    <p:extLst>
      <p:ext uri="{BB962C8B-B14F-4D97-AF65-F5344CB8AC3E}">
        <p14:creationId xmlns:p14="http://schemas.microsoft.com/office/powerpoint/2010/main" val="200522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595456A-1668-4E5A-873D-16E276E5B2E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446C0E76-4A3D-4F5D-B484-5B35D9389A4B}"/>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13F0A8D8-0103-4EA5-A225-407E28A48D82}"/>
              </a:ext>
            </a:extLst>
          </p:cNvPr>
          <p:cNvSpPr>
            <a:spLocks noGrp="1"/>
          </p:cNvSpPr>
          <p:nvPr>
            <p:ph type="title"/>
          </p:nvPr>
        </p:nvSpPr>
        <p:spPr>
          <a:xfrm>
            <a:off x="720000" y="720000"/>
            <a:ext cx="10753200" cy="972002"/>
          </a:xfrm>
        </p:spPr>
        <p:txBody>
          <a:bodyPr/>
          <a:lstStyle/>
          <a:p>
            <a:pPr algn="ctr"/>
            <a:r>
              <a:rPr lang="cs-CZ" dirty="0"/>
              <a:t>Systematika mezinárodních ekonomických/ obchodních vztahů – tři úrovně vztahů </a:t>
            </a:r>
          </a:p>
        </p:txBody>
      </p:sp>
      <p:sp>
        <p:nvSpPr>
          <p:cNvPr id="5" name="Zástupný symbol pro obsah 4">
            <a:extLst>
              <a:ext uri="{FF2B5EF4-FFF2-40B4-BE49-F238E27FC236}">
                <a16:creationId xmlns:a16="http://schemas.microsoft.com/office/drawing/2014/main" id="{6C90CBC0-F780-4C34-9A07-EE3396F07BD8}"/>
              </a:ext>
            </a:extLst>
          </p:cNvPr>
          <p:cNvSpPr>
            <a:spLocks noGrp="1"/>
          </p:cNvSpPr>
          <p:nvPr>
            <p:ph idx="1"/>
          </p:nvPr>
        </p:nvSpPr>
        <p:spPr>
          <a:xfrm>
            <a:off x="720000" y="2064470"/>
            <a:ext cx="10753200" cy="3767530"/>
          </a:xfrm>
        </p:spPr>
        <p:txBody>
          <a:bodyPr/>
          <a:lstStyle/>
          <a:p>
            <a:pPr marL="72000" indent="0">
              <a:buNone/>
            </a:pPr>
            <a:endParaRPr lang="cs-CZ" dirty="0"/>
          </a:p>
          <a:p>
            <a:pPr marL="72000" indent="0">
              <a:buNone/>
            </a:pPr>
            <a:endParaRPr lang="cs-CZ" dirty="0"/>
          </a:p>
        </p:txBody>
      </p:sp>
      <p:graphicFrame>
        <p:nvGraphicFramePr>
          <p:cNvPr id="6" name="Diagram 5">
            <a:extLst>
              <a:ext uri="{FF2B5EF4-FFF2-40B4-BE49-F238E27FC236}">
                <a16:creationId xmlns:a16="http://schemas.microsoft.com/office/drawing/2014/main" id="{4E3966CD-FC20-4E9B-93A0-B7A0A73D2993}"/>
              </a:ext>
            </a:extLst>
          </p:cNvPr>
          <p:cNvGraphicFramePr/>
          <p:nvPr/>
        </p:nvGraphicFramePr>
        <p:xfrm>
          <a:off x="1517715" y="1969869"/>
          <a:ext cx="9219415" cy="4168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77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E2ADC13-7256-421E-9C3D-67D09FC39E1D}"/>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BF7D33C5-073E-4726-A289-115EE3F6A7BB}"/>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C295F14B-B9FD-42CC-A25E-ED69516CFAB7}"/>
              </a:ext>
            </a:extLst>
          </p:cNvPr>
          <p:cNvSpPr>
            <a:spLocks noGrp="1"/>
          </p:cNvSpPr>
          <p:nvPr>
            <p:ph type="title"/>
          </p:nvPr>
        </p:nvSpPr>
        <p:spPr/>
        <p:txBody>
          <a:bodyPr/>
          <a:lstStyle/>
          <a:p>
            <a:r>
              <a:rPr lang="cs-CZ" dirty="0"/>
              <a:t>1) Vztahy mezi státy a mez. organizacemi  </a:t>
            </a:r>
          </a:p>
        </p:txBody>
      </p:sp>
      <p:sp>
        <p:nvSpPr>
          <p:cNvPr id="7" name="Zástupný symbol pro obsah 6">
            <a:extLst>
              <a:ext uri="{FF2B5EF4-FFF2-40B4-BE49-F238E27FC236}">
                <a16:creationId xmlns:a16="http://schemas.microsoft.com/office/drawing/2014/main" id="{A6BF9906-63CD-430D-B8D6-89AB4D705353}"/>
              </a:ext>
            </a:extLst>
          </p:cNvPr>
          <p:cNvSpPr>
            <a:spLocks noGrp="1"/>
          </p:cNvSpPr>
          <p:nvPr>
            <p:ph idx="1"/>
          </p:nvPr>
        </p:nvSpPr>
        <p:spPr>
          <a:xfrm>
            <a:off x="720000" y="1692002"/>
            <a:ext cx="10753200" cy="4354912"/>
          </a:xfrm>
          <a:ln>
            <a:solidFill>
              <a:srgbClr val="0000DC"/>
            </a:solidFill>
          </a:ln>
        </p:spPr>
        <p:txBody>
          <a:bodyPr/>
          <a:lstStyle/>
          <a:p>
            <a:r>
              <a:rPr lang="cs-CZ" dirty="0"/>
              <a:t>upraveny </a:t>
            </a:r>
            <a:r>
              <a:rPr lang="cs-CZ" dirty="0">
                <a:solidFill>
                  <a:srgbClr val="0000DC"/>
                </a:solidFill>
              </a:rPr>
              <a:t>MPV (mezinárodním ekonomickým právem)</a:t>
            </a:r>
          </a:p>
          <a:p>
            <a:r>
              <a:rPr lang="cs-CZ" dirty="0"/>
              <a:t>mezinárodní ekonomické právo</a:t>
            </a:r>
          </a:p>
          <a:p>
            <a:pPr lvl="1"/>
            <a:r>
              <a:rPr lang="cs-CZ" dirty="0"/>
              <a:t>mezinárodní obchodní systém</a:t>
            </a:r>
          </a:p>
          <a:p>
            <a:pPr lvl="1"/>
            <a:r>
              <a:rPr lang="cs-CZ" dirty="0"/>
              <a:t>mezinárodní finanční a měnové právo (vč. mezinárodních daňových vztahů)</a:t>
            </a:r>
          </a:p>
          <a:p>
            <a:pPr lvl="1"/>
            <a:r>
              <a:rPr lang="cs-CZ" dirty="0"/>
              <a:t>mezinárodní právo rozvoje (rozvojová pomoc) </a:t>
            </a:r>
          </a:p>
          <a:p>
            <a:pPr lvl="1"/>
            <a:r>
              <a:rPr lang="cs-CZ" dirty="0"/>
              <a:t>mezinárodní investice</a:t>
            </a:r>
          </a:p>
          <a:p>
            <a:r>
              <a:rPr lang="cs-CZ" dirty="0"/>
              <a:t>prameny </a:t>
            </a:r>
          </a:p>
          <a:p>
            <a:pPr lvl="1"/>
            <a:r>
              <a:rPr lang="cs-CZ" dirty="0"/>
              <a:t>mezinárodní smlouva</a:t>
            </a:r>
          </a:p>
          <a:p>
            <a:pPr lvl="1"/>
            <a:r>
              <a:rPr lang="cs-CZ" dirty="0"/>
              <a:t>mezinárodní obyčej</a:t>
            </a:r>
          </a:p>
          <a:p>
            <a:pPr lvl="1"/>
            <a:r>
              <a:rPr lang="cs-CZ" dirty="0"/>
              <a:t>obecné zásady právní</a:t>
            </a:r>
          </a:p>
          <a:p>
            <a:pPr lvl="1"/>
            <a:endParaRPr lang="cs-CZ" dirty="0"/>
          </a:p>
          <a:p>
            <a:pPr lvl="1"/>
            <a:endParaRPr lang="cs-CZ" dirty="0"/>
          </a:p>
          <a:p>
            <a:endParaRPr lang="cs-CZ" dirty="0"/>
          </a:p>
          <a:p>
            <a:pPr marL="72000" indent="0">
              <a:buNone/>
            </a:pPr>
            <a:r>
              <a:rPr lang="cs-CZ" sz="3200" b="1" dirty="0">
                <a:solidFill>
                  <a:schemeClr val="accent3">
                    <a:lumMod val="75000"/>
                  </a:schemeClr>
                </a:solidFill>
                <a:effectLst>
                  <a:outerShdw blurRad="38100" dist="38100" dir="2700000" algn="tl">
                    <a:srgbClr val="000000">
                      <a:alpha val="43137"/>
                    </a:srgbClr>
                  </a:outerShdw>
                </a:effectLst>
              </a:rPr>
              <a:t>				</a:t>
            </a:r>
          </a:p>
        </p:txBody>
      </p:sp>
      <p:sp>
        <p:nvSpPr>
          <p:cNvPr id="9" name="Zástupný symbol pro obsah 6">
            <a:extLst>
              <a:ext uri="{FF2B5EF4-FFF2-40B4-BE49-F238E27FC236}">
                <a16:creationId xmlns:a16="http://schemas.microsoft.com/office/drawing/2014/main" id="{A1CD80C9-128D-4326-8B6A-4653B90F87B8}"/>
              </a:ext>
            </a:extLst>
          </p:cNvPr>
          <p:cNvSpPr txBox="1">
            <a:spLocks/>
          </p:cNvSpPr>
          <p:nvPr/>
        </p:nvSpPr>
        <p:spPr>
          <a:xfrm rot="20642135">
            <a:off x="4254546" y="4048894"/>
            <a:ext cx="1968191"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rgbClr val="C00000"/>
                </a:solidFill>
                <a:effectLst>
                  <a:outerShdw blurRad="38100" dist="38100" dir="2700000" algn="tl">
                    <a:srgbClr val="000000">
                      <a:alpha val="43137"/>
                    </a:srgbClr>
                  </a:outerShdw>
                </a:effectLst>
              </a:rPr>
              <a:t>WTO</a:t>
            </a:r>
          </a:p>
          <a:p>
            <a:endParaRPr lang="cs-CZ" kern="0" dirty="0">
              <a:solidFill>
                <a:srgbClr val="C00000"/>
              </a:solidFill>
            </a:endParaRPr>
          </a:p>
          <a:p>
            <a:endParaRPr lang="cs-CZ" kern="0" dirty="0">
              <a:solidFill>
                <a:srgbClr val="C00000"/>
              </a:solidFill>
            </a:endParaRPr>
          </a:p>
        </p:txBody>
      </p:sp>
      <p:sp>
        <p:nvSpPr>
          <p:cNvPr id="10" name="Zástupný symbol pro obsah 6">
            <a:extLst>
              <a:ext uri="{FF2B5EF4-FFF2-40B4-BE49-F238E27FC236}">
                <a16:creationId xmlns:a16="http://schemas.microsoft.com/office/drawing/2014/main" id="{1D9EACAE-9791-4F78-AAC7-9321797AB039}"/>
              </a:ext>
            </a:extLst>
          </p:cNvPr>
          <p:cNvSpPr txBox="1">
            <a:spLocks/>
          </p:cNvSpPr>
          <p:nvPr/>
        </p:nvSpPr>
        <p:spPr>
          <a:xfrm rot="963653">
            <a:off x="5503507" y="4065989"/>
            <a:ext cx="2793569"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dirty="0">
                <a:solidFill>
                  <a:schemeClr val="accent3">
                    <a:lumMod val="75000"/>
                  </a:schemeClr>
                </a:solidFill>
                <a:effectLst>
                  <a:outerShdw blurRad="38100" dist="38100" dir="2700000" algn="tl">
                    <a:srgbClr val="000000">
                      <a:alpha val="43137"/>
                    </a:srgbClr>
                  </a:outerShdw>
                </a:effectLst>
              </a:rPr>
              <a:t>IMF (MMF)</a:t>
            </a:r>
            <a:endParaRPr lang="cs-CZ" kern="0" dirty="0">
              <a:solidFill>
                <a:srgbClr val="C00000"/>
              </a:solidFill>
            </a:endParaRPr>
          </a:p>
          <a:p>
            <a:endParaRPr lang="cs-CZ" kern="0" dirty="0">
              <a:solidFill>
                <a:srgbClr val="C00000"/>
              </a:solidFill>
            </a:endParaRPr>
          </a:p>
        </p:txBody>
      </p:sp>
      <p:sp>
        <p:nvSpPr>
          <p:cNvPr id="8" name="Obdélník 7">
            <a:extLst>
              <a:ext uri="{FF2B5EF4-FFF2-40B4-BE49-F238E27FC236}">
                <a16:creationId xmlns:a16="http://schemas.microsoft.com/office/drawing/2014/main" id="{3C63A84D-C8F2-45ED-8C1B-7B414A325269}"/>
              </a:ext>
            </a:extLst>
          </p:cNvPr>
          <p:cNvSpPr/>
          <p:nvPr/>
        </p:nvSpPr>
        <p:spPr>
          <a:xfrm rot="4083381">
            <a:off x="5074695" y="5010008"/>
            <a:ext cx="1399281" cy="646331"/>
          </a:xfrm>
          <a:prstGeom prst="rect">
            <a:avLst/>
          </a:prstGeom>
        </p:spPr>
        <p:txBody>
          <a:bodyPr wrap="square">
            <a:spAutoFit/>
          </a:bodyPr>
          <a:lstStyle/>
          <a:p>
            <a:r>
              <a:rPr lang="cs-CZ" sz="3600" b="1" dirty="0">
                <a:solidFill>
                  <a:srgbClr val="0070C0"/>
                </a:solidFill>
                <a:effectLst>
                  <a:outerShdw blurRad="38100" dist="38100" dir="2700000" algn="tl">
                    <a:srgbClr val="000000">
                      <a:alpha val="43137"/>
                    </a:srgbClr>
                  </a:outerShdw>
                </a:effectLst>
              </a:rPr>
              <a:t>WBG</a:t>
            </a:r>
          </a:p>
        </p:txBody>
      </p:sp>
      <p:sp>
        <p:nvSpPr>
          <p:cNvPr id="12" name="Zástupný symbol pro obsah 6">
            <a:extLst>
              <a:ext uri="{FF2B5EF4-FFF2-40B4-BE49-F238E27FC236}">
                <a16:creationId xmlns:a16="http://schemas.microsoft.com/office/drawing/2014/main" id="{8BA09912-26AC-4284-88B1-211FCE5EE6F8}"/>
              </a:ext>
            </a:extLst>
          </p:cNvPr>
          <p:cNvSpPr txBox="1">
            <a:spLocks/>
          </p:cNvSpPr>
          <p:nvPr/>
        </p:nvSpPr>
        <p:spPr>
          <a:xfrm rot="1910071">
            <a:off x="3845861" y="5091130"/>
            <a:ext cx="1968191"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chemeClr val="bg2">
                    <a:lumMod val="50000"/>
                  </a:schemeClr>
                </a:solidFill>
                <a:effectLst>
                  <a:outerShdw blurRad="38100" dist="38100" dir="2700000" algn="tl">
                    <a:srgbClr val="000000">
                      <a:alpha val="43137"/>
                    </a:srgbClr>
                  </a:outerShdw>
                </a:effectLst>
              </a:rPr>
              <a:t>OECD</a:t>
            </a:r>
          </a:p>
          <a:p>
            <a:endParaRPr lang="cs-CZ" kern="0" dirty="0">
              <a:solidFill>
                <a:srgbClr val="C00000"/>
              </a:solidFill>
            </a:endParaRPr>
          </a:p>
          <a:p>
            <a:endParaRPr lang="cs-CZ" kern="0" dirty="0">
              <a:solidFill>
                <a:srgbClr val="C00000"/>
              </a:solidFill>
            </a:endParaRPr>
          </a:p>
        </p:txBody>
      </p:sp>
      <p:sp>
        <p:nvSpPr>
          <p:cNvPr id="13" name="Zástupný symbol pro obsah 6">
            <a:extLst>
              <a:ext uri="{FF2B5EF4-FFF2-40B4-BE49-F238E27FC236}">
                <a16:creationId xmlns:a16="http://schemas.microsoft.com/office/drawing/2014/main" id="{BFBE41AD-A83F-4685-98CD-8165C89AF8ED}"/>
              </a:ext>
            </a:extLst>
          </p:cNvPr>
          <p:cNvSpPr txBox="1">
            <a:spLocks/>
          </p:cNvSpPr>
          <p:nvPr/>
        </p:nvSpPr>
        <p:spPr>
          <a:xfrm rot="20642135">
            <a:off x="6092118" y="4978298"/>
            <a:ext cx="2854425"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chemeClr val="accent6"/>
                </a:solidFill>
                <a:effectLst>
                  <a:outerShdw blurRad="38100" dist="38100" dir="2700000" algn="tl">
                    <a:srgbClr val="000000">
                      <a:alpha val="43137"/>
                    </a:srgbClr>
                  </a:outerShdw>
                </a:effectLst>
              </a:rPr>
              <a:t>UN (OSN)</a:t>
            </a:r>
          </a:p>
          <a:p>
            <a:endParaRPr lang="cs-CZ" kern="0" dirty="0">
              <a:solidFill>
                <a:srgbClr val="C00000"/>
              </a:solidFill>
            </a:endParaRPr>
          </a:p>
          <a:p>
            <a:endParaRPr lang="cs-CZ" kern="0" dirty="0">
              <a:solidFill>
                <a:srgbClr val="C00000"/>
              </a:solidFill>
            </a:endParaRPr>
          </a:p>
        </p:txBody>
      </p:sp>
      <p:sp>
        <p:nvSpPr>
          <p:cNvPr id="14" name="Zástupný symbol pro obsah 6">
            <a:extLst>
              <a:ext uri="{FF2B5EF4-FFF2-40B4-BE49-F238E27FC236}">
                <a16:creationId xmlns:a16="http://schemas.microsoft.com/office/drawing/2014/main" id="{8071F69E-5F18-4F2F-A850-75E6944B70B9}"/>
              </a:ext>
            </a:extLst>
          </p:cNvPr>
          <p:cNvSpPr txBox="1">
            <a:spLocks/>
          </p:cNvSpPr>
          <p:nvPr/>
        </p:nvSpPr>
        <p:spPr>
          <a:xfrm>
            <a:off x="6096000" y="4596022"/>
            <a:ext cx="822231"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chemeClr val="tx1">
                    <a:lumMod val="95000"/>
                    <a:lumOff val="5000"/>
                  </a:schemeClr>
                </a:solidFill>
                <a:effectLst>
                  <a:outerShdw blurRad="38100" dist="38100" dir="2700000" algn="tl">
                    <a:srgbClr val="000000">
                      <a:alpha val="43137"/>
                    </a:srgbClr>
                  </a:outerShdw>
                </a:effectLst>
              </a:rPr>
              <a:t>EU</a:t>
            </a:r>
          </a:p>
          <a:p>
            <a:endParaRPr lang="cs-CZ" kern="0" dirty="0">
              <a:solidFill>
                <a:srgbClr val="C00000"/>
              </a:solidFill>
            </a:endParaRPr>
          </a:p>
          <a:p>
            <a:endParaRPr lang="cs-CZ" kern="0" dirty="0">
              <a:solidFill>
                <a:srgbClr val="C00000"/>
              </a:solidFill>
            </a:endParaRPr>
          </a:p>
        </p:txBody>
      </p:sp>
      <p:sp>
        <p:nvSpPr>
          <p:cNvPr id="15" name="Zástupný symbol pro obsah 6">
            <a:extLst>
              <a:ext uri="{FF2B5EF4-FFF2-40B4-BE49-F238E27FC236}">
                <a16:creationId xmlns:a16="http://schemas.microsoft.com/office/drawing/2014/main" id="{1745D69B-9887-421E-A8B2-291B91133D2A}"/>
              </a:ext>
            </a:extLst>
          </p:cNvPr>
          <p:cNvSpPr txBox="1">
            <a:spLocks/>
          </p:cNvSpPr>
          <p:nvPr/>
        </p:nvSpPr>
        <p:spPr>
          <a:xfrm rot="20642135">
            <a:off x="7937479" y="5021497"/>
            <a:ext cx="2349108"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rgbClr val="FFC000"/>
                </a:solidFill>
                <a:effectLst>
                  <a:outerShdw blurRad="38100" dist="38100" dir="2700000" algn="tl">
                    <a:srgbClr val="000000">
                      <a:alpha val="43137"/>
                    </a:srgbClr>
                  </a:outerShdw>
                </a:effectLst>
              </a:rPr>
              <a:t>UNCTAD</a:t>
            </a:r>
          </a:p>
          <a:p>
            <a:endParaRPr lang="cs-CZ" kern="0" dirty="0">
              <a:solidFill>
                <a:srgbClr val="FFC000"/>
              </a:solidFill>
            </a:endParaRPr>
          </a:p>
          <a:p>
            <a:endParaRPr lang="cs-CZ" kern="0" dirty="0">
              <a:solidFill>
                <a:srgbClr val="FFC000"/>
              </a:solidFill>
            </a:endParaRPr>
          </a:p>
        </p:txBody>
      </p:sp>
      <p:sp>
        <p:nvSpPr>
          <p:cNvPr id="16" name="Zástupný symbol pro obsah 6">
            <a:extLst>
              <a:ext uri="{FF2B5EF4-FFF2-40B4-BE49-F238E27FC236}">
                <a16:creationId xmlns:a16="http://schemas.microsoft.com/office/drawing/2014/main" id="{6155A522-B34B-441A-B892-253A95134CF2}"/>
              </a:ext>
            </a:extLst>
          </p:cNvPr>
          <p:cNvSpPr txBox="1">
            <a:spLocks/>
          </p:cNvSpPr>
          <p:nvPr/>
        </p:nvSpPr>
        <p:spPr>
          <a:xfrm>
            <a:off x="7912572" y="4144412"/>
            <a:ext cx="1748617" cy="64922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chemeClr val="tx2"/>
                </a:solidFill>
                <a:effectLst>
                  <a:outerShdw blurRad="38100" dist="38100" dir="2700000" algn="tl">
                    <a:srgbClr val="000000">
                      <a:alpha val="43137"/>
                    </a:srgbClr>
                  </a:outerShdw>
                </a:effectLst>
              </a:rPr>
              <a:t>OPEC</a:t>
            </a:r>
          </a:p>
          <a:p>
            <a:endParaRPr lang="cs-CZ" kern="0" dirty="0">
              <a:solidFill>
                <a:srgbClr val="C00000"/>
              </a:solidFill>
            </a:endParaRPr>
          </a:p>
          <a:p>
            <a:endParaRPr lang="cs-CZ" kern="0" dirty="0">
              <a:solidFill>
                <a:srgbClr val="C00000"/>
              </a:solidFill>
            </a:endParaRPr>
          </a:p>
        </p:txBody>
      </p:sp>
      <p:sp>
        <p:nvSpPr>
          <p:cNvPr id="18" name="Zástupný symbol pro obsah 6">
            <a:extLst>
              <a:ext uri="{FF2B5EF4-FFF2-40B4-BE49-F238E27FC236}">
                <a16:creationId xmlns:a16="http://schemas.microsoft.com/office/drawing/2014/main" id="{C1B92330-5883-4C57-907A-724DDDCC7B4A}"/>
              </a:ext>
            </a:extLst>
          </p:cNvPr>
          <p:cNvSpPr txBox="1">
            <a:spLocks/>
          </p:cNvSpPr>
          <p:nvPr/>
        </p:nvSpPr>
        <p:spPr>
          <a:xfrm rot="1680343">
            <a:off x="9294902" y="4134622"/>
            <a:ext cx="1968191"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rgbClr val="7030A0"/>
                </a:solidFill>
                <a:effectLst>
                  <a:outerShdw blurRad="38100" dist="38100" dir="2700000" algn="tl">
                    <a:srgbClr val="000000">
                      <a:alpha val="43137"/>
                    </a:srgbClr>
                  </a:outerShdw>
                </a:effectLst>
              </a:rPr>
              <a:t>ESVO</a:t>
            </a:r>
          </a:p>
          <a:p>
            <a:endParaRPr lang="cs-CZ" kern="0" dirty="0">
              <a:solidFill>
                <a:srgbClr val="C00000"/>
              </a:solidFill>
            </a:endParaRPr>
          </a:p>
          <a:p>
            <a:endParaRPr lang="cs-CZ" kern="0" dirty="0">
              <a:solidFill>
                <a:srgbClr val="C00000"/>
              </a:solidFill>
            </a:endParaRPr>
          </a:p>
        </p:txBody>
      </p:sp>
      <p:sp>
        <p:nvSpPr>
          <p:cNvPr id="19" name="Zástupný symbol pro obsah 6">
            <a:extLst>
              <a:ext uri="{FF2B5EF4-FFF2-40B4-BE49-F238E27FC236}">
                <a16:creationId xmlns:a16="http://schemas.microsoft.com/office/drawing/2014/main" id="{B9CFF376-9E1E-442E-897C-6037454AC789}"/>
              </a:ext>
            </a:extLst>
          </p:cNvPr>
          <p:cNvSpPr txBox="1">
            <a:spLocks/>
          </p:cNvSpPr>
          <p:nvPr/>
        </p:nvSpPr>
        <p:spPr>
          <a:xfrm rot="20642135">
            <a:off x="9835454" y="5016013"/>
            <a:ext cx="1968191" cy="74471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4000" b="1" kern="0" dirty="0">
                <a:solidFill>
                  <a:srgbClr val="C00000"/>
                </a:solidFill>
                <a:effectLst>
                  <a:outerShdw blurRad="38100" dist="38100" dir="2700000" algn="tl">
                    <a:srgbClr val="000000">
                      <a:alpha val="43137"/>
                    </a:srgbClr>
                  </a:outerShdw>
                </a:effectLst>
              </a:rPr>
              <a:t>…</a:t>
            </a:r>
          </a:p>
          <a:p>
            <a:endParaRPr lang="cs-CZ" kern="0" dirty="0">
              <a:solidFill>
                <a:srgbClr val="C00000"/>
              </a:solidFill>
            </a:endParaRPr>
          </a:p>
          <a:p>
            <a:endParaRPr lang="cs-CZ" kern="0" dirty="0">
              <a:solidFill>
                <a:srgbClr val="C00000"/>
              </a:solidFill>
            </a:endParaRPr>
          </a:p>
        </p:txBody>
      </p:sp>
    </p:spTree>
    <p:extLst>
      <p:ext uri="{BB962C8B-B14F-4D97-AF65-F5344CB8AC3E}">
        <p14:creationId xmlns:p14="http://schemas.microsoft.com/office/powerpoint/2010/main" val="295157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B40DA9-0472-41AF-B202-43C9986401B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740ECB4D-7535-4E7E-93BB-1DDDD30A6DE7}"/>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3D3D0C71-89BD-4414-8065-1E7813AFC7E8}"/>
              </a:ext>
            </a:extLst>
          </p:cNvPr>
          <p:cNvSpPr>
            <a:spLocks noGrp="1"/>
          </p:cNvSpPr>
          <p:nvPr>
            <p:ph type="title"/>
          </p:nvPr>
        </p:nvSpPr>
        <p:spPr/>
        <p:txBody>
          <a:bodyPr/>
          <a:lstStyle/>
          <a:p>
            <a:r>
              <a:rPr lang="cs-CZ" sz="3600" dirty="0"/>
              <a:t>Prameny mezinárodního ekonomického práva</a:t>
            </a:r>
          </a:p>
        </p:txBody>
      </p:sp>
      <p:sp>
        <p:nvSpPr>
          <p:cNvPr id="5" name="Zástupný symbol pro obsah 4">
            <a:extLst>
              <a:ext uri="{FF2B5EF4-FFF2-40B4-BE49-F238E27FC236}">
                <a16:creationId xmlns:a16="http://schemas.microsoft.com/office/drawing/2014/main" id="{89F38460-D887-46D9-8D22-FE54C1A1F395}"/>
              </a:ext>
            </a:extLst>
          </p:cNvPr>
          <p:cNvSpPr>
            <a:spLocks noGrp="1"/>
          </p:cNvSpPr>
          <p:nvPr>
            <p:ph idx="1"/>
          </p:nvPr>
        </p:nvSpPr>
        <p:spPr>
          <a:xfrm>
            <a:off x="720000" y="1348033"/>
            <a:ext cx="10753200" cy="4879967"/>
          </a:xfrm>
          <a:solidFill>
            <a:schemeClr val="accent4">
              <a:lumMod val="20000"/>
              <a:lumOff val="80000"/>
            </a:schemeClr>
          </a:solidFill>
          <a:ln>
            <a:solidFill>
              <a:srgbClr val="0000DC"/>
            </a:solidFill>
          </a:ln>
        </p:spPr>
        <p:txBody>
          <a:bodyPr/>
          <a:lstStyle/>
          <a:p>
            <a:r>
              <a:rPr lang="cs-CZ" sz="2400" dirty="0"/>
              <a:t>mezinárodní smlouva</a:t>
            </a:r>
          </a:p>
          <a:p>
            <a:pPr lvl="1"/>
            <a:r>
              <a:rPr lang="cs-CZ" sz="1600" dirty="0"/>
              <a:t>dvoustranné (bilaterální) a mnohostranné (multilaterální)</a:t>
            </a:r>
          </a:p>
          <a:p>
            <a:pPr lvl="1"/>
            <a:r>
              <a:rPr lang="cs-CZ" sz="1600" dirty="0"/>
              <a:t>otevřené, polootevřené, uzavřené</a:t>
            </a:r>
          </a:p>
          <a:p>
            <a:pPr lvl="1"/>
            <a:r>
              <a:rPr lang="cs-CZ" sz="1600" dirty="0"/>
              <a:t>účinky inter partes a účinky </a:t>
            </a:r>
            <a:r>
              <a:rPr lang="cs-CZ" sz="1600" dirty="0" err="1"/>
              <a:t>erga</a:t>
            </a:r>
            <a:r>
              <a:rPr lang="cs-CZ" sz="1600" dirty="0"/>
              <a:t> </a:t>
            </a:r>
            <a:r>
              <a:rPr lang="cs-CZ" sz="1600" dirty="0" err="1"/>
              <a:t>omnes</a:t>
            </a:r>
            <a:endParaRPr lang="cs-CZ" sz="1600" dirty="0"/>
          </a:p>
          <a:p>
            <a:pPr lvl="1"/>
            <a:r>
              <a:rPr lang="cs-CZ" sz="1600" dirty="0"/>
              <a:t>režimy (viz další </a:t>
            </a:r>
            <a:r>
              <a:rPr lang="cs-CZ" sz="1600" dirty="0" err="1"/>
              <a:t>slide</a:t>
            </a:r>
            <a:r>
              <a:rPr lang="cs-CZ" sz="1600" dirty="0"/>
              <a:t>)</a:t>
            </a:r>
          </a:p>
          <a:p>
            <a:pPr lvl="1"/>
            <a:r>
              <a:rPr lang="cs-CZ" sz="1600" dirty="0"/>
              <a:t>přímé účinky – zásadně ne, zavazují státy či mezinárodní organizace</a:t>
            </a:r>
          </a:p>
          <a:p>
            <a:r>
              <a:rPr lang="cs-CZ" sz="2400" dirty="0"/>
              <a:t>mezinárodní obyčej</a:t>
            </a:r>
          </a:p>
          <a:p>
            <a:pPr lvl="1"/>
            <a:r>
              <a:rPr lang="cs-CZ" sz="1600" dirty="0"/>
              <a:t>někdy již obyčeje promítnuty do mezinárodních smluv</a:t>
            </a:r>
          </a:p>
          <a:p>
            <a:pPr lvl="1"/>
            <a:r>
              <a:rPr lang="cs-CZ" sz="1600" dirty="0"/>
              <a:t>odpovědnost státu, imunita státu, námořní či mořské právo, … </a:t>
            </a:r>
          </a:p>
          <a:p>
            <a:r>
              <a:rPr lang="cs-CZ" sz="2400" dirty="0"/>
              <a:t>obecné právní zásady</a:t>
            </a:r>
          </a:p>
          <a:p>
            <a:pPr lvl="1"/>
            <a:r>
              <a:rPr lang="cs-CZ" sz="1600" dirty="0"/>
              <a:t>pomocný pramen </a:t>
            </a:r>
          </a:p>
          <a:p>
            <a:pPr lvl="1"/>
            <a:r>
              <a:rPr lang="cs-CZ" sz="1600" dirty="0"/>
              <a:t>čl. 38/1 c) Statutu Mezinárodního soudního dvora</a:t>
            </a:r>
          </a:p>
          <a:p>
            <a:r>
              <a:rPr lang="cs-CZ" sz="2400" dirty="0"/>
              <a:t>soft </a:t>
            </a:r>
            <a:r>
              <a:rPr lang="cs-CZ" sz="2400" dirty="0" err="1"/>
              <a:t>law</a:t>
            </a:r>
            <a:endParaRPr lang="cs-CZ" sz="2400" dirty="0"/>
          </a:p>
          <a:p>
            <a:pPr lvl="1"/>
            <a:r>
              <a:rPr lang="cs-CZ" sz="1600" dirty="0"/>
              <a:t>návody, kodexy vytvářené mezinárodními organizacemi</a:t>
            </a:r>
          </a:p>
          <a:p>
            <a:pPr lvl="1"/>
            <a:r>
              <a:rPr lang="cs-CZ" sz="1600" dirty="0"/>
              <a:t>mohou být vzorem pro tvorbu mezinárodních smluv</a:t>
            </a:r>
          </a:p>
          <a:p>
            <a:pPr lvl="1"/>
            <a:endParaRPr lang="cs-CZ" dirty="0"/>
          </a:p>
        </p:txBody>
      </p:sp>
    </p:spTree>
    <p:extLst>
      <p:ext uri="{BB962C8B-B14F-4D97-AF65-F5344CB8AC3E}">
        <p14:creationId xmlns:p14="http://schemas.microsoft.com/office/powerpoint/2010/main" val="814371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1B4012-4418-40D0-BFE1-CC21A89C72C5}"/>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AB28E47B-7704-445F-A847-4EDAB6CC5F4E}"/>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7512922E-1267-43D1-A312-686648C43787}"/>
              </a:ext>
            </a:extLst>
          </p:cNvPr>
          <p:cNvSpPr>
            <a:spLocks noGrp="1"/>
          </p:cNvSpPr>
          <p:nvPr>
            <p:ph type="title"/>
          </p:nvPr>
        </p:nvSpPr>
        <p:spPr/>
        <p:txBody>
          <a:bodyPr/>
          <a:lstStyle/>
          <a:p>
            <a:r>
              <a:rPr lang="cs-CZ" dirty="0"/>
              <a:t>Režimy a mezinárodní smlouvy</a:t>
            </a:r>
          </a:p>
        </p:txBody>
      </p:sp>
      <p:sp>
        <p:nvSpPr>
          <p:cNvPr id="5" name="Zástupný symbol pro obsah 4">
            <a:extLst>
              <a:ext uri="{FF2B5EF4-FFF2-40B4-BE49-F238E27FC236}">
                <a16:creationId xmlns:a16="http://schemas.microsoft.com/office/drawing/2014/main" id="{46FBB768-4C5E-4D2D-9584-AF86B2B61435}"/>
              </a:ext>
            </a:extLst>
          </p:cNvPr>
          <p:cNvSpPr>
            <a:spLocks noGrp="1"/>
          </p:cNvSpPr>
          <p:nvPr>
            <p:ph idx="1"/>
          </p:nvPr>
        </p:nvSpPr>
        <p:spPr>
          <a:xfrm>
            <a:off x="720000" y="1692002"/>
            <a:ext cx="10753200" cy="3191083"/>
          </a:xfrm>
          <a:solidFill>
            <a:schemeClr val="accent4">
              <a:lumMod val="20000"/>
              <a:lumOff val="80000"/>
            </a:schemeClr>
          </a:solidFill>
          <a:ln>
            <a:solidFill>
              <a:srgbClr val="0000DC"/>
            </a:solidFill>
          </a:ln>
        </p:spPr>
        <p:txBody>
          <a:bodyPr/>
          <a:lstStyle/>
          <a:p>
            <a:r>
              <a:rPr lang="cs-CZ" dirty="0"/>
              <a:t>určují postavení zboží, služeb, kapitálu a osob na území smluvních států </a:t>
            </a:r>
          </a:p>
          <a:p>
            <a:pPr lvl="1"/>
            <a:r>
              <a:rPr lang="cs-CZ" sz="2800"/>
              <a:t>režim nejvyšších </a:t>
            </a:r>
            <a:r>
              <a:rPr lang="cs-CZ" sz="2800" dirty="0"/>
              <a:t>výhod (</a:t>
            </a:r>
            <a:r>
              <a:rPr lang="cs-CZ" sz="2800" i="1" dirty="0"/>
              <a:t>MFN – most </a:t>
            </a:r>
            <a:r>
              <a:rPr lang="cs-CZ" sz="2800" i="1" dirty="0" err="1"/>
              <a:t>favoured</a:t>
            </a:r>
            <a:r>
              <a:rPr lang="cs-CZ" sz="2800" i="1" dirty="0"/>
              <a:t> </a:t>
            </a:r>
            <a:r>
              <a:rPr lang="cs-CZ" sz="2800" i="1" dirty="0" err="1"/>
              <a:t>nation</a:t>
            </a:r>
            <a:r>
              <a:rPr lang="cs-CZ" sz="2800" dirty="0"/>
              <a:t>)</a:t>
            </a:r>
          </a:p>
          <a:p>
            <a:pPr lvl="1"/>
            <a:r>
              <a:rPr lang="cs-CZ" sz="2800" dirty="0"/>
              <a:t>národní režim</a:t>
            </a:r>
          </a:p>
          <a:p>
            <a:pPr lvl="1"/>
            <a:r>
              <a:rPr lang="cs-CZ" sz="2800" dirty="0"/>
              <a:t>reciproční režim</a:t>
            </a:r>
          </a:p>
          <a:p>
            <a:pPr lvl="1"/>
            <a:r>
              <a:rPr lang="cs-CZ" sz="2800" dirty="0"/>
              <a:t>preferenční režim</a:t>
            </a:r>
          </a:p>
        </p:txBody>
      </p:sp>
    </p:spTree>
    <p:extLst>
      <p:ext uri="{BB962C8B-B14F-4D97-AF65-F5344CB8AC3E}">
        <p14:creationId xmlns:p14="http://schemas.microsoft.com/office/powerpoint/2010/main" val="21103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83AB5B9-CC73-43D5-BDFE-73581E678B1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E71DD1AC-D6D2-495D-994B-AB58BD52F121}"/>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B2BAFB2F-5254-499B-8D53-E8518904C779}"/>
              </a:ext>
            </a:extLst>
          </p:cNvPr>
          <p:cNvSpPr>
            <a:spLocks noGrp="1"/>
          </p:cNvSpPr>
          <p:nvPr>
            <p:ph type="title"/>
          </p:nvPr>
        </p:nvSpPr>
        <p:spPr/>
        <p:txBody>
          <a:bodyPr/>
          <a:lstStyle/>
          <a:p>
            <a:r>
              <a:rPr lang="cs-CZ" dirty="0"/>
              <a:t>K zamyšlení – co je více?</a:t>
            </a:r>
          </a:p>
        </p:txBody>
      </p:sp>
      <p:sp>
        <p:nvSpPr>
          <p:cNvPr id="5" name="Zástupný obsah 4">
            <a:extLst>
              <a:ext uri="{FF2B5EF4-FFF2-40B4-BE49-F238E27FC236}">
                <a16:creationId xmlns:a16="http://schemas.microsoft.com/office/drawing/2014/main" id="{C1914954-49C2-4793-8444-4394DF9BFE0B}"/>
              </a:ext>
            </a:extLst>
          </p:cNvPr>
          <p:cNvSpPr>
            <a:spLocks noGrp="1"/>
          </p:cNvSpPr>
          <p:nvPr>
            <p:ph idx="1"/>
          </p:nvPr>
        </p:nvSpPr>
        <p:spPr/>
        <p:txBody>
          <a:bodyPr/>
          <a:lstStyle/>
          <a:p>
            <a:pPr marL="72000" indent="0">
              <a:buNone/>
            </a:pPr>
            <a:r>
              <a:rPr lang="cs-CZ" i="1" dirty="0"/>
              <a:t>Pachatel spáchá trestný čin na území ČR. Kdy bude v bezpečí, aby jej české orgány (policie) nemohla zadržet / zatknout?</a:t>
            </a:r>
          </a:p>
        </p:txBody>
      </p:sp>
      <p:pic>
        <p:nvPicPr>
          <p:cNvPr id="1026" name="Picture 2" descr="Česká letadla „vyšachována“ z operace s dovozem čínských roušek - Seznam  Zprávy">
            <a:extLst>
              <a:ext uri="{FF2B5EF4-FFF2-40B4-BE49-F238E27FC236}">
                <a16:creationId xmlns:a16="http://schemas.microsoft.com/office/drawing/2014/main" id="{A66672A3-CC36-4393-93C4-75FE03E19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158" y="3198284"/>
            <a:ext cx="5615683" cy="315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Protekcionismus. Liberalizace</a:t>
            </a:r>
          </a:p>
        </p:txBody>
      </p:sp>
      <p:sp>
        <p:nvSpPr>
          <p:cNvPr id="5" name="Zástupný symbol pro obsah 4"/>
          <p:cNvSpPr>
            <a:spLocks noGrp="1"/>
          </p:cNvSpPr>
          <p:nvPr>
            <p:ph idx="1"/>
          </p:nvPr>
        </p:nvSpPr>
        <p:spPr>
          <a:xfrm>
            <a:off x="720000" y="1692002"/>
            <a:ext cx="10753200" cy="2606621"/>
          </a:xfrm>
          <a:solidFill>
            <a:schemeClr val="accent4">
              <a:lumMod val="20000"/>
              <a:lumOff val="80000"/>
            </a:schemeClr>
          </a:solidFill>
          <a:ln>
            <a:solidFill>
              <a:srgbClr val="0000DC"/>
            </a:solidFill>
          </a:ln>
        </p:spPr>
        <p:txBody>
          <a:bodyPr/>
          <a:lstStyle/>
          <a:p>
            <a:pPr>
              <a:lnSpc>
                <a:spcPct val="100000"/>
              </a:lnSpc>
            </a:pPr>
            <a:r>
              <a:rPr lang="cs-CZ" sz="2400" dirty="0"/>
              <a:t>mezinárodní obchod a novověk</a:t>
            </a:r>
          </a:p>
          <a:p>
            <a:pPr>
              <a:lnSpc>
                <a:spcPct val="100000"/>
              </a:lnSpc>
            </a:pPr>
            <a:r>
              <a:rPr lang="cs-CZ" sz="2400" dirty="0"/>
              <a:t>protekcionismus (proti MO) – merkantilismus</a:t>
            </a:r>
          </a:p>
          <a:p>
            <a:pPr>
              <a:lnSpc>
                <a:spcPct val="100000"/>
              </a:lnSpc>
            </a:pPr>
            <a:r>
              <a:rPr lang="cs-CZ" sz="2400" dirty="0"/>
              <a:t>uvolňování na konci 19. století (dvoustranné smlouvy)</a:t>
            </a:r>
          </a:p>
          <a:p>
            <a:pPr>
              <a:lnSpc>
                <a:spcPct val="100000"/>
              </a:lnSpc>
            </a:pPr>
            <a:r>
              <a:rPr lang="cs-CZ" sz="2400" dirty="0"/>
              <a:t>WWI, období mezi válkami </a:t>
            </a:r>
          </a:p>
          <a:p>
            <a:pPr>
              <a:lnSpc>
                <a:spcPct val="100000"/>
              </a:lnSpc>
            </a:pPr>
            <a:r>
              <a:rPr lang="cs-CZ" sz="2400" dirty="0"/>
              <a:t>vývoj po WWII (liberalizace, mnohostranné smlouvy)</a:t>
            </a:r>
          </a:p>
          <a:p>
            <a:pPr>
              <a:lnSpc>
                <a:spcPct val="100000"/>
              </a:lnSpc>
            </a:pPr>
            <a:r>
              <a:rPr lang="cs-CZ" sz="2400" dirty="0"/>
              <a:t>nástroje protekcionismu – cla, kvóty, … </a:t>
            </a:r>
          </a:p>
          <a:p>
            <a:pPr>
              <a:lnSpc>
                <a:spcPct val="100000"/>
              </a:lnSpc>
            </a:pPr>
            <a:r>
              <a:rPr lang="cs-CZ" sz="2400" dirty="0"/>
              <a:t>liberalizace </a:t>
            </a:r>
          </a:p>
          <a:p>
            <a:endParaRPr lang="cs-CZ" dirty="0"/>
          </a:p>
        </p:txBody>
      </p:sp>
      <p:graphicFrame>
        <p:nvGraphicFramePr>
          <p:cNvPr id="6" name="Diagram 5">
            <a:extLst>
              <a:ext uri="{FF2B5EF4-FFF2-40B4-BE49-F238E27FC236}">
                <a16:creationId xmlns:a16="http://schemas.microsoft.com/office/drawing/2014/main" id="{E6223F70-A61D-4CE4-8979-5273728A1FD9}"/>
              </a:ext>
            </a:extLst>
          </p:cNvPr>
          <p:cNvGraphicFramePr/>
          <p:nvPr>
            <p:extLst>
              <p:ext uri="{D42A27DB-BD31-4B8C-83A1-F6EECF244321}">
                <p14:modId xmlns:p14="http://schemas.microsoft.com/office/powerpoint/2010/main" val="3163099862"/>
              </p:ext>
            </p:extLst>
          </p:nvPr>
        </p:nvGraphicFramePr>
        <p:xfrm>
          <a:off x="2126268" y="3816298"/>
          <a:ext cx="8128000" cy="2894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898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0F1AA3-238F-437F-A012-D7A9E9E7C64A}"/>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751DCFE2-98AA-4E53-9BA8-B3AFAD92C351}"/>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6" name="Nadpis 5">
            <a:extLst>
              <a:ext uri="{FF2B5EF4-FFF2-40B4-BE49-F238E27FC236}">
                <a16:creationId xmlns:a16="http://schemas.microsoft.com/office/drawing/2014/main" id="{7DE78ACD-813B-47FF-BCC6-AD676D87B85C}"/>
              </a:ext>
            </a:extLst>
          </p:cNvPr>
          <p:cNvSpPr>
            <a:spLocks noGrp="1"/>
          </p:cNvSpPr>
          <p:nvPr>
            <p:ph type="title"/>
          </p:nvPr>
        </p:nvSpPr>
        <p:spPr>
          <a:xfrm>
            <a:off x="398502" y="2900364"/>
            <a:ext cx="11361600" cy="1847481"/>
          </a:xfrm>
        </p:spPr>
        <p:txBody>
          <a:bodyPr/>
          <a:lstStyle/>
          <a:p>
            <a:r>
              <a:rPr lang="cs-CZ" dirty="0">
                <a:solidFill>
                  <a:srgbClr val="C00000"/>
                </a:solidFill>
              </a:rPr>
              <a:t>WTO: Světová obchodní organizace. </a:t>
            </a:r>
            <a:br>
              <a:rPr lang="cs-CZ" dirty="0"/>
            </a:br>
            <a:r>
              <a:rPr lang="cs-CZ" sz="3200" dirty="0"/>
              <a:t>Historie. Struktura dohod. Struktura orgánů. Řešení sporů.</a:t>
            </a:r>
            <a:br>
              <a:rPr lang="cs-CZ" dirty="0"/>
            </a:br>
            <a:endParaRPr lang="cs-CZ" dirty="0"/>
          </a:p>
        </p:txBody>
      </p:sp>
    </p:spTree>
    <p:extLst>
      <p:ext uri="{BB962C8B-B14F-4D97-AF65-F5344CB8AC3E}">
        <p14:creationId xmlns:p14="http://schemas.microsoft.com/office/powerpoint/2010/main" val="290767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6" name="Nadpis 5"/>
          <p:cNvSpPr>
            <a:spLocks noGrp="1"/>
          </p:cNvSpPr>
          <p:nvPr>
            <p:ph type="title"/>
          </p:nvPr>
        </p:nvSpPr>
        <p:spPr/>
        <p:txBody>
          <a:bodyPr/>
          <a:lstStyle/>
          <a:p>
            <a:r>
              <a:rPr lang="cs-CZ" dirty="0"/>
              <a:t>WTO dnes</a:t>
            </a:r>
          </a:p>
        </p:txBody>
      </p:sp>
      <p:sp>
        <p:nvSpPr>
          <p:cNvPr id="7" name="Zástupný symbol pro obsah 6"/>
          <p:cNvSpPr>
            <a:spLocks noGrp="1"/>
          </p:cNvSpPr>
          <p:nvPr>
            <p:ph idx="1"/>
          </p:nvPr>
        </p:nvSpPr>
        <p:spPr/>
        <p:txBody>
          <a:bodyPr/>
          <a:lstStyle/>
          <a:p>
            <a:r>
              <a:rPr lang="cs-CZ" i="1" dirty="0" err="1"/>
              <a:t>World</a:t>
            </a:r>
            <a:r>
              <a:rPr lang="cs-CZ" i="1" dirty="0"/>
              <a:t> </a:t>
            </a:r>
            <a:r>
              <a:rPr lang="cs-CZ" i="1" dirty="0" err="1"/>
              <a:t>Trade</a:t>
            </a:r>
            <a:r>
              <a:rPr lang="cs-CZ" i="1" dirty="0"/>
              <a:t> </a:t>
            </a:r>
            <a:r>
              <a:rPr lang="cs-CZ" i="1" dirty="0" err="1"/>
              <a:t>Organisation</a:t>
            </a:r>
            <a:endParaRPr lang="cs-CZ" i="1" dirty="0"/>
          </a:p>
          <a:p>
            <a:r>
              <a:rPr lang="cs-CZ" dirty="0"/>
              <a:t>v současnosti 164 států</a:t>
            </a:r>
          </a:p>
          <a:p>
            <a:r>
              <a:rPr lang="cs-CZ" dirty="0"/>
              <a:t>sídlo Ženeva</a:t>
            </a:r>
          </a:p>
        </p:txBody>
      </p:sp>
      <p:pic>
        <p:nvPicPr>
          <p:cNvPr id="1028" name="Picture 4" descr="WTO members and observ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373" y="2459737"/>
            <a:ext cx="7881947" cy="4183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žene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66" y="374904"/>
            <a:ext cx="4023360" cy="192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0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Minulost</a:t>
            </a:r>
          </a:p>
        </p:txBody>
      </p:sp>
      <p:sp>
        <p:nvSpPr>
          <p:cNvPr id="5" name="Zástupný symbol pro obsah 4"/>
          <p:cNvSpPr>
            <a:spLocks noGrp="1"/>
          </p:cNvSpPr>
          <p:nvPr>
            <p:ph idx="1"/>
          </p:nvPr>
        </p:nvSpPr>
        <p:spPr>
          <a:xfrm>
            <a:off x="719400" y="1368956"/>
            <a:ext cx="10753200" cy="4769044"/>
          </a:xfrm>
        </p:spPr>
        <p:txBody>
          <a:bodyPr/>
          <a:lstStyle/>
          <a:p>
            <a:r>
              <a:rPr lang="cs-CZ" dirty="0"/>
              <a:t>situace – období WWII a poté </a:t>
            </a:r>
          </a:p>
          <a:p>
            <a:pPr lvl="1"/>
            <a:r>
              <a:rPr lang="cs-CZ" dirty="0"/>
              <a:t>USA – protekcionismus</a:t>
            </a:r>
          </a:p>
          <a:p>
            <a:pPr lvl="1"/>
            <a:r>
              <a:rPr lang="cs-CZ" dirty="0"/>
              <a:t>východní Evropa – RVHP	</a:t>
            </a:r>
          </a:p>
          <a:p>
            <a:pPr lvl="1"/>
            <a:r>
              <a:rPr lang="cs-CZ" dirty="0"/>
              <a:t>západní Evropa – dnešní EU</a:t>
            </a:r>
          </a:p>
          <a:p>
            <a:r>
              <a:rPr lang="cs-CZ" dirty="0" err="1"/>
              <a:t>Bretton-woodský</a:t>
            </a:r>
            <a:r>
              <a:rPr lang="cs-CZ" dirty="0"/>
              <a:t> systém 1944</a:t>
            </a:r>
          </a:p>
          <a:p>
            <a:pPr lvl="1"/>
            <a:r>
              <a:rPr lang="cs-CZ" dirty="0"/>
              <a:t>MEZINÁRODNÍ MĚNOVÝ FOND</a:t>
            </a:r>
          </a:p>
          <a:p>
            <a:pPr lvl="1"/>
            <a:r>
              <a:rPr lang="cs-CZ" dirty="0"/>
              <a:t>MEZINÁRODNÍ BANKA PRO OBNOVU A ROZVOJ (dnes SKUPINA SVĚTOVÉ BANKY)</a:t>
            </a:r>
          </a:p>
          <a:p>
            <a:pPr lvl="1"/>
            <a:r>
              <a:rPr lang="cs-CZ" dirty="0"/>
              <a:t>SVĚTOVÁ OBCHODNÍ ORGANIZACE (jako ITO) – nepodařilo se – proto GATT 1947</a:t>
            </a:r>
          </a:p>
          <a:p>
            <a:r>
              <a:rPr lang="cs-CZ" dirty="0"/>
              <a:t>Havanská charta </a:t>
            </a:r>
          </a:p>
          <a:p>
            <a:pPr lvl="1"/>
            <a:r>
              <a:rPr lang="cs-CZ" dirty="0"/>
              <a:t>zakládací smlouva WTO, byla i sepsána, ale … </a:t>
            </a:r>
          </a:p>
          <a:p>
            <a:pPr lvl="1"/>
            <a:r>
              <a:rPr lang="cs-CZ" dirty="0"/>
              <a:t>problém USA</a:t>
            </a:r>
          </a:p>
          <a:p>
            <a:pPr lvl="1"/>
            <a:r>
              <a:rPr lang="cs-CZ" dirty="0"/>
              <a:t>prozatímně byla podepsána část Havanské charty – GATT 1947</a:t>
            </a:r>
          </a:p>
          <a:p>
            <a:endParaRPr lang="cs-CZ" dirty="0"/>
          </a:p>
        </p:txBody>
      </p:sp>
      <p:pic>
        <p:nvPicPr>
          <p:cNvPr id="1026" name="Picture 2" descr="Image result for W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064" y="623626"/>
            <a:ext cx="2945641" cy="294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8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20000" y="720000"/>
            <a:ext cx="10753200" cy="972002"/>
          </a:xfrm>
        </p:spPr>
        <p:txBody>
          <a:bodyPr/>
          <a:lstStyle/>
          <a:p>
            <a:pPr algn="ctr"/>
            <a:r>
              <a:rPr lang="cs-CZ" dirty="0"/>
              <a:t>GATT 1947 </a:t>
            </a:r>
            <a:br>
              <a:rPr lang="cs-CZ" dirty="0"/>
            </a:br>
            <a:r>
              <a:rPr lang="cs-CZ" dirty="0"/>
              <a:t>Všeobecná dohoda o clech a obchodu </a:t>
            </a:r>
            <a:br>
              <a:rPr lang="cs-CZ" dirty="0"/>
            </a:br>
            <a:endParaRPr lang="cs-CZ" dirty="0"/>
          </a:p>
        </p:txBody>
      </p:sp>
      <p:sp>
        <p:nvSpPr>
          <p:cNvPr id="5" name="Zástupný symbol pro obsah 4"/>
          <p:cNvSpPr>
            <a:spLocks noGrp="1"/>
          </p:cNvSpPr>
          <p:nvPr>
            <p:ph idx="1"/>
          </p:nvPr>
        </p:nvSpPr>
        <p:spPr>
          <a:xfrm>
            <a:off x="720000" y="1929384"/>
            <a:ext cx="10753200" cy="3000835"/>
          </a:xfrm>
          <a:solidFill>
            <a:schemeClr val="accent4">
              <a:lumMod val="20000"/>
              <a:lumOff val="80000"/>
            </a:schemeClr>
          </a:solidFill>
          <a:ln>
            <a:solidFill>
              <a:srgbClr val="0000DC"/>
            </a:solidFill>
          </a:ln>
        </p:spPr>
        <p:txBody>
          <a:bodyPr/>
          <a:lstStyle/>
          <a:p>
            <a:pPr marL="72000" indent="0">
              <a:lnSpc>
                <a:spcPct val="100000"/>
              </a:lnSpc>
              <a:buNone/>
            </a:pPr>
            <a:r>
              <a:rPr lang="cs-CZ" sz="2400" dirty="0"/>
              <a:t>General </a:t>
            </a:r>
            <a:r>
              <a:rPr lang="cs-CZ" sz="2400" dirty="0" err="1"/>
              <a:t>Agreement</a:t>
            </a:r>
            <a:r>
              <a:rPr lang="cs-CZ" sz="2400" dirty="0"/>
              <a:t> on </a:t>
            </a:r>
            <a:r>
              <a:rPr lang="cs-CZ" sz="2400" dirty="0" err="1"/>
              <a:t>Tariffs</a:t>
            </a:r>
            <a:r>
              <a:rPr lang="cs-CZ" sz="2400" dirty="0"/>
              <a:t> and </a:t>
            </a:r>
            <a:r>
              <a:rPr lang="cs-CZ" sz="2400" dirty="0" err="1"/>
              <a:t>Trade</a:t>
            </a:r>
            <a:endParaRPr lang="cs-CZ" sz="2400" dirty="0"/>
          </a:p>
          <a:p>
            <a:pPr>
              <a:lnSpc>
                <a:spcPct val="100000"/>
              </a:lnSpc>
            </a:pPr>
            <a:r>
              <a:rPr lang="cs-CZ" sz="2400" dirty="0">
                <a:solidFill>
                  <a:srgbClr val="0000DC"/>
                </a:solidFill>
              </a:rPr>
              <a:t>prozatímní</a:t>
            </a:r>
            <a:r>
              <a:rPr lang="cs-CZ" sz="2400" dirty="0"/>
              <a:t> mezinárodní smlouva (nikoliv mezinárodní organizace)</a:t>
            </a:r>
          </a:p>
          <a:p>
            <a:pPr>
              <a:lnSpc>
                <a:spcPct val="100000"/>
              </a:lnSpc>
            </a:pPr>
            <a:r>
              <a:rPr lang="cs-CZ" sz="2400" dirty="0"/>
              <a:t>ČSR od počátku</a:t>
            </a:r>
          </a:p>
          <a:p>
            <a:pPr>
              <a:lnSpc>
                <a:spcPct val="100000"/>
              </a:lnSpc>
            </a:pPr>
            <a:r>
              <a:rPr lang="cs-CZ" sz="2400" dirty="0"/>
              <a:t>prvotní cíl: vše je drahé – snížit cla, poté netarifní překážky (zboží)</a:t>
            </a:r>
          </a:p>
          <a:p>
            <a:pPr>
              <a:lnSpc>
                <a:spcPct val="100000"/>
              </a:lnSpc>
            </a:pPr>
            <a:r>
              <a:rPr lang="cs-CZ" sz="2400" dirty="0"/>
              <a:t>činnost GATT – ve formě kol („</a:t>
            </a:r>
            <a:r>
              <a:rPr lang="cs-CZ" sz="2400" dirty="0" err="1"/>
              <a:t>rounds</a:t>
            </a:r>
            <a:r>
              <a:rPr lang="cs-CZ" sz="2400" dirty="0"/>
              <a:t>“) - konference </a:t>
            </a:r>
          </a:p>
          <a:p>
            <a:pPr>
              <a:lnSpc>
                <a:spcPct val="100000"/>
              </a:lnSpc>
            </a:pPr>
            <a:r>
              <a:rPr lang="cs-CZ" sz="2400" dirty="0"/>
              <a:t>z počátku byla jednání úspěšná a kola trvala krátce</a:t>
            </a:r>
          </a:p>
          <a:p>
            <a:pPr>
              <a:lnSpc>
                <a:spcPct val="100000"/>
              </a:lnSpc>
            </a:pPr>
            <a:r>
              <a:rPr lang="cs-CZ" sz="2400" dirty="0"/>
              <a:t>později se přidávají další oblasti než snižování cel a roste počet států</a:t>
            </a:r>
          </a:p>
          <a:p>
            <a:pPr>
              <a:lnSpc>
                <a:spcPct val="100000"/>
              </a:lnSpc>
            </a:pPr>
            <a:r>
              <a:rPr lang="cs-CZ" sz="2400" dirty="0"/>
              <a:t>režimy (nejvyšších výhod, národní), výjimky (integrační, rozvojová)</a:t>
            </a:r>
          </a:p>
          <a:p>
            <a:endParaRPr lang="cs-CZ" dirty="0"/>
          </a:p>
        </p:txBody>
      </p:sp>
    </p:spTree>
    <p:extLst>
      <p:ext uri="{BB962C8B-B14F-4D97-AF65-F5344CB8AC3E}">
        <p14:creationId xmlns:p14="http://schemas.microsoft.com/office/powerpoint/2010/main" val="335259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540000" y="461130"/>
            <a:ext cx="11064169" cy="580766"/>
          </a:xfrm>
        </p:spPr>
        <p:txBody>
          <a:bodyPr/>
          <a:lstStyle/>
          <a:p>
            <a:br>
              <a:rPr lang="cs-CZ" sz="2400" b="0" i="1"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br>
              <a:rPr lang="cs-CZ" sz="2400" b="0" dirty="0">
                <a:solidFill>
                  <a:schemeClr val="tx1"/>
                </a:solidFill>
                <a:latin typeface="+mn-lt"/>
              </a:rPr>
            </a:br>
            <a:r>
              <a:rPr lang="cs-CZ" sz="2400" b="0" dirty="0">
                <a:solidFill>
                  <a:schemeClr val="tx1"/>
                </a:solidFill>
                <a:latin typeface="+mn-lt"/>
              </a:rPr>
              <a:t>Ministerské konference</a:t>
            </a:r>
            <a:br>
              <a:rPr lang="cs-CZ" sz="2400" b="0" dirty="0">
                <a:solidFill>
                  <a:schemeClr val="tx1"/>
                </a:solidFill>
                <a:latin typeface="+mn-lt"/>
              </a:rPr>
            </a:br>
            <a:r>
              <a:rPr lang="cs-CZ" sz="2400" b="0" i="1" dirty="0">
                <a:solidFill>
                  <a:schemeClr val="tx1"/>
                </a:solidFill>
              </a:rPr>
              <a:t>Podle čeho se jmenují? Proč se prodlužovala, co do délky trvání?</a:t>
            </a:r>
            <a:br>
              <a:rPr lang="cs-CZ" sz="2400" b="0" dirty="0">
                <a:solidFill>
                  <a:schemeClr val="tx1"/>
                </a:solidFill>
                <a:latin typeface="+mn-lt"/>
              </a:rPr>
            </a:br>
            <a:r>
              <a:rPr lang="cs-CZ" sz="2400" b="0" dirty="0">
                <a:solidFill>
                  <a:schemeClr val="tx1"/>
                </a:solidFill>
                <a:latin typeface="+mn-lt"/>
              </a:rPr>
              <a:t>			</a:t>
            </a:r>
            <a:r>
              <a:rPr lang="cs-CZ" sz="1600" b="0" dirty="0">
                <a:solidFill>
                  <a:schemeClr val="tx1"/>
                </a:solidFill>
                <a:latin typeface="+mn-lt"/>
              </a:rPr>
              <a:t>Zdroj: obdobně Rozehnalová, N. Právo mezinárodního obchodu. 2010, s. 65.</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0516840"/>
              </p:ext>
            </p:extLst>
          </p:nvPr>
        </p:nvGraphicFramePr>
        <p:xfrm>
          <a:off x="719931" y="971472"/>
          <a:ext cx="10752138" cy="3662730"/>
        </p:xfrm>
        <a:graphic>
          <a:graphicData uri="http://schemas.openxmlformats.org/drawingml/2006/table">
            <a:tbl>
              <a:tblPr firstRow="1" bandRow="1">
                <a:tableStyleId>{5C22544A-7EE6-4342-B048-85BDC9FD1C3A}</a:tableStyleId>
              </a:tblPr>
              <a:tblGrid>
                <a:gridCol w="3584046">
                  <a:extLst>
                    <a:ext uri="{9D8B030D-6E8A-4147-A177-3AD203B41FA5}">
                      <a16:colId xmlns:a16="http://schemas.microsoft.com/office/drawing/2014/main" val="20000"/>
                    </a:ext>
                  </a:extLst>
                </a:gridCol>
                <a:gridCol w="3584046">
                  <a:extLst>
                    <a:ext uri="{9D8B030D-6E8A-4147-A177-3AD203B41FA5}">
                      <a16:colId xmlns:a16="http://schemas.microsoft.com/office/drawing/2014/main" val="20001"/>
                    </a:ext>
                  </a:extLst>
                </a:gridCol>
                <a:gridCol w="3584046">
                  <a:extLst>
                    <a:ext uri="{9D8B030D-6E8A-4147-A177-3AD203B41FA5}">
                      <a16:colId xmlns:a16="http://schemas.microsoft.com/office/drawing/2014/main" val="20002"/>
                    </a:ext>
                  </a:extLst>
                </a:gridCol>
              </a:tblGrid>
              <a:tr h="323265">
                <a:tc>
                  <a:txBody>
                    <a:bodyPr/>
                    <a:lstStyle/>
                    <a:p>
                      <a:r>
                        <a:rPr lang="cs-CZ" dirty="0"/>
                        <a:t>Kde a kdy</a:t>
                      </a:r>
                    </a:p>
                  </a:txBody>
                  <a:tcPr/>
                </a:tc>
                <a:tc>
                  <a:txBody>
                    <a:bodyPr/>
                    <a:lstStyle/>
                    <a:p>
                      <a:r>
                        <a:rPr lang="cs-CZ" dirty="0"/>
                        <a:t>Co se řešilo</a:t>
                      </a:r>
                    </a:p>
                  </a:txBody>
                  <a:tcPr/>
                </a:tc>
                <a:tc>
                  <a:txBody>
                    <a:bodyPr/>
                    <a:lstStyle/>
                    <a:p>
                      <a:r>
                        <a:rPr lang="cs-CZ" dirty="0"/>
                        <a:t>Počet států</a:t>
                      </a:r>
                    </a:p>
                  </a:txBody>
                  <a:tcPr/>
                </a:tc>
                <a:extLst>
                  <a:ext uri="{0D108BD9-81ED-4DB2-BD59-A6C34878D82A}">
                    <a16:rowId xmlns:a16="http://schemas.microsoft.com/office/drawing/2014/main" val="10000"/>
                  </a:ext>
                </a:extLst>
              </a:tr>
              <a:tr h="366330">
                <a:tc>
                  <a:txBody>
                    <a:bodyPr/>
                    <a:lstStyle/>
                    <a:p>
                      <a:r>
                        <a:rPr lang="cs-CZ" dirty="0"/>
                        <a:t>1947 Ženeva (7 měsíců)</a:t>
                      </a:r>
                    </a:p>
                  </a:txBody>
                  <a:tcPr/>
                </a:tc>
                <a:tc>
                  <a:txBody>
                    <a:bodyPr/>
                    <a:lstStyle/>
                    <a:p>
                      <a:r>
                        <a:rPr lang="cs-CZ" dirty="0"/>
                        <a:t>Cla</a:t>
                      </a:r>
                    </a:p>
                  </a:txBody>
                  <a:tcPr/>
                </a:tc>
                <a:tc>
                  <a:txBody>
                    <a:bodyPr/>
                    <a:lstStyle/>
                    <a:p>
                      <a:r>
                        <a:rPr lang="cs-CZ" dirty="0"/>
                        <a:t>23</a:t>
                      </a:r>
                    </a:p>
                  </a:txBody>
                  <a:tcPr/>
                </a:tc>
                <a:extLst>
                  <a:ext uri="{0D108BD9-81ED-4DB2-BD59-A6C34878D82A}">
                    <a16:rowId xmlns:a16="http://schemas.microsoft.com/office/drawing/2014/main" val="10001"/>
                  </a:ext>
                </a:extLst>
              </a:tr>
              <a:tr h="366330">
                <a:tc>
                  <a:txBody>
                    <a:bodyPr/>
                    <a:lstStyle/>
                    <a:p>
                      <a:r>
                        <a:rPr lang="cs-CZ" dirty="0"/>
                        <a:t>1949 </a:t>
                      </a:r>
                      <a:r>
                        <a:rPr lang="cs-CZ" dirty="0" err="1"/>
                        <a:t>Annecy</a:t>
                      </a:r>
                      <a:r>
                        <a:rPr lang="cs-CZ" dirty="0"/>
                        <a:t> (5 měsíců)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Cla</a:t>
                      </a:r>
                    </a:p>
                  </a:txBody>
                  <a:tcPr/>
                </a:tc>
                <a:tc>
                  <a:txBody>
                    <a:bodyPr/>
                    <a:lstStyle/>
                    <a:p>
                      <a:r>
                        <a:rPr lang="cs-CZ" dirty="0"/>
                        <a:t>13</a:t>
                      </a:r>
                    </a:p>
                  </a:txBody>
                  <a:tcPr/>
                </a:tc>
                <a:extLst>
                  <a:ext uri="{0D108BD9-81ED-4DB2-BD59-A6C34878D82A}">
                    <a16:rowId xmlns:a16="http://schemas.microsoft.com/office/drawing/2014/main" val="10002"/>
                  </a:ext>
                </a:extLst>
              </a:tr>
              <a:tr h="366330">
                <a:tc>
                  <a:txBody>
                    <a:bodyPr/>
                    <a:lstStyle/>
                    <a:p>
                      <a:r>
                        <a:rPr lang="cs-CZ" dirty="0"/>
                        <a:t>1951 </a:t>
                      </a:r>
                      <a:r>
                        <a:rPr lang="cs-CZ" dirty="0" err="1"/>
                        <a:t>Torquay</a:t>
                      </a:r>
                      <a:r>
                        <a:rPr lang="cs-CZ" dirty="0"/>
                        <a:t> (8 měsíců)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Cla</a:t>
                      </a:r>
                    </a:p>
                  </a:txBody>
                  <a:tcPr/>
                </a:tc>
                <a:tc>
                  <a:txBody>
                    <a:bodyPr/>
                    <a:lstStyle/>
                    <a:p>
                      <a:r>
                        <a:rPr lang="cs-CZ" dirty="0"/>
                        <a:t>38</a:t>
                      </a:r>
                    </a:p>
                  </a:txBody>
                  <a:tcPr/>
                </a:tc>
                <a:extLst>
                  <a:ext uri="{0D108BD9-81ED-4DB2-BD59-A6C34878D82A}">
                    <a16:rowId xmlns:a16="http://schemas.microsoft.com/office/drawing/2014/main" val="10003"/>
                  </a:ext>
                </a:extLst>
              </a:tr>
              <a:tr h="366330">
                <a:tc>
                  <a:txBody>
                    <a:bodyPr/>
                    <a:lstStyle/>
                    <a:p>
                      <a:r>
                        <a:rPr lang="cs-CZ" dirty="0"/>
                        <a:t>1956 Ženeva (5 měsíců)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Cla</a:t>
                      </a:r>
                    </a:p>
                  </a:txBody>
                  <a:tcPr/>
                </a:tc>
                <a:tc>
                  <a:txBody>
                    <a:bodyPr/>
                    <a:lstStyle/>
                    <a:p>
                      <a:r>
                        <a:rPr lang="cs-CZ" dirty="0"/>
                        <a:t>26</a:t>
                      </a:r>
                    </a:p>
                  </a:txBody>
                  <a:tcPr/>
                </a:tc>
                <a:extLst>
                  <a:ext uri="{0D108BD9-81ED-4DB2-BD59-A6C34878D82A}">
                    <a16:rowId xmlns:a16="http://schemas.microsoft.com/office/drawing/2014/main" val="10004"/>
                  </a:ext>
                </a:extLst>
              </a:tr>
              <a:tr h="366330">
                <a:tc>
                  <a:txBody>
                    <a:bodyPr/>
                    <a:lstStyle/>
                    <a:p>
                      <a:r>
                        <a:rPr lang="cs-CZ" dirty="0"/>
                        <a:t>1960-1961</a:t>
                      </a:r>
                      <a:r>
                        <a:rPr lang="cs-CZ" baseline="0" dirty="0"/>
                        <a:t> </a:t>
                      </a:r>
                      <a:r>
                        <a:rPr lang="cs-CZ" baseline="0" dirty="0" err="1"/>
                        <a:t>Dillon</a:t>
                      </a:r>
                      <a:r>
                        <a:rPr lang="cs-CZ" baseline="0" dirty="0"/>
                        <a:t> (11 měsíců)</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Cla</a:t>
                      </a:r>
                    </a:p>
                  </a:txBody>
                  <a:tcPr/>
                </a:tc>
                <a:tc>
                  <a:txBody>
                    <a:bodyPr/>
                    <a:lstStyle/>
                    <a:p>
                      <a:r>
                        <a:rPr lang="cs-CZ" dirty="0"/>
                        <a:t>26</a:t>
                      </a:r>
                    </a:p>
                  </a:txBody>
                  <a:tcPr/>
                </a:tc>
                <a:extLst>
                  <a:ext uri="{0D108BD9-81ED-4DB2-BD59-A6C34878D82A}">
                    <a16:rowId xmlns:a16="http://schemas.microsoft.com/office/drawing/2014/main" val="10005"/>
                  </a:ext>
                </a:extLst>
              </a:tr>
              <a:tr h="366330">
                <a:tc>
                  <a:txBody>
                    <a:bodyPr/>
                    <a:lstStyle/>
                    <a:p>
                      <a:r>
                        <a:rPr lang="cs-CZ" dirty="0"/>
                        <a:t>1964-1967</a:t>
                      </a:r>
                      <a:r>
                        <a:rPr lang="cs-CZ" baseline="0" dirty="0"/>
                        <a:t> Kennedy (37 měsíců)</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Cla, netarifní překážky</a:t>
                      </a:r>
                    </a:p>
                  </a:txBody>
                  <a:tcPr/>
                </a:tc>
                <a:tc>
                  <a:txBody>
                    <a:bodyPr/>
                    <a:lstStyle/>
                    <a:p>
                      <a:r>
                        <a:rPr lang="cs-CZ" dirty="0"/>
                        <a:t>62</a:t>
                      </a:r>
                    </a:p>
                  </a:txBody>
                  <a:tcPr/>
                </a:tc>
                <a:extLst>
                  <a:ext uri="{0D108BD9-81ED-4DB2-BD59-A6C34878D82A}">
                    <a16:rowId xmlns:a16="http://schemas.microsoft.com/office/drawing/2014/main" val="10006"/>
                  </a:ext>
                </a:extLst>
              </a:tr>
              <a:tr h="366330">
                <a:tc>
                  <a:txBody>
                    <a:bodyPr/>
                    <a:lstStyle/>
                    <a:p>
                      <a:r>
                        <a:rPr lang="cs-CZ" dirty="0"/>
                        <a:t>1973-1979 </a:t>
                      </a:r>
                      <a:r>
                        <a:rPr lang="cs-CZ" dirty="0" err="1"/>
                        <a:t>Tokyo</a:t>
                      </a:r>
                      <a:r>
                        <a:rPr lang="cs-CZ" dirty="0"/>
                        <a:t> (74 měsíců)</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Cla, netarifní překážky</a:t>
                      </a:r>
                    </a:p>
                  </a:txBody>
                  <a:tcPr/>
                </a:tc>
                <a:tc>
                  <a:txBody>
                    <a:bodyPr/>
                    <a:lstStyle/>
                    <a:p>
                      <a:r>
                        <a:rPr lang="cs-CZ" dirty="0"/>
                        <a:t>102</a:t>
                      </a:r>
                    </a:p>
                  </a:txBody>
                  <a:tcPr/>
                </a:tc>
                <a:extLst>
                  <a:ext uri="{0D108BD9-81ED-4DB2-BD59-A6C34878D82A}">
                    <a16:rowId xmlns:a16="http://schemas.microsoft.com/office/drawing/2014/main" val="10007"/>
                  </a:ext>
                </a:extLst>
              </a:tr>
              <a:tr h="366330">
                <a:tc>
                  <a:txBody>
                    <a:bodyPr/>
                    <a:lstStyle/>
                    <a:p>
                      <a:r>
                        <a:rPr lang="cs-CZ" dirty="0"/>
                        <a:t>1986-1994 Uruguay (87 měsíců)</a:t>
                      </a:r>
                    </a:p>
                  </a:txBody>
                  <a:tcPr/>
                </a:tc>
                <a:tc>
                  <a:txBody>
                    <a:bodyPr/>
                    <a:lstStyle/>
                    <a:p>
                      <a:r>
                        <a:rPr lang="cs-CZ" dirty="0"/>
                        <a:t>Vznik</a:t>
                      </a:r>
                      <a:r>
                        <a:rPr lang="cs-CZ" baseline="0" dirty="0"/>
                        <a:t> WTO, spousta oblastí</a:t>
                      </a:r>
                      <a:endParaRPr lang="cs-CZ" dirty="0"/>
                    </a:p>
                  </a:txBody>
                  <a:tcPr/>
                </a:tc>
                <a:tc>
                  <a:txBody>
                    <a:bodyPr/>
                    <a:lstStyle/>
                    <a:p>
                      <a:r>
                        <a:rPr lang="cs-CZ" dirty="0"/>
                        <a:t>123</a:t>
                      </a:r>
                    </a:p>
                  </a:txBody>
                  <a:tcPr/>
                </a:tc>
                <a:extLst>
                  <a:ext uri="{0D108BD9-81ED-4DB2-BD59-A6C34878D82A}">
                    <a16:rowId xmlns:a16="http://schemas.microsoft.com/office/drawing/2014/main" val="10008"/>
                  </a:ext>
                </a:extLst>
              </a:tr>
              <a:tr h="366330">
                <a:tc>
                  <a:txBody>
                    <a:bodyPr/>
                    <a:lstStyle/>
                    <a:p>
                      <a:r>
                        <a:rPr lang="cs-CZ" dirty="0"/>
                        <a:t>2001 - Doha</a:t>
                      </a:r>
                    </a:p>
                  </a:txBody>
                  <a:tcPr/>
                </a:tc>
                <a:tc>
                  <a:txBody>
                    <a:bodyPr/>
                    <a:lstStyle/>
                    <a:p>
                      <a:endParaRPr lang="cs-CZ" dirty="0"/>
                    </a:p>
                  </a:txBody>
                  <a:tcPr/>
                </a:tc>
                <a:tc>
                  <a:txBody>
                    <a:bodyPr/>
                    <a:lstStyle/>
                    <a:p>
                      <a:r>
                        <a:rPr lang="cs-CZ" dirty="0"/>
                        <a:t>Členské státy</a:t>
                      </a:r>
                      <a:r>
                        <a:rPr lang="cs-CZ" baseline="0" dirty="0"/>
                        <a:t> WTO</a:t>
                      </a:r>
                      <a:endParaRPr lang="cs-CZ"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44828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Vznik WTO. GATT 1994</a:t>
            </a:r>
          </a:p>
        </p:txBody>
      </p:sp>
      <p:sp>
        <p:nvSpPr>
          <p:cNvPr id="5" name="Zástupný symbol pro obsah 4"/>
          <p:cNvSpPr>
            <a:spLocks noGrp="1"/>
          </p:cNvSpPr>
          <p:nvPr>
            <p:ph idx="1"/>
          </p:nvPr>
        </p:nvSpPr>
        <p:spPr>
          <a:xfrm>
            <a:off x="720000" y="1493597"/>
            <a:ext cx="10950384" cy="3992803"/>
          </a:xfrm>
          <a:solidFill>
            <a:schemeClr val="accent4">
              <a:lumMod val="20000"/>
              <a:lumOff val="80000"/>
            </a:schemeClr>
          </a:solidFill>
          <a:ln>
            <a:solidFill>
              <a:srgbClr val="0000DC"/>
            </a:solidFill>
          </a:ln>
        </p:spPr>
        <p:txBody>
          <a:bodyPr/>
          <a:lstStyle/>
          <a:p>
            <a:r>
              <a:rPr lang="cs-CZ" sz="2400" dirty="0"/>
              <a:t>základ </a:t>
            </a:r>
            <a:r>
              <a:rPr lang="cs-CZ" sz="2400" dirty="0">
                <a:solidFill>
                  <a:schemeClr val="tx2"/>
                </a:solidFill>
              </a:rPr>
              <a:t>Dohoda o zřízení WTO</a:t>
            </a:r>
          </a:p>
          <a:p>
            <a:r>
              <a:rPr lang="cs-CZ" sz="2400" dirty="0" err="1"/>
              <a:t>Marakeš</a:t>
            </a:r>
            <a:r>
              <a:rPr lang="cs-CZ" sz="2400" dirty="0"/>
              <a:t>, v rámci Uruguayského kola</a:t>
            </a:r>
          </a:p>
          <a:p>
            <a:r>
              <a:rPr lang="cs-CZ" sz="2400" dirty="0"/>
              <a:t>1. 1. 1995</a:t>
            </a:r>
          </a:p>
          <a:p>
            <a:r>
              <a:rPr lang="cs-CZ" sz="2400" dirty="0">
                <a:solidFill>
                  <a:srgbClr val="0000DC"/>
                </a:solidFill>
              </a:rPr>
              <a:t>GATT 1994 </a:t>
            </a:r>
            <a:r>
              <a:rPr lang="cs-CZ" sz="2400" dirty="0"/>
              <a:t>= GATT 1947 a dodatky přijaté v rámci Uruguayského kola bez organizační složky</a:t>
            </a:r>
          </a:p>
          <a:p>
            <a:r>
              <a:rPr lang="cs-CZ" sz="2400" dirty="0">
                <a:solidFill>
                  <a:schemeClr val="accent1"/>
                </a:solidFill>
              </a:rPr>
              <a:t>cíle WTO </a:t>
            </a:r>
            <a:r>
              <a:rPr lang="cs-CZ" sz="2400" dirty="0"/>
              <a:t>– preambule Dohody o zřízení WTO (viz IS) … </a:t>
            </a:r>
            <a:r>
              <a:rPr lang="cs-CZ" sz="2400" i="1" dirty="0"/>
              <a:t>závaznost?</a:t>
            </a:r>
            <a:endParaRPr lang="cs-CZ" sz="2400" dirty="0"/>
          </a:p>
          <a:p>
            <a:r>
              <a:rPr lang="cs-CZ" sz="2400" dirty="0">
                <a:solidFill>
                  <a:schemeClr val="tx2"/>
                </a:solidFill>
              </a:rPr>
              <a:t>funkce WTO – </a:t>
            </a:r>
            <a:r>
              <a:rPr lang="cs-CZ" sz="2400" dirty="0"/>
              <a:t>čl. III Dohody o zřízení WTO </a:t>
            </a:r>
          </a:p>
        </p:txBody>
      </p:sp>
    </p:spTree>
    <p:extLst>
      <p:ext uri="{BB962C8B-B14F-4D97-AF65-F5344CB8AC3E}">
        <p14:creationId xmlns:p14="http://schemas.microsoft.com/office/powerpoint/2010/main" val="2983335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p:txBody>
          <a:bodyPr/>
          <a:lstStyle/>
          <a:p>
            <a:r>
              <a:rPr lang="cs-CZ" dirty="0"/>
              <a:t>GATT 1947 vs. WTO</a:t>
            </a:r>
          </a:p>
        </p:txBody>
      </p:sp>
      <p:graphicFrame>
        <p:nvGraphicFramePr>
          <p:cNvPr id="6" name="Zástupný symbol pro obsah 5"/>
          <p:cNvGraphicFramePr>
            <a:graphicFrameLocks noGrp="1"/>
          </p:cNvGraphicFramePr>
          <p:nvPr>
            <p:ph idx="1"/>
          </p:nvPr>
        </p:nvGraphicFramePr>
        <p:xfrm>
          <a:off x="720725" y="1692275"/>
          <a:ext cx="10752138" cy="2494280"/>
        </p:xfrm>
        <a:graphic>
          <a:graphicData uri="http://schemas.openxmlformats.org/drawingml/2006/table">
            <a:tbl>
              <a:tblPr firstRow="1" bandRow="1">
                <a:tableStyleId>{21E4AEA4-8DFA-4A89-87EB-49C32662AFE0}</a:tableStyleId>
              </a:tblPr>
              <a:tblGrid>
                <a:gridCol w="5376069">
                  <a:extLst>
                    <a:ext uri="{9D8B030D-6E8A-4147-A177-3AD203B41FA5}">
                      <a16:colId xmlns:a16="http://schemas.microsoft.com/office/drawing/2014/main" val="20000"/>
                    </a:ext>
                  </a:extLst>
                </a:gridCol>
                <a:gridCol w="5376069">
                  <a:extLst>
                    <a:ext uri="{9D8B030D-6E8A-4147-A177-3AD203B41FA5}">
                      <a16:colId xmlns:a16="http://schemas.microsoft.com/office/drawing/2014/main" val="20001"/>
                    </a:ext>
                  </a:extLst>
                </a:gridCol>
              </a:tblGrid>
              <a:tr h="370840">
                <a:tc>
                  <a:txBody>
                    <a:bodyPr/>
                    <a:lstStyle/>
                    <a:p>
                      <a:r>
                        <a:rPr lang="cs-CZ" dirty="0"/>
                        <a:t>GATT</a:t>
                      </a:r>
                      <a:r>
                        <a:rPr lang="cs-CZ" baseline="0" dirty="0"/>
                        <a:t> 1947</a:t>
                      </a:r>
                      <a:endParaRPr lang="cs-CZ" dirty="0"/>
                    </a:p>
                  </a:txBody>
                  <a:tcPr/>
                </a:tc>
                <a:tc>
                  <a:txBody>
                    <a:bodyPr/>
                    <a:lstStyle/>
                    <a:p>
                      <a:r>
                        <a:rPr lang="cs-CZ" dirty="0"/>
                        <a:t>WTO</a:t>
                      </a:r>
                    </a:p>
                  </a:txBody>
                  <a:tcPr/>
                </a:tc>
                <a:extLst>
                  <a:ext uri="{0D108BD9-81ED-4DB2-BD59-A6C34878D82A}">
                    <a16:rowId xmlns:a16="http://schemas.microsoft.com/office/drawing/2014/main" val="10000"/>
                  </a:ext>
                </a:extLst>
              </a:tr>
              <a:tr h="370840">
                <a:tc>
                  <a:txBody>
                    <a:bodyPr/>
                    <a:lstStyle/>
                    <a:p>
                      <a:r>
                        <a:rPr lang="cs-CZ" dirty="0"/>
                        <a:t>Prozatímní</a:t>
                      </a:r>
                      <a:r>
                        <a:rPr lang="cs-CZ" baseline="0" dirty="0"/>
                        <a:t> mezinárodní smlouva</a:t>
                      </a:r>
                      <a:endParaRPr lang="cs-CZ" dirty="0"/>
                    </a:p>
                  </a:txBody>
                  <a:tcPr/>
                </a:tc>
                <a:tc>
                  <a:txBody>
                    <a:bodyPr/>
                    <a:lstStyle/>
                    <a:p>
                      <a:r>
                        <a:rPr lang="cs-CZ" dirty="0"/>
                        <a:t>Stálá mezinárodní organizace</a:t>
                      </a:r>
                    </a:p>
                  </a:txBody>
                  <a:tcPr/>
                </a:tc>
                <a:extLst>
                  <a:ext uri="{0D108BD9-81ED-4DB2-BD59-A6C34878D82A}">
                    <a16:rowId xmlns:a16="http://schemas.microsoft.com/office/drawing/2014/main" val="10001"/>
                  </a:ext>
                </a:extLst>
              </a:tr>
              <a:tr h="370840">
                <a:tc>
                  <a:txBody>
                    <a:bodyPr/>
                    <a:lstStyle/>
                    <a:p>
                      <a:r>
                        <a:rPr lang="cs-CZ" dirty="0"/>
                        <a:t>Smluvní státy </a:t>
                      </a:r>
                    </a:p>
                  </a:txBody>
                  <a:tcPr/>
                </a:tc>
                <a:tc>
                  <a:txBody>
                    <a:bodyPr/>
                    <a:lstStyle/>
                    <a:p>
                      <a:r>
                        <a:rPr lang="cs-CZ" dirty="0"/>
                        <a:t>Členské státy</a:t>
                      </a:r>
                    </a:p>
                  </a:txBody>
                  <a:tcPr/>
                </a:tc>
                <a:extLst>
                  <a:ext uri="{0D108BD9-81ED-4DB2-BD59-A6C34878D82A}">
                    <a16:rowId xmlns:a16="http://schemas.microsoft.com/office/drawing/2014/main" val="10002"/>
                  </a:ext>
                </a:extLst>
              </a:tr>
              <a:tr h="370840">
                <a:tc>
                  <a:txBody>
                    <a:bodyPr/>
                    <a:lstStyle/>
                    <a:p>
                      <a:r>
                        <a:rPr lang="cs-CZ" dirty="0"/>
                        <a:t>Méně propracovaná organizační struktura, méně efektivnější řešení sporů</a:t>
                      </a:r>
                    </a:p>
                  </a:txBody>
                  <a:tcPr/>
                </a:tc>
                <a:tc>
                  <a:txBody>
                    <a:bodyPr/>
                    <a:lstStyle/>
                    <a:p>
                      <a:r>
                        <a:rPr lang="cs-CZ" dirty="0"/>
                        <a:t>Lépe propracovaná organizační struktura, efektivnější řešení sporů</a:t>
                      </a:r>
                    </a:p>
                  </a:txBody>
                  <a:tcPr/>
                </a:tc>
                <a:extLst>
                  <a:ext uri="{0D108BD9-81ED-4DB2-BD59-A6C34878D82A}">
                    <a16:rowId xmlns:a16="http://schemas.microsoft.com/office/drawing/2014/main" val="10003"/>
                  </a:ext>
                </a:extLst>
              </a:tr>
              <a:tr h="370840">
                <a:tc>
                  <a:txBody>
                    <a:bodyPr/>
                    <a:lstStyle/>
                    <a:p>
                      <a:r>
                        <a:rPr lang="cs-CZ" dirty="0"/>
                        <a:t>Činnost</a:t>
                      </a:r>
                      <a:r>
                        <a:rPr lang="cs-CZ" baseline="0" dirty="0"/>
                        <a:t> realizována ad hoc, „</a:t>
                      </a:r>
                      <a:r>
                        <a:rPr lang="cs-CZ" baseline="0" dirty="0" err="1"/>
                        <a:t>rounds</a:t>
                      </a:r>
                      <a:r>
                        <a:rPr lang="cs-CZ" baseline="0" dirty="0"/>
                        <a:t>“</a:t>
                      </a:r>
                      <a:endParaRPr lang="cs-CZ" dirty="0"/>
                    </a:p>
                  </a:txBody>
                  <a:tcPr/>
                </a:tc>
                <a:tc>
                  <a:txBody>
                    <a:bodyPr/>
                    <a:lstStyle/>
                    <a:p>
                      <a:r>
                        <a:rPr lang="cs-CZ" dirty="0"/>
                        <a:t>Činnost realizována „pravidelně“</a:t>
                      </a:r>
                    </a:p>
                  </a:txBody>
                  <a:tcPr/>
                </a:tc>
                <a:extLst>
                  <a:ext uri="{0D108BD9-81ED-4DB2-BD59-A6C34878D82A}">
                    <a16:rowId xmlns:a16="http://schemas.microsoft.com/office/drawing/2014/main" val="10004"/>
                  </a:ext>
                </a:extLst>
              </a:tr>
              <a:tr h="370840">
                <a:tc>
                  <a:txBody>
                    <a:bodyPr/>
                    <a:lstStyle/>
                    <a:p>
                      <a:r>
                        <a:rPr lang="cs-CZ" dirty="0"/>
                        <a:t>Zboží</a:t>
                      </a:r>
                    </a:p>
                  </a:txBody>
                  <a:tcPr/>
                </a:tc>
                <a:tc>
                  <a:txBody>
                    <a:bodyPr/>
                    <a:lstStyle/>
                    <a:p>
                      <a:r>
                        <a:rPr lang="cs-CZ" dirty="0"/>
                        <a:t>Zboží,</a:t>
                      </a:r>
                      <a:r>
                        <a:rPr lang="cs-CZ" baseline="0" dirty="0"/>
                        <a:t> služby, právo duševního vlastnictví</a:t>
                      </a:r>
                      <a:endParaRPr lang="cs-CZ"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1700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dirty="0"/>
              <a:t>Základní principy WTO</a:t>
            </a:r>
          </a:p>
        </p:txBody>
      </p:sp>
      <p:sp>
        <p:nvSpPr>
          <p:cNvPr id="5" name="Zástupný symbol pro obsah 4"/>
          <p:cNvSpPr>
            <a:spLocks noGrp="1"/>
          </p:cNvSpPr>
          <p:nvPr>
            <p:ph idx="1"/>
          </p:nvPr>
        </p:nvSpPr>
        <p:spPr>
          <a:xfrm>
            <a:off x="720000" y="1692002"/>
            <a:ext cx="10753200" cy="3530629"/>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odstranění diskriminace v mezinárodním obchodě</a:t>
            </a:r>
          </a:p>
          <a:p>
            <a:r>
              <a:rPr lang="cs-CZ" dirty="0"/>
              <a:t>odstranění bariér – volnější obchodování</a:t>
            </a:r>
          </a:p>
          <a:p>
            <a:r>
              <a:rPr lang="cs-CZ" dirty="0"/>
              <a:t>předvídatelnost obchodního systému</a:t>
            </a:r>
          </a:p>
          <a:p>
            <a:r>
              <a:rPr lang="cs-CZ" dirty="0"/>
              <a:t>zavedení více prvků soutěže do obchodního systému</a:t>
            </a:r>
          </a:p>
          <a:p>
            <a:r>
              <a:rPr lang="cs-CZ" dirty="0"/>
              <a:t>příznivější obchodní systém pro rozvojové země</a:t>
            </a:r>
          </a:p>
        </p:txBody>
      </p:sp>
    </p:spTree>
    <p:extLst>
      <p:ext uri="{BB962C8B-B14F-4D97-AF65-F5344CB8AC3E}">
        <p14:creationId xmlns:p14="http://schemas.microsoft.com/office/powerpoint/2010/main" val="2625837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a:t>Orgány WTO – organizační struktura</a:t>
            </a:r>
          </a:p>
        </p:txBody>
      </p:sp>
      <p:sp>
        <p:nvSpPr>
          <p:cNvPr id="5" name="Zástupný symbol pro obsah 4"/>
          <p:cNvSpPr>
            <a:spLocks noGrp="1"/>
          </p:cNvSpPr>
          <p:nvPr>
            <p:ph idx="1"/>
          </p:nvPr>
        </p:nvSpPr>
        <p:spPr>
          <a:xfrm>
            <a:off x="6438728" y="2041017"/>
            <a:ext cx="4611391" cy="3475565"/>
          </a:xfrm>
          <a:solidFill>
            <a:schemeClr val="tx2"/>
          </a:solidFill>
          <a:ln/>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
            </a:pPr>
            <a:r>
              <a:rPr lang="cs-CZ" dirty="0">
                <a:solidFill>
                  <a:schemeClr val="bg1"/>
                </a:solidFill>
              </a:rPr>
              <a:t>Generální rada</a:t>
            </a:r>
          </a:p>
          <a:p>
            <a:pPr lvl="1">
              <a:buFont typeface="Wingdings" panose="05000000000000000000" pitchFamily="2" charset="2"/>
              <a:buChar char="§"/>
            </a:pPr>
            <a:r>
              <a:rPr lang="cs-CZ" dirty="0">
                <a:solidFill>
                  <a:schemeClr val="bg1"/>
                </a:solidFill>
              </a:rPr>
              <a:t>RADA PRO OBCHOD ZBOŽÍM</a:t>
            </a:r>
          </a:p>
          <a:p>
            <a:pPr lvl="1">
              <a:buFont typeface="Wingdings" panose="05000000000000000000" pitchFamily="2" charset="2"/>
              <a:buChar char="§"/>
            </a:pPr>
            <a:r>
              <a:rPr lang="cs-CZ" dirty="0">
                <a:solidFill>
                  <a:schemeClr val="bg1"/>
                </a:solidFill>
              </a:rPr>
              <a:t>RADA PRO OBCHOD SLUŽBAMI</a:t>
            </a:r>
          </a:p>
          <a:p>
            <a:pPr lvl="1">
              <a:buFont typeface="Wingdings" panose="05000000000000000000" pitchFamily="2" charset="2"/>
              <a:buChar char="§"/>
            </a:pPr>
            <a:r>
              <a:rPr lang="cs-CZ" dirty="0">
                <a:solidFill>
                  <a:schemeClr val="bg1"/>
                </a:solidFill>
              </a:rPr>
              <a:t>RADA PRO OBCHODNÍ ASPEKTY PRÁV K DUŠEVNÍMU VLASTNICTVÍ</a:t>
            </a:r>
          </a:p>
          <a:p>
            <a:pPr lvl="1">
              <a:buFont typeface="Wingdings" panose="05000000000000000000" pitchFamily="2" charset="2"/>
              <a:buChar char="§"/>
            </a:pPr>
            <a:endParaRPr lang="cs-CZ" dirty="0">
              <a:solidFill>
                <a:schemeClr val="bg1"/>
              </a:solidFill>
            </a:endParaRPr>
          </a:p>
          <a:p>
            <a:pPr lvl="1">
              <a:buFont typeface="Wingdings" panose="05000000000000000000" pitchFamily="2" charset="2"/>
              <a:buChar char="§"/>
            </a:pPr>
            <a:r>
              <a:rPr lang="cs-CZ" dirty="0">
                <a:solidFill>
                  <a:schemeClr val="bg1"/>
                </a:solidFill>
              </a:rPr>
              <a:t>ORGÁN PRO ŘEŠENÍ SPORŮ</a:t>
            </a:r>
          </a:p>
          <a:p>
            <a:pPr lvl="1">
              <a:buFont typeface="Wingdings" panose="05000000000000000000" pitchFamily="2" charset="2"/>
              <a:buChar char="§"/>
            </a:pPr>
            <a:r>
              <a:rPr lang="cs-CZ" dirty="0">
                <a:solidFill>
                  <a:schemeClr val="bg1"/>
                </a:solidFill>
              </a:rPr>
              <a:t>ORGÁN PRO PŘEZKOUMÁVÁNÍ OBCHODNÍ POLITIKY</a:t>
            </a:r>
          </a:p>
          <a:p>
            <a:pPr marL="324000" lvl="1" indent="0">
              <a:buNone/>
            </a:pPr>
            <a:endParaRPr lang="cs-CZ" dirty="0"/>
          </a:p>
        </p:txBody>
      </p:sp>
      <p:graphicFrame>
        <p:nvGraphicFramePr>
          <p:cNvPr id="7" name="Diagram 6"/>
          <p:cNvGraphicFramePr/>
          <p:nvPr/>
        </p:nvGraphicFramePr>
        <p:xfrm>
          <a:off x="470579" y="1549302"/>
          <a:ext cx="5522776" cy="410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54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A4021CD-7393-4A4E-B0BB-AA99FF5CAE10}"/>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5B249A01-117D-4B4C-96E7-ECE3243F7AF1}"/>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CD6ED332-2A98-495C-8300-EE9F856EF688}"/>
              </a:ext>
            </a:extLst>
          </p:cNvPr>
          <p:cNvSpPr>
            <a:spLocks noGrp="1"/>
          </p:cNvSpPr>
          <p:nvPr>
            <p:ph type="title"/>
          </p:nvPr>
        </p:nvSpPr>
        <p:spPr/>
        <p:txBody>
          <a:bodyPr/>
          <a:lstStyle/>
          <a:p>
            <a:r>
              <a:rPr lang="cs-CZ" dirty="0"/>
              <a:t>Právo vlajky vs. jurisdikce státu?</a:t>
            </a:r>
          </a:p>
        </p:txBody>
      </p:sp>
      <p:sp>
        <p:nvSpPr>
          <p:cNvPr id="5" name="Zástupný obsah 4">
            <a:extLst>
              <a:ext uri="{FF2B5EF4-FFF2-40B4-BE49-F238E27FC236}">
                <a16:creationId xmlns:a16="http://schemas.microsoft.com/office/drawing/2014/main" id="{E396CA0C-FD17-4E2B-A20F-41DDC569D250}"/>
              </a:ext>
            </a:extLst>
          </p:cNvPr>
          <p:cNvSpPr>
            <a:spLocks noGrp="1"/>
          </p:cNvSpPr>
          <p:nvPr>
            <p:ph idx="1"/>
          </p:nvPr>
        </p:nvSpPr>
        <p:spPr/>
        <p:txBody>
          <a:bodyPr/>
          <a:lstStyle/>
          <a:p>
            <a:r>
              <a:rPr lang="cs-CZ" dirty="0"/>
              <a:t>nad územím ČR – jurisdikce ČR </a:t>
            </a:r>
          </a:p>
          <a:p>
            <a:r>
              <a:rPr lang="cs-CZ" dirty="0"/>
              <a:t>nad volným mořem – právo vlajky</a:t>
            </a:r>
          </a:p>
          <a:p>
            <a:r>
              <a:rPr lang="cs-CZ" dirty="0"/>
              <a:t>nad územím jiného státu  –  ? </a:t>
            </a:r>
          </a:p>
        </p:txBody>
      </p:sp>
    </p:spTree>
    <p:extLst>
      <p:ext uri="{BB962C8B-B14F-4D97-AF65-F5344CB8AC3E}">
        <p14:creationId xmlns:p14="http://schemas.microsoft.com/office/powerpoint/2010/main" val="1582946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720000" y="529389"/>
            <a:ext cx="10753200" cy="642187"/>
          </a:xfrm>
        </p:spPr>
        <p:txBody>
          <a:bodyPr/>
          <a:lstStyle/>
          <a:p>
            <a:r>
              <a:rPr lang="cs-CZ" dirty="0"/>
              <a:t>Struktura dohod WTO</a:t>
            </a:r>
          </a:p>
        </p:txBody>
      </p:sp>
      <p:sp>
        <p:nvSpPr>
          <p:cNvPr id="5" name="Zástupný symbol pro obsah 4"/>
          <p:cNvSpPr>
            <a:spLocks noGrp="1"/>
          </p:cNvSpPr>
          <p:nvPr>
            <p:ph idx="1"/>
          </p:nvPr>
        </p:nvSpPr>
        <p:spPr>
          <a:xfrm>
            <a:off x="720000" y="1171576"/>
            <a:ext cx="10753200" cy="5056424"/>
          </a:xfrm>
        </p:spPr>
        <p:style>
          <a:lnRef idx="2">
            <a:schemeClr val="accent1"/>
          </a:lnRef>
          <a:fillRef idx="1">
            <a:schemeClr val="lt1"/>
          </a:fillRef>
          <a:effectRef idx="0">
            <a:schemeClr val="accent1"/>
          </a:effectRef>
          <a:fontRef idx="minor">
            <a:schemeClr val="dk1"/>
          </a:fontRef>
        </p:style>
        <p:txBody>
          <a:bodyPr/>
          <a:lstStyle/>
          <a:p>
            <a:pPr marL="72000" indent="0">
              <a:lnSpc>
                <a:spcPct val="100000"/>
              </a:lnSpc>
              <a:buNone/>
            </a:pPr>
            <a:r>
              <a:rPr lang="cs-CZ" sz="2400" dirty="0"/>
              <a:t>Dohoda o zřízení Světové obchodní organizace</a:t>
            </a:r>
          </a:p>
          <a:p>
            <a:pPr marL="72000" indent="0">
              <a:lnSpc>
                <a:spcPct val="100000"/>
              </a:lnSpc>
              <a:buNone/>
            </a:pPr>
            <a:r>
              <a:rPr lang="cs-CZ" sz="2400" dirty="0">
                <a:solidFill>
                  <a:schemeClr val="tx2"/>
                </a:solidFill>
              </a:rPr>
              <a:t>Příloha 1A: Mnohostranné dohody o obchodu se zbožím</a:t>
            </a:r>
          </a:p>
          <a:p>
            <a:pPr marL="72000" indent="0">
              <a:lnSpc>
                <a:spcPct val="100000"/>
              </a:lnSpc>
              <a:buNone/>
            </a:pPr>
            <a:r>
              <a:rPr lang="cs-CZ" sz="2400" dirty="0">
                <a:solidFill>
                  <a:schemeClr val="tx2"/>
                </a:solidFill>
              </a:rPr>
              <a:t>Příloha 1B: Všeobecná dohoda o obchodu službami</a:t>
            </a:r>
          </a:p>
          <a:p>
            <a:pPr marL="72000" indent="0">
              <a:lnSpc>
                <a:spcPct val="100000"/>
              </a:lnSpc>
              <a:buNone/>
            </a:pPr>
            <a:r>
              <a:rPr lang="cs-CZ" sz="2400" dirty="0">
                <a:solidFill>
                  <a:schemeClr val="tx2"/>
                </a:solidFill>
              </a:rPr>
              <a:t>Příloha 1C: Dohoda o obchodních aspektech práv k duševnímu vlastnictví</a:t>
            </a:r>
          </a:p>
          <a:p>
            <a:pPr marL="72000" indent="0">
              <a:lnSpc>
                <a:spcPct val="100000"/>
              </a:lnSpc>
              <a:buNone/>
            </a:pPr>
            <a:r>
              <a:rPr lang="cs-CZ" sz="2400" dirty="0">
                <a:solidFill>
                  <a:schemeClr val="tx2"/>
                </a:solidFill>
              </a:rPr>
              <a:t>Příloha 2: Ujednání o pravidlech a řízení při řešení sporů</a:t>
            </a:r>
          </a:p>
          <a:p>
            <a:pPr marL="72000" indent="0">
              <a:lnSpc>
                <a:spcPct val="100000"/>
              </a:lnSpc>
              <a:buNone/>
            </a:pPr>
            <a:r>
              <a:rPr lang="cs-CZ" sz="2400" dirty="0">
                <a:solidFill>
                  <a:schemeClr val="tx2"/>
                </a:solidFill>
              </a:rPr>
              <a:t>Příloha 3: Mechanismus přezkoumávání obchodní politiky</a:t>
            </a:r>
          </a:p>
          <a:p>
            <a:pPr marL="72000" indent="0">
              <a:lnSpc>
                <a:spcPct val="100000"/>
              </a:lnSpc>
              <a:buNone/>
            </a:pPr>
            <a:r>
              <a:rPr lang="cs-CZ" sz="2400" dirty="0">
                <a:solidFill>
                  <a:srgbClr val="FF0000"/>
                </a:solidFill>
              </a:rPr>
              <a:t>Příloha 4: Vícestranné obchodní dohody</a:t>
            </a:r>
          </a:p>
          <a:p>
            <a:pPr marL="72000" indent="0">
              <a:buNone/>
            </a:pPr>
            <a:endParaRPr lang="cs-CZ" sz="2400" dirty="0">
              <a:solidFill>
                <a:srgbClr val="FF0000"/>
              </a:solidFill>
            </a:endParaRPr>
          </a:p>
          <a:p>
            <a:pPr marL="72000" indent="0">
              <a:lnSpc>
                <a:spcPct val="100000"/>
              </a:lnSpc>
              <a:buNone/>
            </a:pPr>
            <a:r>
              <a:rPr lang="cs-CZ" sz="2400" dirty="0">
                <a:solidFill>
                  <a:schemeClr val="tx2"/>
                </a:solidFill>
              </a:rPr>
              <a:t>Mnohostranné dohody – závaznost pro všechny</a:t>
            </a:r>
          </a:p>
          <a:p>
            <a:pPr marL="72000" indent="0">
              <a:lnSpc>
                <a:spcPct val="100000"/>
              </a:lnSpc>
              <a:buNone/>
            </a:pPr>
            <a:r>
              <a:rPr lang="cs-CZ" sz="2400" dirty="0">
                <a:solidFill>
                  <a:srgbClr val="FF0000"/>
                </a:solidFill>
              </a:rPr>
              <a:t>Vícestranné dohody – závaznost, přijaly-li členské státy dobrovolně</a:t>
            </a:r>
          </a:p>
          <a:p>
            <a:pPr marL="72000" indent="0">
              <a:lnSpc>
                <a:spcPct val="100000"/>
              </a:lnSpc>
              <a:buNone/>
            </a:pPr>
            <a:endParaRPr lang="cs-CZ" sz="2400" dirty="0"/>
          </a:p>
          <a:p>
            <a:pPr marL="72000" indent="0">
              <a:lnSpc>
                <a:spcPct val="100000"/>
              </a:lnSpc>
              <a:buNone/>
            </a:pPr>
            <a:r>
              <a:rPr lang="cs-CZ" sz="2400" dirty="0"/>
              <a:t>Přílohy jsou nedílnou součástí Dohody. Je-li rozpor, přednost má Dohoda.</a:t>
            </a:r>
          </a:p>
          <a:p>
            <a:pPr marL="72000" indent="0">
              <a:lnSpc>
                <a:spcPct val="100000"/>
              </a:lnSpc>
              <a:buNone/>
            </a:pPr>
            <a:r>
              <a:rPr lang="cs-CZ" sz="2400" dirty="0"/>
              <a:t>Vztah mezi GATT, GATS, TRIPS – není výslovně řešen; koexistence.</a:t>
            </a:r>
          </a:p>
        </p:txBody>
      </p:sp>
    </p:spTree>
    <p:extLst>
      <p:ext uri="{BB962C8B-B14F-4D97-AF65-F5344CB8AC3E}">
        <p14:creationId xmlns:p14="http://schemas.microsoft.com/office/powerpoint/2010/main" val="712540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41</a:t>
            </a:fld>
            <a:endParaRPr lang="cs-CZ" altLang="cs-CZ" dirty="0"/>
          </a:p>
        </p:txBody>
      </p:sp>
      <p:sp>
        <p:nvSpPr>
          <p:cNvPr id="4" name="Nadpis 3"/>
          <p:cNvSpPr>
            <a:spLocks noGrp="1"/>
          </p:cNvSpPr>
          <p:nvPr>
            <p:ph type="title"/>
          </p:nvPr>
        </p:nvSpPr>
        <p:spPr>
          <a:xfrm>
            <a:off x="720000" y="240633"/>
            <a:ext cx="10753200" cy="1062997"/>
          </a:xfrm>
        </p:spPr>
        <p:txBody>
          <a:bodyPr/>
          <a:lstStyle/>
          <a:p>
            <a:pPr algn="ctr"/>
            <a:r>
              <a:rPr lang="cs-CZ" dirty="0"/>
              <a:t>GATT 1994: </a:t>
            </a:r>
            <a:br>
              <a:rPr lang="cs-CZ" dirty="0"/>
            </a:br>
            <a:r>
              <a:rPr lang="cs-CZ" dirty="0"/>
              <a:t>Všeobecná dohoda o clech a obchodu</a:t>
            </a:r>
          </a:p>
        </p:txBody>
      </p:sp>
      <p:sp>
        <p:nvSpPr>
          <p:cNvPr id="5" name="Zástupný symbol pro obsah 4"/>
          <p:cNvSpPr>
            <a:spLocks noGrp="1"/>
          </p:cNvSpPr>
          <p:nvPr>
            <p:ph idx="1"/>
          </p:nvPr>
        </p:nvSpPr>
        <p:spPr>
          <a:xfrm>
            <a:off x="720000" y="1303630"/>
            <a:ext cx="10753200" cy="4924370"/>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solidFill>
                  <a:srgbClr val="0000DC"/>
                </a:solidFill>
              </a:rPr>
              <a:t>GATT 1994 </a:t>
            </a:r>
            <a:r>
              <a:rPr lang="cs-CZ" dirty="0"/>
              <a:t>= GATT 1947 a dodatky přijaté v rámci Uruguayského kola bez organizační složky</a:t>
            </a:r>
          </a:p>
          <a:p>
            <a:pPr>
              <a:buFont typeface="Wingdings" panose="05000000000000000000" pitchFamily="2" charset="2"/>
              <a:buChar char="§"/>
            </a:pPr>
            <a:r>
              <a:rPr lang="cs-CZ" sz="1200" dirty="0"/>
              <a:t>a) ustanovení Všeobecné dohody o clech a obchodu z 30. října 1947, přiložené k Závěrečnému aktu, přijatého na závěr druhého zasedání Přípravného výboru Konference OSN o obchodu a zaměstnanosti (s výjimkou Protokolu o prozatímním provádění) tak, jak byla upravena, doplněna nebo jinak změněna ustanoveními právních nástrojů, které vstoupily v platnost před datem vstupu v platnost Dohody o WTO; </a:t>
            </a:r>
          </a:p>
          <a:p>
            <a:pPr>
              <a:buFont typeface="Wingdings" panose="05000000000000000000" pitchFamily="2" charset="2"/>
              <a:buChar char="§"/>
            </a:pPr>
            <a:r>
              <a:rPr lang="cs-CZ" sz="1200" dirty="0"/>
              <a:t>b) ustanovení následujících právních nástrojů, které vstoupily v platnost na základě GATT 1947 před datem vstupu v platnost Dohody o WTO: (i) protokoly a certifikace, týkající se celních koncesí; (</a:t>
            </a:r>
            <a:r>
              <a:rPr lang="cs-CZ" sz="1200" dirty="0" err="1"/>
              <a:t>ii</a:t>
            </a:r>
            <a:r>
              <a:rPr lang="cs-CZ" sz="1200" dirty="0"/>
              <a:t>) protokoly o přístupu (s výjimkou ustanovení a), týkajících se prozatímního provádění a odvolání prozatímního provádění a b), umožňujících, že část II GATT 1947 bude prováděna prozatímně v plném rozsahu ne neslučitelném s právními předpisy, platnými k datu Protokolu); (</a:t>
            </a:r>
            <a:r>
              <a:rPr lang="cs-CZ" sz="1200" dirty="0" err="1"/>
              <a:t>iii</a:t>
            </a:r>
            <a:r>
              <a:rPr lang="cs-CZ" sz="1200" dirty="0"/>
              <a:t>) rozhodnutí o výjimkách, poskytnutých podle článku XXV GATT 1947, které jsou v platnosti ještě k datu vstupu v platnost Dohody o WTO (1); (</a:t>
            </a:r>
            <a:r>
              <a:rPr lang="cs-CZ" sz="1200" dirty="0" err="1"/>
              <a:t>iv</a:t>
            </a:r>
            <a:r>
              <a:rPr lang="cs-CZ" sz="1200" dirty="0"/>
              <a:t>) jiná rozhodnutí SMLUVNÍCH STRAN GATT 1947; </a:t>
            </a:r>
          </a:p>
          <a:p>
            <a:pPr>
              <a:buFont typeface="Wingdings" panose="05000000000000000000" pitchFamily="2" charset="2"/>
              <a:buChar char="§"/>
            </a:pPr>
            <a:r>
              <a:rPr lang="cs-CZ" sz="1200" dirty="0"/>
              <a:t>c) následující ujednání: (i) Ujednání o výkladu článku II:1 b) Všeobecné dohody o clech a obchodu 1994; (</a:t>
            </a:r>
            <a:r>
              <a:rPr lang="cs-CZ" sz="1200" dirty="0" err="1"/>
              <a:t>ii</a:t>
            </a:r>
            <a:r>
              <a:rPr lang="cs-CZ" sz="1200" dirty="0"/>
              <a:t>) Ujednání o výkladu článku XVII Všeobecné dohody o clech a obchodu 1994; (</a:t>
            </a:r>
            <a:r>
              <a:rPr lang="cs-CZ" sz="1200" dirty="0" err="1"/>
              <a:t>iii</a:t>
            </a:r>
            <a:r>
              <a:rPr lang="cs-CZ" sz="1200" dirty="0"/>
              <a:t>) Ujednání o ustanoveních o platební bilanci Všeobecné dohody o clech a obchodu 1994; (</a:t>
            </a:r>
            <a:r>
              <a:rPr lang="cs-CZ" sz="1200" dirty="0" err="1"/>
              <a:t>iv</a:t>
            </a:r>
            <a:r>
              <a:rPr lang="cs-CZ" sz="1200" dirty="0"/>
              <a:t>) Ujednání o výkladu článku XXIV Všeobecné dohody o clech a obchodu 1994; (v) Ujednání, týkající se výjimek ze závazků podle Všeobecné dohody o clech a obchodu 1994; (</a:t>
            </a:r>
            <a:r>
              <a:rPr lang="cs-CZ" sz="1200" dirty="0" err="1"/>
              <a:t>vi</a:t>
            </a:r>
            <a:r>
              <a:rPr lang="cs-CZ" sz="1200" dirty="0"/>
              <a:t>) Ujednání o výkladu článku XXVIII Všeobecné dohody o clech a obchodu 1994; a </a:t>
            </a:r>
          </a:p>
          <a:p>
            <a:pPr>
              <a:buFont typeface="Wingdings" panose="05000000000000000000" pitchFamily="2" charset="2"/>
              <a:buChar char="§"/>
            </a:pPr>
            <a:r>
              <a:rPr lang="cs-CZ" sz="1200" dirty="0"/>
              <a:t>d) </a:t>
            </a:r>
            <a:r>
              <a:rPr lang="cs-CZ" sz="1200" dirty="0" err="1"/>
              <a:t>Marrakešský</a:t>
            </a:r>
            <a:r>
              <a:rPr lang="cs-CZ" sz="1200" dirty="0"/>
              <a:t> protokol k Všeobecné dohodě o clech a obchodu 1994.</a:t>
            </a:r>
          </a:p>
          <a:p>
            <a:pPr marL="324000" lvl="1" indent="0">
              <a:buNone/>
            </a:pPr>
            <a:endParaRPr lang="cs-CZ" dirty="0"/>
          </a:p>
        </p:txBody>
      </p:sp>
    </p:spTree>
    <p:extLst>
      <p:ext uri="{BB962C8B-B14F-4D97-AF65-F5344CB8AC3E}">
        <p14:creationId xmlns:p14="http://schemas.microsoft.com/office/powerpoint/2010/main" val="2440498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GATT 1994 – režim nejvyšších výhod</a:t>
            </a:r>
          </a:p>
        </p:txBody>
      </p:sp>
      <p:sp>
        <p:nvSpPr>
          <p:cNvPr id="5" name="Zástupný symbol pro obsah 4"/>
          <p:cNvSpPr>
            <a:spLocks noGrp="1"/>
          </p:cNvSpPr>
          <p:nvPr>
            <p:ph idx="1"/>
          </p:nvPr>
        </p:nvSpPr>
        <p:spPr>
          <a:xfrm>
            <a:off x="720000" y="1419047"/>
            <a:ext cx="10753200" cy="3680492"/>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b="1" dirty="0"/>
              <a:t>základní cíl: </a:t>
            </a:r>
            <a:r>
              <a:rPr lang="cs-CZ" dirty="0"/>
              <a:t>liberalizace mezinárodního obchodu</a:t>
            </a:r>
          </a:p>
          <a:p>
            <a:r>
              <a:rPr lang="cs-CZ" b="1" dirty="0"/>
              <a:t>režim nejvyšších výhod</a:t>
            </a:r>
          </a:p>
          <a:p>
            <a:pPr marL="72000" indent="0">
              <a:lnSpc>
                <a:spcPct val="100000"/>
              </a:lnSpc>
              <a:buNone/>
            </a:pPr>
            <a:r>
              <a:rPr lang="cs-CZ" i="1" dirty="0"/>
              <a:t>„Všechny výhody, přednosti, výsady nebo osvobození poskytnuté kteroukoli smluvní stranou jakémukoli výrobku pocházejícímu z kterékoli jiné země nebo tam určenému budou ihned a bezpodmínečně přiznány obdobnému výrobku pocházejícímu z území všech ostatních smluvních stran nebo tam určenému.”</a:t>
            </a:r>
            <a:endParaRPr lang="cs-CZ" dirty="0"/>
          </a:p>
          <a:p>
            <a:pPr marL="72000" indent="0">
              <a:lnSpc>
                <a:spcPct val="100000"/>
              </a:lnSpc>
              <a:buNone/>
            </a:pPr>
            <a:endParaRPr lang="cs-CZ" dirty="0"/>
          </a:p>
          <a:p>
            <a:pPr marL="72000" indent="0">
              <a:buNone/>
            </a:pPr>
            <a:endParaRPr lang="cs-CZ" dirty="0"/>
          </a:p>
        </p:txBody>
      </p:sp>
    </p:spTree>
    <p:extLst>
      <p:ext uri="{BB962C8B-B14F-4D97-AF65-F5344CB8AC3E}">
        <p14:creationId xmlns:p14="http://schemas.microsoft.com/office/powerpoint/2010/main" val="4049707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5" name="Zástupný symbol pro obsah 4"/>
          <p:cNvSpPr>
            <a:spLocks noGrp="1"/>
          </p:cNvSpPr>
          <p:nvPr>
            <p:ph idx="1"/>
          </p:nvPr>
        </p:nvSpPr>
        <p:spPr>
          <a:xfrm>
            <a:off x="666000" y="1434269"/>
            <a:ext cx="10753200" cy="3905934"/>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cs-CZ" b="1" dirty="0"/>
              <a:t>výjimky z režimu nejvyšších výhod:</a:t>
            </a:r>
          </a:p>
          <a:p>
            <a:pPr lvl="1">
              <a:lnSpc>
                <a:spcPct val="150000"/>
              </a:lnSpc>
            </a:pPr>
            <a:r>
              <a:rPr lang="cs-CZ" dirty="0"/>
              <a:t>Důvod: zásah do liberalizace mezinárodního obchodu</a:t>
            </a:r>
          </a:p>
          <a:p>
            <a:pPr lvl="1">
              <a:lnSpc>
                <a:spcPct val="150000"/>
              </a:lnSpc>
            </a:pPr>
            <a:r>
              <a:rPr lang="cs-CZ" dirty="0" err="1"/>
              <a:t>grandfathers</a:t>
            </a:r>
            <a:r>
              <a:rPr lang="cs-CZ" dirty="0"/>
              <a:t> </a:t>
            </a:r>
            <a:r>
              <a:rPr lang="cs-CZ" dirty="0" err="1"/>
              <a:t>preferences</a:t>
            </a:r>
            <a:endParaRPr lang="cs-CZ" dirty="0"/>
          </a:p>
          <a:p>
            <a:pPr lvl="1">
              <a:lnSpc>
                <a:spcPct val="150000"/>
              </a:lnSpc>
            </a:pPr>
            <a:r>
              <a:rPr lang="cs-CZ" dirty="0"/>
              <a:t>zóny volného obchodu</a:t>
            </a:r>
          </a:p>
          <a:p>
            <a:pPr lvl="1">
              <a:lnSpc>
                <a:spcPct val="150000"/>
              </a:lnSpc>
            </a:pPr>
            <a:r>
              <a:rPr lang="cs-CZ" dirty="0"/>
              <a:t>vytváření celních unií</a:t>
            </a:r>
          </a:p>
          <a:p>
            <a:pPr lvl="1">
              <a:lnSpc>
                <a:spcPct val="150000"/>
              </a:lnSpc>
            </a:pPr>
            <a:r>
              <a:rPr lang="cs-CZ" dirty="0"/>
              <a:t>zacházení s rozvojovými státy (preferenční režim)</a:t>
            </a:r>
          </a:p>
          <a:p>
            <a:pPr lvl="1">
              <a:lnSpc>
                <a:spcPct val="150000"/>
              </a:lnSpc>
            </a:pPr>
            <a:r>
              <a:rPr lang="cs-CZ" dirty="0"/>
              <a:t>výjimka z pravidla nediskriminace</a:t>
            </a:r>
          </a:p>
          <a:p>
            <a:pPr lvl="1">
              <a:lnSpc>
                <a:spcPct val="150000"/>
              </a:lnSpc>
            </a:pPr>
            <a:r>
              <a:rPr lang="cs-CZ" dirty="0"/>
              <a:t>antidumpingová a vyrovnávací cla, ochranná opatření, bezpečnostní výjimky</a:t>
            </a:r>
          </a:p>
          <a:p>
            <a:pPr lvl="1">
              <a:buFont typeface="Wingdings" panose="05000000000000000000" pitchFamily="2" charset="2"/>
              <a:buChar char="§"/>
            </a:pPr>
            <a:endParaRPr lang="cs-CZ" dirty="0"/>
          </a:p>
          <a:p>
            <a:pPr>
              <a:lnSpc>
                <a:spcPct val="100000"/>
              </a:lnSpc>
              <a:buFont typeface="Wingdings" panose="05000000000000000000" pitchFamily="2" charset="2"/>
              <a:buChar char="§"/>
            </a:pPr>
            <a:endParaRPr lang="cs-CZ" dirty="0"/>
          </a:p>
          <a:p>
            <a:pPr marL="72000" indent="0">
              <a:buNone/>
            </a:pPr>
            <a:endParaRPr lang="cs-CZ" dirty="0"/>
          </a:p>
        </p:txBody>
      </p:sp>
      <p:pic>
        <p:nvPicPr>
          <p:cNvPr id="4" name="Obrázek 3"/>
          <p:cNvPicPr>
            <a:picLocks noChangeAspect="1"/>
          </p:cNvPicPr>
          <p:nvPr/>
        </p:nvPicPr>
        <p:blipFill>
          <a:blip r:embed="rId2"/>
          <a:stretch>
            <a:fillRect/>
          </a:stretch>
        </p:blipFill>
        <p:spPr>
          <a:xfrm>
            <a:off x="7731167" y="2228044"/>
            <a:ext cx="1817665" cy="1817665"/>
          </a:xfrm>
          <a:prstGeom prst="rect">
            <a:avLst/>
          </a:prstGeom>
        </p:spPr>
      </p:pic>
    </p:spTree>
    <p:extLst>
      <p:ext uri="{BB962C8B-B14F-4D97-AF65-F5344CB8AC3E}">
        <p14:creationId xmlns:p14="http://schemas.microsoft.com/office/powerpoint/2010/main" val="224361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44</a:t>
            </a:fld>
            <a:endParaRPr lang="cs-CZ" altLang="cs-CZ" dirty="0"/>
          </a:p>
        </p:txBody>
      </p:sp>
      <p:sp>
        <p:nvSpPr>
          <p:cNvPr id="5" name="Nadpis 4"/>
          <p:cNvSpPr>
            <a:spLocks noGrp="1"/>
          </p:cNvSpPr>
          <p:nvPr>
            <p:ph type="title"/>
          </p:nvPr>
        </p:nvSpPr>
        <p:spPr/>
        <p:txBody>
          <a:bodyPr/>
          <a:lstStyle/>
          <a:p>
            <a:r>
              <a:rPr lang="cs-CZ" dirty="0"/>
              <a:t>GATT 1994 – pokračování – národní režim</a:t>
            </a:r>
          </a:p>
        </p:txBody>
      </p:sp>
      <p:sp>
        <p:nvSpPr>
          <p:cNvPr id="6" name="Zástupný symbol pro obsah 5"/>
          <p:cNvSpPr>
            <a:spLocks noGrp="1"/>
          </p:cNvSpPr>
          <p:nvPr>
            <p:ph idx="1"/>
          </p:nvPr>
        </p:nvSpPr>
        <p:spPr>
          <a:xfrm>
            <a:off x="720000" y="1402080"/>
            <a:ext cx="10753200" cy="4825920"/>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a:lnSpc>
                <a:spcPct val="100000"/>
              </a:lnSpc>
            </a:pPr>
            <a:r>
              <a:rPr lang="cs-CZ" dirty="0"/>
              <a:t>národní režim</a:t>
            </a:r>
          </a:p>
          <a:p>
            <a:pPr marL="72000" indent="0">
              <a:lnSpc>
                <a:spcPct val="100000"/>
              </a:lnSpc>
              <a:buNone/>
            </a:pPr>
            <a:r>
              <a:rPr lang="cs-CZ" sz="2000" b="1" i="1" dirty="0"/>
              <a:t>1.</a:t>
            </a:r>
            <a:r>
              <a:rPr lang="cs-CZ" sz="2000" i="1" dirty="0"/>
              <a:t> Smluvní strany uznávají, že vnitřní daně a ostatní vnitřní dávky jakož i zákony, úpravy a předpisy týkající se prodeje, nabízení na prodej, nákupu, dopravy, distribuce anebo používání výrobků a vnitřní kvantitativní úpravy, předpisující míchání, zpracování anebo používání výrobků v určitém množství anebo v určitém poměru, nemají být uplatňovány na dovážené či domácí výrobky způsobem, jímž by se poskytovala ochrana domácí výrobě.</a:t>
            </a:r>
          </a:p>
          <a:p>
            <a:pPr marL="72000" indent="0">
              <a:lnSpc>
                <a:spcPct val="100000"/>
              </a:lnSpc>
              <a:buNone/>
            </a:pPr>
            <a:r>
              <a:rPr lang="cs-CZ" sz="2000" b="1" i="1" dirty="0"/>
              <a:t>2.</a:t>
            </a:r>
            <a:r>
              <a:rPr lang="cs-CZ" sz="2000" i="1" dirty="0"/>
              <a:t> Výrobky území kterékoli smluvní strany dovážené na území kterékoli jiné smluvní strany nebudou podrobeny, ať přímo či nepřímo, vnitřním daním ani jiným vnitřním dávkám jakéhokoli druhu vyšším než ony, jimž podléhají přímo nebo nepřímo stejné výrobky domácí. Kromě toho neuloží žádná smluvní strana žádným jiným způsobem vnitřní daně nebo jiné vnitřní dávky na dovážené nebo domácí výrobky způsobem odporujícím zásadám stanoveným v odstavci 1.</a:t>
            </a:r>
          </a:p>
          <a:p>
            <a:pPr marL="72000" indent="0">
              <a:lnSpc>
                <a:spcPct val="100000"/>
              </a:lnSpc>
              <a:buNone/>
            </a:pPr>
            <a:endParaRPr lang="cs-CZ" sz="2000" i="1" dirty="0"/>
          </a:p>
          <a:p>
            <a:pPr>
              <a:lnSpc>
                <a:spcPct val="100000"/>
              </a:lnSpc>
            </a:pPr>
            <a:r>
              <a:rPr lang="cs-CZ" dirty="0"/>
              <a:t>otázka nediskriminace; týká se zboží po jeho vstupu na trh</a:t>
            </a:r>
          </a:p>
          <a:p>
            <a:pPr>
              <a:lnSpc>
                <a:spcPct val="100000"/>
              </a:lnSpc>
            </a:pPr>
            <a:r>
              <a:rPr lang="cs-CZ" dirty="0"/>
              <a:t>výjimky </a:t>
            </a:r>
          </a:p>
          <a:p>
            <a:pPr>
              <a:lnSpc>
                <a:spcPct val="100000"/>
              </a:lnSpc>
              <a:buFont typeface="Wingdings" panose="05000000000000000000" pitchFamily="2" charset="2"/>
              <a:buChar char="§"/>
            </a:pPr>
            <a:endParaRPr lang="cs-CZ" dirty="0"/>
          </a:p>
          <a:p>
            <a:endParaRPr lang="cs-CZ" dirty="0"/>
          </a:p>
        </p:txBody>
      </p:sp>
    </p:spTree>
    <p:extLst>
      <p:ext uri="{BB962C8B-B14F-4D97-AF65-F5344CB8AC3E}">
        <p14:creationId xmlns:p14="http://schemas.microsoft.com/office/powerpoint/2010/main" val="135745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a:t>GATT 1994 – pokračování, doplnění </a:t>
            </a:r>
          </a:p>
        </p:txBody>
      </p:sp>
      <p:sp>
        <p:nvSpPr>
          <p:cNvPr id="6" name="Zástupný symbol pro obsah 5"/>
          <p:cNvSpPr>
            <a:spLocks noGrp="1"/>
          </p:cNvSpPr>
          <p:nvPr>
            <p:ph idx="1"/>
          </p:nvPr>
        </p:nvSpPr>
        <p:spPr>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obdobný výrobek </a:t>
            </a:r>
          </a:p>
          <a:p>
            <a:r>
              <a:rPr lang="cs-CZ" dirty="0"/>
              <a:t>připomenutí – nediskriminace </a:t>
            </a:r>
          </a:p>
          <a:p>
            <a:r>
              <a:rPr lang="cs-CZ" dirty="0"/>
              <a:t>preferenční režim (</a:t>
            </a:r>
            <a:r>
              <a:rPr lang="cs-CZ" dirty="0" err="1"/>
              <a:t>nereciprocita</a:t>
            </a:r>
            <a:r>
              <a:rPr lang="cs-CZ" dirty="0"/>
              <a:t>)</a:t>
            </a:r>
          </a:p>
          <a:p>
            <a:r>
              <a:rPr lang="cs-CZ" dirty="0" err="1"/>
              <a:t>tariff</a:t>
            </a:r>
            <a:r>
              <a:rPr lang="cs-CZ" dirty="0"/>
              <a:t> </a:t>
            </a:r>
            <a:r>
              <a:rPr lang="cs-CZ" dirty="0" err="1"/>
              <a:t>only</a:t>
            </a:r>
            <a:r>
              <a:rPr lang="cs-CZ" dirty="0"/>
              <a:t> </a:t>
            </a:r>
            <a:r>
              <a:rPr lang="cs-CZ" dirty="0" err="1"/>
              <a:t>regim</a:t>
            </a:r>
            <a:endParaRPr lang="cs-CZ" dirty="0"/>
          </a:p>
          <a:p>
            <a:r>
              <a:rPr lang="cs-CZ" b="1" dirty="0">
                <a:solidFill>
                  <a:srgbClr val="FF0000"/>
                </a:solidFill>
              </a:rPr>
              <a:t>kvantitativní restrikce</a:t>
            </a:r>
            <a:r>
              <a:rPr lang="cs-CZ" b="1" dirty="0">
                <a:solidFill>
                  <a:schemeClr val="tx1"/>
                </a:solidFill>
              </a:rPr>
              <a:t> </a:t>
            </a:r>
            <a:r>
              <a:rPr lang="cs-CZ" dirty="0">
                <a:solidFill>
                  <a:schemeClr val="tx1"/>
                </a:solidFill>
              </a:rPr>
              <a:t>(= množstevní omezení)</a:t>
            </a:r>
          </a:p>
          <a:p>
            <a:pPr lvl="1"/>
            <a:r>
              <a:rPr lang="cs-CZ" dirty="0">
                <a:solidFill>
                  <a:schemeClr val="tx1"/>
                </a:solidFill>
              </a:rPr>
              <a:t>obecně zakázáno</a:t>
            </a:r>
          </a:p>
          <a:p>
            <a:pPr lvl="1"/>
            <a:r>
              <a:rPr lang="cs-CZ" dirty="0">
                <a:solidFill>
                  <a:schemeClr val="tx1"/>
                </a:solidFill>
              </a:rPr>
              <a:t>výjimky – jen na omezenou dobu, na nediskriminačním základě</a:t>
            </a:r>
          </a:p>
          <a:p>
            <a:pPr lvl="1"/>
            <a:r>
              <a:rPr lang="cs-CZ" dirty="0">
                <a:solidFill>
                  <a:schemeClr val="tx1"/>
                </a:solidFill>
              </a:rPr>
              <a:t>příklady</a:t>
            </a:r>
          </a:p>
        </p:txBody>
      </p:sp>
    </p:spTree>
    <p:extLst>
      <p:ext uri="{BB962C8B-B14F-4D97-AF65-F5344CB8AC3E}">
        <p14:creationId xmlns:p14="http://schemas.microsoft.com/office/powerpoint/2010/main" val="750566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15" name="Zástupný symbol pro obsah 14"/>
          <p:cNvSpPr>
            <a:spLocks noGrp="1"/>
          </p:cNvSpPr>
          <p:nvPr>
            <p:ph idx="1"/>
          </p:nvPr>
        </p:nvSpPr>
        <p:spPr>
          <a:xfrm>
            <a:off x="720000" y="1389054"/>
            <a:ext cx="10753200" cy="5090945"/>
          </a:xfrm>
        </p:spPr>
        <p:txBody>
          <a:bodyPr/>
          <a:lstStyle/>
          <a:p>
            <a:pPr marL="72000" indent="0" algn="ctr">
              <a:buNone/>
            </a:pPr>
            <a:r>
              <a:rPr lang="cs-CZ" dirty="0"/>
              <a:t>liberalizace obchodu, princip nediskriminace</a:t>
            </a:r>
          </a:p>
        </p:txBody>
      </p:sp>
      <p:sp>
        <p:nvSpPr>
          <p:cNvPr id="4" name="Nadpis 3"/>
          <p:cNvSpPr>
            <a:spLocks noGrp="1"/>
          </p:cNvSpPr>
          <p:nvPr>
            <p:ph type="title" idx="4294967295"/>
          </p:nvPr>
        </p:nvSpPr>
        <p:spPr>
          <a:xfrm>
            <a:off x="1439863" y="720725"/>
            <a:ext cx="10752137" cy="450850"/>
          </a:xfrm>
        </p:spPr>
        <p:txBody>
          <a:bodyPr/>
          <a:lstStyle/>
          <a:p>
            <a:pPr algn="ctr"/>
            <a:r>
              <a:rPr lang="cs-CZ" dirty="0"/>
              <a:t>Shrnutí GATT 1994</a:t>
            </a:r>
          </a:p>
        </p:txBody>
      </p:sp>
      <p:sp>
        <p:nvSpPr>
          <p:cNvPr id="6" name="Obdélník 5"/>
          <p:cNvSpPr/>
          <p:nvPr/>
        </p:nvSpPr>
        <p:spPr bwMode="auto">
          <a:xfrm>
            <a:off x="1682600" y="2072640"/>
            <a:ext cx="4414000" cy="914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REŽIM NEJVYŠŠÍCH VÝHOD</a:t>
            </a:r>
          </a:p>
        </p:txBody>
      </p:sp>
      <p:sp>
        <p:nvSpPr>
          <p:cNvPr id="7" name="Obdélník 6"/>
          <p:cNvSpPr/>
          <p:nvPr/>
        </p:nvSpPr>
        <p:spPr bwMode="auto">
          <a:xfrm>
            <a:off x="6096600" y="2072640"/>
            <a:ext cx="4414000" cy="914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REŽIM</a:t>
            </a:r>
            <a:r>
              <a:rPr kumimoji="0" lang="cs-CZ" sz="2400" b="1" i="0" u="none" strike="noStrike" cap="none" normalizeH="0" dirty="0">
                <a:ln>
                  <a:noFill/>
                </a:ln>
                <a:solidFill>
                  <a:schemeClr val="tx1"/>
                </a:solidFill>
                <a:effectLst/>
                <a:latin typeface="Tahoma" pitchFamily="34" charset="0"/>
              </a:rPr>
              <a:t> NÁRODNÍ</a:t>
            </a:r>
            <a:endParaRPr kumimoji="0" lang="cs-CZ" sz="2400" b="1" i="0" u="none" strike="noStrike" cap="none" normalizeH="0" baseline="0" dirty="0">
              <a:ln>
                <a:noFill/>
              </a:ln>
              <a:solidFill>
                <a:schemeClr val="tx1"/>
              </a:solidFill>
              <a:effectLst/>
              <a:latin typeface="Tahoma" pitchFamily="34" charset="0"/>
            </a:endParaRPr>
          </a:p>
        </p:txBody>
      </p:sp>
      <p:cxnSp>
        <p:nvCxnSpPr>
          <p:cNvPr id="9" name="Přímá spojnice se šipkou 8"/>
          <p:cNvCxnSpPr/>
          <p:nvPr/>
        </p:nvCxnSpPr>
        <p:spPr bwMode="auto">
          <a:xfrm>
            <a:off x="6081360" y="3277712"/>
            <a:ext cx="15240" cy="76239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ál 11"/>
          <p:cNvSpPr/>
          <p:nvPr/>
        </p:nvSpPr>
        <p:spPr bwMode="auto">
          <a:xfrm>
            <a:off x="3563100" y="4329700"/>
            <a:ext cx="5130900" cy="21503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ahoma" pitchFamily="34" charset="0"/>
              </a:rPr>
              <a:t>PREFERENČNÍ</a:t>
            </a:r>
            <a:r>
              <a:rPr kumimoji="0" lang="cs-CZ" sz="2400" b="1" i="0" u="none" strike="noStrike" cap="none" normalizeH="0" dirty="0">
                <a:ln>
                  <a:noFill/>
                </a:ln>
                <a:solidFill>
                  <a:schemeClr val="tx1"/>
                </a:solidFill>
                <a:effectLst/>
                <a:latin typeface="Tahoma" pitchFamily="34" charset="0"/>
              </a:rPr>
              <a:t> REŽIM</a:t>
            </a:r>
          </a:p>
          <a:p>
            <a:pPr marL="0" marR="0" indent="0" algn="ctr" defTabSz="914400" rtl="0" eaLnBrk="1" fontAlgn="base" latinLnBrk="0" hangingPunct="1">
              <a:lnSpc>
                <a:spcPct val="100000"/>
              </a:lnSpc>
              <a:spcBef>
                <a:spcPct val="0"/>
              </a:spcBef>
              <a:spcAft>
                <a:spcPct val="0"/>
              </a:spcAft>
              <a:buClrTx/>
              <a:buSzTx/>
              <a:buFontTx/>
              <a:buNone/>
              <a:tabLst/>
            </a:pPr>
            <a:r>
              <a:rPr lang="cs-CZ" b="1" dirty="0">
                <a:solidFill>
                  <a:schemeClr val="tx1"/>
                </a:solidFill>
                <a:latin typeface="Tahoma" pitchFamily="34" charset="0"/>
              </a:rPr>
              <a:t>jako výjimka</a:t>
            </a:r>
            <a:endParaRPr kumimoji="0" lang="cs-CZ" sz="2400" b="1" i="0" u="none" strike="noStrike" cap="none" normalizeH="0" dirty="0">
              <a:ln>
                <a:noFill/>
              </a:ln>
              <a:solidFill>
                <a:schemeClr val="tx1"/>
              </a:solidFill>
              <a:effectLst/>
              <a:latin typeface="Tahoma" pitchFamily="34" charset="0"/>
            </a:endParaRP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cs-CZ" dirty="0">
                <a:solidFill>
                  <a:schemeClr val="tx1"/>
                </a:solidFill>
                <a:latin typeface="Tahoma" pitchFamily="34" charset="0"/>
              </a:rPr>
              <a:t>preference rozvojová</a:t>
            </a:r>
          </a:p>
          <a:p>
            <a:pPr marL="342900" marR="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cs-CZ" dirty="0">
                <a:solidFill>
                  <a:schemeClr val="tx1"/>
                </a:solidFill>
                <a:latin typeface="Tahoma" pitchFamily="34" charset="0"/>
              </a:rPr>
              <a:t>p</a:t>
            </a:r>
            <a:r>
              <a:rPr kumimoji="0" lang="cs-CZ" sz="2400" b="0" i="0" u="none" strike="noStrike" cap="none" normalizeH="0" baseline="0" dirty="0">
                <a:ln>
                  <a:noFill/>
                </a:ln>
                <a:solidFill>
                  <a:schemeClr val="tx1"/>
                </a:solidFill>
                <a:effectLst/>
                <a:latin typeface="Tahoma" pitchFamily="34" charset="0"/>
              </a:rPr>
              <a:t>reference integrační</a:t>
            </a:r>
          </a:p>
        </p:txBody>
      </p:sp>
      <p:sp>
        <p:nvSpPr>
          <p:cNvPr id="13" name="Vývojový diagram: údaje 12"/>
          <p:cNvSpPr/>
          <p:nvPr/>
        </p:nvSpPr>
        <p:spPr bwMode="auto">
          <a:xfrm>
            <a:off x="2122080" y="3121620"/>
            <a:ext cx="2160360" cy="524494"/>
          </a:xfrm>
          <a:prstGeom prst="flowChartInputOutput">
            <a:avLst/>
          </a:prstGeom>
          <a:solidFill>
            <a:schemeClr val="accent5">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dirty="0">
                <a:solidFill>
                  <a:schemeClr val="tx1"/>
                </a:solidFill>
                <a:latin typeface="Tahoma" pitchFamily="34" charset="0"/>
              </a:rPr>
              <a:t>v</a:t>
            </a:r>
            <a:r>
              <a:rPr kumimoji="0" lang="cs-CZ" sz="2400" b="0" i="0" u="none" strike="noStrike" cap="none" normalizeH="0" baseline="0" dirty="0">
                <a:ln>
                  <a:noFill/>
                </a:ln>
                <a:solidFill>
                  <a:schemeClr val="tx1"/>
                </a:solidFill>
                <a:effectLst/>
                <a:latin typeface="Tahoma" pitchFamily="34" charset="0"/>
              </a:rPr>
              <a:t>ýjimky </a:t>
            </a:r>
          </a:p>
        </p:txBody>
      </p:sp>
      <p:sp>
        <p:nvSpPr>
          <p:cNvPr id="14" name="Vývojový diagram: údaje 13"/>
          <p:cNvSpPr/>
          <p:nvPr/>
        </p:nvSpPr>
        <p:spPr bwMode="auto">
          <a:xfrm>
            <a:off x="7559820" y="3163070"/>
            <a:ext cx="2160360" cy="507556"/>
          </a:xfrm>
          <a:prstGeom prst="flowChartInputOutput">
            <a:avLst/>
          </a:prstGeom>
          <a:solidFill>
            <a:schemeClr val="accent5">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výjimky</a:t>
            </a:r>
          </a:p>
        </p:txBody>
      </p:sp>
    </p:spTree>
    <p:extLst>
      <p:ext uri="{BB962C8B-B14F-4D97-AF65-F5344CB8AC3E}">
        <p14:creationId xmlns:p14="http://schemas.microsoft.com/office/powerpoint/2010/main" val="3518751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720000" y="481264"/>
            <a:ext cx="10753200" cy="457200"/>
          </a:xfrm>
        </p:spPr>
        <p:txBody>
          <a:bodyPr/>
          <a:lstStyle/>
          <a:p>
            <a:r>
              <a:rPr lang="cs-CZ" dirty="0"/>
              <a:t>Další dohody Příloha 1A</a:t>
            </a:r>
          </a:p>
        </p:txBody>
      </p:sp>
      <p:sp>
        <p:nvSpPr>
          <p:cNvPr id="5" name="Zástupný symbol pro obsah 4"/>
          <p:cNvSpPr>
            <a:spLocks noGrp="1"/>
          </p:cNvSpPr>
          <p:nvPr>
            <p:ph idx="1"/>
          </p:nvPr>
        </p:nvSpPr>
        <p:spPr>
          <a:xfrm>
            <a:off x="720000" y="1130968"/>
            <a:ext cx="10753200" cy="5097032"/>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a:lnSpc>
                <a:spcPct val="100000"/>
              </a:lnSpc>
            </a:pPr>
            <a:r>
              <a:rPr lang="cs-CZ" dirty="0"/>
              <a:t>Dohoda o zemědělství</a:t>
            </a:r>
          </a:p>
          <a:p>
            <a:pPr>
              <a:lnSpc>
                <a:spcPct val="100000"/>
              </a:lnSpc>
            </a:pPr>
            <a:r>
              <a:rPr lang="cs-CZ" dirty="0"/>
              <a:t>Dohoda o uplatňování sanitárních a fytosanitárních opatření</a:t>
            </a:r>
          </a:p>
          <a:p>
            <a:pPr>
              <a:lnSpc>
                <a:spcPct val="100000"/>
              </a:lnSpc>
            </a:pPr>
            <a:r>
              <a:rPr lang="cs-CZ" dirty="0"/>
              <a:t>Dohoda o textilu a ošacení – neplatná, řídí se GATT</a:t>
            </a:r>
          </a:p>
          <a:p>
            <a:pPr>
              <a:lnSpc>
                <a:spcPct val="100000"/>
              </a:lnSpc>
            </a:pPr>
            <a:r>
              <a:rPr lang="cs-CZ" dirty="0"/>
              <a:t>Dohoda o technických překážkách obchodu</a:t>
            </a:r>
          </a:p>
          <a:p>
            <a:pPr>
              <a:lnSpc>
                <a:spcPct val="100000"/>
              </a:lnSpc>
            </a:pPr>
            <a:r>
              <a:rPr lang="cs-CZ" dirty="0"/>
              <a:t>Dohoda o obchodních aspektech investičních opatření</a:t>
            </a:r>
          </a:p>
          <a:p>
            <a:pPr>
              <a:lnSpc>
                <a:spcPct val="100000"/>
              </a:lnSpc>
            </a:pPr>
            <a:r>
              <a:rPr lang="cs-CZ" dirty="0"/>
              <a:t>Dohoda o provádění článku VI GATT 1994</a:t>
            </a:r>
          </a:p>
          <a:p>
            <a:pPr>
              <a:lnSpc>
                <a:spcPct val="100000"/>
              </a:lnSpc>
            </a:pPr>
            <a:r>
              <a:rPr lang="cs-CZ" dirty="0"/>
              <a:t>Dohoda o provádění článku VII GATT 1994</a:t>
            </a:r>
          </a:p>
          <a:p>
            <a:pPr>
              <a:lnSpc>
                <a:spcPct val="100000"/>
              </a:lnSpc>
            </a:pPr>
            <a:r>
              <a:rPr lang="cs-CZ" dirty="0"/>
              <a:t>Dohoda o kontrole před odesláním</a:t>
            </a:r>
          </a:p>
          <a:p>
            <a:pPr>
              <a:lnSpc>
                <a:spcPct val="100000"/>
              </a:lnSpc>
            </a:pPr>
            <a:r>
              <a:rPr lang="cs-CZ" dirty="0"/>
              <a:t>Dohoda o pravidlech původu</a:t>
            </a:r>
          </a:p>
          <a:p>
            <a:pPr>
              <a:lnSpc>
                <a:spcPct val="100000"/>
              </a:lnSpc>
            </a:pPr>
            <a:r>
              <a:rPr lang="cs-CZ" dirty="0"/>
              <a:t>Dohoda o dovozním licenčním řízení</a:t>
            </a:r>
          </a:p>
          <a:p>
            <a:pPr>
              <a:lnSpc>
                <a:spcPct val="100000"/>
              </a:lnSpc>
            </a:pPr>
            <a:r>
              <a:rPr lang="cs-CZ" dirty="0"/>
              <a:t>Dohoda o subvencích a vyrovnávacích opatřeních</a:t>
            </a:r>
          </a:p>
          <a:p>
            <a:pPr>
              <a:lnSpc>
                <a:spcPct val="100000"/>
              </a:lnSpc>
            </a:pPr>
            <a:r>
              <a:rPr lang="cs-CZ" dirty="0"/>
              <a:t>Dohoda o ochranných opatřeních</a:t>
            </a:r>
          </a:p>
          <a:p>
            <a:endParaRPr lang="cs-CZ" dirty="0"/>
          </a:p>
        </p:txBody>
      </p:sp>
    </p:spTree>
    <p:extLst>
      <p:ext uri="{BB962C8B-B14F-4D97-AF65-F5344CB8AC3E}">
        <p14:creationId xmlns:p14="http://schemas.microsoft.com/office/powerpoint/2010/main" val="1161902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720000" y="436728"/>
            <a:ext cx="10753200" cy="1255274"/>
          </a:xfrm>
        </p:spPr>
        <p:txBody>
          <a:bodyPr/>
          <a:lstStyle/>
          <a:p>
            <a:pPr algn="ctr"/>
            <a:r>
              <a:rPr lang="cs-CZ" dirty="0"/>
              <a:t>GATS:</a:t>
            </a:r>
            <a:br>
              <a:rPr lang="cs-CZ" dirty="0"/>
            </a:br>
            <a:r>
              <a:rPr lang="cs-CZ" dirty="0"/>
              <a:t>Všeobecná dohoda o obchodu službami</a:t>
            </a:r>
          </a:p>
        </p:txBody>
      </p:sp>
      <p:sp>
        <p:nvSpPr>
          <p:cNvPr id="5" name="Zástupný symbol pro obsah 4"/>
          <p:cNvSpPr>
            <a:spLocks noGrp="1"/>
          </p:cNvSpPr>
          <p:nvPr>
            <p:ph idx="1"/>
          </p:nvPr>
        </p:nvSpPr>
        <p:spPr>
          <a:xfrm>
            <a:off x="720000" y="1378424"/>
            <a:ext cx="10753200" cy="5191091"/>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i="1" dirty="0" err="1"/>
              <a:t>The</a:t>
            </a:r>
            <a:r>
              <a:rPr lang="cs-CZ" i="1" dirty="0"/>
              <a:t> General </a:t>
            </a:r>
            <a:r>
              <a:rPr lang="cs-CZ" i="1" dirty="0" err="1"/>
              <a:t>Agreement</a:t>
            </a:r>
            <a:r>
              <a:rPr lang="cs-CZ" i="1" dirty="0"/>
              <a:t> on </a:t>
            </a:r>
            <a:r>
              <a:rPr lang="cs-CZ" i="1" dirty="0" err="1"/>
              <a:t>Trade</a:t>
            </a:r>
            <a:r>
              <a:rPr lang="cs-CZ" i="1" dirty="0"/>
              <a:t> in </a:t>
            </a:r>
            <a:r>
              <a:rPr lang="cs-CZ" i="1" dirty="0" err="1"/>
              <a:t>Services</a:t>
            </a:r>
            <a:endParaRPr lang="cs-CZ" i="1" dirty="0"/>
          </a:p>
          <a:p>
            <a:r>
              <a:rPr lang="cs-CZ" dirty="0"/>
              <a:t>1. 1. 1995; Příloha č. 1B</a:t>
            </a:r>
          </a:p>
          <a:p>
            <a:r>
              <a:rPr lang="cs-CZ" dirty="0"/>
              <a:t>Rada pro obchod se službami</a:t>
            </a:r>
          </a:p>
          <a:p>
            <a:r>
              <a:rPr lang="cs-CZ" dirty="0"/>
              <a:t>cíl: liberalizace obchodu se službami </a:t>
            </a:r>
          </a:p>
          <a:p>
            <a:r>
              <a:rPr lang="cs-CZ" dirty="0"/>
              <a:t>služba = služba v kterémkoliv sektoru</a:t>
            </a:r>
          </a:p>
          <a:p>
            <a:pPr lvl="1"/>
            <a:r>
              <a:rPr lang="cs-CZ" dirty="0"/>
              <a:t>výjimky: služby dodávaných při výkonu vládní moci, dopravní práva v letectví</a:t>
            </a:r>
          </a:p>
          <a:p>
            <a:pPr>
              <a:lnSpc>
                <a:spcPct val="100000"/>
              </a:lnSpc>
            </a:pPr>
            <a:r>
              <a:rPr lang="cs-CZ" sz="2400" dirty="0"/>
              <a:t>dodávka služby z území jednoho člena na území kteréhokoli jiného člena</a:t>
            </a:r>
          </a:p>
          <a:p>
            <a:pPr>
              <a:lnSpc>
                <a:spcPct val="100000"/>
              </a:lnSpc>
            </a:pPr>
            <a:r>
              <a:rPr lang="cs-CZ" sz="2400" dirty="0"/>
              <a:t>dodávka služby spotřebiteli v zahraničí</a:t>
            </a:r>
          </a:p>
          <a:p>
            <a:pPr>
              <a:lnSpc>
                <a:spcPct val="100000"/>
              </a:lnSpc>
            </a:pPr>
            <a:r>
              <a:rPr lang="cs-CZ" sz="2400" dirty="0"/>
              <a:t>dodávka služby prostřednictvím komerční přítomnosti </a:t>
            </a:r>
          </a:p>
          <a:p>
            <a:pPr>
              <a:lnSpc>
                <a:spcPct val="100000"/>
              </a:lnSpc>
            </a:pPr>
            <a:r>
              <a:rPr lang="cs-CZ" sz="2400" dirty="0"/>
              <a:t>dodávka služby prostřednictvím jednotlivců</a:t>
            </a:r>
          </a:p>
          <a:p>
            <a:pPr marL="72000" indent="0">
              <a:buNone/>
            </a:pPr>
            <a:endParaRPr lang="cs-CZ" sz="2400" i="1" dirty="0"/>
          </a:p>
          <a:p>
            <a:endParaRPr lang="cs-CZ" dirty="0"/>
          </a:p>
        </p:txBody>
      </p:sp>
      <p:pic>
        <p:nvPicPr>
          <p:cNvPr id="3074" name="Picture 2" descr="Image result for telefonní hov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556" y="1918775"/>
            <a:ext cx="2005932" cy="221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58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a:t>GATS – pokračování </a:t>
            </a:r>
          </a:p>
        </p:txBody>
      </p:sp>
      <p:sp>
        <p:nvSpPr>
          <p:cNvPr id="5" name="Zástupný symbol pro obsah 4"/>
          <p:cNvSpPr>
            <a:spLocks noGrp="1"/>
          </p:cNvSpPr>
          <p:nvPr>
            <p:ph idx="1"/>
          </p:nvPr>
        </p:nvSpPr>
        <p:spPr>
          <a:xfrm>
            <a:off x="720000" y="1471961"/>
            <a:ext cx="10753200" cy="5008039"/>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b="1" dirty="0"/>
              <a:t>režim nejvyšších výhod </a:t>
            </a:r>
            <a:r>
              <a:rPr lang="cs-CZ" dirty="0"/>
              <a:t>(výjimky)</a:t>
            </a:r>
          </a:p>
          <a:p>
            <a:pPr algn="just"/>
            <a:r>
              <a:rPr lang="cs-CZ" sz="2400" i="1" dirty="0"/>
              <a:t>„</a:t>
            </a:r>
            <a:r>
              <a:rPr lang="en-US" sz="2000" i="1" dirty="0"/>
              <a:t>With respect to any measure covered by this Agreement, each Member shall accord immediately and unconditionally to services and service suppliers of any other Member treatment no less </a:t>
            </a:r>
            <a:r>
              <a:rPr lang="en-US" sz="2000" i="1" dirty="0" err="1"/>
              <a:t>favourable</a:t>
            </a:r>
            <a:r>
              <a:rPr lang="en-US" sz="2000" i="1" dirty="0"/>
              <a:t> than that it accords to like services and service suppliers of any other country</a:t>
            </a:r>
            <a:r>
              <a:rPr lang="cs-CZ" sz="2000" i="1" dirty="0"/>
              <a:t>.“</a:t>
            </a:r>
          </a:p>
          <a:p>
            <a:r>
              <a:rPr lang="cs-CZ" b="1" dirty="0"/>
              <a:t>režim národní </a:t>
            </a:r>
            <a:r>
              <a:rPr lang="cs-CZ" dirty="0"/>
              <a:t>(jen na specifické závazky)</a:t>
            </a:r>
          </a:p>
          <a:p>
            <a:pPr marL="72000" indent="0">
              <a:buNone/>
            </a:pPr>
            <a:r>
              <a:rPr lang="cs-CZ" dirty="0"/>
              <a:t>...............................................................................................</a:t>
            </a:r>
          </a:p>
          <a:p>
            <a:r>
              <a:rPr lang="cs-CZ" dirty="0"/>
              <a:t>zásada transparentnosti </a:t>
            </a:r>
          </a:p>
          <a:p>
            <a:r>
              <a:rPr lang="cs-CZ" dirty="0"/>
              <a:t>neomezování mezinárodních plateb a převodů </a:t>
            </a:r>
          </a:p>
          <a:p>
            <a:endParaRPr lang="cs-CZ" dirty="0"/>
          </a:p>
        </p:txBody>
      </p:sp>
    </p:spTree>
    <p:extLst>
      <p:ext uri="{BB962C8B-B14F-4D97-AF65-F5344CB8AC3E}">
        <p14:creationId xmlns:p14="http://schemas.microsoft.com/office/powerpoint/2010/main" val="141023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9DB632-A1AC-4EFD-AD84-69803B34D19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AB1AE381-8BC0-47D1-8C7B-EBFCD5919DE5}"/>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pic>
        <p:nvPicPr>
          <p:cNvPr id="7" name="Obrázek 6">
            <a:extLst>
              <a:ext uri="{FF2B5EF4-FFF2-40B4-BE49-F238E27FC236}">
                <a16:creationId xmlns:a16="http://schemas.microsoft.com/office/drawing/2014/main" id="{F7FCFFE1-CB74-4773-B6A0-8B111409553A}"/>
              </a:ext>
            </a:extLst>
          </p:cNvPr>
          <p:cNvPicPr>
            <a:picLocks noChangeAspect="1"/>
          </p:cNvPicPr>
          <p:nvPr/>
        </p:nvPicPr>
        <p:blipFill>
          <a:blip r:embed="rId2"/>
          <a:stretch>
            <a:fillRect/>
          </a:stretch>
        </p:blipFill>
        <p:spPr>
          <a:xfrm>
            <a:off x="177694" y="345320"/>
            <a:ext cx="8706297" cy="1619333"/>
          </a:xfrm>
          <a:prstGeom prst="rect">
            <a:avLst/>
          </a:prstGeom>
        </p:spPr>
      </p:pic>
      <p:pic>
        <p:nvPicPr>
          <p:cNvPr id="9" name="Obrázek 8">
            <a:extLst>
              <a:ext uri="{FF2B5EF4-FFF2-40B4-BE49-F238E27FC236}">
                <a16:creationId xmlns:a16="http://schemas.microsoft.com/office/drawing/2014/main" id="{03A040BE-FC93-4982-9A8D-1020148D05C4}"/>
              </a:ext>
            </a:extLst>
          </p:cNvPr>
          <p:cNvPicPr>
            <a:picLocks noChangeAspect="1"/>
          </p:cNvPicPr>
          <p:nvPr/>
        </p:nvPicPr>
        <p:blipFill>
          <a:blip r:embed="rId3"/>
          <a:stretch>
            <a:fillRect/>
          </a:stretch>
        </p:blipFill>
        <p:spPr>
          <a:xfrm>
            <a:off x="4274244" y="1420813"/>
            <a:ext cx="6792649" cy="1420465"/>
          </a:xfrm>
          <a:prstGeom prst="rect">
            <a:avLst/>
          </a:prstGeom>
        </p:spPr>
      </p:pic>
      <p:pic>
        <p:nvPicPr>
          <p:cNvPr id="11" name="Obrázek 10">
            <a:extLst>
              <a:ext uri="{FF2B5EF4-FFF2-40B4-BE49-F238E27FC236}">
                <a16:creationId xmlns:a16="http://schemas.microsoft.com/office/drawing/2014/main" id="{96C53DEF-CF33-47E9-80A2-7698043031D7}"/>
              </a:ext>
            </a:extLst>
          </p:cNvPr>
          <p:cNvPicPr>
            <a:picLocks noChangeAspect="1"/>
          </p:cNvPicPr>
          <p:nvPr/>
        </p:nvPicPr>
        <p:blipFill>
          <a:blip r:embed="rId4"/>
          <a:stretch>
            <a:fillRect/>
          </a:stretch>
        </p:blipFill>
        <p:spPr>
          <a:xfrm>
            <a:off x="270162" y="3432257"/>
            <a:ext cx="6674193" cy="958899"/>
          </a:xfrm>
          <a:prstGeom prst="rect">
            <a:avLst/>
          </a:prstGeom>
        </p:spPr>
      </p:pic>
      <p:pic>
        <p:nvPicPr>
          <p:cNvPr id="13" name="Obrázek 12">
            <a:extLst>
              <a:ext uri="{FF2B5EF4-FFF2-40B4-BE49-F238E27FC236}">
                <a16:creationId xmlns:a16="http://schemas.microsoft.com/office/drawing/2014/main" id="{BFFB22AA-C647-440D-9497-8A59B95BAEB1}"/>
              </a:ext>
            </a:extLst>
          </p:cNvPr>
          <p:cNvPicPr>
            <a:picLocks noChangeAspect="1"/>
          </p:cNvPicPr>
          <p:nvPr/>
        </p:nvPicPr>
        <p:blipFill>
          <a:blip r:embed="rId5"/>
          <a:stretch>
            <a:fillRect/>
          </a:stretch>
        </p:blipFill>
        <p:spPr>
          <a:xfrm>
            <a:off x="3607258" y="4621651"/>
            <a:ext cx="6026460" cy="2000353"/>
          </a:xfrm>
          <a:prstGeom prst="rect">
            <a:avLst/>
          </a:prstGeom>
        </p:spPr>
      </p:pic>
    </p:spTree>
    <p:extLst>
      <p:ext uri="{BB962C8B-B14F-4D97-AF65-F5344CB8AC3E}">
        <p14:creationId xmlns:p14="http://schemas.microsoft.com/office/powerpoint/2010/main" val="445919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a:xfrm>
            <a:off x="720000" y="529389"/>
            <a:ext cx="10753200" cy="1033603"/>
          </a:xfrm>
        </p:spPr>
        <p:txBody>
          <a:bodyPr/>
          <a:lstStyle/>
          <a:p>
            <a:pPr algn="ctr"/>
            <a:r>
              <a:rPr lang="cs-CZ" dirty="0"/>
              <a:t>TRIPS: Dohoda o obchodních aspektech práv k duševnímu vlastnictví</a:t>
            </a:r>
          </a:p>
        </p:txBody>
      </p:sp>
      <p:sp>
        <p:nvSpPr>
          <p:cNvPr id="5" name="Zástupný symbol pro obsah 4"/>
          <p:cNvSpPr>
            <a:spLocks noGrp="1"/>
          </p:cNvSpPr>
          <p:nvPr>
            <p:ph idx="1"/>
          </p:nvPr>
        </p:nvSpPr>
        <p:spPr>
          <a:xfrm>
            <a:off x="720000" y="1562992"/>
            <a:ext cx="11119074" cy="4665008"/>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sz="2400" i="1" dirty="0" err="1"/>
              <a:t>The</a:t>
            </a:r>
            <a:r>
              <a:rPr lang="cs-CZ" sz="2400" i="1" dirty="0"/>
              <a:t> </a:t>
            </a:r>
            <a:r>
              <a:rPr lang="cs-CZ" sz="2400" i="1" dirty="0" err="1"/>
              <a:t>Agreement</a:t>
            </a:r>
            <a:r>
              <a:rPr lang="cs-CZ" sz="2400" i="1" dirty="0"/>
              <a:t> on </a:t>
            </a:r>
            <a:r>
              <a:rPr lang="cs-CZ" sz="2400" i="1" dirty="0" err="1"/>
              <a:t>Trade-Related</a:t>
            </a:r>
            <a:r>
              <a:rPr lang="cs-CZ" sz="2400" i="1" dirty="0"/>
              <a:t> </a:t>
            </a:r>
            <a:r>
              <a:rPr lang="cs-CZ" sz="2400" i="1" dirty="0" err="1"/>
              <a:t>Aspects</a:t>
            </a:r>
            <a:r>
              <a:rPr lang="cs-CZ" sz="2400" i="1" dirty="0"/>
              <a:t> </a:t>
            </a:r>
            <a:r>
              <a:rPr lang="cs-CZ" sz="2400" i="1" dirty="0" err="1"/>
              <a:t>of</a:t>
            </a:r>
            <a:r>
              <a:rPr lang="cs-CZ" sz="2400" i="1" dirty="0"/>
              <a:t> </a:t>
            </a:r>
            <a:r>
              <a:rPr lang="cs-CZ" sz="2400" i="1" dirty="0" err="1"/>
              <a:t>Intellectual</a:t>
            </a:r>
            <a:r>
              <a:rPr lang="cs-CZ" sz="2400" i="1" dirty="0"/>
              <a:t> </a:t>
            </a:r>
            <a:r>
              <a:rPr lang="cs-CZ" sz="2400" i="1" dirty="0" err="1"/>
              <a:t>Property</a:t>
            </a:r>
            <a:r>
              <a:rPr lang="cs-CZ" sz="2400" i="1" dirty="0"/>
              <a:t> </a:t>
            </a:r>
            <a:r>
              <a:rPr lang="cs-CZ" sz="2400" i="1" dirty="0" err="1"/>
              <a:t>Rights</a:t>
            </a:r>
            <a:endParaRPr lang="cs-CZ" sz="2400" i="1" dirty="0"/>
          </a:p>
          <a:p>
            <a:r>
              <a:rPr lang="cs-CZ" dirty="0"/>
              <a:t>1. 1. 1995; Příloha č. 1C</a:t>
            </a:r>
          </a:p>
          <a:p>
            <a:r>
              <a:rPr lang="cs-CZ" dirty="0"/>
              <a:t>Rada pro obchodní aspekty práv k DV</a:t>
            </a:r>
          </a:p>
          <a:p>
            <a:pPr>
              <a:lnSpc>
                <a:spcPct val="100000"/>
              </a:lnSpc>
            </a:pPr>
            <a:r>
              <a:rPr lang="cs-CZ" dirty="0"/>
              <a:t>účel: efektivní a přiměřená ochrana PDV, </a:t>
            </a:r>
          </a:p>
          <a:p>
            <a:pPr>
              <a:lnSpc>
                <a:spcPct val="100000"/>
              </a:lnSpc>
            </a:pPr>
            <a:r>
              <a:rPr lang="cs-CZ" dirty="0"/>
              <a:t>prosazení práv, řešit spory</a:t>
            </a:r>
          </a:p>
          <a:p>
            <a:r>
              <a:rPr lang="cs-CZ" i="1" dirty="0"/>
              <a:t>příklady narušení PDV </a:t>
            </a:r>
          </a:p>
          <a:p>
            <a:r>
              <a:rPr lang="cs-CZ" i="1" dirty="0"/>
              <a:t>druhy PDV</a:t>
            </a:r>
          </a:p>
        </p:txBody>
      </p:sp>
      <p:sp>
        <p:nvSpPr>
          <p:cNvPr id="6" name="AutoShape 2" descr="Image result for obchodní tajemstv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Image result for obchodní tajemstv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102" name="Picture 6" descr="Image result for obchodní tajemstv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7642" y="2892269"/>
            <a:ext cx="3485558" cy="230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98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cs-CZ" dirty="0"/>
              <a:t>TRIPS – WTO a WIPO</a:t>
            </a:r>
          </a:p>
        </p:txBody>
      </p:sp>
      <p:sp>
        <p:nvSpPr>
          <p:cNvPr id="5" name="Zástupný symbol pro obsah 4"/>
          <p:cNvSpPr>
            <a:spLocks noGrp="1"/>
          </p:cNvSpPr>
          <p:nvPr>
            <p:ph idx="1"/>
          </p:nvPr>
        </p:nvSpPr>
        <p:spPr>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regulace: WIPO (pod OSN)</a:t>
            </a:r>
          </a:p>
          <a:p>
            <a:pPr lvl="1"/>
            <a:r>
              <a:rPr lang="cs-CZ" dirty="0"/>
              <a:t>BERNSKÁ ÚMLUVA NA OCHRANU LITERÁRNÍCH A UMĚLECKÝCH DĚL		             PAŘÍŽSKÁ ÚMLUVA NA OCHRRANU PRŮM. VLASTNICTVÍ</a:t>
            </a:r>
          </a:p>
          <a:p>
            <a:pPr lvl="1"/>
            <a:r>
              <a:rPr lang="cs-CZ" dirty="0"/>
              <a:t>ŘÍMSKÁ ÚMLUVA O OCHRANĚ VÝKONNÝCH UMĚLCŮ, VÝROBCŮ ZVUKOVÝCH ZÁZNAMŮ A ROZHLASOVÝCH A TELEVIZNÁCH ORGANIZACÍ</a:t>
            </a:r>
          </a:p>
          <a:p>
            <a:pPr lvl="1"/>
            <a:r>
              <a:rPr lang="cs-CZ" dirty="0"/>
              <a:t>SMLOUVA O DUŠEVNÍM VLASTNICTVÍ V OBORU INTEGROVANÝCH OBVODŮ</a:t>
            </a:r>
          </a:p>
          <a:p>
            <a:pPr marL="72000" indent="0">
              <a:buNone/>
            </a:pPr>
            <a:endParaRPr lang="cs-CZ" i="1" dirty="0"/>
          </a:p>
          <a:p>
            <a:pPr marL="72000" indent="0">
              <a:buNone/>
            </a:pPr>
            <a:endParaRPr lang="cs-CZ" i="1" dirty="0"/>
          </a:p>
          <a:p>
            <a:endParaRPr lang="cs-CZ" dirty="0"/>
          </a:p>
        </p:txBody>
      </p:sp>
      <p:pic>
        <p:nvPicPr>
          <p:cNvPr id="8" name="Obrázek 7"/>
          <p:cNvPicPr>
            <a:picLocks noChangeAspect="1"/>
          </p:cNvPicPr>
          <p:nvPr/>
        </p:nvPicPr>
        <p:blipFill>
          <a:blip r:embed="rId2"/>
          <a:stretch>
            <a:fillRect/>
          </a:stretch>
        </p:blipFill>
        <p:spPr>
          <a:xfrm>
            <a:off x="4751695" y="4291338"/>
            <a:ext cx="2689809" cy="1936662"/>
          </a:xfrm>
          <a:prstGeom prst="rect">
            <a:avLst/>
          </a:prstGeom>
        </p:spPr>
      </p:pic>
    </p:spTree>
    <p:extLst>
      <p:ext uri="{BB962C8B-B14F-4D97-AF65-F5344CB8AC3E}">
        <p14:creationId xmlns:p14="http://schemas.microsoft.com/office/powerpoint/2010/main" val="32043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a:xfrm>
            <a:off x="720000" y="719999"/>
            <a:ext cx="10753200" cy="941375"/>
          </a:xfrm>
        </p:spPr>
        <p:txBody>
          <a:bodyPr/>
          <a:lstStyle/>
          <a:p>
            <a:r>
              <a:rPr lang="cs-CZ" dirty="0"/>
              <a:t>TRIPS – národní režim, nebo režim nejvyšších výhod?</a:t>
            </a:r>
          </a:p>
        </p:txBody>
      </p:sp>
      <p:sp>
        <p:nvSpPr>
          <p:cNvPr id="5" name="Zástupný symbol pro obsah 4"/>
          <p:cNvSpPr>
            <a:spLocks noGrp="1"/>
          </p:cNvSpPr>
          <p:nvPr>
            <p:ph idx="1"/>
          </p:nvPr>
        </p:nvSpPr>
        <p:spPr>
          <a:xfrm>
            <a:off x="720000" y="1841679"/>
            <a:ext cx="5219998" cy="3990322"/>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marL="72000" indent="0">
              <a:buNone/>
            </a:pPr>
            <a:r>
              <a:rPr lang="cs-CZ" sz="2400" i="1" dirty="0"/>
              <a:t>„Pokud jde o ochranu duševního vlastnictví, bude jakákoli výhoda, přednost, výsada nebo osvobození přiznaná Členem občanům kterékoli jiné země, přiznána ihned a bezpodmínečně občanům všech ostatních Členů.“</a:t>
            </a:r>
          </a:p>
          <a:p>
            <a:pPr marL="72000" indent="0">
              <a:buNone/>
            </a:pPr>
            <a:endParaRPr lang="cs-CZ" i="1" dirty="0"/>
          </a:p>
        </p:txBody>
      </p:sp>
      <p:sp>
        <p:nvSpPr>
          <p:cNvPr id="8" name="Zástupný symbol pro obsah 7"/>
          <p:cNvSpPr>
            <a:spLocks noGrp="1"/>
          </p:cNvSpPr>
          <p:nvPr>
            <p:ph idx="28"/>
          </p:nvPr>
        </p:nvSpPr>
        <p:spPr>
          <a:xfrm>
            <a:off x="6251280" y="1841679"/>
            <a:ext cx="5219998" cy="3990322"/>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pPr marL="72000" indent="0">
              <a:buNone/>
            </a:pPr>
            <a:r>
              <a:rPr lang="cs-CZ" sz="2400" i="1" dirty="0"/>
              <a:t>„Každý Člen poskytne občanům ostatních Členů zacházení neméně příznivé, než jaké poskytuje svým vlastním občanům, týkající se ochrany duševního vlastnictví s výjimkami ….“</a:t>
            </a:r>
            <a:endParaRPr lang="cs-CZ" sz="2400" dirty="0"/>
          </a:p>
        </p:txBody>
      </p:sp>
    </p:spTree>
    <p:extLst>
      <p:ext uri="{BB962C8B-B14F-4D97-AF65-F5344CB8AC3E}">
        <p14:creationId xmlns:p14="http://schemas.microsoft.com/office/powerpoint/2010/main" val="104875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dirty="0"/>
              <a:t>Vícestranné dohody</a:t>
            </a:r>
          </a:p>
        </p:txBody>
      </p:sp>
      <p:sp>
        <p:nvSpPr>
          <p:cNvPr id="5" name="Zástupný symbol pro obsah 4"/>
          <p:cNvSpPr>
            <a:spLocks noGrp="1"/>
          </p:cNvSpPr>
          <p:nvPr>
            <p:ph idx="1"/>
          </p:nvPr>
        </p:nvSpPr>
        <p:spPr>
          <a:xfrm>
            <a:off x="720000" y="1692002"/>
            <a:ext cx="10753200" cy="2166320"/>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marL="72000" indent="0">
              <a:buNone/>
            </a:pPr>
            <a:r>
              <a:rPr lang="cs-CZ" dirty="0"/>
              <a:t>= závazné jen pro ty členské státy, které je dobrovolně přijaly</a:t>
            </a:r>
          </a:p>
          <a:p>
            <a:pPr marL="586350" indent="-514350">
              <a:buFont typeface="+mj-lt"/>
              <a:buAutoNum type="arabicPeriod"/>
            </a:pPr>
            <a:r>
              <a:rPr lang="cs-CZ" dirty="0"/>
              <a:t>Dohoda o obchodu v oblasti civilního letectví</a:t>
            </a:r>
          </a:p>
          <a:p>
            <a:pPr marL="586350" indent="-514350">
              <a:buFont typeface="+mj-lt"/>
              <a:buAutoNum type="arabicPeriod"/>
            </a:pPr>
            <a:r>
              <a:rPr lang="cs-CZ" dirty="0"/>
              <a:t>Dohoda o zadávání vládních zakázek (ČR ano) </a:t>
            </a:r>
          </a:p>
        </p:txBody>
      </p:sp>
    </p:spTree>
    <p:extLst>
      <p:ext uri="{BB962C8B-B14F-4D97-AF65-F5344CB8AC3E}">
        <p14:creationId xmlns:p14="http://schemas.microsoft.com/office/powerpoint/2010/main" val="2824744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dirty="0"/>
              <a:t>EU a WTO</a:t>
            </a:r>
          </a:p>
        </p:txBody>
      </p:sp>
      <p:sp>
        <p:nvSpPr>
          <p:cNvPr id="5" name="Zástupný symbol pro obsah 4"/>
          <p:cNvSpPr>
            <a:spLocks noGrp="1"/>
          </p:cNvSpPr>
          <p:nvPr>
            <p:ph idx="1"/>
          </p:nvPr>
        </p:nvSpPr>
        <p:spPr>
          <a:xfrm>
            <a:off x="720000" y="1692003"/>
            <a:ext cx="10753200" cy="1653364"/>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ČR – členem WTO i EU</a:t>
            </a:r>
          </a:p>
          <a:p>
            <a:r>
              <a:rPr lang="cs-CZ" dirty="0"/>
              <a:t>EU – společná obchodní politika</a:t>
            </a:r>
          </a:p>
        </p:txBody>
      </p:sp>
      <p:pic>
        <p:nvPicPr>
          <p:cNvPr id="5122" name="Picture 2" descr="Image result for 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6096" y="720000"/>
            <a:ext cx="3290920" cy="219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623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p:txBody>
          <a:bodyPr/>
          <a:lstStyle/>
          <a:p>
            <a:r>
              <a:rPr lang="cs-CZ" dirty="0"/>
              <a:t>Přezkum obchodní politiky</a:t>
            </a:r>
          </a:p>
        </p:txBody>
      </p:sp>
      <p:sp>
        <p:nvSpPr>
          <p:cNvPr id="5" name="Zástupný symbol pro obsah 4"/>
          <p:cNvSpPr>
            <a:spLocks noGrp="1"/>
          </p:cNvSpPr>
          <p:nvPr>
            <p:ph idx="1"/>
          </p:nvPr>
        </p:nvSpPr>
        <p:spPr>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provádí Orgán pro přezkoumávání obchodní politiky</a:t>
            </a:r>
          </a:p>
          <a:p>
            <a:r>
              <a:rPr lang="cs-CZ" dirty="0"/>
              <a:t>příloha č. 3</a:t>
            </a:r>
          </a:p>
          <a:p>
            <a:r>
              <a:rPr lang="cs-CZ" dirty="0"/>
              <a:t>informace o obchodních regulacích a politikách členů WTO</a:t>
            </a:r>
          </a:p>
          <a:p>
            <a:r>
              <a:rPr lang="cs-CZ" dirty="0"/>
              <a:t>publikace, transparentnost</a:t>
            </a:r>
          </a:p>
          <a:p>
            <a:r>
              <a:rPr lang="cs-CZ" dirty="0"/>
              <a:t>lhůty přezkumu se liší dle velikosti podílů členů v mezinárodním obchodě</a:t>
            </a:r>
          </a:p>
        </p:txBody>
      </p:sp>
    </p:spTree>
    <p:extLst>
      <p:ext uri="{BB962C8B-B14F-4D97-AF65-F5344CB8AC3E}">
        <p14:creationId xmlns:p14="http://schemas.microsoft.com/office/powerpoint/2010/main" val="3773586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6" name="Nadpis 5"/>
          <p:cNvSpPr>
            <a:spLocks noGrp="1"/>
          </p:cNvSpPr>
          <p:nvPr>
            <p:ph type="title"/>
          </p:nvPr>
        </p:nvSpPr>
        <p:spPr/>
        <p:txBody>
          <a:bodyPr/>
          <a:lstStyle/>
          <a:p>
            <a:r>
              <a:rPr lang="cs-CZ" dirty="0"/>
              <a:t>ŘEŠENÍ SPORŮ VE WTO</a:t>
            </a:r>
          </a:p>
        </p:txBody>
      </p:sp>
    </p:spTree>
    <p:extLst>
      <p:ext uri="{BB962C8B-B14F-4D97-AF65-F5344CB8AC3E}">
        <p14:creationId xmlns:p14="http://schemas.microsoft.com/office/powerpoint/2010/main" val="3429529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p:txBody>
          <a:bodyPr/>
          <a:lstStyle/>
          <a:p>
            <a:r>
              <a:rPr lang="cs-CZ" dirty="0"/>
              <a:t>Řešení sporů - úvod</a:t>
            </a:r>
          </a:p>
        </p:txBody>
      </p:sp>
      <p:sp>
        <p:nvSpPr>
          <p:cNvPr id="5" name="Zástupný symbol pro obsah 4"/>
          <p:cNvSpPr>
            <a:spLocks noGrp="1"/>
          </p:cNvSpPr>
          <p:nvPr>
            <p:ph idx="1"/>
          </p:nvPr>
        </p:nvSpPr>
        <p:spPr>
          <a:xfrm>
            <a:off x="719999" y="1692002"/>
            <a:ext cx="10942612" cy="4139998"/>
          </a:xfr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r>
              <a:rPr lang="cs-CZ" dirty="0"/>
              <a:t>řešení sporů ve WTO – institucionalizované </a:t>
            </a:r>
          </a:p>
          <a:p>
            <a:r>
              <a:rPr lang="cs-CZ" dirty="0"/>
              <a:t>výhody oproti GATT 1947</a:t>
            </a:r>
          </a:p>
          <a:p>
            <a:r>
              <a:rPr lang="cs-CZ" dirty="0">
                <a:solidFill>
                  <a:schemeClr val="tx2"/>
                </a:solidFill>
              </a:rPr>
              <a:t>Ujednání o pravidlech a řízení řešení sporů</a:t>
            </a:r>
          </a:p>
          <a:p>
            <a:pPr lvl="1"/>
            <a:r>
              <a:rPr lang="cs-CZ" sz="2400" dirty="0"/>
              <a:t>upraveno v Příloze 2 k Dohodě o WTO </a:t>
            </a:r>
          </a:p>
          <a:p>
            <a:r>
              <a:rPr lang="cs-CZ" dirty="0"/>
              <a:t>důvod: zpravidla porušení závazků plynoucí z dohod</a:t>
            </a:r>
          </a:p>
          <a:p>
            <a:r>
              <a:rPr lang="cs-CZ" dirty="0"/>
              <a:t>od roku 1995: 621 sporů </a:t>
            </a:r>
            <a:r>
              <a:rPr lang="cs-CZ" sz="2400" dirty="0">
                <a:hlinkClick r:id="rId2"/>
              </a:rPr>
              <a:t>https://www.wto.org/english/tratop_e/dispu_e/dispu_e.htm</a:t>
            </a:r>
            <a:endParaRPr lang="cs-CZ" sz="2400" dirty="0"/>
          </a:p>
        </p:txBody>
      </p:sp>
    </p:spTree>
    <p:extLst>
      <p:ext uri="{BB962C8B-B14F-4D97-AF65-F5344CB8AC3E}">
        <p14:creationId xmlns:p14="http://schemas.microsoft.com/office/powerpoint/2010/main" val="513736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440"/>
            <a:ext cx="11213432" cy="6675120"/>
          </a:xfrm>
          <a:prstGeom prst="rect">
            <a:avLst/>
          </a:prstGeom>
        </p:spPr>
      </p:pic>
    </p:spTree>
    <p:extLst>
      <p:ext uri="{BB962C8B-B14F-4D97-AF65-F5344CB8AC3E}">
        <p14:creationId xmlns:p14="http://schemas.microsoft.com/office/powerpoint/2010/main" val="962791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59</a:t>
            </a:fld>
            <a:endParaRPr lang="cs-CZ" alt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65305" cy="6431592"/>
          </a:xfrm>
          <a:prstGeom prst="rect">
            <a:avLst/>
          </a:prstGeom>
        </p:spPr>
      </p:pic>
    </p:spTree>
    <p:extLst>
      <p:ext uri="{BB962C8B-B14F-4D97-AF65-F5344CB8AC3E}">
        <p14:creationId xmlns:p14="http://schemas.microsoft.com/office/powerpoint/2010/main" val="129307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BDA8E7-E85B-4BED-8E34-BB0C5D70E024}"/>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C83D1294-2646-42A5-8226-F1255A6CB4FA}"/>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6" name="Nadpis 5">
            <a:extLst>
              <a:ext uri="{FF2B5EF4-FFF2-40B4-BE49-F238E27FC236}">
                <a16:creationId xmlns:a16="http://schemas.microsoft.com/office/drawing/2014/main" id="{650025FE-239D-4A6B-9EDB-B9A971362DFB}"/>
              </a:ext>
            </a:extLst>
          </p:cNvPr>
          <p:cNvSpPr>
            <a:spLocks noGrp="1"/>
          </p:cNvSpPr>
          <p:nvPr>
            <p:ph type="title"/>
          </p:nvPr>
        </p:nvSpPr>
        <p:spPr/>
        <p:txBody>
          <a:bodyPr/>
          <a:lstStyle/>
          <a:p>
            <a:r>
              <a:rPr lang="cs-CZ" dirty="0">
                <a:solidFill>
                  <a:srgbClr val="C00000"/>
                </a:solidFill>
              </a:rPr>
              <a:t>Opakování</a:t>
            </a:r>
          </a:p>
        </p:txBody>
      </p:sp>
    </p:spTree>
    <p:extLst>
      <p:ext uri="{BB962C8B-B14F-4D97-AF65-F5344CB8AC3E}">
        <p14:creationId xmlns:p14="http://schemas.microsoft.com/office/powerpoint/2010/main" val="1098683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60</a:t>
            </a:fld>
            <a:endParaRPr lang="cs-CZ" alt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 y="0"/>
            <a:ext cx="11005285" cy="6763701"/>
          </a:xfrm>
          <a:prstGeom prst="rect">
            <a:avLst/>
          </a:prstGeom>
        </p:spPr>
      </p:pic>
    </p:spTree>
    <p:extLst>
      <p:ext uri="{BB962C8B-B14F-4D97-AF65-F5344CB8AC3E}">
        <p14:creationId xmlns:p14="http://schemas.microsoft.com/office/powerpoint/2010/main" val="3398310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61</a:t>
            </a:fld>
            <a:endParaRPr lang="cs-CZ" altLang="cs-CZ" dirty="0"/>
          </a:p>
        </p:txBody>
      </p:sp>
      <p:sp>
        <p:nvSpPr>
          <p:cNvPr id="4" name="Nadpis 3"/>
          <p:cNvSpPr>
            <a:spLocks noGrp="1"/>
          </p:cNvSpPr>
          <p:nvPr>
            <p:ph type="title"/>
          </p:nvPr>
        </p:nvSpPr>
        <p:spPr>
          <a:xfrm>
            <a:off x="666000" y="428170"/>
            <a:ext cx="10753200" cy="451576"/>
          </a:xfrm>
        </p:spPr>
        <p:txBody>
          <a:bodyPr/>
          <a:lstStyle/>
          <a:p>
            <a:r>
              <a:rPr lang="cs-CZ" dirty="0"/>
              <a:t>Základní schéma</a:t>
            </a:r>
          </a:p>
        </p:txBody>
      </p:sp>
      <p:graphicFrame>
        <p:nvGraphicFramePr>
          <p:cNvPr id="6" name="Diagram 5"/>
          <p:cNvGraphicFramePr/>
          <p:nvPr/>
        </p:nvGraphicFramePr>
        <p:xfrm>
          <a:off x="1749864" y="879745"/>
          <a:ext cx="8128000" cy="5348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678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62</a:t>
            </a:fld>
            <a:endParaRPr lang="cs-CZ" altLang="cs-CZ" dirty="0"/>
          </a:p>
        </p:txBody>
      </p:sp>
      <p:sp>
        <p:nvSpPr>
          <p:cNvPr id="5" name="Obdélník 4"/>
          <p:cNvSpPr/>
          <p:nvPr/>
        </p:nvSpPr>
        <p:spPr>
          <a:xfrm>
            <a:off x="894943" y="5525309"/>
            <a:ext cx="10272410" cy="461665"/>
          </a:xfrm>
          <a:prstGeom prst="rect">
            <a:avLst/>
          </a:prstGeom>
        </p:spPr>
        <p:txBody>
          <a:bodyPr wrap="square">
            <a:spAutoFit/>
          </a:bodyPr>
          <a:lstStyle/>
          <a:p>
            <a:r>
              <a:rPr lang="cs-CZ" dirty="0">
                <a:hlinkClick r:id="rId2"/>
              </a:rPr>
              <a:t>https://www.wto.org/english/tratop_e/dispu_e/dispustats_e.htm</a:t>
            </a:r>
            <a:endParaRPr lang="cs-CZ" dirty="0"/>
          </a:p>
        </p:txBody>
      </p:sp>
      <p:pic>
        <p:nvPicPr>
          <p:cNvPr id="7" name="Obrázek 6">
            <a:extLst>
              <a:ext uri="{FF2B5EF4-FFF2-40B4-BE49-F238E27FC236}">
                <a16:creationId xmlns:a16="http://schemas.microsoft.com/office/drawing/2014/main" id="{C26D5889-BDDF-468F-BF44-5CE03DEB6724}"/>
              </a:ext>
            </a:extLst>
          </p:cNvPr>
          <p:cNvPicPr>
            <a:picLocks noChangeAspect="1"/>
          </p:cNvPicPr>
          <p:nvPr/>
        </p:nvPicPr>
        <p:blipFill>
          <a:blip r:embed="rId3"/>
          <a:stretch>
            <a:fillRect/>
          </a:stretch>
        </p:blipFill>
        <p:spPr>
          <a:xfrm>
            <a:off x="1520575" y="375431"/>
            <a:ext cx="8691937" cy="5023594"/>
          </a:xfrm>
          <a:prstGeom prst="rect">
            <a:avLst/>
          </a:prstGeom>
        </p:spPr>
      </p:pic>
    </p:spTree>
    <p:extLst>
      <p:ext uri="{BB962C8B-B14F-4D97-AF65-F5344CB8AC3E}">
        <p14:creationId xmlns:p14="http://schemas.microsoft.com/office/powerpoint/2010/main" val="404995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p:cNvSpPr>
            <a:spLocks noGrp="1"/>
          </p:cNvSpPr>
          <p:nvPr>
            <p:ph type="title"/>
          </p:nvPr>
        </p:nvSpPr>
        <p:spPr/>
        <p:txBody>
          <a:bodyPr/>
          <a:lstStyle/>
          <a:p>
            <a:r>
              <a:rPr lang="cs-CZ" dirty="0"/>
              <a:t>Konzultace</a:t>
            </a:r>
          </a:p>
        </p:txBody>
      </p:sp>
      <p:sp>
        <p:nvSpPr>
          <p:cNvPr id="5" name="Zástupný symbol pro obsah 4"/>
          <p:cNvSpPr>
            <a:spLocks noGrp="1"/>
          </p:cNvSpPr>
          <p:nvPr>
            <p:ph idx="1"/>
          </p:nvPr>
        </p:nvSpPr>
        <p:spPr>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r>
              <a:rPr lang="cs-CZ" dirty="0"/>
              <a:t>povinné </a:t>
            </a:r>
          </a:p>
          <a:p>
            <a:r>
              <a:rPr lang="cs-CZ" dirty="0"/>
              <a:t>žádost o konzultace </a:t>
            </a:r>
          </a:p>
          <a:p>
            <a:r>
              <a:rPr lang="cs-CZ" dirty="0"/>
              <a:t>odpověď státu, kterému je žádost adresována</a:t>
            </a:r>
          </a:p>
          <a:p>
            <a:pPr lvl="1"/>
            <a:r>
              <a:rPr lang="cs-CZ" sz="2800" dirty="0"/>
              <a:t>neodpoví-li – žádost o ustanovení skupiny odborníků</a:t>
            </a:r>
          </a:p>
          <a:p>
            <a:pPr lvl="1"/>
            <a:r>
              <a:rPr lang="cs-CZ" sz="2800" dirty="0"/>
              <a:t>odpoví-li – zahájení konzultace</a:t>
            </a:r>
          </a:p>
          <a:p>
            <a:r>
              <a:rPr lang="cs-CZ" dirty="0"/>
              <a:t>spor se nevyřeší do 60 dnů po dni obdržení žádosti – žádost o ustanovení skupiny odborníků</a:t>
            </a:r>
          </a:p>
          <a:p>
            <a:endParaRPr lang="cs-CZ" dirty="0"/>
          </a:p>
          <a:p>
            <a:endParaRPr lang="cs-CZ" dirty="0"/>
          </a:p>
          <a:p>
            <a:endParaRPr lang="cs-CZ" dirty="0"/>
          </a:p>
          <a:p>
            <a:endParaRPr lang="cs-CZ" dirty="0"/>
          </a:p>
        </p:txBody>
      </p:sp>
      <p:pic>
        <p:nvPicPr>
          <p:cNvPr id="6" name="Obrázek 5"/>
          <p:cNvPicPr>
            <a:picLocks noChangeAspect="1"/>
          </p:cNvPicPr>
          <p:nvPr/>
        </p:nvPicPr>
        <p:blipFill>
          <a:blip r:embed="rId2"/>
          <a:stretch>
            <a:fillRect/>
          </a:stretch>
        </p:blipFill>
        <p:spPr>
          <a:xfrm>
            <a:off x="8502189" y="720000"/>
            <a:ext cx="2971011" cy="1663766"/>
          </a:xfrm>
          <a:prstGeom prst="rect">
            <a:avLst/>
          </a:prstGeom>
        </p:spPr>
      </p:pic>
    </p:spTree>
    <p:extLst>
      <p:ext uri="{BB962C8B-B14F-4D97-AF65-F5344CB8AC3E}">
        <p14:creationId xmlns:p14="http://schemas.microsoft.com/office/powerpoint/2010/main" val="3850169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4" name="Nadpis 3"/>
          <p:cNvSpPr>
            <a:spLocks noGrp="1"/>
          </p:cNvSpPr>
          <p:nvPr>
            <p:ph type="title"/>
          </p:nvPr>
        </p:nvSpPr>
        <p:spPr/>
        <p:txBody>
          <a:bodyPr/>
          <a:lstStyle/>
          <a:p>
            <a:r>
              <a:rPr lang="cs-CZ" dirty="0"/>
              <a:t>Konzultace - pokračování</a:t>
            </a:r>
          </a:p>
        </p:txBody>
      </p:sp>
      <p:sp>
        <p:nvSpPr>
          <p:cNvPr id="5" name="Zástupný symbol pro obsah 4"/>
          <p:cNvSpPr>
            <a:spLocks noGrp="1"/>
          </p:cNvSpPr>
          <p:nvPr>
            <p:ph idx="1"/>
          </p:nvPr>
        </p:nvSpPr>
        <p:spPr>
          <a:xfrm>
            <a:off x="720000" y="1692001"/>
            <a:ext cx="10753200" cy="4787999"/>
          </a:xfr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r>
              <a:rPr lang="cs-CZ" dirty="0"/>
              <a:t>kratší lhůty</a:t>
            </a:r>
          </a:p>
          <a:p>
            <a:pPr lvl="1"/>
            <a:r>
              <a:rPr lang="cs-CZ" sz="2800" dirty="0"/>
              <a:t>strany dospějí k závěru, že se spor konzultací nevyřeší - žádost o ustanovení skupiny odborníků</a:t>
            </a:r>
          </a:p>
          <a:p>
            <a:pPr lvl="1"/>
            <a:r>
              <a:rPr lang="cs-CZ" sz="2800" dirty="0"/>
              <a:t>naléhavé případy (rychle kazící se zboží) </a:t>
            </a:r>
          </a:p>
          <a:p>
            <a:r>
              <a:rPr lang="cs-CZ" dirty="0"/>
              <a:t>třetí stát</a:t>
            </a:r>
          </a:p>
          <a:p>
            <a:pPr lvl="1"/>
            <a:r>
              <a:rPr lang="cs-CZ" sz="2800" dirty="0"/>
              <a:t>podstatný obchodní zájem</a:t>
            </a:r>
          </a:p>
          <a:p>
            <a:pPr lvl="1"/>
            <a:r>
              <a:rPr lang="cs-CZ" sz="2800" dirty="0"/>
              <a:t>možnost účasti na konzultacích</a:t>
            </a:r>
            <a:endParaRPr lang="cs-CZ" dirty="0"/>
          </a:p>
          <a:p>
            <a:r>
              <a:rPr lang="cs-CZ" dirty="0"/>
              <a:t>úprava: čl. 4</a:t>
            </a:r>
          </a:p>
          <a:p>
            <a:r>
              <a:rPr lang="cs-CZ" dirty="0"/>
              <a:t>v této fázi končí nejvíce sporů řešených v rámci WTO</a:t>
            </a:r>
          </a:p>
          <a:p>
            <a:endParaRPr lang="cs-CZ" dirty="0"/>
          </a:p>
          <a:p>
            <a:endParaRPr lang="cs-CZ" dirty="0"/>
          </a:p>
          <a:p>
            <a:endParaRPr lang="cs-CZ" dirty="0"/>
          </a:p>
        </p:txBody>
      </p:sp>
    </p:spTree>
    <p:extLst>
      <p:ext uri="{BB962C8B-B14F-4D97-AF65-F5344CB8AC3E}">
        <p14:creationId xmlns:p14="http://schemas.microsoft.com/office/powerpoint/2010/main" val="160408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65</a:t>
            </a:fld>
            <a:endParaRPr lang="cs-CZ" altLang="cs-CZ" dirty="0"/>
          </a:p>
        </p:txBody>
      </p:sp>
      <p:sp>
        <p:nvSpPr>
          <p:cNvPr id="4" name="Nadpis 3"/>
          <p:cNvSpPr>
            <a:spLocks noGrp="1"/>
          </p:cNvSpPr>
          <p:nvPr>
            <p:ph type="title"/>
          </p:nvPr>
        </p:nvSpPr>
        <p:spPr/>
        <p:txBody>
          <a:bodyPr/>
          <a:lstStyle/>
          <a:p>
            <a:r>
              <a:rPr lang="cs-CZ" dirty="0"/>
              <a:t>Ustavení skupiny odborníků (Panel)</a:t>
            </a:r>
          </a:p>
        </p:txBody>
      </p:sp>
      <p:sp>
        <p:nvSpPr>
          <p:cNvPr id="5" name="Zástupný symbol pro obsah 4"/>
          <p:cNvSpPr>
            <a:spLocks noGrp="1"/>
          </p:cNvSpPr>
          <p:nvPr>
            <p:ph idx="1"/>
          </p:nvPr>
        </p:nvSpPr>
        <p:spPr>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a:lstStyle/>
          <a:p>
            <a:r>
              <a:rPr lang="cs-CZ" dirty="0"/>
              <a:t>úprava čl. 6 a násl.</a:t>
            </a:r>
          </a:p>
          <a:p>
            <a:r>
              <a:rPr lang="cs-CZ" dirty="0"/>
              <a:t>písemná žádost žalující strany k OŘS</a:t>
            </a:r>
          </a:p>
          <a:p>
            <a:r>
              <a:rPr lang="cs-CZ" dirty="0"/>
              <a:t>OŘS ustaví na nejbližší schůzi (prakticky automatické)</a:t>
            </a:r>
          </a:p>
          <a:p>
            <a:r>
              <a:rPr lang="cs-CZ" dirty="0"/>
              <a:t>zřízení a zmocnění Panelu</a:t>
            </a:r>
          </a:p>
          <a:p>
            <a:r>
              <a:rPr lang="cs-CZ" dirty="0"/>
              <a:t>personální složení</a:t>
            </a:r>
          </a:p>
          <a:p>
            <a:r>
              <a:rPr lang="cs-CZ" dirty="0"/>
              <a:t>sestavení časového rozvrhu jednání</a:t>
            </a:r>
          </a:p>
        </p:txBody>
      </p:sp>
      <p:pic>
        <p:nvPicPr>
          <p:cNvPr id="7" name="Obrázek 6"/>
          <p:cNvPicPr>
            <a:picLocks noChangeAspect="1"/>
          </p:cNvPicPr>
          <p:nvPr/>
        </p:nvPicPr>
        <p:blipFill>
          <a:blip r:embed="rId2"/>
          <a:stretch>
            <a:fillRect/>
          </a:stretch>
        </p:blipFill>
        <p:spPr>
          <a:xfrm>
            <a:off x="8085221" y="3669632"/>
            <a:ext cx="3387979" cy="2162368"/>
          </a:xfrm>
          <a:prstGeom prst="rect">
            <a:avLst/>
          </a:prstGeom>
        </p:spPr>
      </p:pic>
    </p:spTree>
    <p:extLst>
      <p:ext uri="{BB962C8B-B14F-4D97-AF65-F5344CB8AC3E}">
        <p14:creationId xmlns:p14="http://schemas.microsoft.com/office/powerpoint/2010/main" val="1787837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p:cNvSpPr>
            <a:spLocks noGrp="1"/>
          </p:cNvSpPr>
          <p:nvPr>
            <p:ph type="title"/>
          </p:nvPr>
        </p:nvSpPr>
        <p:spPr/>
        <p:txBody>
          <a:bodyPr/>
          <a:lstStyle/>
          <a:p>
            <a:r>
              <a:rPr lang="cs-CZ" dirty="0"/>
              <a:t>Panel - pokračování</a:t>
            </a:r>
          </a:p>
        </p:txBody>
      </p:sp>
      <p:sp>
        <p:nvSpPr>
          <p:cNvPr id="5" name="Zástupný symbol pro obsah 4"/>
          <p:cNvSpPr>
            <a:spLocks noGrp="1"/>
          </p:cNvSpPr>
          <p:nvPr>
            <p:ph idx="1"/>
          </p:nvPr>
        </p:nvSpPr>
        <p:spPr>
          <a:xfrm>
            <a:off x="720000" y="1692002"/>
            <a:ext cx="10753200" cy="3460290"/>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jednání Panelu</a:t>
            </a:r>
          </a:p>
          <a:p>
            <a:pPr lvl="1"/>
            <a:r>
              <a:rPr lang="cs-CZ" sz="2400" dirty="0"/>
              <a:t>6 měsíců (od složení a zmocnění Panelu do vypracování zprávy) – běžná doba</a:t>
            </a:r>
          </a:p>
          <a:p>
            <a:pPr lvl="1"/>
            <a:r>
              <a:rPr lang="cs-CZ" sz="2400" dirty="0"/>
              <a:t>3 měsíce – naléhavé případy (opět např. rychle kazící se zboží)</a:t>
            </a:r>
          </a:p>
          <a:p>
            <a:pPr lvl="1"/>
            <a:r>
              <a:rPr lang="cs-CZ" sz="2400" dirty="0"/>
              <a:t>9 měsíců – maximum (nutné zdůvodnění)</a:t>
            </a:r>
          </a:p>
          <a:p>
            <a:r>
              <a:rPr lang="cs-CZ" dirty="0"/>
              <a:t>zájmy třetích stran</a:t>
            </a:r>
          </a:p>
          <a:p>
            <a:r>
              <a:rPr lang="cs-CZ" dirty="0"/>
              <a:t>právo požadovat informace</a:t>
            </a:r>
          </a:p>
          <a:p>
            <a:pPr marL="324000" lvl="1" indent="0">
              <a:buNone/>
            </a:pPr>
            <a:endParaRPr lang="cs-CZ" sz="2400" dirty="0"/>
          </a:p>
        </p:txBody>
      </p:sp>
    </p:spTree>
    <p:extLst>
      <p:ext uri="{BB962C8B-B14F-4D97-AF65-F5344CB8AC3E}">
        <p14:creationId xmlns:p14="http://schemas.microsoft.com/office/powerpoint/2010/main" val="2256582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p:cNvSpPr>
            <a:spLocks noGrp="1"/>
          </p:cNvSpPr>
          <p:nvPr>
            <p:ph type="title"/>
          </p:nvPr>
        </p:nvSpPr>
        <p:spPr/>
        <p:txBody>
          <a:bodyPr/>
          <a:lstStyle/>
          <a:p>
            <a:r>
              <a:rPr lang="cs-CZ" dirty="0"/>
              <a:t>Panel - pokračování</a:t>
            </a:r>
          </a:p>
        </p:txBody>
      </p:sp>
      <p:sp>
        <p:nvSpPr>
          <p:cNvPr id="5" name="Zástupný symbol pro obsah 4"/>
          <p:cNvSpPr>
            <a:spLocks noGrp="1"/>
          </p:cNvSpPr>
          <p:nvPr>
            <p:ph idx="1"/>
          </p:nvPr>
        </p:nvSpPr>
        <p:spPr>
          <a:xfrm>
            <a:off x="720000" y="1692002"/>
            <a:ext cx="10753200" cy="4146090"/>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návrh zprávy – možnost připomínek stran</a:t>
            </a:r>
          </a:p>
          <a:p>
            <a:r>
              <a:rPr lang="cs-CZ" dirty="0"/>
              <a:t>závěrečná zpráva </a:t>
            </a:r>
          </a:p>
          <a:p>
            <a:r>
              <a:rPr lang="cs-CZ" dirty="0"/>
              <a:t>OŘS</a:t>
            </a:r>
          </a:p>
          <a:p>
            <a:pPr lvl="1"/>
            <a:r>
              <a:rPr lang="cs-CZ" sz="2400" dirty="0"/>
              <a:t>schválení (do 60 dnů od rozeslání zprávy Členům)</a:t>
            </a:r>
          </a:p>
          <a:p>
            <a:pPr lvl="1"/>
            <a:r>
              <a:rPr lang="cs-CZ" sz="2400" dirty="0"/>
              <a:t>nepřijetí (negativní konsens)</a:t>
            </a:r>
          </a:p>
          <a:p>
            <a:r>
              <a:rPr lang="cs-CZ" b="1" dirty="0"/>
              <a:t>strany sporu </a:t>
            </a:r>
            <a:r>
              <a:rPr lang="cs-CZ" dirty="0"/>
              <a:t>- možnost odvolání ke Stálému odvolacímu orgánu, ALE …..</a:t>
            </a:r>
          </a:p>
          <a:p>
            <a:pPr marL="324000" lvl="1" indent="0">
              <a:buNone/>
            </a:pPr>
            <a:endParaRPr lang="cs-CZ" sz="2400" dirty="0"/>
          </a:p>
        </p:txBody>
      </p:sp>
    </p:spTree>
    <p:extLst>
      <p:ext uri="{BB962C8B-B14F-4D97-AF65-F5344CB8AC3E}">
        <p14:creationId xmlns:p14="http://schemas.microsoft.com/office/powerpoint/2010/main" val="3961161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pic>
        <p:nvPicPr>
          <p:cNvPr id="17" name="Obrázek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574" y="0"/>
            <a:ext cx="7134851" cy="6858000"/>
          </a:xfrm>
          <a:prstGeom prst="rect">
            <a:avLst/>
          </a:prstGeom>
        </p:spPr>
      </p:pic>
    </p:spTree>
    <p:extLst>
      <p:ext uri="{BB962C8B-B14F-4D97-AF65-F5344CB8AC3E}">
        <p14:creationId xmlns:p14="http://schemas.microsoft.com/office/powerpoint/2010/main" val="1879358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69</a:t>
            </a:fld>
            <a:endParaRPr lang="cs-CZ" altLang="cs-CZ" dirty="0"/>
          </a:p>
        </p:txBody>
      </p:sp>
      <p:sp>
        <p:nvSpPr>
          <p:cNvPr id="6" name="Nadpis 5"/>
          <p:cNvSpPr>
            <a:spLocks noGrp="1"/>
          </p:cNvSpPr>
          <p:nvPr>
            <p:ph type="title"/>
          </p:nvPr>
        </p:nvSpPr>
        <p:spPr/>
        <p:txBody>
          <a:bodyPr/>
          <a:lstStyle/>
          <a:p>
            <a:r>
              <a:rPr lang="cs-CZ" dirty="0"/>
              <a:t>Stálý odvolací orgán</a:t>
            </a:r>
          </a:p>
        </p:txBody>
      </p:sp>
      <p:sp>
        <p:nvSpPr>
          <p:cNvPr id="7" name="Zástupný symbol pro obsah 6"/>
          <p:cNvSpPr>
            <a:spLocks noGrp="1"/>
          </p:cNvSpPr>
          <p:nvPr>
            <p:ph idx="1"/>
          </p:nvPr>
        </p:nvSpPr>
        <p:spPr>
          <a:xfrm>
            <a:off x="720000" y="1383632"/>
            <a:ext cx="10753200" cy="4844368"/>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úprava: zejm. čl. 17</a:t>
            </a:r>
          </a:p>
          <a:p>
            <a:r>
              <a:rPr lang="cs-CZ" dirty="0"/>
              <a:t>odvolání omezeno na právní otázky a právní výklad</a:t>
            </a:r>
          </a:p>
          <a:p>
            <a:r>
              <a:rPr lang="cs-CZ" dirty="0"/>
              <a:t>délka projednání: 60 dnů od rozhodnutí strany se odvolat, výjimečně 90 dnů</a:t>
            </a:r>
          </a:p>
          <a:p>
            <a:r>
              <a:rPr lang="cs-CZ" dirty="0"/>
              <a:t>výstupy:</a:t>
            </a:r>
          </a:p>
          <a:p>
            <a:pPr lvl="1"/>
            <a:r>
              <a:rPr lang="cs-CZ" dirty="0"/>
              <a:t>POTVRDÍ NÁLEZ A ZÁVĚRY PANELU</a:t>
            </a:r>
          </a:p>
          <a:p>
            <a:pPr lvl="1"/>
            <a:r>
              <a:rPr lang="cs-CZ" dirty="0"/>
              <a:t>ZAMÍTNE </a:t>
            </a:r>
          </a:p>
          <a:p>
            <a:pPr lvl="1"/>
            <a:r>
              <a:rPr lang="cs-CZ" dirty="0"/>
              <a:t>ZMĚNÍ (souhlas se závěrem, ale ne s odůvodněním)</a:t>
            </a:r>
          </a:p>
          <a:p>
            <a:r>
              <a:rPr lang="cs-CZ" dirty="0"/>
              <a:t>OŘS – přijímá zprávu nebo zamítá (negativní konsensus)</a:t>
            </a:r>
          </a:p>
          <a:p>
            <a:pPr marL="72000" indent="0">
              <a:buNone/>
            </a:pPr>
            <a:endParaRPr lang="cs-CZ" dirty="0"/>
          </a:p>
        </p:txBody>
      </p:sp>
    </p:spTree>
    <p:extLst>
      <p:ext uri="{BB962C8B-B14F-4D97-AF65-F5344CB8AC3E}">
        <p14:creationId xmlns:p14="http://schemas.microsoft.com/office/powerpoint/2010/main" val="117301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60B9F2-DF48-4FA5-84BE-A5E1BA7CD43F}"/>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5632ADAC-38AD-47DD-8F0D-CAED90AE9A5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ED4EB76F-6ECE-406B-86C9-8240FF50A060}"/>
              </a:ext>
            </a:extLst>
          </p:cNvPr>
          <p:cNvSpPr>
            <a:spLocks noGrp="1"/>
          </p:cNvSpPr>
          <p:nvPr>
            <p:ph type="title"/>
          </p:nvPr>
        </p:nvSpPr>
        <p:spPr/>
        <p:txBody>
          <a:bodyPr/>
          <a:lstStyle/>
          <a:p>
            <a:r>
              <a:rPr lang="cs-CZ" dirty="0"/>
              <a:t>Subjekty mezinárodního práva</a:t>
            </a:r>
          </a:p>
        </p:txBody>
      </p:sp>
      <p:graphicFrame>
        <p:nvGraphicFramePr>
          <p:cNvPr id="6" name="Zástupný obsah 5">
            <a:extLst>
              <a:ext uri="{FF2B5EF4-FFF2-40B4-BE49-F238E27FC236}">
                <a16:creationId xmlns:a16="http://schemas.microsoft.com/office/drawing/2014/main" id="{D4587707-691D-4F58-A0D1-544CA798254E}"/>
              </a:ext>
            </a:extLst>
          </p:cNvPr>
          <p:cNvGraphicFramePr>
            <a:graphicFrameLocks noGrp="1"/>
          </p:cNvGraphicFramePr>
          <p:nvPr>
            <p:ph idx="1"/>
          </p:nvPr>
        </p:nvGraphicFramePr>
        <p:xfrm>
          <a:off x="719663" y="1726545"/>
          <a:ext cx="10752138" cy="365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724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70</a:t>
            </a:fld>
            <a:endParaRPr lang="cs-CZ" altLang="cs-CZ" dirty="0"/>
          </a:p>
        </p:txBody>
      </p:sp>
      <p:graphicFrame>
        <p:nvGraphicFramePr>
          <p:cNvPr id="4" name="Tabulka 3"/>
          <p:cNvGraphicFramePr>
            <a:graphicFrameLocks noGrp="1"/>
          </p:cNvGraphicFramePr>
          <p:nvPr/>
        </p:nvGraphicFramePr>
        <p:xfrm>
          <a:off x="1531619" y="354062"/>
          <a:ext cx="8458202" cy="6298198"/>
        </p:xfrm>
        <a:graphic>
          <a:graphicData uri="http://schemas.openxmlformats.org/drawingml/2006/table">
            <a:tbl>
              <a:tblPr/>
              <a:tblGrid>
                <a:gridCol w="4229101">
                  <a:extLst>
                    <a:ext uri="{9D8B030D-6E8A-4147-A177-3AD203B41FA5}">
                      <a16:colId xmlns:a16="http://schemas.microsoft.com/office/drawing/2014/main" val="20000"/>
                    </a:ext>
                  </a:extLst>
                </a:gridCol>
                <a:gridCol w="4229101">
                  <a:extLst>
                    <a:ext uri="{9D8B030D-6E8A-4147-A177-3AD203B41FA5}">
                      <a16:colId xmlns:a16="http://schemas.microsoft.com/office/drawing/2014/main" val="20001"/>
                    </a:ext>
                  </a:extLst>
                </a:gridCol>
              </a:tblGrid>
              <a:tr h="1397712">
                <a:tc gridSpan="2">
                  <a:txBody>
                    <a:bodyPr/>
                    <a:lstStyle/>
                    <a:p>
                      <a:pPr algn="l" fontAlgn="t"/>
                      <a:r>
                        <a:rPr lang="en-US" sz="2400" b="1" dirty="0">
                          <a:solidFill>
                            <a:schemeClr val="tx2"/>
                          </a:solidFill>
                          <a:effectLst/>
                          <a:latin typeface="+mj-lt"/>
                        </a:rPr>
                        <a:t>How long to settle a dispute</a:t>
                      </a:r>
                      <a:r>
                        <a:rPr lang="cs-CZ" sz="2400" b="1" dirty="0">
                          <a:solidFill>
                            <a:schemeClr val="tx2"/>
                          </a:solidFill>
                          <a:effectLst/>
                          <a:latin typeface="+mj-lt"/>
                        </a:rPr>
                        <a:t>?</a:t>
                      </a:r>
                      <a:endParaRPr lang="en-US" sz="2400" b="1" dirty="0">
                        <a:solidFill>
                          <a:schemeClr val="tx2"/>
                        </a:solidFill>
                        <a:effectLst/>
                        <a:latin typeface="+mj-lt"/>
                      </a:endParaRPr>
                    </a:p>
                    <a:p>
                      <a:pPr algn="l" fontAlgn="t"/>
                      <a:r>
                        <a:rPr lang="en-US" sz="1800" dirty="0">
                          <a:effectLst/>
                          <a:latin typeface="+mj-lt"/>
                        </a:rPr>
                        <a:t>These approximate periods for each stage of a dispute settlement procedure are target figures — the agreement is flexible. In addition, the countries can settle their dispute themselves at any stage. Totals are also approximate.</a:t>
                      </a:r>
                    </a:p>
                  </a:txBody>
                  <a:tcPr marL="56262" marR="56262" marT="56262" marB="5626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cs-CZ"/>
                    </a:p>
                  </a:txBody>
                  <a:tcPr/>
                </a:tc>
                <a:extLst>
                  <a:ext uri="{0D108BD9-81ED-4DB2-BD59-A6C34878D82A}">
                    <a16:rowId xmlns:a16="http://schemas.microsoft.com/office/drawing/2014/main" val="10000"/>
                  </a:ext>
                </a:extLst>
              </a:tr>
              <a:tr h="477268">
                <a:tc>
                  <a:txBody>
                    <a:bodyPr/>
                    <a:lstStyle/>
                    <a:p>
                      <a:pPr algn="l" fontAlgn="t"/>
                      <a:r>
                        <a:rPr lang="cs-CZ" sz="1800" dirty="0">
                          <a:effectLst/>
                          <a:latin typeface="Trebuchet MS" panose="020B0603020202020204" pitchFamily="34" charset="0"/>
                        </a:rPr>
                        <a:t>60 </a:t>
                      </a:r>
                      <a:r>
                        <a:rPr lang="cs-CZ" sz="1800" dirty="0" err="1">
                          <a:effectLst/>
                          <a:latin typeface="Trebuchet MS" panose="020B0603020202020204" pitchFamily="34" charset="0"/>
                        </a:rPr>
                        <a:t>days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cs-CZ" sz="1800">
                          <a:effectLst/>
                          <a:latin typeface="+mj-lt"/>
                        </a:rPr>
                        <a:t>Consultations, mediation, etc</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7268">
                <a:tc>
                  <a:txBody>
                    <a:bodyPr/>
                    <a:lstStyle/>
                    <a:p>
                      <a:pPr algn="l" fontAlgn="t"/>
                      <a:r>
                        <a:rPr lang="cs-CZ" sz="1800" dirty="0">
                          <a:effectLst/>
                          <a:latin typeface="Trebuchet MS" panose="020B0603020202020204" pitchFamily="34" charset="0"/>
                        </a:rPr>
                        <a:t>45 </a:t>
                      </a:r>
                      <a:r>
                        <a:rPr lang="cs-CZ" sz="1800" dirty="0" err="1">
                          <a:effectLst/>
                          <a:latin typeface="Trebuchet MS" panose="020B0603020202020204" pitchFamily="34" charset="0"/>
                        </a:rPr>
                        <a:t>days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a:effectLst/>
                          <a:latin typeface="+mj-lt"/>
                        </a:rPr>
                        <a:t>Panel set up and panellists appointed</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7268">
                <a:tc>
                  <a:txBody>
                    <a:bodyPr/>
                    <a:lstStyle/>
                    <a:p>
                      <a:pPr algn="l" fontAlgn="t"/>
                      <a:r>
                        <a:rPr lang="cs-CZ" sz="1800" dirty="0">
                          <a:effectLst/>
                          <a:latin typeface="Trebuchet MS" panose="020B0603020202020204" pitchFamily="34" charset="0"/>
                        </a:rPr>
                        <a:t>6 </a:t>
                      </a:r>
                      <a:r>
                        <a:rPr lang="cs-CZ" sz="1800" dirty="0" err="1">
                          <a:effectLst/>
                          <a:latin typeface="Trebuchet MS" panose="020B0603020202020204" pitchFamily="34" charset="0"/>
                        </a:rPr>
                        <a:t>months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a:effectLst/>
                          <a:latin typeface="+mj-lt"/>
                        </a:rPr>
                        <a:t>Final panel report to parties</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7268">
                <a:tc>
                  <a:txBody>
                    <a:bodyPr/>
                    <a:lstStyle/>
                    <a:p>
                      <a:pPr algn="l" fontAlgn="t"/>
                      <a:r>
                        <a:rPr lang="cs-CZ" sz="1800" dirty="0">
                          <a:effectLst/>
                          <a:latin typeface="Trebuchet MS" panose="020B0603020202020204" pitchFamily="34" charset="0"/>
                        </a:rPr>
                        <a:t>3 </a:t>
                      </a:r>
                      <a:r>
                        <a:rPr lang="cs-CZ" sz="1800" dirty="0" err="1">
                          <a:effectLst/>
                          <a:latin typeface="Trebuchet MS" panose="020B0603020202020204" pitchFamily="34" charset="0"/>
                        </a:rPr>
                        <a:t>weeks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a:effectLst/>
                          <a:latin typeface="+mj-lt"/>
                        </a:rPr>
                        <a:t>Final panel report to WTO members</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84082">
                <a:tc>
                  <a:txBody>
                    <a:bodyPr/>
                    <a:lstStyle/>
                    <a:p>
                      <a:pPr algn="l" fontAlgn="t"/>
                      <a:r>
                        <a:rPr lang="cs-CZ" sz="1800" dirty="0">
                          <a:effectLst/>
                          <a:latin typeface="Trebuchet MS" panose="020B0603020202020204" pitchFamily="34" charset="0"/>
                        </a:rPr>
                        <a:t>60 </a:t>
                      </a:r>
                      <a:r>
                        <a:rPr lang="cs-CZ" sz="1800" dirty="0" err="1">
                          <a:effectLst/>
                          <a:latin typeface="Trebuchet MS" panose="020B0603020202020204" pitchFamily="34" charset="0"/>
                        </a:rPr>
                        <a:t>days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latin typeface="+mj-lt"/>
                        </a:rPr>
                        <a:t>Dispute Settlement Body adopts report (if no appeal)</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7268">
                <a:tc>
                  <a:txBody>
                    <a:bodyPr/>
                    <a:lstStyle/>
                    <a:p>
                      <a:pPr algn="l" fontAlgn="t"/>
                      <a:r>
                        <a:rPr lang="cs-CZ" sz="1800" b="1" dirty="0" err="1">
                          <a:effectLst/>
                          <a:latin typeface="Museo Sans 700"/>
                        </a:rPr>
                        <a:t>Total</a:t>
                      </a:r>
                      <a:r>
                        <a:rPr lang="cs-CZ" sz="1800" b="1" dirty="0">
                          <a:effectLst/>
                          <a:latin typeface="Museo Sans 700"/>
                        </a:rPr>
                        <a:t> = 1 </a:t>
                      </a:r>
                      <a:r>
                        <a:rPr lang="cs-CZ" sz="1800" b="1" dirty="0" err="1">
                          <a:effectLst/>
                          <a:latin typeface="Museo Sans 700"/>
                        </a:rPr>
                        <a:t>year</a:t>
                      </a:r>
                      <a:endParaRPr lang="cs-CZ" sz="1800" b="1"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cs-CZ" sz="1800" b="1" dirty="0">
                          <a:effectLst/>
                          <a:latin typeface="+mj-lt"/>
                        </a:rPr>
                        <a:t>(</a:t>
                      </a:r>
                      <a:r>
                        <a:rPr lang="cs-CZ" sz="1800" b="1" dirty="0" err="1">
                          <a:effectLst/>
                          <a:latin typeface="+mj-lt"/>
                        </a:rPr>
                        <a:t>without</a:t>
                      </a:r>
                      <a:r>
                        <a:rPr lang="cs-CZ" sz="1800" b="1" dirty="0">
                          <a:effectLst/>
                          <a:latin typeface="+mj-lt"/>
                        </a:rPr>
                        <a:t> appeal)</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77268">
                <a:tc>
                  <a:txBody>
                    <a:bodyPr/>
                    <a:lstStyle/>
                    <a:p>
                      <a:pPr algn="l" fontAlgn="t"/>
                      <a:r>
                        <a:rPr lang="cs-CZ" sz="1800" dirty="0">
                          <a:effectLst/>
                          <a:latin typeface="Trebuchet MS" panose="020B0603020202020204" pitchFamily="34" charset="0"/>
                        </a:rPr>
                        <a:t>60-90 </a:t>
                      </a:r>
                      <a:r>
                        <a:rPr lang="cs-CZ" sz="1800" dirty="0" err="1">
                          <a:effectLst/>
                          <a:latin typeface="Trebuchet MS" panose="020B0603020202020204" pitchFamily="34" charset="0"/>
                        </a:rPr>
                        <a:t>days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cs-CZ" sz="1800" dirty="0" err="1">
                          <a:effectLst/>
                          <a:latin typeface="+mj-lt"/>
                        </a:rPr>
                        <a:t>Appeals</a:t>
                      </a:r>
                      <a:r>
                        <a:rPr lang="cs-CZ" sz="1800" dirty="0">
                          <a:effectLst/>
                          <a:latin typeface="+mj-lt"/>
                        </a:rPr>
                        <a:t> report</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77268">
                <a:tc>
                  <a:txBody>
                    <a:bodyPr/>
                    <a:lstStyle/>
                    <a:p>
                      <a:pPr algn="l" fontAlgn="t"/>
                      <a:r>
                        <a:rPr lang="cs-CZ" sz="1800" dirty="0">
                          <a:effectLst/>
                          <a:latin typeface="Trebuchet MS" panose="020B0603020202020204" pitchFamily="34" charset="0"/>
                        </a:rPr>
                        <a:t>30 </a:t>
                      </a:r>
                      <a:r>
                        <a:rPr lang="cs-CZ" sz="1800" dirty="0" err="1">
                          <a:effectLst/>
                          <a:latin typeface="Trebuchet MS" panose="020B0603020202020204" pitchFamily="34" charset="0"/>
                        </a:rPr>
                        <a:t>days</a:t>
                      </a:r>
                      <a:endParaRPr lang="cs-CZ" sz="1800"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latin typeface="+mj-lt"/>
                        </a:rPr>
                        <a:t>Dispute Settlement Body adopts appeals report</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91632">
                <a:tc>
                  <a:txBody>
                    <a:bodyPr/>
                    <a:lstStyle/>
                    <a:p>
                      <a:pPr algn="l" fontAlgn="t"/>
                      <a:r>
                        <a:rPr lang="cs-CZ" sz="1800" b="1" dirty="0" err="1">
                          <a:effectLst/>
                          <a:latin typeface="Museo Sans 700"/>
                        </a:rPr>
                        <a:t>Total</a:t>
                      </a:r>
                      <a:r>
                        <a:rPr lang="cs-CZ" sz="1800" b="1" dirty="0">
                          <a:effectLst/>
                          <a:latin typeface="Museo Sans 700"/>
                        </a:rPr>
                        <a:t> = 1y 3m</a:t>
                      </a:r>
                      <a:endParaRPr lang="cs-CZ" sz="1800" b="1" dirty="0">
                        <a:effectLst/>
                        <a:latin typeface="Trebuchet MS" panose="020B0603020202020204" pitchFamily="34" charset="0"/>
                      </a:endParaRPr>
                    </a:p>
                  </a:txBody>
                  <a:tcPr marL="56262" marR="56262" marT="56262" marB="56262">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cs-CZ" sz="1800" b="1" dirty="0">
                          <a:effectLst/>
                          <a:latin typeface="+mj-lt"/>
                        </a:rPr>
                        <a:t>(</a:t>
                      </a:r>
                      <a:r>
                        <a:rPr lang="cs-CZ" sz="1800" b="1" dirty="0" err="1">
                          <a:effectLst/>
                          <a:latin typeface="+mj-lt"/>
                        </a:rPr>
                        <a:t>with</a:t>
                      </a:r>
                      <a:r>
                        <a:rPr lang="cs-CZ" sz="1800" b="1" dirty="0">
                          <a:effectLst/>
                          <a:latin typeface="+mj-lt"/>
                        </a:rPr>
                        <a:t> appeal)</a:t>
                      </a:r>
                    </a:p>
                  </a:txBody>
                  <a:tcPr marL="56262" marR="56262" marT="56262" marB="56262">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27900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71</a:t>
            </a:fld>
            <a:endParaRPr lang="cs-CZ" altLang="cs-CZ" dirty="0"/>
          </a:p>
        </p:txBody>
      </p:sp>
      <p:sp>
        <p:nvSpPr>
          <p:cNvPr id="4" name="Nadpis 3"/>
          <p:cNvSpPr>
            <a:spLocks noGrp="1"/>
          </p:cNvSpPr>
          <p:nvPr>
            <p:ph type="title"/>
          </p:nvPr>
        </p:nvSpPr>
        <p:spPr/>
        <p:txBody>
          <a:bodyPr/>
          <a:lstStyle/>
          <a:p>
            <a:r>
              <a:rPr lang="cs-CZ" dirty="0"/>
              <a:t>Poslední fáze</a:t>
            </a:r>
          </a:p>
        </p:txBody>
      </p:sp>
      <p:sp>
        <p:nvSpPr>
          <p:cNvPr id="5" name="Zástupný symbol pro obsah 4"/>
          <p:cNvSpPr>
            <a:spLocks noGrp="1"/>
          </p:cNvSpPr>
          <p:nvPr>
            <p:ph idx="1"/>
          </p:nvPr>
        </p:nvSpPr>
        <p:spPr>
          <a:xfrm>
            <a:off x="720000" y="1692002"/>
            <a:ext cx="10753200" cy="2668983"/>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ve zprávě (Panelu či Odvolacího orgánu) – doporučení straně</a:t>
            </a:r>
          </a:p>
          <a:p>
            <a:r>
              <a:rPr lang="cs-CZ" dirty="0"/>
              <a:t>povinnost bezodkladného provádění doporučení (výjimky)</a:t>
            </a:r>
          </a:p>
          <a:p>
            <a:r>
              <a:rPr lang="cs-CZ" dirty="0"/>
              <a:t>stát neprovádí doporučení či rozhodnutí – sankce</a:t>
            </a:r>
          </a:p>
          <a:p>
            <a:r>
              <a:rPr lang="cs-CZ" dirty="0"/>
              <a:t>vyrovnání a suspenze koncesí (čl. 22)</a:t>
            </a:r>
          </a:p>
        </p:txBody>
      </p:sp>
    </p:spTree>
    <p:extLst>
      <p:ext uri="{BB962C8B-B14F-4D97-AF65-F5344CB8AC3E}">
        <p14:creationId xmlns:p14="http://schemas.microsoft.com/office/powerpoint/2010/main" val="24675788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72</a:t>
            </a:fld>
            <a:endParaRPr lang="cs-CZ" altLang="cs-CZ" dirty="0"/>
          </a:p>
        </p:txBody>
      </p:sp>
      <p:sp>
        <p:nvSpPr>
          <p:cNvPr id="4" name="Nadpis 3"/>
          <p:cNvSpPr>
            <a:spLocks noGrp="1"/>
          </p:cNvSpPr>
          <p:nvPr>
            <p:ph type="title"/>
          </p:nvPr>
        </p:nvSpPr>
        <p:spPr/>
        <p:txBody>
          <a:bodyPr/>
          <a:lstStyle/>
          <a:p>
            <a:r>
              <a:rPr lang="cs-CZ" dirty="0"/>
              <a:t>Jiné způsoby řešení sporů</a:t>
            </a:r>
          </a:p>
        </p:txBody>
      </p:sp>
      <p:sp>
        <p:nvSpPr>
          <p:cNvPr id="5" name="Zástupný symbol pro obsah 4"/>
          <p:cNvSpPr>
            <a:spLocks noGrp="1"/>
          </p:cNvSpPr>
          <p:nvPr>
            <p:ph idx="1"/>
          </p:nvPr>
        </p:nvSpPr>
        <p:spPr>
          <a:xfrm>
            <a:off x="720000" y="1692002"/>
            <a:ext cx="10753200" cy="2211783"/>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cs-CZ" dirty="0"/>
              <a:t>rozhodčí řízení (čl. 25)</a:t>
            </a:r>
          </a:p>
          <a:p>
            <a:r>
              <a:rPr lang="cs-CZ" dirty="0"/>
              <a:t>dobré služby, smírčí řešení a zprostředkování (čl. 5) – nabízí často generální ředitel</a:t>
            </a:r>
          </a:p>
        </p:txBody>
      </p:sp>
    </p:spTree>
    <p:extLst>
      <p:ext uri="{BB962C8B-B14F-4D97-AF65-F5344CB8AC3E}">
        <p14:creationId xmlns:p14="http://schemas.microsoft.com/office/powerpoint/2010/main" val="3040024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73</a:t>
            </a:fld>
            <a:endParaRPr lang="cs-CZ" altLang="cs-CZ" dirty="0"/>
          </a:p>
        </p:txBody>
      </p:sp>
      <p:sp>
        <p:nvSpPr>
          <p:cNvPr id="4" name="Nadpis 3"/>
          <p:cNvSpPr>
            <a:spLocks noGrp="1"/>
          </p:cNvSpPr>
          <p:nvPr>
            <p:ph type="title"/>
          </p:nvPr>
        </p:nvSpPr>
        <p:spPr/>
        <p:txBody>
          <a:bodyPr/>
          <a:lstStyle/>
          <a:p>
            <a:r>
              <a:rPr lang="cs-CZ" dirty="0"/>
              <a:t>Nejdelší spor 1993-2010: spor o banány</a:t>
            </a:r>
          </a:p>
        </p:txBody>
      </p:sp>
      <p:pic>
        <p:nvPicPr>
          <p:cNvPr id="2050" name="Picture 2" descr="Image result for baná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159" y="2229128"/>
            <a:ext cx="4126672" cy="294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98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540000" y="0"/>
            <a:ext cx="5218112" cy="2930346"/>
          </a:xfrm>
        </p:spPr>
      </p:pic>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74</a:t>
            </a:fld>
            <a:endParaRPr lang="cs-CZ" altLang="cs-CZ" dirty="0"/>
          </a:p>
        </p:txBody>
      </p:sp>
      <p:sp>
        <p:nvSpPr>
          <p:cNvPr id="4" name="Nadpis 3"/>
          <p:cNvSpPr>
            <a:spLocks noGrp="1"/>
          </p:cNvSpPr>
          <p:nvPr>
            <p:ph type="title"/>
          </p:nvPr>
        </p:nvSpPr>
        <p:spPr>
          <a:xfrm>
            <a:off x="6251280" y="720000"/>
            <a:ext cx="5390260" cy="1436346"/>
          </a:xfrm>
        </p:spPr>
        <p:txBody>
          <a:bodyPr/>
          <a:lstStyle/>
          <a:p>
            <a:r>
              <a:rPr lang="cs-CZ" dirty="0"/>
              <a:t>Jak vypadá „záznam“ o řešení sporu</a:t>
            </a:r>
          </a:p>
        </p:txBody>
      </p:sp>
      <p:sp>
        <p:nvSpPr>
          <p:cNvPr id="8" name="Zástupný symbol pro text 7"/>
          <p:cNvSpPr>
            <a:spLocks noGrp="1"/>
          </p:cNvSpPr>
          <p:nvPr>
            <p:ph type="body" sz="quarter" idx="19"/>
          </p:nvPr>
        </p:nvSpPr>
        <p:spPr/>
        <p:txBody>
          <a:bodyPr/>
          <a:lstStyle/>
          <a:p>
            <a:endParaRPr lang="cs-CZ"/>
          </a:p>
        </p:txBody>
      </p:sp>
      <p:sp>
        <p:nvSpPr>
          <p:cNvPr id="9" name="Zástupný symbol pro obsah 8"/>
          <p:cNvSpPr>
            <a:spLocks noGrp="1"/>
          </p:cNvSpPr>
          <p:nvPr>
            <p:ph idx="28"/>
          </p:nvPr>
        </p:nvSpPr>
        <p:spPr>
          <a:xfrm>
            <a:off x="6974006" y="4069824"/>
            <a:ext cx="4497272" cy="1737200"/>
          </a:xfrm>
        </p:spPr>
        <p:txBody>
          <a:bodyPr/>
          <a:lstStyle/>
          <a:p>
            <a:pPr marL="72000" indent="0">
              <a:buNone/>
            </a:pPr>
            <a:r>
              <a:rPr lang="cs-CZ" dirty="0">
                <a:hlinkClick r:id="rId3"/>
              </a:rPr>
              <a:t>https://www.wto.org/english/tratop_e/dispu_e/find_dispu_cases_e.htm</a:t>
            </a:r>
            <a:endParaRPr lang="cs-CZ" dirty="0"/>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10" y="2875548"/>
            <a:ext cx="5908491" cy="3141964"/>
          </a:xfrm>
          <a:prstGeom prst="rect">
            <a:avLst/>
          </a:prstGeom>
        </p:spPr>
      </p:pic>
    </p:spTree>
    <p:extLst>
      <p:ext uri="{BB962C8B-B14F-4D97-AF65-F5344CB8AC3E}">
        <p14:creationId xmlns:p14="http://schemas.microsoft.com/office/powerpoint/2010/main" val="4052038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CA811A0-4DD8-ADD2-C1C2-EFD2E3DF0E86}"/>
              </a:ext>
            </a:extLst>
          </p:cNvPr>
          <p:cNvSpPr>
            <a:spLocks noGrp="1"/>
          </p:cNvSpPr>
          <p:nvPr>
            <p:ph type="ftr" sz="quarter" idx="10"/>
          </p:nvPr>
        </p:nvSpPr>
        <p:spPr/>
        <p:txBody>
          <a:bodyPr/>
          <a:lstStyle/>
          <a:p>
            <a:r>
              <a:rPr lang="cs-CZ" altLang="cs-CZ"/>
              <a:t>JUDr. Malachta Radovan - KMEP</a:t>
            </a:r>
            <a:endParaRPr lang="cs-CZ" altLang="cs-CZ" dirty="0"/>
          </a:p>
        </p:txBody>
      </p:sp>
      <p:sp>
        <p:nvSpPr>
          <p:cNvPr id="4" name="Zástupný symbol pro číslo snímku 3">
            <a:extLst>
              <a:ext uri="{FF2B5EF4-FFF2-40B4-BE49-F238E27FC236}">
                <a16:creationId xmlns:a16="http://schemas.microsoft.com/office/drawing/2014/main" id="{790F4F22-093F-4721-583F-34FBCEBBC451}"/>
              </a:ext>
            </a:extLst>
          </p:cNvPr>
          <p:cNvSpPr>
            <a:spLocks noGrp="1"/>
          </p:cNvSpPr>
          <p:nvPr>
            <p:ph type="sldNum" sz="quarter" idx="11"/>
          </p:nvPr>
        </p:nvSpPr>
        <p:spPr/>
        <p:txBody>
          <a:bodyPr/>
          <a:lstStyle/>
          <a:p>
            <a:fld id="{D6D6C118-631F-4A80-9886-907009361577}" type="slidenum">
              <a:rPr lang="cs-CZ" altLang="cs-CZ" smtClean="0"/>
              <a:pPr/>
              <a:t>75</a:t>
            </a:fld>
            <a:endParaRPr lang="cs-CZ" altLang="cs-CZ" dirty="0"/>
          </a:p>
        </p:txBody>
      </p:sp>
      <p:sp>
        <p:nvSpPr>
          <p:cNvPr id="8" name="Nadpis 7">
            <a:extLst>
              <a:ext uri="{FF2B5EF4-FFF2-40B4-BE49-F238E27FC236}">
                <a16:creationId xmlns:a16="http://schemas.microsoft.com/office/drawing/2014/main" id="{29B7D011-5E01-A9E2-1F66-CE5FD5767EED}"/>
              </a:ext>
            </a:extLst>
          </p:cNvPr>
          <p:cNvSpPr>
            <a:spLocks noGrp="1"/>
          </p:cNvSpPr>
          <p:nvPr>
            <p:ph type="title"/>
          </p:nvPr>
        </p:nvSpPr>
        <p:spPr/>
        <p:txBody>
          <a:bodyPr/>
          <a:lstStyle/>
          <a:p>
            <a:r>
              <a:rPr lang="cs-CZ" dirty="0">
                <a:solidFill>
                  <a:srgbClr val="C00000"/>
                </a:solidFill>
              </a:rPr>
              <a:t>OECD</a:t>
            </a:r>
            <a:br>
              <a:rPr lang="cs-CZ" dirty="0">
                <a:solidFill>
                  <a:srgbClr val="C00000"/>
                </a:solidFill>
              </a:rPr>
            </a:br>
            <a:r>
              <a:rPr lang="cs-CZ" dirty="0">
                <a:solidFill>
                  <a:srgbClr val="C00000"/>
                </a:solidFill>
              </a:rPr>
              <a:t>Organizace pro hospodářskou spolupráci a rozvoj</a:t>
            </a:r>
          </a:p>
        </p:txBody>
      </p:sp>
      <p:pic>
        <p:nvPicPr>
          <p:cNvPr id="1026" name="Picture 2" descr="Pozitivní vysvědčení od OECD: Česko nepodceňuje riziko korupce zahraničních  autorit - Soustava státního zastupitelství ČR">
            <a:extLst>
              <a:ext uri="{FF2B5EF4-FFF2-40B4-BE49-F238E27FC236}">
                <a16:creationId xmlns:a16="http://schemas.microsoft.com/office/drawing/2014/main" id="{C26F9A7D-EBEF-69CE-B5FC-891C1AA64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0" y="4158490"/>
            <a:ext cx="4391020" cy="219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667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9FF5C2-49B3-8B57-0CA5-698A616207D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75C48A40-144D-B745-54B1-92B0639124C9}"/>
              </a:ext>
            </a:extLst>
          </p:cNvPr>
          <p:cNvSpPr>
            <a:spLocks noGrp="1"/>
          </p:cNvSpPr>
          <p:nvPr>
            <p:ph type="sldNum" sz="quarter" idx="11"/>
          </p:nvPr>
        </p:nvSpPr>
        <p:spPr/>
        <p:txBody>
          <a:bodyPr/>
          <a:lstStyle/>
          <a:p>
            <a:fld id="{0970407D-EE58-4A0B-824B-1D3AE42DD9CF}" type="slidenum">
              <a:rPr lang="cs-CZ" altLang="cs-CZ" smtClean="0"/>
              <a:pPr/>
              <a:t>76</a:t>
            </a:fld>
            <a:endParaRPr lang="cs-CZ" altLang="cs-CZ" dirty="0"/>
          </a:p>
        </p:txBody>
      </p:sp>
      <p:sp>
        <p:nvSpPr>
          <p:cNvPr id="4" name="Nadpis 3">
            <a:extLst>
              <a:ext uri="{FF2B5EF4-FFF2-40B4-BE49-F238E27FC236}">
                <a16:creationId xmlns:a16="http://schemas.microsoft.com/office/drawing/2014/main" id="{6437F53B-C989-9F04-DC3E-9363364CE9D9}"/>
              </a:ext>
            </a:extLst>
          </p:cNvPr>
          <p:cNvSpPr>
            <a:spLocks noGrp="1"/>
          </p:cNvSpPr>
          <p:nvPr>
            <p:ph type="title"/>
          </p:nvPr>
        </p:nvSpPr>
        <p:spPr/>
        <p:txBody>
          <a:bodyPr/>
          <a:lstStyle/>
          <a:p>
            <a:r>
              <a:rPr lang="en-US" dirty="0" err="1"/>
              <a:t>Organisation</a:t>
            </a:r>
            <a:r>
              <a:rPr lang="en-US" dirty="0"/>
              <a:t> for Economic </a:t>
            </a:r>
            <a:r>
              <a:rPr lang="en-US" dirty="0" err="1"/>
              <a:t>Economic</a:t>
            </a:r>
            <a:r>
              <a:rPr lang="en-US" dirty="0"/>
              <a:t> Co-operation operation and Development</a:t>
            </a:r>
            <a:endParaRPr lang="cs-CZ" dirty="0"/>
          </a:p>
        </p:txBody>
      </p:sp>
      <p:sp>
        <p:nvSpPr>
          <p:cNvPr id="5" name="Zástupný obsah 4">
            <a:extLst>
              <a:ext uri="{FF2B5EF4-FFF2-40B4-BE49-F238E27FC236}">
                <a16:creationId xmlns:a16="http://schemas.microsoft.com/office/drawing/2014/main" id="{235D1D58-BC6B-9A17-7795-79690F24CF55}"/>
              </a:ext>
            </a:extLst>
          </p:cNvPr>
          <p:cNvSpPr>
            <a:spLocks noGrp="1"/>
          </p:cNvSpPr>
          <p:nvPr>
            <p:ph idx="1"/>
          </p:nvPr>
        </p:nvSpPr>
        <p:spPr>
          <a:xfrm>
            <a:off x="720000" y="2009868"/>
            <a:ext cx="10753200" cy="3503692"/>
          </a:xfrm>
          <a:solidFill>
            <a:schemeClr val="accent4">
              <a:lumMod val="20000"/>
              <a:lumOff val="80000"/>
            </a:schemeClr>
          </a:solidFill>
          <a:ln>
            <a:solidFill>
              <a:schemeClr val="accent1"/>
            </a:solidFill>
          </a:ln>
        </p:spPr>
        <p:txBody>
          <a:bodyPr/>
          <a:lstStyle/>
          <a:p>
            <a:r>
              <a:rPr lang="cs-CZ" i="1" dirty="0"/>
              <a:t>„</a:t>
            </a:r>
            <a:r>
              <a:rPr lang="en-US" i="1" dirty="0"/>
              <a:t>Together, we create better policies for better lives</a:t>
            </a:r>
            <a:r>
              <a:rPr lang="cs-CZ" i="1" dirty="0"/>
              <a:t>.“</a:t>
            </a:r>
          </a:p>
          <a:p>
            <a:r>
              <a:rPr lang="cs-CZ" dirty="0"/>
              <a:t>vznik 1961</a:t>
            </a:r>
          </a:p>
          <a:p>
            <a:r>
              <a:rPr lang="cs-CZ" dirty="0"/>
              <a:t>ekonomický protějšek NATO</a:t>
            </a:r>
          </a:p>
          <a:p>
            <a:r>
              <a:rPr lang="cs-CZ" dirty="0"/>
              <a:t>1948 - Organizace pro Evropskou hospodářskou spolupráci </a:t>
            </a:r>
          </a:p>
          <a:p>
            <a:pPr lvl="1"/>
            <a:r>
              <a:rPr lang="cs-CZ" dirty="0"/>
              <a:t>přerozdělování prostředků Marshallova plánu (1947/1948)</a:t>
            </a:r>
          </a:p>
          <a:p>
            <a:r>
              <a:rPr lang="cs-CZ" dirty="0"/>
              <a:t>sídlo Paříž</a:t>
            </a:r>
          </a:p>
          <a:p>
            <a:endParaRPr lang="cs-CZ" dirty="0"/>
          </a:p>
        </p:txBody>
      </p:sp>
      <p:pic>
        <p:nvPicPr>
          <p:cNvPr id="2050" name="Picture 2" descr="Château de la Muette - Wikipedia">
            <a:extLst>
              <a:ext uri="{FF2B5EF4-FFF2-40B4-BE49-F238E27FC236}">
                <a16:creationId xmlns:a16="http://schemas.microsoft.com/office/drawing/2014/main" id="{59168CF3-8BC9-B7A0-9FEE-E8602BC00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751" y="5013441"/>
            <a:ext cx="3169558" cy="171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07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7A89E10-9493-0628-1399-58A44955CF0D}"/>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50F43580-C3BB-3B8C-238E-98A70BF5428C}"/>
              </a:ext>
            </a:extLst>
          </p:cNvPr>
          <p:cNvSpPr>
            <a:spLocks noGrp="1"/>
          </p:cNvSpPr>
          <p:nvPr>
            <p:ph type="sldNum" sz="quarter" idx="11"/>
          </p:nvPr>
        </p:nvSpPr>
        <p:spPr/>
        <p:txBody>
          <a:bodyPr/>
          <a:lstStyle/>
          <a:p>
            <a:fld id="{0970407D-EE58-4A0B-824B-1D3AE42DD9CF}" type="slidenum">
              <a:rPr lang="cs-CZ" altLang="cs-CZ" smtClean="0"/>
              <a:pPr/>
              <a:t>77</a:t>
            </a:fld>
            <a:endParaRPr lang="cs-CZ" altLang="cs-CZ" dirty="0"/>
          </a:p>
        </p:txBody>
      </p:sp>
      <p:sp>
        <p:nvSpPr>
          <p:cNvPr id="4" name="Nadpis 3">
            <a:extLst>
              <a:ext uri="{FF2B5EF4-FFF2-40B4-BE49-F238E27FC236}">
                <a16:creationId xmlns:a16="http://schemas.microsoft.com/office/drawing/2014/main" id="{E6A82D75-D9AE-838D-4F38-E92FF9304A2D}"/>
              </a:ext>
            </a:extLst>
          </p:cNvPr>
          <p:cNvSpPr>
            <a:spLocks noGrp="1"/>
          </p:cNvSpPr>
          <p:nvPr>
            <p:ph type="title"/>
          </p:nvPr>
        </p:nvSpPr>
        <p:spPr/>
        <p:txBody>
          <a:bodyPr/>
          <a:lstStyle/>
          <a:p>
            <a:r>
              <a:rPr lang="cs-CZ" dirty="0"/>
              <a:t>Činnost a oblast zájmu</a:t>
            </a:r>
          </a:p>
        </p:txBody>
      </p:sp>
      <p:sp>
        <p:nvSpPr>
          <p:cNvPr id="5" name="Zástupný obsah 4">
            <a:extLst>
              <a:ext uri="{FF2B5EF4-FFF2-40B4-BE49-F238E27FC236}">
                <a16:creationId xmlns:a16="http://schemas.microsoft.com/office/drawing/2014/main" id="{74F9B0EE-DB65-D8E0-656C-FE61719DD105}"/>
              </a:ext>
            </a:extLst>
          </p:cNvPr>
          <p:cNvSpPr>
            <a:spLocks noGrp="1"/>
          </p:cNvSpPr>
          <p:nvPr>
            <p:ph idx="1"/>
          </p:nvPr>
        </p:nvSpPr>
        <p:spPr>
          <a:xfrm>
            <a:off x="720000" y="1692002"/>
            <a:ext cx="10753200" cy="4328552"/>
          </a:xfrm>
          <a:solidFill>
            <a:schemeClr val="accent4">
              <a:lumMod val="20000"/>
              <a:lumOff val="80000"/>
            </a:schemeClr>
          </a:solidFill>
          <a:ln>
            <a:solidFill>
              <a:schemeClr val="accent1"/>
            </a:solidFill>
          </a:ln>
        </p:spPr>
        <p:txBody>
          <a:bodyPr/>
          <a:lstStyle/>
          <a:p>
            <a:r>
              <a:rPr lang="cs-CZ" dirty="0"/>
              <a:t>řešení ekonomických, sociálních a řídících problémů, které sebou přináší globalizace, ale také při využívání jejích možností</a:t>
            </a:r>
          </a:p>
          <a:p>
            <a:r>
              <a:rPr lang="cs-CZ" dirty="0"/>
              <a:t>porovnání zkušeností vlád, hledání společného řešení </a:t>
            </a:r>
          </a:p>
          <a:p>
            <a:endParaRPr lang="cs-CZ" dirty="0"/>
          </a:p>
          <a:p>
            <a:endParaRPr lang="cs-CZ" dirty="0"/>
          </a:p>
          <a:p>
            <a:pPr marL="72000" indent="0">
              <a:buNone/>
            </a:pPr>
            <a:endParaRPr lang="cs-CZ" dirty="0"/>
          </a:p>
          <a:p>
            <a:pPr marL="72000" indent="0">
              <a:buNone/>
            </a:pPr>
            <a:r>
              <a:rPr lang="cs-CZ" sz="2000" dirty="0"/>
              <a:t>								(OBSE: 2007)</a:t>
            </a:r>
            <a:endParaRPr lang="cs-CZ" dirty="0"/>
          </a:p>
        </p:txBody>
      </p:sp>
      <p:pic>
        <p:nvPicPr>
          <p:cNvPr id="7" name="Obrázek 6">
            <a:extLst>
              <a:ext uri="{FF2B5EF4-FFF2-40B4-BE49-F238E27FC236}">
                <a16:creationId xmlns:a16="http://schemas.microsoft.com/office/drawing/2014/main" id="{9BB4E94E-2730-6276-A37D-44F279467615}"/>
              </a:ext>
            </a:extLst>
          </p:cNvPr>
          <p:cNvPicPr>
            <a:picLocks noChangeAspect="1"/>
          </p:cNvPicPr>
          <p:nvPr/>
        </p:nvPicPr>
        <p:blipFill>
          <a:blip r:embed="rId2"/>
          <a:stretch>
            <a:fillRect/>
          </a:stretch>
        </p:blipFill>
        <p:spPr>
          <a:xfrm>
            <a:off x="810414" y="3748707"/>
            <a:ext cx="3417554" cy="1763517"/>
          </a:xfrm>
          <a:prstGeom prst="rect">
            <a:avLst/>
          </a:prstGeom>
        </p:spPr>
      </p:pic>
      <p:pic>
        <p:nvPicPr>
          <p:cNvPr id="9" name="Obrázek 8">
            <a:extLst>
              <a:ext uri="{FF2B5EF4-FFF2-40B4-BE49-F238E27FC236}">
                <a16:creationId xmlns:a16="http://schemas.microsoft.com/office/drawing/2014/main" id="{7E081E41-85C5-0D5F-965F-1C5E7B6CE612}"/>
              </a:ext>
            </a:extLst>
          </p:cNvPr>
          <p:cNvPicPr>
            <a:picLocks noChangeAspect="1"/>
          </p:cNvPicPr>
          <p:nvPr/>
        </p:nvPicPr>
        <p:blipFill>
          <a:blip r:embed="rId3"/>
          <a:stretch>
            <a:fillRect/>
          </a:stretch>
        </p:blipFill>
        <p:spPr>
          <a:xfrm>
            <a:off x="4447841" y="3748707"/>
            <a:ext cx="2753109" cy="857370"/>
          </a:xfrm>
          <a:prstGeom prst="rect">
            <a:avLst/>
          </a:prstGeom>
        </p:spPr>
      </p:pic>
      <p:pic>
        <p:nvPicPr>
          <p:cNvPr id="11" name="Obrázek 10">
            <a:extLst>
              <a:ext uri="{FF2B5EF4-FFF2-40B4-BE49-F238E27FC236}">
                <a16:creationId xmlns:a16="http://schemas.microsoft.com/office/drawing/2014/main" id="{8A6EFCDC-8ACF-570D-E76A-96EBD78B0603}"/>
              </a:ext>
            </a:extLst>
          </p:cNvPr>
          <p:cNvPicPr>
            <a:picLocks noChangeAspect="1"/>
          </p:cNvPicPr>
          <p:nvPr/>
        </p:nvPicPr>
        <p:blipFill>
          <a:blip r:embed="rId4"/>
          <a:stretch>
            <a:fillRect/>
          </a:stretch>
        </p:blipFill>
        <p:spPr>
          <a:xfrm>
            <a:off x="7488387" y="3762001"/>
            <a:ext cx="2810267" cy="1343212"/>
          </a:xfrm>
          <a:prstGeom prst="rect">
            <a:avLst/>
          </a:prstGeom>
        </p:spPr>
      </p:pic>
      <p:pic>
        <p:nvPicPr>
          <p:cNvPr id="13" name="Obrázek 12">
            <a:extLst>
              <a:ext uri="{FF2B5EF4-FFF2-40B4-BE49-F238E27FC236}">
                <a16:creationId xmlns:a16="http://schemas.microsoft.com/office/drawing/2014/main" id="{B9AABCA5-1666-C721-1F8D-02604BE94594}"/>
              </a:ext>
            </a:extLst>
          </p:cNvPr>
          <p:cNvPicPr>
            <a:picLocks noChangeAspect="1"/>
          </p:cNvPicPr>
          <p:nvPr/>
        </p:nvPicPr>
        <p:blipFill>
          <a:blip r:embed="rId5"/>
          <a:stretch>
            <a:fillRect/>
          </a:stretch>
        </p:blipFill>
        <p:spPr>
          <a:xfrm>
            <a:off x="4433991" y="4773090"/>
            <a:ext cx="2848373" cy="1114581"/>
          </a:xfrm>
          <a:prstGeom prst="rect">
            <a:avLst/>
          </a:prstGeom>
        </p:spPr>
      </p:pic>
    </p:spTree>
    <p:extLst>
      <p:ext uri="{BB962C8B-B14F-4D97-AF65-F5344CB8AC3E}">
        <p14:creationId xmlns:p14="http://schemas.microsoft.com/office/powerpoint/2010/main" val="1958002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507C5D-C368-E3E0-A720-5F95325814E0}"/>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81C2E32F-6820-9261-442E-FB69ED212515}"/>
              </a:ext>
            </a:extLst>
          </p:cNvPr>
          <p:cNvSpPr>
            <a:spLocks noGrp="1"/>
          </p:cNvSpPr>
          <p:nvPr>
            <p:ph type="sldNum" sz="quarter" idx="11"/>
          </p:nvPr>
        </p:nvSpPr>
        <p:spPr/>
        <p:txBody>
          <a:bodyPr/>
          <a:lstStyle/>
          <a:p>
            <a:fld id="{0970407D-EE58-4A0B-824B-1D3AE42DD9CF}" type="slidenum">
              <a:rPr lang="cs-CZ" altLang="cs-CZ" smtClean="0"/>
              <a:pPr/>
              <a:t>78</a:t>
            </a:fld>
            <a:endParaRPr lang="cs-CZ" altLang="cs-CZ" dirty="0"/>
          </a:p>
        </p:txBody>
      </p:sp>
      <p:sp>
        <p:nvSpPr>
          <p:cNvPr id="4" name="Nadpis 3">
            <a:extLst>
              <a:ext uri="{FF2B5EF4-FFF2-40B4-BE49-F238E27FC236}">
                <a16:creationId xmlns:a16="http://schemas.microsoft.com/office/drawing/2014/main" id="{6C446D70-C597-51B4-9B34-2BD69EF876D2}"/>
              </a:ext>
            </a:extLst>
          </p:cNvPr>
          <p:cNvSpPr>
            <a:spLocks noGrp="1"/>
          </p:cNvSpPr>
          <p:nvPr>
            <p:ph type="title"/>
          </p:nvPr>
        </p:nvSpPr>
        <p:spPr/>
        <p:txBody>
          <a:bodyPr/>
          <a:lstStyle/>
          <a:p>
            <a:r>
              <a:rPr lang="cs-CZ" dirty="0"/>
              <a:t>Struktura</a:t>
            </a:r>
          </a:p>
        </p:txBody>
      </p:sp>
      <p:sp>
        <p:nvSpPr>
          <p:cNvPr id="5" name="Zástupný obsah 4">
            <a:extLst>
              <a:ext uri="{FF2B5EF4-FFF2-40B4-BE49-F238E27FC236}">
                <a16:creationId xmlns:a16="http://schemas.microsoft.com/office/drawing/2014/main" id="{CC8BA4C6-752D-EC66-AAB6-408CA4E60020}"/>
              </a:ext>
            </a:extLst>
          </p:cNvPr>
          <p:cNvSpPr>
            <a:spLocks noGrp="1"/>
          </p:cNvSpPr>
          <p:nvPr>
            <p:ph idx="1"/>
          </p:nvPr>
        </p:nvSpPr>
        <p:spPr>
          <a:xfrm>
            <a:off x="720000" y="1692002"/>
            <a:ext cx="10753200" cy="1947491"/>
          </a:xfrm>
          <a:solidFill>
            <a:schemeClr val="accent4">
              <a:lumMod val="20000"/>
              <a:lumOff val="80000"/>
            </a:schemeClr>
          </a:solidFill>
          <a:ln>
            <a:solidFill>
              <a:schemeClr val="accent1"/>
            </a:solidFill>
          </a:ln>
        </p:spPr>
        <p:txBody>
          <a:bodyPr/>
          <a:lstStyle/>
          <a:p>
            <a:r>
              <a:rPr lang="cs-CZ" dirty="0"/>
              <a:t>Rada (rozhodovací pravomoc, konsensus)</a:t>
            </a:r>
          </a:p>
          <a:p>
            <a:r>
              <a:rPr lang="cs-CZ" dirty="0"/>
              <a:t>Výbory (řídící, odborné)</a:t>
            </a:r>
          </a:p>
          <a:p>
            <a:r>
              <a:rPr lang="cs-CZ" dirty="0"/>
              <a:t>Sekretariát (v čele generální tajemník)</a:t>
            </a:r>
          </a:p>
        </p:txBody>
      </p:sp>
    </p:spTree>
    <p:extLst>
      <p:ext uri="{BB962C8B-B14F-4D97-AF65-F5344CB8AC3E}">
        <p14:creationId xmlns:p14="http://schemas.microsoft.com/office/powerpoint/2010/main" val="2533209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6C2CDD5-E40A-49E0-7015-F346D4A70531}"/>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2D403507-7418-FA6D-C491-4C7FD965C832}"/>
              </a:ext>
            </a:extLst>
          </p:cNvPr>
          <p:cNvSpPr>
            <a:spLocks noGrp="1"/>
          </p:cNvSpPr>
          <p:nvPr>
            <p:ph type="sldNum" sz="quarter" idx="11"/>
          </p:nvPr>
        </p:nvSpPr>
        <p:spPr/>
        <p:txBody>
          <a:bodyPr/>
          <a:lstStyle/>
          <a:p>
            <a:fld id="{0970407D-EE58-4A0B-824B-1D3AE42DD9CF}" type="slidenum">
              <a:rPr lang="cs-CZ" altLang="cs-CZ" smtClean="0"/>
              <a:pPr/>
              <a:t>79</a:t>
            </a:fld>
            <a:endParaRPr lang="cs-CZ" altLang="cs-CZ" dirty="0"/>
          </a:p>
        </p:txBody>
      </p:sp>
      <p:sp>
        <p:nvSpPr>
          <p:cNvPr id="4" name="Nadpis 3">
            <a:extLst>
              <a:ext uri="{FF2B5EF4-FFF2-40B4-BE49-F238E27FC236}">
                <a16:creationId xmlns:a16="http://schemas.microsoft.com/office/drawing/2014/main" id="{78BDACA4-FAC9-480C-26CB-41A89ADC7E95}"/>
              </a:ext>
            </a:extLst>
          </p:cNvPr>
          <p:cNvSpPr>
            <a:spLocks noGrp="1"/>
          </p:cNvSpPr>
          <p:nvPr>
            <p:ph type="title"/>
          </p:nvPr>
        </p:nvSpPr>
        <p:spPr/>
        <p:txBody>
          <a:bodyPr/>
          <a:lstStyle/>
          <a:p>
            <a:r>
              <a:rPr lang="cs-CZ" dirty="0"/>
              <a:t>Členské státy</a:t>
            </a:r>
          </a:p>
        </p:txBody>
      </p:sp>
      <p:sp>
        <p:nvSpPr>
          <p:cNvPr id="5" name="Zástupný obsah 4">
            <a:extLst>
              <a:ext uri="{FF2B5EF4-FFF2-40B4-BE49-F238E27FC236}">
                <a16:creationId xmlns:a16="http://schemas.microsoft.com/office/drawing/2014/main" id="{055F6079-7953-52BE-9DAF-195A918795F9}"/>
              </a:ext>
            </a:extLst>
          </p:cNvPr>
          <p:cNvSpPr>
            <a:spLocks noGrp="1"/>
          </p:cNvSpPr>
          <p:nvPr>
            <p:ph idx="1"/>
          </p:nvPr>
        </p:nvSpPr>
        <p:spPr/>
        <p:txBody>
          <a:bodyPr/>
          <a:lstStyle/>
          <a:p>
            <a:endParaRPr lang="cs-CZ" dirty="0"/>
          </a:p>
          <a:p>
            <a:endParaRPr lang="cs-CZ" dirty="0"/>
          </a:p>
          <a:p>
            <a:endParaRPr lang="cs-CZ" dirty="0"/>
          </a:p>
          <a:p>
            <a:endParaRPr lang="cs-CZ" dirty="0"/>
          </a:p>
          <a:p>
            <a:endParaRPr lang="cs-CZ" dirty="0"/>
          </a:p>
          <a:p>
            <a:endParaRPr lang="cs-CZ" dirty="0"/>
          </a:p>
          <a:p>
            <a:r>
              <a:rPr lang="cs-CZ" sz="2400" dirty="0"/>
              <a:t>s Ruskem pozastavena přístupová jednání (2014), ukončena (2022)</a:t>
            </a:r>
          </a:p>
        </p:txBody>
      </p:sp>
      <p:pic>
        <p:nvPicPr>
          <p:cNvPr id="3074" name="Picture 2" descr="undefined">
            <a:extLst>
              <a:ext uri="{FF2B5EF4-FFF2-40B4-BE49-F238E27FC236}">
                <a16:creationId xmlns:a16="http://schemas.microsoft.com/office/drawing/2014/main" id="{5105AF6E-E58D-9F88-31C7-0FC3C4571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998" y="1296002"/>
            <a:ext cx="9203420" cy="424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7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36FB60-37FF-41AB-AE37-A6783A0C676E}"/>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92EB5CD9-B3B0-4B91-8C3D-C0151C9A8F40}"/>
              </a:ext>
            </a:extLst>
          </p:cNvPr>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9" name="Zástupný text 8">
            <a:extLst>
              <a:ext uri="{FF2B5EF4-FFF2-40B4-BE49-F238E27FC236}">
                <a16:creationId xmlns:a16="http://schemas.microsoft.com/office/drawing/2014/main" id="{137756DD-FF48-44DD-BA8A-9F1608C8F62E}"/>
              </a:ext>
            </a:extLst>
          </p:cNvPr>
          <p:cNvSpPr>
            <a:spLocks noGrp="1"/>
          </p:cNvSpPr>
          <p:nvPr>
            <p:ph type="body" sz="quarter" idx="26"/>
          </p:nvPr>
        </p:nvSpPr>
        <p:spPr/>
        <p:txBody>
          <a:bodyPr/>
          <a:lstStyle/>
          <a:p>
            <a:r>
              <a:rPr lang="cs-CZ" sz="2400" b="1" dirty="0"/>
              <a:t>Mezinárodní organizace</a:t>
            </a:r>
          </a:p>
        </p:txBody>
      </p:sp>
      <p:sp>
        <p:nvSpPr>
          <p:cNvPr id="7" name="Nadpis 6">
            <a:extLst>
              <a:ext uri="{FF2B5EF4-FFF2-40B4-BE49-F238E27FC236}">
                <a16:creationId xmlns:a16="http://schemas.microsoft.com/office/drawing/2014/main" id="{434BF000-2AAB-4754-96A6-648AFE085287}"/>
              </a:ext>
            </a:extLst>
          </p:cNvPr>
          <p:cNvSpPr>
            <a:spLocks noGrp="1"/>
          </p:cNvSpPr>
          <p:nvPr>
            <p:ph type="title"/>
          </p:nvPr>
        </p:nvSpPr>
        <p:spPr/>
        <p:txBody>
          <a:bodyPr/>
          <a:lstStyle/>
          <a:p>
            <a:r>
              <a:rPr lang="cs-CZ" dirty="0"/>
              <a:t>Mezinárodní organizace vs. EU</a:t>
            </a:r>
          </a:p>
        </p:txBody>
      </p:sp>
      <p:sp>
        <p:nvSpPr>
          <p:cNvPr id="10" name="Zástupný text 9">
            <a:extLst>
              <a:ext uri="{FF2B5EF4-FFF2-40B4-BE49-F238E27FC236}">
                <a16:creationId xmlns:a16="http://schemas.microsoft.com/office/drawing/2014/main" id="{AB349682-1F6E-498A-95CB-2C1DD99CE254}"/>
              </a:ext>
            </a:extLst>
          </p:cNvPr>
          <p:cNvSpPr>
            <a:spLocks noGrp="1"/>
          </p:cNvSpPr>
          <p:nvPr>
            <p:ph type="body" sz="quarter" idx="27"/>
          </p:nvPr>
        </p:nvSpPr>
        <p:spPr/>
        <p:txBody>
          <a:bodyPr/>
          <a:lstStyle/>
          <a:p>
            <a:r>
              <a:rPr lang="cs-CZ" b="1" dirty="0"/>
              <a:t>EU</a:t>
            </a:r>
          </a:p>
        </p:txBody>
      </p:sp>
      <p:sp>
        <p:nvSpPr>
          <p:cNvPr id="8" name="Zástupný obsah 7">
            <a:extLst>
              <a:ext uri="{FF2B5EF4-FFF2-40B4-BE49-F238E27FC236}">
                <a16:creationId xmlns:a16="http://schemas.microsoft.com/office/drawing/2014/main" id="{48883E95-20DB-4414-AC93-ABE189429381}"/>
              </a:ext>
            </a:extLst>
          </p:cNvPr>
          <p:cNvSpPr>
            <a:spLocks noGrp="1"/>
          </p:cNvSpPr>
          <p:nvPr>
            <p:ph idx="1"/>
          </p:nvPr>
        </p:nvSpPr>
        <p:spPr>
          <a:xfrm>
            <a:off x="720000" y="1692001"/>
            <a:ext cx="5219998" cy="3311514"/>
          </a:xfrm>
          <a:solidFill>
            <a:schemeClr val="accent4">
              <a:lumMod val="20000"/>
              <a:lumOff val="80000"/>
            </a:schemeClr>
          </a:solidFill>
          <a:ln>
            <a:solidFill>
              <a:schemeClr val="accent1"/>
            </a:solidFill>
          </a:ln>
        </p:spPr>
        <p:txBody>
          <a:bodyPr/>
          <a:lstStyle/>
          <a:p>
            <a:r>
              <a:rPr lang="cs-CZ" sz="2400" dirty="0"/>
              <a:t>není nadřazena členským státům</a:t>
            </a:r>
          </a:p>
          <a:p>
            <a:r>
              <a:rPr lang="cs-CZ" sz="2400" dirty="0"/>
              <a:t>koordinační charakter</a:t>
            </a:r>
          </a:p>
          <a:p>
            <a:r>
              <a:rPr lang="cs-CZ" sz="2400" dirty="0"/>
              <a:t>státy jsou si rovny </a:t>
            </a:r>
          </a:p>
          <a:p>
            <a:r>
              <a:rPr lang="cs-CZ" sz="2400" dirty="0"/>
              <a:t>není jediný soud, který by sjednocoval výklad práva</a:t>
            </a:r>
          </a:p>
          <a:p>
            <a:r>
              <a:rPr lang="cs-CZ" sz="2400" dirty="0"/>
              <a:t>státy tvoří a vynucují právo</a:t>
            </a:r>
            <a:endParaRPr lang="cs-CZ" sz="2400" i="1" dirty="0"/>
          </a:p>
          <a:p>
            <a:pPr marL="72000" indent="0">
              <a:buNone/>
            </a:pPr>
            <a:r>
              <a:rPr lang="cs-CZ" sz="2400" i="1" dirty="0"/>
              <a:t>V čem spočívá ona nerovnost?</a:t>
            </a:r>
          </a:p>
          <a:p>
            <a:pPr marL="72000" indent="0">
              <a:buNone/>
            </a:pPr>
            <a:r>
              <a:rPr lang="cs-CZ" sz="2400" i="1" dirty="0"/>
              <a:t>V čem spočívá ona nadřazenost?</a:t>
            </a:r>
            <a:endParaRPr lang="cs-CZ" sz="2400" dirty="0"/>
          </a:p>
          <a:p>
            <a:endParaRPr lang="cs-CZ" sz="2400" dirty="0"/>
          </a:p>
          <a:p>
            <a:pPr marL="72000" indent="0">
              <a:buNone/>
            </a:pPr>
            <a:r>
              <a:rPr lang="cs-CZ" sz="2400" dirty="0"/>
              <a:t>				</a:t>
            </a:r>
          </a:p>
        </p:txBody>
      </p:sp>
      <p:sp>
        <p:nvSpPr>
          <p:cNvPr id="11" name="Zástupný obsah 10">
            <a:extLst>
              <a:ext uri="{FF2B5EF4-FFF2-40B4-BE49-F238E27FC236}">
                <a16:creationId xmlns:a16="http://schemas.microsoft.com/office/drawing/2014/main" id="{452442B7-EB1D-487E-B487-68D0095D72C8}"/>
              </a:ext>
            </a:extLst>
          </p:cNvPr>
          <p:cNvSpPr>
            <a:spLocks noGrp="1"/>
          </p:cNvSpPr>
          <p:nvPr>
            <p:ph idx="28"/>
          </p:nvPr>
        </p:nvSpPr>
        <p:spPr>
          <a:xfrm>
            <a:off x="6251280" y="1690270"/>
            <a:ext cx="5219998" cy="4537729"/>
          </a:xfrm>
          <a:solidFill>
            <a:schemeClr val="accent4">
              <a:lumMod val="20000"/>
              <a:lumOff val="80000"/>
            </a:schemeClr>
          </a:solidFill>
          <a:ln>
            <a:solidFill>
              <a:schemeClr val="accent1"/>
            </a:solidFill>
          </a:ln>
        </p:spPr>
        <p:txBody>
          <a:bodyPr/>
          <a:lstStyle/>
          <a:p>
            <a:r>
              <a:rPr lang="cs-CZ" sz="2400" dirty="0"/>
              <a:t>je nadřazena členským státům</a:t>
            </a:r>
          </a:p>
          <a:p>
            <a:r>
              <a:rPr lang="cs-CZ" sz="2400" dirty="0"/>
              <a:t>subordinační charakter</a:t>
            </a:r>
          </a:p>
          <a:p>
            <a:r>
              <a:rPr lang="cs-CZ" sz="2400" dirty="0"/>
              <a:t>státy si nejsou rovny</a:t>
            </a:r>
          </a:p>
          <a:p>
            <a:r>
              <a:rPr lang="cs-CZ" sz="2400" dirty="0"/>
              <a:t>SD EU sjednocuje výklad práva</a:t>
            </a:r>
          </a:p>
          <a:p>
            <a:r>
              <a:rPr lang="cs-CZ" sz="2400" dirty="0"/>
              <a:t>EU má pravomoc přijímat právní úpravu v oblastech, ve kterých členské státy přenesly výkon pravomocí na EU</a:t>
            </a:r>
          </a:p>
          <a:p>
            <a:pPr marL="72000" indent="0">
              <a:buNone/>
            </a:pPr>
            <a:endParaRPr lang="cs-CZ" sz="2400" i="1" dirty="0"/>
          </a:p>
          <a:p>
            <a:pPr marL="72000" indent="0">
              <a:buNone/>
            </a:pPr>
            <a:endParaRPr lang="cs-CZ" sz="2400" dirty="0"/>
          </a:p>
        </p:txBody>
      </p:sp>
      <p:cxnSp>
        <p:nvCxnSpPr>
          <p:cNvPr id="13" name="Přímá spojnice se šipkou 12">
            <a:extLst>
              <a:ext uri="{FF2B5EF4-FFF2-40B4-BE49-F238E27FC236}">
                <a16:creationId xmlns:a16="http://schemas.microsoft.com/office/drawing/2014/main" id="{5E79175E-E046-493F-8A5A-8462C749E8A8}"/>
              </a:ext>
            </a:extLst>
          </p:cNvPr>
          <p:cNvCxnSpPr/>
          <p:nvPr/>
        </p:nvCxnSpPr>
        <p:spPr bwMode="auto">
          <a:xfrm flipV="1">
            <a:off x="5054885" y="3308279"/>
            <a:ext cx="1041115" cy="194181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a:extLst>
              <a:ext uri="{FF2B5EF4-FFF2-40B4-BE49-F238E27FC236}">
                <a16:creationId xmlns:a16="http://schemas.microsoft.com/office/drawing/2014/main" id="{121A1207-5873-4DE4-927E-EDE29BE9C9AD}"/>
              </a:ext>
            </a:extLst>
          </p:cNvPr>
          <p:cNvCxnSpPr/>
          <p:nvPr/>
        </p:nvCxnSpPr>
        <p:spPr bwMode="auto">
          <a:xfrm flipV="1">
            <a:off x="5231888" y="2082517"/>
            <a:ext cx="863390" cy="3479482"/>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32385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8CDCA3F-4510-EF9C-904C-218B44200670}"/>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9A786F33-52CA-BFC2-C08E-B9D1299C736A}"/>
              </a:ext>
            </a:extLst>
          </p:cNvPr>
          <p:cNvSpPr>
            <a:spLocks noGrp="1"/>
          </p:cNvSpPr>
          <p:nvPr>
            <p:ph type="sldNum" sz="quarter" idx="11"/>
          </p:nvPr>
        </p:nvSpPr>
        <p:spPr/>
        <p:txBody>
          <a:bodyPr/>
          <a:lstStyle/>
          <a:p>
            <a:fld id="{0970407D-EE58-4A0B-824B-1D3AE42DD9CF}" type="slidenum">
              <a:rPr lang="cs-CZ" altLang="cs-CZ" smtClean="0"/>
              <a:pPr/>
              <a:t>80</a:t>
            </a:fld>
            <a:endParaRPr lang="cs-CZ" altLang="cs-CZ" dirty="0"/>
          </a:p>
        </p:txBody>
      </p:sp>
      <p:sp>
        <p:nvSpPr>
          <p:cNvPr id="4" name="Nadpis 3">
            <a:extLst>
              <a:ext uri="{FF2B5EF4-FFF2-40B4-BE49-F238E27FC236}">
                <a16:creationId xmlns:a16="http://schemas.microsoft.com/office/drawing/2014/main" id="{CBAE805B-2167-E89B-D7D0-E70B29F98B90}"/>
              </a:ext>
            </a:extLst>
          </p:cNvPr>
          <p:cNvSpPr>
            <a:spLocks noGrp="1"/>
          </p:cNvSpPr>
          <p:nvPr>
            <p:ph type="title"/>
          </p:nvPr>
        </p:nvSpPr>
        <p:spPr/>
        <p:txBody>
          <a:bodyPr/>
          <a:lstStyle/>
          <a:p>
            <a:r>
              <a:rPr lang="cs-CZ" dirty="0"/>
              <a:t>OECD a vzdělání</a:t>
            </a:r>
          </a:p>
        </p:txBody>
      </p:sp>
      <p:sp>
        <p:nvSpPr>
          <p:cNvPr id="5" name="Zástupný obsah 4">
            <a:extLst>
              <a:ext uri="{FF2B5EF4-FFF2-40B4-BE49-F238E27FC236}">
                <a16:creationId xmlns:a16="http://schemas.microsoft.com/office/drawing/2014/main" id="{F75711D2-3699-8A18-E3EA-9419CED1FA96}"/>
              </a:ext>
            </a:extLst>
          </p:cNvPr>
          <p:cNvSpPr>
            <a:spLocks noGrp="1"/>
          </p:cNvSpPr>
          <p:nvPr>
            <p:ph idx="1"/>
          </p:nvPr>
        </p:nvSpPr>
        <p:spPr>
          <a:xfrm>
            <a:off x="720000" y="1692002"/>
            <a:ext cx="10753200" cy="2065186"/>
          </a:xfrm>
          <a:solidFill>
            <a:schemeClr val="accent4">
              <a:lumMod val="20000"/>
              <a:lumOff val="80000"/>
            </a:schemeClr>
          </a:solidFill>
          <a:ln>
            <a:solidFill>
              <a:schemeClr val="accent1"/>
            </a:solidFill>
          </a:ln>
        </p:spPr>
        <p:txBody>
          <a:bodyPr/>
          <a:lstStyle/>
          <a:p>
            <a:r>
              <a:rPr lang="cs-CZ" dirty="0"/>
              <a:t>Grafy</a:t>
            </a:r>
          </a:p>
          <a:p>
            <a:r>
              <a:rPr lang="cs-CZ" dirty="0">
                <a:hlinkClick r:id="rId2"/>
              </a:rPr>
              <a:t>https://data.oecd.org/teachers/teachers-salaries.htm#indicator-chart</a:t>
            </a:r>
            <a:r>
              <a:rPr lang="cs-CZ" dirty="0"/>
              <a:t> </a:t>
            </a:r>
          </a:p>
        </p:txBody>
      </p:sp>
    </p:spTree>
    <p:extLst>
      <p:ext uri="{BB962C8B-B14F-4D97-AF65-F5344CB8AC3E}">
        <p14:creationId xmlns:p14="http://schemas.microsoft.com/office/powerpoint/2010/main" val="12659132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FCC10D-4C9F-447A-BBCD-427BFBD8D00D}"/>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1D7D9003-CA1D-48C9-A017-49EAB21D0E9B}"/>
              </a:ext>
            </a:extLst>
          </p:cNvPr>
          <p:cNvSpPr>
            <a:spLocks noGrp="1"/>
          </p:cNvSpPr>
          <p:nvPr>
            <p:ph type="sldNum" sz="quarter" idx="11"/>
          </p:nvPr>
        </p:nvSpPr>
        <p:spPr/>
        <p:txBody>
          <a:bodyPr/>
          <a:lstStyle/>
          <a:p>
            <a:fld id="{0970407D-EE58-4A0B-824B-1D3AE42DD9CF}" type="slidenum">
              <a:rPr lang="cs-CZ" altLang="cs-CZ" smtClean="0"/>
              <a:pPr/>
              <a:t>81</a:t>
            </a:fld>
            <a:endParaRPr lang="cs-CZ" altLang="cs-CZ" dirty="0"/>
          </a:p>
        </p:txBody>
      </p:sp>
      <p:sp>
        <p:nvSpPr>
          <p:cNvPr id="7" name="Nadpis 6">
            <a:extLst>
              <a:ext uri="{FF2B5EF4-FFF2-40B4-BE49-F238E27FC236}">
                <a16:creationId xmlns:a16="http://schemas.microsoft.com/office/drawing/2014/main" id="{62953A5C-D320-4CCF-83EE-38CA8ED312DD}"/>
              </a:ext>
            </a:extLst>
          </p:cNvPr>
          <p:cNvSpPr>
            <a:spLocks noGrp="1"/>
          </p:cNvSpPr>
          <p:nvPr>
            <p:ph type="title"/>
          </p:nvPr>
        </p:nvSpPr>
        <p:spPr/>
        <p:txBody>
          <a:bodyPr/>
          <a:lstStyle/>
          <a:p>
            <a:r>
              <a:rPr lang="cs-CZ" dirty="0">
                <a:solidFill>
                  <a:srgbClr val="C00000"/>
                </a:solidFill>
              </a:rPr>
              <a:t>VNĚJŠÍ OBCHODNÍ VZTAHY EU </a:t>
            </a:r>
            <a:br>
              <a:rPr lang="cs-CZ" dirty="0"/>
            </a:br>
            <a:r>
              <a:rPr lang="cs-CZ" dirty="0"/>
              <a:t>Společná obchodní politika EU</a:t>
            </a:r>
          </a:p>
        </p:txBody>
      </p:sp>
    </p:spTree>
    <p:extLst>
      <p:ext uri="{BB962C8B-B14F-4D97-AF65-F5344CB8AC3E}">
        <p14:creationId xmlns:p14="http://schemas.microsoft.com/office/powerpoint/2010/main" val="3394196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41260C8-8D42-4FFF-AB11-1B9578A0E57D}"/>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F8DE7EA6-E867-4FF3-8075-1F80FB19F4F6}"/>
              </a:ext>
            </a:extLst>
          </p:cNvPr>
          <p:cNvSpPr>
            <a:spLocks noGrp="1"/>
          </p:cNvSpPr>
          <p:nvPr>
            <p:ph type="sldNum" sz="quarter" idx="11"/>
          </p:nvPr>
        </p:nvSpPr>
        <p:spPr/>
        <p:txBody>
          <a:bodyPr/>
          <a:lstStyle/>
          <a:p>
            <a:fld id="{0970407D-EE58-4A0B-824B-1D3AE42DD9CF}" type="slidenum">
              <a:rPr lang="cs-CZ" altLang="cs-CZ" smtClean="0"/>
              <a:pPr/>
              <a:t>82</a:t>
            </a:fld>
            <a:endParaRPr lang="cs-CZ" altLang="cs-CZ" dirty="0"/>
          </a:p>
        </p:txBody>
      </p:sp>
      <p:sp>
        <p:nvSpPr>
          <p:cNvPr id="4" name="Nadpis 3">
            <a:extLst>
              <a:ext uri="{FF2B5EF4-FFF2-40B4-BE49-F238E27FC236}">
                <a16:creationId xmlns:a16="http://schemas.microsoft.com/office/drawing/2014/main" id="{2C84C61E-A9C3-4A06-BE69-0765DABA0324}"/>
              </a:ext>
            </a:extLst>
          </p:cNvPr>
          <p:cNvSpPr>
            <a:spLocks noGrp="1"/>
          </p:cNvSpPr>
          <p:nvPr>
            <p:ph type="title"/>
          </p:nvPr>
        </p:nvSpPr>
        <p:spPr/>
        <p:txBody>
          <a:bodyPr/>
          <a:lstStyle/>
          <a:p>
            <a:r>
              <a:rPr lang="cs-CZ" dirty="0"/>
              <a:t>Tři uvedené roviny PMO se ovlivňují</a:t>
            </a:r>
          </a:p>
        </p:txBody>
      </p:sp>
      <p:sp>
        <p:nvSpPr>
          <p:cNvPr id="5" name="Zástupný symbol pro obsah 4">
            <a:extLst>
              <a:ext uri="{FF2B5EF4-FFF2-40B4-BE49-F238E27FC236}">
                <a16:creationId xmlns:a16="http://schemas.microsoft.com/office/drawing/2014/main" id="{13AABC91-A324-488B-AC4E-D87EFF30FDEC}"/>
              </a:ext>
            </a:extLst>
          </p:cNvPr>
          <p:cNvSpPr>
            <a:spLocks noGrp="1"/>
          </p:cNvSpPr>
          <p:nvPr>
            <p:ph idx="1"/>
          </p:nvPr>
        </p:nvSpPr>
        <p:spPr>
          <a:xfrm>
            <a:off x="720000" y="1692001"/>
            <a:ext cx="10753200" cy="4322299"/>
          </a:xfrm>
          <a:ln>
            <a:solidFill>
              <a:srgbClr val="0000DC"/>
            </a:solidFill>
          </a:ln>
        </p:spPr>
        <p:txBody>
          <a:bodyPr/>
          <a:lstStyle/>
          <a:p>
            <a:r>
              <a:rPr lang="cs-CZ" dirty="0"/>
              <a:t>1. rovina</a:t>
            </a:r>
          </a:p>
          <a:p>
            <a:pPr lvl="1"/>
            <a:r>
              <a:rPr lang="cs-CZ" dirty="0"/>
              <a:t>závazky, které přijímají státy mezi sebou</a:t>
            </a:r>
          </a:p>
          <a:p>
            <a:pPr lvl="1"/>
            <a:r>
              <a:rPr lang="cs-CZ" dirty="0"/>
              <a:t>není zde přímý účinek </a:t>
            </a:r>
          </a:p>
          <a:p>
            <a:pPr lvl="1"/>
            <a:r>
              <a:rPr lang="cs-CZ" dirty="0"/>
              <a:t>konkrétně k EU:</a:t>
            </a:r>
          </a:p>
          <a:p>
            <a:pPr lvl="2"/>
            <a:r>
              <a:rPr lang="cs-CZ" sz="2000" dirty="0"/>
              <a:t>MNOHOSTRANNÉ SMLOUVY (v rámci WTO)</a:t>
            </a:r>
          </a:p>
          <a:p>
            <a:pPr lvl="2"/>
            <a:r>
              <a:rPr lang="cs-CZ" sz="2000" dirty="0"/>
              <a:t>DVOUSTRANNÉ SMLOUVY (EU s nějakým státem)</a:t>
            </a:r>
          </a:p>
          <a:p>
            <a:r>
              <a:rPr lang="cs-CZ" dirty="0"/>
              <a:t>2. rovina</a:t>
            </a:r>
          </a:p>
          <a:p>
            <a:pPr lvl="1"/>
            <a:r>
              <a:rPr lang="cs-CZ" dirty="0"/>
              <a:t>první rovina se musí projevit na druhé úrovni – nastavení celních sazeb/kvantitativních omezení (což činí samy státy)</a:t>
            </a:r>
          </a:p>
          <a:p>
            <a:r>
              <a:rPr lang="cs-CZ" dirty="0"/>
              <a:t>3. rovina</a:t>
            </a:r>
          </a:p>
          <a:p>
            <a:pPr lvl="1"/>
            <a:r>
              <a:rPr lang="cs-CZ" dirty="0"/>
              <a:t>například výše cla při vstupu zboží na území (státu, EU) ovlivní cenu transakce</a:t>
            </a:r>
          </a:p>
          <a:p>
            <a:pPr lvl="2"/>
            <a:endParaRPr lang="cs-CZ" sz="2000" dirty="0"/>
          </a:p>
          <a:p>
            <a:pPr lvl="2"/>
            <a:r>
              <a:rPr lang="cs-CZ" sz="2000" dirty="0"/>
              <a:t> </a:t>
            </a:r>
          </a:p>
        </p:txBody>
      </p:sp>
      <p:sp>
        <p:nvSpPr>
          <p:cNvPr id="6" name="Šipka: dolů 5">
            <a:extLst>
              <a:ext uri="{FF2B5EF4-FFF2-40B4-BE49-F238E27FC236}">
                <a16:creationId xmlns:a16="http://schemas.microsoft.com/office/drawing/2014/main" id="{184E2BE1-9551-4CFF-80A9-F975F124DCF2}"/>
              </a:ext>
            </a:extLst>
          </p:cNvPr>
          <p:cNvSpPr/>
          <p:nvPr/>
        </p:nvSpPr>
        <p:spPr bwMode="auto">
          <a:xfrm>
            <a:off x="8993171" y="2601798"/>
            <a:ext cx="484632" cy="74273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Šipka: dolů 6">
            <a:extLst>
              <a:ext uri="{FF2B5EF4-FFF2-40B4-BE49-F238E27FC236}">
                <a16:creationId xmlns:a16="http://schemas.microsoft.com/office/drawing/2014/main" id="{B3D9AC8D-CF7B-4EC3-9A6D-37ADC921D3D6}"/>
              </a:ext>
            </a:extLst>
          </p:cNvPr>
          <p:cNvSpPr/>
          <p:nvPr/>
        </p:nvSpPr>
        <p:spPr bwMode="auto">
          <a:xfrm>
            <a:off x="8999817" y="4772161"/>
            <a:ext cx="484632" cy="74273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8" name="Šipka: dolů 7">
            <a:extLst>
              <a:ext uri="{FF2B5EF4-FFF2-40B4-BE49-F238E27FC236}">
                <a16:creationId xmlns:a16="http://schemas.microsoft.com/office/drawing/2014/main" id="{DD8E7C78-4B27-4705-9A65-FDA5B1154279}"/>
              </a:ext>
            </a:extLst>
          </p:cNvPr>
          <p:cNvSpPr/>
          <p:nvPr/>
        </p:nvSpPr>
        <p:spPr bwMode="auto">
          <a:xfrm>
            <a:off x="9477803" y="2601798"/>
            <a:ext cx="484632" cy="74273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Šipka: dolů 8">
            <a:extLst>
              <a:ext uri="{FF2B5EF4-FFF2-40B4-BE49-F238E27FC236}">
                <a16:creationId xmlns:a16="http://schemas.microsoft.com/office/drawing/2014/main" id="{47EBAFFC-F063-45F4-BEC7-CB1188FE6378}"/>
              </a:ext>
            </a:extLst>
          </p:cNvPr>
          <p:cNvSpPr/>
          <p:nvPr/>
        </p:nvSpPr>
        <p:spPr bwMode="auto">
          <a:xfrm>
            <a:off x="9960738" y="2601798"/>
            <a:ext cx="484632" cy="74273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Šipka: dolů 9">
            <a:extLst>
              <a:ext uri="{FF2B5EF4-FFF2-40B4-BE49-F238E27FC236}">
                <a16:creationId xmlns:a16="http://schemas.microsoft.com/office/drawing/2014/main" id="{1A7B0E4A-C876-4613-94F9-8C0EE4D7F18A}"/>
              </a:ext>
            </a:extLst>
          </p:cNvPr>
          <p:cNvSpPr/>
          <p:nvPr/>
        </p:nvSpPr>
        <p:spPr bwMode="auto">
          <a:xfrm>
            <a:off x="9468305" y="4772161"/>
            <a:ext cx="484632" cy="74273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1" name="Šipka: dolů 10">
            <a:extLst>
              <a:ext uri="{FF2B5EF4-FFF2-40B4-BE49-F238E27FC236}">
                <a16:creationId xmlns:a16="http://schemas.microsoft.com/office/drawing/2014/main" id="{60FFE1A2-4937-4203-B09C-4EF0FA4A1C51}"/>
              </a:ext>
            </a:extLst>
          </p:cNvPr>
          <p:cNvSpPr/>
          <p:nvPr/>
        </p:nvSpPr>
        <p:spPr bwMode="auto">
          <a:xfrm>
            <a:off x="9936793" y="4772161"/>
            <a:ext cx="484632" cy="74273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9382081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EBF32E5-2B59-49DE-9C76-C37431E949F7}"/>
              </a:ext>
            </a:extLst>
          </p:cNvPr>
          <p:cNvSpPr>
            <a:spLocks noGrp="1"/>
          </p:cNvSpPr>
          <p:nvPr>
            <p:ph type="ftr" sz="quarter" idx="10"/>
          </p:nvPr>
        </p:nvSpPr>
        <p:spPr/>
        <p:txBody>
          <a:bodyPr/>
          <a:lstStyle/>
          <a:p>
            <a:r>
              <a:rPr lang="fi-FI"/>
              <a:t>JUDr. Malachta Radovan - KOV, EI</a:t>
            </a:r>
            <a:endParaRPr lang="cs-CZ" dirty="0"/>
          </a:p>
        </p:txBody>
      </p:sp>
      <p:sp>
        <p:nvSpPr>
          <p:cNvPr id="3" name="Zástupný symbol pro číslo snímku 2">
            <a:extLst>
              <a:ext uri="{FF2B5EF4-FFF2-40B4-BE49-F238E27FC236}">
                <a16:creationId xmlns:a16="http://schemas.microsoft.com/office/drawing/2014/main" id="{50E696F3-3FFB-44C3-ADD9-065B0A87D788}"/>
              </a:ext>
            </a:extLst>
          </p:cNvPr>
          <p:cNvSpPr>
            <a:spLocks noGrp="1"/>
          </p:cNvSpPr>
          <p:nvPr>
            <p:ph type="sldNum" sz="quarter" idx="11"/>
          </p:nvPr>
        </p:nvSpPr>
        <p:spPr/>
        <p:txBody>
          <a:bodyPr/>
          <a:lstStyle/>
          <a:p>
            <a:fld id="{0970407D-EE58-4A0B-824B-1D3AE42DD9CF}" type="slidenum">
              <a:rPr lang="cs-CZ" altLang="cs-CZ" smtClean="0"/>
              <a:pPr/>
              <a:t>83</a:t>
            </a:fld>
            <a:endParaRPr lang="cs-CZ" altLang="cs-CZ" dirty="0"/>
          </a:p>
        </p:txBody>
      </p:sp>
      <p:sp>
        <p:nvSpPr>
          <p:cNvPr id="4" name="Nadpis 3">
            <a:extLst>
              <a:ext uri="{FF2B5EF4-FFF2-40B4-BE49-F238E27FC236}">
                <a16:creationId xmlns:a16="http://schemas.microsoft.com/office/drawing/2014/main" id="{64239DB9-9CAE-489E-A5A4-1F1BDB112071}"/>
              </a:ext>
            </a:extLst>
          </p:cNvPr>
          <p:cNvSpPr>
            <a:spLocks noGrp="1"/>
          </p:cNvSpPr>
          <p:nvPr>
            <p:ph type="title"/>
          </p:nvPr>
        </p:nvSpPr>
        <p:spPr/>
        <p:txBody>
          <a:bodyPr/>
          <a:lstStyle/>
          <a:p>
            <a:r>
              <a:rPr lang="cs-CZ" dirty="0"/>
              <a:t>Ekonomická integrace</a:t>
            </a:r>
            <a:endParaRPr lang="en-US" dirty="0"/>
          </a:p>
        </p:txBody>
      </p:sp>
      <p:graphicFrame>
        <p:nvGraphicFramePr>
          <p:cNvPr id="6" name="Zástupný obsah 5">
            <a:extLst>
              <a:ext uri="{FF2B5EF4-FFF2-40B4-BE49-F238E27FC236}">
                <a16:creationId xmlns:a16="http://schemas.microsoft.com/office/drawing/2014/main" id="{0A080EB2-D84C-475D-85D0-C58A149B900D}"/>
              </a:ext>
            </a:extLst>
          </p:cNvPr>
          <p:cNvGraphicFramePr>
            <a:graphicFrameLocks noGrp="1"/>
          </p:cNvGraphicFramePr>
          <p:nvPr>
            <p:ph idx="1"/>
          </p:nvPr>
        </p:nvGraphicFramePr>
        <p:xfrm>
          <a:off x="721062" y="1222203"/>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Otazník, Otazník png | PNGEgg">
            <a:extLst>
              <a:ext uri="{FF2B5EF4-FFF2-40B4-BE49-F238E27FC236}">
                <a16:creationId xmlns:a16="http://schemas.microsoft.com/office/drawing/2014/main" id="{4E67B6B8-AFDB-4361-8704-89008D057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022" y="5293553"/>
            <a:ext cx="1611312" cy="89398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sah 4">
            <a:extLst>
              <a:ext uri="{FF2B5EF4-FFF2-40B4-BE49-F238E27FC236}">
                <a16:creationId xmlns:a16="http://schemas.microsoft.com/office/drawing/2014/main" id="{24D3FE32-6B8D-4854-9FF2-BBD4A277CD37}"/>
              </a:ext>
            </a:extLst>
          </p:cNvPr>
          <p:cNvSpPr txBox="1">
            <a:spLocks/>
          </p:cNvSpPr>
          <p:nvPr/>
        </p:nvSpPr>
        <p:spPr>
          <a:xfrm>
            <a:off x="2413333" y="5483434"/>
            <a:ext cx="6226667" cy="577065"/>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i="1" kern="0" dirty="0"/>
              <a:t>Kdy dosáhla EU jednotlivých stupňů (cca)?</a:t>
            </a:r>
            <a:endParaRPr lang="en-US" sz="2400" i="1" kern="0" dirty="0"/>
          </a:p>
        </p:txBody>
      </p:sp>
    </p:spTree>
    <p:extLst>
      <p:ext uri="{BB962C8B-B14F-4D97-AF65-F5344CB8AC3E}">
        <p14:creationId xmlns:p14="http://schemas.microsoft.com/office/powerpoint/2010/main" val="41897229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E64A88D-8C9D-4415-BB4E-4D3DDF9A3CD3}"/>
              </a:ext>
            </a:extLst>
          </p:cNvPr>
          <p:cNvSpPr>
            <a:spLocks noGrp="1"/>
          </p:cNvSpPr>
          <p:nvPr>
            <p:ph type="ftr" sz="quarter" idx="10"/>
          </p:nvPr>
        </p:nvSpPr>
        <p:spPr/>
        <p:txBody>
          <a:bodyPr/>
          <a:lstStyle/>
          <a:p>
            <a:r>
              <a:rPr lang="fi-FI"/>
              <a:t>JUDr. Malachta Radovan - KOV, EI</a:t>
            </a:r>
            <a:endParaRPr lang="cs-CZ" dirty="0"/>
          </a:p>
        </p:txBody>
      </p:sp>
      <p:sp>
        <p:nvSpPr>
          <p:cNvPr id="3" name="Zástupný symbol pro číslo snímku 2">
            <a:extLst>
              <a:ext uri="{FF2B5EF4-FFF2-40B4-BE49-F238E27FC236}">
                <a16:creationId xmlns:a16="http://schemas.microsoft.com/office/drawing/2014/main" id="{CD7C575E-E852-4966-8DEB-578E64A024B1}"/>
              </a:ext>
            </a:extLst>
          </p:cNvPr>
          <p:cNvSpPr>
            <a:spLocks noGrp="1"/>
          </p:cNvSpPr>
          <p:nvPr>
            <p:ph type="sldNum" sz="quarter" idx="11"/>
          </p:nvPr>
        </p:nvSpPr>
        <p:spPr/>
        <p:txBody>
          <a:bodyPr/>
          <a:lstStyle/>
          <a:p>
            <a:fld id="{0970407D-EE58-4A0B-824B-1D3AE42DD9CF}" type="slidenum">
              <a:rPr lang="cs-CZ" altLang="cs-CZ" smtClean="0"/>
              <a:pPr/>
              <a:t>84</a:t>
            </a:fld>
            <a:endParaRPr lang="cs-CZ" altLang="cs-CZ" dirty="0"/>
          </a:p>
        </p:txBody>
      </p:sp>
      <p:sp>
        <p:nvSpPr>
          <p:cNvPr id="8" name="Zástupný text 7">
            <a:extLst>
              <a:ext uri="{FF2B5EF4-FFF2-40B4-BE49-F238E27FC236}">
                <a16:creationId xmlns:a16="http://schemas.microsoft.com/office/drawing/2014/main" id="{5989AFE4-4E73-40B2-813D-AFD7B2E12FF8}"/>
              </a:ext>
            </a:extLst>
          </p:cNvPr>
          <p:cNvSpPr>
            <a:spLocks noGrp="1"/>
          </p:cNvSpPr>
          <p:nvPr>
            <p:ph type="body" sz="quarter" idx="26"/>
          </p:nvPr>
        </p:nvSpPr>
        <p:spPr>
          <a:xfrm>
            <a:off x="720000" y="1344146"/>
            <a:ext cx="5220000" cy="271576"/>
          </a:xfrm>
        </p:spPr>
        <p:txBody>
          <a:bodyPr/>
          <a:lstStyle/>
          <a:p>
            <a:r>
              <a:rPr lang="cs-CZ" sz="2800" b="1" dirty="0"/>
              <a:t>Společný trh</a:t>
            </a:r>
            <a:endParaRPr lang="en-US" sz="2800" b="1" dirty="0"/>
          </a:p>
        </p:txBody>
      </p:sp>
      <p:sp>
        <p:nvSpPr>
          <p:cNvPr id="6" name="Nadpis 5">
            <a:extLst>
              <a:ext uri="{FF2B5EF4-FFF2-40B4-BE49-F238E27FC236}">
                <a16:creationId xmlns:a16="http://schemas.microsoft.com/office/drawing/2014/main" id="{4340430B-B829-4937-9AC0-F28CDE992D3D}"/>
              </a:ext>
            </a:extLst>
          </p:cNvPr>
          <p:cNvSpPr>
            <a:spLocks noGrp="1"/>
          </p:cNvSpPr>
          <p:nvPr>
            <p:ph type="title"/>
          </p:nvPr>
        </p:nvSpPr>
        <p:spPr/>
        <p:txBody>
          <a:bodyPr/>
          <a:lstStyle/>
          <a:p>
            <a:r>
              <a:rPr lang="cs-CZ" dirty="0"/>
              <a:t>Společný a jednotný vnitřní trh</a:t>
            </a:r>
            <a:endParaRPr lang="en-US" dirty="0"/>
          </a:p>
        </p:txBody>
      </p:sp>
      <p:sp>
        <p:nvSpPr>
          <p:cNvPr id="9" name="Zástupný text 8">
            <a:extLst>
              <a:ext uri="{FF2B5EF4-FFF2-40B4-BE49-F238E27FC236}">
                <a16:creationId xmlns:a16="http://schemas.microsoft.com/office/drawing/2014/main" id="{22619F8B-1A4D-452C-AB8C-F5FA53B9D622}"/>
              </a:ext>
            </a:extLst>
          </p:cNvPr>
          <p:cNvSpPr>
            <a:spLocks noGrp="1"/>
          </p:cNvSpPr>
          <p:nvPr>
            <p:ph type="body" sz="quarter" idx="27"/>
          </p:nvPr>
        </p:nvSpPr>
        <p:spPr>
          <a:xfrm>
            <a:off x="6251275" y="1392638"/>
            <a:ext cx="5220000" cy="271576"/>
          </a:xfrm>
        </p:spPr>
        <p:txBody>
          <a:bodyPr/>
          <a:lstStyle/>
          <a:p>
            <a:r>
              <a:rPr lang="cs-CZ" sz="2800" b="1" dirty="0"/>
              <a:t>Jednotný vnitřní trh</a:t>
            </a:r>
            <a:endParaRPr lang="en-US" sz="2800" b="1" dirty="0"/>
          </a:p>
        </p:txBody>
      </p:sp>
      <p:sp>
        <p:nvSpPr>
          <p:cNvPr id="7" name="Zástupný obsah 6">
            <a:extLst>
              <a:ext uri="{FF2B5EF4-FFF2-40B4-BE49-F238E27FC236}">
                <a16:creationId xmlns:a16="http://schemas.microsoft.com/office/drawing/2014/main" id="{233EF6CC-EE81-44FE-B676-32E31F754CBC}"/>
              </a:ext>
            </a:extLst>
          </p:cNvPr>
          <p:cNvSpPr>
            <a:spLocks noGrp="1"/>
          </p:cNvSpPr>
          <p:nvPr>
            <p:ph idx="1"/>
          </p:nvPr>
        </p:nvSpPr>
        <p:spPr>
          <a:xfrm>
            <a:off x="720000" y="1810647"/>
            <a:ext cx="5219998" cy="2518049"/>
          </a:xfrm>
          <a:solidFill>
            <a:schemeClr val="accent4">
              <a:lumMod val="20000"/>
              <a:lumOff val="80000"/>
            </a:schemeClr>
          </a:solidFill>
          <a:ln>
            <a:solidFill>
              <a:schemeClr val="accent1"/>
            </a:solidFill>
          </a:ln>
        </p:spPr>
        <p:txBody>
          <a:bodyPr/>
          <a:lstStyle/>
          <a:p>
            <a:r>
              <a:rPr lang="cs-CZ" dirty="0"/>
              <a:t>Volný pohyb zboží</a:t>
            </a:r>
          </a:p>
          <a:p>
            <a:r>
              <a:rPr lang="cs-CZ" dirty="0"/>
              <a:t>Volný pohyb služeb</a:t>
            </a:r>
          </a:p>
          <a:p>
            <a:r>
              <a:rPr lang="cs-CZ" dirty="0"/>
              <a:t>Volný pohyb kapitálu</a:t>
            </a:r>
          </a:p>
          <a:p>
            <a:r>
              <a:rPr lang="cs-CZ" dirty="0"/>
              <a:t>Volný pohyb osob</a:t>
            </a:r>
            <a:endParaRPr lang="en-US" dirty="0"/>
          </a:p>
        </p:txBody>
      </p:sp>
      <p:sp>
        <p:nvSpPr>
          <p:cNvPr id="10" name="Zástupný obsah 9">
            <a:extLst>
              <a:ext uri="{FF2B5EF4-FFF2-40B4-BE49-F238E27FC236}">
                <a16:creationId xmlns:a16="http://schemas.microsoft.com/office/drawing/2014/main" id="{F5A0B5C9-43B3-4170-82CB-076D387911A2}"/>
              </a:ext>
            </a:extLst>
          </p:cNvPr>
          <p:cNvSpPr>
            <a:spLocks noGrp="1"/>
          </p:cNvSpPr>
          <p:nvPr>
            <p:ph idx="28"/>
          </p:nvPr>
        </p:nvSpPr>
        <p:spPr>
          <a:xfrm>
            <a:off x="6251278" y="1820847"/>
            <a:ext cx="5219998" cy="2488948"/>
          </a:xfrm>
          <a:solidFill>
            <a:schemeClr val="accent4">
              <a:lumMod val="20000"/>
              <a:lumOff val="80000"/>
            </a:schemeClr>
          </a:solidFill>
          <a:ln>
            <a:solidFill>
              <a:schemeClr val="accent1"/>
            </a:solidFill>
          </a:ln>
        </p:spPr>
        <p:txBody>
          <a:bodyPr/>
          <a:lstStyle/>
          <a:p>
            <a:r>
              <a:rPr lang="cs-CZ" dirty="0"/>
              <a:t>Volný pohyb zboží</a:t>
            </a:r>
          </a:p>
          <a:p>
            <a:r>
              <a:rPr lang="cs-CZ" dirty="0"/>
              <a:t>Volný pohyb služeb</a:t>
            </a:r>
          </a:p>
          <a:p>
            <a:r>
              <a:rPr lang="cs-CZ" dirty="0"/>
              <a:t>Volný pohyb kapitálu</a:t>
            </a:r>
          </a:p>
          <a:p>
            <a:r>
              <a:rPr lang="cs-CZ" dirty="0"/>
              <a:t>Volný pohyb osob</a:t>
            </a:r>
            <a:endParaRPr lang="en-US" dirty="0"/>
          </a:p>
          <a:p>
            <a:pPr marL="72000" indent="0">
              <a:buNone/>
            </a:pPr>
            <a:endParaRPr lang="en-US" dirty="0"/>
          </a:p>
        </p:txBody>
      </p:sp>
      <p:sp>
        <p:nvSpPr>
          <p:cNvPr id="11" name="Zástupný obsah 4">
            <a:extLst>
              <a:ext uri="{FF2B5EF4-FFF2-40B4-BE49-F238E27FC236}">
                <a16:creationId xmlns:a16="http://schemas.microsoft.com/office/drawing/2014/main" id="{D4BF970B-571D-4F7D-89AF-8D19F077E68A}"/>
              </a:ext>
            </a:extLst>
          </p:cNvPr>
          <p:cNvSpPr txBox="1">
            <a:spLocks/>
          </p:cNvSpPr>
          <p:nvPr/>
        </p:nvSpPr>
        <p:spPr>
          <a:xfrm>
            <a:off x="666000" y="4861837"/>
            <a:ext cx="7358924" cy="603525"/>
          </a:xfrm>
          <a:prstGeom prst="rect">
            <a:avLst/>
          </a:prstGeom>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ctr">
              <a:lnSpc>
                <a:spcPct val="100000"/>
              </a:lnSpc>
              <a:buFont typeface="Arial" panose="020B0604020202020204" pitchFamily="34" charset="0"/>
              <a:buNone/>
            </a:pPr>
            <a:r>
              <a:rPr lang="cs-CZ" sz="3200" i="1" kern="0" dirty="0"/>
              <a:t>V čem je tedy rozdíl?</a:t>
            </a:r>
            <a:endParaRPr lang="en-US" sz="3600" i="1" kern="0" dirty="0"/>
          </a:p>
        </p:txBody>
      </p:sp>
      <p:pic>
        <p:nvPicPr>
          <p:cNvPr id="1026" name="Picture 2" descr="Same Same Group | Maintenance Page">
            <a:extLst>
              <a:ext uri="{FF2B5EF4-FFF2-40B4-BE49-F238E27FC236}">
                <a16:creationId xmlns:a16="http://schemas.microsoft.com/office/drawing/2014/main" id="{B978D749-6A61-49E3-BBB4-82C842850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513" y="447249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68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6CAB678-B8FF-43D7-A2D2-F597110AE056}"/>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DC7458CE-CF48-4010-A794-30E6C6A040C4}"/>
              </a:ext>
            </a:extLst>
          </p:cNvPr>
          <p:cNvSpPr>
            <a:spLocks noGrp="1"/>
          </p:cNvSpPr>
          <p:nvPr>
            <p:ph type="sldNum" sz="quarter" idx="11"/>
          </p:nvPr>
        </p:nvSpPr>
        <p:spPr/>
        <p:txBody>
          <a:bodyPr/>
          <a:lstStyle/>
          <a:p>
            <a:fld id="{0970407D-EE58-4A0B-824B-1D3AE42DD9CF}" type="slidenum">
              <a:rPr lang="cs-CZ" altLang="cs-CZ" smtClean="0"/>
              <a:pPr/>
              <a:t>85</a:t>
            </a:fld>
            <a:endParaRPr lang="cs-CZ" altLang="cs-CZ" dirty="0"/>
          </a:p>
        </p:txBody>
      </p:sp>
      <p:sp>
        <p:nvSpPr>
          <p:cNvPr id="4" name="Nadpis 3">
            <a:extLst>
              <a:ext uri="{FF2B5EF4-FFF2-40B4-BE49-F238E27FC236}">
                <a16:creationId xmlns:a16="http://schemas.microsoft.com/office/drawing/2014/main" id="{233113EE-DE95-4F5E-98EC-AD0FE7DCCD00}"/>
              </a:ext>
            </a:extLst>
          </p:cNvPr>
          <p:cNvSpPr>
            <a:spLocks noGrp="1"/>
          </p:cNvSpPr>
          <p:nvPr>
            <p:ph type="title"/>
          </p:nvPr>
        </p:nvSpPr>
        <p:spPr/>
        <p:txBody>
          <a:bodyPr/>
          <a:lstStyle/>
          <a:p>
            <a:r>
              <a:rPr lang="cs-CZ" dirty="0"/>
              <a:t>Stupně ekonomické integrace</a:t>
            </a:r>
          </a:p>
        </p:txBody>
      </p:sp>
      <p:sp>
        <p:nvSpPr>
          <p:cNvPr id="5" name="Zástupný symbol pro obsah 4">
            <a:extLst>
              <a:ext uri="{FF2B5EF4-FFF2-40B4-BE49-F238E27FC236}">
                <a16:creationId xmlns:a16="http://schemas.microsoft.com/office/drawing/2014/main" id="{5305917C-C293-438E-918B-F41B5B36DE87}"/>
              </a:ext>
            </a:extLst>
          </p:cNvPr>
          <p:cNvSpPr>
            <a:spLocks noGrp="1"/>
          </p:cNvSpPr>
          <p:nvPr>
            <p:ph idx="1"/>
          </p:nvPr>
        </p:nvSpPr>
        <p:spPr>
          <a:xfrm>
            <a:off x="720000" y="1692002"/>
            <a:ext cx="4181938" cy="3505418"/>
          </a:xfrm>
          <a:solidFill>
            <a:schemeClr val="accent4">
              <a:lumMod val="20000"/>
              <a:lumOff val="80000"/>
            </a:schemeClr>
          </a:solidFill>
          <a:ln>
            <a:solidFill>
              <a:srgbClr val="0000DC"/>
            </a:solidFill>
          </a:ln>
        </p:spPr>
        <p:txBody>
          <a:bodyPr/>
          <a:lstStyle/>
          <a:p>
            <a:r>
              <a:rPr lang="cs-CZ" dirty="0"/>
              <a:t>zóna volného obchodu</a:t>
            </a:r>
          </a:p>
          <a:p>
            <a:r>
              <a:rPr lang="cs-CZ" dirty="0"/>
              <a:t>celní unie</a:t>
            </a:r>
          </a:p>
          <a:p>
            <a:r>
              <a:rPr lang="cs-CZ" dirty="0"/>
              <a:t>společný trh</a:t>
            </a:r>
          </a:p>
          <a:p>
            <a:r>
              <a:rPr lang="cs-CZ" dirty="0"/>
              <a:t>jednotný vnitřní trh</a:t>
            </a:r>
          </a:p>
          <a:p>
            <a:r>
              <a:rPr lang="cs-CZ" dirty="0"/>
              <a:t>měnová unie</a:t>
            </a:r>
          </a:p>
        </p:txBody>
      </p:sp>
      <p:sp>
        <p:nvSpPr>
          <p:cNvPr id="6" name="Zástupný symbol pro obsah 4">
            <a:extLst>
              <a:ext uri="{FF2B5EF4-FFF2-40B4-BE49-F238E27FC236}">
                <a16:creationId xmlns:a16="http://schemas.microsoft.com/office/drawing/2014/main" id="{9217605B-A23B-407F-BFB8-F307223CF2FA}"/>
              </a:ext>
            </a:extLst>
          </p:cNvPr>
          <p:cNvSpPr txBox="1">
            <a:spLocks/>
          </p:cNvSpPr>
          <p:nvPr/>
        </p:nvSpPr>
        <p:spPr>
          <a:xfrm>
            <a:off x="5774338" y="1717031"/>
            <a:ext cx="5198462" cy="3505418"/>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EU</a:t>
            </a:r>
          </a:p>
          <a:p>
            <a:pPr lvl="1"/>
            <a:r>
              <a:rPr lang="cs-CZ" kern="0" dirty="0"/>
              <a:t>1968: vytvořena celní unie (od počátku byla EU zamýšlena jako celní unie) </a:t>
            </a:r>
          </a:p>
          <a:p>
            <a:pPr lvl="1"/>
            <a:r>
              <a:rPr lang="cs-CZ" kern="0" dirty="0"/>
              <a:t>spolupráce dále vedla k vytvoření společného trhu a následně jednotného vnitřního trhu</a:t>
            </a:r>
          </a:p>
          <a:p>
            <a:pPr lvl="1"/>
            <a:r>
              <a:rPr lang="cs-CZ" kern="0" dirty="0"/>
              <a:t>jednotný vnitřní trh – 4 základní svobody: volný pohyb zboží, osob, služeb, kapitálu</a:t>
            </a:r>
          </a:p>
          <a:p>
            <a:pPr lvl="1"/>
            <a:r>
              <a:rPr lang="cs-CZ" kern="0" dirty="0"/>
              <a:t>ochrana hospodářské soutěže</a:t>
            </a:r>
          </a:p>
          <a:p>
            <a:pPr lvl="1"/>
            <a:r>
              <a:rPr lang="cs-CZ" kern="0" dirty="0"/>
              <a:t>některé členské státy EU – měnová unie </a:t>
            </a:r>
          </a:p>
        </p:txBody>
      </p:sp>
    </p:spTree>
    <p:extLst>
      <p:ext uri="{BB962C8B-B14F-4D97-AF65-F5344CB8AC3E}">
        <p14:creationId xmlns:p14="http://schemas.microsoft.com/office/powerpoint/2010/main" val="34709464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24BCE9-8F26-4E39-9934-2563AFA12E0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E0E44C6D-52CE-4AB1-A672-EC5BEEB4C8E2}"/>
              </a:ext>
            </a:extLst>
          </p:cNvPr>
          <p:cNvSpPr>
            <a:spLocks noGrp="1"/>
          </p:cNvSpPr>
          <p:nvPr>
            <p:ph type="sldNum" sz="quarter" idx="11"/>
          </p:nvPr>
        </p:nvSpPr>
        <p:spPr/>
        <p:txBody>
          <a:bodyPr/>
          <a:lstStyle/>
          <a:p>
            <a:fld id="{0970407D-EE58-4A0B-824B-1D3AE42DD9CF}" type="slidenum">
              <a:rPr lang="cs-CZ" altLang="cs-CZ" smtClean="0"/>
              <a:pPr/>
              <a:t>86</a:t>
            </a:fld>
            <a:endParaRPr lang="cs-CZ" altLang="cs-CZ" dirty="0"/>
          </a:p>
        </p:txBody>
      </p:sp>
      <p:sp>
        <p:nvSpPr>
          <p:cNvPr id="4" name="Nadpis 3">
            <a:extLst>
              <a:ext uri="{FF2B5EF4-FFF2-40B4-BE49-F238E27FC236}">
                <a16:creationId xmlns:a16="http://schemas.microsoft.com/office/drawing/2014/main" id="{CCEDB4E6-6AF0-4851-A03F-A86F0D8C4E79}"/>
              </a:ext>
            </a:extLst>
          </p:cNvPr>
          <p:cNvSpPr>
            <a:spLocks noGrp="1"/>
          </p:cNvSpPr>
          <p:nvPr>
            <p:ph type="title"/>
          </p:nvPr>
        </p:nvSpPr>
        <p:spPr/>
        <p:txBody>
          <a:bodyPr/>
          <a:lstStyle/>
          <a:p>
            <a:r>
              <a:rPr lang="cs-CZ" dirty="0"/>
              <a:t>EU </a:t>
            </a:r>
          </a:p>
        </p:txBody>
      </p:sp>
      <p:sp>
        <p:nvSpPr>
          <p:cNvPr id="5" name="Zástupný symbol pro obsah 4">
            <a:extLst>
              <a:ext uri="{FF2B5EF4-FFF2-40B4-BE49-F238E27FC236}">
                <a16:creationId xmlns:a16="http://schemas.microsoft.com/office/drawing/2014/main" id="{F40DCC48-5A02-469A-9AF5-8E683E987228}"/>
              </a:ext>
            </a:extLst>
          </p:cNvPr>
          <p:cNvSpPr>
            <a:spLocks noGrp="1"/>
          </p:cNvSpPr>
          <p:nvPr>
            <p:ph idx="1"/>
          </p:nvPr>
        </p:nvSpPr>
        <p:spPr>
          <a:xfrm>
            <a:off x="720000" y="1290711"/>
            <a:ext cx="10753200" cy="4148555"/>
          </a:xfrm>
          <a:solidFill>
            <a:schemeClr val="accent4">
              <a:lumMod val="20000"/>
              <a:lumOff val="80000"/>
            </a:schemeClr>
          </a:solidFill>
          <a:ln>
            <a:solidFill>
              <a:schemeClr val="tx2"/>
            </a:solidFill>
          </a:ln>
        </p:spPr>
        <p:txBody>
          <a:bodyPr/>
          <a:lstStyle/>
          <a:p>
            <a:r>
              <a:rPr lang="cs-CZ" sz="2400" dirty="0"/>
              <a:t>vnější ekonomické vztahy – výlučná pravomoc EU – tzn. členské státy si neupravují vnější ekonomické vztahy samy</a:t>
            </a:r>
          </a:p>
          <a:p>
            <a:pPr lvl="1"/>
            <a:r>
              <a:rPr lang="cs-CZ" sz="1800" dirty="0"/>
              <a:t>čl. 3 SFEU – celní unie, společná obchodní politika </a:t>
            </a:r>
          </a:p>
          <a:p>
            <a:r>
              <a:rPr lang="cs-CZ" sz="2400" dirty="0"/>
              <a:t>EU jako celní unie</a:t>
            </a:r>
          </a:p>
          <a:p>
            <a:pPr lvl="1"/>
            <a:r>
              <a:rPr lang="cs-CZ" dirty="0"/>
              <a:t>uvnitř (mezi členskými státy EU) – žádné překážky</a:t>
            </a:r>
          </a:p>
          <a:p>
            <a:pPr lvl="1"/>
            <a:r>
              <a:rPr lang="cs-CZ" dirty="0"/>
              <a:t>vně (vůči nečlenským státům EU) – vystupujeme jednotně</a:t>
            </a:r>
          </a:p>
          <a:p>
            <a:r>
              <a:rPr lang="cs-CZ" sz="2400" dirty="0"/>
              <a:t>za EU jedná Komise </a:t>
            </a:r>
          </a:p>
          <a:p>
            <a:pPr lvl="1"/>
            <a:r>
              <a:rPr lang="cs-CZ" dirty="0"/>
              <a:t>vede obchodní jednání, vyjednává o smlouvách</a:t>
            </a:r>
          </a:p>
          <a:p>
            <a:pPr lvl="1"/>
            <a:r>
              <a:rPr lang="cs-CZ" dirty="0"/>
              <a:t>Komisi zmocňuje Rada (Komise dává informace Radě, Rada pak uzavírá mezinárodní smlouvy po konzultaci s Evropským parlamentem)  </a:t>
            </a:r>
          </a:p>
          <a:p>
            <a:pPr lvl="1"/>
            <a:endParaRPr lang="cs-CZ" dirty="0"/>
          </a:p>
          <a:p>
            <a:pPr marL="324000" lvl="1" indent="0">
              <a:buNone/>
            </a:pPr>
            <a:endParaRPr lang="cs-CZ" dirty="0"/>
          </a:p>
        </p:txBody>
      </p:sp>
      <p:sp>
        <p:nvSpPr>
          <p:cNvPr id="6" name="Zástupný symbol pro obsah 4">
            <a:extLst>
              <a:ext uri="{FF2B5EF4-FFF2-40B4-BE49-F238E27FC236}">
                <a16:creationId xmlns:a16="http://schemas.microsoft.com/office/drawing/2014/main" id="{543DCF1A-F80D-4F1B-837B-8B6C3A15B3A1}"/>
              </a:ext>
            </a:extLst>
          </p:cNvPr>
          <p:cNvSpPr txBox="1">
            <a:spLocks/>
          </p:cNvSpPr>
          <p:nvPr/>
        </p:nvSpPr>
        <p:spPr>
          <a:xfrm>
            <a:off x="720000" y="5691405"/>
            <a:ext cx="10752000" cy="446595"/>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000" dirty="0"/>
              <a:t>Poznámka na okraj: zóna volného obchodu – státy uvnitř této zóny si vztahy upravují samy</a:t>
            </a:r>
          </a:p>
        </p:txBody>
      </p:sp>
    </p:spTree>
    <p:extLst>
      <p:ext uri="{BB962C8B-B14F-4D97-AF65-F5344CB8AC3E}">
        <p14:creationId xmlns:p14="http://schemas.microsoft.com/office/powerpoint/2010/main" val="1879787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355E840-6FF1-4F50-A255-5652D3F2943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F41FC261-9B85-4814-8F97-7F59F7E48358}"/>
              </a:ext>
            </a:extLst>
          </p:cNvPr>
          <p:cNvSpPr>
            <a:spLocks noGrp="1"/>
          </p:cNvSpPr>
          <p:nvPr>
            <p:ph type="sldNum" sz="quarter" idx="11"/>
          </p:nvPr>
        </p:nvSpPr>
        <p:spPr/>
        <p:txBody>
          <a:bodyPr/>
          <a:lstStyle/>
          <a:p>
            <a:fld id="{0970407D-EE58-4A0B-824B-1D3AE42DD9CF}" type="slidenum">
              <a:rPr lang="cs-CZ" altLang="cs-CZ" smtClean="0"/>
              <a:pPr/>
              <a:t>87</a:t>
            </a:fld>
            <a:endParaRPr lang="cs-CZ" altLang="cs-CZ" dirty="0"/>
          </a:p>
        </p:txBody>
      </p:sp>
      <p:sp>
        <p:nvSpPr>
          <p:cNvPr id="5" name="Zástupný symbol pro obsah 4">
            <a:extLst>
              <a:ext uri="{FF2B5EF4-FFF2-40B4-BE49-F238E27FC236}">
                <a16:creationId xmlns:a16="http://schemas.microsoft.com/office/drawing/2014/main" id="{E6D1A6A7-3316-45C6-B798-3E007BAEFF79}"/>
              </a:ext>
            </a:extLst>
          </p:cNvPr>
          <p:cNvSpPr>
            <a:spLocks noGrp="1"/>
          </p:cNvSpPr>
          <p:nvPr>
            <p:ph idx="1"/>
          </p:nvPr>
        </p:nvSpPr>
        <p:spPr/>
        <p:txBody>
          <a:bodyPr/>
          <a:lstStyle/>
          <a:p>
            <a:pPr marL="72000" indent="0">
              <a:buNone/>
            </a:pPr>
            <a:endParaRPr lang="cs-CZ" dirty="0"/>
          </a:p>
          <a:p>
            <a:pPr marL="72000" indent="0">
              <a:buNone/>
            </a:pPr>
            <a:endParaRPr lang="cs-CZ" dirty="0"/>
          </a:p>
          <a:p>
            <a:pPr marL="72000" indent="0">
              <a:buNone/>
            </a:pPr>
            <a:endParaRPr lang="cs-CZ" dirty="0"/>
          </a:p>
          <a:p>
            <a:pPr marL="72000" indent="0">
              <a:buNone/>
            </a:pPr>
            <a:endParaRPr lang="cs-CZ" dirty="0"/>
          </a:p>
          <a:p>
            <a:pPr marL="72000" indent="0">
              <a:buNone/>
            </a:pPr>
            <a:endParaRPr lang="cs-CZ" dirty="0"/>
          </a:p>
          <a:p>
            <a:pPr marL="72000" indent="0">
              <a:buNone/>
            </a:pPr>
            <a:endParaRPr lang="cs-CZ" dirty="0"/>
          </a:p>
          <a:p>
            <a:pPr marL="72000" indent="0">
              <a:buNone/>
            </a:pPr>
            <a:r>
              <a:rPr lang="cs-CZ" dirty="0"/>
              <a:t>Zdroj: EUROSKOP</a:t>
            </a:r>
          </a:p>
        </p:txBody>
      </p:sp>
      <p:pic>
        <p:nvPicPr>
          <p:cNvPr id="9" name="Obrázek 8">
            <a:extLst>
              <a:ext uri="{FF2B5EF4-FFF2-40B4-BE49-F238E27FC236}">
                <a16:creationId xmlns:a16="http://schemas.microsoft.com/office/drawing/2014/main" id="{D566CE34-6D23-467A-945B-D726005AC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917" y="342000"/>
            <a:ext cx="4705998" cy="6294470"/>
          </a:xfrm>
          <a:prstGeom prst="rect">
            <a:avLst/>
          </a:prstGeom>
        </p:spPr>
      </p:pic>
    </p:spTree>
    <p:extLst>
      <p:ext uri="{BB962C8B-B14F-4D97-AF65-F5344CB8AC3E}">
        <p14:creationId xmlns:p14="http://schemas.microsoft.com/office/powerpoint/2010/main" val="35826351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2355019-B668-44A5-A25F-3C76B3E0E32F}"/>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5BCE2DE4-6FD6-43C6-9443-5E414E6F8860}"/>
              </a:ext>
            </a:extLst>
          </p:cNvPr>
          <p:cNvSpPr>
            <a:spLocks noGrp="1"/>
          </p:cNvSpPr>
          <p:nvPr>
            <p:ph type="sldNum" sz="quarter" idx="11"/>
          </p:nvPr>
        </p:nvSpPr>
        <p:spPr/>
        <p:txBody>
          <a:bodyPr/>
          <a:lstStyle/>
          <a:p>
            <a:fld id="{0970407D-EE58-4A0B-824B-1D3AE42DD9CF}" type="slidenum">
              <a:rPr lang="cs-CZ" altLang="cs-CZ" smtClean="0"/>
              <a:pPr/>
              <a:t>88</a:t>
            </a:fld>
            <a:endParaRPr lang="cs-CZ" altLang="cs-CZ" dirty="0"/>
          </a:p>
        </p:txBody>
      </p:sp>
      <p:sp>
        <p:nvSpPr>
          <p:cNvPr id="4" name="Nadpis 3">
            <a:extLst>
              <a:ext uri="{FF2B5EF4-FFF2-40B4-BE49-F238E27FC236}">
                <a16:creationId xmlns:a16="http://schemas.microsoft.com/office/drawing/2014/main" id="{1ECB2A53-FD75-4B08-8942-FE07E5351671}"/>
              </a:ext>
            </a:extLst>
          </p:cNvPr>
          <p:cNvSpPr>
            <a:spLocks noGrp="1"/>
          </p:cNvSpPr>
          <p:nvPr>
            <p:ph type="title"/>
          </p:nvPr>
        </p:nvSpPr>
        <p:spPr>
          <a:xfrm>
            <a:off x="719400" y="446623"/>
            <a:ext cx="10753200" cy="451576"/>
          </a:xfrm>
        </p:spPr>
        <p:txBody>
          <a:bodyPr/>
          <a:lstStyle/>
          <a:p>
            <a:r>
              <a:rPr lang="cs-CZ" dirty="0"/>
              <a:t>Společná obchodní politika - SFEU</a:t>
            </a:r>
          </a:p>
        </p:txBody>
      </p:sp>
      <p:sp>
        <p:nvSpPr>
          <p:cNvPr id="5" name="Zástupný symbol pro obsah 4">
            <a:extLst>
              <a:ext uri="{FF2B5EF4-FFF2-40B4-BE49-F238E27FC236}">
                <a16:creationId xmlns:a16="http://schemas.microsoft.com/office/drawing/2014/main" id="{91A97083-6F87-46B9-9155-753FEBAE2F7D}"/>
              </a:ext>
            </a:extLst>
          </p:cNvPr>
          <p:cNvSpPr>
            <a:spLocks noGrp="1"/>
          </p:cNvSpPr>
          <p:nvPr>
            <p:ph idx="1"/>
          </p:nvPr>
        </p:nvSpPr>
        <p:spPr>
          <a:xfrm>
            <a:off x="719400" y="1030596"/>
            <a:ext cx="10753200" cy="1607379"/>
          </a:xfrm>
          <a:solidFill>
            <a:schemeClr val="accent4">
              <a:lumMod val="20000"/>
              <a:lumOff val="80000"/>
            </a:schemeClr>
          </a:solidFill>
          <a:ln>
            <a:solidFill>
              <a:srgbClr val="0000DC"/>
            </a:solidFill>
          </a:ln>
        </p:spPr>
        <p:txBody>
          <a:bodyPr/>
          <a:lstStyle/>
          <a:p>
            <a:pPr marL="72000" indent="0" algn="just">
              <a:lnSpc>
                <a:spcPct val="100000"/>
              </a:lnSpc>
              <a:buNone/>
            </a:pPr>
            <a:r>
              <a:rPr lang="cs-CZ" sz="2400" dirty="0"/>
              <a:t>Vytvořením celní unie v souladu s články 28 až 32 přispívá Unie ve společném zájmu k </a:t>
            </a:r>
            <a:r>
              <a:rPr lang="cs-CZ" sz="2400" dirty="0">
                <a:solidFill>
                  <a:srgbClr val="0000DC"/>
                </a:solidFill>
              </a:rPr>
              <a:t>harmonickému rozvoji světového obchodu</a:t>
            </a:r>
            <a:r>
              <a:rPr lang="cs-CZ" sz="2400" dirty="0"/>
              <a:t>, k </a:t>
            </a:r>
            <a:r>
              <a:rPr lang="cs-CZ" sz="2400" dirty="0">
                <a:solidFill>
                  <a:srgbClr val="0000DC"/>
                </a:solidFill>
              </a:rPr>
              <a:t>postupnému odstranění omezení mezinárodního obchodu </a:t>
            </a:r>
            <a:r>
              <a:rPr lang="cs-CZ" sz="2400" dirty="0"/>
              <a:t>a </a:t>
            </a:r>
            <a:r>
              <a:rPr lang="cs-CZ" sz="2400" dirty="0">
                <a:solidFill>
                  <a:srgbClr val="0000DC"/>
                </a:solidFill>
              </a:rPr>
              <a:t>přímých zahraničních investic </a:t>
            </a:r>
            <a:r>
              <a:rPr lang="cs-CZ" sz="2400" dirty="0"/>
              <a:t>a ke </a:t>
            </a:r>
            <a:r>
              <a:rPr lang="cs-CZ" sz="2400" dirty="0">
                <a:solidFill>
                  <a:srgbClr val="0000DC"/>
                </a:solidFill>
              </a:rPr>
              <a:t>snižování celních a jiných překážek</a:t>
            </a:r>
            <a:r>
              <a:rPr lang="cs-CZ" sz="2400" dirty="0"/>
              <a:t>.  </a:t>
            </a:r>
            <a:r>
              <a:rPr lang="cs-CZ" sz="2400" i="1" dirty="0"/>
              <a:t>(Článek 206 SFEU)</a:t>
            </a:r>
          </a:p>
        </p:txBody>
      </p:sp>
      <p:sp>
        <p:nvSpPr>
          <p:cNvPr id="6" name="Zástupný symbol pro obsah 4">
            <a:extLst>
              <a:ext uri="{FF2B5EF4-FFF2-40B4-BE49-F238E27FC236}">
                <a16:creationId xmlns:a16="http://schemas.microsoft.com/office/drawing/2014/main" id="{30847BDA-2A5C-4135-B985-C581AAAA2419}"/>
              </a:ext>
            </a:extLst>
          </p:cNvPr>
          <p:cNvSpPr txBox="1">
            <a:spLocks/>
          </p:cNvSpPr>
          <p:nvPr/>
        </p:nvSpPr>
        <p:spPr>
          <a:xfrm>
            <a:off x="719400" y="2804944"/>
            <a:ext cx="10753200" cy="2592059"/>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just">
              <a:lnSpc>
                <a:spcPct val="100000"/>
              </a:lnSpc>
              <a:buNone/>
            </a:pPr>
            <a:r>
              <a:rPr lang="cs-CZ" sz="2400" dirty="0"/>
              <a:t>Společná obchodní politika se zakládá na jednotných zásadách, zejména pokud jde o </a:t>
            </a:r>
            <a:r>
              <a:rPr lang="cs-CZ" sz="2400" dirty="0">
                <a:solidFill>
                  <a:srgbClr val="0000DC"/>
                </a:solidFill>
              </a:rPr>
              <a:t>úpravy celních sazeb</a:t>
            </a:r>
            <a:r>
              <a:rPr lang="cs-CZ" sz="2400" dirty="0"/>
              <a:t>, </a:t>
            </a:r>
            <a:r>
              <a:rPr lang="cs-CZ" sz="2400" dirty="0">
                <a:solidFill>
                  <a:srgbClr val="0000DC"/>
                </a:solidFill>
              </a:rPr>
              <a:t>uzavírání celních a obchodních dohod </a:t>
            </a:r>
            <a:r>
              <a:rPr lang="cs-CZ" sz="2400" dirty="0"/>
              <a:t>týkajících se obchodu </a:t>
            </a:r>
            <a:r>
              <a:rPr lang="cs-CZ" sz="2400" dirty="0">
                <a:solidFill>
                  <a:srgbClr val="0000DC"/>
                </a:solidFill>
              </a:rPr>
              <a:t>zbožím a službami, obchodní aspekty duševního vlastnictví</a:t>
            </a:r>
            <a:r>
              <a:rPr lang="cs-CZ" sz="2400" dirty="0"/>
              <a:t>, </a:t>
            </a:r>
            <a:r>
              <a:rPr lang="cs-CZ" sz="2400" dirty="0">
                <a:solidFill>
                  <a:srgbClr val="0000DC"/>
                </a:solidFill>
              </a:rPr>
              <a:t>přímé zahraniční investice</a:t>
            </a:r>
            <a:r>
              <a:rPr lang="cs-CZ" sz="2400" dirty="0"/>
              <a:t>, sjednocování </a:t>
            </a:r>
            <a:r>
              <a:rPr lang="cs-CZ" sz="2400" dirty="0">
                <a:solidFill>
                  <a:srgbClr val="0000DC"/>
                </a:solidFill>
              </a:rPr>
              <a:t>liberalizačních opatření</a:t>
            </a:r>
            <a:r>
              <a:rPr lang="cs-CZ" sz="2400" dirty="0"/>
              <a:t>, </a:t>
            </a:r>
            <a:r>
              <a:rPr lang="cs-CZ" sz="2400" dirty="0">
                <a:solidFill>
                  <a:srgbClr val="0000DC"/>
                </a:solidFill>
              </a:rPr>
              <a:t>vývozní politiku </a:t>
            </a:r>
            <a:r>
              <a:rPr lang="cs-CZ" sz="2400" dirty="0"/>
              <a:t>a opatření na </a:t>
            </a:r>
            <a:r>
              <a:rPr lang="cs-CZ" sz="2400" dirty="0">
                <a:solidFill>
                  <a:srgbClr val="0000DC"/>
                </a:solidFill>
              </a:rPr>
              <a:t>ochranu obchodu</a:t>
            </a:r>
            <a:r>
              <a:rPr lang="cs-CZ" sz="2400" dirty="0"/>
              <a:t>, jako jsou opatření pro případ dumpingu a subvencování. Společná obchodní politika je prováděna v rámci zásad a cílů vnější činnosti Unie. </a:t>
            </a:r>
            <a:r>
              <a:rPr lang="cs-CZ" sz="2400" i="1" kern="0" dirty="0"/>
              <a:t>(Článek 207 odst. 1 SFEU)</a:t>
            </a:r>
          </a:p>
        </p:txBody>
      </p:sp>
      <p:sp>
        <p:nvSpPr>
          <p:cNvPr id="7" name="Obdélník 6">
            <a:extLst>
              <a:ext uri="{FF2B5EF4-FFF2-40B4-BE49-F238E27FC236}">
                <a16:creationId xmlns:a16="http://schemas.microsoft.com/office/drawing/2014/main" id="{50F2F8F5-7931-4D3F-918C-D416FBF39AC7}"/>
              </a:ext>
            </a:extLst>
          </p:cNvPr>
          <p:cNvSpPr/>
          <p:nvPr/>
        </p:nvSpPr>
        <p:spPr>
          <a:xfrm>
            <a:off x="666000" y="5523003"/>
            <a:ext cx="10806000" cy="830997"/>
          </a:xfrm>
          <a:prstGeom prst="rect">
            <a:avLst/>
          </a:prstGeom>
          <a:solidFill>
            <a:schemeClr val="accent4">
              <a:lumMod val="20000"/>
              <a:lumOff val="80000"/>
            </a:schemeClr>
          </a:solidFill>
          <a:ln>
            <a:solidFill>
              <a:srgbClr val="0000DC"/>
            </a:solidFill>
          </a:ln>
        </p:spPr>
        <p:txBody>
          <a:bodyPr wrap="square">
            <a:spAutoFit/>
          </a:bodyPr>
          <a:lstStyle/>
          <a:p>
            <a:r>
              <a:rPr lang="cs-CZ" dirty="0"/>
              <a:t>Spolupráce se třetími zeměmi a humanitární pomoc (rozvojová spolupráce; články 208 až 211 SFEU)</a:t>
            </a:r>
          </a:p>
        </p:txBody>
      </p:sp>
    </p:spTree>
    <p:extLst>
      <p:ext uri="{BB962C8B-B14F-4D97-AF65-F5344CB8AC3E}">
        <p14:creationId xmlns:p14="http://schemas.microsoft.com/office/powerpoint/2010/main" val="1923987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E9FEDB-8184-4A73-BADB-A164B116F2F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8B728433-7775-455D-AE10-DA61F9B1E152}"/>
              </a:ext>
            </a:extLst>
          </p:cNvPr>
          <p:cNvSpPr>
            <a:spLocks noGrp="1"/>
          </p:cNvSpPr>
          <p:nvPr>
            <p:ph type="sldNum" sz="quarter" idx="11"/>
          </p:nvPr>
        </p:nvSpPr>
        <p:spPr/>
        <p:txBody>
          <a:bodyPr/>
          <a:lstStyle/>
          <a:p>
            <a:fld id="{0970407D-EE58-4A0B-824B-1D3AE42DD9CF}" type="slidenum">
              <a:rPr lang="cs-CZ" altLang="cs-CZ" smtClean="0"/>
              <a:pPr/>
              <a:t>89</a:t>
            </a:fld>
            <a:endParaRPr lang="cs-CZ" altLang="cs-CZ" dirty="0"/>
          </a:p>
        </p:txBody>
      </p:sp>
      <p:sp>
        <p:nvSpPr>
          <p:cNvPr id="4" name="Nadpis 3">
            <a:extLst>
              <a:ext uri="{FF2B5EF4-FFF2-40B4-BE49-F238E27FC236}">
                <a16:creationId xmlns:a16="http://schemas.microsoft.com/office/drawing/2014/main" id="{44681626-0DB2-4B95-803C-30AB16B220F8}"/>
              </a:ext>
            </a:extLst>
          </p:cNvPr>
          <p:cNvSpPr>
            <a:spLocks noGrp="1"/>
          </p:cNvSpPr>
          <p:nvPr>
            <p:ph type="title"/>
          </p:nvPr>
        </p:nvSpPr>
        <p:spPr/>
        <p:txBody>
          <a:bodyPr/>
          <a:lstStyle/>
          <a:p>
            <a:r>
              <a:rPr lang="cs-CZ" dirty="0"/>
              <a:t>Nástroje společné obchodní politiky </a:t>
            </a:r>
          </a:p>
        </p:txBody>
      </p:sp>
      <p:sp>
        <p:nvSpPr>
          <p:cNvPr id="5" name="Zástupný symbol pro obsah 4">
            <a:extLst>
              <a:ext uri="{FF2B5EF4-FFF2-40B4-BE49-F238E27FC236}">
                <a16:creationId xmlns:a16="http://schemas.microsoft.com/office/drawing/2014/main" id="{90614CDA-3B19-4637-8302-617343D8BDDA}"/>
              </a:ext>
            </a:extLst>
          </p:cNvPr>
          <p:cNvSpPr>
            <a:spLocks noGrp="1"/>
          </p:cNvSpPr>
          <p:nvPr>
            <p:ph idx="1"/>
          </p:nvPr>
        </p:nvSpPr>
        <p:spPr>
          <a:xfrm>
            <a:off x="719400" y="1503466"/>
            <a:ext cx="10753200" cy="2352097"/>
          </a:xfrm>
          <a:solidFill>
            <a:schemeClr val="accent2">
              <a:lumMod val="20000"/>
              <a:lumOff val="80000"/>
            </a:schemeClr>
          </a:solidFill>
          <a:ln>
            <a:solidFill>
              <a:srgbClr val="C00000"/>
            </a:solidFill>
          </a:ln>
        </p:spPr>
        <p:txBody>
          <a:bodyPr/>
          <a:lstStyle/>
          <a:p>
            <a:r>
              <a:rPr lang="cs-CZ" sz="2400" dirty="0"/>
              <a:t>tarifní</a:t>
            </a:r>
          </a:p>
          <a:p>
            <a:pPr lvl="1"/>
            <a:r>
              <a:rPr lang="cs-CZ" sz="1800" dirty="0"/>
              <a:t>cla a dávky s rovnocenným účinkem</a:t>
            </a:r>
          </a:p>
          <a:p>
            <a:pPr lvl="1"/>
            <a:r>
              <a:rPr lang="cs-CZ" sz="1800" dirty="0"/>
              <a:t>omezení obchodu spíše ekonomického charakteru</a:t>
            </a:r>
          </a:p>
          <a:p>
            <a:r>
              <a:rPr lang="cs-CZ" sz="2400" dirty="0"/>
              <a:t>kvantitativní </a:t>
            </a:r>
          </a:p>
          <a:p>
            <a:pPr lvl="1"/>
            <a:r>
              <a:rPr lang="cs-CZ" sz="1800" dirty="0"/>
              <a:t>kvóty a opatření s rovnocenným účinkem</a:t>
            </a:r>
          </a:p>
          <a:p>
            <a:pPr lvl="1"/>
            <a:r>
              <a:rPr lang="cs-CZ" sz="1800" dirty="0"/>
              <a:t>omezení obchodu spíše administrativního charakteru</a:t>
            </a:r>
          </a:p>
        </p:txBody>
      </p:sp>
      <p:sp>
        <p:nvSpPr>
          <p:cNvPr id="6" name="Zástupný symbol pro obsah 4">
            <a:extLst>
              <a:ext uri="{FF2B5EF4-FFF2-40B4-BE49-F238E27FC236}">
                <a16:creationId xmlns:a16="http://schemas.microsoft.com/office/drawing/2014/main" id="{5335E489-44E8-4316-861B-4278631BCD5F}"/>
              </a:ext>
            </a:extLst>
          </p:cNvPr>
          <p:cNvSpPr txBox="1">
            <a:spLocks/>
          </p:cNvSpPr>
          <p:nvPr/>
        </p:nvSpPr>
        <p:spPr>
          <a:xfrm>
            <a:off x="719400" y="4081698"/>
            <a:ext cx="10753200" cy="2056302"/>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zjevné </a:t>
            </a:r>
          </a:p>
          <a:p>
            <a:pPr lvl="1"/>
            <a:r>
              <a:rPr lang="cs-CZ" sz="1800" kern="0" dirty="0"/>
              <a:t>cla, celní tarify, kvóty </a:t>
            </a:r>
          </a:p>
          <a:p>
            <a:pPr lvl="1"/>
            <a:r>
              <a:rPr lang="cs-CZ" sz="1800" kern="0" dirty="0"/>
              <a:t>„zjevně“ regulují mezinárodní obchod</a:t>
            </a:r>
          </a:p>
          <a:p>
            <a:r>
              <a:rPr lang="cs-CZ" sz="2400" kern="0" dirty="0"/>
              <a:t>skryté</a:t>
            </a:r>
          </a:p>
          <a:p>
            <a:pPr lvl="1"/>
            <a:r>
              <a:rPr lang="cs-CZ" sz="1800" kern="0" dirty="0"/>
              <a:t>sanitární, fytosanitární opatření, technické požadavky na výrobky</a:t>
            </a:r>
          </a:p>
        </p:txBody>
      </p:sp>
    </p:spTree>
    <p:extLst>
      <p:ext uri="{BB962C8B-B14F-4D97-AF65-F5344CB8AC3E}">
        <p14:creationId xmlns:p14="http://schemas.microsoft.com/office/powerpoint/2010/main" val="240303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B1B3713-798F-414A-874E-DCE1D1949C1D}"/>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BE7BC45-D104-4BA8-9185-BD16C348F80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8" name="Zástupný text 7">
            <a:extLst>
              <a:ext uri="{FF2B5EF4-FFF2-40B4-BE49-F238E27FC236}">
                <a16:creationId xmlns:a16="http://schemas.microsoft.com/office/drawing/2014/main" id="{332F7E95-58B3-41FC-9783-46C1135619D6}"/>
              </a:ext>
            </a:extLst>
          </p:cNvPr>
          <p:cNvSpPr>
            <a:spLocks noGrp="1"/>
          </p:cNvSpPr>
          <p:nvPr>
            <p:ph type="body" sz="quarter" idx="26"/>
          </p:nvPr>
        </p:nvSpPr>
        <p:spPr/>
        <p:txBody>
          <a:bodyPr/>
          <a:lstStyle/>
          <a:p>
            <a:r>
              <a:rPr lang="cs-CZ" b="1" dirty="0"/>
              <a:t>Mezinárodní právo</a:t>
            </a:r>
          </a:p>
        </p:txBody>
      </p:sp>
      <p:sp>
        <p:nvSpPr>
          <p:cNvPr id="6" name="Nadpis 5">
            <a:extLst>
              <a:ext uri="{FF2B5EF4-FFF2-40B4-BE49-F238E27FC236}">
                <a16:creationId xmlns:a16="http://schemas.microsoft.com/office/drawing/2014/main" id="{8E6B3EF4-E9F8-4FD5-A469-39410CBFA3D7}"/>
              </a:ext>
            </a:extLst>
          </p:cNvPr>
          <p:cNvSpPr>
            <a:spLocks noGrp="1"/>
          </p:cNvSpPr>
          <p:nvPr>
            <p:ph type="title"/>
          </p:nvPr>
        </p:nvSpPr>
        <p:spPr/>
        <p:txBody>
          <a:bodyPr/>
          <a:lstStyle/>
          <a:p>
            <a:r>
              <a:rPr lang="cs-CZ" dirty="0"/>
              <a:t>Prameny: mezinárodní právo vs. právo EU</a:t>
            </a:r>
          </a:p>
        </p:txBody>
      </p:sp>
      <p:sp>
        <p:nvSpPr>
          <p:cNvPr id="9" name="Zástupný text 8">
            <a:extLst>
              <a:ext uri="{FF2B5EF4-FFF2-40B4-BE49-F238E27FC236}">
                <a16:creationId xmlns:a16="http://schemas.microsoft.com/office/drawing/2014/main" id="{65714DDD-6A56-472A-9110-E677773E5809}"/>
              </a:ext>
            </a:extLst>
          </p:cNvPr>
          <p:cNvSpPr>
            <a:spLocks noGrp="1"/>
          </p:cNvSpPr>
          <p:nvPr>
            <p:ph type="body" sz="quarter" idx="27"/>
          </p:nvPr>
        </p:nvSpPr>
        <p:spPr/>
        <p:txBody>
          <a:bodyPr/>
          <a:lstStyle/>
          <a:p>
            <a:r>
              <a:rPr lang="cs-CZ" b="1" dirty="0"/>
              <a:t>Právo EU</a:t>
            </a:r>
          </a:p>
        </p:txBody>
      </p:sp>
      <p:sp>
        <p:nvSpPr>
          <p:cNvPr id="7" name="Zástupný obsah 6">
            <a:extLst>
              <a:ext uri="{FF2B5EF4-FFF2-40B4-BE49-F238E27FC236}">
                <a16:creationId xmlns:a16="http://schemas.microsoft.com/office/drawing/2014/main" id="{9469D0B1-6DD8-45FD-9EAE-EFB9B4A0B77E}"/>
              </a:ext>
            </a:extLst>
          </p:cNvPr>
          <p:cNvSpPr>
            <a:spLocks noGrp="1"/>
          </p:cNvSpPr>
          <p:nvPr>
            <p:ph idx="1"/>
          </p:nvPr>
        </p:nvSpPr>
        <p:spPr>
          <a:xfrm>
            <a:off x="720000" y="1692001"/>
            <a:ext cx="5219998" cy="1462165"/>
          </a:xfrm>
          <a:solidFill>
            <a:schemeClr val="accent4">
              <a:lumMod val="20000"/>
              <a:lumOff val="80000"/>
            </a:schemeClr>
          </a:solidFill>
          <a:ln>
            <a:solidFill>
              <a:srgbClr val="0000DC"/>
            </a:solidFill>
          </a:ln>
        </p:spPr>
        <p:txBody>
          <a:bodyPr/>
          <a:lstStyle/>
          <a:p>
            <a:r>
              <a:rPr lang="cs-CZ" dirty="0"/>
              <a:t>mezinárodní smlouva</a:t>
            </a:r>
          </a:p>
          <a:p>
            <a:r>
              <a:rPr lang="cs-CZ" dirty="0"/>
              <a:t>mezinárodní obyčej</a:t>
            </a:r>
          </a:p>
        </p:txBody>
      </p:sp>
      <p:sp>
        <p:nvSpPr>
          <p:cNvPr id="10" name="Zástupný obsah 9">
            <a:extLst>
              <a:ext uri="{FF2B5EF4-FFF2-40B4-BE49-F238E27FC236}">
                <a16:creationId xmlns:a16="http://schemas.microsoft.com/office/drawing/2014/main" id="{965F7E1D-6A27-45D7-B11E-C0919BE26622}"/>
              </a:ext>
            </a:extLst>
          </p:cNvPr>
          <p:cNvSpPr>
            <a:spLocks noGrp="1"/>
          </p:cNvSpPr>
          <p:nvPr>
            <p:ph idx="28"/>
          </p:nvPr>
        </p:nvSpPr>
        <p:spPr>
          <a:xfrm>
            <a:off x="6251280" y="1690271"/>
            <a:ext cx="5219998" cy="3405711"/>
          </a:xfrm>
          <a:solidFill>
            <a:schemeClr val="accent4">
              <a:lumMod val="20000"/>
              <a:lumOff val="80000"/>
            </a:schemeClr>
          </a:solidFill>
          <a:ln>
            <a:solidFill>
              <a:srgbClr val="0000DC"/>
            </a:solidFill>
          </a:ln>
        </p:spPr>
        <p:txBody>
          <a:bodyPr/>
          <a:lstStyle/>
          <a:p>
            <a:r>
              <a:rPr lang="cs-CZ" dirty="0"/>
              <a:t>primární právo – mezinárodní smlouvy</a:t>
            </a:r>
          </a:p>
          <a:p>
            <a:r>
              <a:rPr lang="cs-CZ" dirty="0"/>
              <a:t>sekundární právo</a:t>
            </a:r>
          </a:p>
          <a:p>
            <a:pPr lvl="1"/>
            <a:r>
              <a:rPr lang="cs-CZ" dirty="0"/>
              <a:t>nařízení </a:t>
            </a:r>
          </a:p>
          <a:p>
            <a:pPr lvl="1"/>
            <a:r>
              <a:rPr lang="cs-CZ" dirty="0"/>
              <a:t>směrnice</a:t>
            </a:r>
          </a:p>
          <a:p>
            <a:pPr lvl="1"/>
            <a:r>
              <a:rPr lang="cs-CZ" dirty="0"/>
              <a:t>rozhodnutí</a:t>
            </a:r>
          </a:p>
          <a:p>
            <a:pPr lvl="1"/>
            <a:r>
              <a:rPr lang="cs-CZ" dirty="0"/>
              <a:t>doporučení a stanoviska</a:t>
            </a:r>
          </a:p>
        </p:txBody>
      </p:sp>
    </p:spTree>
    <p:extLst>
      <p:ext uri="{BB962C8B-B14F-4D97-AF65-F5344CB8AC3E}">
        <p14:creationId xmlns:p14="http://schemas.microsoft.com/office/powerpoint/2010/main" val="25289120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E9FEDB-8184-4A73-BADB-A164B116F2F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8B728433-7775-455D-AE10-DA61F9B1E152}"/>
              </a:ext>
            </a:extLst>
          </p:cNvPr>
          <p:cNvSpPr>
            <a:spLocks noGrp="1"/>
          </p:cNvSpPr>
          <p:nvPr>
            <p:ph type="sldNum" sz="quarter" idx="11"/>
          </p:nvPr>
        </p:nvSpPr>
        <p:spPr/>
        <p:txBody>
          <a:bodyPr/>
          <a:lstStyle/>
          <a:p>
            <a:fld id="{0970407D-EE58-4A0B-824B-1D3AE42DD9CF}" type="slidenum">
              <a:rPr lang="cs-CZ" altLang="cs-CZ" smtClean="0"/>
              <a:pPr/>
              <a:t>90</a:t>
            </a:fld>
            <a:endParaRPr lang="cs-CZ" altLang="cs-CZ" dirty="0"/>
          </a:p>
        </p:txBody>
      </p:sp>
      <p:sp>
        <p:nvSpPr>
          <p:cNvPr id="4" name="Nadpis 3">
            <a:extLst>
              <a:ext uri="{FF2B5EF4-FFF2-40B4-BE49-F238E27FC236}">
                <a16:creationId xmlns:a16="http://schemas.microsoft.com/office/drawing/2014/main" id="{44681626-0DB2-4B95-803C-30AB16B220F8}"/>
              </a:ext>
            </a:extLst>
          </p:cNvPr>
          <p:cNvSpPr>
            <a:spLocks noGrp="1"/>
          </p:cNvSpPr>
          <p:nvPr>
            <p:ph type="title"/>
          </p:nvPr>
        </p:nvSpPr>
        <p:spPr/>
        <p:txBody>
          <a:bodyPr/>
          <a:lstStyle/>
          <a:p>
            <a:r>
              <a:rPr lang="cs-CZ" dirty="0"/>
              <a:t>Nástroje společné obchodní politiky </a:t>
            </a:r>
          </a:p>
        </p:txBody>
      </p:sp>
      <p:sp>
        <p:nvSpPr>
          <p:cNvPr id="5" name="Zástupný symbol pro obsah 4">
            <a:extLst>
              <a:ext uri="{FF2B5EF4-FFF2-40B4-BE49-F238E27FC236}">
                <a16:creationId xmlns:a16="http://schemas.microsoft.com/office/drawing/2014/main" id="{90614CDA-3B19-4637-8302-617343D8BDDA}"/>
              </a:ext>
            </a:extLst>
          </p:cNvPr>
          <p:cNvSpPr>
            <a:spLocks noGrp="1"/>
          </p:cNvSpPr>
          <p:nvPr>
            <p:ph idx="1"/>
          </p:nvPr>
        </p:nvSpPr>
        <p:spPr>
          <a:xfrm>
            <a:off x="719400" y="1503466"/>
            <a:ext cx="10753200" cy="3683996"/>
          </a:xfrm>
          <a:solidFill>
            <a:schemeClr val="accent2">
              <a:lumMod val="20000"/>
              <a:lumOff val="80000"/>
            </a:schemeClr>
          </a:solidFill>
          <a:ln>
            <a:solidFill>
              <a:srgbClr val="C00000"/>
            </a:solidFill>
          </a:ln>
        </p:spPr>
        <p:txBody>
          <a:bodyPr/>
          <a:lstStyle/>
          <a:p>
            <a:r>
              <a:rPr lang="cs-CZ" dirty="0"/>
              <a:t>smluvní</a:t>
            </a:r>
          </a:p>
          <a:p>
            <a:pPr lvl="1"/>
            <a:r>
              <a:rPr lang="cs-CZ" dirty="0"/>
              <a:t>mnohostranné a dvoustranné smlouvy, které EU přijímá</a:t>
            </a:r>
          </a:p>
          <a:p>
            <a:pPr lvl="1"/>
            <a:r>
              <a:rPr lang="cs-CZ" dirty="0"/>
              <a:t>hlavní pramen – dohody WTO – výjimka z režimu nejvyšších výhod (národního režimu) – celní unie</a:t>
            </a:r>
          </a:p>
          <a:p>
            <a:pPr lvl="1"/>
            <a:r>
              <a:rPr lang="cs-CZ" dirty="0"/>
              <a:t>první rovina regulace vztahů PMO</a:t>
            </a:r>
          </a:p>
          <a:p>
            <a:r>
              <a:rPr lang="cs-CZ" dirty="0"/>
              <a:t>autonomní </a:t>
            </a:r>
          </a:p>
          <a:p>
            <a:pPr lvl="1"/>
            <a:r>
              <a:rPr lang="cs-CZ" dirty="0"/>
              <a:t>unijní akty – typicky nařízení </a:t>
            </a:r>
          </a:p>
          <a:p>
            <a:pPr lvl="1"/>
            <a:r>
              <a:rPr lang="cs-CZ" dirty="0"/>
              <a:t>druhá rovina regulace vztahů PMO</a:t>
            </a:r>
          </a:p>
          <a:p>
            <a:pPr lvl="1"/>
            <a:r>
              <a:rPr lang="cs-CZ" dirty="0"/>
              <a:t>stále ale musí EU respektovat závazky z mezinárodních dohod (WTO)</a:t>
            </a:r>
          </a:p>
        </p:txBody>
      </p:sp>
    </p:spTree>
    <p:extLst>
      <p:ext uri="{BB962C8B-B14F-4D97-AF65-F5344CB8AC3E}">
        <p14:creationId xmlns:p14="http://schemas.microsoft.com/office/powerpoint/2010/main" val="3818392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35AA9D7-7FF2-46C4-8C00-3ACA1136DA28}"/>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B262918A-F883-46A4-98AB-E3ADAE05D750}"/>
              </a:ext>
            </a:extLst>
          </p:cNvPr>
          <p:cNvSpPr>
            <a:spLocks noGrp="1"/>
          </p:cNvSpPr>
          <p:nvPr>
            <p:ph type="sldNum" sz="quarter" idx="11"/>
          </p:nvPr>
        </p:nvSpPr>
        <p:spPr/>
        <p:txBody>
          <a:bodyPr/>
          <a:lstStyle/>
          <a:p>
            <a:fld id="{0970407D-EE58-4A0B-824B-1D3AE42DD9CF}" type="slidenum">
              <a:rPr lang="cs-CZ" altLang="cs-CZ" smtClean="0"/>
              <a:pPr/>
              <a:t>91</a:t>
            </a:fld>
            <a:endParaRPr lang="cs-CZ" altLang="cs-CZ" dirty="0"/>
          </a:p>
        </p:txBody>
      </p:sp>
      <p:sp>
        <p:nvSpPr>
          <p:cNvPr id="6" name="Nadpis 5">
            <a:extLst>
              <a:ext uri="{FF2B5EF4-FFF2-40B4-BE49-F238E27FC236}">
                <a16:creationId xmlns:a16="http://schemas.microsoft.com/office/drawing/2014/main" id="{A69FDE88-4342-4B75-9BA7-88FF507216AE}"/>
              </a:ext>
            </a:extLst>
          </p:cNvPr>
          <p:cNvSpPr>
            <a:spLocks noGrp="1"/>
          </p:cNvSpPr>
          <p:nvPr>
            <p:ph type="title"/>
          </p:nvPr>
        </p:nvSpPr>
        <p:spPr/>
        <p:txBody>
          <a:bodyPr/>
          <a:lstStyle/>
          <a:p>
            <a:r>
              <a:rPr lang="cs-CZ" dirty="0">
                <a:solidFill>
                  <a:srgbClr val="C00000"/>
                </a:solidFill>
              </a:rPr>
              <a:t>Smluvní nástroje</a:t>
            </a:r>
            <a:br>
              <a:rPr lang="cs-CZ" dirty="0">
                <a:solidFill>
                  <a:srgbClr val="C00000"/>
                </a:solidFill>
              </a:rPr>
            </a:br>
            <a:r>
              <a:rPr lang="cs-CZ" dirty="0">
                <a:solidFill>
                  <a:srgbClr val="C00000"/>
                </a:solidFill>
              </a:rPr>
              <a:t>společné obchodní politiky</a:t>
            </a:r>
          </a:p>
        </p:txBody>
      </p:sp>
    </p:spTree>
    <p:extLst>
      <p:ext uri="{BB962C8B-B14F-4D97-AF65-F5344CB8AC3E}">
        <p14:creationId xmlns:p14="http://schemas.microsoft.com/office/powerpoint/2010/main" val="10292952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FA1500C-B075-4C34-A209-8076301428F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8AE50074-569B-4F10-8D1C-C8A265E0E07F}"/>
              </a:ext>
            </a:extLst>
          </p:cNvPr>
          <p:cNvSpPr>
            <a:spLocks noGrp="1"/>
          </p:cNvSpPr>
          <p:nvPr>
            <p:ph type="sldNum" sz="quarter" idx="11"/>
          </p:nvPr>
        </p:nvSpPr>
        <p:spPr/>
        <p:txBody>
          <a:bodyPr/>
          <a:lstStyle/>
          <a:p>
            <a:fld id="{0970407D-EE58-4A0B-824B-1D3AE42DD9CF}" type="slidenum">
              <a:rPr lang="cs-CZ" altLang="cs-CZ" smtClean="0"/>
              <a:pPr/>
              <a:t>92</a:t>
            </a:fld>
            <a:endParaRPr lang="cs-CZ" altLang="cs-CZ" dirty="0"/>
          </a:p>
        </p:txBody>
      </p:sp>
      <p:sp>
        <p:nvSpPr>
          <p:cNvPr id="4" name="Nadpis 3">
            <a:extLst>
              <a:ext uri="{FF2B5EF4-FFF2-40B4-BE49-F238E27FC236}">
                <a16:creationId xmlns:a16="http://schemas.microsoft.com/office/drawing/2014/main" id="{83070E1E-FAD9-4B02-997E-DE4BF59DCBCA}"/>
              </a:ext>
            </a:extLst>
          </p:cNvPr>
          <p:cNvSpPr>
            <a:spLocks noGrp="1"/>
          </p:cNvSpPr>
          <p:nvPr>
            <p:ph type="title"/>
          </p:nvPr>
        </p:nvSpPr>
        <p:spPr/>
        <p:txBody>
          <a:bodyPr/>
          <a:lstStyle/>
          <a:p>
            <a:r>
              <a:rPr lang="cs-CZ" dirty="0"/>
              <a:t>Evropské sdružení volného obchodu</a:t>
            </a:r>
          </a:p>
        </p:txBody>
      </p:sp>
      <p:sp>
        <p:nvSpPr>
          <p:cNvPr id="5" name="Zástupný symbol pro obsah 4">
            <a:extLst>
              <a:ext uri="{FF2B5EF4-FFF2-40B4-BE49-F238E27FC236}">
                <a16:creationId xmlns:a16="http://schemas.microsoft.com/office/drawing/2014/main" id="{8451750F-FCF5-4CF1-B858-36DEAD5DCA62}"/>
              </a:ext>
            </a:extLst>
          </p:cNvPr>
          <p:cNvSpPr>
            <a:spLocks noGrp="1"/>
          </p:cNvSpPr>
          <p:nvPr>
            <p:ph idx="1"/>
          </p:nvPr>
        </p:nvSpPr>
        <p:spPr>
          <a:xfrm>
            <a:off x="720000" y="1416500"/>
            <a:ext cx="6057872" cy="4811500"/>
          </a:xfrm>
          <a:ln>
            <a:solidFill>
              <a:srgbClr val="0000DC"/>
            </a:solidFill>
          </a:ln>
        </p:spPr>
        <p:txBody>
          <a:bodyPr/>
          <a:lstStyle/>
          <a:p>
            <a:r>
              <a:rPr lang="cs-CZ" sz="2400" dirty="0"/>
              <a:t>EU má </a:t>
            </a:r>
            <a:r>
              <a:rPr lang="cs-CZ" sz="2400" dirty="0">
                <a:solidFill>
                  <a:srgbClr val="0000DC"/>
                </a:solidFill>
              </a:rPr>
              <a:t>preferenční dohodu </a:t>
            </a:r>
            <a:r>
              <a:rPr lang="cs-CZ" sz="2400" dirty="0"/>
              <a:t>se státy ESVO</a:t>
            </a:r>
          </a:p>
          <a:p>
            <a:r>
              <a:rPr lang="cs-CZ" sz="2400" dirty="0"/>
              <a:t>ESVO – </a:t>
            </a:r>
            <a:r>
              <a:rPr lang="cs-CZ" sz="2400" dirty="0">
                <a:solidFill>
                  <a:srgbClr val="0000DC"/>
                </a:solidFill>
              </a:rPr>
              <a:t>zóna volného prostoru</a:t>
            </a:r>
          </a:p>
          <a:p>
            <a:r>
              <a:rPr lang="cs-CZ" sz="2400" dirty="0"/>
              <a:t>EHP </a:t>
            </a:r>
          </a:p>
          <a:p>
            <a:pPr lvl="1"/>
            <a:r>
              <a:rPr lang="cs-CZ" sz="1800" dirty="0"/>
              <a:t>Dohoda o Evropském hospodářském prostoru</a:t>
            </a:r>
          </a:p>
          <a:p>
            <a:pPr lvl="1"/>
            <a:r>
              <a:rPr lang="cs-CZ" sz="1800" dirty="0"/>
              <a:t>4 základní svobody, regulace hospodářské soutěže</a:t>
            </a:r>
          </a:p>
          <a:p>
            <a:pPr lvl="1"/>
            <a:r>
              <a:rPr lang="cs-CZ" sz="1800" dirty="0"/>
              <a:t>průmyslové zboží, zpracované </a:t>
            </a:r>
            <a:r>
              <a:rPr lang="cs-CZ" sz="1800" dirty="0" err="1"/>
              <a:t>zeměd</a:t>
            </a:r>
            <a:r>
              <a:rPr lang="cs-CZ" sz="1800" dirty="0"/>
              <a:t>. a rybí produkty</a:t>
            </a:r>
            <a:endParaRPr lang="cs-CZ" sz="1600" dirty="0"/>
          </a:p>
          <a:p>
            <a:pPr lvl="1"/>
            <a:endParaRPr lang="cs-CZ" sz="1800" dirty="0"/>
          </a:p>
          <a:p>
            <a:pPr marL="324000" lvl="1" indent="0">
              <a:buNone/>
            </a:pPr>
            <a:endParaRPr lang="cs-CZ" sz="1600" dirty="0"/>
          </a:p>
          <a:p>
            <a:r>
              <a:rPr lang="cs-CZ" sz="2400" dirty="0"/>
              <a:t>Švýcarsko </a:t>
            </a:r>
          </a:p>
          <a:p>
            <a:pPr lvl="1"/>
            <a:r>
              <a:rPr lang="cs-CZ" sz="1600" dirty="0"/>
              <a:t>dvoustranné smlouvy mezi EU a Švýcarskem (dohoda </a:t>
            </a:r>
          </a:p>
          <a:p>
            <a:pPr marL="324000" lvl="1" indent="0">
              <a:buNone/>
            </a:pPr>
            <a:r>
              <a:rPr lang="cs-CZ" sz="1600" dirty="0"/>
              <a:t>o volném obchodu (1972) – odbourána cla na průmysl. výrobky</a:t>
            </a:r>
          </a:p>
          <a:p>
            <a:pPr lvl="1"/>
            <a:r>
              <a:rPr lang="cs-CZ" sz="1600" dirty="0"/>
              <a:t>sektorové dohody</a:t>
            </a:r>
          </a:p>
          <a:p>
            <a:pPr marL="324000" lvl="1" indent="0">
              <a:buNone/>
            </a:pPr>
            <a:endParaRPr lang="cs-CZ" sz="1600" dirty="0"/>
          </a:p>
          <a:p>
            <a:pPr marL="72000" indent="0">
              <a:buNone/>
            </a:pPr>
            <a:endParaRPr lang="cs-CZ" sz="2400" dirty="0"/>
          </a:p>
          <a:p>
            <a:pPr marL="72000" indent="0">
              <a:buNone/>
            </a:pPr>
            <a:r>
              <a:rPr lang="cs-CZ" sz="2400" dirty="0"/>
              <a:t> </a:t>
            </a:r>
          </a:p>
          <a:p>
            <a:pPr marL="324000" lvl="1" indent="0">
              <a:buNone/>
            </a:pPr>
            <a:endParaRPr lang="cs-CZ" sz="1600" dirty="0"/>
          </a:p>
          <a:p>
            <a:pPr marL="324000" lvl="1" indent="0">
              <a:buNone/>
            </a:pPr>
            <a:endParaRPr lang="cs-CZ" sz="1600" dirty="0"/>
          </a:p>
          <a:p>
            <a:pPr marL="324000" lvl="1" indent="0">
              <a:buNone/>
            </a:pPr>
            <a:endParaRPr lang="cs-CZ" sz="1600" dirty="0"/>
          </a:p>
        </p:txBody>
      </p:sp>
      <p:pic>
        <p:nvPicPr>
          <p:cNvPr id="6" name="Obrázek 5">
            <a:extLst>
              <a:ext uri="{FF2B5EF4-FFF2-40B4-BE49-F238E27FC236}">
                <a16:creationId xmlns:a16="http://schemas.microsoft.com/office/drawing/2014/main" id="{9566C31D-5CA8-4DB5-8DB6-A92299C537E7}"/>
              </a:ext>
            </a:extLst>
          </p:cNvPr>
          <p:cNvPicPr>
            <a:picLocks noChangeAspect="1"/>
          </p:cNvPicPr>
          <p:nvPr/>
        </p:nvPicPr>
        <p:blipFill>
          <a:blip r:embed="rId2"/>
          <a:stretch>
            <a:fillRect/>
          </a:stretch>
        </p:blipFill>
        <p:spPr>
          <a:xfrm>
            <a:off x="6862715" y="1692002"/>
            <a:ext cx="4790898" cy="4075949"/>
          </a:xfrm>
          <a:prstGeom prst="rect">
            <a:avLst/>
          </a:prstGeom>
        </p:spPr>
      </p:pic>
      <p:pic>
        <p:nvPicPr>
          <p:cNvPr id="8" name="Picture 2" descr="Norská vlajka | Statnivlajky.cz">
            <a:extLst>
              <a:ext uri="{FF2B5EF4-FFF2-40B4-BE49-F238E27FC236}">
                <a16:creationId xmlns:a16="http://schemas.microsoft.com/office/drawing/2014/main" id="{45567F83-1AF8-495C-8DE2-CC13A40F9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69" y="3964850"/>
            <a:ext cx="760771" cy="552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ichtenštejnsko – Wikipedie">
            <a:extLst>
              <a:ext uri="{FF2B5EF4-FFF2-40B4-BE49-F238E27FC236}">
                <a16:creationId xmlns:a16="http://schemas.microsoft.com/office/drawing/2014/main" id="{31449715-7D56-46B8-A5FE-1C52DA584A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923" y="3966344"/>
            <a:ext cx="760771" cy="5510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slandská vlajka | Statnivlajky.cz">
            <a:extLst>
              <a:ext uri="{FF2B5EF4-FFF2-40B4-BE49-F238E27FC236}">
                <a16:creationId xmlns:a16="http://schemas.microsoft.com/office/drawing/2014/main" id="{D6F87D80-365D-44BF-A08A-7EDD246309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4679" y="3984982"/>
            <a:ext cx="760770" cy="5510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Švýcarská vlajka – Wikipedie">
            <a:extLst>
              <a:ext uri="{FF2B5EF4-FFF2-40B4-BE49-F238E27FC236}">
                <a16:creationId xmlns:a16="http://schemas.microsoft.com/office/drawing/2014/main" id="{46B76DE2-8E9F-4FA1-9D96-B786A2AD53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5064" y="5492448"/>
            <a:ext cx="760770" cy="55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007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0CAA50-C7AB-4E87-BF19-BA7F6C36008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194C1D88-1FEE-4DDC-8D91-3F598873BB72}"/>
              </a:ext>
            </a:extLst>
          </p:cNvPr>
          <p:cNvSpPr>
            <a:spLocks noGrp="1"/>
          </p:cNvSpPr>
          <p:nvPr>
            <p:ph type="sldNum" sz="quarter" idx="11"/>
          </p:nvPr>
        </p:nvSpPr>
        <p:spPr/>
        <p:txBody>
          <a:bodyPr/>
          <a:lstStyle/>
          <a:p>
            <a:fld id="{0970407D-EE58-4A0B-824B-1D3AE42DD9CF}" type="slidenum">
              <a:rPr lang="cs-CZ" altLang="cs-CZ" smtClean="0"/>
              <a:pPr/>
              <a:t>93</a:t>
            </a:fld>
            <a:endParaRPr lang="cs-CZ" altLang="cs-CZ" dirty="0"/>
          </a:p>
        </p:txBody>
      </p:sp>
      <p:sp>
        <p:nvSpPr>
          <p:cNvPr id="4" name="Nadpis 3">
            <a:extLst>
              <a:ext uri="{FF2B5EF4-FFF2-40B4-BE49-F238E27FC236}">
                <a16:creationId xmlns:a16="http://schemas.microsoft.com/office/drawing/2014/main" id="{19074308-DF24-4F32-9A06-3EAB83B0D028}"/>
              </a:ext>
            </a:extLst>
          </p:cNvPr>
          <p:cNvSpPr>
            <a:spLocks noGrp="1"/>
          </p:cNvSpPr>
          <p:nvPr>
            <p:ph type="title"/>
          </p:nvPr>
        </p:nvSpPr>
        <p:spPr/>
        <p:txBody>
          <a:bodyPr/>
          <a:lstStyle/>
          <a:p>
            <a:r>
              <a:rPr lang="cs-CZ" dirty="0"/>
              <a:t>V rámci Evropy</a:t>
            </a:r>
          </a:p>
        </p:txBody>
      </p:sp>
      <p:sp>
        <p:nvSpPr>
          <p:cNvPr id="5" name="Zástupný symbol pro obsah 4">
            <a:extLst>
              <a:ext uri="{FF2B5EF4-FFF2-40B4-BE49-F238E27FC236}">
                <a16:creationId xmlns:a16="http://schemas.microsoft.com/office/drawing/2014/main" id="{8EFBD87B-3DA7-452C-ABFF-9600D2B0F920}"/>
              </a:ext>
            </a:extLst>
          </p:cNvPr>
          <p:cNvSpPr>
            <a:spLocks noGrp="1"/>
          </p:cNvSpPr>
          <p:nvPr>
            <p:ph idx="1"/>
          </p:nvPr>
        </p:nvSpPr>
        <p:spPr>
          <a:xfrm>
            <a:off x="720000" y="1692002"/>
            <a:ext cx="10753200" cy="3643569"/>
          </a:xfrm>
          <a:ln>
            <a:solidFill>
              <a:srgbClr val="0000DC"/>
            </a:solidFill>
          </a:ln>
        </p:spPr>
        <p:txBody>
          <a:bodyPr/>
          <a:lstStyle/>
          <a:p>
            <a:r>
              <a:rPr lang="cs-CZ" dirty="0"/>
              <a:t>celní unie</a:t>
            </a:r>
          </a:p>
          <a:p>
            <a:pPr lvl="1"/>
            <a:r>
              <a:rPr lang="cs-CZ" dirty="0"/>
              <a:t>Monako, San Marino, Andorra, Turecko</a:t>
            </a:r>
          </a:p>
          <a:p>
            <a:pPr lvl="1"/>
            <a:r>
              <a:rPr lang="cs-CZ" dirty="0"/>
              <a:t>jiný význam celní unie než celní unie a EU</a:t>
            </a:r>
          </a:p>
          <a:p>
            <a:pPr marL="324000" lvl="1" indent="0">
              <a:buNone/>
            </a:pPr>
            <a:endParaRPr lang="cs-CZ" dirty="0"/>
          </a:p>
          <a:p>
            <a:r>
              <a:rPr lang="cs-CZ" dirty="0"/>
              <a:t>zóny volného obchodu</a:t>
            </a:r>
          </a:p>
          <a:p>
            <a:pPr lvl="1"/>
            <a:r>
              <a:rPr lang="cs-CZ" dirty="0" err="1"/>
              <a:t>Faerské</a:t>
            </a:r>
            <a:r>
              <a:rPr lang="cs-CZ" dirty="0"/>
              <a:t> ostrovy, Albánie, Makedonie; Černá Hora a Srbsko (stabilizační a asociační dohody)</a:t>
            </a:r>
          </a:p>
          <a:p>
            <a:pPr marL="324000" lvl="1" indent="0">
              <a:buNone/>
            </a:pPr>
            <a:endParaRPr lang="cs-CZ" dirty="0"/>
          </a:p>
          <a:p>
            <a:pPr lvl="1"/>
            <a:endParaRPr lang="cs-CZ" dirty="0"/>
          </a:p>
          <a:p>
            <a:pPr lvl="1"/>
            <a:endParaRPr lang="cs-CZ" dirty="0"/>
          </a:p>
        </p:txBody>
      </p:sp>
      <p:pic>
        <p:nvPicPr>
          <p:cNvPr id="6" name="Obrázek 5">
            <a:extLst>
              <a:ext uri="{FF2B5EF4-FFF2-40B4-BE49-F238E27FC236}">
                <a16:creationId xmlns:a16="http://schemas.microsoft.com/office/drawing/2014/main" id="{20E5A8D7-87EB-463F-9857-4EED90C32B3E}"/>
              </a:ext>
            </a:extLst>
          </p:cNvPr>
          <p:cNvPicPr>
            <a:picLocks noChangeAspect="1"/>
          </p:cNvPicPr>
          <p:nvPr/>
        </p:nvPicPr>
        <p:blipFill>
          <a:blip r:embed="rId2"/>
          <a:stretch>
            <a:fillRect/>
          </a:stretch>
        </p:blipFill>
        <p:spPr>
          <a:xfrm>
            <a:off x="6805954" y="2356701"/>
            <a:ext cx="688355" cy="499621"/>
          </a:xfrm>
          <a:prstGeom prst="rect">
            <a:avLst/>
          </a:prstGeom>
          <a:ln>
            <a:solidFill>
              <a:schemeClr val="tx1"/>
            </a:solidFill>
          </a:ln>
        </p:spPr>
      </p:pic>
      <p:pic>
        <p:nvPicPr>
          <p:cNvPr id="4098" name="Picture 2" descr="Andorrská vlajka | Statnivlajky.cz">
            <a:extLst>
              <a:ext uri="{FF2B5EF4-FFF2-40B4-BE49-F238E27FC236}">
                <a16:creationId xmlns:a16="http://schemas.microsoft.com/office/drawing/2014/main" id="{05269656-D5E1-41FB-9049-713FE92D4C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1222" y="2356701"/>
            <a:ext cx="688355" cy="494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átní vlajka San Marino tištěná venkovní | Alerion e-shop">
            <a:extLst>
              <a:ext uri="{FF2B5EF4-FFF2-40B4-BE49-F238E27FC236}">
                <a16:creationId xmlns:a16="http://schemas.microsoft.com/office/drawing/2014/main" id="{6A62FE07-3B69-4777-9AB6-BF3B2A8143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8588" y="2356701"/>
            <a:ext cx="688355" cy="494908"/>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56F00B88-93F0-420C-9CD8-852BA416A46C}"/>
              </a:ext>
            </a:extLst>
          </p:cNvPr>
          <p:cNvPicPr>
            <a:picLocks noChangeAspect="1"/>
          </p:cNvPicPr>
          <p:nvPr/>
        </p:nvPicPr>
        <p:blipFill>
          <a:blip r:embed="rId5"/>
          <a:stretch>
            <a:fillRect/>
          </a:stretch>
        </p:blipFill>
        <p:spPr>
          <a:xfrm>
            <a:off x="9273856" y="2356701"/>
            <a:ext cx="688355" cy="494908"/>
          </a:xfrm>
          <a:prstGeom prst="rect">
            <a:avLst/>
          </a:prstGeom>
        </p:spPr>
      </p:pic>
      <p:pic>
        <p:nvPicPr>
          <p:cNvPr id="13" name="Picture 4" descr="Faerská vlajka | Statnivlajky.cz">
            <a:extLst>
              <a:ext uri="{FF2B5EF4-FFF2-40B4-BE49-F238E27FC236}">
                <a16:creationId xmlns:a16="http://schemas.microsoft.com/office/drawing/2014/main" id="{100D0F89-7C35-4261-9D4E-9280F5DE1B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0453" y="4421247"/>
            <a:ext cx="688355" cy="5466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lbánie státní vlajka - libea.cz">
            <a:extLst>
              <a:ext uri="{FF2B5EF4-FFF2-40B4-BE49-F238E27FC236}">
                <a16:creationId xmlns:a16="http://schemas.microsoft.com/office/drawing/2014/main" id="{6C322B22-17D6-49CE-94F2-7AB8292CE4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5999" y="4421247"/>
            <a:ext cx="688355" cy="5466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átní Makedonská vlajka státu Makedonie | Evropa | Země, obrázky, informace">
            <a:extLst>
              <a:ext uri="{FF2B5EF4-FFF2-40B4-BE49-F238E27FC236}">
                <a16:creationId xmlns:a16="http://schemas.microsoft.com/office/drawing/2014/main" id="{ECAAFCB0-F1FD-4E50-8ACA-B5D290B6EA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1775" y="4427482"/>
            <a:ext cx="688355" cy="540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Černá Hora - Aktuálně.cz">
            <a:extLst>
              <a:ext uri="{FF2B5EF4-FFF2-40B4-BE49-F238E27FC236}">
                <a16:creationId xmlns:a16="http://schemas.microsoft.com/office/drawing/2014/main" id="{59C5BFB1-D57E-456E-B97E-A68ED1C5B6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7645" y="4432470"/>
            <a:ext cx="688355" cy="5354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Srbská vlajka | Vlajky.EU">
            <a:extLst>
              <a:ext uri="{FF2B5EF4-FFF2-40B4-BE49-F238E27FC236}">
                <a16:creationId xmlns:a16="http://schemas.microsoft.com/office/drawing/2014/main" id="{A9276834-4D60-44CC-AD0F-646831C5AED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3516" y="4432470"/>
            <a:ext cx="688356" cy="54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531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AB0B71-64D9-4E6D-A42B-31290D048F9B}"/>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3678B930-FFB2-4068-A89C-7C700E38DB28}"/>
              </a:ext>
            </a:extLst>
          </p:cNvPr>
          <p:cNvSpPr>
            <a:spLocks noGrp="1"/>
          </p:cNvSpPr>
          <p:nvPr>
            <p:ph type="sldNum" sz="quarter" idx="11"/>
          </p:nvPr>
        </p:nvSpPr>
        <p:spPr/>
        <p:txBody>
          <a:bodyPr/>
          <a:lstStyle/>
          <a:p>
            <a:fld id="{0970407D-EE58-4A0B-824B-1D3AE42DD9CF}" type="slidenum">
              <a:rPr lang="cs-CZ" altLang="cs-CZ" smtClean="0"/>
              <a:pPr/>
              <a:t>94</a:t>
            </a:fld>
            <a:endParaRPr lang="cs-CZ" altLang="cs-CZ" dirty="0"/>
          </a:p>
        </p:txBody>
      </p:sp>
      <p:sp>
        <p:nvSpPr>
          <p:cNvPr id="4" name="Nadpis 3">
            <a:extLst>
              <a:ext uri="{FF2B5EF4-FFF2-40B4-BE49-F238E27FC236}">
                <a16:creationId xmlns:a16="http://schemas.microsoft.com/office/drawing/2014/main" id="{80433EA1-4D44-4256-87BC-DE31875034CB}"/>
              </a:ext>
            </a:extLst>
          </p:cNvPr>
          <p:cNvSpPr>
            <a:spLocks noGrp="1"/>
          </p:cNvSpPr>
          <p:nvPr>
            <p:ph type="title"/>
          </p:nvPr>
        </p:nvSpPr>
        <p:spPr/>
        <p:txBody>
          <a:bodyPr/>
          <a:lstStyle/>
          <a:p>
            <a:r>
              <a:rPr lang="cs-CZ" dirty="0"/>
              <a:t>ACP státy</a:t>
            </a:r>
          </a:p>
        </p:txBody>
      </p:sp>
      <p:pic>
        <p:nvPicPr>
          <p:cNvPr id="3076" name="Picture 4" descr="The ACP Group Reinventing for a Stronger Post-Cotonou Agreement with the EU  - IDN-InDepthNews | Analysis That Matters">
            <a:extLst>
              <a:ext uri="{FF2B5EF4-FFF2-40B4-BE49-F238E27FC236}">
                <a16:creationId xmlns:a16="http://schemas.microsoft.com/office/drawing/2014/main" id="{220A9BC7-0706-4AA7-89EB-5025213AF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072" y="1647168"/>
            <a:ext cx="8389855" cy="444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8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999161C-6ED2-4CB6-91B7-B86527B2B7D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142D06FE-95AC-4090-9124-73BE58C20E03}"/>
              </a:ext>
            </a:extLst>
          </p:cNvPr>
          <p:cNvSpPr>
            <a:spLocks noGrp="1"/>
          </p:cNvSpPr>
          <p:nvPr>
            <p:ph type="sldNum" sz="quarter" idx="11"/>
          </p:nvPr>
        </p:nvSpPr>
        <p:spPr/>
        <p:txBody>
          <a:bodyPr/>
          <a:lstStyle/>
          <a:p>
            <a:fld id="{0970407D-EE58-4A0B-824B-1D3AE42DD9CF}" type="slidenum">
              <a:rPr lang="cs-CZ" altLang="cs-CZ" smtClean="0"/>
              <a:pPr/>
              <a:t>95</a:t>
            </a:fld>
            <a:endParaRPr lang="cs-CZ" altLang="cs-CZ" dirty="0"/>
          </a:p>
        </p:txBody>
      </p:sp>
      <p:sp>
        <p:nvSpPr>
          <p:cNvPr id="4" name="Nadpis 3">
            <a:extLst>
              <a:ext uri="{FF2B5EF4-FFF2-40B4-BE49-F238E27FC236}">
                <a16:creationId xmlns:a16="http://schemas.microsoft.com/office/drawing/2014/main" id="{B84332C3-00AA-4C7E-BCEB-B1890D92DE1D}"/>
              </a:ext>
            </a:extLst>
          </p:cNvPr>
          <p:cNvSpPr>
            <a:spLocks noGrp="1"/>
          </p:cNvSpPr>
          <p:nvPr>
            <p:ph type="title"/>
          </p:nvPr>
        </p:nvSpPr>
        <p:spPr>
          <a:xfrm>
            <a:off x="720000" y="545340"/>
            <a:ext cx="10753200" cy="451576"/>
          </a:xfrm>
        </p:spPr>
        <p:txBody>
          <a:bodyPr/>
          <a:lstStyle/>
          <a:p>
            <a:r>
              <a:rPr lang="cs-CZ" dirty="0"/>
              <a:t>ACP státy </a:t>
            </a:r>
          </a:p>
        </p:txBody>
      </p:sp>
      <p:sp>
        <p:nvSpPr>
          <p:cNvPr id="5" name="Zástupný symbol pro obsah 4">
            <a:extLst>
              <a:ext uri="{FF2B5EF4-FFF2-40B4-BE49-F238E27FC236}">
                <a16:creationId xmlns:a16="http://schemas.microsoft.com/office/drawing/2014/main" id="{A8325C1E-BF2F-49A7-B704-FC81FA5C9306}"/>
              </a:ext>
            </a:extLst>
          </p:cNvPr>
          <p:cNvSpPr>
            <a:spLocks noGrp="1"/>
          </p:cNvSpPr>
          <p:nvPr>
            <p:ph idx="1"/>
          </p:nvPr>
        </p:nvSpPr>
        <p:spPr>
          <a:xfrm>
            <a:off x="719400" y="1193630"/>
            <a:ext cx="10753200" cy="5034370"/>
          </a:xfrm>
          <a:ln>
            <a:solidFill>
              <a:srgbClr val="0000DC"/>
            </a:solidFill>
          </a:ln>
        </p:spPr>
        <p:txBody>
          <a:bodyPr/>
          <a:lstStyle/>
          <a:p>
            <a:r>
              <a:rPr lang="cs-CZ" dirty="0">
                <a:solidFill>
                  <a:srgbClr val="0000DC"/>
                </a:solidFill>
              </a:rPr>
              <a:t>preferenční režim </a:t>
            </a:r>
            <a:r>
              <a:rPr lang="cs-CZ" dirty="0"/>
              <a:t>EU vůči ACP zemím</a:t>
            </a:r>
          </a:p>
          <a:p>
            <a:pPr lvl="1"/>
            <a:r>
              <a:rPr lang="cs-CZ" dirty="0"/>
              <a:t>výjimka z režimu nejvyšších výhod (národního režimu)</a:t>
            </a:r>
          </a:p>
          <a:p>
            <a:r>
              <a:rPr lang="cs-CZ" dirty="0"/>
              <a:t>převážně bývalé koloniální státy, surovinové základny</a:t>
            </a:r>
          </a:p>
          <a:p>
            <a:r>
              <a:rPr lang="cs-CZ" dirty="0"/>
              <a:t>nevzniká ani zóna volného obchodu, ani celní unie</a:t>
            </a:r>
          </a:p>
          <a:p>
            <a:r>
              <a:rPr lang="cs-CZ" dirty="0"/>
              <a:t>vztah EU (resp. ES) a ACP státy – prostřednictvím různých dohod</a:t>
            </a:r>
          </a:p>
          <a:p>
            <a:pPr lvl="1"/>
            <a:r>
              <a:rPr lang="cs-CZ" dirty="0"/>
              <a:t>Dohody z Yaoundé I,II, z </a:t>
            </a:r>
            <a:r>
              <a:rPr lang="cs-CZ" dirty="0" err="1"/>
              <a:t>Arushe</a:t>
            </a:r>
            <a:r>
              <a:rPr lang="cs-CZ" dirty="0"/>
              <a:t>, z Lomé (I až IV), z </a:t>
            </a:r>
            <a:r>
              <a:rPr lang="cs-CZ" dirty="0" err="1"/>
              <a:t>Cotonu</a:t>
            </a:r>
            <a:r>
              <a:rPr lang="cs-CZ" dirty="0"/>
              <a:t> (do února 2020), nová je schválena</a:t>
            </a:r>
          </a:p>
          <a:p>
            <a:pPr lvl="1"/>
            <a:r>
              <a:rPr lang="cs-CZ" dirty="0"/>
              <a:t>původně ekonomická spolupráce (platit nižší cla), dnes i další oblasti – migrace, lidská práva, klimatické změny, vzdělávací programy</a:t>
            </a:r>
          </a:p>
          <a:p>
            <a:r>
              <a:rPr lang="cs-CZ" dirty="0"/>
              <a:t>není jedna dohoda, ale několik dohod o hospodářském partnerství</a:t>
            </a:r>
          </a:p>
          <a:p>
            <a:pPr lvl="1"/>
            <a:r>
              <a:rPr lang="cs-CZ" dirty="0"/>
              <a:t>západní Afrika, Tichomoří, východní a jižní Afrika, ……….. a další oblasti </a:t>
            </a:r>
          </a:p>
          <a:p>
            <a:pPr lvl="1"/>
            <a:endParaRPr lang="cs-CZ" dirty="0"/>
          </a:p>
          <a:p>
            <a:pPr lvl="1"/>
            <a:endParaRPr lang="cs-CZ" dirty="0"/>
          </a:p>
        </p:txBody>
      </p:sp>
    </p:spTree>
    <p:extLst>
      <p:ext uri="{BB962C8B-B14F-4D97-AF65-F5344CB8AC3E}">
        <p14:creationId xmlns:p14="http://schemas.microsoft.com/office/powerpoint/2010/main" val="18059582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F15DC42-1A13-4A7D-A8A4-5D502C8C605C}"/>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0ADC35D0-EEE7-43AC-8510-C144B3624440}"/>
              </a:ext>
            </a:extLst>
          </p:cNvPr>
          <p:cNvSpPr>
            <a:spLocks noGrp="1"/>
          </p:cNvSpPr>
          <p:nvPr>
            <p:ph type="sldNum" sz="quarter" idx="11"/>
          </p:nvPr>
        </p:nvSpPr>
        <p:spPr/>
        <p:txBody>
          <a:bodyPr/>
          <a:lstStyle/>
          <a:p>
            <a:fld id="{0970407D-EE58-4A0B-824B-1D3AE42DD9CF}" type="slidenum">
              <a:rPr lang="cs-CZ" altLang="cs-CZ" smtClean="0"/>
              <a:pPr/>
              <a:t>96</a:t>
            </a:fld>
            <a:endParaRPr lang="cs-CZ" altLang="cs-CZ" dirty="0"/>
          </a:p>
        </p:txBody>
      </p:sp>
      <p:pic>
        <p:nvPicPr>
          <p:cNvPr id="7" name="Obrázek 6">
            <a:extLst>
              <a:ext uri="{FF2B5EF4-FFF2-40B4-BE49-F238E27FC236}">
                <a16:creationId xmlns:a16="http://schemas.microsoft.com/office/drawing/2014/main" id="{48494D4F-AB5C-4AB6-82AA-19FEABC636BD}"/>
              </a:ext>
            </a:extLst>
          </p:cNvPr>
          <p:cNvPicPr>
            <a:picLocks noChangeAspect="1"/>
          </p:cNvPicPr>
          <p:nvPr/>
        </p:nvPicPr>
        <p:blipFill>
          <a:blip r:embed="rId2"/>
          <a:stretch>
            <a:fillRect/>
          </a:stretch>
        </p:blipFill>
        <p:spPr>
          <a:xfrm>
            <a:off x="1714636" y="1305845"/>
            <a:ext cx="8598342" cy="3054507"/>
          </a:xfrm>
          <a:prstGeom prst="rect">
            <a:avLst/>
          </a:prstGeom>
        </p:spPr>
      </p:pic>
      <p:sp>
        <p:nvSpPr>
          <p:cNvPr id="9" name="TextovéPole 8">
            <a:extLst>
              <a:ext uri="{FF2B5EF4-FFF2-40B4-BE49-F238E27FC236}">
                <a16:creationId xmlns:a16="http://schemas.microsoft.com/office/drawing/2014/main" id="{E7ABD2D2-CB3D-46AB-8AA7-C51F64936E1F}"/>
              </a:ext>
            </a:extLst>
          </p:cNvPr>
          <p:cNvSpPr txBox="1"/>
          <p:nvPr/>
        </p:nvSpPr>
        <p:spPr>
          <a:xfrm>
            <a:off x="996593" y="4463178"/>
            <a:ext cx="10017304" cy="461665"/>
          </a:xfrm>
          <a:prstGeom prst="rect">
            <a:avLst/>
          </a:prstGeom>
          <a:noFill/>
        </p:spPr>
        <p:txBody>
          <a:bodyPr wrap="square">
            <a:spAutoFit/>
          </a:bodyPr>
          <a:lstStyle/>
          <a:p>
            <a:r>
              <a:rPr lang="cs-CZ" dirty="0">
                <a:hlinkClick r:id="rId3"/>
              </a:rPr>
              <a:t>https://www.consilium.europa.eu/cs/policies/cotonou-agreement/</a:t>
            </a:r>
            <a:r>
              <a:rPr lang="cs-CZ" dirty="0"/>
              <a:t> </a:t>
            </a:r>
          </a:p>
        </p:txBody>
      </p:sp>
    </p:spTree>
    <p:extLst>
      <p:ext uri="{BB962C8B-B14F-4D97-AF65-F5344CB8AC3E}">
        <p14:creationId xmlns:p14="http://schemas.microsoft.com/office/powerpoint/2010/main" val="5021378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0E6D9D-BE95-4BA2-9576-0D56E5C4B304}"/>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4D715E4C-EA77-481B-A4DA-D88FDD288402}"/>
              </a:ext>
            </a:extLst>
          </p:cNvPr>
          <p:cNvSpPr>
            <a:spLocks noGrp="1"/>
          </p:cNvSpPr>
          <p:nvPr>
            <p:ph type="sldNum" sz="quarter" idx="11"/>
          </p:nvPr>
        </p:nvSpPr>
        <p:spPr/>
        <p:txBody>
          <a:bodyPr/>
          <a:lstStyle/>
          <a:p>
            <a:fld id="{0970407D-EE58-4A0B-824B-1D3AE42DD9CF}" type="slidenum">
              <a:rPr lang="cs-CZ" altLang="cs-CZ" smtClean="0"/>
              <a:pPr/>
              <a:t>97</a:t>
            </a:fld>
            <a:endParaRPr lang="cs-CZ" altLang="cs-CZ" dirty="0"/>
          </a:p>
        </p:txBody>
      </p:sp>
      <p:sp>
        <p:nvSpPr>
          <p:cNvPr id="4" name="Nadpis 3">
            <a:extLst>
              <a:ext uri="{FF2B5EF4-FFF2-40B4-BE49-F238E27FC236}">
                <a16:creationId xmlns:a16="http://schemas.microsoft.com/office/drawing/2014/main" id="{433946C9-625A-44E4-B75D-3F2510F35495}"/>
              </a:ext>
            </a:extLst>
          </p:cNvPr>
          <p:cNvSpPr>
            <a:spLocks noGrp="1"/>
          </p:cNvSpPr>
          <p:nvPr>
            <p:ph type="title"/>
          </p:nvPr>
        </p:nvSpPr>
        <p:spPr/>
        <p:txBody>
          <a:bodyPr/>
          <a:lstStyle/>
          <a:p>
            <a:r>
              <a:rPr lang="cs-CZ" dirty="0"/>
              <a:t>Zóny volného obchodu</a:t>
            </a:r>
          </a:p>
        </p:txBody>
      </p:sp>
      <p:sp>
        <p:nvSpPr>
          <p:cNvPr id="5" name="Zástupný symbol pro obsah 4">
            <a:extLst>
              <a:ext uri="{FF2B5EF4-FFF2-40B4-BE49-F238E27FC236}">
                <a16:creationId xmlns:a16="http://schemas.microsoft.com/office/drawing/2014/main" id="{05B8147C-0A87-4160-887A-3176A5A471D4}"/>
              </a:ext>
            </a:extLst>
          </p:cNvPr>
          <p:cNvSpPr>
            <a:spLocks noGrp="1"/>
          </p:cNvSpPr>
          <p:nvPr>
            <p:ph idx="1"/>
          </p:nvPr>
        </p:nvSpPr>
        <p:spPr>
          <a:xfrm>
            <a:off x="666000" y="1578880"/>
            <a:ext cx="10753200" cy="4445998"/>
          </a:xfrm>
          <a:ln>
            <a:solidFill>
              <a:srgbClr val="0000DC"/>
            </a:solidFill>
          </a:ln>
        </p:spPr>
        <p:txBody>
          <a:bodyPr/>
          <a:lstStyle/>
          <a:p>
            <a:r>
              <a:rPr lang="cs-CZ" dirty="0"/>
              <a:t>MERCOSUR</a:t>
            </a:r>
          </a:p>
          <a:p>
            <a:pPr lvl="1"/>
            <a:r>
              <a:rPr lang="cs-CZ" dirty="0"/>
              <a:t>2019</a:t>
            </a:r>
          </a:p>
          <a:p>
            <a:pPr lvl="1"/>
            <a:r>
              <a:rPr lang="cs-CZ" dirty="0"/>
              <a:t>Brazílie, Argentina, </a:t>
            </a:r>
            <a:r>
              <a:rPr lang="cs-CZ" dirty="0" err="1"/>
              <a:t>Paraquay</a:t>
            </a:r>
            <a:r>
              <a:rPr lang="cs-CZ" dirty="0"/>
              <a:t>, </a:t>
            </a:r>
            <a:r>
              <a:rPr lang="cs-CZ" dirty="0" err="1"/>
              <a:t>Uruquay</a:t>
            </a:r>
            <a:endParaRPr lang="cs-CZ" dirty="0"/>
          </a:p>
          <a:p>
            <a:pPr lvl="1"/>
            <a:r>
              <a:rPr lang="cs-CZ" dirty="0"/>
              <a:t>odstraněno množství cel na vybrané zboží, odstraněny některé překážky </a:t>
            </a:r>
          </a:p>
          <a:p>
            <a:r>
              <a:rPr lang="cs-CZ" dirty="0"/>
              <a:t>Kanada </a:t>
            </a:r>
          </a:p>
          <a:p>
            <a:pPr lvl="1"/>
            <a:r>
              <a:rPr lang="cs-CZ" dirty="0"/>
              <a:t>tzv. CETA</a:t>
            </a:r>
          </a:p>
          <a:p>
            <a:pPr lvl="1"/>
            <a:r>
              <a:rPr lang="cs-CZ" dirty="0"/>
              <a:t>2016/2017</a:t>
            </a:r>
          </a:p>
          <a:p>
            <a:r>
              <a:rPr lang="cs-CZ" dirty="0"/>
              <a:t>Jižní Korea</a:t>
            </a:r>
          </a:p>
          <a:p>
            <a:pPr lvl="1"/>
            <a:r>
              <a:rPr lang="cs-CZ" dirty="0"/>
              <a:t>2010/2011</a:t>
            </a:r>
          </a:p>
          <a:p>
            <a:pPr lvl="1"/>
            <a:r>
              <a:rPr lang="cs-CZ" dirty="0"/>
              <a:t>nejen odstranění cel na vybrané produkty, ale také hospodářská soutěž, investice a řešení sporů</a:t>
            </a:r>
          </a:p>
          <a:p>
            <a:pPr lvl="1"/>
            <a:endParaRPr lang="cs-CZ" dirty="0"/>
          </a:p>
          <a:p>
            <a:pPr lvl="1"/>
            <a:endParaRPr lang="cs-CZ" sz="2400" dirty="0"/>
          </a:p>
        </p:txBody>
      </p:sp>
      <p:pic>
        <p:nvPicPr>
          <p:cNvPr id="6" name="Obrázek 5">
            <a:extLst>
              <a:ext uri="{FF2B5EF4-FFF2-40B4-BE49-F238E27FC236}">
                <a16:creationId xmlns:a16="http://schemas.microsoft.com/office/drawing/2014/main" id="{D92EAD97-EE11-4941-8B6D-09D14A2E6679}"/>
              </a:ext>
            </a:extLst>
          </p:cNvPr>
          <p:cNvPicPr>
            <a:picLocks noChangeAspect="1"/>
          </p:cNvPicPr>
          <p:nvPr/>
        </p:nvPicPr>
        <p:blipFill>
          <a:blip r:embed="rId2"/>
          <a:stretch>
            <a:fillRect/>
          </a:stretch>
        </p:blipFill>
        <p:spPr>
          <a:xfrm>
            <a:off x="8640000" y="1677207"/>
            <a:ext cx="2031142" cy="1062415"/>
          </a:xfrm>
          <a:prstGeom prst="rect">
            <a:avLst/>
          </a:prstGeom>
        </p:spPr>
      </p:pic>
      <p:pic>
        <p:nvPicPr>
          <p:cNvPr id="7" name="Obrázek 6">
            <a:extLst>
              <a:ext uri="{FF2B5EF4-FFF2-40B4-BE49-F238E27FC236}">
                <a16:creationId xmlns:a16="http://schemas.microsoft.com/office/drawing/2014/main" id="{D30D6457-B1DA-4F24-9B8C-0CD9BDE0D7AF}"/>
              </a:ext>
            </a:extLst>
          </p:cNvPr>
          <p:cNvPicPr>
            <a:picLocks noChangeAspect="1"/>
          </p:cNvPicPr>
          <p:nvPr/>
        </p:nvPicPr>
        <p:blipFill>
          <a:blip r:embed="rId3"/>
          <a:stretch>
            <a:fillRect/>
          </a:stretch>
        </p:blipFill>
        <p:spPr>
          <a:xfrm>
            <a:off x="3321994" y="3629319"/>
            <a:ext cx="1289873" cy="722329"/>
          </a:xfrm>
          <a:prstGeom prst="rect">
            <a:avLst/>
          </a:prstGeom>
        </p:spPr>
      </p:pic>
      <p:pic>
        <p:nvPicPr>
          <p:cNvPr id="9" name="Picture 2" descr="Vlajka Jižní Koreje - Kultura - AsianStyle.cz">
            <a:extLst>
              <a:ext uri="{FF2B5EF4-FFF2-40B4-BE49-F238E27FC236}">
                <a16:creationId xmlns:a16="http://schemas.microsoft.com/office/drawing/2014/main" id="{F7942FBC-81BF-4DDD-95D8-914DB8AB5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710" y="4643421"/>
            <a:ext cx="1447603" cy="761219"/>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AD69218B-4F5B-4B44-8281-2E886FE7E5EE}"/>
              </a:ext>
            </a:extLst>
          </p:cNvPr>
          <p:cNvPicPr>
            <a:picLocks noChangeAspect="1"/>
          </p:cNvPicPr>
          <p:nvPr/>
        </p:nvPicPr>
        <p:blipFill>
          <a:blip r:embed="rId5"/>
          <a:stretch>
            <a:fillRect/>
          </a:stretch>
        </p:blipFill>
        <p:spPr>
          <a:xfrm>
            <a:off x="6230243" y="1677207"/>
            <a:ext cx="2149218" cy="1016475"/>
          </a:xfrm>
          <a:prstGeom prst="rect">
            <a:avLst/>
          </a:prstGeom>
        </p:spPr>
      </p:pic>
    </p:spTree>
    <p:extLst>
      <p:ext uri="{BB962C8B-B14F-4D97-AF65-F5344CB8AC3E}">
        <p14:creationId xmlns:p14="http://schemas.microsoft.com/office/powerpoint/2010/main" val="39587585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7A9D0D-6D88-4F14-A59F-B8316006AF06}"/>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A73B342D-8255-437B-9268-FA2E802F926C}"/>
              </a:ext>
            </a:extLst>
          </p:cNvPr>
          <p:cNvSpPr>
            <a:spLocks noGrp="1"/>
          </p:cNvSpPr>
          <p:nvPr>
            <p:ph type="sldNum" sz="quarter" idx="11"/>
          </p:nvPr>
        </p:nvSpPr>
        <p:spPr/>
        <p:txBody>
          <a:bodyPr/>
          <a:lstStyle/>
          <a:p>
            <a:fld id="{0970407D-EE58-4A0B-824B-1D3AE42DD9CF}" type="slidenum">
              <a:rPr lang="cs-CZ" altLang="cs-CZ" smtClean="0"/>
              <a:pPr/>
              <a:t>98</a:t>
            </a:fld>
            <a:endParaRPr lang="cs-CZ" altLang="cs-CZ" dirty="0"/>
          </a:p>
        </p:txBody>
      </p:sp>
      <p:sp>
        <p:nvSpPr>
          <p:cNvPr id="4" name="Nadpis 3">
            <a:extLst>
              <a:ext uri="{FF2B5EF4-FFF2-40B4-BE49-F238E27FC236}">
                <a16:creationId xmlns:a16="http://schemas.microsoft.com/office/drawing/2014/main" id="{223CF53C-38F0-4298-A7B7-D20E418E2E1E}"/>
              </a:ext>
            </a:extLst>
          </p:cNvPr>
          <p:cNvSpPr>
            <a:spLocks noGrp="1"/>
          </p:cNvSpPr>
          <p:nvPr>
            <p:ph type="title"/>
          </p:nvPr>
        </p:nvSpPr>
        <p:spPr/>
        <p:txBody>
          <a:bodyPr/>
          <a:lstStyle/>
          <a:p>
            <a:r>
              <a:rPr lang="cs-CZ" dirty="0"/>
              <a:t>Další zóny volného obchodu</a:t>
            </a:r>
          </a:p>
        </p:txBody>
      </p:sp>
      <p:sp>
        <p:nvSpPr>
          <p:cNvPr id="5" name="Zástupný symbol pro obsah 4">
            <a:extLst>
              <a:ext uri="{FF2B5EF4-FFF2-40B4-BE49-F238E27FC236}">
                <a16:creationId xmlns:a16="http://schemas.microsoft.com/office/drawing/2014/main" id="{6E751D77-2136-4239-9195-DFF751E09662}"/>
              </a:ext>
            </a:extLst>
          </p:cNvPr>
          <p:cNvSpPr>
            <a:spLocks noGrp="1"/>
          </p:cNvSpPr>
          <p:nvPr>
            <p:ph idx="1"/>
          </p:nvPr>
        </p:nvSpPr>
        <p:spPr>
          <a:xfrm>
            <a:off x="720000" y="1692002"/>
            <a:ext cx="10753200" cy="2710316"/>
          </a:xfrm>
          <a:ln>
            <a:solidFill>
              <a:srgbClr val="0000DC"/>
            </a:solidFill>
          </a:ln>
        </p:spPr>
        <p:txBody>
          <a:bodyPr/>
          <a:lstStyle/>
          <a:p>
            <a:pPr>
              <a:lnSpc>
                <a:spcPct val="100000"/>
              </a:lnSpc>
            </a:pPr>
            <a:r>
              <a:rPr lang="cs-CZ" sz="2400" dirty="0"/>
              <a:t>Japonsko</a:t>
            </a:r>
          </a:p>
          <a:p>
            <a:pPr>
              <a:lnSpc>
                <a:spcPct val="100000"/>
              </a:lnSpc>
            </a:pPr>
            <a:r>
              <a:rPr lang="cs-CZ" sz="2400" dirty="0"/>
              <a:t>Singapur</a:t>
            </a:r>
          </a:p>
          <a:p>
            <a:pPr>
              <a:lnSpc>
                <a:spcPct val="100000"/>
              </a:lnSpc>
            </a:pPr>
            <a:r>
              <a:rPr lang="cs-CZ" sz="2400" dirty="0"/>
              <a:t>Vietnam</a:t>
            </a:r>
          </a:p>
          <a:p>
            <a:pPr>
              <a:lnSpc>
                <a:spcPct val="100000"/>
              </a:lnSpc>
            </a:pPr>
            <a:r>
              <a:rPr lang="cs-CZ" sz="2400" dirty="0"/>
              <a:t>Středozemí (Egypt, Maroko, Alžírsko, Tunisko, Izrael, Jordánsko, Libanon)</a:t>
            </a:r>
          </a:p>
          <a:p>
            <a:pPr>
              <a:lnSpc>
                <a:spcPct val="100000"/>
              </a:lnSpc>
            </a:pPr>
            <a:r>
              <a:rPr lang="cs-CZ" sz="2400" dirty="0"/>
              <a:t>Chile, Peru</a:t>
            </a:r>
          </a:p>
          <a:p>
            <a:pPr>
              <a:lnSpc>
                <a:spcPct val="100000"/>
              </a:lnSpc>
            </a:pPr>
            <a:r>
              <a:rPr lang="cs-CZ" sz="2400" dirty="0"/>
              <a:t>Mexiko, země střední Ameriky </a:t>
            </a:r>
          </a:p>
          <a:p>
            <a:pPr>
              <a:lnSpc>
                <a:spcPct val="100000"/>
              </a:lnSpc>
            </a:pPr>
            <a:r>
              <a:rPr lang="cs-CZ" sz="2400" dirty="0"/>
              <a:t>Ukrajina, Moldávie, Gruzie (Východní partnerství)</a:t>
            </a:r>
          </a:p>
        </p:txBody>
      </p:sp>
      <p:sp>
        <p:nvSpPr>
          <p:cNvPr id="6" name="Zástupný symbol pro obsah 4">
            <a:extLst>
              <a:ext uri="{FF2B5EF4-FFF2-40B4-BE49-F238E27FC236}">
                <a16:creationId xmlns:a16="http://schemas.microsoft.com/office/drawing/2014/main" id="{A07654D7-0803-4F63-A29F-12FCAEC3001B}"/>
              </a:ext>
            </a:extLst>
          </p:cNvPr>
          <p:cNvSpPr txBox="1">
            <a:spLocks/>
          </p:cNvSpPr>
          <p:nvPr/>
        </p:nvSpPr>
        <p:spPr>
          <a:xfrm>
            <a:off x="720000" y="4672444"/>
            <a:ext cx="10753200" cy="851663"/>
          </a:xfrm>
          <a:prstGeom prst="rect">
            <a:avLst/>
          </a:prstGeom>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kern="0" dirty="0"/>
              <a:t>Aktuálně probíhající jednání o zóně volného obchodu:</a:t>
            </a:r>
          </a:p>
          <a:p>
            <a:pPr>
              <a:lnSpc>
                <a:spcPct val="100000"/>
              </a:lnSpc>
            </a:pPr>
            <a:r>
              <a:rPr lang="cs-CZ" sz="2400" kern="0" dirty="0"/>
              <a:t>Austrálie, Nový Zéland, Indie</a:t>
            </a:r>
          </a:p>
        </p:txBody>
      </p:sp>
    </p:spTree>
    <p:extLst>
      <p:ext uri="{BB962C8B-B14F-4D97-AF65-F5344CB8AC3E}">
        <p14:creationId xmlns:p14="http://schemas.microsoft.com/office/powerpoint/2010/main" val="11616266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9E5F44-BDC7-459C-B22A-67FB226A875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366781E1-78AF-40B1-A588-62A55DFA1B00}"/>
              </a:ext>
            </a:extLst>
          </p:cNvPr>
          <p:cNvSpPr>
            <a:spLocks noGrp="1"/>
          </p:cNvSpPr>
          <p:nvPr>
            <p:ph type="sldNum" sz="quarter" idx="11"/>
          </p:nvPr>
        </p:nvSpPr>
        <p:spPr/>
        <p:txBody>
          <a:bodyPr/>
          <a:lstStyle/>
          <a:p>
            <a:fld id="{0970407D-EE58-4A0B-824B-1D3AE42DD9CF}" type="slidenum">
              <a:rPr lang="cs-CZ" altLang="cs-CZ" smtClean="0"/>
              <a:pPr/>
              <a:t>99</a:t>
            </a:fld>
            <a:endParaRPr lang="cs-CZ" altLang="cs-CZ" dirty="0"/>
          </a:p>
        </p:txBody>
      </p:sp>
      <p:sp>
        <p:nvSpPr>
          <p:cNvPr id="4" name="Nadpis 3">
            <a:extLst>
              <a:ext uri="{FF2B5EF4-FFF2-40B4-BE49-F238E27FC236}">
                <a16:creationId xmlns:a16="http://schemas.microsoft.com/office/drawing/2014/main" id="{6B1BAC22-E000-4DD4-B772-156EAEB9E5F9}"/>
              </a:ext>
            </a:extLst>
          </p:cNvPr>
          <p:cNvSpPr>
            <a:spLocks noGrp="1"/>
          </p:cNvSpPr>
          <p:nvPr>
            <p:ph type="title"/>
          </p:nvPr>
        </p:nvSpPr>
        <p:spPr/>
        <p:txBody>
          <a:bodyPr/>
          <a:lstStyle/>
          <a:p>
            <a:r>
              <a:rPr lang="cs-CZ" dirty="0"/>
              <a:t>TTIP</a:t>
            </a:r>
          </a:p>
        </p:txBody>
      </p:sp>
      <p:sp>
        <p:nvSpPr>
          <p:cNvPr id="5" name="Zástupný symbol pro obsah 4">
            <a:extLst>
              <a:ext uri="{FF2B5EF4-FFF2-40B4-BE49-F238E27FC236}">
                <a16:creationId xmlns:a16="http://schemas.microsoft.com/office/drawing/2014/main" id="{4AB520D5-49C0-4A21-BED0-792297B8FB17}"/>
              </a:ext>
            </a:extLst>
          </p:cNvPr>
          <p:cNvSpPr>
            <a:spLocks noGrp="1"/>
          </p:cNvSpPr>
          <p:nvPr>
            <p:ph idx="1"/>
          </p:nvPr>
        </p:nvSpPr>
        <p:spPr>
          <a:xfrm>
            <a:off x="666000" y="1629789"/>
            <a:ext cx="10753200" cy="3715209"/>
          </a:xfrm>
          <a:ln>
            <a:solidFill>
              <a:srgbClr val="0000DC"/>
            </a:solidFill>
          </a:ln>
        </p:spPr>
        <p:txBody>
          <a:bodyPr/>
          <a:lstStyle/>
          <a:p>
            <a:r>
              <a:rPr lang="cs-CZ" dirty="0">
                <a:solidFill>
                  <a:srgbClr val="0000DC"/>
                </a:solidFill>
              </a:rPr>
              <a:t>Transatlantické obchodní a investiční partnerství </a:t>
            </a:r>
          </a:p>
          <a:p>
            <a:pPr lvl="1"/>
            <a:r>
              <a:rPr lang="cs-CZ" sz="2400" dirty="0"/>
              <a:t>od roku 2013 běží jednání</a:t>
            </a:r>
          </a:p>
          <a:p>
            <a:pPr lvl="1"/>
            <a:r>
              <a:rPr lang="cs-CZ" sz="2400" dirty="0"/>
              <a:t>doposud neuzavřeno</a:t>
            </a:r>
          </a:p>
          <a:p>
            <a:pPr lvl="1"/>
            <a:r>
              <a:rPr lang="cs-CZ" sz="2400" dirty="0"/>
              <a:t>zvýšení exportu, zisků </a:t>
            </a:r>
          </a:p>
          <a:p>
            <a:pPr lvl="1"/>
            <a:r>
              <a:rPr lang="cs-CZ" sz="2400" dirty="0"/>
              <a:t>zvýšení HDP</a:t>
            </a:r>
          </a:p>
          <a:p>
            <a:pPr lvl="1"/>
            <a:r>
              <a:rPr lang="cs-CZ" sz="2400" dirty="0"/>
              <a:t>pozastaveno kvůli </a:t>
            </a:r>
            <a:r>
              <a:rPr lang="cs-CZ" sz="2400" dirty="0" err="1"/>
              <a:t>Trumpovi</a:t>
            </a:r>
            <a:endParaRPr lang="cs-CZ" sz="2400" dirty="0"/>
          </a:p>
          <a:p>
            <a:pPr lvl="1"/>
            <a:r>
              <a:rPr lang="cs-CZ" sz="2400" dirty="0"/>
              <a:t>USA uvalilo poměrně vysoké clo (ocel, hliník); EU také zvýšila clo na dovoz některých produktů z USA</a:t>
            </a:r>
          </a:p>
          <a:p>
            <a:pPr lvl="1"/>
            <a:r>
              <a:rPr lang="cs-CZ" sz="2400" dirty="0"/>
              <a:t>očekává se, že </a:t>
            </a:r>
            <a:r>
              <a:rPr lang="cs-CZ" sz="2400" dirty="0" err="1"/>
              <a:t>Biden</a:t>
            </a:r>
            <a:r>
              <a:rPr lang="cs-CZ" sz="2400" dirty="0"/>
              <a:t> obnoví jednání</a:t>
            </a:r>
          </a:p>
        </p:txBody>
      </p:sp>
      <p:pic>
        <p:nvPicPr>
          <p:cNvPr id="7" name="Picture 2" descr="TTIP: Emoce vzbuzující partnerství pro různé hráče - Ekonomický deník">
            <a:extLst>
              <a:ext uri="{FF2B5EF4-FFF2-40B4-BE49-F238E27FC236}">
                <a16:creationId xmlns:a16="http://schemas.microsoft.com/office/drawing/2014/main" id="{8DA78DDB-6613-428A-9DA4-40A2A5CAC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901" y="2347950"/>
            <a:ext cx="2803405" cy="181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7595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AAABA433669944486956209FAD090FB" ma:contentTypeVersion="12" ma:contentTypeDescription="Vytvoří nový dokument" ma:contentTypeScope="" ma:versionID="90d676860931ec6942549124a6f53389">
  <xsd:schema xmlns:xsd="http://www.w3.org/2001/XMLSchema" xmlns:xs="http://www.w3.org/2001/XMLSchema" xmlns:p="http://schemas.microsoft.com/office/2006/metadata/properties" xmlns:ns3="545e56d2-0225-4f08-a72b-edde3a9e2f8a" xmlns:ns4="fe04a458-8a7a-4ce7-bed2-c729e2afdad9" targetNamespace="http://schemas.microsoft.com/office/2006/metadata/properties" ma:root="true" ma:fieldsID="7880720f6a99732e12d8bf1d3102ad69" ns3:_="" ns4:_="">
    <xsd:import namespace="545e56d2-0225-4f08-a72b-edde3a9e2f8a"/>
    <xsd:import namespace="fe04a458-8a7a-4ce7-bed2-c729e2afda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e56d2-0225-4f08-a72b-edde3a9e2f8a"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4a458-8a7a-4ce7-bed2-c729e2afda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AA592F-ADEE-4835-BEE4-35A169228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e56d2-0225-4f08-a72b-edde3a9e2f8a"/>
    <ds:schemaRef ds:uri="fe04a458-8a7a-4ce7-bed2-c729e2afd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F3200A-D183-4CC5-B37B-C360E445D68C}">
  <ds:schemaRefs>
    <ds:schemaRef ds:uri="http://purl.org/dc/term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fe04a458-8a7a-4ce7-bed2-c729e2afdad9"/>
    <ds:schemaRef ds:uri="http://schemas.microsoft.com/office/infopath/2007/PartnerControls"/>
    <ds:schemaRef ds:uri="http://schemas.openxmlformats.org/package/2006/metadata/core-properties"/>
    <ds:schemaRef ds:uri="545e56d2-0225-4f08-a72b-edde3a9e2f8a"/>
  </ds:schemaRefs>
</ds:datastoreItem>
</file>

<file path=customXml/itemProps3.xml><?xml version="1.0" encoding="utf-8"?>
<ds:datastoreItem xmlns:ds="http://schemas.openxmlformats.org/officeDocument/2006/customXml" ds:itemID="{1E99FC27-D138-4B8C-82A5-4371DEAC31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Prezentace-LAW-CZ</Template>
  <TotalTime>28</TotalTime>
  <Words>5866</Words>
  <Application>Microsoft Office PowerPoint</Application>
  <PresentationFormat>Širokoúhlá obrazovka</PresentationFormat>
  <Paragraphs>965</Paragraphs>
  <Slides>107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107</vt:i4>
      </vt:variant>
    </vt:vector>
  </HeadingPairs>
  <TitlesOfParts>
    <vt:vector size="113" baseType="lpstr">
      <vt:lpstr>Arial</vt:lpstr>
      <vt:lpstr>Museo Sans 700</vt:lpstr>
      <vt:lpstr>Tahoma</vt:lpstr>
      <vt:lpstr>Trebuchet MS</vt:lpstr>
      <vt:lpstr>Wingdings</vt:lpstr>
      <vt:lpstr>Prezentace_MU_CZ</vt:lpstr>
      <vt:lpstr>Mezinárodní smlouva Ekonomické mezinárodní vztahy WTO OECD Vnější ekonomické vztahy EU  </vt:lpstr>
      <vt:lpstr>Příklad na úvod jako ukázka (ne)fungování mezinárodních vztahů </vt:lpstr>
      <vt:lpstr>K zamyšlení – co je více?</vt:lpstr>
      <vt:lpstr>Právo vlajky vs. jurisdikce státu?</vt:lpstr>
      <vt:lpstr>Prezentace aplikace PowerPoint</vt:lpstr>
      <vt:lpstr>Opakování</vt:lpstr>
      <vt:lpstr>Subjekty mezinárodního práva</vt:lpstr>
      <vt:lpstr>Mezinárodní organizace vs. EU</vt:lpstr>
      <vt:lpstr>Prameny: mezinárodní právo vs. právo EU</vt:lpstr>
      <vt:lpstr>Terminologická poznámka</vt:lpstr>
      <vt:lpstr>Mezinárodní smlouva</vt:lpstr>
      <vt:lpstr>Prezentace aplikace PowerPoint</vt:lpstr>
      <vt:lpstr>Prezentace aplikace PowerPoint</vt:lpstr>
      <vt:lpstr>Self-executing smlouvy</vt:lpstr>
      <vt:lpstr>Prezentace aplikace PowerPoint</vt:lpstr>
      <vt:lpstr>Článek 10 Ústavy</vt:lpstr>
      <vt:lpstr>Mezinárodní smlouvy – článek 10</vt:lpstr>
      <vt:lpstr>Závaznost smlouvy</vt:lpstr>
      <vt:lpstr>Ne všechny MS jsou self-executing</vt:lpstr>
      <vt:lpstr>K předchozímu slide</vt:lpstr>
      <vt:lpstr>Některé smlouvy nejsou self-executing a nedopadají ani na jednotlivce, ale na státy</vt:lpstr>
      <vt:lpstr>Vídeňská úmluva o smluvním právu</vt:lpstr>
      <vt:lpstr>Článek 10a </vt:lpstr>
      <vt:lpstr>Článek 87/2 a 89/3 Ústavy ČR</vt:lpstr>
      <vt:lpstr>Úvod do obchodních/ekonomických organizací</vt:lpstr>
      <vt:lpstr>Systematika mezinárodních ekonomických/ obchodních vztahů – tři úrovně vztahů </vt:lpstr>
      <vt:lpstr>1) Vztahy mezi státy a mez. organizacemi  </vt:lpstr>
      <vt:lpstr>Prameny mezinárodního ekonomického práva</vt:lpstr>
      <vt:lpstr>Režimy a mezinárodní smlouvy</vt:lpstr>
      <vt:lpstr>Protekcionismus. Liberalizace</vt:lpstr>
      <vt:lpstr>WTO: Světová obchodní organizace.  Historie. Struktura dohod. Struktura orgánů. Řešení sporů. </vt:lpstr>
      <vt:lpstr>WTO dnes</vt:lpstr>
      <vt:lpstr>Minulost</vt:lpstr>
      <vt:lpstr>GATT 1947  Všeobecná dohoda o clech a obchodu  </vt:lpstr>
      <vt:lpstr>         Ministerské konference Podle čeho se jmenují? Proč se prodlužovala, co do délky trvání?    Zdroj: obdobně Rozehnalová, N. Právo mezinárodního obchodu. 2010, s. 65.</vt:lpstr>
      <vt:lpstr>Vznik WTO. GATT 1994</vt:lpstr>
      <vt:lpstr>GATT 1947 vs. WTO</vt:lpstr>
      <vt:lpstr>Základní principy WTO</vt:lpstr>
      <vt:lpstr>Orgány WTO – organizační struktura</vt:lpstr>
      <vt:lpstr>Struktura dohod WTO</vt:lpstr>
      <vt:lpstr>GATT 1994:  Všeobecná dohoda o clech a obchodu</vt:lpstr>
      <vt:lpstr>GATT 1994 – režim nejvyšších výhod</vt:lpstr>
      <vt:lpstr>Prezentace aplikace PowerPoint</vt:lpstr>
      <vt:lpstr>GATT 1994 – pokračování – národní režim</vt:lpstr>
      <vt:lpstr>GATT 1994 – pokračování, doplnění </vt:lpstr>
      <vt:lpstr>Shrnutí GATT 1994</vt:lpstr>
      <vt:lpstr>Další dohody Příloha 1A</vt:lpstr>
      <vt:lpstr>GATS: Všeobecná dohoda o obchodu službami</vt:lpstr>
      <vt:lpstr>GATS – pokračování </vt:lpstr>
      <vt:lpstr>TRIPS: Dohoda o obchodních aspektech práv k duševnímu vlastnictví</vt:lpstr>
      <vt:lpstr>TRIPS – WTO a WIPO</vt:lpstr>
      <vt:lpstr>TRIPS – národní režim, nebo režim nejvyšších výhod?</vt:lpstr>
      <vt:lpstr>Vícestranné dohody</vt:lpstr>
      <vt:lpstr>EU a WTO</vt:lpstr>
      <vt:lpstr>Přezkum obchodní politiky</vt:lpstr>
      <vt:lpstr>ŘEŠENÍ SPORŮ VE WTO</vt:lpstr>
      <vt:lpstr>Řešení sporů - úvod</vt:lpstr>
      <vt:lpstr>Prezentace aplikace PowerPoint</vt:lpstr>
      <vt:lpstr>Prezentace aplikace PowerPoint</vt:lpstr>
      <vt:lpstr>Prezentace aplikace PowerPoint</vt:lpstr>
      <vt:lpstr>Základní schéma</vt:lpstr>
      <vt:lpstr>Prezentace aplikace PowerPoint</vt:lpstr>
      <vt:lpstr>Konzultace</vt:lpstr>
      <vt:lpstr>Konzultace - pokračování</vt:lpstr>
      <vt:lpstr>Ustavení skupiny odborníků (Panel)</vt:lpstr>
      <vt:lpstr>Panel - pokračování</vt:lpstr>
      <vt:lpstr>Panel - pokračování</vt:lpstr>
      <vt:lpstr>Prezentace aplikace PowerPoint</vt:lpstr>
      <vt:lpstr>Stálý odvolací orgán</vt:lpstr>
      <vt:lpstr>Prezentace aplikace PowerPoint</vt:lpstr>
      <vt:lpstr>Poslední fáze</vt:lpstr>
      <vt:lpstr>Jiné způsoby řešení sporů</vt:lpstr>
      <vt:lpstr>Nejdelší spor 1993-2010: spor o banány</vt:lpstr>
      <vt:lpstr>Jak vypadá „záznam“ o řešení sporu</vt:lpstr>
      <vt:lpstr>OECD Organizace pro hospodářskou spolupráci a rozvoj</vt:lpstr>
      <vt:lpstr>Organisation for Economic Economic Co-operation operation and Development</vt:lpstr>
      <vt:lpstr>Činnost a oblast zájmu</vt:lpstr>
      <vt:lpstr>Struktura</vt:lpstr>
      <vt:lpstr>Členské státy</vt:lpstr>
      <vt:lpstr>OECD a vzdělání</vt:lpstr>
      <vt:lpstr>VNĚJŠÍ OBCHODNÍ VZTAHY EU  Společná obchodní politika EU</vt:lpstr>
      <vt:lpstr>Tři uvedené roviny PMO se ovlivňují</vt:lpstr>
      <vt:lpstr>Ekonomická integrace</vt:lpstr>
      <vt:lpstr>Společný a jednotný vnitřní trh</vt:lpstr>
      <vt:lpstr>Stupně ekonomické integrace</vt:lpstr>
      <vt:lpstr>EU </vt:lpstr>
      <vt:lpstr>Prezentace aplikace PowerPoint</vt:lpstr>
      <vt:lpstr>Společná obchodní politika - SFEU</vt:lpstr>
      <vt:lpstr>Nástroje společné obchodní politiky </vt:lpstr>
      <vt:lpstr>Nástroje společné obchodní politiky </vt:lpstr>
      <vt:lpstr>Smluvní nástroje společné obchodní politiky</vt:lpstr>
      <vt:lpstr>Evropské sdružení volného obchodu</vt:lpstr>
      <vt:lpstr>V rámci Evropy</vt:lpstr>
      <vt:lpstr>ACP státy</vt:lpstr>
      <vt:lpstr>ACP státy </vt:lpstr>
      <vt:lpstr>Prezentace aplikace PowerPoint</vt:lpstr>
      <vt:lpstr>Zóny volného obchodu</vt:lpstr>
      <vt:lpstr>Další zóny volného obchodu</vt:lpstr>
      <vt:lpstr>TTIP</vt:lpstr>
      <vt:lpstr>Autonomní nástroje společné obchodní politiky</vt:lpstr>
      <vt:lpstr>Celní unie (dosažena 1968)</vt:lpstr>
      <vt:lpstr>Tarifní nástroje - přehled</vt:lpstr>
      <vt:lpstr>Prezentace aplikace PowerPoint</vt:lpstr>
      <vt:lpstr>Kvantitativní nástroje</vt:lpstr>
      <vt:lpstr>Vývoz z EU</vt:lpstr>
      <vt:lpstr>Opatření proti dumpingu, subvencím </vt:lpstr>
      <vt:lpstr>DĚKUJI</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Radovan Malachta</dc:creator>
  <cp:lastModifiedBy>Radovan Malachta</cp:lastModifiedBy>
  <cp:revision>171</cp:revision>
  <cp:lastPrinted>1601-01-01T00:00:00Z</cp:lastPrinted>
  <dcterms:created xsi:type="dcterms:W3CDTF">2019-10-11T06:15:03Z</dcterms:created>
  <dcterms:modified xsi:type="dcterms:W3CDTF">2023-11-10T07:52:28Z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0x010100EAAABA433669944486956209FAD090FB</vt:lpwstr>
  </property>
</Properties>
</file>