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0"/>
  </p:notesMasterIdLst>
  <p:handoutMasterIdLst>
    <p:handoutMasterId r:id="rId71"/>
  </p:handoutMasterIdLst>
  <p:sldIdLst>
    <p:sldId id="256" r:id="rId2"/>
    <p:sldId id="404" r:id="rId3"/>
    <p:sldId id="318" r:id="rId4"/>
    <p:sldId id="401" r:id="rId5"/>
    <p:sldId id="328" r:id="rId6"/>
    <p:sldId id="321" r:id="rId7"/>
    <p:sldId id="400" r:id="rId8"/>
    <p:sldId id="402" r:id="rId9"/>
    <p:sldId id="352" r:id="rId10"/>
    <p:sldId id="329" r:id="rId11"/>
    <p:sldId id="353" r:id="rId12"/>
    <p:sldId id="403" r:id="rId13"/>
    <p:sldId id="405" r:id="rId14"/>
    <p:sldId id="419" r:id="rId15"/>
    <p:sldId id="315" r:id="rId16"/>
    <p:sldId id="354" r:id="rId17"/>
    <p:sldId id="355" r:id="rId18"/>
    <p:sldId id="351" r:id="rId19"/>
    <p:sldId id="356" r:id="rId20"/>
    <p:sldId id="406" r:id="rId21"/>
    <p:sldId id="357" r:id="rId22"/>
    <p:sldId id="358" r:id="rId23"/>
    <p:sldId id="350" r:id="rId24"/>
    <p:sldId id="363" r:id="rId25"/>
    <p:sldId id="360" r:id="rId26"/>
    <p:sldId id="418" r:id="rId27"/>
    <p:sldId id="407" r:id="rId28"/>
    <p:sldId id="344" r:id="rId29"/>
    <p:sldId id="364" r:id="rId30"/>
    <p:sldId id="345" r:id="rId31"/>
    <p:sldId id="346" r:id="rId32"/>
    <p:sldId id="347" r:id="rId33"/>
    <p:sldId id="348" r:id="rId34"/>
    <p:sldId id="349" r:id="rId35"/>
    <p:sldId id="408" r:id="rId36"/>
    <p:sldId id="409" r:id="rId37"/>
    <p:sldId id="410" r:id="rId38"/>
    <p:sldId id="310" r:id="rId39"/>
    <p:sldId id="299" r:id="rId40"/>
    <p:sldId id="411" r:id="rId41"/>
    <p:sldId id="412" r:id="rId42"/>
    <p:sldId id="413" r:id="rId43"/>
    <p:sldId id="414" r:id="rId44"/>
    <p:sldId id="415" r:id="rId45"/>
    <p:sldId id="327" r:id="rId46"/>
    <p:sldId id="416" r:id="rId47"/>
    <p:sldId id="473" r:id="rId48"/>
    <p:sldId id="486" r:id="rId49"/>
    <p:sldId id="492" r:id="rId50"/>
    <p:sldId id="474" r:id="rId51"/>
    <p:sldId id="475" r:id="rId52"/>
    <p:sldId id="476" r:id="rId53"/>
    <p:sldId id="487" r:id="rId54"/>
    <p:sldId id="477" r:id="rId55"/>
    <p:sldId id="482" r:id="rId56"/>
    <p:sldId id="483" r:id="rId57"/>
    <p:sldId id="484" r:id="rId58"/>
    <p:sldId id="480" r:id="rId59"/>
    <p:sldId id="481" r:id="rId60"/>
    <p:sldId id="485" r:id="rId61"/>
    <p:sldId id="488" r:id="rId62"/>
    <p:sldId id="489" r:id="rId63"/>
    <p:sldId id="490" r:id="rId64"/>
    <p:sldId id="491" r:id="rId65"/>
    <p:sldId id="494" r:id="rId66"/>
    <p:sldId id="495" r:id="rId67"/>
    <p:sldId id="493" r:id="rId68"/>
    <p:sldId id="298" r:id="rId69"/>
  </p:sldIdLst>
  <p:sldSz cx="12192000" cy="6858000"/>
  <p:notesSz cx="6797675" cy="99298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6602" autoAdjust="0"/>
  </p:normalViewPr>
  <p:slideViewPr>
    <p:cSldViewPr snapToGrid="0">
      <p:cViewPr varScale="1">
        <p:scale>
          <a:sx n="58" d="100"/>
          <a:sy n="58" d="100"/>
        </p:scale>
        <p:origin x="900" y="4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388F3-5EDF-41AE-929B-96E4D32ABA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60F73F89-C8BC-43E3-AA2E-E5157B9D2A1A}">
      <dgm:prSet phldrT="[Text]"/>
      <dgm:spPr/>
      <dgm:t>
        <a:bodyPr/>
        <a:lstStyle/>
        <a:p>
          <a:r>
            <a:rPr lang="cs-CZ" dirty="0"/>
            <a:t>primární právo </a:t>
          </a:r>
        </a:p>
      </dgm:t>
    </dgm:pt>
    <dgm:pt modelId="{E5EC51A8-1B32-45C2-B050-02FE935C6675}" type="parTrans" cxnId="{29A1132E-E039-49A1-8810-8D667B754A8E}">
      <dgm:prSet/>
      <dgm:spPr/>
      <dgm:t>
        <a:bodyPr/>
        <a:lstStyle/>
        <a:p>
          <a:endParaRPr lang="cs-CZ"/>
        </a:p>
      </dgm:t>
    </dgm:pt>
    <dgm:pt modelId="{52A33EAF-4AFB-4A48-9BF1-2431578B764A}" type="sibTrans" cxnId="{29A1132E-E039-49A1-8810-8D667B754A8E}">
      <dgm:prSet/>
      <dgm:spPr/>
      <dgm:t>
        <a:bodyPr/>
        <a:lstStyle/>
        <a:p>
          <a:endParaRPr lang="cs-CZ"/>
        </a:p>
      </dgm:t>
    </dgm:pt>
    <dgm:pt modelId="{8C9C5980-8B07-42E4-8DEE-F3B56A3C1422}">
      <dgm:prSet phldrT="[Text]"/>
      <dgm:spPr/>
      <dgm:t>
        <a:bodyPr/>
        <a:lstStyle/>
        <a:p>
          <a:r>
            <a:rPr lang="cs-CZ" dirty="0"/>
            <a:t>sekundární právo</a:t>
          </a:r>
        </a:p>
      </dgm:t>
    </dgm:pt>
    <dgm:pt modelId="{036B41AE-C44C-484B-ACFE-E0545DBEEA42}" type="parTrans" cxnId="{EA3813E3-9E53-49F2-8BF1-D0300A49B9C9}">
      <dgm:prSet/>
      <dgm:spPr/>
      <dgm:t>
        <a:bodyPr/>
        <a:lstStyle/>
        <a:p>
          <a:endParaRPr lang="cs-CZ"/>
        </a:p>
      </dgm:t>
    </dgm:pt>
    <dgm:pt modelId="{B3181B0C-A8B8-4649-970F-B16670E37118}" type="sibTrans" cxnId="{EA3813E3-9E53-49F2-8BF1-D0300A49B9C9}">
      <dgm:prSet/>
      <dgm:spPr/>
      <dgm:t>
        <a:bodyPr/>
        <a:lstStyle/>
        <a:p>
          <a:endParaRPr lang="cs-CZ"/>
        </a:p>
      </dgm:t>
    </dgm:pt>
    <dgm:pt modelId="{654BA02C-5469-49EC-8058-7BE980CA214B}" type="pres">
      <dgm:prSet presAssocID="{784388F3-5EDF-41AE-929B-96E4D32ABAAB}" presName="linear" presStyleCnt="0">
        <dgm:presLayoutVars>
          <dgm:dir/>
          <dgm:animLvl val="lvl"/>
          <dgm:resizeHandles val="exact"/>
        </dgm:presLayoutVars>
      </dgm:prSet>
      <dgm:spPr/>
    </dgm:pt>
    <dgm:pt modelId="{968F5960-1415-4E90-9DA3-FD32C7BACD88}" type="pres">
      <dgm:prSet presAssocID="{60F73F89-C8BC-43E3-AA2E-E5157B9D2A1A}" presName="parentLin" presStyleCnt="0"/>
      <dgm:spPr/>
    </dgm:pt>
    <dgm:pt modelId="{0C4388B3-CF6A-4776-9D63-3B758525FE0D}" type="pres">
      <dgm:prSet presAssocID="{60F73F89-C8BC-43E3-AA2E-E5157B9D2A1A}" presName="parentLeftMargin" presStyleLbl="node1" presStyleIdx="0" presStyleCnt="2"/>
      <dgm:spPr/>
    </dgm:pt>
    <dgm:pt modelId="{706760CA-4E5F-412F-861E-2DFE14D7C82A}" type="pres">
      <dgm:prSet presAssocID="{60F73F89-C8BC-43E3-AA2E-E5157B9D2A1A}" presName="parentText" presStyleLbl="node1" presStyleIdx="0" presStyleCnt="2" custLinFactNeighborX="-5261" custLinFactNeighborY="-27260">
        <dgm:presLayoutVars>
          <dgm:chMax val="0"/>
          <dgm:bulletEnabled val="1"/>
        </dgm:presLayoutVars>
      </dgm:prSet>
      <dgm:spPr/>
    </dgm:pt>
    <dgm:pt modelId="{ED3EF65D-D4DF-4CFA-BCCE-3479AB769323}" type="pres">
      <dgm:prSet presAssocID="{60F73F89-C8BC-43E3-AA2E-E5157B9D2A1A}" presName="negativeSpace" presStyleCnt="0"/>
      <dgm:spPr/>
    </dgm:pt>
    <dgm:pt modelId="{7476F9A7-CFEC-43E1-B5AC-71283AFD2540}" type="pres">
      <dgm:prSet presAssocID="{60F73F89-C8BC-43E3-AA2E-E5157B9D2A1A}" presName="childText" presStyleLbl="conFgAcc1" presStyleIdx="0" presStyleCnt="2">
        <dgm:presLayoutVars>
          <dgm:bulletEnabled val="1"/>
        </dgm:presLayoutVars>
      </dgm:prSet>
      <dgm:spPr/>
    </dgm:pt>
    <dgm:pt modelId="{DE3C90A7-BDDA-453E-9EF0-9D6C7726FA11}" type="pres">
      <dgm:prSet presAssocID="{52A33EAF-4AFB-4A48-9BF1-2431578B764A}" presName="spaceBetweenRectangles" presStyleCnt="0"/>
      <dgm:spPr/>
    </dgm:pt>
    <dgm:pt modelId="{36D3E04B-6528-4BB6-997F-DED8A3555A57}" type="pres">
      <dgm:prSet presAssocID="{8C9C5980-8B07-42E4-8DEE-F3B56A3C1422}" presName="parentLin" presStyleCnt="0"/>
      <dgm:spPr/>
    </dgm:pt>
    <dgm:pt modelId="{924660C3-420A-4807-9E76-85450E620C8B}" type="pres">
      <dgm:prSet presAssocID="{8C9C5980-8B07-42E4-8DEE-F3B56A3C1422}" presName="parentLeftMargin" presStyleLbl="node1" presStyleIdx="0" presStyleCnt="2"/>
      <dgm:spPr/>
    </dgm:pt>
    <dgm:pt modelId="{B30939B9-37D3-40A7-AF7C-A504EC3460F7}" type="pres">
      <dgm:prSet presAssocID="{8C9C5980-8B07-42E4-8DEE-F3B56A3C1422}" presName="parentText" presStyleLbl="node1" presStyleIdx="1" presStyleCnt="2">
        <dgm:presLayoutVars>
          <dgm:chMax val="0"/>
          <dgm:bulletEnabled val="1"/>
        </dgm:presLayoutVars>
      </dgm:prSet>
      <dgm:spPr/>
    </dgm:pt>
    <dgm:pt modelId="{55906D64-67CC-4E9A-AB6E-68218ECBECD7}" type="pres">
      <dgm:prSet presAssocID="{8C9C5980-8B07-42E4-8DEE-F3B56A3C1422}" presName="negativeSpace" presStyleCnt="0"/>
      <dgm:spPr/>
    </dgm:pt>
    <dgm:pt modelId="{FE0812E0-6AD5-458A-AE80-D547C5A0C6B1}" type="pres">
      <dgm:prSet presAssocID="{8C9C5980-8B07-42E4-8DEE-F3B56A3C1422}" presName="childText" presStyleLbl="conFgAcc1" presStyleIdx="1" presStyleCnt="2">
        <dgm:presLayoutVars>
          <dgm:bulletEnabled val="1"/>
        </dgm:presLayoutVars>
      </dgm:prSet>
      <dgm:spPr/>
    </dgm:pt>
  </dgm:ptLst>
  <dgm:cxnLst>
    <dgm:cxn modelId="{55A58510-3455-40B5-965F-EFE12CB15769}" type="presOf" srcId="{60F73F89-C8BC-43E3-AA2E-E5157B9D2A1A}" destId="{0C4388B3-CF6A-4776-9D63-3B758525FE0D}" srcOrd="0" destOrd="0" presId="urn:microsoft.com/office/officeart/2005/8/layout/list1"/>
    <dgm:cxn modelId="{439F6113-C268-41D5-86DD-334942F1835A}" type="presOf" srcId="{784388F3-5EDF-41AE-929B-96E4D32ABAAB}" destId="{654BA02C-5469-49EC-8058-7BE980CA214B}" srcOrd="0" destOrd="0" presId="urn:microsoft.com/office/officeart/2005/8/layout/list1"/>
    <dgm:cxn modelId="{5C47B413-1EAE-4217-B490-8EDB9A428C64}" type="presOf" srcId="{8C9C5980-8B07-42E4-8DEE-F3B56A3C1422}" destId="{B30939B9-37D3-40A7-AF7C-A504EC3460F7}" srcOrd="1" destOrd="0" presId="urn:microsoft.com/office/officeart/2005/8/layout/list1"/>
    <dgm:cxn modelId="{29A1132E-E039-49A1-8810-8D667B754A8E}" srcId="{784388F3-5EDF-41AE-929B-96E4D32ABAAB}" destId="{60F73F89-C8BC-43E3-AA2E-E5157B9D2A1A}" srcOrd="0" destOrd="0" parTransId="{E5EC51A8-1B32-45C2-B050-02FE935C6675}" sibTransId="{52A33EAF-4AFB-4A48-9BF1-2431578B764A}"/>
    <dgm:cxn modelId="{5FF92B4B-CA1D-4EFE-91B4-17E0AB263C08}" type="presOf" srcId="{8C9C5980-8B07-42E4-8DEE-F3B56A3C1422}" destId="{924660C3-420A-4807-9E76-85450E620C8B}" srcOrd="0" destOrd="0" presId="urn:microsoft.com/office/officeart/2005/8/layout/list1"/>
    <dgm:cxn modelId="{DF40DE8D-7AF2-456B-83B5-99942D9B15FB}" type="presOf" srcId="{60F73F89-C8BC-43E3-AA2E-E5157B9D2A1A}" destId="{706760CA-4E5F-412F-861E-2DFE14D7C82A}" srcOrd="1" destOrd="0" presId="urn:microsoft.com/office/officeart/2005/8/layout/list1"/>
    <dgm:cxn modelId="{EA3813E3-9E53-49F2-8BF1-D0300A49B9C9}" srcId="{784388F3-5EDF-41AE-929B-96E4D32ABAAB}" destId="{8C9C5980-8B07-42E4-8DEE-F3B56A3C1422}" srcOrd="1" destOrd="0" parTransId="{036B41AE-C44C-484B-ACFE-E0545DBEEA42}" sibTransId="{B3181B0C-A8B8-4649-970F-B16670E37118}"/>
    <dgm:cxn modelId="{F800AF27-05E7-48BD-B071-6E9C97868E9C}" type="presParOf" srcId="{654BA02C-5469-49EC-8058-7BE980CA214B}" destId="{968F5960-1415-4E90-9DA3-FD32C7BACD88}" srcOrd="0" destOrd="0" presId="urn:microsoft.com/office/officeart/2005/8/layout/list1"/>
    <dgm:cxn modelId="{8DF36321-A32C-4E71-8975-1AEDDA4222CB}" type="presParOf" srcId="{968F5960-1415-4E90-9DA3-FD32C7BACD88}" destId="{0C4388B3-CF6A-4776-9D63-3B758525FE0D}" srcOrd="0" destOrd="0" presId="urn:microsoft.com/office/officeart/2005/8/layout/list1"/>
    <dgm:cxn modelId="{87C8BE75-B1C0-4EC6-88E1-0C59166E0BDB}" type="presParOf" srcId="{968F5960-1415-4E90-9DA3-FD32C7BACD88}" destId="{706760CA-4E5F-412F-861E-2DFE14D7C82A}" srcOrd="1" destOrd="0" presId="urn:microsoft.com/office/officeart/2005/8/layout/list1"/>
    <dgm:cxn modelId="{3599FC4F-383A-481D-805C-F703BBBD24CB}" type="presParOf" srcId="{654BA02C-5469-49EC-8058-7BE980CA214B}" destId="{ED3EF65D-D4DF-4CFA-BCCE-3479AB769323}" srcOrd="1" destOrd="0" presId="urn:microsoft.com/office/officeart/2005/8/layout/list1"/>
    <dgm:cxn modelId="{DA03DEAF-56A4-4EED-B253-F7920AC2C84E}" type="presParOf" srcId="{654BA02C-5469-49EC-8058-7BE980CA214B}" destId="{7476F9A7-CFEC-43E1-B5AC-71283AFD2540}" srcOrd="2" destOrd="0" presId="urn:microsoft.com/office/officeart/2005/8/layout/list1"/>
    <dgm:cxn modelId="{099282CD-E029-4290-A6E0-3B087B0571F5}" type="presParOf" srcId="{654BA02C-5469-49EC-8058-7BE980CA214B}" destId="{DE3C90A7-BDDA-453E-9EF0-9D6C7726FA11}" srcOrd="3" destOrd="0" presId="urn:microsoft.com/office/officeart/2005/8/layout/list1"/>
    <dgm:cxn modelId="{23DF90D5-392D-4B96-84A5-EF0F53C5ACF7}" type="presParOf" srcId="{654BA02C-5469-49EC-8058-7BE980CA214B}" destId="{36D3E04B-6528-4BB6-997F-DED8A3555A57}" srcOrd="4" destOrd="0" presId="urn:microsoft.com/office/officeart/2005/8/layout/list1"/>
    <dgm:cxn modelId="{4F50A81B-48BA-48CD-B0CC-CEEC4720B7AD}" type="presParOf" srcId="{36D3E04B-6528-4BB6-997F-DED8A3555A57}" destId="{924660C3-420A-4807-9E76-85450E620C8B}" srcOrd="0" destOrd="0" presId="urn:microsoft.com/office/officeart/2005/8/layout/list1"/>
    <dgm:cxn modelId="{63650CEA-C8FE-441D-8CAD-1623F4605514}" type="presParOf" srcId="{36D3E04B-6528-4BB6-997F-DED8A3555A57}" destId="{B30939B9-37D3-40A7-AF7C-A504EC3460F7}" srcOrd="1" destOrd="0" presId="urn:microsoft.com/office/officeart/2005/8/layout/list1"/>
    <dgm:cxn modelId="{E5E2B41E-6105-4F2E-9D67-D4ABE39DDEA2}" type="presParOf" srcId="{654BA02C-5469-49EC-8058-7BE980CA214B}" destId="{55906D64-67CC-4E9A-AB6E-68218ECBECD7}" srcOrd="5" destOrd="0" presId="urn:microsoft.com/office/officeart/2005/8/layout/list1"/>
    <dgm:cxn modelId="{F5D6FF0C-9ABC-41D6-8110-D7A686594712}" type="presParOf" srcId="{654BA02C-5469-49EC-8058-7BE980CA214B}" destId="{FE0812E0-6AD5-458A-AE80-D547C5A0C6B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F8C935-3760-415B-8F32-ED5E5FB2635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s-CZ"/>
        </a:p>
      </dgm:t>
    </dgm:pt>
    <dgm:pt modelId="{CE4B7892-C06E-4C43-887A-A76AB612D34E}">
      <dgm:prSet phldrT="[Text]"/>
      <dgm:spPr/>
      <dgm:t>
        <a:bodyPr/>
        <a:lstStyle/>
        <a:p>
          <a:endParaRPr lang="cs-CZ" dirty="0"/>
        </a:p>
      </dgm:t>
    </dgm:pt>
    <dgm:pt modelId="{ADF665FB-03D6-44DF-8DC7-D5EB98CB2378}" type="parTrans" cxnId="{D4A85D69-757D-4FC5-91B2-4F17F48EEC95}">
      <dgm:prSet/>
      <dgm:spPr/>
      <dgm:t>
        <a:bodyPr/>
        <a:lstStyle/>
        <a:p>
          <a:endParaRPr lang="cs-CZ"/>
        </a:p>
      </dgm:t>
    </dgm:pt>
    <dgm:pt modelId="{2CE7C9D1-A775-4BFD-9787-4A8FF644A9ED}" type="sibTrans" cxnId="{D4A85D69-757D-4FC5-91B2-4F17F48EEC95}">
      <dgm:prSet/>
      <dgm:spPr/>
      <dgm:t>
        <a:bodyPr/>
        <a:lstStyle/>
        <a:p>
          <a:endParaRPr lang="cs-CZ"/>
        </a:p>
      </dgm:t>
    </dgm:pt>
    <dgm:pt modelId="{8BA7A284-A421-4354-86B6-5BB1775A558E}">
      <dgm:prSet phldrT="[Text]"/>
      <dgm:spPr/>
      <dgm:t>
        <a:bodyPr/>
        <a:lstStyle/>
        <a:p>
          <a:r>
            <a:rPr lang="cs-CZ" dirty="0"/>
            <a:t>EK může (nemusí) podat žalobu k SD na stát</a:t>
          </a:r>
        </a:p>
      </dgm:t>
    </dgm:pt>
    <dgm:pt modelId="{8352F5EB-EFF4-43C2-9B8D-962EF4163180}" type="parTrans" cxnId="{164609F1-C987-4DE1-8F8C-2E5D68CE5F58}">
      <dgm:prSet/>
      <dgm:spPr/>
      <dgm:t>
        <a:bodyPr/>
        <a:lstStyle/>
        <a:p>
          <a:endParaRPr lang="cs-CZ"/>
        </a:p>
      </dgm:t>
    </dgm:pt>
    <dgm:pt modelId="{F243ADCD-B604-450B-8105-4D87C10D7250}" type="sibTrans" cxnId="{164609F1-C987-4DE1-8F8C-2E5D68CE5F58}">
      <dgm:prSet/>
      <dgm:spPr/>
      <dgm:t>
        <a:bodyPr/>
        <a:lstStyle/>
        <a:p>
          <a:endParaRPr lang="cs-CZ"/>
        </a:p>
      </dgm:t>
    </dgm:pt>
    <dgm:pt modelId="{4C83F5FB-2107-4D0D-9A60-D5BAA08E8C99}">
      <dgm:prSet phldrT="[Text]"/>
      <dgm:spPr/>
      <dgm:t>
        <a:bodyPr/>
        <a:lstStyle/>
        <a:p>
          <a:r>
            <a:rPr lang="cs-CZ" dirty="0"/>
            <a:t>SD – jen: došlo/nedošlo k porušení práva</a:t>
          </a:r>
        </a:p>
      </dgm:t>
    </dgm:pt>
    <dgm:pt modelId="{C1127A60-AB0A-4A28-8B3C-91CCBAD326FD}" type="parTrans" cxnId="{98FBE31A-8A0A-461D-972E-F76C9AC7397E}">
      <dgm:prSet/>
      <dgm:spPr/>
      <dgm:t>
        <a:bodyPr/>
        <a:lstStyle/>
        <a:p>
          <a:endParaRPr lang="cs-CZ"/>
        </a:p>
      </dgm:t>
    </dgm:pt>
    <dgm:pt modelId="{CCC77D8E-D472-4C23-99A6-82155467D5A7}" type="sibTrans" cxnId="{98FBE31A-8A0A-461D-972E-F76C9AC7397E}">
      <dgm:prSet/>
      <dgm:spPr/>
      <dgm:t>
        <a:bodyPr/>
        <a:lstStyle/>
        <a:p>
          <a:endParaRPr lang="cs-CZ"/>
        </a:p>
      </dgm:t>
    </dgm:pt>
    <dgm:pt modelId="{1DDA065A-B5CD-48EC-8356-FEF12B132755}">
      <dgm:prSet phldrT="[Text]"/>
      <dgm:spPr/>
      <dgm:t>
        <a:bodyPr/>
        <a:lstStyle/>
        <a:p>
          <a:endParaRPr lang="cs-CZ" dirty="0"/>
        </a:p>
      </dgm:t>
    </dgm:pt>
    <dgm:pt modelId="{D629ED3C-FC53-437B-AE1E-5E4A66005F77}" type="parTrans" cxnId="{05C7E1CF-B728-421B-943B-EC91C070360E}">
      <dgm:prSet/>
      <dgm:spPr/>
      <dgm:t>
        <a:bodyPr/>
        <a:lstStyle/>
        <a:p>
          <a:endParaRPr lang="cs-CZ"/>
        </a:p>
      </dgm:t>
    </dgm:pt>
    <dgm:pt modelId="{A3D2969E-7BD0-4B99-B16E-26379027A88E}" type="sibTrans" cxnId="{05C7E1CF-B728-421B-943B-EC91C070360E}">
      <dgm:prSet/>
      <dgm:spPr/>
      <dgm:t>
        <a:bodyPr/>
        <a:lstStyle/>
        <a:p>
          <a:endParaRPr lang="cs-CZ"/>
        </a:p>
      </dgm:t>
    </dgm:pt>
    <dgm:pt modelId="{8A2CFE6A-4795-4301-B699-5F79D82280F3}">
      <dgm:prSet phldrT="[Text]"/>
      <dgm:spPr/>
      <dgm:t>
        <a:bodyPr/>
        <a:lstStyle/>
        <a:p>
          <a:r>
            <a:rPr lang="cs-CZ" dirty="0"/>
            <a:t>ČS nerespektuje rozsudek SD</a:t>
          </a:r>
        </a:p>
      </dgm:t>
    </dgm:pt>
    <dgm:pt modelId="{E90AFE54-A223-4402-A0F1-2E35C0A0C347}" type="parTrans" cxnId="{12729B2E-F5D3-4A02-9477-FA5368FA68CD}">
      <dgm:prSet/>
      <dgm:spPr/>
      <dgm:t>
        <a:bodyPr/>
        <a:lstStyle/>
        <a:p>
          <a:endParaRPr lang="cs-CZ"/>
        </a:p>
      </dgm:t>
    </dgm:pt>
    <dgm:pt modelId="{A46839B5-ED6C-4036-B3AA-F6283DC9A6D8}" type="sibTrans" cxnId="{12729B2E-F5D3-4A02-9477-FA5368FA68CD}">
      <dgm:prSet/>
      <dgm:spPr/>
      <dgm:t>
        <a:bodyPr/>
        <a:lstStyle/>
        <a:p>
          <a:endParaRPr lang="cs-CZ"/>
        </a:p>
      </dgm:t>
    </dgm:pt>
    <dgm:pt modelId="{DA835570-A9FC-490C-AB18-48A6930E698D}">
      <dgm:prSet phldrT="[Text]"/>
      <dgm:spPr/>
      <dgm:t>
        <a:bodyPr/>
        <a:lstStyle/>
        <a:p>
          <a:endParaRPr lang="cs-CZ" dirty="0"/>
        </a:p>
      </dgm:t>
    </dgm:pt>
    <dgm:pt modelId="{D82652BF-B532-4C55-BB74-448BE02B506C}" type="parTrans" cxnId="{3FCC33DE-F203-4474-B7D3-79F05602D3CA}">
      <dgm:prSet/>
      <dgm:spPr/>
      <dgm:t>
        <a:bodyPr/>
        <a:lstStyle/>
        <a:p>
          <a:endParaRPr lang="cs-CZ"/>
        </a:p>
      </dgm:t>
    </dgm:pt>
    <dgm:pt modelId="{39F17F66-514B-4453-B07F-961EA2F8AD69}" type="sibTrans" cxnId="{3FCC33DE-F203-4474-B7D3-79F05602D3CA}">
      <dgm:prSet/>
      <dgm:spPr/>
      <dgm:t>
        <a:bodyPr/>
        <a:lstStyle/>
        <a:p>
          <a:endParaRPr lang="cs-CZ"/>
        </a:p>
      </dgm:t>
    </dgm:pt>
    <dgm:pt modelId="{D3EEFA4C-BC59-43A6-83F6-8D433F8D78F0}">
      <dgm:prSet phldrT="[Text]"/>
      <dgm:spPr/>
      <dgm:t>
        <a:bodyPr/>
        <a:lstStyle/>
        <a:p>
          <a:r>
            <a:rPr lang="cs-CZ" dirty="0"/>
            <a:t>EK může podat druhou žalobu už s návrhem pokuty</a:t>
          </a:r>
        </a:p>
      </dgm:t>
    </dgm:pt>
    <dgm:pt modelId="{B5C0BEC1-7FBB-4C3A-BCAC-783B1D6EA3BA}" type="parTrans" cxnId="{2446F702-57CA-4568-AC2C-1337B98ADBBF}">
      <dgm:prSet/>
      <dgm:spPr/>
      <dgm:t>
        <a:bodyPr/>
        <a:lstStyle/>
        <a:p>
          <a:endParaRPr lang="cs-CZ"/>
        </a:p>
      </dgm:t>
    </dgm:pt>
    <dgm:pt modelId="{27FE3C77-5890-4CE1-95CD-947180D3F542}" type="sibTrans" cxnId="{2446F702-57CA-4568-AC2C-1337B98ADBBF}">
      <dgm:prSet/>
      <dgm:spPr/>
      <dgm:t>
        <a:bodyPr/>
        <a:lstStyle/>
        <a:p>
          <a:endParaRPr lang="cs-CZ"/>
        </a:p>
      </dgm:t>
    </dgm:pt>
    <dgm:pt modelId="{6F5EBC54-FCC5-4CDB-AFCE-6330C1AC3756}">
      <dgm:prSet/>
      <dgm:spPr/>
      <dgm:t>
        <a:bodyPr/>
        <a:lstStyle/>
        <a:p>
          <a:r>
            <a:rPr lang="cs-CZ" dirty="0"/>
            <a:t>EK další odůvodnění stanovisko (+ lhůta ke sjednání nápravy)</a:t>
          </a:r>
        </a:p>
      </dgm:t>
    </dgm:pt>
    <dgm:pt modelId="{99BD6738-CC13-44E5-A3A0-26106B0EE1EA}" type="parTrans" cxnId="{126F6318-E6A9-42FF-B54C-E7429E2CEC44}">
      <dgm:prSet/>
      <dgm:spPr/>
      <dgm:t>
        <a:bodyPr/>
        <a:lstStyle/>
        <a:p>
          <a:endParaRPr lang="cs-CZ"/>
        </a:p>
      </dgm:t>
    </dgm:pt>
    <dgm:pt modelId="{F2E5B5D0-4E31-4295-90F7-20C2C5AB34FA}" type="sibTrans" cxnId="{126F6318-E6A9-42FF-B54C-E7429E2CEC44}">
      <dgm:prSet/>
      <dgm:spPr/>
      <dgm:t>
        <a:bodyPr/>
        <a:lstStyle/>
        <a:p>
          <a:endParaRPr lang="cs-CZ"/>
        </a:p>
      </dgm:t>
    </dgm:pt>
    <dgm:pt modelId="{D217D539-0F38-46C8-93E2-05FD4306680D}">
      <dgm:prSet/>
      <dgm:spPr/>
      <dgm:t>
        <a:bodyPr/>
        <a:lstStyle/>
        <a:p>
          <a:r>
            <a:rPr lang="cs-CZ" dirty="0"/>
            <a:t>SD může vydat nový rozsudek s uložením pokuty</a:t>
          </a:r>
        </a:p>
      </dgm:t>
    </dgm:pt>
    <dgm:pt modelId="{40BBEF86-78A5-4F61-A540-B42564E0C83F}" type="parTrans" cxnId="{FC9B30DD-B44C-4963-A576-9728312D37F8}">
      <dgm:prSet/>
      <dgm:spPr/>
      <dgm:t>
        <a:bodyPr/>
        <a:lstStyle/>
        <a:p>
          <a:endParaRPr lang="cs-CZ"/>
        </a:p>
      </dgm:t>
    </dgm:pt>
    <dgm:pt modelId="{7D5C08B1-4D7A-4D80-9CBF-88BA0F7E659F}" type="sibTrans" cxnId="{FC9B30DD-B44C-4963-A576-9728312D37F8}">
      <dgm:prSet/>
      <dgm:spPr/>
      <dgm:t>
        <a:bodyPr/>
        <a:lstStyle/>
        <a:p>
          <a:endParaRPr lang="cs-CZ"/>
        </a:p>
      </dgm:t>
    </dgm:pt>
    <dgm:pt modelId="{E23C9F09-8B72-4A69-811B-12BF0C199AD5}" type="pres">
      <dgm:prSet presAssocID="{43F8C935-3760-415B-8F32-ED5E5FB26355}" presName="linearFlow" presStyleCnt="0">
        <dgm:presLayoutVars>
          <dgm:dir/>
          <dgm:animLvl val="lvl"/>
          <dgm:resizeHandles val="exact"/>
        </dgm:presLayoutVars>
      </dgm:prSet>
      <dgm:spPr/>
    </dgm:pt>
    <dgm:pt modelId="{963DF500-E34E-43DA-94D4-E996DA135B00}" type="pres">
      <dgm:prSet presAssocID="{CE4B7892-C06E-4C43-887A-A76AB612D34E}" presName="composite" presStyleCnt="0"/>
      <dgm:spPr/>
    </dgm:pt>
    <dgm:pt modelId="{6BF2A05C-9D8C-4A9A-A77B-67FBC1F6DB70}" type="pres">
      <dgm:prSet presAssocID="{CE4B7892-C06E-4C43-887A-A76AB612D34E}" presName="parentText" presStyleLbl="alignNode1" presStyleIdx="0" presStyleCnt="3">
        <dgm:presLayoutVars>
          <dgm:chMax val="1"/>
          <dgm:bulletEnabled val="1"/>
        </dgm:presLayoutVars>
      </dgm:prSet>
      <dgm:spPr/>
    </dgm:pt>
    <dgm:pt modelId="{39B13D68-FC2B-416B-AEF3-2CB260CE3C74}" type="pres">
      <dgm:prSet presAssocID="{CE4B7892-C06E-4C43-887A-A76AB612D34E}" presName="descendantText" presStyleLbl="alignAcc1" presStyleIdx="0" presStyleCnt="3">
        <dgm:presLayoutVars>
          <dgm:bulletEnabled val="1"/>
        </dgm:presLayoutVars>
      </dgm:prSet>
      <dgm:spPr/>
    </dgm:pt>
    <dgm:pt modelId="{093F029F-2D8E-42CE-9B74-DA0EFE699AC6}" type="pres">
      <dgm:prSet presAssocID="{2CE7C9D1-A775-4BFD-9787-4A8FF644A9ED}" presName="sp" presStyleCnt="0"/>
      <dgm:spPr/>
    </dgm:pt>
    <dgm:pt modelId="{F99E954A-D05C-4AF4-B258-AF76F680AA66}" type="pres">
      <dgm:prSet presAssocID="{1DDA065A-B5CD-48EC-8356-FEF12B132755}" presName="composite" presStyleCnt="0"/>
      <dgm:spPr/>
    </dgm:pt>
    <dgm:pt modelId="{F952A00F-9586-4234-9572-833C106B0DAD}" type="pres">
      <dgm:prSet presAssocID="{1DDA065A-B5CD-48EC-8356-FEF12B132755}" presName="parentText" presStyleLbl="alignNode1" presStyleIdx="1" presStyleCnt="3">
        <dgm:presLayoutVars>
          <dgm:chMax val="1"/>
          <dgm:bulletEnabled val="1"/>
        </dgm:presLayoutVars>
      </dgm:prSet>
      <dgm:spPr/>
    </dgm:pt>
    <dgm:pt modelId="{89DC0A63-8A7F-4482-A6FA-B0977F042869}" type="pres">
      <dgm:prSet presAssocID="{1DDA065A-B5CD-48EC-8356-FEF12B132755}" presName="descendantText" presStyleLbl="alignAcc1" presStyleIdx="1" presStyleCnt="3">
        <dgm:presLayoutVars>
          <dgm:bulletEnabled val="1"/>
        </dgm:presLayoutVars>
      </dgm:prSet>
      <dgm:spPr/>
    </dgm:pt>
    <dgm:pt modelId="{F048A12E-E118-4F5B-A13A-28FA5BA59F97}" type="pres">
      <dgm:prSet presAssocID="{A3D2969E-7BD0-4B99-B16E-26379027A88E}" presName="sp" presStyleCnt="0"/>
      <dgm:spPr/>
    </dgm:pt>
    <dgm:pt modelId="{ED6F86AF-7A01-46DC-8EF0-FFB674B6FCFC}" type="pres">
      <dgm:prSet presAssocID="{DA835570-A9FC-490C-AB18-48A6930E698D}" presName="composite" presStyleCnt="0"/>
      <dgm:spPr/>
    </dgm:pt>
    <dgm:pt modelId="{1FA1DBCA-1E84-4138-944C-E8CD7CC4DFD1}" type="pres">
      <dgm:prSet presAssocID="{DA835570-A9FC-490C-AB18-48A6930E698D}" presName="parentText" presStyleLbl="alignNode1" presStyleIdx="2" presStyleCnt="3">
        <dgm:presLayoutVars>
          <dgm:chMax val="1"/>
          <dgm:bulletEnabled val="1"/>
        </dgm:presLayoutVars>
      </dgm:prSet>
      <dgm:spPr/>
    </dgm:pt>
    <dgm:pt modelId="{1594C182-6DD8-4EA7-A01C-CD343BC91924}" type="pres">
      <dgm:prSet presAssocID="{DA835570-A9FC-490C-AB18-48A6930E698D}" presName="descendantText" presStyleLbl="alignAcc1" presStyleIdx="2" presStyleCnt="3">
        <dgm:presLayoutVars>
          <dgm:bulletEnabled val="1"/>
        </dgm:presLayoutVars>
      </dgm:prSet>
      <dgm:spPr/>
    </dgm:pt>
  </dgm:ptLst>
  <dgm:cxnLst>
    <dgm:cxn modelId="{2446F702-57CA-4568-AC2C-1337B98ADBBF}" srcId="{DA835570-A9FC-490C-AB18-48A6930E698D}" destId="{D3EEFA4C-BC59-43A6-83F6-8D433F8D78F0}" srcOrd="0" destOrd="0" parTransId="{B5C0BEC1-7FBB-4C3A-BCAC-783B1D6EA3BA}" sibTransId="{27FE3C77-5890-4CE1-95CD-947180D3F542}"/>
    <dgm:cxn modelId="{075F320D-64B8-4EF6-8E2D-86493192C9ED}" type="presOf" srcId="{CE4B7892-C06E-4C43-887A-A76AB612D34E}" destId="{6BF2A05C-9D8C-4A9A-A77B-67FBC1F6DB70}" srcOrd="0" destOrd="0" presId="urn:microsoft.com/office/officeart/2005/8/layout/chevron2"/>
    <dgm:cxn modelId="{E445FE14-BA26-4E27-8F2A-786FF810058C}" type="presOf" srcId="{DA835570-A9FC-490C-AB18-48A6930E698D}" destId="{1FA1DBCA-1E84-4138-944C-E8CD7CC4DFD1}" srcOrd="0" destOrd="0" presId="urn:microsoft.com/office/officeart/2005/8/layout/chevron2"/>
    <dgm:cxn modelId="{85B14717-1D39-425D-BE01-8752EA1AD915}" type="presOf" srcId="{D217D539-0F38-46C8-93E2-05FD4306680D}" destId="{1594C182-6DD8-4EA7-A01C-CD343BC91924}" srcOrd="0" destOrd="1" presId="urn:microsoft.com/office/officeart/2005/8/layout/chevron2"/>
    <dgm:cxn modelId="{126F6318-E6A9-42FF-B54C-E7429E2CEC44}" srcId="{1DDA065A-B5CD-48EC-8356-FEF12B132755}" destId="{6F5EBC54-FCC5-4CDB-AFCE-6330C1AC3756}" srcOrd="1" destOrd="0" parTransId="{99BD6738-CC13-44E5-A3A0-26106B0EE1EA}" sibTransId="{F2E5B5D0-4E31-4295-90F7-20C2C5AB34FA}"/>
    <dgm:cxn modelId="{98FBE31A-8A0A-461D-972E-F76C9AC7397E}" srcId="{CE4B7892-C06E-4C43-887A-A76AB612D34E}" destId="{4C83F5FB-2107-4D0D-9A60-D5BAA08E8C99}" srcOrd="1" destOrd="0" parTransId="{C1127A60-AB0A-4A28-8B3C-91CCBAD326FD}" sibTransId="{CCC77D8E-D472-4C23-99A6-82155467D5A7}"/>
    <dgm:cxn modelId="{12729B2E-F5D3-4A02-9477-FA5368FA68CD}" srcId="{1DDA065A-B5CD-48EC-8356-FEF12B132755}" destId="{8A2CFE6A-4795-4301-B699-5F79D82280F3}" srcOrd="0" destOrd="0" parTransId="{E90AFE54-A223-4402-A0F1-2E35C0A0C347}" sibTransId="{A46839B5-ED6C-4036-B3AA-F6283DC9A6D8}"/>
    <dgm:cxn modelId="{4AEBDC44-3181-4DA0-A081-71883B694758}" type="presOf" srcId="{8A2CFE6A-4795-4301-B699-5F79D82280F3}" destId="{89DC0A63-8A7F-4482-A6FA-B0977F042869}" srcOrd="0" destOrd="0" presId="urn:microsoft.com/office/officeart/2005/8/layout/chevron2"/>
    <dgm:cxn modelId="{D4A85D69-757D-4FC5-91B2-4F17F48EEC95}" srcId="{43F8C935-3760-415B-8F32-ED5E5FB26355}" destId="{CE4B7892-C06E-4C43-887A-A76AB612D34E}" srcOrd="0" destOrd="0" parTransId="{ADF665FB-03D6-44DF-8DC7-D5EB98CB2378}" sibTransId="{2CE7C9D1-A775-4BFD-9787-4A8FF644A9ED}"/>
    <dgm:cxn modelId="{2AFB3752-1626-4DDF-878A-FEE06D1AD541}" type="presOf" srcId="{6F5EBC54-FCC5-4CDB-AFCE-6330C1AC3756}" destId="{89DC0A63-8A7F-4482-A6FA-B0977F042869}" srcOrd="0" destOrd="1" presId="urn:microsoft.com/office/officeart/2005/8/layout/chevron2"/>
    <dgm:cxn modelId="{7A0D7D58-29B8-4937-9D9E-AB0036A94D9B}" type="presOf" srcId="{D3EEFA4C-BC59-43A6-83F6-8D433F8D78F0}" destId="{1594C182-6DD8-4EA7-A01C-CD343BC91924}" srcOrd="0" destOrd="0" presId="urn:microsoft.com/office/officeart/2005/8/layout/chevron2"/>
    <dgm:cxn modelId="{04F2B158-EB71-497F-831C-D1DCE495353D}" type="presOf" srcId="{1DDA065A-B5CD-48EC-8356-FEF12B132755}" destId="{F952A00F-9586-4234-9572-833C106B0DAD}" srcOrd="0" destOrd="0" presId="urn:microsoft.com/office/officeart/2005/8/layout/chevron2"/>
    <dgm:cxn modelId="{82E1358C-8775-41E5-AB22-9EC68AEB1F1A}" type="presOf" srcId="{43F8C935-3760-415B-8F32-ED5E5FB26355}" destId="{E23C9F09-8B72-4A69-811B-12BF0C199AD5}" srcOrd="0" destOrd="0" presId="urn:microsoft.com/office/officeart/2005/8/layout/chevron2"/>
    <dgm:cxn modelId="{4E2216BA-A881-4081-B353-399B9BD7341C}" type="presOf" srcId="{8BA7A284-A421-4354-86B6-5BB1775A558E}" destId="{39B13D68-FC2B-416B-AEF3-2CB260CE3C74}" srcOrd="0" destOrd="0" presId="urn:microsoft.com/office/officeart/2005/8/layout/chevron2"/>
    <dgm:cxn modelId="{9DE524C9-CD72-406B-A106-B938369F50C8}" type="presOf" srcId="{4C83F5FB-2107-4D0D-9A60-D5BAA08E8C99}" destId="{39B13D68-FC2B-416B-AEF3-2CB260CE3C74}" srcOrd="0" destOrd="1" presId="urn:microsoft.com/office/officeart/2005/8/layout/chevron2"/>
    <dgm:cxn modelId="{05C7E1CF-B728-421B-943B-EC91C070360E}" srcId="{43F8C935-3760-415B-8F32-ED5E5FB26355}" destId="{1DDA065A-B5CD-48EC-8356-FEF12B132755}" srcOrd="1" destOrd="0" parTransId="{D629ED3C-FC53-437B-AE1E-5E4A66005F77}" sibTransId="{A3D2969E-7BD0-4B99-B16E-26379027A88E}"/>
    <dgm:cxn modelId="{FC9B30DD-B44C-4963-A576-9728312D37F8}" srcId="{DA835570-A9FC-490C-AB18-48A6930E698D}" destId="{D217D539-0F38-46C8-93E2-05FD4306680D}" srcOrd="1" destOrd="0" parTransId="{40BBEF86-78A5-4F61-A540-B42564E0C83F}" sibTransId="{7D5C08B1-4D7A-4D80-9CBF-88BA0F7E659F}"/>
    <dgm:cxn modelId="{3FCC33DE-F203-4474-B7D3-79F05602D3CA}" srcId="{43F8C935-3760-415B-8F32-ED5E5FB26355}" destId="{DA835570-A9FC-490C-AB18-48A6930E698D}" srcOrd="2" destOrd="0" parTransId="{D82652BF-B532-4C55-BB74-448BE02B506C}" sibTransId="{39F17F66-514B-4453-B07F-961EA2F8AD69}"/>
    <dgm:cxn modelId="{164609F1-C987-4DE1-8F8C-2E5D68CE5F58}" srcId="{CE4B7892-C06E-4C43-887A-A76AB612D34E}" destId="{8BA7A284-A421-4354-86B6-5BB1775A558E}" srcOrd="0" destOrd="0" parTransId="{8352F5EB-EFF4-43C2-9B8D-962EF4163180}" sibTransId="{F243ADCD-B604-450B-8105-4D87C10D7250}"/>
    <dgm:cxn modelId="{A8B2D483-33C0-4CF4-B156-D7D79971CAD5}" type="presParOf" srcId="{E23C9F09-8B72-4A69-811B-12BF0C199AD5}" destId="{963DF500-E34E-43DA-94D4-E996DA135B00}" srcOrd="0" destOrd="0" presId="urn:microsoft.com/office/officeart/2005/8/layout/chevron2"/>
    <dgm:cxn modelId="{2CC163FB-921B-49CC-93B9-DBF104C988B1}" type="presParOf" srcId="{963DF500-E34E-43DA-94D4-E996DA135B00}" destId="{6BF2A05C-9D8C-4A9A-A77B-67FBC1F6DB70}" srcOrd="0" destOrd="0" presId="urn:microsoft.com/office/officeart/2005/8/layout/chevron2"/>
    <dgm:cxn modelId="{F2FED445-EC67-4AD0-9A9F-71C6A9F7ACCC}" type="presParOf" srcId="{963DF500-E34E-43DA-94D4-E996DA135B00}" destId="{39B13D68-FC2B-416B-AEF3-2CB260CE3C74}" srcOrd="1" destOrd="0" presId="urn:microsoft.com/office/officeart/2005/8/layout/chevron2"/>
    <dgm:cxn modelId="{3FDF0298-683D-4D5D-AC16-7FA4C316CA15}" type="presParOf" srcId="{E23C9F09-8B72-4A69-811B-12BF0C199AD5}" destId="{093F029F-2D8E-42CE-9B74-DA0EFE699AC6}" srcOrd="1" destOrd="0" presId="urn:microsoft.com/office/officeart/2005/8/layout/chevron2"/>
    <dgm:cxn modelId="{8EB48475-9980-4060-AC1F-ACC0BE0EBC3A}" type="presParOf" srcId="{E23C9F09-8B72-4A69-811B-12BF0C199AD5}" destId="{F99E954A-D05C-4AF4-B258-AF76F680AA66}" srcOrd="2" destOrd="0" presId="urn:microsoft.com/office/officeart/2005/8/layout/chevron2"/>
    <dgm:cxn modelId="{5B165B7B-BF44-4CCD-9786-E585BFD031BC}" type="presParOf" srcId="{F99E954A-D05C-4AF4-B258-AF76F680AA66}" destId="{F952A00F-9586-4234-9572-833C106B0DAD}" srcOrd="0" destOrd="0" presId="urn:microsoft.com/office/officeart/2005/8/layout/chevron2"/>
    <dgm:cxn modelId="{23858538-D759-45C7-BB18-F3B59555029B}" type="presParOf" srcId="{F99E954A-D05C-4AF4-B258-AF76F680AA66}" destId="{89DC0A63-8A7F-4482-A6FA-B0977F042869}" srcOrd="1" destOrd="0" presId="urn:microsoft.com/office/officeart/2005/8/layout/chevron2"/>
    <dgm:cxn modelId="{B1B4C42E-3709-44D9-BF7D-787DF2CD9627}" type="presParOf" srcId="{E23C9F09-8B72-4A69-811B-12BF0C199AD5}" destId="{F048A12E-E118-4F5B-A13A-28FA5BA59F97}" srcOrd="3" destOrd="0" presId="urn:microsoft.com/office/officeart/2005/8/layout/chevron2"/>
    <dgm:cxn modelId="{730BBC21-0D19-45A3-B5B0-BEB9BA3395AB}" type="presParOf" srcId="{E23C9F09-8B72-4A69-811B-12BF0C199AD5}" destId="{ED6F86AF-7A01-46DC-8EF0-FFB674B6FCFC}" srcOrd="4" destOrd="0" presId="urn:microsoft.com/office/officeart/2005/8/layout/chevron2"/>
    <dgm:cxn modelId="{FFDE9DDD-7543-4F2B-9959-913A289610E6}" type="presParOf" srcId="{ED6F86AF-7A01-46DC-8EF0-FFB674B6FCFC}" destId="{1FA1DBCA-1E84-4138-944C-E8CD7CC4DFD1}" srcOrd="0" destOrd="0" presId="urn:microsoft.com/office/officeart/2005/8/layout/chevron2"/>
    <dgm:cxn modelId="{408CBA60-1FD4-48EA-BF83-7CE527796516}" type="presParOf" srcId="{ED6F86AF-7A01-46DC-8EF0-FFB674B6FCFC}" destId="{1594C182-6DD8-4EA7-A01C-CD343BC919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1DC2AE-9C79-4C20-90B5-C75DA44C38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5D12BA81-156A-419D-9FBE-EB2B475527D1}">
      <dgm:prSet phldrT="[Text]"/>
      <dgm:spPr/>
      <dgm:t>
        <a:bodyPr/>
        <a:lstStyle/>
        <a:p>
          <a:r>
            <a:rPr lang="cs-CZ" dirty="0"/>
            <a:t>jednorázová (paušální částka)</a:t>
          </a:r>
        </a:p>
      </dgm:t>
    </dgm:pt>
    <dgm:pt modelId="{E282E6E4-7FE1-439F-A770-13BB33E65D6D}" type="parTrans" cxnId="{C64D9B1C-29AB-42EA-B631-590D43BAACDD}">
      <dgm:prSet/>
      <dgm:spPr/>
      <dgm:t>
        <a:bodyPr/>
        <a:lstStyle/>
        <a:p>
          <a:endParaRPr lang="cs-CZ"/>
        </a:p>
      </dgm:t>
    </dgm:pt>
    <dgm:pt modelId="{ACA1FBBC-C660-468E-A7E1-3DE6195598DB}" type="sibTrans" cxnId="{C64D9B1C-29AB-42EA-B631-590D43BAACDD}">
      <dgm:prSet/>
      <dgm:spPr/>
      <dgm:t>
        <a:bodyPr/>
        <a:lstStyle/>
        <a:p>
          <a:endParaRPr lang="cs-CZ"/>
        </a:p>
      </dgm:t>
    </dgm:pt>
    <dgm:pt modelId="{31B713E4-B84F-4237-B0CE-BAE5B5C76CCD}">
      <dgm:prSet phldrT="[Text]"/>
      <dgm:spPr/>
      <dgm:t>
        <a:bodyPr/>
        <a:lstStyle/>
        <a:p>
          <a:r>
            <a:rPr lang="cs-CZ" dirty="0"/>
            <a:t>periodická (penále)</a:t>
          </a:r>
        </a:p>
      </dgm:t>
    </dgm:pt>
    <dgm:pt modelId="{EDDB28E0-6C92-48C6-9561-FE0727B3AA16}" type="parTrans" cxnId="{4D4B855D-6D24-4EB7-9F70-E8876F95042A}">
      <dgm:prSet/>
      <dgm:spPr/>
      <dgm:t>
        <a:bodyPr/>
        <a:lstStyle/>
        <a:p>
          <a:endParaRPr lang="cs-CZ"/>
        </a:p>
      </dgm:t>
    </dgm:pt>
    <dgm:pt modelId="{D682A473-98F7-4B5A-81D8-1C6CDB33CB15}" type="sibTrans" cxnId="{4D4B855D-6D24-4EB7-9F70-E8876F95042A}">
      <dgm:prSet/>
      <dgm:spPr/>
      <dgm:t>
        <a:bodyPr/>
        <a:lstStyle/>
        <a:p>
          <a:endParaRPr lang="cs-CZ"/>
        </a:p>
      </dgm:t>
    </dgm:pt>
    <dgm:pt modelId="{85DD1B36-F188-41B4-A810-49C6A3D89E70}">
      <dgm:prSet phldrT="[Text]"/>
      <dgm:spPr/>
      <dgm:t>
        <a:bodyPr/>
        <a:lstStyle/>
        <a:p>
          <a:r>
            <a:rPr lang="cs-CZ" dirty="0"/>
            <a:t>jednorázová i periodická</a:t>
          </a:r>
        </a:p>
      </dgm:t>
    </dgm:pt>
    <dgm:pt modelId="{9D8642A1-85DD-4C34-BC3B-5BDA3544964F}" type="parTrans" cxnId="{B757745C-A200-4A13-988E-62722307D932}">
      <dgm:prSet/>
      <dgm:spPr/>
      <dgm:t>
        <a:bodyPr/>
        <a:lstStyle/>
        <a:p>
          <a:endParaRPr lang="cs-CZ"/>
        </a:p>
      </dgm:t>
    </dgm:pt>
    <dgm:pt modelId="{61587FB1-9C4B-4456-BB27-E692F3C14C5F}" type="sibTrans" cxnId="{B757745C-A200-4A13-988E-62722307D932}">
      <dgm:prSet/>
      <dgm:spPr/>
      <dgm:t>
        <a:bodyPr/>
        <a:lstStyle/>
        <a:p>
          <a:endParaRPr lang="cs-CZ"/>
        </a:p>
      </dgm:t>
    </dgm:pt>
    <dgm:pt modelId="{0BB123F9-60EA-4723-8A6F-189DAA5245CB}" type="pres">
      <dgm:prSet presAssocID="{F81DC2AE-9C79-4C20-90B5-C75DA44C38EE}" presName="linear" presStyleCnt="0">
        <dgm:presLayoutVars>
          <dgm:dir/>
          <dgm:animLvl val="lvl"/>
          <dgm:resizeHandles val="exact"/>
        </dgm:presLayoutVars>
      </dgm:prSet>
      <dgm:spPr/>
    </dgm:pt>
    <dgm:pt modelId="{0FA31EFB-F608-4922-B36A-79C6DC77E76B}" type="pres">
      <dgm:prSet presAssocID="{5D12BA81-156A-419D-9FBE-EB2B475527D1}" presName="parentLin" presStyleCnt="0"/>
      <dgm:spPr/>
    </dgm:pt>
    <dgm:pt modelId="{80600746-6568-4721-AFCD-03FDC8324B4D}" type="pres">
      <dgm:prSet presAssocID="{5D12BA81-156A-419D-9FBE-EB2B475527D1}" presName="parentLeftMargin" presStyleLbl="node1" presStyleIdx="0" presStyleCnt="3"/>
      <dgm:spPr/>
    </dgm:pt>
    <dgm:pt modelId="{67005B37-9434-435D-8831-D976A9172A55}" type="pres">
      <dgm:prSet presAssocID="{5D12BA81-156A-419D-9FBE-EB2B475527D1}" presName="parentText" presStyleLbl="node1" presStyleIdx="0" presStyleCnt="3">
        <dgm:presLayoutVars>
          <dgm:chMax val="0"/>
          <dgm:bulletEnabled val="1"/>
        </dgm:presLayoutVars>
      </dgm:prSet>
      <dgm:spPr/>
    </dgm:pt>
    <dgm:pt modelId="{32E0DD0C-36C5-4AFC-80BA-9E384C79C87A}" type="pres">
      <dgm:prSet presAssocID="{5D12BA81-156A-419D-9FBE-EB2B475527D1}" presName="negativeSpace" presStyleCnt="0"/>
      <dgm:spPr/>
    </dgm:pt>
    <dgm:pt modelId="{8D0D528E-3364-433C-912C-4B1785C71B3B}" type="pres">
      <dgm:prSet presAssocID="{5D12BA81-156A-419D-9FBE-EB2B475527D1}" presName="childText" presStyleLbl="conFgAcc1" presStyleIdx="0" presStyleCnt="3">
        <dgm:presLayoutVars>
          <dgm:bulletEnabled val="1"/>
        </dgm:presLayoutVars>
      </dgm:prSet>
      <dgm:spPr/>
    </dgm:pt>
    <dgm:pt modelId="{DB01082B-E9C1-4F6E-82B3-EE54D891540F}" type="pres">
      <dgm:prSet presAssocID="{ACA1FBBC-C660-468E-A7E1-3DE6195598DB}" presName="spaceBetweenRectangles" presStyleCnt="0"/>
      <dgm:spPr/>
    </dgm:pt>
    <dgm:pt modelId="{F415B81A-E651-4466-AF50-AC92B92D280D}" type="pres">
      <dgm:prSet presAssocID="{31B713E4-B84F-4237-B0CE-BAE5B5C76CCD}" presName="parentLin" presStyleCnt="0"/>
      <dgm:spPr/>
    </dgm:pt>
    <dgm:pt modelId="{2FD9CC54-B33B-46F3-8065-44FE4C433D7C}" type="pres">
      <dgm:prSet presAssocID="{31B713E4-B84F-4237-B0CE-BAE5B5C76CCD}" presName="parentLeftMargin" presStyleLbl="node1" presStyleIdx="0" presStyleCnt="3"/>
      <dgm:spPr/>
    </dgm:pt>
    <dgm:pt modelId="{CAF82833-90BA-4680-BD8E-F3DEAB3E3A5A}" type="pres">
      <dgm:prSet presAssocID="{31B713E4-B84F-4237-B0CE-BAE5B5C76CCD}" presName="parentText" presStyleLbl="node1" presStyleIdx="1" presStyleCnt="3">
        <dgm:presLayoutVars>
          <dgm:chMax val="0"/>
          <dgm:bulletEnabled val="1"/>
        </dgm:presLayoutVars>
      </dgm:prSet>
      <dgm:spPr/>
    </dgm:pt>
    <dgm:pt modelId="{92983060-332D-4E06-8AAE-08EB00F96942}" type="pres">
      <dgm:prSet presAssocID="{31B713E4-B84F-4237-B0CE-BAE5B5C76CCD}" presName="negativeSpace" presStyleCnt="0"/>
      <dgm:spPr/>
    </dgm:pt>
    <dgm:pt modelId="{3B4F1BB0-2DD3-47E4-80AF-552ACB7DE455}" type="pres">
      <dgm:prSet presAssocID="{31B713E4-B84F-4237-B0CE-BAE5B5C76CCD}" presName="childText" presStyleLbl="conFgAcc1" presStyleIdx="1" presStyleCnt="3">
        <dgm:presLayoutVars>
          <dgm:bulletEnabled val="1"/>
        </dgm:presLayoutVars>
      </dgm:prSet>
      <dgm:spPr/>
    </dgm:pt>
    <dgm:pt modelId="{2B576EED-25DD-44F4-BE4B-63AA02BAC484}" type="pres">
      <dgm:prSet presAssocID="{D682A473-98F7-4B5A-81D8-1C6CDB33CB15}" presName="spaceBetweenRectangles" presStyleCnt="0"/>
      <dgm:spPr/>
    </dgm:pt>
    <dgm:pt modelId="{B853CA34-5B40-4463-BCA5-F7E2A6C16884}" type="pres">
      <dgm:prSet presAssocID="{85DD1B36-F188-41B4-A810-49C6A3D89E70}" presName="parentLin" presStyleCnt="0"/>
      <dgm:spPr/>
    </dgm:pt>
    <dgm:pt modelId="{EA474135-4C04-4903-9893-33B46BCB86D6}" type="pres">
      <dgm:prSet presAssocID="{85DD1B36-F188-41B4-A810-49C6A3D89E70}" presName="parentLeftMargin" presStyleLbl="node1" presStyleIdx="1" presStyleCnt="3"/>
      <dgm:spPr/>
    </dgm:pt>
    <dgm:pt modelId="{EED17D05-716B-4F9B-9A3D-EE3A0AA53140}" type="pres">
      <dgm:prSet presAssocID="{85DD1B36-F188-41B4-A810-49C6A3D89E70}" presName="parentText" presStyleLbl="node1" presStyleIdx="2" presStyleCnt="3">
        <dgm:presLayoutVars>
          <dgm:chMax val="0"/>
          <dgm:bulletEnabled val="1"/>
        </dgm:presLayoutVars>
      </dgm:prSet>
      <dgm:spPr/>
    </dgm:pt>
    <dgm:pt modelId="{DC99A63A-5B09-4A17-B46A-D94AF4F705B7}" type="pres">
      <dgm:prSet presAssocID="{85DD1B36-F188-41B4-A810-49C6A3D89E70}" presName="negativeSpace" presStyleCnt="0"/>
      <dgm:spPr/>
    </dgm:pt>
    <dgm:pt modelId="{31A488D5-14C9-4737-B33B-98CDBD0C8351}" type="pres">
      <dgm:prSet presAssocID="{85DD1B36-F188-41B4-A810-49C6A3D89E70}" presName="childText" presStyleLbl="conFgAcc1" presStyleIdx="2" presStyleCnt="3">
        <dgm:presLayoutVars>
          <dgm:bulletEnabled val="1"/>
        </dgm:presLayoutVars>
      </dgm:prSet>
      <dgm:spPr/>
    </dgm:pt>
  </dgm:ptLst>
  <dgm:cxnLst>
    <dgm:cxn modelId="{FEE05E0E-1E6C-4593-82DD-39C62403273C}" type="presOf" srcId="{85DD1B36-F188-41B4-A810-49C6A3D89E70}" destId="{EA474135-4C04-4903-9893-33B46BCB86D6}" srcOrd="0" destOrd="0" presId="urn:microsoft.com/office/officeart/2005/8/layout/list1"/>
    <dgm:cxn modelId="{C64D9B1C-29AB-42EA-B631-590D43BAACDD}" srcId="{F81DC2AE-9C79-4C20-90B5-C75DA44C38EE}" destId="{5D12BA81-156A-419D-9FBE-EB2B475527D1}" srcOrd="0" destOrd="0" parTransId="{E282E6E4-7FE1-439F-A770-13BB33E65D6D}" sibTransId="{ACA1FBBC-C660-468E-A7E1-3DE6195598DB}"/>
    <dgm:cxn modelId="{B757745C-A200-4A13-988E-62722307D932}" srcId="{F81DC2AE-9C79-4C20-90B5-C75DA44C38EE}" destId="{85DD1B36-F188-41B4-A810-49C6A3D89E70}" srcOrd="2" destOrd="0" parTransId="{9D8642A1-85DD-4C34-BC3B-5BDA3544964F}" sibTransId="{61587FB1-9C4B-4456-BB27-E692F3C14C5F}"/>
    <dgm:cxn modelId="{4D4B855D-6D24-4EB7-9F70-E8876F95042A}" srcId="{F81DC2AE-9C79-4C20-90B5-C75DA44C38EE}" destId="{31B713E4-B84F-4237-B0CE-BAE5B5C76CCD}" srcOrd="1" destOrd="0" parTransId="{EDDB28E0-6C92-48C6-9561-FE0727B3AA16}" sibTransId="{D682A473-98F7-4B5A-81D8-1C6CDB33CB15}"/>
    <dgm:cxn modelId="{214BB063-62C6-4FCE-B63A-E6E5564EDB42}" type="presOf" srcId="{F81DC2AE-9C79-4C20-90B5-C75DA44C38EE}" destId="{0BB123F9-60EA-4723-8A6F-189DAA5245CB}" srcOrd="0" destOrd="0" presId="urn:microsoft.com/office/officeart/2005/8/layout/list1"/>
    <dgm:cxn modelId="{945E6C81-42A0-4145-9202-6DD8412C320E}" type="presOf" srcId="{5D12BA81-156A-419D-9FBE-EB2B475527D1}" destId="{67005B37-9434-435D-8831-D976A9172A55}" srcOrd="1" destOrd="0" presId="urn:microsoft.com/office/officeart/2005/8/layout/list1"/>
    <dgm:cxn modelId="{5071DBA7-9EA7-41FC-941E-7A9081F4A5E6}" type="presOf" srcId="{31B713E4-B84F-4237-B0CE-BAE5B5C76CCD}" destId="{2FD9CC54-B33B-46F3-8065-44FE4C433D7C}" srcOrd="0" destOrd="0" presId="urn:microsoft.com/office/officeart/2005/8/layout/list1"/>
    <dgm:cxn modelId="{921375D2-FBB8-468B-8F00-173CBAAD59D2}" type="presOf" srcId="{5D12BA81-156A-419D-9FBE-EB2B475527D1}" destId="{80600746-6568-4721-AFCD-03FDC8324B4D}" srcOrd="0" destOrd="0" presId="urn:microsoft.com/office/officeart/2005/8/layout/list1"/>
    <dgm:cxn modelId="{BF6B11E9-0F41-4E7B-B778-E445D210B9F6}" type="presOf" srcId="{85DD1B36-F188-41B4-A810-49C6A3D89E70}" destId="{EED17D05-716B-4F9B-9A3D-EE3A0AA53140}" srcOrd="1" destOrd="0" presId="urn:microsoft.com/office/officeart/2005/8/layout/list1"/>
    <dgm:cxn modelId="{2E794EF9-0F74-4E20-89BF-5027F28646D5}" type="presOf" srcId="{31B713E4-B84F-4237-B0CE-BAE5B5C76CCD}" destId="{CAF82833-90BA-4680-BD8E-F3DEAB3E3A5A}" srcOrd="1" destOrd="0" presId="urn:microsoft.com/office/officeart/2005/8/layout/list1"/>
    <dgm:cxn modelId="{DD18FEAC-05C8-4B29-AFE8-34A75A26660C}" type="presParOf" srcId="{0BB123F9-60EA-4723-8A6F-189DAA5245CB}" destId="{0FA31EFB-F608-4922-B36A-79C6DC77E76B}" srcOrd="0" destOrd="0" presId="urn:microsoft.com/office/officeart/2005/8/layout/list1"/>
    <dgm:cxn modelId="{0783284D-389A-4FDC-A0AA-1D672E8DDE6A}" type="presParOf" srcId="{0FA31EFB-F608-4922-B36A-79C6DC77E76B}" destId="{80600746-6568-4721-AFCD-03FDC8324B4D}" srcOrd="0" destOrd="0" presId="urn:microsoft.com/office/officeart/2005/8/layout/list1"/>
    <dgm:cxn modelId="{4B99F2AF-5D24-4BE7-AEAB-3E2AEA2FFADA}" type="presParOf" srcId="{0FA31EFB-F608-4922-B36A-79C6DC77E76B}" destId="{67005B37-9434-435D-8831-D976A9172A55}" srcOrd="1" destOrd="0" presId="urn:microsoft.com/office/officeart/2005/8/layout/list1"/>
    <dgm:cxn modelId="{E6633514-EDF2-4089-BACB-69FF53D13DFA}" type="presParOf" srcId="{0BB123F9-60EA-4723-8A6F-189DAA5245CB}" destId="{32E0DD0C-36C5-4AFC-80BA-9E384C79C87A}" srcOrd="1" destOrd="0" presId="urn:microsoft.com/office/officeart/2005/8/layout/list1"/>
    <dgm:cxn modelId="{C55290DB-170E-4996-B386-270A1FC63D1F}" type="presParOf" srcId="{0BB123F9-60EA-4723-8A6F-189DAA5245CB}" destId="{8D0D528E-3364-433C-912C-4B1785C71B3B}" srcOrd="2" destOrd="0" presId="urn:microsoft.com/office/officeart/2005/8/layout/list1"/>
    <dgm:cxn modelId="{92C7B55F-E953-4B90-A962-3815E059C72E}" type="presParOf" srcId="{0BB123F9-60EA-4723-8A6F-189DAA5245CB}" destId="{DB01082B-E9C1-4F6E-82B3-EE54D891540F}" srcOrd="3" destOrd="0" presId="urn:microsoft.com/office/officeart/2005/8/layout/list1"/>
    <dgm:cxn modelId="{50A514FD-9B7C-4031-B300-AF9E4604F9E4}" type="presParOf" srcId="{0BB123F9-60EA-4723-8A6F-189DAA5245CB}" destId="{F415B81A-E651-4466-AF50-AC92B92D280D}" srcOrd="4" destOrd="0" presId="urn:microsoft.com/office/officeart/2005/8/layout/list1"/>
    <dgm:cxn modelId="{C2FCC139-BD3C-4F7F-82C8-4F5A8AC4B5EC}" type="presParOf" srcId="{F415B81A-E651-4466-AF50-AC92B92D280D}" destId="{2FD9CC54-B33B-46F3-8065-44FE4C433D7C}" srcOrd="0" destOrd="0" presId="urn:microsoft.com/office/officeart/2005/8/layout/list1"/>
    <dgm:cxn modelId="{55263AAE-2055-426A-90D2-89DE85296815}" type="presParOf" srcId="{F415B81A-E651-4466-AF50-AC92B92D280D}" destId="{CAF82833-90BA-4680-BD8E-F3DEAB3E3A5A}" srcOrd="1" destOrd="0" presId="urn:microsoft.com/office/officeart/2005/8/layout/list1"/>
    <dgm:cxn modelId="{1D020FCE-C1A0-4F35-86A9-5D3826CF0DBE}" type="presParOf" srcId="{0BB123F9-60EA-4723-8A6F-189DAA5245CB}" destId="{92983060-332D-4E06-8AAE-08EB00F96942}" srcOrd="5" destOrd="0" presId="urn:microsoft.com/office/officeart/2005/8/layout/list1"/>
    <dgm:cxn modelId="{0E12BC68-95F9-46B5-8677-403CFECFCCE0}" type="presParOf" srcId="{0BB123F9-60EA-4723-8A6F-189DAA5245CB}" destId="{3B4F1BB0-2DD3-47E4-80AF-552ACB7DE455}" srcOrd="6" destOrd="0" presId="urn:microsoft.com/office/officeart/2005/8/layout/list1"/>
    <dgm:cxn modelId="{6C817CAF-9E0A-4F73-A842-F1D2D487CD70}" type="presParOf" srcId="{0BB123F9-60EA-4723-8A6F-189DAA5245CB}" destId="{2B576EED-25DD-44F4-BE4B-63AA02BAC484}" srcOrd="7" destOrd="0" presId="urn:microsoft.com/office/officeart/2005/8/layout/list1"/>
    <dgm:cxn modelId="{AFACD749-58B4-4B03-AA2F-1CCF14C54BC0}" type="presParOf" srcId="{0BB123F9-60EA-4723-8A6F-189DAA5245CB}" destId="{B853CA34-5B40-4463-BCA5-F7E2A6C16884}" srcOrd="8" destOrd="0" presId="urn:microsoft.com/office/officeart/2005/8/layout/list1"/>
    <dgm:cxn modelId="{D5EFB0FE-719C-4A7B-AA3C-D1F84A449AE9}" type="presParOf" srcId="{B853CA34-5B40-4463-BCA5-F7E2A6C16884}" destId="{EA474135-4C04-4903-9893-33B46BCB86D6}" srcOrd="0" destOrd="0" presId="urn:microsoft.com/office/officeart/2005/8/layout/list1"/>
    <dgm:cxn modelId="{7E461924-3952-4459-B852-64647D880F2A}" type="presParOf" srcId="{B853CA34-5B40-4463-BCA5-F7E2A6C16884}" destId="{EED17D05-716B-4F9B-9A3D-EE3A0AA53140}" srcOrd="1" destOrd="0" presId="urn:microsoft.com/office/officeart/2005/8/layout/list1"/>
    <dgm:cxn modelId="{C265B6F6-1805-4787-827B-90BA08D4731A}" type="presParOf" srcId="{0BB123F9-60EA-4723-8A6F-189DAA5245CB}" destId="{DC99A63A-5B09-4A17-B46A-D94AF4F705B7}" srcOrd="9" destOrd="0" presId="urn:microsoft.com/office/officeart/2005/8/layout/list1"/>
    <dgm:cxn modelId="{6E98247E-EF07-4E75-9F93-DBE83F6FAC6A}" type="presParOf" srcId="{0BB123F9-60EA-4723-8A6F-189DAA5245CB}" destId="{31A488D5-14C9-4737-B33B-98CDBD0C835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B2FBD5-7E77-4F5B-B621-F6535AA5C0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1BF07F2D-C9E0-4FAA-999D-AC5958148D95}">
      <dgm:prSet phldrT="[Text]"/>
      <dgm:spPr/>
      <dgm:t>
        <a:bodyPr/>
        <a:lstStyle/>
        <a:p>
          <a:r>
            <a:rPr lang="cs-CZ" dirty="0"/>
            <a:t>Soudní dvůr</a:t>
          </a:r>
        </a:p>
      </dgm:t>
    </dgm:pt>
    <dgm:pt modelId="{8CC4D175-1FF6-4059-AF8C-067DB2616F61}" type="parTrans" cxnId="{8101D09E-5389-4116-BD1B-F62C53CD5ADE}">
      <dgm:prSet/>
      <dgm:spPr/>
      <dgm:t>
        <a:bodyPr/>
        <a:lstStyle/>
        <a:p>
          <a:endParaRPr lang="cs-CZ"/>
        </a:p>
      </dgm:t>
    </dgm:pt>
    <dgm:pt modelId="{CFDD6708-0300-4C36-8FCA-32190853D378}" type="sibTrans" cxnId="{8101D09E-5389-4116-BD1B-F62C53CD5ADE}">
      <dgm:prSet/>
      <dgm:spPr/>
      <dgm:t>
        <a:bodyPr/>
        <a:lstStyle/>
        <a:p>
          <a:endParaRPr lang="cs-CZ"/>
        </a:p>
      </dgm:t>
    </dgm:pt>
    <dgm:pt modelId="{D90CB9FB-ACAB-49A0-8FEA-93C2EADB58CE}">
      <dgm:prSet phldrT="[Text]"/>
      <dgm:spPr/>
      <dgm:t>
        <a:bodyPr/>
        <a:lstStyle/>
        <a:p>
          <a:r>
            <a:rPr lang="cs-CZ" dirty="0"/>
            <a:t>Tribunál</a:t>
          </a:r>
        </a:p>
      </dgm:t>
    </dgm:pt>
    <dgm:pt modelId="{83D98754-9AC6-416B-A09B-7198D967D02A}" type="parTrans" cxnId="{E20047D8-05D6-4CEC-B4EE-C442FA40AA17}">
      <dgm:prSet/>
      <dgm:spPr/>
      <dgm:t>
        <a:bodyPr/>
        <a:lstStyle/>
        <a:p>
          <a:endParaRPr lang="cs-CZ"/>
        </a:p>
      </dgm:t>
    </dgm:pt>
    <dgm:pt modelId="{AB566743-C0E1-4F03-A94B-354FF845152C}" type="sibTrans" cxnId="{E20047D8-05D6-4CEC-B4EE-C442FA40AA17}">
      <dgm:prSet/>
      <dgm:spPr/>
      <dgm:t>
        <a:bodyPr/>
        <a:lstStyle/>
        <a:p>
          <a:endParaRPr lang="cs-CZ"/>
        </a:p>
      </dgm:t>
    </dgm:pt>
    <dgm:pt modelId="{D4DA7153-14F0-48A9-9559-2AA2059A32D5}" type="pres">
      <dgm:prSet presAssocID="{33B2FBD5-7E77-4F5B-B621-F6535AA5C071}" presName="linear" presStyleCnt="0">
        <dgm:presLayoutVars>
          <dgm:dir/>
          <dgm:animLvl val="lvl"/>
          <dgm:resizeHandles val="exact"/>
        </dgm:presLayoutVars>
      </dgm:prSet>
      <dgm:spPr/>
    </dgm:pt>
    <dgm:pt modelId="{24840986-CAE3-486A-947F-FC0F6BCB268E}" type="pres">
      <dgm:prSet presAssocID="{1BF07F2D-C9E0-4FAA-999D-AC5958148D95}" presName="parentLin" presStyleCnt="0"/>
      <dgm:spPr/>
    </dgm:pt>
    <dgm:pt modelId="{02AD09B7-D701-4FA8-A20E-F4296C142D2D}" type="pres">
      <dgm:prSet presAssocID="{1BF07F2D-C9E0-4FAA-999D-AC5958148D95}" presName="parentLeftMargin" presStyleLbl="node1" presStyleIdx="0" presStyleCnt="2"/>
      <dgm:spPr/>
    </dgm:pt>
    <dgm:pt modelId="{726EC13E-D533-498F-A25D-08048869D871}" type="pres">
      <dgm:prSet presAssocID="{1BF07F2D-C9E0-4FAA-999D-AC5958148D95}" presName="parentText" presStyleLbl="node1" presStyleIdx="0" presStyleCnt="2">
        <dgm:presLayoutVars>
          <dgm:chMax val="0"/>
          <dgm:bulletEnabled val="1"/>
        </dgm:presLayoutVars>
      </dgm:prSet>
      <dgm:spPr/>
    </dgm:pt>
    <dgm:pt modelId="{1E74B8E9-3DC6-4410-9D39-E968F44503CD}" type="pres">
      <dgm:prSet presAssocID="{1BF07F2D-C9E0-4FAA-999D-AC5958148D95}" presName="negativeSpace" presStyleCnt="0"/>
      <dgm:spPr/>
    </dgm:pt>
    <dgm:pt modelId="{8C4E8639-21E5-4D3C-88E6-844B72C92DB6}" type="pres">
      <dgm:prSet presAssocID="{1BF07F2D-C9E0-4FAA-999D-AC5958148D95}" presName="childText" presStyleLbl="conFgAcc1" presStyleIdx="0" presStyleCnt="2">
        <dgm:presLayoutVars>
          <dgm:bulletEnabled val="1"/>
        </dgm:presLayoutVars>
      </dgm:prSet>
      <dgm:spPr/>
    </dgm:pt>
    <dgm:pt modelId="{28639037-02C2-4691-AF4B-549174C13196}" type="pres">
      <dgm:prSet presAssocID="{CFDD6708-0300-4C36-8FCA-32190853D378}" presName="spaceBetweenRectangles" presStyleCnt="0"/>
      <dgm:spPr/>
    </dgm:pt>
    <dgm:pt modelId="{A2A2EE3C-37C4-4A03-95BA-F741A8BBA903}" type="pres">
      <dgm:prSet presAssocID="{D90CB9FB-ACAB-49A0-8FEA-93C2EADB58CE}" presName="parentLin" presStyleCnt="0"/>
      <dgm:spPr/>
    </dgm:pt>
    <dgm:pt modelId="{6A0F43A2-F2C4-410C-B134-17483E39ACEC}" type="pres">
      <dgm:prSet presAssocID="{D90CB9FB-ACAB-49A0-8FEA-93C2EADB58CE}" presName="parentLeftMargin" presStyleLbl="node1" presStyleIdx="0" presStyleCnt="2"/>
      <dgm:spPr/>
    </dgm:pt>
    <dgm:pt modelId="{2ACE77ED-B7D5-44F1-8FA5-5FA0502C5EE8}" type="pres">
      <dgm:prSet presAssocID="{D90CB9FB-ACAB-49A0-8FEA-93C2EADB58CE}" presName="parentText" presStyleLbl="node1" presStyleIdx="1" presStyleCnt="2">
        <dgm:presLayoutVars>
          <dgm:chMax val="0"/>
          <dgm:bulletEnabled val="1"/>
        </dgm:presLayoutVars>
      </dgm:prSet>
      <dgm:spPr/>
    </dgm:pt>
    <dgm:pt modelId="{65EB8AD6-C0B2-40BC-986B-D20702BDE761}" type="pres">
      <dgm:prSet presAssocID="{D90CB9FB-ACAB-49A0-8FEA-93C2EADB58CE}" presName="negativeSpace" presStyleCnt="0"/>
      <dgm:spPr/>
    </dgm:pt>
    <dgm:pt modelId="{DD537B48-7A4F-42CA-8E8A-6E7BB90A8832}" type="pres">
      <dgm:prSet presAssocID="{D90CB9FB-ACAB-49A0-8FEA-93C2EADB58CE}" presName="childText" presStyleLbl="conFgAcc1" presStyleIdx="1" presStyleCnt="2">
        <dgm:presLayoutVars>
          <dgm:bulletEnabled val="1"/>
        </dgm:presLayoutVars>
      </dgm:prSet>
      <dgm:spPr/>
    </dgm:pt>
  </dgm:ptLst>
  <dgm:cxnLst>
    <dgm:cxn modelId="{2130212A-A6AC-410A-AB95-E2AFAC0D4786}" type="presOf" srcId="{1BF07F2D-C9E0-4FAA-999D-AC5958148D95}" destId="{02AD09B7-D701-4FA8-A20E-F4296C142D2D}" srcOrd="0" destOrd="0" presId="urn:microsoft.com/office/officeart/2005/8/layout/list1"/>
    <dgm:cxn modelId="{3C2C9131-BFAB-4752-9D38-0E92C619B11B}" type="presOf" srcId="{D90CB9FB-ACAB-49A0-8FEA-93C2EADB58CE}" destId="{6A0F43A2-F2C4-410C-B134-17483E39ACEC}" srcOrd="0" destOrd="0" presId="urn:microsoft.com/office/officeart/2005/8/layout/list1"/>
    <dgm:cxn modelId="{8101D09E-5389-4116-BD1B-F62C53CD5ADE}" srcId="{33B2FBD5-7E77-4F5B-B621-F6535AA5C071}" destId="{1BF07F2D-C9E0-4FAA-999D-AC5958148D95}" srcOrd="0" destOrd="0" parTransId="{8CC4D175-1FF6-4059-AF8C-067DB2616F61}" sibTransId="{CFDD6708-0300-4C36-8FCA-32190853D378}"/>
    <dgm:cxn modelId="{C4C22B9F-04BB-41A9-82F8-B0D8B9AA7790}" type="presOf" srcId="{D90CB9FB-ACAB-49A0-8FEA-93C2EADB58CE}" destId="{2ACE77ED-B7D5-44F1-8FA5-5FA0502C5EE8}" srcOrd="1" destOrd="0" presId="urn:microsoft.com/office/officeart/2005/8/layout/list1"/>
    <dgm:cxn modelId="{43872DBA-BCA1-4B9E-81EC-5D21493FD282}" type="presOf" srcId="{33B2FBD5-7E77-4F5B-B621-F6535AA5C071}" destId="{D4DA7153-14F0-48A9-9559-2AA2059A32D5}" srcOrd="0" destOrd="0" presId="urn:microsoft.com/office/officeart/2005/8/layout/list1"/>
    <dgm:cxn modelId="{42F7F4C2-8731-41DB-A5B0-A2AD5E132199}" type="presOf" srcId="{1BF07F2D-C9E0-4FAA-999D-AC5958148D95}" destId="{726EC13E-D533-498F-A25D-08048869D871}" srcOrd="1" destOrd="0" presId="urn:microsoft.com/office/officeart/2005/8/layout/list1"/>
    <dgm:cxn modelId="{E20047D8-05D6-4CEC-B4EE-C442FA40AA17}" srcId="{33B2FBD5-7E77-4F5B-B621-F6535AA5C071}" destId="{D90CB9FB-ACAB-49A0-8FEA-93C2EADB58CE}" srcOrd="1" destOrd="0" parTransId="{83D98754-9AC6-416B-A09B-7198D967D02A}" sibTransId="{AB566743-C0E1-4F03-A94B-354FF845152C}"/>
    <dgm:cxn modelId="{9707F3F6-2958-478C-BD6D-C729F1658F5A}" type="presParOf" srcId="{D4DA7153-14F0-48A9-9559-2AA2059A32D5}" destId="{24840986-CAE3-486A-947F-FC0F6BCB268E}" srcOrd="0" destOrd="0" presId="urn:microsoft.com/office/officeart/2005/8/layout/list1"/>
    <dgm:cxn modelId="{5B287062-BFA8-47DB-A35A-F9A67CFE1818}" type="presParOf" srcId="{24840986-CAE3-486A-947F-FC0F6BCB268E}" destId="{02AD09B7-D701-4FA8-A20E-F4296C142D2D}" srcOrd="0" destOrd="0" presId="urn:microsoft.com/office/officeart/2005/8/layout/list1"/>
    <dgm:cxn modelId="{BAABE5B8-9391-46CD-8D8E-38912FEEA57F}" type="presParOf" srcId="{24840986-CAE3-486A-947F-FC0F6BCB268E}" destId="{726EC13E-D533-498F-A25D-08048869D871}" srcOrd="1" destOrd="0" presId="urn:microsoft.com/office/officeart/2005/8/layout/list1"/>
    <dgm:cxn modelId="{7F1B0C50-9B2F-47C6-BE8B-6326A484443B}" type="presParOf" srcId="{D4DA7153-14F0-48A9-9559-2AA2059A32D5}" destId="{1E74B8E9-3DC6-4410-9D39-E968F44503CD}" srcOrd="1" destOrd="0" presId="urn:microsoft.com/office/officeart/2005/8/layout/list1"/>
    <dgm:cxn modelId="{8A2CA578-B951-4BAC-9ECB-34BBF94CEE6C}" type="presParOf" srcId="{D4DA7153-14F0-48A9-9559-2AA2059A32D5}" destId="{8C4E8639-21E5-4D3C-88E6-844B72C92DB6}" srcOrd="2" destOrd="0" presId="urn:microsoft.com/office/officeart/2005/8/layout/list1"/>
    <dgm:cxn modelId="{D456DE00-214F-4180-BB49-8DF915FC907C}" type="presParOf" srcId="{D4DA7153-14F0-48A9-9559-2AA2059A32D5}" destId="{28639037-02C2-4691-AF4B-549174C13196}" srcOrd="3" destOrd="0" presId="urn:microsoft.com/office/officeart/2005/8/layout/list1"/>
    <dgm:cxn modelId="{9187D1D5-840C-4D35-A18A-F0765A70DFB7}" type="presParOf" srcId="{D4DA7153-14F0-48A9-9559-2AA2059A32D5}" destId="{A2A2EE3C-37C4-4A03-95BA-F741A8BBA903}" srcOrd="4" destOrd="0" presId="urn:microsoft.com/office/officeart/2005/8/layout/list1"/>
    <dgm:cxn modelId="{8C060BAB-FA97-4B9F-8FA8-F7BEE8C46972}" type="presParOf" srcId="{A2A2EE3C-37C4-4A03-95BA-F741A8BBA903}" destId="{6A0F43A2-F2C4-410C-B134-17483E39ACEC}" srcOrd="0" destOrd="0" presId="urn:microsoft.com/office/officeart/2005/8/layout/list1"/>
    <dgm:cxn modelId="{5DD74EC4-2962-4296-A44C-85B7F7933A7D}" type="presParOf" srcId="{A2A2EE3C-37C4-4A03-95BA-F741A8BBA903}" destId="{2ACE77ED-B7D5-44F1-8FA5-5FA0502C5EE8}" srcOrd="1" destOrd="0" presId="urn:microsoft.com/office/officeart/2005/8/layout/list1"/>
    <dgm:cxn modelId="{4B6C9702-9E0E-4FD4-BF5C-BCED9BC1510A}" type="presParOf" srcId="{D4DA7153-14F0-48A9-9559-2AA2059A32D5}" destId="{65EB8AD6-C0B2-40BC-986B-D20702BDE761}" srcOrd="5" destOrd="0" presId="urn:microsoft.com/office/officeart/2005/8/layout/list1"/>
    <dgm:cxn modelId="{D9363271-2E62-40D6-8F59-90B33C696029}" type="presParOf" srcId="{D4DA7153-14F0-48A9-9559-2AA2059A32D5}" destId="{DD537B48-7A4F-42CA-8E8A-6E7BB90A883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26B540-6E11-45C7-AA06-B64CFB9DDF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7A7E5C88-C000-4541-91EB-A4F50E7B0F33}">
      <dgm:prSet phldrT="[Text]"/>
      <dgm:spPr/>
      <dgm:t>
        <a:bodyPr/>
        <a:lstStyle/>
        <a:p>
          <a:r>
            <a:rPr lang="cs-CZ" dirty="0"/>
            <a:t>Smlouva o EU</a:t>
          </a:r>
        </a:p>
      </dgm:t>
    </dgm:pt>
    <dgm:pt modelId="{29779786-DFFD-4AA9-94B4-3A895BB388CC}" type="parTrans" cxnId="{DBA3C04F-9FA1-4118-8160-48CBF862C08E}">
      <dgm:prSet/>
      <dgm:spPr/>
      <dgm:t>
        <a:bodyPr/>
        <a:lstStyle/>
        <a:p>
          <a:endParaRPr lang="cs-CZ"/>
        </a:p>
      </dgm:t>
    </dgm:pt>
    <dgm:pt modelId="{D78BF15E-3BD3-4C1B-B7E3-093A36826C61}" type="sibTrans" cxnId="{DBA3C04F-9FA1-4118-8160-48CBF862C08E}">
      <dgm:prSet/>
      <dgm:spPr/>
      <dgm:t>
        <a:bodyPr/>
        <a:lstStyle/>
        <a:p>
          <a:endParaRPr lang="cs-CZ"/>
        </a:p>
      </dgm:t>
    </dgm:pt>
    <dgm:pt modelId="{FE3B7717-7369-4A31-A9A4-481792EC5B2F}">
      <dgm:prSet phldrT="[Text]"/>
      <dgm:spPr/>
      <dgm:t>
        <a:bodyPr/>
        <a:lstStyle/>
        <a:p>
          <a:r>
            <a:rPr lang="cs-CZ" dirty="0"/>
            <a:t>Smlouva o fungování EU</a:t>
          </a:r>
        </a:p>
      </dgm:t>
    </dgm:pt>
    <dgm:pt modelId="{83782AB3-AB88-4DF5-B4C5-4C78EF82F2A2}" type="parTrans" cxnId="{A582F44A-E879-4E18-B51E-A016788AEAC5}">
      <dgm:prSet/>
      <dgm:spPr/>
      <dgm:t>
        <a:bodyPr/>
        <a:lstStyle/>
        <a:p>
          <a:endParaRPr lang="cs-CZ"/>
        </a:p>
      </dgm:t>
    </dgm:pt>
    <dgm:pt modelId="{DB33533F-7DE6-483C-93CE-0EF6370DD817}" type="sibTrans" cxnId="{A582F44A-E879-4E18-B51E-A016788AEAC5}">
      <dgm:prSet/>
      <dgm:spPr/>
      <dgm:t>
        <a:bodyPr/>
        <a:lstStyle/>
        <a:p>
          <a:endParaRPr lang="cs-CZ"/>
        </a:p>
      </dgm:t>
    </dgm:pt>
    <dgm:pt modelId="{0238D571-5092-4E05-83DD-377673FDBF66}">
      <dgm:prSet phldrT="[Text]"/>
      <dgm:spPr/>
      <dgm:t>
        <a:bodyPr/>
        <a:lstStyle/>
        <a:p>
          <a:r>
            <a:rPr lang="cs-CZ" dirty="0"/>
            <a:t>Listina základních práv EU</a:t>
          </a:r>
        </a:p>
      </dgm:t>
    </dgm:pt>
    <dgm:pt modelId="{D8CE7628-3184-4A43-B4E3-2422B54A68AA}" type="parTrans" cxnId="{619AA902-775E-43D4-BE90-6159D2494E0A}">
      <dgm:prSet/>
      <dgm:spPr/>
      <dgm:t>
        <a:bodyPr/>
        <a:lstStyle/>
        <a:p>
          <a:endParaRPr lang="cs-CZ"/>
        </a:p>
      </dgm:t>
    </dgm:pt>
    <dgm:pt modelId="{4EF1E46E-25E4-4FB1-8339-E783754BAE08}" type="sibTrans" cxnId="{619AA902-775E-43D4-BE90-6159D2494E0A}">
      <dgm:prSet/>
      <dgm:spPr/>
      <dgm:t>
        <a:bodyPr/>
        <a:lstStyle/>
        <a:p>
          <a:endParaRPr lang="cs-CZ"/>
        </a:p>
      </dgm:t>
    </dgm:pt>
    <dgm:pt modelId="{65F351EE-F99D-4DD1-9C60-5406D2A4E2CF}" type="pres">
      <dgm:prSet presAssocID="{4226B540-6E11-45C7-AA06-B64CFB9DDFD0}" presName="Name0" presStyleCnt="0">
        <dgm:presLayoutVars>
          <dgm:chMax val="7"/>
          <dgm:chPref val="7"/>
          <dgm:dir/>
        </dgm:presLayoutVars>
      </dgm:prSet>
      <dgm:spPr/>
    </dgm:pt>
    <dgm:pt modelId="{58E0232D-0D66-4587-9156-FED39B7A827A}" type="pres">
      <dgm:prSet presAssocID="{4226B540-6E11-45C7-AA06-B64CFB9DDFD0}" presName="Name1" presStyleCnt="0"/>
      <dgm:spPr/>
    </dgm:pt>
    <dgm:pt modelId="{CEF5C07B-D0C9-4016-9290-A548DD0A8470}" type="pres">
      <dgm:prSet presAssocID="{4226B540-6E11-45C7-AA06-B64CFB9DDFD0}" presName="cycle" presStyleCnt="0"/>
      <dgm:spPr/>
    </dgm:pt>
    <dgm:pt modelId="{CA8AC32C-F25B-4CC4-A578-4695CE018E69}" type="pres">
      <dgm:prSet presAssocID="{4226B540-6E11-45C7-AA06-B64CFB9DDFD0}" presName="srcNode" presStyleLbl="node1" presStyleIdx="0" presStyleCnt="3"/>
      <dgm:spPr/>
    </dgm:pt>
    <dgm:pt modelId="{7FEB5419-2747-4807-8837-DD36B8B7C72B}" type="pres">
      <dgm:prSet presAssocID="{4226B540-6E11-45C7-AA06-B64CFB9DDFD0}" presName="conn" presStyleLbl="parChTrans1D2" presStyleIdx="0" presStyleCnt="1"/>
      <dgm:spPr/>
    </dgm:pt>
    <dgm:pt modelId="{12A88983-32D3-4941-8671-E4FE7013B1E6}" type="pres">
      <dgm:prSet presAssocID="{4226B540-6E11-45C7-AA06-B64CFB9DDFD0}" presName="extraNode" presStyleLbl="node1" presStyleIdx="0" presStyleCnt="3"/>
      <dgm:spPr/>
    </dgm:pt>
    <dgm:pt modelId="{1DF74B80-E78A-4335-BE4B-809CCF5F5FF2}" type="pres">
      <dgm:prSet presAssocID="{4226B540-6E11-45C7-AA06-B64CFB9DDFD0}" presName="dstNode" presStyleLbl="node1" presStyleIdx="0" presStyleCnt="3"/>
      <dgm:spPr/>
    </dgm:pt>
    <dgm:pt modelId="{9E11BBCC-ADEA-4A0D-9889-396EB5DACC4F}" type="pres">
      <dgm:prSet presAssocID="{7A7E5C88-C000-4541-91EB-A4F50E7B0F33}" presName="text_1" presStyleLbl="node1" presStyleIdx="0" presStyleCnt="3">
        <dgm:presLayoutVars>
          <dgm:bulletEnabled val="1"/>
        </dgm:presLayoutVars>
      </dgm:prSet>
      <dgm:spPr/>
    </dgm:pt>
    <dgm:pt modelId="{C656BE5D-8127-462F-9991-E52624E93E8F}" type="pres">
      <dgm:prSet presAssocID="{7A7E5C88-C000-4541-91EB-A4F50E7B0F33}" presName="accent_1" presStyleCnt="0"/>
      <dgm:spPr/>
    </dgm:pt>
    <dgm:pt modelId="{FD4FE425-BD9F-4EA9-8129-6A7345CC7D95}" type="pres">
      <dgm:prSet presAssocID="{7A7E5C88-C000-4541-91EB-A4F50E7B0F33}" presName="accentRepeatNode" presStyleLbl="solidFgAcc1" presStyleIdx="0" presStyleCnt="3"/>
      <dgm:spPr/>
    </dgm:pt>
    <dgm:pt modelId="{8DAC46ED-CFDD-4892-A501-63A33F03E7D9}" type="pres">
      <dgm:prSet presAssocID="{FE3B7717-7369-4A31-A9A4-481792EC5B2F}" presName="text_2" presStyleLbl="node1" presStyleIdx="1" presStyleCnt="3">
        <dgm:presLayoutVars>
          <dgm:bulletEnabled val="1"/>
        </dgm:presLayoutVars>
      </dgm:prSet>
      <dgm:spPr/>
    </dgm:pt>
    <dgm:pt modelId="{3291EA29-C8E7-473E-954B-1EFC7712949C}" type="pres">
      <dgm:prSet presAssocID="{FE3B7717-7369-4A31-A9A4-481792EC5B2F}" presName="accent_2" presStyleCnt="0"/>
      <dgm:spPr/>
    </dgm:pt>
    <dgm:pt modelId="{5FE83AF7-DA05-4442-A013-99633FF172FC}" type="pres">
      <dgm:prSet presAssocID="{FE3B7717-7369-4A31-A9A4-481792EC5B2F}" presName="accentRepeatNode" presStyleLbl="solidFgAcc1" presStyleIdx="1" presStyleCnt="3"/>
      <dgm:spPr/>
    </dgm:pt>
    <dgm:pt modelId="{CA5CC251-7012-4A08-8059-AC17715902A4}" type="pres">
      <dgm:prSet presAssocID="{0238D571-5092-4E05-83DD-377673FDBF66}" presName="text_3" presStyleLbl="node1" presStyleIdx="2" presStyleCnt="3">
        <dgm:presLayoutVars>
          <dgm:bulletEnabled val="1"/>
        </dgm:presLayoutVars>
      </dgm:prSet>
      <dgm:spPr/>
    </dgm:pt>
    <dgm:pt modelId="{7D85F094-2EEC-4F88-BE1D-12FFB44FBCCE}" type="pres">
      <dgm:prSet presAssocID="{0238D571-5092-4E05-83DD-377673FDBF66}" presName="accent_3" presStyleCnt="0"/>
      <dgm:spPr/>
    </dgm:pt>
    <dgm:pt modelId="{60175928-483F-4B62-914F-E964E181EAAD}" type="pres">
      <dgm:prSet presAssocID="{0238D571-5092-4E05-83DD-377673FDBF66}" presName="accentRepeatNode" presStyleLbl="solidFgAcc1" presStyleIdx="2" presStyleCnt="3"/>
      <dgm:spPr/>
    </dgm:pt>
  </dgm:ptLst>
  <dgm:cxnLst>
    <dgm:cxn modelId="{619AA902-775E-43D4-BE90-6159D2494E0A}" srcId="{4226B540-6E11-45C7-AA06-B64CFB9DDFD0}" destId="{0238D571-5092-4E05-83DD-377673FDBF66}" srcOrd="2" destOrd="0" parTransId="{D8CE7628-3184-4A43-B4E3-2422B54A68AA}" sibTransId="{4EF1E46E-25E4-4FB1-8339-E783754BAE08}"/>
    <dgm:cxn modelId="{E0C90634-C8DD-4ABA-9757-4B16871EEDF7}" type="presOf" srcId="{D78BF15E-3BD3-4C1B-B7E3-093A36826C61}" destId="{7FEB5419-2747-4807-8837-DD36B8B7C72B}" srcOrd="0" destOrd="0" presId="urn:microsoft.com/office/officeart/2008/layout/VerticalCurvedList"/>
    <dgm:cxn modelId="{A582F44A-E879-4E18-B51E-A016788AEAC5}" srcId="{4226B540-6E11-45C7-AA06-B64CFB9DDFD0}" destId="{FE3B7717-7369-4A31-A9A4-481792EC5B2F}" srcOrd="1" destOrd="0" parTransId="{83782AB3-AB88-4DF5-B4C5-4C78EF82F2A2}" sibTransId="{DB33533F-7DE6-483C-93CE-0EF6370DD817}"/>
    <dgm:cxn modelId="{DBA3C04F-9FA1-4118-8160-48CBF862C08E}" srcId="{4226B540-6E11-45C7-AA06-B64CFB9DDFD0}" destId="{7A7E5C88-C000-4541-91EB-A4F50E7B0F33}" srcOrd="0" destOrd="0" parTransId="{29779786-DFFD-4AA9-94B4-3A895BB388CC}" sibTransId="{D78BF15E-3BD3-4C1B-B7E3-093A36826C61}"/>
    <dgm:cxn modelId="{7AC5AF8B-8030-4438-AB92-91B32082140D}" type="presOf" srcId="{FE3B7717-7369-4A31-A9A4-481792EC5B2F}" destId="{8DAC46ED-CFDD-4892-A501-63A33F03E7D9}" srcOrd="0" destOrd="0" presId="urn:microsoft.com/office/officeart/2008/layout/VerticalCurvedList"/>
    <dgm:cxn modelId="{C80BB59A-40FF-470D-9F16-A8CB5A15D9BA}" type="presOf" srcId="{7A7E5C88-C000-4541-91EB-A4F50E7B0F33}" destId="{9E11BBCC-ADEA-4A0D-9889-396EB5DACC4F}" srcOrd="0" destOrd="0" presId="urn:microsoft.com/office/officeart/2008/layout/VerticalCurvedList"/>
    <dgm:cxn modelId="{72E6FBA4-899B-4A12-A212-D83DFA04FBD7}" type="presOf" srcId="{4226B540-6E11-45C7-AA06-B64CFB9DDFD0}" destId="{65F351EE-F99D-4DD1-9C60-5406D2A4E2CF}" srcOrd="0" destOrd="0" presId="urn:microsoft.com/office/officeart/2008/layout/VerticalCurvedList"/>
    <dgm:cxn modelId="{E6002EDC-5EFB-4C7F-85C8-5B5D6CC602D4}" type="presOf" srcId="{0238D571-5092-4E05-83DD-377673FDBF66}" destId="{CA5CC251-7012-4A08-8059-AC17715902A4}" srcOrd="0" destOrd="0" presId="urn:microsoft.com/office/officeart/2008/layout/VerticalCurvedList"/>
    <dgm:cxn modelId="{5669E8D3-9FD2-4539-8DF9-C42F0322FFDD}" type="presParOf" srcId="{65F351EE-F99D-4DD1-9C60-5406D2A4E2CF}" destId="{58E0232D-0D66-4587-9156-FED39B7A827A}" srcOrd="0" destOrd="0" presId="urn:microsoft.com/office/officeart/2008/layout/VerticalCurvedList"/>
    <dgm:cxn modelId="{26F81A5D-65CF-4DE3-A0EF-ACD3900C949F}" type="presParOf" srcId="{58E0232D-0D66-4587-9156-FED39B7A827A}" destId="{CEF5C07B-D0C9-4016-9290-A548DD0A8470}" srcOrd="0" destOrd="0" presId="urn:microsoft.com/office/officeart/2008/layout/VerticalCurvedList"/>
    <dgm:cxn modelId="{CB4B2A23-5FE2-41CC-AAFD-F2E53CFE296F}" type="presParOf" srcId="{CEF5C07B-D0C9-4016-9290-A548DD0A8470}" destId="{CA8AC32C-F25B-4CC4-A578-4695CE018E69}" srcOrd="0" destOrd="0" presId="urn:microsoft.com/office/officeart/2008/layout/VerticalCurvedList"/>
    <dgm:cxn modelId="{61F78FFB-0F86-4C2F-AC7E-E449A85369E0}" type="presParOf" srcId="{CEF5C07B-D0C9-4016-9290-A548DD0A8470}" destId="{7FEB5419-2747-4807-8837-DD36B8B7C72B}" srcOrd="1" destOrd="0" presId="urn:microsoft.com/office/officeart/2008/layout/VerticalCurvedList"/>
    <dgm:cxn modelId="{8AD428EA-3C3A-4231-B3D9-5DC7032E19F8}" type="presParOf" srcId="{CEF5C07B-D0C9-4016-9290-A548DD0A8470}" destId="{12A88983-32D3-4941-8671-E4FE7013B1E6}" srcOrd="2" destOrd="0" presId="urn:microsoft.com/office/officeart/2008/layout/VerticalCurvedList"/>
    <dgm:cxn modelId="{9C28137B-6D75-4253-B8AD-E4E92AFDF859}" type="presParOf" srcId="{CEF5C07B-D0C9-4016-9290-A548DD0A8470}" destId="{1DF74B80-E78A-4335-BE4B-809CCF5F5FF2}" srcOrd="3" destOrd="0" presId="urn:microsoft.com/office/officeart/2008/layout/VerticalCurvedList"/>
    <dgm:cxn modelId="{06E70369-E03C-4F05-92ED-FEBC3F809082}" type="presParOf" srcId="{58E0232D-0D66-4587-9156-FED39B7A827A}" destId="{9E11BBCC-ADEA-4A0D-9889-396EB5DACC4F}" srcOrd="1" destOrd="0" presId="urn:microsoft.com/office/officeart/2008/layout/VerticalCurvedList"/>
    <dgm:cxn modelId="{4FBE1FFF-E10B-4B04-B06D-16836F512A10}" type="presParOf" srcId="{58E0232D-0D66-4587-9156-FED39B7A827A}" destId="{C656BE5D-8127-462F-9991-E52624E93E8F}" srcOrd="2" destOrd="0" presId="urn:microsoft.com/office/officeart/2008/layout/VerticalCurvedList"/>
    <dgm:cxn modelId="{3D826F98-8C38-42FB-82E5-C80626D93260}" type="presParOf" srcId="{C656BE5D-8127-462F-9991-E52624E93E8F}" destId="{FD4FE425-BD9F-4EA9-8129-6A7345CC7D95}" srcOrd="0" destOrd="0" presId="urn:microsoft.com/office/officeart/2008/layout/VerticalCurvedList"/>
    <dgm:cxn modelId="{36B2E13D-ABA6-4E44-923E-8B527B85AEE3}" type="presParOf" srcId="{58E0232D-0D66-4587-9156-FED39B7A827A}" destId="{8DAC46ED-CFDD-4892-A501-63A33F03E7D9}" srcOrd="3" destOrd="0" presId="urn:microsoft.com/office/officeart/2008/layout/VerticalCurvedList"/>
    <dgm:cxn modelId="{21F00C31-1967-40FF-AECC-E29BA816C4AF}" type="presParOf" srcId="{58E0232D-0D66-4587-9156-FED39B7A827A}" destId="{3291EA29-C8E7-473E-954B-1EFC7712949C}" srcOrd="4" destOrd="0" presId="urn:microsoft.com/office/officeart/2008/layout/VerticalCurvedList"/>
    <dgm:cxn modelId="{A81D86F6-B321-45AC-8AC5-FD6A25AAAFA0}" type="presParOf" srcId="{3291EA29-C8E7-473E-954B-1EFC7712949C}" destId="{5FE83AF7-DA05-4442-A013-99633FF172FC}" srcOrd="0" destOrd="0" presId="urn:microsoft.com/office/officeart/2008/layout/VerticalCurvedList"/>
    <dgm:cxn modelId="{113F73C9-D1B3-4F41-9FF8-D517F90F75EC}" type="presParOf" srcId="{58E0232D-0D66-4587-9156-FED39B7A827A}" destId="{CA5CC251-7012-4A08-8059-AC17715902A4}" srcOrd="5" destOrd="0" presId="urn:microsoft.com/office/officeart/2008/layout/VerticalCurvedList"/>
    <dgm:cxn modelId="{5CE23DBC-8E4F-4705-85CA-21EE6EE7A657}" type="presParOf" srcId="{58E0232D-0D66-4587-9156-FED39B7A827A}" destId="{7D85F094-2EEC-4F88-BE1D-12FFB44FBCCE}" srcOrd="6" destOrd="0" presId="urn:microsoft.com/office/officeart/2008/layout/VerticalCurvedList"/>
    <dgm:cxn modelId="{A6C7F06C-F17C-4724-969F-9D4FC0B8FBDE}" type="presParOf" srcId="{7D85F094-2EEC-4F88-BE1D-12FFB44FBCCE}" destId="{60175928-483F-4B62-914F-E964E181EA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4477E-360D-41D8-9825-33C9C75029E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EB4CC315-9979-4A9E-83D4-F4094F74C254}">
      <dgm:prSet phldrT="[Text]"/>
      <dgm:spPr/>
      <dgm:t>
        <a:bodyPr/>
        <a:lstStyle/>
        <a:p>
          <a:r>
            <a:rPr lang="cs-CZ" dirty="0"/>
            <a:t>nařízení</a:t>
          </a:r>
        </a:p>
      </dgm:t>
    </dgm:pt>
    <dgm:pt modelId="{DB810D1D-EA57-43CC-9B20-86BFAF25008D}" type="parTrans" cxnId="{02680F0E-5FE5-468B-B89A-6348E427C09B}">
      <dgm:prSet/>
      <dgm:spPr/>
      <dgm:t>
        <a:bodyPr/>
        <a:lstStyle/>
        <a:p>
          <a:endParaRPr lang="cs-CZ"/>
        </a:p>
      </dgm:t>
    </dgm:pt>
    <dgm:pt modelId="{66EF3178-E3F0-48F3-A3CC-D0ECF4FAF155}" type="sibTrans" cxnId="{02680F0E-5FE5-468B-B89A-6348E427C09B}">
      <dgm:prSet/>
      <dgm:spPr/>
      <dgm:t>
        <a:bodyPr/>
        <a:lstStyle/>
        <a:p>
          <a:endParaRPr lang="cs-CZ"/>
        </a:p>
      </dgm:t>
    </dgm:pt>
    <dgm:pt modelId="{5B642A97-9169-4DCF-9735-52F19DC24DDE}">
      <dgm:prSet phldrT="[Text]"/>
      <dgm:spPr/>
      <dgm:t>
        <a:bodyPr/>
        <a:lstStyle/>
        <a:p>
          <a:r>
            <a:rPr lang="cs-CZ" dirty="0"/>
            <a:t>doporučení</a:t>
          </a:r>
        </a:p>
      </dgm:t>
    </dgm:pt>
    <dgm:pt modelId="{4802583F-913C-4649-87E9-4F35562025E5}" type="parTrans" cxnId="{BAEA8D27-3950-4343-96E6-AFDD9FF962D5}">
      <dgm:prSet/>
      <dgm:spPr/>
      <dgm:t>
        <a:bodyPr/>
        <a:lstStyle/>
        <a:p>
          <a:endParaRPr lang="cs-CZ"/>
        </a:p>
      </dgm:t>
    </dgm:pt>
    <dgm:pt modelId="{F7B60DD7-04B4-46EA-B0EC-0226FC7F1D00}" type="sibTrans" cxnId="{BAEA8D27-3950-4343-96E6-AFDD9FF962D5}">
      <dgm:prSet/>
      <dgm:spPr/>
      <dgm:t>
        <a:bodyPr/>
        <a:lstStyle/>
        <a:p>
          <a:endParaRPr lang="cs-CZ"/>
        </a:p>
      </dgm:t>
    </dgm:pt>
    <dgm:pt modelId="{BFE17C28-617D-4281-9F35-A1C84687668B}">
      <dgm:prSet phldrT="[Text]"/>
      <dgm:spPr/>
      <dgm:t>
        <a:bodyPr/>
        <a:lstStyle/>
        <a:p>
          <a:r>
            <a:rPr lang="cs-CZ" dirty="0"/>
            <a:t>stanoviska</a:t>
          </a:r>
        </a:p>
      </dgm:t>
    </dgm:pt>
    <dgm:pt modelId="{7D74F53D-98EF-4783-9204-5FEAF99461A9}" type="parTrans" cxnId="{B9903650-CA41-4DA0-8223-5BC74AE5A07D}">
      <dgm:prSet/>
      <dgm:spPr/>
      <dgm:t>
        <a:bodyPr/>
        <a:lstStyle/>
        <a:p>
          <a:endParaRPr lang="cs-CZ"/>
        </a:p>
      </dgm:t>
    </dgm:pt>
    <dgm:pt modelId="{65E08C67-E19D-42EE-83BD-5471133392DC}" type="sibTrans" cxnId="{B9903650-CA41-4DA0-8223-5BC74AE5A07D}">
      <dgm:prSet/>
      <dgm:spPr/>
      <dgm:t>
        <a:bodyPr/>
        <a:lstStyle/>
        <a:p>
          <a:endParaRPr lang="cs-CZ"/>
        </a:p>
      </dgm:t>
    </dgm:pt>
    <dgm:pt modelId="{DC2266BE-8085-43EC-BA85-29B9F4E37FCA}">
      <dgm:prSet/>
      <dgm:spPr/>
      <dgm:t>
        <a:bodyPr/>
        <a:lstStyle/>
        <a:p>
          <a:r>
            <a:rPr lang="cs-CZ" dirty="0"/>
            <a:t>směrnice</a:t>
          </a:r>
        </a:p>
      </dgm:t>
    </dgm:pt>
    <dgm:pt modelId="{74952AB7-742E-4B72-A719-A8A874FB5409}" type="parTrans" cxnId="{7870A38B-BD17-4A61-A9AA-87281FB3F47B}">
      <dgm:prSet/>
      <dgm:spPr/>
      <dgm:t>
        <a:bodyPr/>
        <a:lstStyle/>
        <a:p>
          <a:endParaRPr lang="cs-CZ"/>
        </a:p>
      </dgm:t>
    </dgm:pt>
    <dgm:pt modelId="{12217196-2D76-4EB7-8B28-A954E30137CA}" type="sibTrans" cxnId="{7870A38B-BD17-4A61-A9AA-87281FB3F47B}">
      <dgm:prSet/>
      <dgm:spPr/>
      <dgm:t>
        <a:bodyPr/>
        <a:lstStyle/>
        <a:p>
          <a:endParaRPr lang="cs-CZ"/>
        </a:p>
      </dgm:t>
    </dgm:pt>
    <dgm:pt modelId="{839833C3-4678-47D0-92B4-C35BBBBC039C}">
      <dgm:prSet/>
      <dgm:spPr/>
      <dgm:t>
        <a:bodyPr/>
        <a:lstStyle/>
        <a:p>
          <a:r>
            <a:rPr lang="cs-CZ" dirty="0"/>
            <a:t>rozhodnutí</a:t>
          </a:r>
        </a:p>
      </dgm:t>
    </dgm:pt>
    <dgm:pt modelId="{0528D384-B8A0-49DC-96DD-6A50A524E6D2}" type="parTrans" cxnId="{521E10EB-F428-4DAA-BA0A-9B24249C7AC9}">
      <dgm:prSet/>
      <dgm:spPr/>
      <dgm:t>
        <a:bodyPr/>
        <a:lstStyle/>
        <a:p>
          <a:endParaRPr lang="cs-CZ"/>
        </a:p>
      </dgm:t>
    </dgm:pt>
    <dgm:pt modelId="{C4AD2874-DAEB-44E6-B2C9-9C1581D572F3}" type="sibTrans" cxnId="{521E10EB-F428-4DAA-BA0A-9B24249C7AC9}">
      <dgm:prSet/>
      <dgm:spPr/>
      <dgm:t>
        <a:bodyPr/>
        <a:lstStyle/>
        <a:p>
          <a:endParaRPr lang="cs-CZ"/>
        </a:p>
      </dgm:t>
    </dgm:pt>
    <dgm:pt modelId="{E3F35B2C-783A-4805-AC6B-DF182612D066}" type="pres">
      <dgm:prSet presAssocID="{23E4477E-360D-41D8-9825-33C9C75029E9}" presName="Name0" presStyleCnt="0">
        <dgm:presLayoutVars>
          <dgm:chMax val="7"/>
          <dgm:chPref val="7"/>
          <dgm:dir/>
        </dgm:presLayoutVars>
      </dgm:prSet>
      <dgm:spPr/>
    </dgm:pt>
    <dgm:pt modelId="{40D05BE3-A399-469B-B694-25C27E58ED5F}" type="pres">
      <dgm:prSet presAssocID="{23E4477E-360D-41D8-9825-33C9C75029E9}" presName="Name1" presStyleCnt="0"/>
      <dgm:spPr/>
    </dgm:pt>
    <dgm:pt modelId="{B8493F32-B567-4518-A9D0-2188A04E4076}" type="pres">
      <dgm:prSet presAssocID="{23E4477E-360D-41D8-9825-33C9C75029E9}" presName="cycle" presStyleCnt="0"/>
      <dgm:spPr/>
    </dgm:pt>
    <dgm:pt modelId="{0D4B3BBA-357B-4949-830B-52BF5B11CF31}" type="pres">
      <dgm:prSet presAssocID="{23E4477E-360D-41D8-9825-33C9C75029E9}" presName="srcNode" presStyleLbl="node1" presStyleIdx="0" presStyleCnt="5"/>
      <dgm:spPr/>
    </dgm:pt>
    <dgm:pt modelId="{9A2DF5EA-DE83-4556-AE9F-2B7E746AFD3F}" type="pres">
      <dgm:prSet presAssocID="{23E4477E-360D-41D8-9825-33C9C75029E9}" presName="conn" presStyleLbl="parChTrans1D2" presStyleIdx="0" presStyleCnt="1"/>
      <dgm:spPr/>
    </dgm:pt>
    <dgm:pt modelId="{0C424538-D7A3-4B2E-ABFF-EED97CF1140A}" type="pres">
      <dgm:prSet presAssocID="{23E4477E-360D-41D8-9825-33C9C75029E9}" presName="extraNode" presStyleLbl="node1" presStyleIdx="0" presStyleCnt="5"/>
      <dgm:spPr/>
    </dgm:pt>
    <dgm:pt modelId="{7DA81D51-9555-4DC8-B285-70D80731AD0A}" type="pres">
      <dgm:prSet presAssocID="{23E4477E-360D-41D8-9825-33C9C75029E9}" presName="dstNode" presStyleLbl="node1" presStyleIdx="0" presStyleCnt="5"/>
      <dgm:spPr/>
    </dgm:pt>
    <dgm:pt modelId="{A7B22CB9-FECF-480D-8DCC-DE6F498487DC}" type="pres">
      <dgm:prSet presAssocID="{EB4CC315-9979-4A9E-83D4-F4094F74C254}" presName="text_1" presStyleLbl="node1" presStyleIdx="0" presStyleCnt="5">
        <dgm:presLayoutVars>
          <dgm:bulletEnabled val="1"/>
        </dgm:presLayoutVars>
      </dgm:prSet>
      <dgm:spPr/>
    </dgm:pt>
    <dgm:pt modelId="{C81EF950-5F06-42C7-8F1C-E9D73F21E4A0}" type="pres">
      <dgm:prSet presAssocID="{EB4CC315-9979-4A9E-83D4-F4094F74C254}" presName="accent_1" presStyleCnt="0"/>
      <dgm:spPr/>
    </dgm:pt>
    <dgm:pt modelId="{5AEAA000-5D7D-4D2D-A3BF-0E9F61B5E91B}" type="pres">
      <dgm:prSet presAssocID="{EB4CC315-9979-4A9E-83D4-F4094F74C254}" presName="accentRepeatNode" presStyleLbl="solidFgAcc1" presStyleIdx="0" presStyleCnt="5"/>
      <dgm:spPr/>
    </dgm:pt>
    <dgm:pt modelId="{C8D72078-FAFE-418D-AE52-AA4BEC5ADD33}" type="pres">
      <dgm:prSet presAssocID="{DC2266BE-8085-43EC-BA85-29B9F4E37FCA}" presName="text_2" presStyleLbl="node1" presStyleIdx="1" presStyleCnt="5">
        <dgm:presLayoutVars>
          <dgm:bulletEnabled val="1"/>
        </dgm:presLayoutVars>
      </dgm:prSet>
      <dgm:spPr/>
    </dgm:pt>
    <dgm:pt modelId="{68860A67-3FD5-4507-AAB5-7207E226A93D}" type="pres">
      <dgm:prSet presAssocID="{DC2266BE-8085-43EC-BA85-29B9F4E37FCA}" presName="accent_2" presStyleCnt="0"/>
      <dgm:spPr/>
    </dgm:pt>
    <dgm:pt modelId="{1A24357C-6FA3-49D7-88B9-07607DE1D739}" type="pres">
      <dgm:prSet presAssocID="{DC2266BE-8085-43EC-BA85-29B9F4E37FCA}" presName="accentRepeatNode" presStyleLbl="solidFgAcc1" presStyleIdx="1" presStyleCnt="5"/>
      <dgm:spPr/>
    </dgm:pt>
    <dgm:pt modelId="{64BABF6A-6455-4E89-A68A-5ED74C2DB279}" type="pres">
      <dgm:prSet presAssocID="{839833C3-4678-47D0-92B4-C35BBBBC039C}" presName="text_3" presStyleLbl="node1" presStyleIdx="2" presStyleCnt="5">
        <dgm:presLayoutVars>
          <dgm:bulletEnabled val="1"/>
        </dgm:presLayoutVars>
      </dgm:prSet>
      <dgm:spPr/>
    </dgm:pt>
    <dgm:pt modelId="{ACD93FD2-DAEE-4A08-86C3-C09DCE8761F0}" type="pres">
      <dgm:prSet presAssocID="{839833C3-4678-47D0-92B4-C35BBBBC039C}" presName="accent_3" presStyleCnt="0"/>
      <dgm:spPr/>
    </dgm:pt>
    <dgm:pt modelId="{026F3316-7B9B-4643-8930-75E10F898D12}" type="pres">
      <dgm:prSet presAssocID="{839833C3-4678-47D0-92B4-C35BBBBC039C}" presName="accentRepeatNode" presStyleLbl="solidFgAcc1" presStyleIdx="2" presStyleCnt="5"/>
      <dgm:spPr/>
    </dgm:pt>
    <dgm:pt modelId="{1B5C5BC0-2BC5-455D-891E-F227FEC633B1}" type="pres">
      <dgm:prSet presAssocID="{5B642A97-9169-4DCF-9735-52F19DC24DDE}" presName="text_4" presStyleLbl="node1" presStyleIdx="3" presStyleCnt="5">
        <dgm:presLayoutVars>
          <dgm:bulletEnabled val="1"/>
        </dgm:presLayoutVars>
      </dgm:prSet>
      <dgm:spPr/>
    </dgm:pt>
    <dgm:pt modelId="{0F848BCA-9799-411D-8781-32F8C6B4647C}" type="pres">
      <dgm:prSet presAssocID="{5B642A97-9169-4DCF-9735-52F19DC24DDE}" presName="accent_4" presStyleCnt="0"/>
      <dgm:spPr/>
    </dgm:pt>
    <dgm:pt modelId="{032FDB71-3C94-4CF8-8B18-53696E5AA7B9}" type="pres">
      <dgm:prSet presAssocID="{5B642A97-9169-4DCF-9735-52F19DC24DDE}" presName="accentRepeatNode" presStyleLbl="solidFgAcc1" presStyleIdx="3" presStyleCnt="5"/>
      <dgm:spPr/>
    </dgm:pt>
    <dgm:pt modelId="{6F049018-FDD7-4756-8EEA-4ADE1045E035}" type="pres">
      <dgm:prSet presAssocID="{BFE17C28-617D-4281-9F35-A1C84687668B}" presName="text_5" presStyleLbl="node1" presStyleIdx="4" presStyleCnt="5">
        <dgm:presLayoutVars>
          <dgm:bulletEnabled val="1"/>
        </dgm:presLayoutVars>
      </dgm:prSet>
      <dgm:spPr/>
    </dgm:pt>
    <dgm:pt modelId="{BCD2FB28-CFE9-44C0-A36A-97EF4EE99934}" type="pres">
      <dgm:prSet presAssocID="{BFE17C28-617D-4281-9F35-A1C84687668B}" presName="accent_5" presStyleCnt="0"/>
      <dgm:spPr/>
    </dgm:pt>
    <dgm:pt modelId="{9A6C1E42-9F42-4E13-B915-FC44C10597DB}" type="pres">
      <dgm:prSet presAssocID="{BFE17C28-617D-4281-9F35-A1C84687668B}" presName="accentRepeatNode" presStyleLbl="solidFgAcc1" presStyleIdx="4" presStyleCnt="5"/>
      <dgm:spPr/>
    </dgm:pt>
  </dgm:ptLst>
  <dgm:cxnLst>
    <dgm:cxn modelId="{02680F0E-5FE5-468B-B89A-6348E427C09B}" srcId="{23E4477E-360D-41D8-9825-33C9C75029E9}" destId="{EB4CC315-9979-4A9E-83D4-F4094F74C254}" srcOrd="0" destOrd="0" parTransId="{DB810D1D-EA57-43CC-9B20-86BFAF25008D}" sibTransId="{66EF3178-E3F0-48F3-A3CC-D0ECF4FAF155}"/>
    <dgm:cxn modelId="{BAEA8D27-3950-4343-96E6-AFDD9FF962D5}" srcId="{23E4477E-360D-41D8-9825-33C9C75029E9}" destId="{5B642A97-9169-4DCF-9735-52F19DC24DDE}" srcOrd="3" destOrd="0" parTransId="{4802583F-913C-4649-87E9-4F35562025E5}" sibTransId="{F7B60DD7-04B4-46EA-B0EC-0226FC7F1D00}"/>
    <dgm:cxn modelId="{8DD23D2E-9118-4F97-A057-10CEC842685D}" type="presOf" srcId="{EB4CC315-9979-4A9E-83D4-F4094F74C254}" destId="{A7B22CB9-FECF-480D-8DCC-DE6F498487DC}" srcOrd="0" destOrd="0" presId="urn:microsoft.com/office/officeart/2008/layout/VerticalCurvedList"/>
    <dgm:cxn modelId="{B11A6933-C8A0-4903-A8D1-84175B746D16}" type="presOf" srcId="{BFE17C28-617D-4281-9F35-A1C84687668B}" destId="{6F049018-FDD7-4756-8EEA-4ADE1045E035}" srcOrd="0" destOrd="0" presId="urn:microsoft.com/office/officeart/2008/layout/VerticalCurvedList"/>
    <dgm:cxn modelId="{B9903650-CA41-4DA0-8223-5BC74AE5A07D}" srcId="{23E4477E-360D-41D8-9825-33C9C75029E9}" destId="{BFE17C28-617D-4281-9F35-A1C84687668B}" srcOrd="4" destOrd="0" parTransId="{7D74F53D-98EF-4783-9204-5FEAF99461A9}" sibTransId="{65E08C67-E19D-42EE-83BD-5471133392DC}"/>
    <dgm:cxn modelId="{7870A38B-BD17-4A61-A9AA-87281FB3F47B}" srcId="{23E4477E-360D-41D8-9825-33C9C75029E9}" destId="{DC2266BE-8085-43EC-BA85-29B9F4E37FCA}" srcOrd="1" destOrd="0" parTransId="{74952AB7-742E-4B72-A719-A8A874FB5409}" sibTransId="{12217196-2D76-4EB7-8B28-A954E30137CA}"/>
    <dgm:cxn modelId="{3FBA1F92-D878-405F-B1FC-4BD2E55AF366}" type="presOf" srcId="{66EF3178-E3F0-48F3-A3CC-D0ECF4FAF155}" destId="{9A2DF5EA-DE83-4556-AE9F-2B7E746AFD3F}" srcOrd="0" destOrd="0" presId="urn:microsoft.com/office/officeart/2008/layout/VerticalCurvedList"/>
    <dgm:cxn modelId="{D6136DAB-D710-4FE8-8B47-EF9AA06053F1}" type="presOf" srcId="{DC2266BE-8085-43EC-BA85-29B9F4E37FCA}" destId="{C8D72078-FAFE-418D-AE52-AA4BEC5ADD33}" srcOrd="0" destOrd="0" presId="urn:microsoft.com/office/officeart/2008/layout/VerticalCurvedList"/>
    <dgm:cxn modelId="{D9D986B8-C043-43E8-8A0F-6836028273ED}" type="presOf" srcId="{5B642A97-9169-4DCF-9735-52F19DC24DDE}" destId="{1B5C5BC0-2BC5-455D-891E-F227FEC633B1}" srcOrd="0" destOrd="0" presId="urn:microsoft.com/office/officeart/2008/layout/VerticalCurvedList"/>
    <dgm:cxn modelId="{B656A9C1-39EA-4ED1-A573-EBF036D04BF1}" type="presOf" srcId="{839833C3-4678-47D0-92B4-C35BBBBC039C}" destId="{64BABF6A-6455-4E89-A68A-5ED74C2DB279}" srcOrd="0" destOrd="0" presId="urn:microsoft.com/office/officeart/2008/layout/VerticalCurvedList"/>
    <dgm:cxn modelId="{521E10EB-F428-4DAA-BA0A-9B24249C7AC9}" srcId="{23E4477E-360D-41D8-9825-33C9C75029E9}" destId="{839833C3-4678-47D0-92B4-C35BBBBC039C}" srcOrd="2" destOrd="0" parTransId="{0528D384-B8A0-49DC-96DD-6A50A524E6D2}" sibTransId="{C4AD2874-DAEB-44E6-B2C9-9C1581D572F3}"/>
    <dgm:cxn modelId="{BF52B4F7-4333-4102-9F56-707C59742B0E}" type="presOf" srcId="{23E4477E-360D-41D8-9825-33C9C75029E9}" destId="{E3F35B2C-783A-4805-AC6B-DF182612D066}" srcOrd="0" destOrd="0" presId="urn:microsoft.com/office/officeart/2008/layout/VerticalCurvedList"/>
    <dgm:cxn modelId="{2B7A025F-E1B3-41EF-B2C5-BCD8784C179E}" type="presParOf" srcId="{E3F35B2C-783A-4805-AC6B-DF182612D066}" destId="{40D05BE3-A399-469B-B694-25C27E58ED5F}" srcOrd="0" destOrd="0" presId="urn:microsoft.com/office/officeart/2008/layout/VerticalCurvedList"/>
    <dgm:cxn modelId="{3E88EAED-A4D6-4260-88A1-2C285767C3E4}" type="presParOf" srcId="{40D05BE3-A399-469B-B694-25C27E58ED5F}" destId="{B8493F32-B567-4518-A9D0-2188A04E4076}" srcOrd="0" destOrd="0" presId="urn:microsoft.com/office/officeart/2008/layout/VerticalCurvedList"/>
    <dgm:cxn modelId="{1D94E979-F42F-480D-BB44-E95F56B04AD8}" type="presParOf" srcId="{B8493F32-B567-4518-A9D0-2188A04E4076}" destId="{0D4B3BBA-357B-4949-830B-52BF5B11CF31}" srcOrd="0" destOrd="0" presId="urn:microsoft.com/office/officeart/2008/layout/VerticalCurvedList"/>
    <dgm:cxn modelId="{ECFEFCBD-F767-4CD7-ADA8-E9B0CBCE465F}" type="presParOf" srcId="{B8493F32-B567-4518-A9D0-2188A04E4076}" destId="{9A2DF5EA-DE83-4556-AE9F-2B7E746AFD3F}" srcOrd="1" destOrd="0" presId="urn:microsoft.com/office/officeart/2008/layout/VerticalCurvedList"/>
    <dgm:cxn modelId="{C8CA53E3-1D42-47E9-BBEF-28F6AD23E300}" type="presParOf" srcId="{B8493F32-B567-4518-A9D0-2188A04E4076}" destId="{0C424538-D7A3-4B2E-ABFF-EED97CF1140A}" srcOrd="2" destOrd="0" presId="urn:microsoft.com/office/officeart/2008/layout/VerticalCurvedList"/>
    <dgm:cxn modelId="{26E87456-9883-4D2E-8417-F4CFACD01689}" type="presParOf" srcId="{B8493F32-B567-4518-A9D0-2188A04E4076}" destId="{7DA81D51-9555-4DC8-B285-70D80731AD0A}" srcOrd="3" destOrd="0" presId="urn:microsoft.com/office/officeart/2008/layout/VerticalCurvedList"/>
    <dgm:cxn modelId="{EEF3C46C-D9D5-4B83-81B2-6496C52D00EB}" type="presParOf" srcId="{40D05BE3-A399-469B-B694-25C27E58ED5F}" destId="{A7B22CB9-FECF-480D-8DCC-DE6F498487DC}" srcOrd="1" destOrd="0" presId="urn:microsoft.com/office/officeart/2008/layout/VerticalCurvedList"/>
    <dgm:cxn modelId="{AECC1869-3FBF-4006-B7B1-A6E0953206E5}" type="presParOf" srcId="{40D05BE3-A399-469B-B694-25C27E58ED5F}" destId="{C81EF950-5F06-42C7-8F1C-E9D73F21E4A0}" srcOrd="2" destOrd="0" presId="urn:microsoft.com/office/officeart/2008/layout/VerticalCurvedList"/>
    <dgm:cxn modelId="{D97EFDE7-6D7F-4E48-8510-C372AF4AD4CC}" type="presParOf" srcId="{C81EF950-5F06-42C7-8F1C-E9D73F21E4A0}" destId="{5AEAA000-5D7D-4D2D-A3BF-0E9F61B5E91B}" srcOrd="0" destOrd="0" presId="urn:microsoft.com/office/officeart/2008/layout/VerticalCurvedList"/>
    <dgm:cxn modelId="{BB996567-5606-4032-9F69-5C75D4BB478E}" type="presParOf" srcId="{40D05BE3-A399-469B-B694-25C27E58ED5F}" destId="{C8D72078-FAFE-418D-AE52-AA4BEC5ADD33}" srcOrd="3" destOrd="0" presId="urn:microsoft.com/office/officeart/2008/layout/VerticalCurvedList"/>
    <dgm:cxn modelId="{8F14EFD2-BA8D-430C-B36A-ED96FA5F8D9B}" type="presParOf" srcId="{40D05BE3-A399-469B-B694-25C27E58ED5F}" destId="{68860A67-3FD5-4507-AAB5-7207E226A93D}" srcOrd="4" destOrd="0" presId="urn:microsoft.com/office/officeart/2008/layout/VerticalCurvedList"/>
    <dgm:cxn modelId="{53070641-C893-4297-9983-B2E597537438}" type="presParOf" srcId="{68860A67-3FD5-4507-AAB5-7207E226A93D}" destId="{1A24357C-6FA3-49D7-88B9-07607DE1D739}" srcOrd="0" destOrd="0" presId="urn:microsoft.com/office/officeart/2008/layout/VerticalCurvedList"/>
    <dgm:cxn modelId="{6899D68F-39E9-43FF-891A-3EF89A13E6C0}" type="presParOf" srcId="{40D05BE3-A399-469B-B694-25C27E58ED5F}" destId="{64BABF6A-6455-4E89-A68A-5ED74C2DB279}" srcOrd="5" destOrd="0" presId="urn:microsoft.com/office/officeart/2008/layout/VerticalCurvedList"/>
    <dgm:cxn modelId="{9DD79E86-B5BF-4843-8493-4E9C0E776461}" type="presParOf" srcId="{40D05BE3-A399-469B-B694-25C27E58ED5F}" destId="{ACD93FD2-DAEE-4A08-86C3-C09DCE8761F0}" srcOrd="6" destOrd="0" presId="urn:microsoft.com/office/officeart/2008/layout/VerticalCurvedList"/>
    <dgm:cxn modelId="{189FF272-34DF-4DEF-9771-03F1ACF5020C}" type="presParOf" srcId="{ACD93FD2-DAEE-4A08-86C3-C09DCE8761F0}" destId="{026F3316-7B9B-4643-8930-75E10F898D12}" srcOrd="0" destOrd="0" presId="urn:microsoft.com/office/officeart/2008/layout/VerticalCurvedList"/>
    <dgm:cxn modelId="{F05AADE3-C812-43DE-84CF-798D36771C2D}" type="presParOf" srcId="{40D05BE3-A399-469B-B694-25C27E58ED5F}" destId="{1B5C5BC0-2BC5-455D-891E-F227FEC633B1}" srcOrd="7" destOrd="0" presId="urn:microsoft.com/office/officeart/2008/layout/VerticalCurvedList"/>
    <dgm:cxn modelId="{78BA2FFE-06BE-491B-A268-D69BC170B2D6}" type="presParOf" srcId="{40D05BE3-A399-469B-B694-25C27E58ED5F}" destId="{0F848BCA-9799-411D-8781-32F8C6B4647C}" srcOrd="8" destOrd="0" presId="urn:microsoft.com/office/officeart/2008/layout/VerticalCurvedList"/>
    <dgm:cxn modelId="{7078771E-6A90-49C2-B9FD-19A491AE6DB1}" type="presParOf" srcId="{0F848BCA-9799-411D-8781-32F8C6B4647C}" destId="{032FDB71-3C94-4CF8-8B18-53696E5AA7B9}" srcOrd="0" destOrd="0" presId="urn:microsoft.com/office/officeart/2008/layout/VerticalCurvedList"/>
    <dgm:cxn modelId="{9334E471-003D-4685-823A-F2545B0AE484}" type="presParOf" srcId="{40D05BE3-A399-469B-B694-25C27E58ED5F}" destId="{6F049018-FDD7-4756-8EEA-4ADE1045E035}" srcOrd="9" destOrd="0" presId="urn:microsoft.com/office/officeart/2008/layout/VerticalCurvedList"/>
    <dgm:cxn modelId="{0D9E3ED6-4451-4D2D-B2BF-7A855E70E134}" type="presParOf" srcId="{40D05BE3-A399-469B-B694-25C27E58ED5F}" destId="{BCD2FB28-CFE9-44C0-A36A-97EF4EE99934}" srcOrd="10" destOrd="0" presId="urn:microsoft.com/office/officeart/2008/layout/VerticalCurvedList"/>
    <dgm:cxn modelId="{A2ED2B44-77E6-4E79-9DC2-A325934991B1}" type="presParOf" srcId="{BCD2FB28-CFE9-44C0-A36A-97EF4EE99934}" destId="{9A6C1E42-9F42-4E13-B915-FC44C10597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E9C91E-1C1C-40AF-B300-676115176AFB}" type="doc">
      <dgm:prSet loTypeId="urn:microsoft.com/office/officeart/2005/8/layout/hProcess9" loCatId="process" qsTypeId="urn:microsoft.com/office/officeart/2005/8/quickstyle/simple1" qsCatId="simple" csTypeId="urn:microsoft.com/office/officeart/2005/8/colors/accent1_2" csCatId="accent1" phldr="1"/>
      <dgm:spPr/>
    </dgm:pt>
    <dgm:pt modelId="{EBEC0B86-F53E-4F9D-A5B4-5563608704E2}">
      <dgm:prSet phldrT="[Text]"/>
      <dgm:spPr/>
      <dgm:t>
        <a:bodyPr/>
        <a:lstStyle/>
        <a:p>
          <a:r>
            <a:rPr lang="cs-CZ" dirty="0"/>
            <a:t>Komise </a:t>
          </a:r>
        </a:p>
        <a:p>
          <a:r>
            <a:rPr lang="cs-CZ" dirty="0"/>
            <a:t>navrhuje</a:t>
          </a:r>
        </a:p>
      </dgm:t>
    </dgm:pt>
    <dgm:pt modelId="{BD9938D5-09C1-411C-86F4-414B9ACC1CD0}" type="parTrans" cxnId="{390CC5AE-3C3D-42C0-A5DE-AE499398223C}">
      <dgm:prSet/>
      <dgm:spPr/>
      <dgm:t>
        <a:bodyPr/>
        <a:lstStyle/>
        <a:p>
          <a:endParaRPr lang="cs-CZ"/>
        </a:p>
      </dgm:t>
    </dgm:pt>
    <dgm:pt modelId="{40DC797B-65B6-48A8-BA69-0FB12260C719}" type="sibTrans" cxnId="{390CC5AE-3C3D-42C0-A5DE-AE499398223C}">
      <dgm:prSet/>
      <dgm:spPr/>
      <dgm:t>
        <a:bodyPr/>
        <a:lstStyle/>
        <a:p>
          <a:endParaRPr lang="cs-CZ"/>
        </a:p>
      </dgm:t>
    </dgm:pt>
    <dgm:pt modelId="{FFFBE9E0-5048-408B-A845-53FF6CF974A3}">
      <dgm:prSet phldrT="[Text]"/>
      <dgm:spPr/>
      <dgm:t>
        <a:bodyPr/>
        <a:lstStyle/>
        <a:p>
          <a:r>
            <a:rPr lang="cs-CZ" dirty="0"/>
            <a:t>Evropský parlament a Rada EU </a:t>
          </a:r>
        </a:p>
        <a:p>
          <a:r>
            <a:rPr lang="cs-CZ" dirty="0"/>
            <a:t>spolurozhodují</a:t>
          </a:r>
        </a:p>
      </dgm:t>
    </dgm:pt>
    <dgm:pt modelId="{5AF71786-9D48-462F-B4CD-1DE97348408E}" type="parTrans" cxnId="{945CA8C8-851F-4367-A4B7-0C34BBC79881}">
      <dgm:prSet/>
      <dgm:spPr/>
      <dgm:t>
        <a:bodyPr/>
        <a:lstStyle/>
        <a:p>
          <a:endParaRPr lang="cs-CZ"/>
        </a:p>
      </dgm:t>
    </dgm:pt>
    <dgm:pt modelId="{25FE75BF-5FA2-40A7-B38C-DA9136FF6B00}" type="sibTrans" cxnId="{945CA8C8-851F-4367-A4B7-0C34BBC79881}">
      <dgm:prSet/>
      <dgm:spPr/>
      <dgm:t>
        <a:bodyPr/>
        <a:lstStyle/>
        <a:p>
          <a:endParaRPr lang="cs-CZ"/>
        </a:p>
      </dgm:t>
    </dgm:pt>
    <dgm:pt modelId="{6399368A-2F6F-4721-9A88-41760494B22A}" type="pres">
      <dgm:prSet presAssocID="{9BE9C91E-1C1C-40AF-B300-676115176AFB}" presName="CompostProcess" presStyleCnt="0">
        <dgm:presLayoutVars>
          <dgm:dir/>
          <dgm:resizeHandles val="exact"/>
        </dgm:presLayoutVars>
      </dgm:prSet>
      <dgm:spPr/>
    </dgm:pt>
    <dgm:pt modelId="{7A97FCD6-1566-4EA5-876F-1C6683512B99}" type="pres">
      <dgm:prSet presAssocID="{9BE9C91E-1C1C-40AF-B300-676115176AFB}" presName="arrow" presStyleLbl="bgShp" presStyleIdx="0" presStyleCnt="1"/>
      <dgm:spPr/>
    </dgm:pt>
    <dgm:pt modelId="{F0357BE3-9E27-4940-994C-10AB52B77AF3}" type="pres">
      <dgm:prSet presAssocID="{9BE9C91E-1C1C-40AF-B300-676115176AFB}" presName="linearProcess" presStyleCnt="0"/>
      <dgm:spPr/>
    </dgm:pt>
    <dgm:pt modelId="{BC077A89-FAF3-482A-93F6-57C115EB2C42}" type="pres">
      <dgm:prSet presAssocID="{EBEC0B86-F53E-4F9D-A5B4-5563608704E2}" presName="textNode" presStyleLbl="node1" presStyleIdx="0" presStyleCnt="2">
        <dgm:presLayoutVars>
          <dgm:bulletEnabled val="1"/>
        </dgm:presLayoutVars>
      </dgm:prSet>
      <dgm:spPr/>
    </dgm:pt>
    <dgm:pt modelId="{7BF0B620-427C-43BE-8826-C5643EC76297}" type="pres">
      <dgm:prSet presAssocID="{40DC797B-65B6-48A8-BA69-0FB12260C719}" presName="sibTrans" presStyleCnt="0"/>
      <dgm:spPr/>
    </dgm:pt>
    <dgm:pt modelId="{463AB9FD-0178-43E9-8AFF-1A04E8EDE63F}" type="pres">
      <dgm:prSet presAssocID="{FFFBE9E0-5048-408B-A845-53FF6CF974A3}" presName="textNode" presStyleLbl="node1" presStyleIdx="1" presStyleCnt="2">
        <dgm:presLayoutVars>
          <dgm:bulletEnabled val="1"/>
        </dgm:presLayoutVars>
      </dgm:prSet>
      <dgm:spPr/>
    </dgm:pt>
  </dgm:ptLst>
  <dgm:cxnLst>
    <dgm:cxn modelId="{721A9F26-C48F-42D3-B51A-4983414C4839}" type="presOf" srcId="{EBEC0B86-F53E-4F9D-A5B4-5563608704E2}" destId="{BC077A89-FAF3-482A-93F6-57C115EB2C42}" srcOrd="0" destOrd="0" presId="urn:microsoft.com/office/officeart/2005/8/layout/hProcess9"/>
    <dgm:cxn modelId="{50CC074B-F6CE-4E33-B431-7067B2E308C6}" type="presOf" srcId="{9BE9C91E-1C1C-40AF-B300-676115176AFB}" destId="{6399368A-2F6F-4721-9A88-41760494B22A}" srcOrd="0" destOrd="0" presId="urn:microsoft.com/office/officeart/2005/8/layout/hProcess9"/>
    <dgm:cxn modelId="{791E1497-2BDB-4551-8618-BBECD8110CD6}" type="presOf" srcId="{FFFBE9E0-5048-408B-A845-53FF6CF974A3}" destId="{463AB9FD-0178-43E9-8AFF-1A04E8EDE63F}" srcOrd="0" destOrd="0" presId="urn:microsoft.com/office/officeart/2005/8/layout/hProcess9"/>
    <dgm:cxn modelId="{390CC5AE-3C3D-42C0-A5DE-AE499398223C}" srcId="{9BE9C91E-1C1C-40AF-B300-676115176AFB}" destId="{EBEC0B86-F53E-4F9D-A5B4-5563608704E2}" srcOrd="0" destOrd="0" parTransId="{BD9938D5-09C1-411C-86F4-414B9ACC1CD0}" sibTransId="{40DC797B-65B6-48A8-BA69-0FB12260C719}"/>
    <dgm:cxn modelId="{945CA8C8-851F-4367-A4B7-0C34BBC79881}" srcId="{9BE9C91E-1C1C-40AF-B300-676115176AFB}" destId="{FFFBE9E0-5048-408B-A845-53FF6CF974A3}" srcOrd="1" destOrd="0" parTransId="{5AF71786-9D48-462F-B4CD-1DE97348408E}" sibTransId="{25FE75BF-5FA2-40A7-B38C-DA9136FF6B00}"/>
    <dgm:cxn modelId="{3419383D-5F7D-4961-9325-2451D8F9FE4C}" type="presParOf" srcId="{6399368A-2F6F-4721-9A88-41760494B22A}" destId="{7A97FCD6-1566-4EA5-876F-1C6683512B99}" srcOrd="0" destOrd="0" presId="urn:microsoft.com/office/officeart/2005/8/layout/hProcess9"/>
    <dgm:cxn modelId="{63413B0B-A972-4CD7-BD1E-38AEB7631028}" type="presParOf" srcId="{6399368A-2F6F-4721-9A88-41760494B22A}" destId="{F0357BE3-9E27-4940-994C-10AB52B77AF3}" srcOrd="1" destOrd="0" presId="urn:microsoft.com/office/officeart/2005/8/layout/hProcess9"/>
    <dgm:cxn modelId="{7104CDC9-4340-4788-9F0F-1DFB689191AC}" type="presParOf" srcId="{F0357BE3-9E27-4940-994C-10AB52B77AF3}" destId="{BC077A89-FAF3-482A-93F6-57C115EB2C42}" srcOrd="0" destOrd="0" presId="urn:microsoft.com/office/officeart/2005/8/layout/hProcess9"/>
    <dgm:cxn modelId="{0C19A5BA-058B-4907-BCAB-D6747ADF4E69}" type="presParOf" srcId="{F0357BE3-9E27-4940-994C-10AB52B77AF3}" destId="{7BF0B620-427C-43BE-8826-C5643EC76297}" srcOrd="1" destOrd="0" presId="urn:microsoft.com/office/officeart/2005/8/layout/hProcess9"/>
    <dgm:cxn modelId="{BA68B440-3584-4143-BA69-F38729021BAD}" type="presParOf" srcId="{F0357BE3-9E27-4940-994C-10AB52B77AF3}" destId="{463AB9FD-0178-43E9-8AFF-1A04E8EDE63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6D3C59-8E2C-426E-89F6-E61E47F1D8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18531214-253C-4222-9F27-E8BBB610B6B7}">
      <dgm:prSet phldrT="[Text]"/>
      <dgm:spPr/>
      <dgm:t>
        <a:bodyPr/>
        <a:lstStyle/>
        <a:p>
          <a:r>
            <a:rPr lang="cs-CZ" dirty="0"/>
            <a:t>výlučné</a:t>
          </a:r>
        </a:p>
      </dgm:t>
    </dgm:pt>
    <dgm:pt modelId="{F0285701-B4A2-41A4-94E1-C1F3EF22134B}" type="parTrans" cxnId="{004EA74D-BD8A-4DD5-A025-73641A1E4B7F}">
      <dgm:prSet/>
      <dgm:spPr/>
      <dgm:t>
        <a:bodyPr/>
        <a:lstStyle/>
        <a:p>
          <a:endParaRPr lang="cs-CZ"/>
        </a:p>
      </dgm:t>
    </dgm:pt>
    <dgm:pt modelId="{6BB41284-9C06-40BF-9DF7-F031694CC20E}" type="sibTrans" cxnId="{004EA74D-BD8A-4DD5-A025-73641A1E4B7F}">
      <dgm:prSet/>
      <dgm:spPr/>
      <dgm:t>
        <a:bodyPr/>
        <a:lstStyle/>
        <a:p>
          <a:endParaRPr lang="cs-CZ"/>
        </a:p>
      </dgm:t>
    </dgm:pt>
    <dgm:pt modelId="{39A19F0C-9488-434A-B4DB-1378FC5BC991}">
      <dgm:prSet phldrT="[Text]"/>
      <dgm:spPr/>
      <dgm:t>
        <a:bodyPr/>
        <a:lstStyle/>
        <a:p>
          <a:r>
            <a:rPr lang="cs-CZ" dirty="0"/>
            <a:t>podpůrné</a:t>
          </a:r>
        </a:p>
      </dgm:t>
    </dgm:pt>
    <dgm:pt modelId="{2BD32BFA-A1D0-44E2-9405-19A33EFD0A68}" type="parTrans" cxnId="{22EB2B68-A583-4FE5-AC1B-7CCE4B2191FD}">
      <dgm:prSet/>
      <dgm:spPr/>
      <dgm:t>
        <a:bodyPr/>
        <a:lstStyle/>
        <a:p>
          <a:endParaRPr lang="cs-CZ"/>
        </a:p>
      </dgm:t>
    </dgm:pt>
    <dgm:pt modelId="{EE182FE3-674B-44C6-B2BD-E02BA031A5C3}" type="sibTrans" cxnId="{22EB2B68-A583-4FE5-AC1B-7CCE4B2191FD}">
      <dgm:prSet/>
      <dgm:spPr/>
      <dgm:t>
        <a:bodyPr/>
        <a:lstStyle/>
        <a:p>
          <a:endParaRPr lang="cs-CZ"/>
        </a:p>
      </dgm:t>
    </dgm:pt>
    <dgm:pt modelId="{BA2CF246-D482-47A4-8163-457CFAE09FEE}">
      <dgm:prSet/>
      <dgm:spPr/>
      <dgm:t>
        <a:bodyPr/>
        <a:lstStyle/>
        <a:p>
          <a:r>
            <a:rPr lang="cs-CZ" dirty="0"/>
            <a:t>sdílené</a:t>
          </a:r>
        </a:p>
      </dgm:t>
    </dgm:pt>
    <dgm:pt modelId="{6B398578-AE1C-4C30-B84E-A1A6931F0566}" type="parTrans" cxnId="{63A1DBF7-8A7D-4D12-8179-6303D7538981}">
      <dgm:prSet/>
      <dgm:spPr/>
      <dgm:t>
        <a:bodyPr/>
        <a:lstStyle/>
        <a:p>
          <a:endParaRPr lang="cs-CZ"/>
        </a:p>
      </dgm:t>
    </dgm:pt>
    <dgm:pt modelId="{2C67780D-D7F6-4A5D-818B-A211C53C92CC}" type="sibTrans" cxnId="{63A1DBF7-8A7D-4D12-8179-6303D7538981}">
      <dgm:prSet/>
      <dgm:spPr/>
      <dgm:t>
        <a:bodyPr/>
        <a:lstStyle/>
        <a:p>
          <a:endParaRPr lang="cs-CZ"/>
        </a:p>
      </dgm:t>
    </dgm:pt>
    <dgm:pt modelId="{BE5CDAA0-30A5-428E-BAF6-B0E309A0EB49}">
      <dgm:prSet/>
      <dgm:spPr/>
      <dgm:t>
        <a:bodyPr/>
        <a:lstStyle/>
        <a:p>
          <a:r>
            <a:rPr lang="cs-CZ" dirty="0"/>
            <a:t>koordinační</a:t>
          </a:r>
        </a:p>
      </dgm:t>
    </dgm:pt>
    <dgm:pt modelId="{D6FB1462-9652-40B2-84B5-6D37AA416A9A}" type="parTrans" cxnId="{28D7C79D-1DDB-43E0-9492-D603CEBD512C}">
      <dgm:prSet/>
      <dgm:spPr/>
      <dgm:t>
        <a:bodyPr/>
        <a:lstStyle/>
        <a:p>
          <a:endParaRPr lang="cs-CZ"/>
        </a:p>
      </dgm:t>
    </dgm:pt>
    <dgm:pt modelId="{0AF4A225-C088-4F43-B91C-EAE10D02B9C1}" type="sibTrans" cxnId="{28D7C79D-1DDB-43E0-9492-D603CEBD512C}">
      <dgm:prSet/>
      <dgm:spPr/>
      <dgm:t>
        <a:bodyPr/>
        <a:lstStyle/>
        <a:p>
          <a:endParaRPr lang="cs-CZ"/>
        </a:p>
      </dgm:t>
    </dgm:pt>
    <dgm:pt modelId="{8443A75F-6D67-4ABF-BB50-F0F101342E0B}" type="pres">
      <dgm:prSet presAssocID="{0B6D3C59-8E2C-426E-89F6-E61E47F1D818}" presName="linear" presStyleCnt="0">
        <dgm:presLayoutVars>
          <dgm:dir/>
          <dgm:animLvl val="lvl"/>
          <dgm:resizeHandles val="exact"/>
        </dgm:presLayoutVars>
      </dgm:prSet>
      <dgm:spPr/>
    </dgm:pt>
    <dgm:pt modelId="{182047A3-C4C5-46F5-A2DE-E8E48DF5348D}" type="pres">
      <dgm:prSet presAssocID="{18531214-253C-4222-9F27-E8BBB610B6B7}" presName="parentLin" presStyleCnt="0"/>
      <dgm:spPr/>
    </dgm:pt>
    <dgm:pt modelId="{340F2D03-DCE7-42EC-A748-A472838D6785}" type="pres">
      <dgm:prSet presAssocID="{18531214-253C-4222-9F27-E8BBB610B6B7}" presName="parentLeftMargin" presStyleLbl="node1" presStyleIdx="0" presStyleCnt="4"/>
      <dgm:spPr/>
    </dgm:pt>
    <dgm:pt modelId="{1943F864-7DC9-4DAA-8AC2-4F96C93DB496}" type="pres">
      <dgm:prSet presAssocID="{18531214-253C-4222-9F27-E8BBB610B6B7}" presName="parentText" presStyleLbl="node1" presStyleIdx="0" presStyleCnt="4">
        <dgm:presLayoutVars>
          <dgm:chMax val="0"/>
          <dgm:bulletEnabled val="1"/>
        </dgm:presLayoutVars>
      </dgm:prSet>
      <dgm:spPr/>
    </dgm:pt>
    <dgm:pt modelId="{3AC91597-1100-4D71-8A95-74DA3D20B251}" type="pres">
      <dgm:prSet presAssocID="{18531214-253C-4222-9F27-E8BBB610B6B7}" presName="negativeSpace" presStyleCnt="0"/>
      <dgm:spPr/>
    </dgm:pt>
    <dgm:pt modelId="{0197CE6D-0164-4ED4-AA27-ABB12CD7D0B0}" type="pres">
      <dgm:prSet presAssocID="{18531214-253C-4222-9F27-E8BBB610B6B7}" presName="childText" presStyleLbl="conFgAcc1" presStyleIdx="0" presStyleCnt="4">
        <dgm:presLayoutVars>
          <dgm:bulletEnabled val="1"/>
        </dgm:presLayoutVars>
      </dgm:prSet>
      <dgm:spPr/>
    </dgm:pt>
    <dgm:pt modelId="{F8D5B619-09F1-4387-9A0B-741BF803974C}" type="pres">
      <dgm:prSet presAssocID="{6BB41284-9C06-40BF-9DF7-F031694CC20E}" presName="spaceBetweenRectangles" presStyleCnt="0"/>
      <dgm:spPr/>
    </dgm:pt>
    <dgm:pt modelId="{968DC607-4D67-4C2C-BCDF-F66E102D6D27}" type="pres">
      <dgm:prSet presAssocID="{BA2CF246-D482-47A4-8163-457CFAE09FEE}" presName="parentLin" presStyleCnt="0"/>
      <dgm:spPr/>
    </dgm:pt>
    <dgm:pt modelId="{1DF69BD7-E957-47D1-80C6-66A7136EDB23}" type="pres">
      <dgm:prSet presAssocID="{BA2CF246-D482-47A4-8163-457CFAE09FEE}" presName="parentLeftMargin" presStyleLbl="node1" presStyleIdx="0" presStyleCnt="4"/>
      <dgm:spPr/>
    </dgm:pt>
    <dgm:pt modelId="{BA75E284-E6A4-44A0-A54C-E962D0B27A75}" type="pres">
      <dgm:prSet presAssocID="{BA2CF246-D482-47A4-8163-457CFAE09FEE}" presName="parentText" presStyleLbl="node1" presStyleIdx="1" presStyleCnt="4">
        <dgm:presLayoutVars>
          <dgm:chMax val="0"/>
          <dgm:bulletEnabled val="1"/>
        </dgm:presLayoutVars>
      </dgm:prSet>
      <dgm:spPr/>
    </dgm:pt>
    <dgm:pt modelId="{300F1B2E-883D-4B25-BE5A-5DBE56F420DE}" type="pres">
      <dgm:prSet presAssocID="{BA2CF246-D482-47A4-8163-457CFAE09FEE}" presName="negativeSpace" presStyleCnt="0"/>
      <dgm:spPr/>
    </dgm:pt>
    <dgm:pt modelId="{E886394B-48C4-47A3-8004-4802291B3A19}" type="pres">
      <dgm:prSet presAssocID="{BA2CF246-D482-47A4-8163-457CFAE09FEE}" presName="childText" presStyleLbl="conFgAcc1" presStyleIdx="1" presStyleCnt="4">
        <dgm:presLayoutVars>
          <dgm:bulletEnabled val="1"/>
        </dgm:presLayoutVars>
      </dgm:prSet>
      <dgm:spPr/>
    </dgm:pt>
    <dgm:pt modelId="{C69CB6A6-0EF2-46B1-A5CC-34FED4B87113}" type="pres">
      <dgm:prSet presAssocID="{2C67780D-D7F6-4A5D-818B-A211C53C92CC}" presName="spaceBetweenRectangles" presStyleCnt="0"/>
      <dgm:spPr/>
    </dgm:pt>
    <dgm:pt modelId="{36C22A08-921B-40B2-966E-436B7D2F22EB}" type="pres">
      <dgm:prSet presAssocID="{BE5CDAA0-30A5-428E-BAF6-B0E309A0EB49}" presName="parentLin" presStyleCnt="0"/>
      <dgm:spPr/>
    </dgm:pt>
    <dgm:pt modelId="{F3875041-FECF-42C7-ACAC-3DF50EB4A34D}" type="pres">
      <dgm:prSet presAssocID="{BE5CDAA0-30A5-428E-BAF6-B0E309A0EB49}" presName="parentLeftMargin" presStyleLbl="node1" presStyleIdx="1" presStyleCnt="4"/>
      <dgm:spPr/>
    </dgm:pt>
    <dgm:pt modelId="{397A3095-E5F0-42D7-9CDC-4F73204D58C3}" type="pres">
      <dgm:prSet presAssocID="{BE5CDAA0-30A5-428E-BAF6-B0E309A0EB49}" presName="parentText" presStyleLbl="node1" presStyleIdx="2" presStyleCnt="4">
        <dgm:presLayoutVars>
          <dgm:chMax val="0"/>
          <dgm:bulletEnabled val="1"/>
        </dgm:presLayoutVars>
      </dgm:prSet>
      <dgm:spPr/>
    </dgm:pt>
    <dgm:pt modelId="{C8906568-1965-46A1-B557-A9B4549BB53B}" type="pres">
      <dgm:prSet presAssocID="{BE5CDAA0-30A5-428E-BAF6-B0E309A0EB49}" presName="negativeSpace" presStyleCnt="0"/>
      <dgm:spPr/>
    </dgm:pt>
    <dgm:pt modelId="{3606D829-C60B-46A7-BAFF-CC72739F8230}" type="pres">
      <dgm:prSet presAssocID="{BE5CDAA0-30A5-428E-BAF6-B0E309A0EB49}" presName="childText" presStyleLbl="conFgAcc1" presStyleIdx="2" presStyleCnt="4">
        <dgm:presLayoutVars>
          <dgm:bulletEnabled val="1"/>
        </dgm:presLayoutVars>
      </dgm:prSet>
      <dgm:spPr/>
    </dgm:pt>
    <dgm:pt modelId="{67399DAC-2101-4B6D-8665-49CE27E5BE76}" type="pres">
      <dgm:prSet presAssocID="{0AF4A225-C088-4F43-B91C-EAE10D02B9C1}" presName="spaceBetweenRectangles" presStyleCnt="0"/>
      <dgm:spPr/>
    </dgm:pt>
    <dgm:pt modelId="{B05F6304-F0BD-417E-AF8B-62EFA51342D0}" type="pres">
      <dgm:prSet presAssocID="{39A19F0C-9488-434A-B4DB-1378FC5BC991}" presName="parentLin" presStyleCnt="0"/>
      <dgm:spPr/>
    </dgm:pt>
    <dgm:pt modelId="{317E3054-1DE3-4738-8156-019061165B6C}" type="pres">
      <dgm:prSet presAssocID="{39A19F0C-9488-434A-B4DB-1378FC5BC991}" presName="parentLeftMargin" presStyleLbl="node1" presStyleIdx="2" presStyleCnt="4"/>
      <dgm:spPr/>
    </dgm:pt>
    <dgm:pt modelId="{5A482867-4201-4759-B017-2A6F44DE2A5C}" type="pres">
      <dgm:prSet presAssocID="{39A19F0C-9488-434A-B4DB-1378FC5BC991}" presName="parentText" presStyleLbl="node1" presStyleIdx="3" presStyleCnt="4">
        <dgm:presLayoutVars>
          <dgm:chMax val="0"/>
          <dgm:bulletEnabled val="1"/>
        </dgm:presLayoutVars>
      </dgm:prSet>
      <dgm:spPr/>
    </dgm:pt>
    <dgm:pt modelId="{9DA8A249-6E7B-4F11-8D14-D6508A8743D1}" type="pres">
      <dgm:prSet presAssocID="{39A19F0C-9488-434A-B4DB-1378FC5BC991}" presName="negativeSpace" presStyleCnt="0"/>
      <dgm:spPr/>
    </dgm:pt>
    <dgm:pt modelId="{3BFF9586-35DA-465A-8DAA-0EB63126B980}" type="pres">
      <dgm:prSet presAssocID="{39A19F0C-9488-434A-B4DB-1378FC5BC991}" presName="childText" presStyleLbl="conFgAcc1" presStyleIdx="3" presStyleCnt="4">
        <dgm:presLayoutVars>
          <dgm:bulletEnabled val="1"/>
        </dgm:presLayoutVars>
      </dgm:prSet>
      <dgm:spPr/>
    </dgm:pt>
  </dgm:ptLst>
  <dgm:cxnLst>
    <dgm:cxn modelId="{0B642062-7DBB-4197-8AFF-D240F434D986}" type="presOf" srcId="{BA2CF246-D482-47A4-8163-457CFAE09FEE}" destId="{BA75E284-E6A4-44A0-A54C-E962D0B27A75}" srcOrd="1" destOrd="0" presId="urn:microsoft.com/office/officeart/2005/8/layout/list1"/>
    <dgm:cxn modelId="{22EB2B68-A583-4FE5-AC1B-7CCE4B2191FD}" srcId="{0B6D3C59-8E2C-426E-89F6-E61E47F1D818}" destId="{39A19F0C-9488-434A-B4DB-1378FC5BC991}" srcOrd="3" destOrd="0" parTransId="{2BD32BFA-A1D0-44E2-9405-19A33EFD0A68}" sibTransId="{EE182FE3-674B-44C6-B2BD-E02BA031A5C3}"/>
    <dgm:cxn modelId="{004EA74D-BD8A-4DD5-A025-73641A1E4B7F}" srcId="{0B6D3C59-8E2C-426E-89F6-E61E47F1D818}" destId="{18531214-253C-4222-9F27-E8BBB610B6B7}" srcOrd="0" destOrd="0" parTransId="{F0285701-B4A2-41A4-94E1-C1F3EF22134B}" sibTransId="{6BB41284-9C06-40BF-9DF7-F031694CC20E}"/>
    <dgm:cxn modelId="{A3647571-68F5-4F77-A5D4-D953DDA535C9}" type="presOf" srcId="{39A19F0C-9488-434A-B4DB-1378FC5BC991}" destId="{317E3054-1DE3-4738-8156-019061165B6C}" srcOrd="0" destOrd="0" presId="urn:microsoft.com/office/officeart/2005/8/layout/list1"/>
    <dgm:cxn modelId="{4EAA1174-E485-4B81-A321-E042A5041CFF}" type="presOf" srcId="{0B6D3C59-8E2C-426E-89F6-E61E47F1D818}" destId="{8443A75F-6D67-4ABF-BB50-F0F101342E0B}" srcOrd="0" destOrd="0" presId="urn:microsoft.com/office/officeart/2005/8/layout/list1"/>
    <dgm:cxn modelId="{5443A37B-81B9-41ED-AD93-EA564727DE16}" type="presOf" srcId="{BA2CF246-D482-47A4-8163-457CFAE09FEE}" destId="{1DF69BD7-E957-47D1-80C6-66A7136EDB23}" srcOrd="0" destOrd="0" presId="urn:microsoft.com/office/officeart/2005/8/layout/list1"/>
    <dgm:cxn modelId="{28D7C79D-1DDB-43E0-9492-D603CEBD512C}" srcId="{0B6D3C59-8E2C-426E-89F6-E61E47F1D818}" destId="{BE5CDAA0-30A5-428E-BAF6-B0E309A0EB49}" srcOrd="2" destOrd="0" parTransId="{D6FB1462-9652-40B2-84B5-6D37AA416A9A}" sibTransId="{0AF4A225-C088-4F43-B91C-EAE10D02B9C1}"/>
    <dgm:cxn modelId="{12C357A8-4203-4A2B-A29B-F310797C6CD7}" type="presOf" srcId="{18531214-253C-4222-9F27-E8BBB610B6B7}" destId="{340F2D03-DCE7-42EC-A748-A472838D6785}" srcOrd="0" destOrd="0" presId="urn:microsoft.com/office/officeart/2005/8/layout/list1"/>
    <dgm:cxn modelId="{B8D5D7AE-B3A6-44B1-86A8-F8708B626007}" type="presOf" srcId="{BE5CDAA0-30A5-428E-BAF6-B0E309A0EB49}" destId="{397A3095-E5F0-42D7-9CDC-4F73204D58C3}" srcOrd="1" destOrd="0" presId="urn:microsoft.com/office/officeart/2005/8/layout/list1"/>
    <dgm:cxn modelId="{2C4E3BBC-AD40-4DBB-AF7E-A86AACDC3322}" type="presOf" srcId="{18531214-253C-4222-9F27-E8BBB610B6B7}" destId="{1943F864-7DC9-4DAA-8AC2-4F96C93DB496}" srcOrd="1" destOrd="0" presId="urn:microsoft.com/office/officeart/2005/8/layout/list1"/>
    <dgm:cxn modelId="{375BB9C9-8F17-435C-9152-67D1CB075F19}" type="presOf" srcId="{39A19F0C-9488-434A-B4DB-1378FC5BC991}" destId="{5A482867-4201-4759-B017-2A6F44DE2A5C}" srcOrd="1" destOrd="0" presId="urn:microsoft.com/office/officeart/2005/8/layout/list1"/>
    <dgm:cxn modelId="{E489D6CF-F8DE-4C5C-B688-8B9694CFC00B}" type="presOf" srcId="{BE5CDAA0-30A5-428E-BAF6-B0E309A0EB49}" destId="{F3875041-FECF-42C7-ACAC-3DF50EB4A34D}" srcOrd="0" destOrd="0" presId="urn:microsoft.com/office/officeart/2005/8/layout/list1"/>
    <dgm:cxn modelId="{63A1DBF7-8A7D-4D12-8179-6303D7538981}" srcId="{0B6D3C59-8E2C-426E-89F6-E61E47F1D818}" destId="{BA2CF246-D482-47A4-8163-457CFAE09FEE}" srcOrd="1" destOrd="0" parTransId="{6B398578-AE1C-4C30-B84E-A1A6931F0566}" sibTransId="{2C67780D-D7F6-4A5D-818B-A211C53C92CC}"/>
    <dgm:cxn modelId="{653C3AD0-369F-4BF0-BEA8-107388D3A1D4}" type="presParOf" srcId="{8443A75F-6D67-4ABF-BB50-F0F101342E0B}" destId="{182047A3-C4C5-46F5-A2DE-E8E48DF5348D}" srcOrd="0" destOrd="0" presId="urn:microsoft.com/office/officeart/2005/8/layout/list1"/>
    <dgm:cxn modelId="{FE45465A-6500-4518-8B80-056C69F8851A}" type="presParOf" srcId="{182047A3-C4C5-46F5-A2DE-E8E48DF5348D}" destId="{340F2D03-DCE7-42EC-A748-A472838D6785}" srcOrd="0" destOrd="0" presId="urn:microsoft.com/office/officeart/2005/8/layout/list1"/>
    <dgm:cxn modelId="{4935D7CD-1AFC-4106-A8CE-8CE31833301B}" type="presParOf" srcId="{182047A3-C4C5-46F5-A2DE-E8E48DF5348D}" destId="{1943F864-7DC9-4DAA-8AC2-4F96C93DB496}" srcOrd="1" destOrd="0" presId="urn:microsoft.com/office/officeart/2005/8/layout/list1"/>
    <dgm:cxn modelId="{B1E68238-EF07-456D-AD45-CCA2E023B4F4}" type="presParOf" srcId="{8443A75F-6D67-4ABF-BB50-F0F101342E0B}" destId="{3AC91597-1100-4D71-8A95-74DA3D20B251}" srcOrd="1" destOrd="0" presId="urn:microsoft.com/office/officeart/2005/8/layout/list1"/>
    <dgm:cxn modelId="{4613087F-FFB8-4A00-AC73-E6520FDA3E03}" type="presParOf" srcId="{8443A75F-6D67-4ABF-BB50-F0F101342E0B}" destId="{0197CE6D-0164-4ED4-AA27-ABB12CD7D0B0}" srcOrd="2" destOrd="0" presId="urn:microsoft.com/office/officeart/2005/8/layout/list1"/>
    <dgm:cxn modelId="{EAC4EBCE-F044-4291-A121-7A4A221E0B4F}" type="presParOf" srcId="{8443A75F-6D67-4ABF-BB50-F0F101342E0B}" destId="{F8D5B619-09F1-4387-9A0B-741BF803974C}" srcOrd="3" destOrd="0" presId="urn:microsoft.com/office/officeart/2005/8/layout/list1"/>
    <dgm:cxn modelId="{88FAFC75-A7EE-4FBC-A124-D575727EC520}" type="presParOf" srcId="{8443A75F-6D67-4ABF-BB50-F0F101342E0B}" destId="{968DC607-4D67-4C2C-BCDF-F66E102D6D27}" srcOrd="4" destOrd="0" presId="urn:microsoft.com/office/officeart/2005/8/layout/list1"/>
    <dgm:cxn modelId="{74D69C88-382A-4FEC-A84C-DEA046F5CBCC}" type="presParOf" srcId="{968DC607-4D67-4C2C-BCDF-F66E102D6D27}" destId="{1DF69BD7-E957-47D1-80C6-66A7136EDB23}" srcOrd="0" destOrd="0" presId="urn:microsoft.com/office/officeart/2005/8/layout/list1"/>
    <dgm:cxn modelId="{6E21F8FC-8572-4D2A-9BF5-D7FA4521EFCB}" type="presParOf" srcId="{968DC607-4D67-4C2C-BCDF-F66E102D6D27}" destId="{BA75E284-E6A4-44A0-A54C-E962D0B27A75}" srcOrd="1" destOrd="0" presId="urn:microsoft.com/office/officeart/2005/8/layout/list1"/>
    <dgm:cxn modelId="{2485E58E-E204-4EF2-98A5-177CF629F6A3}" type="presParOf" srcId="{8443A75F-6D67-4ABF-BB50-F0F101342E0B}" destId="{300F1B2E-883D-4B25-BE5A-5DBE56F420DE}" srcOrd="5" destOrd="0" presId="urn:microsoft.com/office/officeart/2005/8/layout/list1"/>
    <dgm:cxn modelId="{5CAF565B-B7E6-4743-B0D9-5045815AD043}" type="presParOf" srcId="{8443A75F-6D67-4ABF-BB50-F0F101342E0B}" destId="{E886394B-48C4-47A3-8004-4802291B3A19}" srcOrd="6" destOrd="0" presId="urn:microsoft.com/office/officeart/2005/8/layout/list1"/>
    <dgm:cxn modelId="{A3E27D81-85FB-4BE4-A920-80BE9E2251E1}" type="presParOf" srcId="{8443A75F-6D67-4ABF-BB50-F0F101342E0B}" destId="{C69CB6A6-0EF2-46B1-A5CC-34FED4B87113}" srcOrd="7" destOrd="0" presId="urn:microsoft.com/office/officeart/2005/8/layout/list1"/>
    <dgm:cxn modelId="{4A91632B-AE00-4E24-9BF1-5B0B4DC09DA1}" type="presParOf" srcId="{8443A75F-6D67-4ABF-BB50-F0F101342E0B}" destId="{36C22A08-921B-40B2-966E-436B7D2F22EB}" srcOrd="8" destOrd="0" presId="urn:microsoft.com/office/officeart/2005/8/layout/list1"/>
    <dgm:cxn modelId="{36839699-B65D-4D18-90FF-363158A8598E}" type="presParOf" srcId="{36C22A08-921B-40B2-966E-436B7D2F22EB}" destId="{F3875041-FECF-42C7-ACAC-3DF50EB4A34D}" srcOrd="0" destOrd="0" presId="urn:microsoft.com/office/officeart/2005/8/layout/list1"/>
    <dgm:cxn modelId="{05FB097A-A70F-4D94-81DE-57E78F40CF0F}" type="presParOf" srcId="{36C22A08-921B-40B2-966E-436B7D2F22EB}" destId="{397A3095-E5F0-42D7-9CDC-4F73204D58C3}" srcOrd="1" destOrd="0" presId="urn:microsoft.com/office/officeart/2005/8/layout/list1"/>
    <dgm:cxn modelId="{E8EB4428-F71A-4A40-9704-30B6D325701F}" type="presParOf" srcId="{8443A75F-6D67-4ABF-BB50-F0F101342E0B}" destId="{C8906568-1965-46A1-B557-A9B4549BB53B}" srcOrd="9" destOrd="0" presId="urn:microsoft.com/office/officeart/2005/8/layout/list1"/>
    <dgm:cxn modelId="{700C67C3-389E-4A96-A397-F616905D3DB2}" type="presParOf" srcId="{8443A75F-6D67-4ABF-BB50-F0F101342E0B}" destId="{3606D829-C60B-46A7-BAFF-CC72739F8230}" srcOrd="10" destOrd="0" presId="urn:microsoft.com/office/officeart/2005/8/layout/list1"/>
    <dgm:cxn modelId="{F854AEC2-494F-429A-B24E-4F3EDB020E52}" type="presParOf" srcId="{8443A75F-6D67-4ABF-BB50-F0F101342E0B}" destId="{67399DAC-2101-4B6D-8665-49CE27E5BE76}" srcOrd="11" destOrd="0" presId="urn:microsoft.com/office/officeart/2005/8/layout/list1"/>
    <dgm:cxn modelId="{C35F0264-0EBD-4C69-A76E-3B1AE4CD6A90}" type="presParOf" srcId="{8443A75F-6D67-4ABF-BB50-F0F101342E0B}" destId="{B05F6304-F0BD-417E-AF8B-62EFA51342D0}" srcOrd="12" destOrd="0" presId="urn:microsoft.com/office/officeart/2005/8/layout/list1"/>
    <dgm:cxn modelId="{E3134F3E-CEAB-4BA5-ACED-5952CF7F8643}" type="presParOf" srcId="{B05F6304-F0BD-417E-AF8B-62EFA51342D0}" destId="{317E3054-1DE3-4738-8156-019061165B6C}" srcOrd="0" destOrd="0" presId="urn:microsoft.com/office/officeart/2005/8/layout/list1"/>
    <dgm:cxn modelId="{7D15344E-3003-4E3B-B8EA-239709E2D60A}" type="presParOf" srcId="{B05F6304-F0BD-417E-AF8B-62EFA51342D0}" destId="{5A482867-4201-4759-B017-2A6F44DE2A5C}" srcOrd="1" destOrd="0" presId="urn:microsoft.com/office/officeart/2005/8/layout/list1"/>
    <dgm:cxn modelId="{A74E8170-76B0-4E28-995B-5BE21EAF45A1}" type="presParOf" srcId="{8443A75F-6D67-4ABF-BB50-F0F101342E0B}" destId="{9DA8A249-6E7B-4F11-8D14-D6508A8743D1}" srcOrd="13" destOrd="0" presId="urn:microsoft.com/office/officeart/2005/8/layout/list1"/>
    <dgm:cxn modelId="{1EFF6535-B96D-4A9F-8CA9-34507DF1F17B}" type="presParOf" srcId="{8443A75F-6D67-4ABF-BB50-F0F101342E0B}" destId="{3BFF9586-35DA-465A-8DAA-0EB63126B98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CE1B73-2A4B-4D1A-9F5E-8250CD02994B}" type="doc">
      <dgm:prSet loTypeId="urn:microsoft.com/office/officeart/2005/8/layout/pyramid1" loCatId="pyramid" qsTypeId="urn:microsoft.com/office/officeart/2005/8/quickstyle/simple1" qsCatId="simple" csTypeId="urn:microsoft.com/office/officeart/2005/8/colors/accent1_2" csCatId="accent1" phldr="1"/>
      <dgm:spPr/>
    </dgm:pt>
    <dgm:pt modelId="{F36BBC58-9180-4FA3-94CF-29FEED8782EC}">
      <dgm:prSet phldrT="[Text]" custT="1"/>
      <dgm:spPr/>
      <dgm:t>
        <a:bodyPr/>
        <a:lstStyle/>
        <a:p>
          <a:r>
            <a:rPr lang="cs-CZ" sz="1800" dirty="0">
              <a:solidFill>
                <a:srgbClr val="FF0000"/>
              </a:solidFill>
            </a:rPr>
            <a:t>ÚSTAVA A ÚSTAVNÍ ZÁKONY </a:t>
          </a:r>
          <a:endParaRPr lang="en-US" sz="1800" dirty="0">
            <a:solidFill>
              <a:srgbClr val="FF0000"/>
            </a:solidFill>
          </a:endParaRPr>
        </a:p>
      </dgm:t>
    </dgm:pt>
    <dgm:pt modelId="{AE8CF9EE-DC47-4964-92E0-E8A95C7E829B}" type="parTrans" cxnId="{1E45D2A7-93EA-4044-85F6-2D79AF1EE287}">
      <dgm:prSet/>
      <dgm:spPr/>
      <dgm:t>
        <a:bodyPr/>
        <a:lstStyle/>
        <a:p>
          <a:endParaRPr lang="en-US"/>
        </a:p>
      </dgm:t>
    </dgm:pt>
    <dgm:pt modelId="{C37C108B-1CC8-480D-973C-9AABD3B0E0FD}" type="sibTrans" cxnId="{1E45D2A7-93EA-4044-85F6-2D79AF1EE287}">
      <dgm:prSet/>
      <dgm:spPr/>
      <dgm:t>
        <a:bodyPr/>
        <a:lstStyle/>
        <a:p>
          <a:endParaRPr lang="en-US"/>
        </a:p>
      </dgm:t>
    </dgm:pt>
    <dgm:pt modelId="{0267901A-13D5-450D-8D6F-1B84871269E8}">
      <dgm:prSet phldrT="[Text]"/>
      <dgm:spPr/>
      <dgm:t>
        <a:bodyPr/>
        <a:lstStyle/>
        <a:p>
          <a:r>
            <a:rPr lang="cs-CZ" dirty="0">
              <a:solidFill>
                <a:srgbClr val="FF0000"/>
              </a:solidFill>
            </a:rPr>
            <a:t>NAŘÍZENÍ VLÁDY</a:t>
          </a:r>
          <a:endParaRPr lang="en-US" dirty="0">
            <a:solidFill>
              <a:srgbClr val="FF0000"/>
            </a:solidFill>
          </a:endParaRPr>
        </a:p>
      </dgm:t>
    </dgm:pt>
    <dgm:pt modelId="{865CC0ED-B1EE-414B-A82A-1B6D3F12FDB3}" type="parTrans" cxnId="{DAF112A4-AFC6-4EDA-87C7-AAF42D541E9A}">
      <dgm:prSet/>
      <dgm:spPr/>
      <dgm:t>
        <a:bodyPr/>
        <a:lstStyle/>
        <a:p>
          <a:endParaRPr lang="en-US"/>
        </a:p>
      </dgm:t>
    </dgm:pt>
    <dgm:pt modelId="{EC7E39E0-B62D-440C-92C0-20B34586F2FB}" type="sibTrans" cxnId="{DAF112A4-AFC6-4EDA-87C7-AAF42D541E9A}">
      <dgm:prSet/>
      <dgm:spPr/>
      <dgm:t>
        <a:bodyPr/>
        <a:lstStyle/>
        <a:p>
          <a:endParaRPr lang="en-US"/>
        </a:p>
      </dgm:t>
    </dgm:pt>
    <dgm:pt modelId="{1EB1208B-5D28-4DB6-BB14-5A7C6620BAC2}">
      <dgm:prSet phldrT="[Text]"/>
      <dgm:spPr/>
      <dgm:t>
        <a:bodyPr/>
        <a:lstStyle/>
        <a:p>
          <a:r>
            <a:rPr lang="cs-CZ" dirty="0">
              <a:solidFill>
                <a:srgbClr val="FF0000"/>
              </a:solidFill>
            </a:rPr>
            <a:t>VYHLÁŠKY MINISTERSTEV</a:t>
          </a:r>
          <a:endParaRPr lang="en-US" dirty="0">
            <a:solidFill>
              <a:srgbClr val="FF0000"/>
            </a:solidFill>
          </a:endParaRPr>
        </a:p>
      </dgm:t>
    </dgm:pt>
    <dgm:pt modelId="{5CDD5E9C-DC1E-4B6B-9A37-70D1BB1088F0}" type="parTrans" cxnId="{CF9BB9A5-6BDC-4610-9DDF-C327DE43C106}">
      <dgm:prSet/>
      <dgm:spPr/>
      <dgm:t>
        <a:bodyPr/>
        <a:lstStyle/>
        <a:p>
          <a:endParaRPr lang="en-US"/>
        </a:p>
      </dgm:t>
    </dgm:pt>
    <dgm:pt modelId="{7900D62F-3265-4B22-B8B3-72D1DF320494}" type="sibTrans" cxnId="{CF9BB9A5-6BDC-4610-9DDF-C327DE43C106}">
      <dgm:prSet/>
      <dgm:spPr/>
      <dgm:t>
        <a:bodyPr/>
        <a:lstStyle/>
        <a:p>
          <a:endParaRPr lang="en-US"/>
        </a:p>
      </dgm:t>
    </dgm:pt>
    <dgm:pt modelId="{F83801C7-1088-4FF9-B14D-0C5390476677}">
      <dgm:prSet/>
      <dgm:spPr/>
      <dgm:t>
        <a:bodyPr/>
        <a:lstStyle/>
        <a:p>
          <a:r>
            <a:rPr lang="cs-CZ" dirty="0">
              <a:solidFill>
                <a:srgbClr val="FF0000"/>
              </a:solidFill>
            </a:rPr>
            <a:t>ZÁKONY A ZÁKONNÁ OPATŘENÍ</a:t>
          </a:r>
          <a:endParaRPr lang="en-US" dirty="0">
            <a:solidFill>
              <a:srgbClr val="FF0000"/>
            </a:solidFill>
          </a:endParaRPr>
        </a:p>
      </dgm:t>
    </dgm:pt>
    <dgm:pt modelId="{0B2D989F-DA6B-486E-B5C5-52BFD5B3CEA0}" type="parTrans" cxnId="{408A6BFE-7171-4A41-85CD-2632AFB01B10}">
      <dgm:prSet/>
      <dgm:spPr/>
      <dgm:t>
        <a:bodyPr/>
        <a:lstStyle/>
        <a:p>
          <a:endParaRPr lang="en-US"/>
        </a:p>
      </dgm:t>
    </dgm:pt>
    <dgm:pt modelId="{746344DB-5949-4DC0-ADEB-10BF4904534E}" type="sibTrans" cxnId="{408A6BFE-7171-4A41-85CD-2632AFB01B10}">
      <dgm:prSet/>
      <dgm:spPr/>
      <dgm:t>
        <a:bodyPr/>
        <a:lstStyle/>
        <a:p>
          <a:endParaRPr lang="en-US"/>
        </a:p>
      </dgm:t>
    </dgm:pt>
    <dgm:pt modelId="{E5A63708-CEA5-4ADF-91BE-FFDC01A9F63A}">
      <dgm:prSet/>
      <dgm:spPr/>
      <dgm:t>
        <a:bodyPr/>
        <a:lstStyle/>
        <a:p>
          <a:r>
            <a:rPr lang="cs-CZ" dirty="0">
              <a:solidFill>
                <a:srgbClr val="FF0000"/>
              </a:solidFill>
            </a:rPr>
            <a:t>OBECNĚ ZÁVAZNÉ VYHLÁŠKY/NAŘÍZENÍ OBCÍ A KRAJŮ</a:t>
          </a:r>
          <a:endParaRPr lang="en-US" dirty="0">
            <a:solidFill>
              <a:srgbClr val="FF0000"/>
            </a:solidFill>
          </a:endParaRPr>
        </a:p>
      </dgm:t>
    </dgm:pt>
    <dgm:pt modelId="{0DAC5814-8CC6-412C-8F81-7CD692E2DFD6}" type="parTrans" cxnId="{EF1E0CA3-D212-4A79-8379-A76CCADBC14A}">
      <dgm:prSet/>
      <dgm:spPr/>
      <dgm:t>
        <a:bodyPr/>
        <a:lstStyle/>
        <a:p>
          <a:endParaRPr lang="en-US"/>
        </a:p>
      </dgm:t>
    </dgm:pt>
    <dgm:pt modelId="{4312B6EB-A13A-445D-B568-0F71D7BAE965}" type="sibTrans" cxnId="{EF1E0CA3-D212-4A79-8379-A76CCADBC14A}">
      <dgm:prSet/>
      <dgm:spPr/>
      <dgm:t>
        <a:bodyPr/>
        <a:lstStyle/>
        <a:p>
          <a:endParaRPr lang="en-US"/>
        </a:p>
      </dgm:t>
    </dgm:pt>
    <dgm:pt modelId="{2EC8C273-4683-4089-97A6-D4564D1FAD68}" type="pres">
      <dgm:prSet presAssocID="{D2CE1B73-2A4B-4D1A-9F5E-8250CD02994B}" presName="Name0" presStyleCnt="0">
        <dgm:presLayoutVars>
          <dgm:dir/>
          <dgm:animLvl val="lvl"/>
          <dgm:resizeHandles val="exact"/>
        </dgm:presLayoutVars>
      </dgm:prSet>
      <dgm:spPr/>
    </dgm:pt>
    <dgm:pt modelId="{1589123F-E4A1-4C2C-B90D-8EFD1B524FB1}" type="pres">
      <dgm:prSet presAssocID="{F36BBC58-9180-4FA3-94CF-29FEED8782EC}" presName="Name8" presStyleCnt="0"/>
      <dgm:spPr/>
    </dgm:pt>
    <dgm:pt modelId="{5C50E0CC-B74A-4020-B2B0-C2C9B54697AC}" type="pres">
      <dgm:prSet presAssocID="{F36BBC58-9180-4FA3-94CF-29FEED8782EC}" presName="level" presStyleLbl="node1" presStyleIdx="0" presStyleCnt="5">
        <dgm:presLayoutVars>
          <dgm:chMax val="1"/>
          <dgm:bulletEnabled val="1"/>
        </dgm:presLayoutVars>
      </dgm:prSet>
      <dgm:spPr/>
    </dgm:pt>
    <dgm:pt modelId="{E8AABD59-AF81-49C8-ACEB-C25F8D975488}" type="pres">
      <dgm:prSet presAssocID="{F36BBC58-9180-4FA3-94CF-29FEED8782EC}" presName="levelTx" presStyleLbl="revTx" presStyleIdx="0" presStyleCnt="0">
        <dgm:presLayoutVars>
          <dgm:chMax val="1"/>
          <dgm:bulletEnabled val="1"/>
        </dgm:presLayoutVars>
      </dgm:prSet>
      <dgm:spPr/>
    </dgm:pt>
    <dgm:pt modelId="{A2B475FC-2497-4C19-843E-AA32FE177B0E}" type="pres">
      <dgm:prSet presAssocID="{F83801C7-1088-4FF9-B14D-0C5390476677}" presName="Name8" presStyleCnt="0"/>
      <dgm:spPr/>
    </dgm:pt>
    <dgm:pt modelId="{5CD96624-722E-4188-A61E-42249429D442}" type="pres">
      <dgm:prSet presAssocID="{F83801C7-1088-4FF9-B14D-0C5390476677}" presName="level" presStyleLbl="node1" presStyleIdx="1" presStyleCnt="5">
        <dgm:presLayoutVars>
          <dgm:chMax val="1"/>
          <dgm:bulletEnabled val="1"/>
        </dgm:presLayoutVars>
      </dgm:prSet>
      <dgm:spPr/>
    </dgm:pt>
    <dgm:pt modelId="{DAE3E736-0744-4A9B-A994-550BDFAD03A5}" type="pres">
      <dgm:prSet presAssocID="{F83801C7-1088-4FF9-B14D-0C5390476677}" presName="levelTx" presStyleLbl="revTx" presStyleIdx="0" presStyleCnt="0">
        <dgm:presLayoutVars>
          <dgm:chMax val="1"/>
          <dgm:bulletEnabled val="1"/>
        </dgm:presLayoutVars>
      </dgm:prSet>
      <dgm:spPr/>
    </dgm:pt>
    <dgm:pt modelId="{F9388C10-70AA-41FF-A186-0C472F803FD0}" type="pres">
      <dgm:prSet presAssocID="{0267901A-13D5-450D-8D6F-1B84871269E8}" presName="Name8" presStyleCnt="0"/>
      <dgm:spPr/>
    </dgm:pt>
    <dgm:pt modelId="{EFEEFD7C-B7F9-498C-A7C2-EE740EC6122F}" type="pres">
      <dgm:prSet presAssocID="{0267901A-13D5-450D-8D6F-1B84871269E8}" presName="level" presStyleLbl="node1" presStyleIdx="2" presStyleCnt="5">
        <dgm:presLayoutVars>
          <dgm:chMax val="1"/>
          <dgm:bulletEnabled val="1"/>
        </dgm:presLayoutVars>
      </dgm:prSet>
      <dgm:spPr/>
    </dgm:pt>
    <dgm:pt modelId="{5D59BBDD-EE80-4BD0-A612-3E1B4FBB73C9}" type="pres">
      <dgm:prSet presAssocID="{0267901A-13D5-450D-8D6F-1B84871269E8}" presName="levelTx" presStyleLbl="revTx" presStyleIdx="0" presStyleCnt="0">
        <dgm:presLayoutVars>
          <dgm:chMax val="1"/>
          <dgm:bulletEnabled val="1"/>
        </dgm:presLayoutVars>
      </dgm:prSet>
      <dgm:spPr/>
    </dgm:pt>
    <dgm:pt modelId="{F5CA1AD0-EC84-4C31-8607-C6F490D98C96}" type="pres">
      <dgm:prSet presAssocID="{1EB1208B-5D28-4DB6-BB14-5A7C6620BAC2}" presName="Name8" presStyleCnt="0"/>
      <dgm:spPr/>
    </dgm:pt>
    <dgm:pt modelId="{1333D817-D384-4EDA-AE29-BEC5B59BF5F8}" type="pres">
      <dgm:prSet presAssocID="{1EB1208B-5D28-4DB6-BB14-5A7C6620BAC2}" presName="level" presStyleLbl="node1" presStyleIdx="3" presStyleCnt="5">
        <dgm:presLayoutVars>
          <dgm:chMax val="1"/>
          <dgm:bulletEnabled val="1"/>
        </dgm:presLayoutVars>
      </dgm:prSet>
      <dgm:spPr/>
    </dgm:pt>
    <dgm:pt modelId="{8C125796-8521-4041-BD1E-1548E4D0D7CE}" type="pres">
      <dgm:prSet presAssocID="{1EB1208B-5D28-4DB6-BB14-5A7C6620BAC2}" presName="levelTx" presStyleLbl="revTx" presStyleIdx="0" presStyleCnt="0">
        <dgm:presLayoutVars>
          <dgm:chMax val="1"/>
          <dgm:bulletEnabled val="1"/>
        </dgm:presLayoutVars>
      </dgm:prSet>
      <dgm:spPr/>
    </dgm:pt>
    <dgm:pt modelId="{ACCFE326-0104-41A2-9ADF-FD72D53A4D57}" type="pres">
      <dgm:prSet presAssocID="{E5A63708-CEA5-4ADF-91BE-FFDC01A9F63A}" presName="Name8" presStyleCnt="0"/>
      <dgm:spPr/>
    </dgm:pt>
    <dgm:pt modelId="{A34D2FE0-516B-4AB3-9A41-1E9BF70714AD}" type="pres">
      <dgm:prSet presAssocID="{E5A63708-CEA5-4ADF-91BE-FFDC01A9F63A}" presName="level" presStyleLbl="node1" presStyleIdx="4" presStyleCnt="5">
        <dgm:presLayoutVars>
          <dgm:chMax val="1"/>
          <dgm:bulletEnabled val="1"/>
        </dgm:presLayoutVars>
      </dgm:prSet>
      <dgm:spPr/>
    </dgm:pt>
    <dgm:pt modelId="{53B74082-3414-4E5D-B897-40FEFB7390FC}" type="pres">
      <dgm:prSet presAssocID="{E5A63708-CEA5-4ADF-91BE-FFDC01A9F63A}" presName="levelTx" presStyleLbl="revTx" presStyleIdx="0" presStyleCnt="0">
        <dgm:presLayoutVars>
          <dgm:chMax val="1"/>
          <dgm:bulletEnabled val="1"/>
        </dgm:presLayoutVars>
      </dgm:prSet>
      <dgm:spPr/>
    </dgm:pt>
  </dgm:ptLst>
  <dgm:cxnLst>
    <dgm:cxn modelId="{62C68204-A631-4509-BB1C-430C5EDF2503}" type="presOf" srcId="{F83801C7-1088-4FF9-B14D-0C5390476677}" destId="{DAE3E736-0744-4A9B-A994-550BDFAD03A5}" srcOrd="1" destOrd="0" presId="urn:microsoft.com/office/officeart/2005/8/layout/pyramid1"/>
    <dgm:cxn modelId="{FECC4617-DC7A-43D3-A51E-23AA7258A2FD}" type="presOf" srcId="{F36BBC58-9180-4FA3-94CF-29FEED8782EC}" destId="{5C50E0CC-B74A-4020-B2B0-C2C9B54697AC}" srcOrd="0" destOrd="0" presId="urn:microsoft.com/office/officeart/2005/8/layout/pyramid1"/>
    <dgm:cxn modelId="{B5E5192D-01EA-442B-A6D7-3A20BF57D248}" type="presOf" srcId="{D2CE1B73-2A4B-4D1A-9F5E-8250CD02994B}" destId="{2EC8C273-4683-4089-97A6-D4564D1FAD68}" srcOrd="0" destOrd="0" presId="urn:microsoft.com/office/officeart/2005/8/layout/pyramid1"/>
    <dgm:cxn modelId="{DBCBB13C-C0CC-4B25-A494-E6FE99ADD719}" type="presOf" srcId="{0267901A-13D5-450D-8D6F-1B84871269E8}" destId="{EFEEFD7C-B7F9-498C-A7C2-EE740EC6122F}" srcOrd="0" destOrd="0" presId="urn:microsoft.com/office/officeart/2005/8/layout/pyramid1"/>
    <dgm:cxn modelId="{EA295755-A499-431E-B183-79CFDBE718B9}" type="presOf" srcId="{1EB1208B-5D28-4DB6-BB14-5A7C6620BAC2}" destId="{1333D817-D384-4EDA-AE29-BEC5B59BF5F8}" srcOrd="0" destOrd="0" presId="urn:microsoft.com/office/officeart/2005/8/layout/pyramid1"/>
    <dgm:cxn modelId="{EA8C0759-709D-45F2-800D-699E65F8BEEB}" type="presOf" srcId="{1EB1208B-5D28-4DB6-BB14-5A7C6620BAC2}" destId="{8C125796-8521-4041-BD1E-1548E4D0D7CE}" srcOrd="1" destOrd="0" presId="urn:microsoft.com/office/officeart/2005/8/layout/pyramid1"/>
    <dgm:cxn modelId="{4419CA87-FE1F-45AD-80A7-2D5F77E6B43B}" type="presOf" srcId="{F36BBC58-9180-4FA3-94CF-29FEED8782EC}" destId="{E8AABD59-AF81-49C8-ACEB-C25F8D975488}" srcOrd="1" destOrd="0" presId="urn:microsoft.com/office/officeart/2005/8/layout/pyramid1"/>
    <dgm:cxn modelId="{47031A9D-654A-429F-87CE-324BF9DBA487}" type="presOf" srcId="{E5A63708-CEA5-4ADF-91BE-FFDC01A9F63A}" destId="{53B74082-3414-4E5D-B897-40FEFB7390FC}" srcOrd="1" destOrd="0" presId="urn:microsoft.com/office/officeart/2005/8/layout/pyramid1"/>
    <dgm:cxn modelId="{EF1E0CA3-D212-4A79-8379-A76CCADBC14A}" srcId="{D2CE1B73-2A4B-4D1A-9F5E-8250CD02994B}" destId="{E5A63708-CEA5-4ADF-91BE-FFDC01A9F63A}" srcOrd="4" destOrd="0" parTransId="{0DAC5814-8CC6-412C-8F81-7CD692E2DFD6}" sibTransId="{4312B6EB-A13A-445D-B568-0F71D7BAE965}"/>
    <dgm:cxn modelId="{DAF112A4-AFC6-4EDA-87C7-AAF42D541E9A}" srcId="{D2CE1B73-2A4B-4D1A-9F5E-8250CD02994B}" destId="{0267901A-13D5-450D-8D6F-1B84871269E8}" srcOrd="2" destOrd="0" parTransId="{865CC0ED-B1EE-414B-A82A-1B6D3F12FDB3}" sibTransId="{EC7E39E0-B62D-440C-92C0-20B34586F2FB}"/>
    <dgm:cxn modelId="{CF9BB9A5-6BDC-4610-9DDF-C327DE43C106}" srcId="{D2CE1B73-2A4B-4D1A-9F5E-8250CD02994B}" destId="{1EB1208B-5D28-4DB6-BB14-5A7C6620BAC2}" srcOrd="3" destOrd="0" parTransId="{5CDD5E9C-DC1E-4B6B-9A37-70D1BB1088F0}" sibTransId="{7900D62F-3265-4B22-B8B3-72D1DF320494}"/>
    <dgm:cxn modelId="{1E45D2A7-93EA-4044-85F6-2D79AF1EE287}" srcId="{D2CE1B73-2A4B-4D1A-9F5E-8250CD02994B}" destId="{F36BBC58-9180-4FA3-94CF-29FEED8782EC}" srcOrd="0" destOrd="0" parTransId="{AE8CF9EE-DC47-4964-92E0-E8A95C7E829B}" sibTransId="{C37C108B-1CC8-480D-973C-9AABD3B0E0FD}"/>
    <dgm:cxn modelId="{296308C7-B69A-41E0-B157-1321D9B21B68}" type="presOf" srcId="{F83801C7-1088-4FF9-B14D-0C5390476677}" destId="{5CD96624-722E-4188-A61E-42249429D442}" srcOrd="0" destOrd="0" presId="urn:microsoft.com/office/officeart/2005/8/layout/pyramid1"/>
    <dgm:cxn modelId="{7583A1CE-B9B1-4707-921B-F88843A50726}" type="presOf" srcId="{E5A63708-CEA5-4ADF-91BE-FFDC01A9F63A}" destId="{A34D2FE0-516B-4AB3-9A41-1E9BF70714AD}" srcOrd="0" destOrd="0" presId="urn:microsoft.com/office/officeart/2005/8/layout/pyramid1"/>
    <dgm:cxn modelId="{EABF4CD7-2727-49C5-A5E9-9D8614D922B0}" type="presOf" srcId="{0267901A-13D5-450D-8D6F-1B84871269E8}" destId="{5D59BBDD-EE80-4BD0-A612-3E1B4FBB73C9}" srcOrd="1" destOrd="0" presId="urn:microsoft.com/office/officeart/2005/8/layout/pyramid1"/>
    <dgm:cxn modelId="{408A6BFE-7171-4A41-85CD-2632AFB01B10}" srcId="{D2CE1B73-2A4B-4D1A-9F5E-8250CD02994B}" destId="{F83801C7-1088-4FF9-B14D-0C5390476677}" srcOrd="1" destOrd="0" parTransId="{0B2D989F-DA6B-486E-B5C5-52BFD5B3CEA0}" sibTransId="{746344DB-5949-4DC0-ADEB-10BF4904534E}"/>
    <dgm:cxn modelId="{C46F5009-2A50-494F-99B6-9D0A97E41624}" type="presParOf" srcId="{2EC8C273-4683-4089-97A6-D4564D1FAD68}" destId="{1589123F-E4A1-4C2C-B90D-8EFD1B524FB1}" srcOrd="0" destOrd="0" presId="urn:microsoft.com/office/officeart/2005/8/layout/pyramid1"/>
    <dgm:cxn modelId="{05DD6601-526C-445F-9FE9-1FE862AB91CB}" type="presParOf" srcId="{1589123F-E4A1-4C2C-B90D-8EFD1B524FB1}" destId="{5C50E0CC-B74A-4020-B2B0-C2C9B54697AC}" srcOrd="0" destOrd="0" presId="urn:microsoft.com/office/officeart/2005/8/layout/pyramid1"/>
    <dgm:cxn modelId="{6068E967-8B4B-4551-AAF3-010AF2E1ECAE}" type="presParOf" srcId="{1589123F-E4A1-4C2C-B90D-8EFD1B524FB1}" destId="{E8AABD59-AF81-49C8-ACEB-C25F8D975488}" srcOrd="1" destOrd="0" presId="urn:microsoft.com/office/officeart/2005/8/layout/pyramid1"/>
    <dgm:cxn modelId="{0F48A46D-8551-4CF7-AAD9-FA54C562409B}" type="presParOf" srcId="{2EC8C273-4683-4089-97A6-D4564D1FAD68}" destId="{A2B475FC-2497-4C19-843E-AA32FE177B0E}" srcOrd="1" destOrd="0" presId="urn:microsoft.com/office/officeart/2005/8/layout/pyramid1"/>
    <dgm:cxn modelId="{66B1BA3E-6A2C-49D0-B46A-6556640AE69C}" type="presParOf" srcId="{A2B475FC-2497-4C19-843E-AA32FE177B0E}" destId="{5CD96624-722E-4188-A61E-42249429D442}" srcOrd="0" destOrd="0" presId="urn:microsoft.com/office/officeart/2005/8/layout/pyramid1"/>
    <dgm:cxn modelId="{A7DB88C8-AD05-4B71-965E-BC75CC4DE225}" type="presParOf" srcId="{A2B475FC-2497-4C19-843E-AA32FE177B0E}" destId="{DAE3E736-0744-4A9B-A994-550BDFAD03A5}" srcOrd="1" destOrd="0" presId="urn:microsoft.com/office/officeart/2005/8/layout/pyramid1"/>
    <dgm:cxn modelId="{97D1DF4A-9A3D-4416-A50E-27240DE02D5B}" type="presParOf" srcId="{2EC8C273-4683-4089-97A6-D4564D1FAD68}" destId="{F9388C10-70AA-41FF-A186-0C472F803FD0}" srcOrd="2" destOrd="0" presId="urn:microsoft.com/office/officeart/2005/8/layout/pyramid1"/>
    <dgm:cxn modelId="{9CD4E5F6-563E-4F84-BE2E-57DF6ED4EDDD}" type="presParOf" srcId="{F9388C10-70AA-41FF-A186-0C472F803FD0}" destId="{EFEEFD7C-B7F9-498C-A7C2-EE740EC6122F}" srcOrd="0" destOrd="0" presId="urn:microsoft.com/office/officeart/2005/8/layout/pyramid1"/>
    <dgm:cxn modelId="{09145621-3FEA-472E-9660-60EDFB4C8E67}" type="presParOf" srcId="{F9388C10-70AA-41FF-A186-0C472F803FD0}" destId="{5D59BBDD-EE80-4BD0-A612-3E1B4FBB73C9}" srcOrd="1" destOrd="0" presId="urn:microsoft.com/office/officeart/2005/8/layout/pyramid1"/>
    <dgm:cxn modelId="{27D38003-B5DA-46A3-B326-B4029ED64607}" type="presParOf" srcId="{2EC8C273-4683-4089-97A6-D4564D1FAD68}" destId="{F5CA1AD0-EC84-4C31-8607-C6F490D98C96}" srcOrd="3" destOrd="0" presId="urn:microsoft.com/office/officeart/2005/8/layout/pyramid1"/>
    <dgm:cxn modelId="{E7DA7830-BE21-4644-ADE1-DC1CB75C23CD}" type="presParOf" srcId="{F5CA1AD0-EC84-4C31-8607-C6F490D98C96}" destId="{1333D817-D384-4EDA-AE29-BEC5B59BF5F8}" srcOrd="0" destOrd="0" presId="urn:microsoft.com/office/officeart/2005/8/layout/pyramid1"/>
    <dgm:cxn modelId="{AD9339B8-AE72-4A30-B00A-BD0EB8C612DD}" type="presParOf" srcId="{F5CA1AD0-EC84-4C31-8607-C6F490D98C96}" destId="{8C125796-8521-4041-BD1E-1548E4D0D7CE}" srcOrd="1" destOrd="0" presId="urn:microsoft.com/office/officeart/2005/8/layout/pyramid1"/>
    <dgm:cxn modelId="{CCCF0A7B-4ABE-42AD-B07D-15FF03B7CD3A}" type="presParOf" srcId="{2EC8C273-4683-4089-97A6-D4564D1FAD68}" destId="{ACCFE326-0104-41A2-9ADF-FD72D53A4D57}" srcOrd="4" destOrd="0" presId="urn:microsoft.com/office/officeart/2005/8/layout/pyramid1"/>
    <dgm:cxn modelId="{9BEEDABD-3043-4650-BE64-8AAC0A6E5496}" type="presParOf" srcId="{ACCFE326-0104-41A2-9ADF-FD72D53A4D57}" destId="{A34D2FE0-516B-4AB3-9A41-1E9BF70714AD}" srcOrd="0" destOrd="0" presId="urn:microsoft.com/office/officeart/2005/8/layout/pyramid1"/>
    <dgm:cxn modelId="{18C6233F-0281-4448-A11E-86AAB73B9CD4}" type="presParOf" srcId="{ACCFE326-0104-41A2-9ADF-FD72D53A4D57}" destId="{53B74082-3414-4E5D-B897-40FEFB7390F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8745F8-6343-49A0-9562-B9EE611F92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CFB47D49-6373-4B47-A5F3-0F2221C99DBA}">
      <dgm:prSet phldrT="[Text]" custT="1"/>
      <dgm:spPr/>
      <dgm:t>
        <a:bodyPr/>
        <a:lstStyle/>
        <a:p>
          <a:r>
            <a:rPr lang="cs-CZ" sz="3100" dirty="0"/>
            <a:t>Osoby </a:t>
          </a:r>
          <a:r>
            <a:rPr lang="cs-CZ" sz="2400" dirty="0"/>
            <a:t>(fyzické – lidé, právnické – společnosti)</a:t>
          </a:r>
          <a:endParaRPr lang="cs-CZ" sz="3100" dirty="0"/>
        </a:p>
      </dgm:t>
    </dgm:pt>
    <dgm:pt modelId="{AF1F750A-3E12-4D50-8507-BF3A8BDAA842}" type="parTrans" cxnId="{6AFA85BE-BBB0-48E2-9BAA-14C9D85211A7}">
      <dgm:prSet/>
      <dgm:spPr/>
      <dgm:t>
        <a:bodyPr/>
        <a:lstStyle/>
        <a:p>
          <a:endParaRPr lang="cs-CZ"/>
        </a:p>
      </dgm:t>
    </dgm:pt>
    <dgm:pt modelId="{94101EB5-1665-4793-B97F-C440E86AD033}" type="sibTrans" cxnId="{6AFA85BE-BBB0-48E2-9BAA-14C9D85211A7}">
      <dgm:prSet/>
      <dgm:spPr/>
      <dgm:t>
        <a:bodyPr/>
        <a:lstStyle/>
        <a:p>
          <a:endParaRPr lang="cs-CZ"/>
        </a:p>
      </dgm:t>
    </dgm:pt>
    <dgm:pt modelId="{FB3FCF59-BD36-4634-A0CA-0C34DF6E1093}">
      <dgm:prSet phldrT="[Text]"/>
      <dgm:spPr/>
      <dgm:t>
        <a:bodyPr/>
        <a:lstStyle/>
        <a:p>
          <a:r>
            <a:rPr lang="cs-CZ" dirty="0"/>
            <a:t>Stát a jeho orgány</a:t>
          </a:r>
        </a:p>
      </dgm:t>
    </dgm:pt>
    <dgm:pt modelId="{5D87D9EE-5C88-40F4-9658-18FE95EA9D21}" type="parTrans" cxnId="{488CE9BB-CBF7-437B-BA1A-F732C39D9DB6}">
      <dgm:prSet/>
      <dgm:spPr/>
      <dgm:t>
        <a:bodyPr/>
        <a:lstStyle/>
        <a:p>
          <a:endParaRPr lang="cs-CZ"/>
        </a:p>
      </dgm:t>
    </dgm:pt>
    <dgm:pt modelId="{3EC611C1-0378-4B48-8B20-92FC27812ED9}" type="sibTrans" cxnId="{488CE9BB-CBF7-437B-BA1A-F732C39D9DB6}">
      <dgm:prSet/>
      <dgm:spPr/>
      <dgm:t>
        <a:bodyPr/>
        <a:lstStyle/>
        <a:p>
          <a:endParaRPr lang="cs-CZ"/>
        </a:p>
      </dgm:t>
    </dgm:pt>
    <dgm:pt modelId="{A0E4DA57-49C8-4EE5-A05E-516DD0D927DF}">
      <dgm:prSet phldrT="[Text]"/>
      <dgm:spPr/>
      <dgm:t>
        <a:bodyPr/>
        <a:lstStyle/>
        <a:p>
          <a:r>
            <a:rPr lang="cs-CZ" dirty="0"/>
            <a:t>Orgány EU </a:t>
          </a:r>
        </a:p>
      </dgm:t>
    </dgm:pt>
    <dgm:pt modelId="{3E53A220-BFD7-4CB0-8C2D-525749A6B7A2}" type="parTrans" cxnId="{1CF9E799-77C9-4419-BD2C-B36CAECF355F}">
      <dgm:prSet/>
      <dgm:spPr/>
      <dgm:t>
        <a:bodyPr/>
        <a:lstStyle/>
        <a:p>
          <a:endParaRPr lang="cs-CZ"/>
        </a:p>
      </dgm:t>
    </dgm:pt>
    <dgm:pt modelId="{DADC77B0-9A4A-4EEC-9135-740B2E6FA73E}" type="sibTrans" cxnId="{1CF9E799-77C9-4419-BD2C-B36CAECF355F}">
      <dgm:prSet/>
      <dgm:spPr/>
      <dgm:t>
        <a:bodyPr/>
        <a:lstStyle/>
        <a:p>
          <a:endParaRPr lang="cs-CZ"/>
        </a:p>
      </dgm:t>
    </dgm:pt>
    <dgm:pt modelId="{E5E3DBC3-E706-49D6-B03D-D901A88489BA}" type="pres">
      <dgm:prSet presAssocID="{B98745F8-6343-49A0-9562-B9EE611F92FE}" presName="linear" presStyleCnt="0">
        <dgm:presLayoutVars>
          <dgm:dir/>
          <dgm:animLvl val="lvl"/>
          <dgm:resizeHandles val="exact"/>
        </dgm:presLayoutVars>
      </dgm:prSet>
      <dgm:spPr/>
    </dgm:pt>
    <dgm:pt modelId="{7725EDE1-7937-4738-A3DF-EBA41D17A5F9}" type="pres">
      <dgm:prSet presAssocID="{CFB47D49-6373-4B47-A5F3-0F2221C99DBA}" presName="parentLin" presStyleCnt="0"/>
      <dgm:spPr/>
    </dgm:pt>
    <dgm:pt modelId="{642E9E11-5035-453A-BAED-DA4F056BC69A}" type="pres">
      <dgm:prSet presAssocID="{CFB47D49-6373-4B47-A5F3-0F2221C99DBA}" presName="parentLeftMargin" presStyleLbl="node1" presStyleIdx="0" presStyleCnt="3"/>
      <dgm:spPr/>
    </dgm:pt>
    <dgm:pt modelId="{8A69A8A3-3BB5-4428-ABFD-982C5A19012C}" type="pres">
      <dgm:prSet presAssocID="{CFB47D49-6373-4B47-A5F3-0F2221C99DBA}" presName="parentText" presStyleLbl="node1" presStyleIdx="0" presStyleCnt="3">
        <dgm:presLayoutVars>
          <dgm:chMax val="0"/>
          <dgm:bulletEnabled val="1"/>
        </dgm:presLayoutVars>
      </dgm:prSet>
      <dgm:spPr/>
    </dgm:pt>
    <dgm:pt modelId="{CCC214C0-A390-47BD-B39E-85B805156019}" type="pres">
      <dgm:prSet presAssocID="{CFB47D49-6373-4B47-A5F3-0F2221C99DBA}" presName="negativeSpace" presStyleCnt="0"/>
      <dgm:spPr/>
    </dgm:pt>
    <dgm:pt modelId="{D88BECEB-0B2B-4EB7-80EB-8C5D1AACB6AD}" type="pres">
      <dgm:prSet presAssocID="{CFB47D49-6373-4B47-A5F3-0F2221C99DBA}" presName="childText" presStyleLbl="conFgAcc1" presStyleIdx="0" presStyleCnt="3">
        <dgm:presLayoutVars>
          <dgm:bulletEnabled val="1"/>
        </dgm:presLayoutVars>
      </dgm:prSet>
      <dgm:spPr/>
    </dgm:pt>
    <dgm:pt modelId="{56FBA1C9-23E4-4C1C-9DE0-45458B7650E4}" type="pres">
      <dgm:prSet presAssocID="{94101EB5-1665-4793-B97F-C440E86AD033}" presName="spaceBetweenRectangles" presStyleCnt="0"/>
      <dgm:spPr/>
    </dgm:pt>
    <dgm:pt modelId="{248F957B-87A9-4581-8343-9B728982561B}" type="pres">
      <dgm:prSet presAssocID="{FB3FCF59-BD36-4634-A0CA-0C34DF6E1093}" presName="parentLin" presStyleCnt="0"/>
      <dgm:spPr/>
    </dgm:pt>
    <dgm:pt modelId="{49E66FED-9543-4994-9FED-E1577BE927DC}" type="pres">
      <dgm:prSet presAssocID="{FB3FCF59-BD36-4634-A0CA-0C34DF6E1093}" presName="parentLeftMargin" presStyleLbl="node1" presStyleIdx="0" presStyleCnt="3"/>
      <dgm:spPr/>
    </dgm:pt>
    <dgm:pt modelId="{4FF6AE75-4F04-4DBB-B25C-82A28D7E00B3}" type="pres">
      <dgm:prSet presAssocID="{FB3FCF59-BD36-4634-A0CA-0C34DF6E1093}" presName="parentText" presStyleLbl="node1" presStyleIdx="1" presStyleCnt="3">
        <dgm:presLayoutVars>
          <dgm:chMax val="0"/>
          <dgm:bulletEnabled val="1"/>
        </dgm:presLayoutVars>
      </dgm:prSet>
      <dgm:spPr/>
    </dgm:pt>
    <dgm:pt modelId="{85A7C3C6-4D30-4CC3-A72D-3B0FC2DD70F0}" type="pres">
      <dgm:prSet presAssocID="{FB3FCF59-BD36-4634-A0CA-0C34DF6E1093}" presName="negativeSpace" presStyleCnt="0"/>
      <dgm:spPr/>
    </dgm:pt>
    <dgm:pt modelId="{26691FFE-7C8A-4E6E-AB65-FA70962047EE}" type="pres">
      <dgm:prSet presAssocID="{FB3FCF59-BD36-4634-A0CA-0C34DF6E1093}" presName="childText" presStyleLbl="conFgAcc1" presStyleIdx="1" presStyleCnt="3">
        <dgm:presLayoutVars>
          <dgm:bulletEnabled val="1"/>
        </dgm:presLayoutVars>
      </dgm:prSet>
      <dgm:spPr/>
    </dgm:pt>
    <dgm:pt modelId="{1113684C-6C5E-4393-9C62-45C727F017C5}" type="pres">
      <dgm:prSet presAssocID="{3EC611C1-0378-4B48-8B20-92FC27812ED9}" presName="spaceBetweenRectangles" presStyleCnt="0"/>
      <dgm:spPr/>
    </dgm:pt>
    <dgm:pt modelId="{CCBF753D-8695-4393-A116-2A7C3E3C8C72}" type="pres">
      <dgm:prSet presAssocID="{A0E4DA57-49C8-4EE5-A05E-516DD0D927DF}" presName="parentLin" presStyleCnt="0"/>
      <dgm:spPr/>
    </dgm:pt>
    <dgm:pt modelId="{8E562BC5-5529-42A7-B4C2-C69C0650D6AF}" type="pres">
      <dgm:prSet presAssocID="{A0E4DA57-49C8-4EE5-A05E-516DD0D927DF}" presName="parentLeftMargin" presStyleLbl="node1" presStyleIdx="1" presStyleCnt="3"/>
      <dgm:spPr/>
    </dgm:pt>
    <dgm:pt modelId="{09983408-48A9-45D3-9A53-C02A3D71096C}" type="pres">
      <dgm:prSet presAssocID="{A0E4DA57-49C8-4EE5-A05E-516DD0D927DF}" presName="parentText" presStyleLbl="node1" presStyleIdx="2" presStyleCnt="3">
        <dgm:presLayoutVars>
          <dgm:chMax val="0"/>
          <dgm:bulletEnabled val="1"/>
        </dgm:presLayoutVars>
      </dgm:prSet>
      <dgm:spPr/>
    </dgm:pt>
    <dgm:pt modelId="{CCA3BF6F-B057-45BF-B220-992C2271C2B5}" type="pres">
      <dgm:prSet presAssocID="{A0E4DA57-49C8-4EE5-A05E-516DD0D927DF}" presName="negativeSpace" presStyleCnt="0"/>
      <dgm:spPr/>
    </dgm:pt>
    <dgm:pt modelId="{5291D305-18B2-489E-A249-8BC54AAFC08C}" type="pres">
      <dgm:prSet presAssocID="{A0E4DA57-49C8-4EE5-A05E-516DD0D927DF}" presName="childText" presStyleLbl="conFgAcc1" presStyleIdx="2" presStyleCnt="3">
        <dgm:presLayoutVars>
          <dgm:bulletEnabled val="1"/>
        </dgm:presLayoutVars>
      </dgm:prSet>
      <dgm:spPr/>
    </dgm:pt>
  </dgm:ptLst>
  <dgm:cxnLst>
    <dgm:cxn modelId="{AAE96F2F-DA3F-4339-A206-1A24AB4A2066}" type="presOf" srcId="{CFB47D49-6373-4B47-A5F3-0F2221C99DBA}" destId="{8A69A8A3-3BB5-4428-ABFD-982C5A19012C}" srcOrd="1" destOrd="0" presId="urn:microsoft.com/office/officeart/2005/8/layout/list1"/>
    <dgm:cxn modelId="{B9E39138-7034-4A53-9D89-D2C92D3BB6DA}" type="presOf" srcId="{B98745F8-6343-49A0-9562-B9EE611F92FE}" destId="{E5E3DBC3-E706-49D6-B03D-D901A88489BA}" srcOrd="0" destOrd="0" presId="urn:microsoft.com/office/officeart/2005/8/layout/list1"/>
    <dgm:cxn modelId="{6FC2936F-FD9D-443C-9DCE-B4797A6085CF}" type="presOf" srcId="{A0E4DA57-49C8-4EE5-A05E-516DD0D927DF}" destId="{09983408-48A9-45D3-9A53-C02A3D71096C}" srcOrd="1" destOrd="0" presId="urn:microsoft.com/office/officeart/2005/8/layout/list1"/>
    <dgm:cxn modelId="{FEBBA678-2BFE-42DB-B635-0EB8EACD3D0B}" type="presOf" srcId="{FB3FCF59-BD36-4634-A0CA-0C34DF6E1093}" destId="{4FF6AE75-4F04-4DBB-B25C-82A28D7E00B3}" srcOrd="1" destOrd="0" presId="urn:microsoft.com/office/officeart/2005/8/layout/list1"/>
    <dgm:cxn modelId="{1CF9E799-77C9-4419-BD2C-B36CAECF355F}" srcId="{B98745F8-6343-49A0-9562-B9EE611F92FE}" destId="{A0E4DA57-49C8-4EE5-A05E-516DD0D927DF}" srcOrd="2" destOrd="0" parTransId="{3E53A220-BFD7-4CB0-8C2D-525749A6B7A2}" sibTransId="{DADC77B0-9A4A-4EEC-9135-740B2E6FA73E}"/>
    <dgm:cxn modelId="{488CE9BB-CBF7-437B-BA1A-F732C39D9DB6}" srcId="{B98745F8-6343-49A0-9562-B9EE611F92FE}" destId="{FB3FCF59-BD36-4634-A0CA-0C34DF6E1093}" srcOrd="1" destOrd="0" parTransId="{5D87D9EE-5C88-40F4-9658-18FE95EA9D21}" sibTransId="{3EC611C1-0378-4B48-8B20-92FC27812ED9}"/>
    <dgm:cxn modelId="{6AFA85BE-BBB0-48E2-9BAA-14C9D85211A7}" srcId="{B98745F8-6343-49A0-9562-B9EE611F92FE}" destId="{CFB47D49-6373-4B47-A5F3-0F2221C99DBA}" srcOrd="0" destOrd="0" parTransId="{AF1F750A-3E12-4D50-8507-BF3A8BDAA842}" sibTransId="{94101EB5-1665-4793-B97F-C440E86AD033}"/>
    <dgm:cxn modelId="{EB7C87C5-4541-4787-BFEA-F64DDB31588B}" type="presOf" srcId="{CFB47D49-6373-4B47-A5F3-0F2221C99DBA}" destId="{642E9E11-5035-453A-BAED-DA4F056BC69A}" srcOrd="0" destOrd="0" presId="urn:microsoft.com/office/officeart/2005/8/layout/list1"/>
    <dgm:cxn modelId="{2934C6CA-6AD2-4F70-981D-3AC61F318E3F}" type="presOf" srcId="{FB3FCF59-BD36-4634-A0CA-0C34DF6E1093}" destId="{49E66FED-9543-4994-9FED-E1577BE927DC}" srcOrd="0" destOrd="0" presId="urn:microsoft.com/office/officeart/2005/8/layout/list1"/>
    <dgm:cxn modelId="{8643FED2-D8FE-4197-8FBB-AE255FB130B8}" type="presOf" srcId="{A0E4DA57-49C8-4EE5-A05E-516DD0D927DF}" destId="{8E562BC5-5529-42A7-B4C2-C69C0650D6AF}" srcOrd="0" destOrd="0" presId="urn:microsoft.com/office/officeart/2005/8/layout/list1"/>
    <dgm:cxn modelId="{C2A2506E-BED8-432C-A1E4-A01A842B8894}" type="presParOf" srcId="{E5E3DBC3-E706-49D6-B03D-D901A88489BA}" destId="{7725EDE1-7937-4738-A3DF-EBA41D17A5F9}" srcOrd="0" destOrd="0" presId="urn:microsoft.com/office/officeart/2005/8/layout/list1"/>
    <dgm:cxn modelId="{C7A9C6B6-4636-437D-908E-891129CE356C}" type="presParOf" srcId="{7725EDE1-7937-4738-A3DF-EBA41D17A5F9}" destId="{642E9E11-5035-453A-BAED-DA4F056BC69A}" srcOrd="0" destOrd="0" presId="urn:microsoft.com/office/officeart/2005/8/layout/list1"/>
    <dgm:cxn modelId="{5148289D-97CF-4A0B-B413-1685BF6A90EB}" type="presParOf" srcId="{7725EDE1-7937-4738-A3DF-EBA41D17A5F9}" destId="{8A69A8A3-3BB5-4428-ABFD-982C5A19012C}" srcOrd="1" destOrd="0" presId="urn:microsoft.com/office/officeart/2005/8/layout/list1"/>
    <dgm:cxn modelId="{FC98FDF0-2AE9-4878-A266-32340A2A692D}" type="presParOf" srcId="{E5E3DBC3-E706-49D6-B03D-D901A88489BA}" destId="{CCC214C0-A390-47BD-B39E-85B805156019}" srcOrd="1" destOrd="0" presId="urn:microsoft.com/office/officeart/2005/8/layout/list1"/>
    <dgm:cxn modelId="{A9C8A5A0-DF87-403E-85B3-FEEC721D8717}" type="presParOf" srcId="{E5E3DBC3-E706-49D6-B03D-D901A88489BA}" destId="{D88BECEB-0B2B-4EB7-80EB-8C5D1AACB6AD}" srcOrd="2" destOrd="0" presId="urn:microsoft.com/office/officeart/2005/8/layout/list1"/>
    <dgm:cxn modelId="{687760E2-7DA9-452D-A46F-F2945A2C2516}" type="presParOf" srcId="{E5E3DBC3-E706-49D6-B03D-D901A88489BA}" destId="{56FBA1C9-23E4-4C1C-9DE0-45458B7650E4}" srcOrd="3" destOrd="0" presId="urn:microsoft.com/office/officeart/2005/8/layout/list1"/>
    <dgm:cxn modelId="{5CA5FB12-DD27-44F6-97A3-C0337DE15936}" type="presParOf" srcId="{E5E3DBC3-E706-49D6-B03D-D901A88489BA}" destId="{248F957B-87A9-4581-8343-9B728982561B}" srcOrd="4" destOrd="0" presId="urn:microsoft.com/office/officeart/2005/8/layout/list1"/>
    <dgm:cxn modelId="{86758457-4B25-499E-B2D3-6DC30E2A02C2}" type="presParOf" srcId="{248F957B-87A9-4581-8343-9B728982561B}" destId="{49E66FED-9543-4994-9FED-E1577BE927DC}" srcOrd="0" destOrd="0" presId="urn:microsoft.com/office/officeart/2005/8/layout/list1"/>
    <dgm:cxn modelId="{6FF02459-DB4D-4FF5-898E-BAF05706AE43}" type="presParOf" srcId="{248F957B-87A9-4581-8343-9B728982561B}" destId="{4FF6AE75-4F04-4DBB-B25C-82A28D7E00B3}" srcOrd="1" destOrd="0" presId="urn:microsoft.com/office/officeart/2005/8/layout/list1"/>
    <dgm:cxn modelId="{9B5844A2-7784-4B12-8A62-51916439E57B}" type="presParOf" srcId="{E5E3DBC3-E706-49D6-B03D-D901A88489BA}" destId="{85A7C3C6-4D30-4CC3-A72D-3B0FC2DD70F0}" srcOrd="5" destOrd="0" presId="urn:microsoft.com/office/officeart/2005/8/layout/list1"/>
    <dgm:cxn modelId="{895EE7DC-75E4-4191-9616-45342041BFC4}" type="presParOf" srcId="{E5E3DBC3-E706-49D6-B03D-D901A88489BA}" destId="{26691FFE-7C8A-4E6E-AB65-FA70962047EE}" srcOrd="6" destOrd="0" presId="urn:microsoft.com/office/officeart/2005/8/layout/list1"/>
    <dgm:cxn modelId="{8A7F3AA8-AD8D-4141-A752-1A3661EDDA1E}" type="presParOf" srcId="{E5E3DBC3-E706-49D6-B03D-D901A88489BA}" destId="{1113684C-6C5E-4393-9C62-45C727F017C5}" srcOrd="7" destOrd="0" presId="urn:microsoft.com/office/officeart/2005/8/layout/list1"/>
    <dgm:cxn modelId="{CDAB8D18-B2A9-40EC-AD6A-E61FE0E34ECE}" type="presParOf" srcId="{E5E3DBC3-E706-49D6-B03D-D901A88489BA}" destId="{CCBF753D-8695-4393-A116-2A7C3E3C8C72}" srcOrd="8" destOrd="0" presId="urn:microsoft.com/office/officeart/2005/8/layout/list1"/>
    <dgm:cxn modelId="{2A2E58FC-78C2-4F41-A314-71FD17668D9C}" type="presParOf" srcId="{CCBF753D-8695-4393-A116-2A7C3E3C8C72}" destId="{8E562BC5-5529-42A7-B4C2-C69C0650D6AF}" srcOrd="0" destOrd="0" presId="urn:microsoft.com/office/officeart/2005/8/layout/list1"/>
    <dgm:cxn modelId="{5B85E986-91E1-4472-9023-767E01E4F324}" type="presParOf" srcId="{CCBF753D-8695-4393-A116-2A7C3E3C8C72}" destId="{09983408-48A9-45D3-9A53-C02A3D71096C}" srcOrd="1" destOrd="0" presId="urn:microsoft.com/office/officeart/2005/8/layout/list1"/>
    <dgm:cxn modelId="{EB2241AC-77B7-4889-A7D2-98A3A6AFE9BD}" type="presParOf" srcId="{E5E3DBC3-E706-49D6-B03D-D901A88489BA}" destId="{CCA3BF6F-B057-45BF-B220-992C2271C2B5}" srcOrd="9" destOrd="0" presId="urn:microsoft.com/office/officeart/2005/8/layout/list1"/>
    <dgm:cxn modelId="{72EEC25B-F35B-4784-B175-CC6B6F4D5E61}" type="presParOf" srcId="{E5E3DBC3-E706-49D6-B03D-D901A88489BA}" destId="{5291D305-18B2-489E-A249-8BC54AAFC08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905098-84F6-49F6-8D94-BBA36A96869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5CCA1152-0C6F-4250-B349-7612B853CBDA}">
      <dgm:prSet phldrT="[Text]" custT="1"/>
      <dgm:spPr/>
      <dgm:t>
        <a:bodyPr/>
        <a:lstStyle/>
        <a:p>
          <a:r>
            <a:rPr lang="cs-CZ" sz="5400" dirty="0"/>
            <a:t>Evropská komise</a:t>
          </a:r>
        </a:p>
      </dgm:t>
    </dgm:pt>
    <dgm:pt modelId="{A589961A-427E-41AD-9A40-70BB326883BD}" type="parTrans" cxnId="{6CC1B007-FE79-4486-8AA1-A8251338B947}">
      <dgm:prSet/>
      <dgm:spPr/>
      <dgm:t>
        <a:bodyPr/>
        <a:lstStyle/>
        <a:p>
          <a:endParaRPr lang="cs-CZ"/>
        </a:p>
      </dgm:t>
    </dgm:pt>
    <dgm:pt modelId="{39079EC7-789F-4E76-B384-7FE160B024FD}" type="sibTrans" cxnId="{6CC1B007-FE79-4486-8AA1-A8251338B947}">
      <dgm:prSet/>
      <dgm:spPr/>
      <dgm:t>
        <a:bodyPr/>
        <a:lstStyle/>
        <a:p>
          <a:endParaRPr lang="cs-CZ"/>
        </a:p>
      </dgm:t>
    </dgm:pt>
    <dgm:pt modelId="{3052CA40-D028-433E-8E2F-DADC2EB691B2}">
      <dgm:prSet phldrT="[Text]" custT="1"/>
      <dgm:spPr/>
      <dgm:t>
        <a:bodyPr/>
        <a:lstStyle/>
        <a:p>
          <a:r>
            <a:rPr lang="cs-CZ" sz="5400" dirty="0"/>
            <a:t>Soudní dvůr EU</a:t>
          </a:r>
        </a:p>
      </dgm:t>
    </dgm:pt>
    <dgm:pt modelId="{9A339299-A77F-4567-8389-BCA04844C349}" type="parTrans" cxnId="{B9FDBCE0-E01F-4E98-93EA-2F0ECD86389F}">
      <dgm:prSet/>
      <dgm:spPr/>
      <dgm:t>
        <a:bodyPr/>
        <a:lstStyle/>
        <a:p>
          <a:endParaRPr lang="cs-CZ"/>
        </a:p>
      </dgm:t>
    </dgm:pt>
    <dgm:pt modelId="{9E66145E-A4EB-4C9B-B846-BC07326DB95E}" type="sibTrans" cxnId="{B9FDBCE0-E01F-4E98-93EA-2F0ECD86389F}">
      <dgm:prSet/>
      <dgm:spPr/>
      <dgm:t>
        <a:bodyPr/>
        <a:lstStyle/>
        <a:p>
          <a:endParaRPr lang="cs-CZ"/>
        </a:p>
      </dgm:t>
    </dgm:pt>
    <dgm:pt modelId="{67443E95-6028-4780-9FD6-B11335288691}" type="pres">
      <dgm:prSet presAssocID="{F8905098-84F6-49F6-8D94-BBA36A96869D}" presName="Name0" presStyleCnt="0">
        <dgm:presLayoutVars>
          <dgm:chMax val="7"/>
          <dgm:chPref val="7"/>
          <dgm:dir/>
        </dgm:presLayoutVars>
      </dgm:prSet>
      <dgm:spPr/>
    </dgm:pt>
    <dgm:pt modelId="{00697D18-665A-4AF1-8363-031896A6A8E3}" type="pres">
      <dgm:prSet presAssocID="{F8905098-84F6-49F6-8D94-BBA36A96869D}" presName="Name1" presStyleCnt="0"/>
      <dgm:spPr/>
    </dgm:pt>
    <dgm:pt modelId="{0FE32C79-1671-4F32-8DD4-269F2CB6F8CC}" type="pres">
      <dgm:prSet presAssocID="{F8905098-84F6-49F6-8D94-BBA36A96869D}" presName="cycle" presStyleCnt="0"/>
      <dgm:spPr/>
    </dgm:pt>
    <dgm:pt modelId="{196081D4-97D0-4AC4-B874-650FAD73E8CF}" type="pres">
      <dgm:prSet presAssocID="{F8905098-84F6-49F6-8D94-BBA36A96869D}" presName="srcNode" presStyleLbl="node1" presStyleIdx="0" presStyleCnt="2"/>
      <dgm:spPr/>
    </dgm:pt>
    <dgm:pt modelId="{66B6E60D-5E5F-4F22-AE95-D483529DF729}" type="pres">
      <dgm:prSet presAssocID="{F8905098-84F6-49F6-8D94-BBA36A96869D}" presName="conn" presStyleLbl="parChTrans1D2" presStyleIdx="0" presStyleCnt="1"/>
      <dgm:spPr/>
    </dgm:pt>
    <dgm:pt modelId="{A0CA787E-E2E6-4246-B989-9F7BF0C7CAD7}" type="pres">
      <dgm:prSet presAssocID="{F8905098-84F6-49F6-8D94-BBA36A96869D}" presName="extraNode" presStyleLbl="node1" presStyleIdx="0" presStyleCnt="2"/>
      <dgm:spPr/>
    </dgm:pt>
    <dgm:pt modelId="{AFC9F21C-CC21-41AE-B0CB-55028CEF156E}" type="pres">
      <dgm:prSet presAssocID="{F8905098-84F6-49F6-8D94-BBA36A96869D}" presName="dstNode" presStyleLbl="node1" presStyleIdx="0" presStyleCnt="2"/>
      <dgm:spPr/>
    </dgm:pt>
    <dgm:pt modelId="{A6C832F2-8385-4D63-817F-78C52ED112F7}" type="pres">
      <dgm:prSet presAssocID="{5CCA1152-0C6F-4250-B349-7612B853CBDA}" presName="text_1" presStyleLbl="node1" presStyleIdx="0" presStyleCnt="2">
        <dgm:presLayoutVars>
          <dgm:bulletEnabled val="1"/>
        </dgm:presLayoutVars>
      </dgm:prSet>
      <dgm:spPr/>
    </dgm:pt>
    <dgm:pt modelId="{EFB078C4-A2A9-4180-B161-F79BA798DFB8}" type="pres">
      <dgm:prSet presAssocID="{5CCA1152-0C6F-4250-B349-7612B853CBDA}" presName="accent_1" presStyleCnt="0"/>
      <dgm:spPr/>
    </dgm:pt>
    <dgm:pt modelId="{D9FA2D08-F1DA-4217-99FB-9239604B553B}" type="pres">
      <dgm:prSet presAssocID="{5CCA1152-0C6F-4250-B349-7612B853CBDA}" presName="accentRepeatNode" presStyleLbl="solidFgAcc1" presStyleIdx="0" presStyleCnt="2"/>
      <dgm:spPr/>
    </dgm:pt>
    <dgm:pt modelId="{FE02DBC0-E439-462F-B9B0-D41D7922C932}" type="pres">
      <dgm:prSet presAssocID="{3052CA40-D028-433E-8E2F-DADC2EB691B2}" presName="text_2" presStyleLbl="node1" presStyleIdx="1" presStyleCnt="2">
        <dgm:presLayoutVars>
          <dgm:bulletEnabled val="1"/>
        </dgm:presLayoutVars>
      </dgm:prSet>
      <dgm:spPr/>
    </dgm:pt>
    <dgm:pt modelId="{8D8BA95D-0D2C-47CC-982D-ED63D1E38314}" type="pres">
      <dgm:prSet presAssocID="{3052CA40-D028-433E-8E2F-DADC2EB691B2}" presName="accent_2" presStyleCnt="0"/>
      <dgm:spPr/>
    </dgm:pt>
    <dgm:pt modelId="{7533C8C5-9CF1-4738-AA83-3538258EF80B}" type="pres">
      <dgm:prSet presAssocID="{3052CA40-D028-433E-8E2F-DADC2EB691B2}" presName="accentRepeatNode" presStyleLbl="solidFgAcc1" presStyleIdx="1" presStyleCnt="2"/>
      <dgm:spPr/>
    </dgm:pt>
  </dgm:ptLst>
  <dgm:cxnLst>
    <dgm:cxn modelId="{6CC1B007-FE79-4486-8AA1-A8251338B947}" srcId="{F8905098-84F6-49F6-8D94-BBA36A96869D}" destId="{5CCA1152-0C6F-4250-B349-7612B853CBDA}" srcOrd="0" destOrd="0" parTransId="{A589961A-427E-41AD-9A40-70BB326883BD}" sibTransId="{39079EC7-789F-4E76-B384-7FE160B024FD}"/>
    <dgm:cxn modelId="{F708541A-EE43-40C7-87B1-688E0B782585}" type="presOf" srcId="{3052CA40-D028-433E-8E2F-DADC2EB691B2}" destId="{FE02DBC0-E439-462F-B9B0-D41D7922C932}" srcOrd="0" destOrd="0" presId="urn:microsoft.com/office/officeart/2008/layout/VerticalCurvedList"/>
    <dgm:cxn modelId="{0168053B-6BE0-40D1-BB74-4ED18948AE7A}" type="presOf" srcId="{F8905098-84F6-49F6-8D94-BBA36A96869D}" destId="{67443E95-6028-4780-9FD6-B11335288691}" srcOrd="0" destOrd="0" presId="urn:microsoft.com/office/officeart/2008/layout/VerticalCurvedList"/>
    <dgm:cxn modelId="{98E6C3C3-A8E8-463B-B0FD-8467F6E21540}" type="presOf" srcId="{39079EC7-789F-4E76-B384-7FE160B024FD}" destId="{66B6E60D-5E5F-4F22-AE95-D483529DF729}" srcOrd="0" destOrd="0" presId="urn:microsoft.com/office/officeart/2008/layout/VerticalCurvedList"/>
    <dgm:cxn modelId="{5E73A2DC-BB67-4B2E-B539-34ACF6033BDF}" type="presOf" srcId="{5CCA1152-0C6F-4250-B349-7612B853CBDA}" destId="{A6C832F2-8385-4D63-817F-78C52ED112F7}" srcOrd="0" destOrd="0" presId="urn:microsoft.com/office/officeart/2008/layout/VerticalCurvedList"/>
    <dgm:cxn modelId="{B9FDBCE0-E01F-4E98-93EA-2F0ECD86389F}" srcId="{F8905098-84F6-49F6-8D94-BBA36A96869D}" destId="{3052CA40-D028-433E-8E2F-DADC2EB691B2}" srcOrd="1" destOrd="0" parTransId="{9A339299-A77F-4567-8389-BCA04844C349}" sibTransId="{9E66145E-A4EB-4C9B-B846-BC07326DB95E}"/>
    <dgm:cxn modelId="{D7E7FFE8-3EC6-4270-8E3F-8C4DEEC7A934}" type="presParOf" srcId="{67443E95-6028-4780-9FD6-B11335288691}" destId="{00697D18-665A-4AF1-8363-031896A6A8E3}" srcOrd="0" destOrd="0" presId="urn:microsoft.com/office/officeart/2008/layout/VerticalCurvedList"/>
    <dgm:cxn modelId="{FBFFFADA-9A4F-4AEA-915D-A744FAC8FE27}" type="presParOf" srcId="{00697D18-665A-4AF1-8363-031896A6A8E3}" destId="{0FE32C79-1671-4F32-8DD4-269F2CB6F8CC}" srcOrd="0" destOrd="0" presId="urn:microsoft.com/office/officeart/2008/layout/VerticalCurvedList"/>
    <dgm:cxn modelId="{BF8FCCA5-DB63-4591-ADDC-014307882337}" type="presParOf" srcId="{0FE32C79-1671-4F32-8DD4-269F2CB6F8CC}" destId="{196081D4-97D0-4AC4-B874-650FAD73E8CF}" srcOrd="0" destOrd="0" presId="urn:microsoft.com/office/officeart/2008/layout/VerticalCurvedList"/>
    <dgm:cxn modelId="{1F232E46-D916-4AAF-9FC0-1F935FE130C9}" type="presParOf" srcId="{0FE32C79-1671-4F32-8DD4-269F2CB6F8CC}" destId="{66B6E60D-5E5F-4F22-AE95-D483529DF729}" srcOrd="1" destOrd="0" presId="urn:microsoft.com/office/officeart/2008/layout/VerticalCurvedList"/>
    <dgm:cxn modelId="{E2A060CB-3E7E-457C-92B8-0CEF67555AD8}" type="presParOf" srcId="{0FE32C79-1671-4F32-8DD4-269F2CB6F8CC}" destId="{A0CA787E-E2E6-4246-B989-9F7BF0C7CAD7}" srcOrd="2" destOrd="0" presId="urn:microsoft.com/office/officeart/2008/layout/VerticalCurvedList"/>
    <dgm:cxn modelId="{96D2A704-CFF8-422F-9495-EC32D6A1024C}" type="presParOf" srcId="{0FE32C79-1671-4F32-8DD4-269F2CB6F8CC}" destId="{AFC9F21C-CC21-41AE-B0CB-55028CEF156E}" srcOrd="3" destOrd="0" presId="urn:microsoft.com/office/officeart/2008/layout/VerticalCurvedList"/>
    <dgm:cxn modelId="{7F4FFFAF-B110-4170-87D9-17C8C3280E3D}" type="presParOf" srcId="{00697D18-665A-4AF1-8363-031896A6A8E3}" destId="{A6C832F2-8385-4D63-817F-78C52ED112F7}" srcOrd="1" destOrd="0" presId="urn:microsoft.com/office/officeart/2008/layout/VerticalCurvedList"/>
    <dgm:cxn modelId="{75376F18-1626-481D-A744-1AEF49F74038}" type="presParOf" srcId="{00697D18-665A-4AF1-8363-031896A6A8E3}" destId="{EFB078C4-A2A9-4180-B161-F79BA798DFB8}" srcOrd="2" destOrd="0" presId="urn:microsoft.com/office/officeart/2008/layout/VerticalCurvedList"/>
    <dgm:cxn modelId="{AF7E6AF2-2B8B-49F0-A65B-C635B1780975}" type="presParOf" srcId="{EFB078C4-A2A9-4180-B161-F79BA798DFB8}" destId="{D9FA2D08-F1DA-4217-99FB-9239604B553B}" srcOrd="0" destOrd="0" presId="urn:microsoft.com/office/officeart/2008/layout/VerticalCurvedList"/>
    <dgm:cxn modelId="{03222607-2680-4B1E-8D2B-472DEC8F019E}" type="presParOf" srcId="{00697D18-665A-4AF1-8363-031896A6A8E3}" destId="{FE02DBC0-E439-462F-B9B0-D41D7922C932}" srcOrd="3" destOrd="0" presId="urn:microsoft.com/office/officeart/2008/layout/VerticalCurvedList"/>
    <dgm:cxn modelId="{7FD98381-BA79-4465-B9B0-1DBC97532476}" type="presParOf" srcId="{00697D18-665A-4AF1-8363-031896A6A8E3}" destId="{8D8BA95D-0D2C-47CC-982D-ED63D1E38314}" srcOrd="4" destOrd="0" presId="urn:microsoft.com/office/officeart/2008/layout/VerticalCurvedList"/>
    <dgm:cxn modelId="{5DA1058F-AB6B-41A0-AAD8-D39DEA07E34E}" type="presParOf" srcId="{8D8BA95D-0D2C-47CC-982D-ED63D1E38314}" destId="{7533C8C5-9CF1-4738-AA83-3538258EF80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F8C935-3760-415B-8F32-ED5E5FB2635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s-CZ"/>
        </a:p>
      </dgm:t>
    </dgm:pt>
    <dgm:pt modelId="{CE4B7892-C06E-4C43-887A-A76AB612D34E}">
      <dgm:prSet phldrT="[Text]"/>
      <dgm:spPr/>
      <dgm:t>
        <a:bodyPr/>
        <a:lstStyle/>
        <a:p>
          <a:endParaRPr lang="cs-CZ" dirty="0"/>
        </a:p>
      </dgm:t>
    </dgm:pt>
    <dgm:pt modelId="{ADF665FB-03D6-44DF-8DC7-D5EB98CB2378}" type="parTrans" cxnId="{D4A85D69-757D-4FC5-91B2-4F17F48EEC95}">
      <dgm:prSet/>
      <dgm:spPr/>
      <dgm:t>
        <a:bodyPr/>
        <a:lstStyle/>
        <a:p>
          <a:endParaRPr lang="cs-CZ"/>
        </a:p>
      </dgm:t>
    </dgm:pt>
    <dgm:pt modelId="{2CE7C9D1-A775-4BFD-9787-4A8FF644A9ED}" type="sibTrans" cxnId="{D4A85D69-757D-4FC5-91B2-4F17F48EEC95}">
      <dgm:prSet/>
      <dgm:spPr/>
      <dgm:t>
        <a:bodyPr/>
        <a:lstStyle/>
        <a:p>
          <a:endParaRPr lang="cs-CZ"/>
        </a:p>
      </dgm:t>
    </dgm:pt>
    <dgm:pt modelId="{8BA7A284-A421-4354-86B6-5BB1775A558E}">
      <dgm:prSet phldrT="[Text]"/>
      <dgm:spPr/>
      <dgm:t>
        <a:bodyPr/>
        <a:lstStyle/>
        <a:p>
          <a:r>
            <a:rPr lang="cs-CZ" dirty="0"/>
            <a:t>EK zahájí řízení tzv. z úřední povinnosti </a:t>
          </a:r>
        </a:p>
      </dgm:t>
    </dgm:pt>
    <dgm:pt modelId="{8352F5EB-EFF4-43C2-9B8D-962EF4163180}" type="parTrans" cxnId="{164609F1-C987-4DE1-8F8C-2E5D68CE5F58}">
      <dgm:prSet/>
      <dgm:spPr/>
      <dgm:t>
        <a:bodyPr/>
        <a:lstStyle/>
        <a:p>
          <a:endParaRPr lang="cs-CZ"/>
        </a:p>
      </dgm:t>
    </dgm:pt>
    <dgm:pt modelId="{F243ADCD-B604-450B-8105-4D87C10D7250}" type="sibTrans" cxnId="{164609F1-C987-4DE1-8F8C-2E5D68CE5F58}">
      <dgm:prSet/>
      <dgm:spPr/>
      <dgm:t>
        <a:bodyPr/>
        <a:lstStyle/>
        <a:p>
          <a:endParaRPr lang="cs-CZ"/>
        </a:p>
      </dgm:t>
    </dgm:pt>
    <dgm:pt modelId="{4C83F5FB-2107-4D0D-9A60-D5BAA08E8C99}">
      <dgm:prSet phldrT="[Text]"/>
      <dgm:spPr/>
      <dgm:t>
        <a:bodyPr/>
        <a:lstStyle/>
        <a:p>
          <a:r>
            <a:rPr lang="cs-CZ" dirty="0"/>
            <a:t>posílá oficiální výstražný dopis ČS</a:t>
          </a:r>
        </a:p>
      </dgm:t>
    </dgm:pt>
    <dgm:pt modelId="{C1127A60-AB0A-4A28-8B3C-91CCBAD326FD}" type="parTrans" cxnId="{98FBE31A-8A0A-461D-972E-F76C9AC7397E}">
      <dgm:prSet/>
      <dgm:spPr/>
      <dgm:t>
        <a:bodyPr/>
        <a:lstStyle/>
        <a:p>
          <a:endParaRPr lang="cs-CZ"/>
        </a:p>
      </dgm:t>
    </dgm:pt>
    <dgm:pt modelId="{CCC77D8E-D472-4C23-99A6-82155467D5A7}" type="sibTrans" cxnId="{98FBE31A-8A0A-461D-972E-F76C9AC7397E}">
      <dgm:prSet/>
      <dgm:spPr/>
      <dgm:t>
        <a:bodyPr/>
        <a:lstStyle/>
        <a:p>
          <a:endParaRPr lang="cs-CZ"/>
        </a:p>
      </dgm:t>
    </dgm:pt>
    <dgm:pt modelId="{1DDA065A-B5CD-48EC-8356-FEF12B132755}">
      <dgm:prSet phldrT="[Text]"/>
      <dgm:spPr/>
      <dgm:t>
        <a:bodyPr/>
        <a:lstStyle/>
        <a:p>
          <a:endParaRPr lang="cs-CZ" dirty="0"/>
        </a:p>
      </dgm:t>
    </dgm:pt>
    <dgm:pt modelId="{D629ED3C-FC53-437B-AE1E-5E4A66005F77}" type="parTrans" cxnId="{05C7E1CF-B728-421B-943B-EC91C070360E}">
      <dgm:prSet/>
      <dgm:spPr/>
      <dgm:t>
        <a:bodyPr/>
        <a:lstStyle/>
        <a:p>
          <a:endParaRPr lang="cs-CZ"/>
        </a:p>
      </dgm:t>
    </dgm:pt>
    <dgm:pt modelId="{A3D2969E-7BD0-4B99-B16E-26379027A88E}" type="sibTrans" cxnId="{05C7E1CF-B728-421B-943B-EC91C070360E}">
      <dgm:prSet/>
      <dgm:spPr/>
      <dgm:t>
        <a:bodyPr/>
        <a:lstStyle/>
        <a:p>
          <a:endParaRPr lang="cs-CZ"/>
        </a:p>
      </dgm:t>
    </dgm:pt>
    <dgm:pt modelId="{8A2CFE6A-4795-4301-B699-5F79D82280F3}">
      <dgm:prSet phldrT="[Text]"/>
      <dgm:spPr/>
      <dgm:t>
        <a:bodyPr/>
        <a:lstStyle/>
        <a:p>
          <a:r>
            <a:rPr lang="cs-CZ" dirty="0"/>
            <a:t>ČS sděluje připomínky (má tak udělat na základě toho dopisu – lhůta 2 měsíce od doručení dopisu zpravidla)</a:t>
          </a:r>
        </a:p>
      </dgm:t>
    </dgm:pt>
    <dgm:pt modelId="{E90AFE54-A223-4402-A0F1-2E35C0A0C347}" type="parTrans" cxnId="{12729B2E-F5D3-4A02-9477-FA5368FA68CD}">
      <dgm:prSet/>
      <dgm:spPr/>
      <dgm:t>
        <a:bodyPr/>
        <a:lstStyle/>
        <a:p>
          <a:endParaRPr lang="cs-CZ"/>
        </a:p>
      </dgm:t>
    </dgm:pt>
    <dgm:pt modelId="{A46839B5-ED6C-4036-B3AA-F6283DC9A6D8}" type="sibTrans" cxnId="{12729B2E-F5D3-4A02-9477-FA5368FA68CD}">
      <dgm:prSet/>
      <dgm:spPr/>
      <dgm:t>
        <a:bodyPr/>
        <a:lstStyle/>
        <a:p>
          <a:endParaRPr lang="cs-CZ"/>
        </a:p>
      </dgm:t>
    </dgm:pt>
    <dgm:pt modelId="{DA835570-A9FC-490C-AB18-48A6930E698D}">
      <dgm:prSet phldrT="[Text]"/>
      <dgm:spPr/>
      <dgm:t>
        <a:bodyPr/>
        <a:lstStyle/>
        <a:p>
          <a:endParaRPr lang="cs-CZ" dirty="0"/>
        </a:p>
      </dgm:t>
    </dgm:pt>
    <dgm:pt modelId="{D82652BF-B532-4C55-BB74-448BE02B506C}" type="parTrans" cxnId="{3FCC33DE-F203-4474-B7D3-79F05602D3CA}">
      <dgm:prSet/>
      <dgm:spPr/>
      <dgm:t>
        <a:bodyPr/>
        <a:lstStyle/>
        <a:p>
          <a:endParaRPr lang="cs-CZ"/>
        </a:p>
      </dgm:t>
    </dgm:pt>
    <dgm:pt modelId="{39F17F66-514B-4453-B07F-961EA2F8AD69}" type="sibTrans" cxnId="{3FCC33DE-F203-4474-B7D3-79F05602D3CA}">
      <dgm:prSet/>
      <dgm:spPr/>
      <dgm:t>
        <a:bodyPr/>
        <a:lstStyle/>
        <a:p>
          <a:endParaRPr lang="cs-CZ"/>
        </a:p>
      </dgm:t>
    </dgm:pt>
    <dgm:pt modelId="{D3EEFA4C-BC59-43A6-83F6-8D433F8D78F0}">
      <dgm:prSet phldrT="[Text]"/>
      <dgm:spPr/>
      <dgm:t>
        <a:bodyPr/>
        <a:lstStyle/>
        <a:p>
          <a:r>
            <a:rPr lang="cs-CZ" dirty="0"/>
            <a:t>EK, není-li spokojena, vydává odůvodněné stanovisko</a:t>
          </a:r>
        </a:p>
      </dgm:t>
    </dgm:pt>
    <dgm:pt modelId="{B5C0BEC1-7FBB-4C3A-BCAC-783B1D6EA3BA}" type="parTrans" cxnId="{2446F702-57CA-4568-AC2C-1337B98ADBBF}">
      <dgm:prSet/>
      <dgm:spPr/>
      <dgm:t>
        <a:bodyPr/>
        <a:lstStyle/>
        <a:p>
          <a:endParaRPr lang="cs-CZ"/>
        </a:p>
      </dgm:t>
    </dgm:pt>
    <dgm:pt modelId="{27FE3C77-5890-4CE1-95CD-947180D3F542}" type="sibTrans" cxnId="{2446F702-57CA-4568-AC2C-1337B98ADBBF}">
      <dgm:prSet/>
      <dgm:spPr/>
      <dgm:t>
        <a:bodyPr/>
        <a:lstStyle/>
        <a:p>
          <a:endParaRPr lang="cs-CZ"/>
        </a:p>
      </dgm:t>
    </dgm:pt>
    <dgm:pt modelId="{762C7AE5-ADF7-4A3C-AC97-EEAF60B19F18}">
      <dgm:prSet phldrT="[Text]"/>
      <dgm:spPr/>
      <dgm:t>
        <a:bodyPr/>
        <a:lstStyle/>
        <a:p>
          <a:r>
            <a:rPr lang="cs-CZ" dirty="0"/>
            <a:t>Pokud stát nadále porušuje, může se stát dostat k SD</a:t>
          </a:r>
        </a:p>
      </dgm:t>
    </dgm:pt>
    <dgm:pt modelId="{90E9F1C4-0B3D-4D53-B763-33E8E36C430E}" type="parTrans" cxnId="{76D9977B-65AF-4DCA-96E6-0DB5F419B048}">
      <dgm:prSet/>
      <dgm:spPr/>
      <dgm:t>
        <a:bodyPr/>
        <a:lstStyle/>
        <a:p>
          <a:endParaRPr lang="cs-CZ"/>
        </a:p>
      </dgm:t>
    </dgm:pt>
    <dgm:pt modelId="{855F443B-57DB-477B-A1B6-397D6139B463}" type="sibTrans" cxnId="{76D9977B-65AF-4DCA-96E6-0DB5F419B048}">
      <dgm:prSet/>
      <dgm:spPr/>
      <dgm:t>
        <a:bodyPr/>
        <a:lstStyle/>
        <a:p>
          <a:endParaRPr lang="cs-CZ"/>
        </a:p>
      </dgm:t>
    </dgm:pt>
    <dgm:pt modelId="{E23C9F09-8B72-4A69-811B-12BF0C199AD5}" type="pres">
      <dgm:prSet presAssocID="{43F8C935-3760-415B-8F32-ED5E5FB26355}" presName="linearFlow" presStyleCnt="0">
        <dgm:presLayoutVars>
          <dgm:dir/>
          <dgm:animLvl val="lvl"/>
          <dgm:resizeHandles val="exact"/>
        </dgm:presLayoutVars>
      </dgm:prSet>
      <dgm:spPr/>
    </dgm:pt>
    <dgm:pt modelId="{963DF500-E34E-43DA-94D4-E996DA135B00}" type="pres">
      <dgm:prSet presAssocID="{CE4B7892-C06E-4C43-887A-A76AB612D34E}" presName="composite" presStyleCnt="0"/>
      <dgm:spPr/>
    </dgm:pt>
    <dgm:pt modelId="{6BF2A05C-9D8C-4A9A-A77B-67FBC1F6DB70}" type="pres">
      <dgm:prSet presAssocID="{CE4B7892-C06E-4C43-887A-A76AB612D34E}" presName="parentText" presStyleLbl="alignNode1" presStyleIdx="0" presStyleCnt="3">
        <dgm:presLayoutVars>
          <dgm:chMax val="1"/>
          <dgm:bulletEnabled val="1"/>
        </dgm:presLayoutVars>
      </dgm:prSet>
      <dgm:spPr/>
    </dgm:pt>
    <dgm:pt modelId="{39B13D68-FC2B-416B-AEF3-2CB260CE3C74}" type="pres">
      <dgm:prSet presAssocID="{CE4B7892-C06E-4C43-887A-A76AB612D34E}" presName="descendantText" presStyleLbl="alignAcc1" presStyleIdx="0" presStyleCnt="3">
        <dgm:presLayoutVars>
          <dgm:bulletEnabled val="1"/>
        </dgm:presLayoutVars>
      </dgm:prSet>
      <dgm:spPr/>
    </dgm:pt>
    <dgm:pt modelId="{093F029F-2D8E-42CE-9B74-DA0EFE699AC6}" type="pres">
      <dgm:prSet presAssocID="{2CE7C9D1-A775-4BFD-9787-4A8FF644A9ED}" presName="sp" presStyleCnt="0"/>
      <dgm:spPr/>
    </dgm:pt>
    <dgm:pt modelId="{F99E954A-D05C-4AF4-B258-AF76F680AA66}" type="pres">
      <dgm:prSet presAssocID="{1DDA065A-B5CD-48EC-8356-FEF12B132755}" presName="composite" presStyleCnt="0"/>
      <dgm:spPr/>
    </dgm:pt>
    <dgm:pt modelId="{F952A00F-9586-4234-9572-833C106B0DAD}" type="pres">
      <dgm:prSet presAssocID="{1DDA065A-B5CD-48EC-8356-FEF12B132755}" presName="parentText" presStyleLbl="alignNode1" presStyleIdx="1" presStyleCnt="3">
        <dgm:presLayoutVars>
          <dgm:chMax val="1"/>
          <dgm:bulletEnabled val="1"/>
        </dgm:presLayoutVars>
      </dgm:prSet>
      <dgm:spPr/>
    </dgm:pt>
    <dgm:pt modelId="{89DC0A63-8A7F-4482-A6FA-B0977F042869}" type="pres">
      <dgm:prSet presAssocID="{1DDA065A-B5CD-48EC-8356-FEF12B132755}" presName="descendantText" presStyleLbl="alignAcc1" presStyleIdx="1" presStyleCnt="3">
        <dgm:presLayoutVars>
          <dgm:bulletEnabled val="1"/>
        </dgm:presLayoutVars>
      </dgm:prSet>
      <dgm:spPr/>
    </dgm:pt>
    <dgm:pt modelId="{F048A12E-E118-4F5B-A13A-28FA5BA59F97}" type="pres">
      <dgm:prSet presAssocID="{A3D2969E-7BD0-4B99-B16E-26379027A88E}" presName="sp" presStyleCnt="0"/>
      <dgm:spPr/>
    </dgm:pt>
    <dgm:pt modelId="{ED6F86AF-7A01-46DC-8EF0-FFB674B6FCFC}" type="pres">
      <dgm:prSet presAssocID="{DA835570-A9FC-490C-AB18-48A6930E698D}" presName="composite" presStyleCnt="0"/>
      <dgm:spPr/>
    </dgm:pt>
    <dgm:pt modelId="{1FA1DBCA-1E84-4138-944C-E8CD7CC4DFD1}" type="pres">
      <dgm:prSet presAssocID="{DA835570-A9FC-490C-AB18-48A6930E698D}" presName="parentText" presStyleLbl="alignNode1" presStyleIdx="2" presStyleCnt="3">
        <dgm:presLayoutVars>
          <dgm:chMax val="1"/>
          <dgm:bulletEnabled val="1"/>
        </dgm:presLayoutVars>
      </dgm:prSet>
      <dgm:spPr/>
    </dgm:pt>
    <dgm:pt modelId="{1594C182-6DD8-4EA7-A01C-CD343BC91924}" type="pres">
      <dgm:prSet presAssocID="{DA835570-A9FC-490C-AB18-48A6930E698D}" presName="descendantText" presStyleLbl="alignAcc1" presStyleIdx="2" presStyleCnt="3">
        <dgm:presLayoutVars>
          <dgm:bulletEnabled val="1"/>
        </dgm:presLayoutVars>
      </dgm:prSet>
      <dgm:spPr/>
    </dgm:pt>
  </dgm:ptLst>
  <dgm:cxnLst>
    <dgm:cxn modelId="{2446F702-57CA-4568-AC2C-1337B98ADBBF}" srcId="{DA835570-A9FC-490C-AB18-48A6930E698D}" destId="{D3EEFA4C-BC59-43A6-83F6-8D433F8D78F0}" srcOrd="0" destOrd="0" parTransId="{B5C0BEC1-7FBB-4C3A-BCAC-783B1D6EA3BA}" sibTransId="{27FE3C77-5890-4CE1-95CD-947180D3F542}"/>
    <dgm:cxn modelId="{075F320D-64B8-4EF6-8E2D-86493192C9ED}" type="presOf" srcId="{CE4B7892-C06E-4C43-887A-A76AB612D34E}" destId="{6BF2A05C-9D8C-4A9A-A77B-67FBC1F6DB70}" srcOrd="0" destOrd="0" presId="urn:microsoft.com/office/officeart/2005/8/layout/chevron2"/>
    <dgm:cxn modelId="{E445FE14-BA26-4E27-8F2A-786FF810058C}" type="presOf" srcId="{DA835570-A9FC-490C-AB18-48A6930E698D}" destId="{1FA1DBCA-1E84-4138-944C-E8CD7CC4DFD1}" srcOrd="0" destOrd="0" presId="urn:microsoft.com/office/officeart/2005/8/layout/chevron2"/>
    <dgm:cxn modelId="{98FBE31A-8A0A-461D-972E-F76C9AC7397E}" srcId="{CE4B7892-C06E-4C43-887A-A76AB612D34E}" destId="{4C83F5FB-2107-4D0D-9A60-D5BAA08E8C99}" srcOrd="1" destOrd="0" parTransId="{C1127A60-AB0A-4A28-8B3C-91CCBAD326FD}" sibTransId="{CCC77D8E-D472-4C23-99A6-82155467D5A7}"/>
    <dgm:cxn modelId="{12729B2E-F5D3-4A02-9477-FA5368FA68CD}" srcId="{1DDA065A-B5CD-48EC-8356-FEF12B132755}" destId="{8A2CFE6A-4795-4301-B699-5F79D82280F3}" srcOrd="0" destOrd="0" parTransId="{E90AFE54-A223-4402-A0F1-2E35C0A0C347}" sibTransId="{A46839B5-ED6C-4036-B3AA-F6283DC9A6D8}"/>
    <dgm:cxn modelId="{4AEBDC44-3181-4DA0-A081-71883B694758}" type="presOf" srcId="{8A2CFE6A-4795-4301-B699-5F79D82280F3}" destId="{89DC0A63-8A7F-4482-A6FA-B0977F042869}" srcOrd="0" destOrd="0" presId="urn:microsoft.com/office/officeart/2005/8/layout/chevron2"/>
    <dgm:cxn modelId="{D4A85D69-757D-4FC5-91B2-4F17F48EEC95}" srcId="{43F8C935-3760-415B-8F32-ED5E5FB26355}" destId="{CE4B7892-C06E-4C43-887A-A76AB612D34E}" srcOrd="0" destOrd="0" parTransId="{ADF665FB-03D6-44DF-8DC7-D5EB98CB2378}" sibTransId="{2CE7C9D1-A775-4BFD-9787-4A8FF644A9ED}"/>
    <dgm:cxn modelId="{7A0D7D58-29B8-4937-9D9E-AB0036A94D9B}" type="presOf" srcId="{D3EEFA4C-BC59-43A6-83F6-8D433F8D78F0}" destId="{1594C182-6DD8-4EA7-A01C-CD343BC91924}" srcOrd="0" destOrd="0" presId="urn:microsoft.com/office/officeart/2005/8/layout/chevron2"/>
    <dgm:cxn modelId="{04F2B158-EB71-497F-831C-D1DCE495353D}" type="presOf" srcId="{1DDA065A-B5CD-48EC-8356-FEF12B132755}" destId="{F952A00F-9586-4234-9572-833C106B0DAD}" srcOrd="0" destOrd="0" presId="urn:microsoft.com/office/officeart/2005/8/layout/chevron2"/>
    <dgm:cxn modelId="{76D9977B-65AF-4DCA-96E6-0DB5F419B048}" srcId="{DA835570-A9FC-490C-AB18-48A6930E698D}" destId="{762C7AE5-ADF7-4A3C-AC97-EEAF60B19F18}" srcOrd="1" destOrd="0" parTransId="{90E9F1C4-0B3D-4D53-B763-33E8E36C430E}" sibTransId="{855F443B-57DB-477B-A1B6-397D6139B463}"/>
    <dgm:cxn modelId="{82E1358C-8775-41E5-AB22-9EC68AEB1F1A}" type="presOf" srcId="{43F8C935-3760-415B-8F32-ED5E5FB26355}" destId="{E23C9F09-8B72-4A69-811B-12BF0C199AD5}" srcOrd="0" destOrd="0" presId="urn:microsoft.com/office/officeart/2005/8/layout/chevron2"/>
    <dgm:cxn modelId="{4E2216BA-A881-4081-B353-399B9BD7341C}" type="presOf" srcId="{8BA7A284-A421-4354-86B6-5BB1775A558E}" destId="{39B13D68-FC2B-416B-AEF3-2CB260CE3C74}" srcOrd="0" destOrd="0" presId="urn:microsoft.com/office/officeart/2005/8/layout/chevron2"/>
    <dgm:cxn modelId="{9DE524C9-CD72-406B-A106-B938369F50C8}" type="presOf" srcId="{4C83F5FB-2107-4D0D-9A60-D5BAA08E8C99}" destId="{39B13D68-FC2B-416B-AEF3-2CB260CE3C74}" srcOrd="0" destOrd="1" presId="urn:microsoft.com/office/officeart/2005/8/layout/chevron2"/>
    <dgm:cxn modelId="{05C7E1CF-B728-421B-943B-EC91C070360E}" srcId="{43F8C935-3760-415B-8F32-ED5E5FB26355}" destId="{1DDA065A-B5CD-48EC-8356-FEF12B132755}" srcOrd="1" destOrd="0" parTransId="{D629ED3C-FC53-437B-AE1E-5E4A66005F77}" sibTransId="{A3D2969E-7BD0-4B99-B16E-26379027A88E}"/>
    <dgm:cxn modelId="{A5BF6FD5-3330-48E8-97B3-876324720A97}" type="presOf" srcId="{762C7AE5-ADF7-4A3C-AC97-EEAF60B19F18}" destId="{1594C182-6DD8-4EA7-A01C-CD343BC91924}" srcOrd="0" destOrd="1" presId="urn:microsoft.com/office/officeart/2005/8/layout/chevron2"/>
    <dgm:cxn modelId="{3FCC33DE-F203-4474-B7D3-79F05602D3CA}" srcId="{43F8C935-3760-415B-8F32-ED5E5FB26355}" destId="{DA835570-A9FC-490C-AB18-48A6930E698D}" srcOrd="2" destOrd="0" parTransId="{D82652BF-B532-4C55-BB74-448BE02B506C}" sibTransId="{39F17F66-514B-4453-B07F-961EA2F8AD69}"/>
    <dgm:cxn modelId="{164609F1-C987-4DE1-8F8C-2E5D68CE5F58}" srcId="{CE4B7892-C06E-4C43-887A-A76AB612D34E}" destId="{8BA7A284-A421-4354-86B6-5BB1775A558E}" srcOrd="0" destOrd="0" parTransId="{8352F5EB-EFF4-43C2-9B8D-962EF4163180}" sibTransId="{F243ADCD-B604-450B-8105-4D87C10D7250}"/>
    <dgm:cxn modelId="{A8B2D483-33C0-4CF4-B156-D7D79971CAD5}" type="presParOf" srcId="{E23C9F09-8B72-4A69-811B-12BF0C199AD5}" destId="{963DF500-E34E-43DA-94D4-E996DA135B00}" srcOrd="0" destOrd="0" presId="urn:microsoft.com/office/officeart/2005/8/layout/chevron2"/>
    <dgm:cxn modelId="{2CC163FB-921B-49CC-93B9-DBF104C988B1}" type="presParOf" srcId="{963DF500-E34E-43DA-94D4-E996DA135B00}" destId="{6BF2A05C-9D8C-4A9A-A77B-67FBC1F6DB70}" srcOrd="0" destOrd="0" presId="urn:microsoft.com/office/officeart/2005/8/layout/chevron2"/>
    <dgm:cxn modelId="{F2FED445-EC67-4AD0-9A9F-71C6A9F7ACCC}" type="presParOf" srcId="{963DF500-E34E-43DA-94D4-E996DA135B00}" destId="{39B13D68-FC2B-416B-AEF3-2CB260CE3C74}" srcOrd="1" destOrd="0" presId="urn:microsoft.com/office/officeart/2005/8/layout/chevron2"/>
    <dgm:cxn modelId="{3FDF0298-683D-4D5D-AC16-7FA4C316CA15}" type="presParOf" srcId="{E23C9F09-8B72-4A69-811B-12BF0C199AD5}" destId="{093F029F-2D8E-42CE-9B74-DA0EFE699AC6}" srcOrd="1" destOrd="0" presId="urn:microsoft.com/office/officeart/2005/8/layout/chevron2"/>
    <dgm:cxn modelId="{8EB48475-9980-4060-AC1F-ACC0BE0EBC3A}" type="presParOf" srcId="{E23C9F09-8B72-4A69-811B-12BF0C199AD5}" destId="{F99E954A-D05C-4AF4-B258-AF76F680AA66}" srcOrd="2" destOrd="0" presId="urn:microsoft.com/office/officeart/2005/8/layout/chevron2"/>
    <dgm:cxn modelId="{5B165B7B-BF44-4CCD-9786-E585BFD031BC}" type="presParOf" srcId="{F99E954A-D05C-4AF4-B258-AF76F680AA66}" destId="{F952A00F-9586-4234-9572-833C106B0DAD}" srcOrd="0" destOrd="0" presId="urn:microsoft.com/office/officeart/2005/8/layout/chevron2"/>
    <dgm:cxn modelId="{23858538-D759-45C7-BB18-F3B59555029B}" type="presParOf" srcId="{F99E954A-D05C-4AF4-B258-AF76F680AA66}" destId="{89DC0A63-8A7F-4482-A6FA-B0977F042869}" srcOrd="1" destOrd="0" presId="urn:microsoft.com/office/officeart/2005/8/layout/chevron2"/>
    <dgm:cxn modelId="{B1B4C42E-3709-44D9-BF7D-787DF2CD9627}" type="presParOf" srcId="{E23C9F09-8B72-4A69-811B-12BF0C199AD5}" destId="{F048A12E-E118-4F5B-A13A-28FA5BA59F97}" srcOrd="3" destOrd="0" presId="urn:microsoft.com/office/officeart/2005/8/layout/chevron2"/>
    <dgm:cxn modelId="{730BBC21-0D19-45A3-B5B0-BEB9BA3395AB}" type="presParOf" srcId="{E23C9F09-8B72-4A69-811B-12BF0C199AD5}" destId="{ED6F86AF-7A01-46DC-8EF0-FFB674B6FCFC}" srcOrd="4" destOrd="0" presId="urn:microsoft.com/office/officeart/2005/8/layout/chevron2"/>
    <dgm:cxn modelId="{FFDE9DDD-7543-4F2B-9959-913A289610E6}" type="presParOf" srcId="{ED6F86AF-7A01-46DC-8EF0-FFB674B6FCFC}" destId="{1FA1DBCA-1E84-4138-944C-E8CD7CC4DFD1}" srcOrd="0" destOrd="0" presId="urn:microsoft.com/office/officeart/2005/8/layout/chevron2"/>
    <dgm:cxn modelId="{408CBA60-1FD4-48EA-BF83-7CE527796516}" type="presParOf" srcId="{ED6F86AF-7A01-46DC-8EF0-FFB674B6FCFC}" destId="{1594C182-6DD8-4EA7-A01C-CD343BC919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6F9A7-CFEC-43E1-B5AC-71283AFD2540}">
      <dsp:nvSpPr>
        <dsp:cNvPr id="0" name=""/>
        <dsp:cNvSpPr/>
      </dsp:nvSpPr>
      <dsp:spPr>
        <a:xfrm>
          <a:off x="0" y="636407"/>
          <a:ext cx="10752138"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760CA-4E5F-412F-861E-2DFE14D7C82A}">
      <dsp:nvSpPr>
        <dsp:cNvPr id="0" name=""/>
        <dsp:cNvSpPr/>
      </dsp:nvSpPr>
      <dsp:spPr>
        <a:xfrm>
          <a:off x="509323" y="0"/>
          <a:ext cx="7526496"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822450">
            <a:lnSpc>
              <a:spcPct val="90000"/>
            </a:lnSpc>
            <a:spcBef>
              <a:spcPct val="0"/>
            </a:spcBef>
            <a:spcAft>
              <a:spcPct val="35000"/>
            </a:spcAft>
            <a:buNone/>
          </a:pPr>
          <a:r>
            <a:rPr lang="cs-CZ" sz="4100" kern="1200" dirty="0"/>
            <a:t>primární právo </a:t>
          </a:r>
        </a:p>
      </dsp:txBody>
      <dsp:txXfrm>
        <a:off x="568406" y="59083"/>
        <a:ext cx="7408330" cy="1092154"/>
      </dsp:txXfrm>
    </dsp:sp>
    <dsp:sp modelId="{FE0812E0-6AD5-458A-AE80-D547C5A0C6B1}">
      <dsp:nvSpPr>
        <dsp:cNvPr id="0" name=""/>
        <dsp:cNvSpPr/>
      </dsp:nvSpPr>
      <dsp:spPr>
        <a:xfrm>
          <a:off x="0" y="2496167"/>
          <a:ext cx="10752138"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939B9-37D3-40A7-AF7C-A504EC3460F7}">
      <dsp:nvSpPr>
        <dsp:cNvPr id="0" name=""/>
        <dsp:cNvSpPr/>
      </dsp:nvSpPr>
      <dsp:spPr>
        <a:xfrm>
          <a:off x="537606" y="1891007"/>
          <a:ext cx="7526496"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822450">
            <a:lnSpc>
              <a:spcPct val="90000"/>
            </a:lnSpc>
            <a:spcBef>
              <a:spcPct val="0"/>
            </a:spcBef>
            <a:spcAft>
              <a:spcPct val="35000"/>
            </a:spcAft>
            <a:buNone/>
          </a:pPr>
          <a:r>
            <a:rPr lang="cs-CZ" sz="4100" kern="1200" dirty="0"/>
            <a:t>sekundární právo</a:t>
          </a:r>
        </a:p>
      </dsp:txBody>
      <dsp:txXfrm>
        <a:off x="596689" y="1950090"/>
        <a:ext cx="7408330" cy="10921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2A05C-9D8C-4A9A-A77B-67FBC1F6DB70}">
      <dsp:nvSpPr>
        <dsp:cNvPr id="0" name=""/>
        <dsp:cNvSpPr/>
      </dsp:nvSpPr>
      <dsp:spPr>
        <a:xfrm rot="5400000">
          <a:off x="-226518" y="226822"/>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528847"/>
        <a:ext cx="1057085" cy="453036"/>
      </dsp:txXfrm>
    </dsp:sp>
    <dsp:sp modelId="{39B13D68-FC2B-416B-AEF3-2CB260CE3C74}">
      <dsp:nvSpPr>
        <dsp:cNvPr id="0" name=""/>
        <dsp:cNvSpPr/>
      </dsp:nvSpPr>
      <dsp:spPr>
        <a:xfrm rot="5400000">
          <a:off x="5413822" y="-4356432"/>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cs-CZ" sz="2600" kern="1200" dirty="0"/>
            <a:t>EK může (nemusí) podat žalobu k SD na stát</a:t>
          </a:r>
        </a:p>
        <a:p>
          <a:pPr marL="228600" lvl="1" indent="-228600" algn="l" defTabSz="1155700">
            <a:lnSpc>
              <a:spcPct val="90000"/>
            </a:lnSpc>
            <a:spcBef>
              <a:spcPct val="0"/>
            </a:spcBef>
            <a:spcAft>
              <a:spcPct val="15000"/>
            </a:spcAft>
            <a:buChar char="•"/>
          </a:pPr>
          <a:r>
            <a:rPr lang="cs-CZ" sz="2600" kern="1200" dirty="0"/>
            <a:t>SD – jen: došlo/nedošlo k porušení práva</a:t>
          </a:r>
        </a:p>
      </dsp:txBody>
      <dsp:txXfrm rot="-5400000">
        <a:off x="1057086" y="48221"/>
        <a:ext cx="9647135" cy="885745"/>
      </dsp:txXfrm>
    </dsp:sp>
    <dsp:sp modelId="{F952A00F-9586-4234-9572-833C106B0DAD}">
      <dsp:nvSpPr>
        <dsp:cNvPr id="0" name=""/>
        <dsp:cNvSpPr/>
      </dsp:nvSpPr>
      <dsp:spPr>
        <a:xfrm rot="5400000">
          <a:off x="-226518" y="1541557"/>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1843582"/>
        <a:ext cx="1057085" cy="453036"/>
      </dsp:txXfrm>
    </dsp:sp>
    <dsp:sp modelId="{89DC0A63-8A7F-4482-A6FA-B0977F042869}">
      <dsp:nvSpPr>
        <dsp:cNvPr id="0" name=""/>
        <dsp:cNvSpPr/>
      </dsp:nvSpPr>
      <dsp:spPr>
        <a:xfrm rot="5400000">
          <a:off x="5413822" y="-3041697"/>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cs-CZ" sz="2600" kern="1200" dirty="0"/>
            <a:t>ČS nerespektuje rozsudek SD</a:t>
          </a:r>
        </a:p>
        <a:p>
          <a:pPr marL="228600" lvl="1" indent="-228600" algn="l" defTabSz="1155700">
            <a:lnSpc>
              <a:spcPct val="90000"/>
            </a:lnSpc>
            <a:spcBef>
              <a:spcPct val="0"/>
            </a:spcBef>
            <a:spcAft>
              <a:spcPct val="15000"/>
            </a:spcAft>
            <a:buChar char="•"/>
          </a:pPr>
          <a:r>
            <a:rPr lang="cs-CZ" sz="2600" kern="1200" dirty="0"/>
            <a:t>EK další odůvodnění stanovisko (+ lhůta ke sjednání nápravy)</a:t>
          </a:r>
        </a:p>
      </dsp:txBody>
      <dsp:txXfrm rot="-5400000">
        <a:off x="1057086" y="1362956"/>
        <a:ext cx="9647135" cy="885745"/>
      </dsp:txXfrm>
    </dsp:sp>
    <dsp:sp modelId="{1FA1DBCA-1E84-4138-944C-E8CD7CC4DFD1}">
      <dsp:nvSpPr>
        <dsp:cNvPr id="0" name=""/>
        <dsp:cNvSpPr/>
      </dsp:nvSpPr>
      <dsp:spPr>
        <a:xfrm rot="5400000">
          <a:off x="-226518" y="2856291"/>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3158316"/>
        <a:ext cx="1057085" cy="453036"/>
      </dsp:txXfrm>
    </dsp:sp>
    <dsp:sp modelId="{1594C182-6DD8-4EA7-A01C-CD343BC91924}">
      <dsp:nvSpPr>
        <dsp:cNvPr id="0" name=""/>
        <dsp:cNvSpPr/>
      </dsp:nvSpPr>
      <dsp:spPr>
        <a:xfrm rot="5400000">
          <a:off x="5413822" y="-1726963"/>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cs-CZ" sz="2600" kern="1200" dirty="0"/>
            <a:t>EK může podat druhou žalobu už s návrhem pokuty</a:t>
          </a:r>
        </a:p>
        <a:p>
          <a:pPr marL="228600" lvl="1" indent="-228600" algn="l" defTabSz="1155700">
            <a:lnSpc>
              <a:spcPct val="90000"/>
            </a:lnSpc>
            <a:spcBef>
              <a:spcPct val="0"/>
            </a:spcBef>
            <a:spcAft>
              <a:spcPct val="15000"/>
            </a:spcAft>
            <a:buChar char="•"/>
          </a:pPr>
          <a:r>
            <a:rPr lang="cs-CZ" sz="2600" kern="1200" dirty="0"/>
            <a:t>SD může vydat nový rozsudek s uložením pokuty</a:t>
          </a:r>
        </a:p>
      </dsp:txBody>
      <dsp:txXfrm rot="-5400000">
        <a:off x="1057086" y="2677690"/>
        <a:ext cx="9647135" cy="8857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D528E-3364-433C-912C-4B1785C71B3B}">
      <dsp:nvSpPr>
        <dsp:cNvPr id="0" name=""/>
        <dsp:cNvSpPr/>
      </dsp:nvSpPr>
      <dsp:spPr>
        <a:xfrm>
          <a:off x="0" y="502119"/>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005B37-9434-435D-8831-D976A9172A55}">
      <dsp:nvSpPr>
        <dsp:cNvPr id="0" name=""/>
        <dsp:cNvSpPr/>
      </dsp:nvSpPr>
      <dsp:spPr>
        <a:xfrm>
          <a:off x="537606" y="4455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jednorázová (paušální částka)</a:t>
          </a:r>
        </a:p>
      </dsp:txBody>
      <dsp:txXfrm>
        <a:off x="582278" y="89231"/>
        <a:ext cx="7437152" cy="825776"/>
      </dsp:txXfrm>
    </dsp:sp>
    <dsp:sp modelId="{3B4F1BB0-2DD3-47E4-80AF-552ACB7DE455}">
      <dsp:nvSpPr>
        <dsp:cNvPr id="0" name=""/>
        <dsp:cNvSpPr/>
      </dsp:nvSpPr>
      <dsp:spPr>
        <a:xfrm>
          <a:off x="0" y="190828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F82833-90BA-4680-BD8E-F3DEAB3E3A5A}">
      <dsp:nvSpPr>
        <dsp:cNvPr id="0" name=""/>
        <dsp:cNvSpPr/>
      </dsp:nvSpPr>
      <dsp:spPr>
        <a:xfrm>
          <a:off x="537606" y="145071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periodická (penále)</a:t>
          </a:r>
        </a:p>
      </dsp:txBody>
      <dsp:txXfrm>
        <a:off x="582278" y="1495391"/>
        <a:ext cx="7437152" cy="825776"/>
      </dsp:txXfrm>
    </dsp:sp>
    <dsp:sp modelId="{31A488D5-14C9-4737-B33B-98CDBD0C8351}">
      <dsp:nvSpPr>
        <dsp:cNvPr id="0" name=""/>
        <dsp:cNvSpPr/>
      </dsp:nvSpPr>
      <dsp:spPr>
        <a:xfrm>
          <a:off x="0" y="331444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D17D05-716B-4F9B-9A3D-EE3A0AA53140}">
      <dsp:nvSpPr>
        <dsp:cNvPr id="0" name=""/>
        <dsp:cNvSpPr/>
      </dsp:nvSpPr>
      <dsp:spPr>
        <a:xfrm>
          <a:off x="537606" y="2856880"/>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jednorázová i periodická</a:t>
          </a:r>
        </a:p>
      </dsp:txBody>
      <dsp:txXfrm>
        <a:off x="582278" y="2901552"/>
        <a:ext cx="7437152" cy="825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E8639-21E5-4D3C-88E6-844B72C92DB6}">
      <dsp:nvSpPr>
        <dsp:cNvPr id="0" name=""/>
        <dsp:cNvSpPr/>
      </dsp:nvSpPr>
      <dsp:spPr>
        <a:xfrm>
          <a:off x="0" y="489767"/>
          <a:ext cx="8128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6EC13E-D533-498F-A25D-08048869D871}">
      <dsp:nvSpPr>
        <dsp:cNvPr id="0" name=""/>
        <dsp:cNvSpPr/>
      </dsp:nvSpPr>
      <dsp:spPr>
        <a:xfrm>
          <a:off x="406400" y="32207"/>
          <a:ext cx="56896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77950">
            <a:lnSpc>
              <a:spcPct val="90000"/>
            </a:lnSpc>
            <a:spcBef>
              <a:spcPct val="0"/>
            </a:spcBef>
            <a:spcAft>
              <a:spcPct val="35000"/>
            </a:spcAft>
            <a:buNone/>
          </a:pPr>
          <a:r>
            <a:rPr lang="cs-CZ" sz="3100" kern="1200" dirty="0"/>
            <a:t>Soudní dvůr</a:t>
          </a:r>
        </a:p>
      </dsp:txBody>
      <dsp:txXfrm>
        <a:off x="451072" y="76879"/>
        <a:ext cx="5600256" cy="825776"/>
      </dsp:txXfrm>
    </dsp:sp>
    <dsp:sp modelId="{DD537B48-7A4F-42CA-8E8A-6E7BB90A8832}">
      <dsp:nvSpPr>
        <dsp:cNvPr id="0" name=""/>
        <dsp:cNvSpPr/>
      </dsp:nvSpPr>
      <dsp:spPr>
        <a:xfrm>
          <a:off x="0" y="1895927"/>
          <a:ext cx="8128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CE77ED-B7D5-44F1-8FA5-5FA0502C5EE8}">
      <dsp:nvSpPr>
        <dsp:cNvPr id="0" name=""/>
        <dsp:cNvSpPr/>
      </dsp:nvSpPr>
      <dsp:spPr>
        <a:xfrm>
          <a:off x="406400" y="1438367"/>
          <a:ext cx="56896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77950">
            <a:lnSpc>
              <a:spcPct val="90000"/>
            </a:lnSpc>
            <a:spcBef>
              <a:spcPct val="0"/>
            </a:spcBef>
            <a:spcAft>
              <a:spcPct val="35000"/>
            </a:spcAft>
            <a:buNone/>
          </a:pPr>
          <a:r>
            <a:rPr lang="cs-CZ" sz="3100" kern="1200" dirty="0"/>
            <a:t>Tribunál</a:t>
          </a:r>
        </a:p>
      </dsp:txBody>
      <dsp:txXfrm>
        <a:off x="451072" y="1483039"/>
        <a:ext cx="56002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5419-2747-4807-8837-DD36B8B7C72B}">
      <dsp:nvSpPr>
        <dsp:cNvPr id="0" name=""/>
        <dsp:cNvSpPr/>
      </dsp:nvSpPr>
      <dsp:spPr>
        <a:xfrm>
          <a:off x="-3890918" y="-597469"/>
          <a:ext cx="4637206" cy="4637206"/>
        </a:xfrm>
        <a:prstGeom prst="blockArc">
          <a:avLst>
            <a:gd name="adj1" fmla="val 18900000"/>
            <a:gd name="adj2" fmla="val 2700000"/>
            <a:gd name="adj3" fmla="val 4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BBCC-ADEA-4A0D-9889-396EB5DACC4F}">
      <dsp:nvSpPr>
        <dsp:cNvPr id="0" name=""/>
        <dsp:cNvSpPr/>
      </dsp:nvSpPr>
      <dsp:spPr>
        <a:xfrm>
          <a:off x="479922" y="344226"/>
          <a:ext cx="7602710" cy="6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460" tIns="93980" rIns="93980" bIns="93980" numCol="1" spcCol="1270" anchor="ctr" anchorCtr="0">
          <a:noAutofit/>
        </a:bodyPr>
        <a:lstStyle/>
        <a:p>
          <a:pPr marL="0" lvl="0" indent="0" algn="l" defTabSz="1644650">
            <a:lnSpc>
              <a:spcPct val="90000"/>
            </a:lnSpc>
            <a:spcBef>
              <a:spcPct val="0"/>
            </a:spcBef>
            <a:spcAft>
              <a:spcPct val="35000"/>
            </a:spcAft>
            <a:buNone/>
          </a:pPr>
          <a:r>
            <a:rPr lang="cs-CZ" sz="3700" kern="1200" dirty="0"/>
            <a:t>Smlouva o EU</a:t>
          </a:r>
        </a:p>
      </dsp:txBody>
      <dsp:txXfrm>
        <a:off x="479922" y="344226"/>
        <a:ext cx="7602710" cy="688453"/>
      </dsp:txXfrm>
    </dsp:sp>
    <dsp:sp modelId="{FD4FE425-BD9F-4EA9-8129-6A7345CC7D95}">
      <dsp:nvSpPr>
        <dsp:cNvPr id="0" name=""/>
        <dsp:cNvSpPr/>
      </dsp:nvSpPr>
      <dsp:spPr>
        <a:xfrm>
          <a:off x="49639" y="258170"/>
          <a:ext cx="860566" cy="8605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C46ED-CFDD-4892-A501-63A33F03E7D9}">
      <dsp:nvSpPr>
        <dsp:cNvPr id="0" name=""/>
        <dsp:cNvSpPr/>
      </dsp:nvSpPr>
      <dsp:spPr>
        <a:xfrm>
          <a:off x="730175" y="1376906"/>
          <a:ext cx="7352457" cy="6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460" tIns="93980" rIns="93980" bIns="93980" numCol="1" spcCol="1270" anchor="ctr" anchorCtr="0">
          <a:noAutofit/>
        </a:bodyPr>
        <a:lstStyle/>
        <a:p>
          <a:pPr marL="0" lvl="0" indent="0" algn="l" defTabSz="1644650">
            <a:lnSpc>
              <a:spcPct val="90000"/>
            </a:lnSpc>
            <a:spcBef>
              <a:spcPct val="0"/>
            </a:spcBef>
            <a:spcAft>
              <a:spcPct val="35000"/>
            </a:spcAft>
            <a:buNone/>
          </a:pPr>
          <a:r>
            <a:rPr lang="cs-CZ" sz="3700" kern="1200" dirty="0"/>
            <a:t>Smlouva o fungování EU</a:t>
          </a:r>
        </a:p>
      </dsp:txBody>
      <dsp:txXfrm>
        <a:off x="730175" y="1376906"/>
        <a:ext cx="7352457" cy="688453"/>
      </dsp:txXfrm>
    </dsp:sp>
    <dsp:sp modelId="{5FE83AF7-DA05-4442-A013-99633FF172FC}">
      <dsp:nvSpPr>
        <dsp:cNvPr id="0" name=""/>
        <dsp:cNvSpPr/>
      </dsp:nvSpPr>
      <dsp:spPr>
        <a:xfrm>
          <a:off x="299892" y="1290850"/>
          <a:ext cx="860566" cy="8605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CC251-7012-4A08-8059-AC17715902A4}">
      <dsp:nvSpPr>
        <dsp:cNvPr id="0" name=""/>
        <dsp:cNvSpPr/>
      </dsp:nvSpPr>
      <dsp:spPr>
        <a:xfrm>
          <a:off x="479922" y="2409586"/>
          <a:ext cx="7602710" cy="6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460" tIns="93980" rIns="93980" bIns="93980" numCol="1" spcCol="1270" anchor="ctr" anchorCtr="0">
          <a:noAutofit/>
        </a:bodyPr>
        <a:lstStyle/>
        <a:p>
          <a:pPr marL="0" lvl="0" indent="0" algn="l" defTabSz="1644650">
            <a:lnSpc>
              <a:spcPct val="90000"/>
            </a:lnSpc>
            <a:spcBef>
              <a:spcPct val="0"/>
            </a:spcBef>
            <a:spcAft>
              <a:spcPct val="35000"/>
            </a:spcAft>
            <a:buNone/>
          </a:pPr>
          <a:r>
            <a:rPr lang="cs-CZ" sz="3700" kern="1200" dirty="0"/>
            <a:t>Listina základních práv EU</a:t>
          </a:r>
        </a:p>
      </dsp:txBody>
      <dsp:txXfrm>
        <a:off x="479922" y="2409586"/>
        <a:ext cx="7602710" cy="688453"/>
      </dsp:txXfrm>
    </dsp:sp>
    <dsp:sp modelId="{60175928-483F-4B62-914F-E964E181EAAD}">
      <dsp:nvSpPr>
        <dsp:cNvPr id="0" name=""/>
        <dsp:cNvSpPr/>
      </dsp:nvSpPr>
      <dsp:spPr>
        <a:xfrm>
          <a:off x="49639" y="2323530"/>
          <a:ext cx="860566" cy="8605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DF5EA-DE83-4556-AE9F-2B7E746AFD3F}">
      <dsp:nvSpPr>
        <dsp:cNvPr id="0" name=""/>
        <dsp:cNvSpPr/>
      </dsp:nvSpPr>
      <dsp:spPr>
        <a:xfrm>
          <a:off x="-4680547" y="-717514"/>
          <a:ext cx="5575228" cy="5575228"/>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B22CB9-FECF-480D-8DCC-DE6F498487DC}">
      <dsp:nvSpPr>
        <dsp:cNvPr id="0" name=""/>
        <dsp:cNvSpPr/>
      </dsp:nvSpPr>
      <dsp:spPr>
        <a:xfrm>
          <a:off x="391579" y="258679"/>
          <a:ext cx="10304168"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nařízení</a:t>
          </a:r>
        </a:p>
      </dsp:txBody>
      <dsp:txXfrm>
        <a:off x="391579" y="258679"/>
        <a:ext cx="10304168" cy="517690"/>
      </dsp:txXfrm>
    </dsp:sp>
    <dsp:sp modelId="{5AEAA000-5D7D-4D2D-A3BF-0E9F61B5E91B}">
      <dsp:nvSpPr>
        <dsp:cNvPr id="0" name=""/>
        <dsp:cNvSpPr/>
      </dsp:nvSpPr>
      <dsp:spPr>
        <a:xfrm>
          <a:off x="68022" y="193968"/>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D72078-FAFE-418D-AE52-AA4BEC5ADD33}">
      <dsp:nvSpPr>
        <dsp:cNvPr id="0" name=""/>
        <dsp:cNvSpPr/>
      </dsp:nvSpPr>
      <dsp:spPr>
        <a:xfrm>
          <a:off x="762541" y="1034967"/>
          <a:ext cx="9933206"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směrnice</a:t>
          </a:r>
        </a:p>
      </dsp:txBody>
      <dsp:txXfrm>
        <a:off x="762541" y="1034967"/>
        <a:ext cx="9933206" cy="517690"/>
      </dsp:txXfrm>
    </dsp:sp>
    <dsp:sp modelId="{1A24357C-6FA3-49D7-88B9-07607DE1D739}">
      <dsp:nvSpPr>
        <dsp:cNvPr id="0" name=""/>
        <dsp:cNvSpPr/>
      </dsp:nvSpPr>
      <dsp:spPr>
        <a:xfrm>
          <a:off x="438984" y="970255"/>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ABF6A-6455-4E89-A68A-5ED74C2DB279}">
      <dsp:nvSpPr>
        <dsp:cNvPr id="0" name=""/>
        <dsp:cNvSpPr/>
      </dsp:nvSpPr>
      <dsp:spPr>
        <a:xfrm>
          <a:off x="876396" y="1811254"/>
          <a:ext cx="9819350"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rozhodnutí</a:t>
          </a:r>
        </a:p>
      </dsp:txBody>
      <dsp:txXfrm>
        <a:off x="876396" y="1811254"/>
        <a:ext cx="9819350" cy="517690"/>
      </dsp:txXfrm>
    </dsp:sp>
    <dsp:sp modelId="{026F3316-7B9B-4643-8930-75E10F898D12}">
      <dsp:nvSpPr>
        <dsp:cNvPr id="0" name=""/>
        <dsp:cNvSpPr/>
      </dsp:nvSpPr>
      <dsp:spPr>
        <a:xfrm>
          <a:off x="552840" y="1746543"/>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C5BC0-2BC5-455D-891E-F227FEC633B1}">
      <dsp:nvSpPr>
        <dsp:cNvPr id="0" name=""/>
        <dsp:cNvSpPr/>
      </dsp:nvSpPr>
      <dsp:spPr>
        <a:xfrm>
          <a:off x="762541" y="2587542"/>
          <a:ext cx="9933206"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doporučení</a:t>
          </a:r>
        </a:p>
      </dsp:txBody>
      <dsp:txXfrm>
        <a:off x="762541" y="2587542"/>
        <a:ext cx="9933206" cy="517690"/>
      </dsp:txXfrm>
    </dsp:sp>
    <dsp:sp modelId="{032FDB71-3C94-4CF8-8B18-53696E5AA7B9}">
      <dsp:nvSpPr>
        <dsp:cNvPr id="0" name=""/>
        <dsp:cNvSpPr/>
      </dsp:nvSpPr>
      <dsp:spPr>
        <a:xfrm>
          <a:off x="438984" y="2522830"/>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49018-FDD7-4756-8EEA-4ADE1045E035}">
      <dsp:nvSpPr>
        <dsp:cNvPr id="0" name=""/>
        <dsp:cNvSpPr/>
      </dsp:nvSpPr>
      <dsp:spPr>
        <a:xfrm>
          <a:off x="391579" y="3363829"/>
          <a:ext cx="10304168"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stanoviska</a:t>
          </a:r>
        </a:p>
      </dsp:txBody>
      <dsp:txXfrm>
        <a:off x="391579" y="3363829"/>
        <a:ext cx="10304168" cy="517690"/>
      </dsp:txXfrm>
    </dsp:sp>
    <dsp:sp modelId="{9A6C1E42-9F42-4E13-B915-FC44C10597DB}">
      <dsp:nvSpPr>
        <dsp:cNvPr id="0" name=""/>
        <dsp:cNvSpPr/>
      </dsp:nvSpPr>
      <dsp:spPr>
        <a:xfrm>
          <a:off x="68022" y="3299118"/>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7FCD6-1566-4EA5-876F-1C6683512B99}">
      <dsp:nvSpPr>
        <dsp:cNvPr id="0" name=""/>
        <dsp:cNvSpPr/>
      </dsp:nvSpPr>
      <dsp:spPr>
        <a:xfrm>
          <a:off x="530759" y="0"/>
          <a:ext cx="6015276" cy="35417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77A89-FAF3-482A-93F6-57C115EB2C42}">
      <dsp:nvSpPr>
        <dsp:cNvPr id="0" name=""/>
        <dsp:cNvSpPr/>
      </dsp:nvSpPr>
      <dsp:spPr>
        <a:xfrm>
          <a:off x="387876" y="1062513"/>
          <a:ext cx="3051868" cy="14166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Komise </a:t>
          </a:r>
        </a:p>
        <a:p>
          <a:pPr marL="0" lvl="0" indent="0" algn="ctr" defTabSz="1066800">
            <a:lnSpc>
              <a:spcPct val="90000"/>
            </a:lnSpc>
            <a:spcBef>
              <a:spcPct val="0"/>
            </a:spcBef>
            <a:spcAft>
              <a:spcPct val="35000"/>
            </a:spcAft>
            <a:buNone/>
          </a:pPr>
          <a:r>
            <a:rPr lang="cs-CZ" sz="2400" kern="1200" dirty="0"/>
            <a:t>navrhuje</a:t>
          </a:r>
        </a:p>
      </dsp:txBody>
      <dsp:txXfrm>
        <a:off x="457033" y="1131670"/>
        <a:ext cx="2913554" cy="1278370"/>
      </dsp:txXfrm>
    </dsp:sp>
    <dsp:sp modelId="{463AB9FD-0178-43E9-8AFF-1A04E8EDE63F}">
      <dsp:nvSpPr>
        <dsp:cNvPr id="0" name=""/>
        <dsp:cNvSpPr/>
      </dsp:nvSpPr>
      <dsp:spPr>
        <a:xfrm>
          <a:off x="3637051" y="1062513"/>
          <a:ext cx="3051868" cy="14166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Evropský parlament a Rada EU </a:t>
          </a:r>
        </a:p>
        <a:p>
          <a:pPr marL="0" lvl="0" indent="0" algn="ctr" defTabSz="1066800">
            <a:lnSpc>
              <a:spcPct val="90000"/>
            </a:lnSpc>
            <a:spcBef>
              <a:spcPct val="0"/>
            </a:spcBef>
            <a:spcAft>
              <a:spcPct val="35000"/>
            </a:spcAft>
            <a:buNone/>
          </a:pPr>
          <a:r>
            <a:rPr lang="cs-CZ" sz="2400" kern="1200" dirty="0"/>
            <a:t>spolurozhodují</a:t>
          </a:r>
        </a:p>
      </dsp:txBody>
      <dsp:txXfrm>
        <a:off x="3706208" y="1131670"/>
        <a:ext cx="2913554" cy="1278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7CE6D-0164-4ED4-AA27-ABB12CD7D0B0}">
      <dsp:nvSpPr>
        <dsp:cNvPr id="0" name=""/>
        <dsp:cNvSpPr/>
      </dsp:nvSpPr>
      <dsp:spPr>
        <a:xfrm>
          <a:off x="0" y="38512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43F864-7DC9-4DAA-8AC2-4F96C93DB496}">
      <dsp:nvSpPr>
        <dsp:cNvPr id="0" name=""/>
        <dsp:cNvSpPr/>
      </dsp:nvSpPr>
      <dsp:spPr>
        <a:xfrm>
          <a:off x="537606" y="4564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výlučné</a:t>
          </a:r>
        </a:p>
      </dsp:txBody>
      <dsp:txXfrm>
        <a:off x="570750" y="78784"/>
        <a:ext cx="7460208" cy="612672"/>
      </dsp:txXfrm>
    </dsp:sp>
    <dsp:sp modelId="{E886394B-48C4-47A3-8004-4802291B3A19}">
      <dsp:nvSpPr>
        <dsp:cNvPr id="0" name=""/>
        <dsp:cNvSpPr/>
      </dsp:nvSpPr>
      <dsp:spPr>
        <a:xfrm>
          <a:off x="0" y="142840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5E284-E6A4-44A0-A54C-E962D0B27A75}">
      <dsp:nvSpPr>
        <dsp:cNvPr id="0" name=""/>
        <dsp:cNvSpPr/>
      </dsp:nvSpPr>
      <dsp:spPr>
        <a:xfrm>
          <a:off x="537606" y="108892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sdílené</a:t>
          </a:r>
        </a:p>
      </dsp:txBody>
      <dsp:txXfrm>
        <a:off x="570750" y="1122064"/>
        <a:ext cx="7460208" cy="612672"/>
      </dsp:txXfrm>
    </dsp:sp>
    <dsp:sp modelId="{3606D829-C60B-46A7-BAFF-CC72739F8230}">
      <dsp:nvSpPr>
        <dsp:cNvPr id="0" name=""/>
        <dsp:cNvSpPr/>
      </dsp:nvSpPr>
      <dsp:spPr>
        <a:xfrm>
          <a:off x="0" y="247168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A3095-E5F0-42D7-9CDC-4F73204D58C3}">
      <dsp:nvSpPr>
        <dsp:cNvPr id="0" name=""/>
        <dsp:cNvSpPr/>
      </dsp:nvSpPr>
      <dsp:spPr>
        <a:xfrm>
          <a:off x="537606" y="213220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koordinační</a:t>
          </a:r>
        </a:p>
      </dsp:txBody>
      <dsp:txXfrm>
        <a:off x="570750" y="2165344"/>
        <a:ext cx="7460208" cy="612672"/>
      </dsp:txXfrm>
    </dsp:sp>
    <dsp:sp modelId="{3BFF9586-35DA-465A-8DAA-0EB63126B980}">
      <dsp:nvSpPr>
        <dsp:cNvPr id="0" name=""/>
        <dsp:cNvSpPr/>
      </dsp:nvSpPr>
      <dsp:spPr>
        <a:xfrm>
          <a:off x="0" y="351496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82867-4201-4759-B017-2A6F44DE2A5C}">
      <dsp:nvSpPr>
        <dsp:cNvPr id="0" name=""/>
        <dsp:cNvSpPr/>
      </dsp:nvSpPr>
      <dsp:spPr>
        <a:xfrm>
          <a:off x="537606" y="317548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podpůrné</a:t>
          </a:r>
        </a:p>
      </dsp:txBody>
      <dsp:txXfrm>
        <a:off x="570750" y="3208624"/>
        <a:ext cx="7460208"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0E0CC-B74A-4020-B2B0-C2C9B54697AC}">
      <dsp:nvSpPr>
        <dsp:cNvPr id="0" name=""/>
        <dsp:cNvSpPr/>
      </dsp:nvSpPr>
      <dsp:spPr>
        <a:xfrm>
          <a:off x="2658831" y="0"/>
          <a:ext cx="1329415"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cs-CZ" sz="1800" kern="1200" dirty="0">
              <a:solidFill>
                <a:srgbClr val="FF0000"/>
              </a:solidFill>
            </a:rPr>
            <a:t>ÚSTAVA A ÚSTAVNÍ ZÁKONY </a:t>
          </a:r>
          <a:endParaRPr lang="en-US" sz="1800" kern="1200" dirty="0">
            <a:solidFill>
              <a:srgbClr val="FF0000"/>
            </a:solidFill>
          </a:endParaRPr>
        </a:p>
      </dsp:txBody>
      <dsp:txXfrm>
        <a:off x="2658831" y="0"/>
        <a:ext cx="1329415" cy="828040"/>
      </dsp:txXfrm>
    </dsp:sp>
    <dsp:sp modelId="{5CD96624-722E-4188-A61E-42249429D442}">
      <dsp:nvSpPr>
        <dsp:cNvPr id="0" name=""/>
        <dsp:cNvSpPr/>
      </dsp:nvSpPr>
      <dsp:spPr>
        <a:xfrm>
          <a:off x="1994123" y="828039"/>
          <a:ext cx="2658831"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ZÁKONY A ZÁKONNÁ OPATŘENÍ</a:t>
          </a:r>
          <a:endParaRPr lang="en-US" sz="1900" kern="1200" dirty="0">
            <a:solidFill>
              <a:srgbClr val="FF0000"/>
            </a:solidFill>
          </a:endParaRPr>
        </a:p>
      </dsp:txBody>
      <dsp:txXfrm>
        <a:off x="2459419" y="828039"/>
        <a:ext cx="1728240" cy="828040"/>
      </dsp:txXfrm>
    </dsp:sp>
    <dsp:sp modelId="{EFEEFD7C-B7F9-498C-A7C2-EE740EC6122F}">
      <dsp:nvSpPr>
        <dsp:cNvPr id="0" name=""/>
        <dsp:cNvSpPr/>
      </dsp:nvSpPr>
      <dsp:spPr>
        <a:xfrm>
          <a:off x="1329415" y="1656079"/>
          <a:ext cx="3988247"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NAŘÍZENÍ VLÁDY</a:t>
          </a:r>
          <a:endParaRPr lang="en-US" sz="1900" kern="1200" dirty="0">
            <a:solidFill>
              <a:srgbClr val="FF0000"/>
            </a:solidFill>
          </a:endParaRPr>
        </a:p>
      </dsp:txBody>
      <dsp:txXfrm>
        <a:off x="2027359" y="1656079"/>
        <a:ext cx="2592360" cy="828040"/>
      </dsp:txXfrm>
    </dsp:sp>
    <dsp:sp modelId="{1333D817-D384-4EDA-AE29-BEC5B59BF5F8}">
      <dsp:nvSpPr>
        <dsp:cNvPr id="0" name=""/>
        <dsp:cNvSpPr/>
      </dsp:nvSpPr>
      <dsp:spPr>
        <a:xfrm>
          <a:off x="664707" y="2484120"/>
          <a:ext cx="5317663"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VYHLÁŠKY MINISTERSTEV</a:t>
          </a:r>
          <a:endParaRPr lang="en-US" sz="1900" kern="1200" dirty="0">
            <a:solidFill>
              <a:srgbClr val="FF0000"/>
            </a:solidFill>
          </a:endParaRPr>
        </a:p>
      </dsp:txBody>
      <dsp:txXfrm>
        <a:off x="1595298" y="2484120"/>
        <a:ext cx="3456481" cy="828040"/>
      </dsp:txXfrm>
    </dsp:sp>
    <dsp:sp modelId="{A34D2FE0-516B-4AB3-9A41-1E9BF70714AD}">
      <dsp:nvSpPr>
        <dsp:cNvPr id="0" name=""/>
        <dsp:cNvSpPr/>
      </dsp:nvSpPr>
      <dsp:spPr>
        <a:xfrm>
          <a:off x="0" y="3312160"/>
          <a:ext cx="6647079"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OBECNĚ ZÁVAZNÉ VYHLÁŠKY/NAŘÍZENÍ OBCÍ A KRAJŮ</a:t>
          </a:r>
          <a:endParaRPr lang="en-US" sz="1900" kern="1200" dirty="0">
            <a:solidFill>
              <a:srgbClr val="FF0000"/>
            </a:solidFill>
          </a:endParaRPr>
        </a:p>
      </dsp:txBody>
      <dsp:txXfrm>
        <a:off x="1163238" y="3312160"/>
        <a:ext cx="4320601" cy="828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BECEB-0B2B-4EB7-80EB-8C5D1AACB6AD}">
      <dsp:nvSpPr>
        <dsp:cNvPr id="0" name=""/>
        <dsp:cNvSpPr/>
      </dsp:nvSpPr>
      <dsp:spPr>
        <a:xfrm>
          <a:off x="0" y="502119"/>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9A8A3-3BB5-4428-ABFD-982C5A19012C}">
      <dsp:nvSpPr>
        <dsp:cNvPr id="0" name=""/>
        <dsp:cNvSpPr/>
      </dsp:nvSpPr>
      <dsp:spPr>
        <a:xfrm>
          <a:off x="537606" y="4455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Osoby </a:t>
          </a:r>
          <a:r>
            <a:rPr lang="cs-CZ" sz="2400" kern="1200" dirty="0"/>
            <a:t>(fyzické – lidé, právnické – společnosti)</a:t>
          </a:r>
          <a:endParaRPr lang="cs-CZ" sz="3100" kern="1200" dirty="0"/>
        </a:p>
      </dsp:txBody>
      <dsp:txXfrm>
        <a:off x="582278" y="89231"/>
        <a:ext cx="7437152" cy="825776"/>
      </dsp:txXfrm>
    </dsp:sp>
    <dsp:sp modelId="{26691FFE-7C8A-4E6E-AB65-FA70962047EE}">
      <dsp:nvSpPr>
        <dsp:cNvPr id="0" name=""/>
        <dsp:cNvSpPr/>
      </dsp:nvSpPr>
      <dsp:spPr>
        <a:xfrm>
          <a:off x="0" y="190828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6AE75-4F04-4DBB-B25C-82A28D7E00B3}">
      <dsp:nvSpPr>
        <dsp:cNvPr id="0" name=""/>
        <dsp:cNvSpPr/>
      </dsp:nvSpPr>
      <dsp:spPr>
        <a:xfrm>
          <a:off x="537606" y="145071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Stát a jeho orgány</a:t>
          </a:r>
        </a:p>
      </dsp:txBody>
      <dsp:txXfrm>
        <a:off x="582278" y="1495391"/>
        <a:ext cx="7437152" cy="825776"/>
      </dsp:txXfrm>
    </dsp:sp>
    <dsp:sp modelId="{5291D305-18B2-489E-A249-8BC54AAFC08C}">
      <dsp:nvSpPr>
        <dsp:cNvPr id="0" name=""/>
        <dsp:cNvSpPr/>
      </dsp:nvSpPr>
      <dsp:spPr>
        <a:xfrm>
          <a:off x="0" y="331444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983408-48A9-45D3-9A53-C02A3D71096C}">
      <dsp:nvSpPr>
        <dsp:cNvPr id="0" name=""/>
        <dsp:cNvSpPr/>
      </dsp:nvSpPr>
      <dsp:spPr>
        <a:xfrm>
          <a:off x="537606" y="2856880"/>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Orgány EU </a:t>
          </a:r>
        </a:p>
      </dsp:txBody>
      <dsp:txXfrm>
        <a:off x="582278" y="2901552"/>
        <a:ext cx="7437152" cy="825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6E60D-5E5F-4F22-AE95-D483529DF729}">
      <dsp:nvSpPr>
        <dsp:cNvPr id="0" name=""/>
        <dsp:cNvSpPr/>
      </dsp:nvSpPr>
      <dsp:spPr>
        <a:xfrm>
          <a:off x="-4645996" y="-717514"/>
          <a:ext cx="5575228" cy="5575228"/>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832F2-8385-4D63-817F-78C52ED112F7}">
      <dsp:nvSpPr>
        <dsp:cNvPr id="0" name=""/>
        <dsp:cNvSpPr/>
      </dsp:nvSpPr>
      <dsp:spPr>
        <a:xfrm>
          <a:off x="761072" y="591468"/>
          <a:ext cx="9969226" cy="118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8826" tIns="137160" rIns="137160" bIns="137160" numCol="1" spcCol="1270" anchor="ctr" anchorCtr="0">
          <a:noAutofit/>
        </a:bodyPr>
        <a:lstStyle/>
        <a:p>
          <a:pPr marL="0" lvl="0" indent="0" algn="l" defTabSz="2400300">
            <a:lnSpc>
              <a:spcPct val="90000"/>
            </a:lnSpc>
            <a:spcBef>
              <a:spcPct val="0"/>
            </a:spcBef>
            <a:spcAft>
              <a:spcPct val="35000"/>
            </a:spcAft>
            <a:buNone/>
          </a:pPr>
          <a:r>
            <a:rPr lang="cs-CZ" sz="5400" kern="1200" dirty="0"/>
            <a:t>Evropská komise</a:t>
          </a:r>
        </a:p>
      </dsp:txBody>
      <dsp:txXfrm>
        <a:off x="761072" y="591468"/>
        <a:ext cx="9969226" cy="1182772"/>
      </dsp:txXfrm>
    </dsp:sp>
    <dsp:sp modelId="{D9FA2D08-F1DA-4217-99FB-9239604B553B}">
      <dsp:nvSpPr>
        <dsp:cNvPr id="0" name=""/>
        <dsp:cNvSpPr/>
      </dsp:nvSpPr>
      <dsp:spPr>
        <a:xfrm>
          <a:off x="21839" y="443622"/>
          <a:ext cx="1478465" cy="1478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2DBC0-E439-462F-B9B0-D41D7922C932}">
      <dsp:nvSpPr>
        <dsp:cNvPr id="0" name=""/>
        <dsp:cNvSpPr/>
      </dsp:nvSpPr>
      <dsp:spPr>
        <a:xfrm>
          <a:off x="761072" y="2365958"/>
          <a:ext cx="9969226" cy="118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8826" tIns="137160" rIns="137160" bIns="137160" numCol="1" spcCol="1270" anchor="ctr" anchorCtr="0">
          <a:noAutofit/>
        </a:bodyPr>
        <a:lstStyle/>
        <a:p>
          <a:pPr marL="0" lvl="0" indent="0" algn="l" defTabSz="2400300">
            <a:lnSpc>
              <a:spcPct val="90000"/>
            </a:lnSpc>
            <a:spcBef>
              <a:spcPct val="0"/>
            </a:spcBef>
            <a:spcAft>
              <a:spcPct val="35000"/>
            </a:spcAft>
            <a:buNone/>
          </a:pPr>
          <a:r>
            <a:rPr lang="cs-CZ" sz="5400" kern="1200" dirty="0"/>
            <a:t>Soudní dvůr EU</a:t>
          </a:r>
        </a:p>
      </dsp:txBody>
      <dsp:txXfrm>
        <a:off x="761072" y="2365958"/>
        <a:ext cx="9969226" cy="1182772"/>
      </dsp:txXfrm>
    </dsp:sp>
    <dsp:sp modelId="{7533C8C5-9CF1-4738-AA83-3538258EF80B}">
      <dsp:nvSpPr>
        <dsp:cNvPr id="0" name=""/>
        <dsp:cNvSpPr/>
      </dsp:nvSpPr>
      <dsp:spPr>
        <a:xfrm>
          <a:off x="21839" y="2218112"/>
          <a:ext cx="1478465" cy="1478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2A05C-9D8C-4A9A-A77B-67FBC1F6DB70}">
      <dsp:nvSpPr>
        <dsp:cNvPr id="0" name=""/>
        <dsp:cNvSpPr/>
      </dsp:nvSpPr>
      <dsp:spPr>
        <a:xfrm rot="5400000">
          <a:off x="-226518" y="226822"/>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528847"/>
        <a:ext cx="1057085" cy="453036"/>
      </dsp:txXfrm>
    </dsp:sp>
    <dsp:sp modelId="{39B13D68-FC2B-416B-AEF3-2CB260CE3C74}">
      <dsp:nvSpPr>
        <dsp:cNvPr id="0" name=""/>
        <dsp:cNvSpPr/>
      </dsp:nvSpPr>
      <dsp:spPr>
        <a:xfrm rot="5400000">
          <a:off x="5413822" y="-4356432"/>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cs-CZ" sz="2900" kern="1200" dirty="0"/>
            <a:t>EK zahájí řízení tzv. z úřední povinnosti </a:t>
          </a:r>
        </a:p>
        <a:p>
          <a:pPr marL="285750" lvl="1" indent="-285750" algn="l" defTabSz="1289050">
            <a:lnSpc>
              <a:spcPct val="90000"/>
            </a:lnSpc>
            <a:spcBef>
              <a:spcPct val="0"/>
            </a:spcBef>
            <a:spcAft>
              <a:spcPct val="15000"/>
            </a:spcAft>
            <a:buChar char="•"/>
          </a:pPr>
          <a:r>
            <a:rPr lang="cs-CZ" sz="2900" kern="1200" dirty="0"/>
            <a:t>posílá oficiální výstražný dopis ČS</a:t>
          </a:r>
        </a:p>
      </dsp:txBody>
      <dsp:txXfrm rot="-5400000">
        <a:off x="1057086" y="48221"/>
        <a:ext cx="9647135" cy="885745"/>
      </dsp:txXfrm>
    </dsp:sp>
    <dsp:sp modelId="{F952A00F-9586-4234-9572-833C106B0DAD}">
      <dsp:nvSpPr>
        <dsp:cNvPr id="0" name=""/>
        <dsp:cNvSpPr/>
      </dsp:nvSpPr>
      <dsp:spPr>
        <a:xfrm rot="5400000">
          <a:off x="-226518" y="1541557"/>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1843582"/>
        <a:ext cx="1057085" cy="453036"/>
      </dsp:txXfrm>
    </dsp:sp>
    <dsp:sp modelId="{89DC0A63-8A7F-4482-A6FA-B0977F042869}">
      <dsp:nvSpPr>
        <dsp:cNvPr id="0" name=""/>
        <dsp:cNvSpPr/>
      </dsp:nvSpPr>
      <dsp:spPr>
        <a:xfrm rot="5400000">
          <a:off x="5413822" y="-3041697"/>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cs-CZ" sz="2900" kern="1200" dirty="0"/>
            <a:t>ČS sděluje připomínky (má tak udělat na základě toho dopisu – lhůta 2 měsíce od doručení dopisu zpravidla)</a:t>
          </a:r>
        </a:p>
      </dsp:txBody>
      <dsp:txXfrm rot="-5400000">
        <a:off x="1057086" y="1362956"/>
        <a:ext cx="9647135" cy="885745"/>
      </dsp:txXfrm>
    </dsp:sp>
    <dsp:sp modelId="{1FA1DBCA-1E84-4138-944C-E8CD7CC4DFD1}">
      <dsp:nvSpPr>
        <dsp:cNvPr id="0" name=""/>
        <dsp:cNvSpPr/>
      </dsp:nvSpPr>
      <dsp:spPr>
        <a:xfrm rot="5400000">
          <a:off x="-226518" y="2856291"/>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3158316"/>
        <a:ext cx="1057085" cy="453036"/>
      </dsp:txXfrm>
    </dsp:sp>
    <dsp:sp modelId="{1594C182-6DD8-4EA7-A01C-CD343BC91924}">
      <dsp:nvSpPr>
        <dsp:cNvPr id="0" name=""/>
        <dsp:cNvSpPr/>
      </dsp:nvSpPr>
      <dsp:spPr>
        <a:xfrm rot="5400000">
          <a:off x="5413822" y="-1726963"/>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cs-CZ" sz="2900" kern="1200" dirty="0"/>
            <a:t>EK, není-li spokojena, vydává odůvodněné stanovisko</a:t>
          </a:r>
        </a:p>
        <a:p>
          <a:pPr marL="285750" lvl="1" indent="-285750" algn="l" defTabSz="1289050">
            <a:lnSpc>
              <a:spcPct val="90000"/>
            </a:lnSpc>
            <a:spcBef>
              <a:spcPct val="0"/>
            </a:spcBef>
            <a:spcAft>
              <a:spcPct val="15000"/>
            </a:spcAft>
            <a:buChar char="•"/>
          </a:pPr>
          <a:r>
            <a:rPr lang="cs-CZ" sz="2900" kern="1200" dirty="0"/>
            <a:t>Pokud stát nadále porušuje, může se stát dostat k SD</a:t>
          </a:r>
        </a:p>
      </dsp:txBody>
      <dsp:txXfrm rot="-5400000">
        <a:off x="1057086" y="2677690"/>
        <a:ext cx="9647135" cy="8857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3322"/>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3322"/>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88900"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6661"/>
            <a:ext cx="5438140" cy="4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31599"/>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31599"/>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a:t>
            </a:fld>
            <a:endParaRPr lang="cs-CZ" altLang="cs-CZ" dirty="0"/>
          </a:p>
        </p:txBody>
      </p:sp>
    </p:spTree>
    <p:extLst>
      <p:ext uri="{BB962C8B-B14F-4D97-AF65-F5344CB8AC3E}">
        <p14:creationId xmlns:p14="http://schemas.microsoft.com/office/powerpoint/2010/main" val="94527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2726335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JUDr. Malachta, KOV - EI</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Kliknutím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Kliknutím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Kliknutím lze upravit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JUDr. Malachta, KOV - EI</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a:t>JUDr. Malachta, KOV - EI</a:t>
            </a:r>
            <a:endParaRPr lang="cs-CZ"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JUDr. Malachta, KOV - EI</a:t>
            </a:r>
            <a:endParaRPr lang="cs-CZ" dirty="0"/>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JUDr. Malachta, KOV - EI</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JUDr. Malachta, KOV - EI</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JUDr. Malachta, KOV - EI</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Kliknutím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Kliknutím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Kliknutím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Kliknutím lze upravit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Kliknutím lze upravit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JUDr. Malachta, KOV - EI</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uria.europa.eu/" TargetMode="External"/><Relationship Id="rId2" Type="http://schemas.openxmlformats.org/officeDocument/2006/relationships/hyperlink" Target="https://eur-lex.europa.e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eur-lex.europa.eu/legal-content/CS/TXT/PDF/?uri=CELEX:52019XC0913(01)&amp;from=CS" TargetMode="Externa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vcr.cz/clanek/agenda-eu-na-mv-lisabonska-smlouva.aspx" TargetMode="External"/><Relationship Id="rId2" Type="http://schemas.openxmlformats.org/officeDocument/2006/relationships/hyperlink" Target="https://www.google.com/search?q=%C4%8Dl%C3%A1nek+50+lisabonsk%C3%A9+smlouvy&amp;rlz=1C1GCEA_enCZ924CZ924&amp;oq=%C4%8Dl%C3%A1nek+50+lisabonsk%C3%A9+smlouvy&amp;aqs=chrome..69i57.7017j0j7&amp;sourceid=chrome&amp;ie=UTF-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KOV - EI</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138546" y="2584952"/>
            <a:ext cx="11781527" cy="1479047"/>
          </a:xfrm>
        </p:spPr>
        <p:txBody>
          <a:bodyPr/>
          <a:lstStyle/>
          <a:p>
            <a:pPr algn="ctr"/>
            <a:r>
              <a:rPr lang="cs-CZ" dirty="0">
                <a:solidFill>
                  <a:srgbClr val="C00000"/>
                </a:solidFill>
              </a:rPr>
              <a:t>Evropská integrace</a:t>
            </a:r>
            <a:br>
              <a:rPr lang="cs-CZ" dirty="0"/>
            </a:br>
            <a:br>
              <a:rPr lang="cs-CZ" dirty="0"/>
            </a:br>
            <a:r>
              <a:rPr lang="cs-CZ" dirty="0"/>
              <a:t>2. seminář</a:t>
            </a:r>
          </a:p>
        </p:txBody>
      </p:sp>
      <p:sp>
        <p:nvSpPr>
          <p:cNvPr id="5" name="Podnadpis 4"/>
          <p:cNvSpPr>
            <a:spLocks noGrp="1"/>
          </p:cNvSpPr>
          <p:nvPr>
            <p:ph type="subTitle" idx="1"/>
          </p:nvPr>
        </p:nvSpPr>
        <p:spPr>
          <a:xfrm>
            <a:off x="3443886" y="5020521"/>
            <a:ext cx="5516881" cy="447491"/>
          </a:xfrm>
        </p:spPr>
        <p:txBody>
          <a:bodyPr/>
          <a:lstStyle/>
          <a:p>
            <a:pPr algn="ctr"/>
            <a:r>
              <a:rPr lang="cs-CZ" dirty="0">
                <a:solidFill>
                  <a:schemeClr val="tx2"/>
                </a:solidFill>
              </a:rPr>
              <a:t>JUDr. Bc. Radovan Malachta</a:t>
            </a:r>
          </a:p>
          <a:p>
            <a:pPr algn="ctr"/>
            <a:r>
              <a:rPr lang="cs-CZ" dirty="0">
                <a:solidFill>
                  <a:schemeClr val="tx2"/>
                </a:solidFill>
              </a:rPr>
              <a:t>podzim 2023</a:t>
            </a:r>
          </a:p>
        </p:txBody>
      </p:sp>
    </p:spTree>
    <p:extLst>
      <p:ext uri="{BB962C8B-B14F-4D97-AF65-F5344CB8AC3E}">
        <p14:creationId xmlns:p14="http://schemas.microsoft.com/office/powerpoint/2010/main" val="954715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5E4495-6AC6-42CE-BD7E-C3DA85AB001C}"/>
              </a:ext>
            </a:extLst>
          </p:cNvPr>
          <p:cNvSpPr>
            <a:spLocks noGrp="1"/>
          </p:cNvSpPr>
          <p:nvPr>
            <p:ph type="ftr" sz="quarter" idx="10"/>
          </p:nvPr>
        </p:nvSpPr>
        <p:spPr/>
        <p:txBody>
          <a:bodyPr/>
          <a:lstStyle/>
          <a:p>
            <a:r>
              <a:rPr lang="cs-CZ" altLang="cs-CZ"/>
              <a:t>JUDr. Malachta, KOV - EI</a:t>
            </a:r>
            <a:endParaRPr lang="cs-CZ" altLang="cs-CZ" dirty="0"/>
          </a:p>
        </p:txBody>
      </p:sp>
      <p:sp>
        <p:nvSpPr>
          <p:cNvPr id="3" name="Zástupný symbol pro číslo snímku 2">
            <a:extLst>
              <a:ext uri="{FF2B5EF4-FFF2-40B4-BE49-F238E27FC236}">
                <a16:creationId xmlns:a16="http://schemas.microsoft.com/office/drawing/2014/main" id="{B925A798-A8B0-40DA-ABA1-F234A3C061FB}"/>
              </a:ext>
            </a:extLst>
          </p:cNvPr>
          <p:cNvSpPr>
            <a:spLocks noGrp="1"/>
          </p:cNvSpPr>
          <p:nvPr>
            <p:ph type="sldNum" sz="quarter" idx="11"/>
          </p:nvPr>
        </p:nvSpPr>
        <p:spPr/>
        <p:txBody>
          <a:bodyPr/>
          <a:lstStyle/>
          <a:p>
            <a:fld id="{D6D6C118-631F-4A80-9886-907009361577}" type="slidenum">
              <a:rPr lang="cs-CZ" altLang="cs-CZ" smtClean="0"/>
              <a:pPr/>
              <a:t>10</a:t>
            </a:fld>
            <a:endParaRPr lang="cs-CZ" altLang="cs-CZ" dirty="0"/>
          </a:p>
        </p:txBody>
      </p:sp>
      <p:sp>
        <p:nvSpPr>
          <p:cNvPr id="11" name="Zástupný symbol pro text 10">
            <a:extLst>
              <a:ext uri="{FF2B5EF4-FFF2-40B4-BE49-F238E27FC236}">
                <a16:creationId xmlns:a16="http://schemas.microsoft.com/office/drawing/2014/main" id="{3D603734-3D93-43E2-A9C3-4C32EABE800F}"/>
              </a:ext>
            </a:extLst>
          </p:cNvPr>
          <p:cNvSpPr>
            <a:spLocks noGrp="1"/>
          </p:cNvSpPr>
          <p:nvPr>
            <p:ph type="body" sz="quarter" idx="26"/>
          </p:nvPr>
        </p:nvSpPr>
        <p:spPr>
          <a:xfrm>
            <a:off x="720000" y="1423730"/>
            <a:ext cx="5220000" cy="451575"/>
          </a:xfrm>
        </p:spPr>
        <p:txBody>
          <a:bodyPr/>
          <a:lstStyle/>
          <a:p>
            <a:r>
              <a:rPr lang="cs-CZ" sz="2800" b="1" dirty="0"/>
              <a:t>MAASTRICHT - LISABON</a:t>
            </a:r>
          </a:p>
        </p:txBody>
      </p:sp>
      <p:sp>
        <p:nvSpPr>
          <p:cNvPr id="9" name="Nadpis 8">
            <a:extLst>
              <a:ext uri="{FF2B5EF4-FFF2-40B4-BE49-F238E27FC236}">
                <a16:creationId xmlns:a16="http://schemas.microsoft.com/office/drawing/2014/main" id="{2F049D8C-3B96-4B48-97F2-F1E914B7E908}"/>
              </a:ext>
            </a:extLst>
          </p:cNvPr>
          <p:cNvSpPr>
            <a:spLocks noGrp="1"/>
          </p:cNvSpPr>
          <p:nvPr>
            <p:ph type="title"/>
          </p:nvPr>
        </p:nvSpPr>
        <p:spPr/>
        <p:txBody>
          <a:bodyPr/>
          <a:lstStyle/>
          <a:p>
            <a:r>
              <a:rPr lang="cs-CZ" dirty="0"/>
              <a:t>Výběr z historie…</a:t>
            </a:r>
          </a:p>
        </p:txBody>
      </p:sp>
      <p:sp>
        <p:nvSpPr>
          <p:cNvPr id="12" name="Zástupný symbol pro text 11">
            <a:extLst>
              <a:ext uri="{FF2B5EF4-FFF2-40B4-BE49-F238E27FC236}">
                <a16:creationId xmlns:a16="http://schemas.microsoft.com/office/drawing/2014/main" id="{5A3FFDE5-E10F-416F-B5B8-A62FC16FB4A4}"/>
              </a:ext>
            </a:extLst>
          </p:cNvPr>
          <p:cNvSpPr>
            <a:spLocks noGrp="1"/>
          </p:cNvSpPr>
          <p:nvPr>
            <p:ph type="body" sz="quarter" idx="27"/>
          </p:nvPr>
        </p:nvSpPr>
        <p:spPr>
          <a:xfrm>
            <a:off x="6251278" y="1423729"/>
            <a:ext cx="5220000" cy="451575"/>
          </a:xfrm>
        </p:spPr>
        <p:txBody>
          <a:bodyPr/>
          <a:lstStyle/>
          <a:p>
            <a:r>
              <a:rPr lang="cs-CZ" sz="2800" b="1" dirty="0"/>
              <a:t>PO LISABONU</a:t>
            </a:r>
          </a:p>
        </p:txBody>
      </p:sp>
      <p:sp>
        <p:nvSpPr>
          <p:cNvPr id="10" name="Zástupný symbol pro obsah 9">
            <a:extLst>
              <a:ext uri="{FF2B5EF4-FFF2-40B4-BE49-F238E27FC236}">
                <a16:creationId xmlns:a16="http://schemas.microsoft.com/office/drawing/2014/main" id="{9B52773F-4C93-44E9-A759-E8259A178AE6}"/>
              </a:ext>
            </a:extLst>
          </p:cNvPr>
          <p:cNvSpPr>
            <a:spLocks noGrp="1"/>
          </p:cNvSpPr>
          <p:nvPr>
            <p:ph idx="1"/>
          </p:nvPr>
        </p:nvSpPr>
        <p:spPr>
          <a:xfrm>
            <a:off x="720000" y="1965305"/>
            <a:ext cx="5219998" cy="4172695"/>
          </a:xfrm>
          <a:solidFill>
            <a:schemeClr val="accent4">
              <a:lumMod val="20000"/>
              <a:lumOff val="80000"/>
            </a:schemeClr>
          </a:solidFill>
          <a:ln>
            <a:solidFill>
              <a:srgbClr val="0000DC"/>
            </a:solidFill>
          </a:ln>
        </p:spPr>
        <p:txBody>
          <a:bodyPr/>
          <a:lstStyle/>
          <a:p>
            <a:r>
              <a:rPr lang="cs-CZ" dirty="0"/>
              <a:t>3 pilíře</a:t>
            </a:r>
          </a:p>
          <a:p>
            <a:r>
              <a:rPr lang="cs-CZ" dirty="0"/>
              <a:t>1. pilíř – nadstátní</a:t>
            </a:r>
          </a:p>
          <a:p>
            <a:pPr lvl="1"/>
            <a:r>
              <a:rPr lang="cs-CZ" dirty="0"/>
              <a:t>ES a EURATOM</a:t>
            </a:r>
          </a:p>
          <a:p>
            <a:pPr lvl="1"/>
            <a:r>
              <a:rPr lang="cs-CZ" dirty="0"/>
              <a:t>rozhodování kvalifikovanou většinou</a:t>
            </a:r>
          </a:p>
          <a:p>
            <a:r>
              <a:rPr lang="cs-CZ" dirty="0"/>
              <a:t>2. a 3. pilíř – mezivládní</a:t>
            </a:r>
          </a:p>
          <a:p>
            <a:pPr lvl="1"/>
            <a:r>
              <a:rPr lang="cs-CZ" dirty="0"/>
              <a:t>Společná zahraniční a bezpečnostní politika</a:t>
            </a:r>
          </a:p>
          <a:p>
            <a:pPr lvl="1"/>
            <a:r>
              <a:rPr lang="cs-CZ" dirty="0"/>
              <a:t>Spolupráce v oblasti justice a policejních věcí</a:t>
            </a:r>
          </a:p>
          <a:p>
            <a:pPr lvl="1"/>
            <a:r>
              <a:rPr lang="cs-CZ" dirty="0"/>
              <a:t>jednomyslný souhlas všech členů</a:t>
            </a:r>
          </a:p>
        </p:txBody>
      </p:sp>
      <p:sp>
        <p:nvSpPr>
          <p:cNvPr id="13" name="Zástupný symbol pro obsah 12">
            <a:extLst>
              <a:ext uri="{FF2B5EF4-FFF2-40B4-BE49-F238E27FC236}">
                <a16:creationId xmlns:a16="http://schemas.microsoft.com/office/drawing/2014/main" id="{EDB2364F-DEB7-40E6-863B-15A9B42003BD}"/>
              </a:ext>
            </a:extLst>
          </p:cNvPr>
          <p:cNvSpPr>
            <a:spLocks noGrp="1"/>
          </p:cNvSpPr>
          <p:nvPr>
            <p:ph idx="28"/>
          </p:nvPr>
        </p:nvSpPr>
        <p:spPr>
          <a:xfrm>
            <a:off x="6251280" y="1958091"/>
            <a:ext cx="5219998" cy="764789"/>
          </a:xfrm>
          <a:solidFill>
            <a:schemeClr val="accent4">
              <a:lumMod val="20000"/>
              <a:lumOff val="80000"/>
            </a:schemeClr>
          </a:solidFill>
          <a:ln>
            <a:solidFill>
              <a:srgbClr val="0000DC"/>
            </a:solidFill>
          </a:ln>
        </p:spPr>
        <p:txBody>
          <a:bodyPr/>
          <a:lstStyle/>
          <a:p>
            <a:r>
              <a:rPr lang="cs-CZ" dirty="0"/>
              <a:t>vše je dnes EU</a:t>
            </a:r>
          </a:p>
        </p:txBody>
      </p:sp>
      <p:sp>
        <p:nvSpPr>
          <p:cNvPr id="14" name="Ovál 13">
            <a:extLst>
              <a:ext uri="{FF2B5EF4-FFF2-40B4-BE49-F238E27FC236}">
                <a16:creationId xmlns:a16="http://schemas.microsoft.com/office/drawing/2014/main" id="{C106E1BA-2077-4D08-B1F5-5DE8A392FBB8}"/>
              </a:ext>
            </a:extLst>
          </p:cNvPr>
          <p:cNvSpPr/>
          <p:nvPr/>
        </p:nvSpPr>
        <p:spPr bwMode="auto">
          <a:xfrm>
            <a:off x="7118838" y="2938882"/>
            <a:ext cx="3484880" cy="650463"/>
          </a:xfrm>
          <a:prstGeom prst="ellips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NADSTÁTNOST</a:t>
            </a:r>
          </a:p>
        </p:txBody>
      </p:sp>
    </p:spTree>
    <p:extLst>
      <p:ext uri="{BB962C8B-B14F-4D97-AF65-F5344CB8AC3E}">
        <p14:creationId xmlns:p14="http://schemas.microsoft.com/office/powerpoint/2010/main" val="275408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1B682C7-68B8-4B61-8B6A-EA6DA8884FFA}"/>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25CA3353-1715-46F8-909C-A93B80A5CCAC}"/>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B297D5B5-D99A-48F4-9B34-900C018041AC}"/>
              </a:ext>
            </a:extLst>
          </p:cNvPr>
          <p:cNvSpPr>
            <a:spLocks noGrp="1"/>
          </p:cNvSpPr>
          <p:nvPr>
            <p:ph type="title"/>
          </p:nvPr>
        </p:nvSpPr>
        <p:spPr/>
        <p:txBody>
          <a:bodyPr/>
          <a:lstStyle/>
          <a:p>
            <a:r>
              <a:rPr lang="cs-CZ" dirty="0"/>
              <a:t>Pozor ale</a:t>
            </a:r>
          </a:p>
        </p:txBody>
      </p:sp>
      <p:sp>
        <p:nvSpPr>
          <p:cNvPr id="5" name="Zástupný obsah 4">
            <a:extLst>
              <a:ext uri="{FF2B5EF4-FFF2-40B4-BE49-F238E27FC236}">
                <a16:creationId xmlns:a16="http://schemas.microsoft.com/office/drawing/2014/main" id="{808A980F-C1F3-48E2-8D9C-D198248451AD}"/>
              </a:ext>
            </a:extLst>
          </p:cNvPr>
          <p:cNvSpPr>
            <a:spLocks noGrp="1"/>
          </p:cNvSpPr>
          <p:nvPr>
            <p:ph idx="1"/>
          </p:nvPr>
        </p:nvSpPr>
        <p:spPr>
          <a:xfrm>
            <a:off x="720000" y="1692002"/>
            <a:ext cx="10753200" cy="1443084"/>
          </a:xfrm>
        </p:spPr>
        <p:txBody>
          <a:bodyPr/>
          <a:lstStyle/>
          <a:p>
            <a:pPr marL="72000" indent="0">
              <a:buNone/>
            </a:pPr>
            <a:r>
              <a:rPr lang="cs-CZ" dirty="0"/>
              <a:t>Vývoj evropské integrace, historie, je mnohem rozsáhlejší. Viz přednášky </a:t>
            </a:r>
            <a:r>
              <a:rPr lang="cs-CZ" dirty="0">
                <a:sym typeface="Wingdings" panose="05000000000000000000" pitchFamily="2" charset="2"/>
              </a:rPr>
              <a:t> </a:t>
            </a:r>
            <a:endParaRPr lang="cs-CZ" dirty="0"/>
          </a:p>
        </p:txBody>
      </p:sp>
      <p:pic>
        <p:nvPicPr>
          <p:cNvPr id="1026" name="Picture 2" descr="Hot tip seal stock vector. Illustration of creative - 119299030">
            <a:extLst>
              <a:ext uri="{FF2B5EF4-FFF2-40B4-BE49-F238E27FC236}">
                <a16:creationId xmlns:a16="http://schemas.microsoft.com/office/drawing/2014/main" id="{FD5A6007-2AC7-44F3-ABCF-DC0C6816F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106" y="3429000"/>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6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69335E-821C-4E7E-B641-3C28CFD0F270}"/>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B2F8CA9-8F7A-4623-B44F-9B28EE4ECD22}"/>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6" name="Nadpis 5">
            <a:extLst>
              <a:ext uri="{FF2B5EF4-FFF2-40B4-BE49-F238E27FC236}">
                <a16:creationId xmlns:a16="http://schemas.microsoft.com/office/drawing/2014/main" id="{B2A34063-AFAF-4EC1-89B9-A3B5FAC1FBD2}"/>
              </a:ext>
            </a:extLst>
          </p:cNvPr>
          <p:cNvSpPr>
            <a:spLocks noGrp="1"/>
          </p:cNvSpPr>
          <p:nvPr>
            <p:ph type="title"/>
          </p:nvPr>
        </p:nvSpPr>
        <p:spPr/>
        <p:txBody>
          <a:bodyPr/>
          <a:lstStyle/>
          <a:p>
            <a:r>
              <a:rPr lang="cs-CZ" dirty="0">
                <a:solidFill>
                  <a:srgbClr val="C00000"/>
                </a:solidFill>
              </a:rPr>
              <a:t>Právo EU</a:t>
            </a:r>
          </a:p>
        </p:txBody>
      </p:sp>
      <p:sp>
        <p:nvSpPr>
          <p:cNvPr id="8" name="Ovál 7">
            <a:extLst>
              <a:ext uri="{FF2B5EF4-FFF2-40B4-BE49-F238E27FC236}">
                <a16:creationId xmlns:a16="http://schemas.microsoft.com/office/drawing/2014/main" id="{5DBDFF71-F542-487B-8D6B-1015FA344685}"/>
              </a:ext>
            </a:extLst>
          </p:cNvPr>
          <p:cNvSpPr/>
          <p:nvPr/>
        </p:nvSpPr>
        <p:spPr bwMode="auto">
          <a:xfrm>
            <a:off x="5076608" y="4071945"/>
            <a:ext cx="6246564" cy="1277957"/>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i="1" dirty="0">
                <a:solidFill>
                  <a:schemeClr val="tx1"/>
                </a:solidFill>
                <a:latin typeface="Tahoma" pitchFamily="34" charset="0"/>
              </a:rPr>
              <a:t>Je to to nejtěžší, co na seminářích</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0" dirty="0">
                <a:ln>
                  <a:noFill/>
                </a:ln>
                <a:solidFill>
                  <a:schemeClr val="tx1"/>
                </a:solidFill>
                <a:effectLst/>
                <a:latin typeface="Tahoma" pitchFamily="34" charset="0"/>
              </a:rPr>
              <a:t>budeme brát. </a:t>
            </a:r>
          </a:p>
        </p:txBody>
      </p:sp>
    </p:spTree>
    <p:extLst>
      <p:ext uri="{BB962C8B-B14F-4D97-AF65-F5344CB8AC3E}">
        <p14:creationId xmlns:p14="http://schemas.microsoft.com/office/powerpoint/2010/main" val="204877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1646061-7141-4A1F-BEDC-DC2F949986C7}"/>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32C66F19-1163-4CF5-AFDB-036262CD7145}"/>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CC21E750-91BD-4DA7-A6A1-817733DD5F83}"/>
              </a:ext>
            </a:extLst>
          </p:cNvPr>
          <p:cNvSpPr>
            <a:spLocks noGrp="1"/>
          </p:cNvSpPr>
          <p:nvPr>
            <p:ph type="title"/>
          </p:nvPr>
        </p:nvSpPr>
        <p:spPr/>
        <p:txBody>
          <a:bodyPr/>
          <a:lstStyle/>
          <a:p>
            <a:r>
              <a:rPr lang="cs-CZ" dirty="0"/>
              <a:t>Brainstorming</a:t>
            </a:r>
          </a:p>
        </p:txBody>
      </p:sp>
      <p:sp>
        <p:nvSpPr>
          <p:cNvPr id="5" name="Zástupný obsah 4">
            <a:extLst>
              <a:ext uri="{FF2B5EF4-FFF2-40B4-BE49-F238E27FC236}">
                <a16:creationId xmlns:a16="http://schemas.microsoft.com/office/drawing/2014/main" id="{1221CE0E-CAE3-4173-9351-C3DC8C5CC978}"/>
              </a:ext>
            </a:extLst>
          </p:cNvPr>
          <p:cNvSpPr>
            <a:spLocks noGrp="1"/>
          </p:cNvSpPr>
          <p:nvPr>
            <p:ph idx="1"/>
          </p:nvPr>
        </p:nvSpPr>
        <p:spPr/>
        <p:txBody>
          <a:bodyPr/>
          <a:lstStyle/>
          <a:p>
            <a:pPr marL="342900" lvl="0" indent="-342900" algn="just">
              <a:spcBef>
                <a:spcPts val="600"/>
              </a:spcBef>
              <a:buSzPts val="1100"/>
              <a:buFont typeface="+mj-lt"/>
              <a:buAutoNum type="arabicPeriod"/>
            </a:pPr>
            <a:r>
              <a:rPr lang="cs-CZ" sz="1800" i="1" dirty="0">
                <a:effectLst/>
                <a:latin typeface="Arial" panose="020B0604020202020204" pitchFamily="34" charset="0"/>
                <a:ea typeface="Times New Roman" panose="02020603050405020304" pitchFamily="18" charset="0"/>
                <a:cs typeface="Times New Roman" panose="02020603050405020304" pitchFamily="18" charset="0"/>
              </a:rPr>
              <a:t>Zamyslete se nad tím, zda znáte nějaký unijní právní předpis, se kterým jste se setkali v běžném životě a který ovlivňuje Váš každodenní život.</a:t>
            </a:r>
          </a:p>
          <a:p>
            <a:pPr marL="342900" lvl="0" indent="-342900" algn="just">
              <a:buSzPts val="1100"/>
              <a:buFont typeface="+mj-lt"/>
              <a:buAutoNum type="arabicPeriod"/>
            </a:pPr>
            <a:r>
              <a:rPr lang="cs-CZ" sz="1800" i="1" dirty="0">
                <a:effectLst/>
                <a:latin typeface="Arial" panose="020B0604020202020204" pitchFamily="34" charset="0"/>
                <a:ea typeface="Times New Roman" panose="02020603050405020304" pitchFamily="18" charset="0"/>
                <a:cs typeface="Times New Roman" panose="02020603050405020304" pitchFamily="18" charset="0"/>
              </a:rPr>
              <a:t>Jaké mohou být výhody a nevýhody toho, že nějakou oblast upravuje (reguluje) Evropská unie a nikoliv její členské státy samostatně?</a:t>
            </a:r>
          </a:p>
          <a:p>
            <a:pPr marL="342900" lvl="0" indent="-342900" algn="just">
              <a:buSzPts val="1100"/>
              <a:buFont typeface="+mj-lt"/>
              <a:buAutoNum type="arabicPeriod"/>
            </a:pPr>
            <a:r>
              <a:rPr lang="cs-CZ" sz="1800" i="1" dirty="0">
                <a:effectLst/>
                <a:latin typeface="Arial" panose="020B0604020202020204" pitchFamily="34" charset="0"/>
                <a:ea typeface="Times New Roman" panose="02020603050405020304" pitchFamily="18" charset="0"/>
                <a:cs typeface="Times New Roman" panose="02020603050405020304" pitchFamily="18" charset="0"/>
              </a:rPr>
              <a:t>Jeden český politik pravidelně prohlašuje výrok „Stop diktátu z Bruselu.“ Jak tomuto výroku rozumíte? Jedná se skutečně o diktát z Bruselu? Může být na tomto výroku něco pravdy? „Diktuje“ skutečně EU něco členským státům?</a:t>
            </a:r>
          </a:p>
          <a:p>
            <a:pPr marL="342900" lvl="0" indent="-342900" algn="just">
              <a:spcAft>
                <a:spcPts val="600"/>
              </a:spcAft>
              <a:buSzPts val="1100"/>
              <a:buFont typeface="+mj-lt"/>
              <a:buAutoNum type="arabicPeriod"/>
            </a:pPr>
            <a:r>
              <a:rPr lang="cs-CZ" sz="1800" i="1" dirty="0">
                <a:effectLst/>
                <a:latin typeface="Arial" panose="020B0604020202020204" pitchFamily="34" charset="0"/>
                <a:ea typeface="Times New Roman" panose="02020603050405020304" pitchFamily="18" charset="0"/>
                <a:cs typeface="Times New Roman" panose="02020603050405020304" pitchFamily="18" charset="0"/>
              </a:rPr>
              <a:t>Proč EU může regulovat například oblast spotřebitele (spotřebitelem jste Vy, když si například něco kupujete v obchodě) nebo oblast zemědělství či hospodářské soutěže a nemůže regulovat například oblast průmyslu či sportu?  </a:t>
            </a:r>
          </a:p>
          <a:p>
            <a:endParaRPr lang="cs-CZ" dirty="0"/>
          </a:p>
        </p:txBody>
      </p:sp>
      <p:pic>
        <p:nvPicPr>
          <p:cNvPr id="1026" name="Picture 2" descr="JOBHUB - Brainstorming">
            <a:extLst>
              <a:ext uri="{FF2B5EF4-FFF2-40B4-BE49-F238E27FC236}">
                <a16:creationId xmlns:a16="http://schemas.microsoft.com/office/drawing/2014/main" id="{D7EADD8C-5ADD-4208-96C1-D1173773F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519" y="304193"/>
            <a:ext cx="2108342" cy="131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05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CA37E07-4663-47E9-A593-5072906B4A5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7EF549FF-B41B-4580-926A-BDAF99E948E7}"/>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pic>
        <p:nvPicPr>
          <p:cNvPr id="6" name="Obrázek 5">
            <a:extLst>
              <a:ext uri="{FF2B5EF4-FFF2-40B4-BE49-F238E27FC236}">
                <a16:creationId xmlns:a16="http://schemas.microsoft.com/office/drawing/2014/main" id="{E4652C94-D809-4506-B787-8FA4D2F59685}"/>
              </a:ext>
            </a:extLst>
          </p:cNvPr>
          <p:cNvPicPr/>
          <p:nvPr/>
        </p:nvPicPr>
        <p:blipFill>
          <a:blip r:embed="rId2"/>
          <a:stretch>
            <a:fillRect/>
          </a:stretch>
        </p:blipFill>
        <p:spPr>
          <a:xfrm>
            <a:off x="947450" y="1035586"/>
            <a:ext cx="5531340" cy="1207857"/>
          </a:xfrm>
          <a:prstGeom prst="rect">
            <a:avLst/>
          </a:prstGeom>
        </p:spPr>
      </p:pic>
      <p:pic>
        <p:nvPicPr>
          <p:cNvPr id="7" name="Obrázek 6">
            <a:extLst>
              <a:ext uri="{FF2B5EF4-FFF2-40B4-BE49-F238E27FC236}">
                <a16:creationId xmlns:a16="http://schemas.microsoft.com/office/drawing/2014/main" id="{9A50494C-6926-4C80-96CA-8C5AAF6AF9B8}"/>
              </a:ext>
            </a:extLst>
          </p:cNvPr>
          <p:cNvPicPr/>
          <p:nvPr/>
        </p:nvPicPr>
        <p:blipFill>
          <a:blip r:embed="rId3"/>
          <a:stretch>
            <a:fillRect/>
          </a:stretch>
        </p:blipFill>
        <p:spPr>
          <a:xfrm>
            <a:off x="6796298" y="1173105"/>
            <a:ext cx="1477370" cy="1207856"/>
          </a:xfrm>
          <a:prstGeom prst="rect">
            <a:avLst/>
          </a:prstGeom>
        </p:spPr>
      </p:pic>
      <p:pic>
        <p:nvPicPr>
          <p:cNvPr id="8" name="Obrázek 7">
            <a:extLst>
              <a:ext uri="{FF2B5EF4-FFF2-40B4-BE49-F238E27FC236}">
                <a16:creationId xmlns:a16="http://schemas.microsoft.com/office/drawing/2014/main" id="{D116162C-EB7B-49CE-A5CA-F2765D4C4119}"/>
              </a:ext>
            </a:extLst>
          </p:cNvPr>
          <p:cNvPicPr/>
          <p:nvPr/>
        </p:nvPicPr>
        <p:blipFill>
          <a:blip r:embed="rId4"/>
          <a:stretch>
            <a:fillRect/>
          </a:stretch>
        </p:blipFill>
        <p:spPr>
          <a:xfrm>
            <a:off x="947450" y="3207199"/>
            <a:ext cx="6301649" cy="1574121"/>
          </a:xfrm>
          <a:prstGeom prst="rect">
            <a:avLst/>
          </a:prstGeom>
        </p:spPr>
      </p:pic>
      <p:pic>
        <p:nvPicPr>
          <p:cNvPr id="9" name="Obrázek 8">
            <a:extLst>
              <a:ext uri="{FF2B5EF4-FFF2-40B4-BE49-F238E27FC236}">
                <a16:creationId xmlns:a16="http://schemas.microsoft.com/office/drawing/2014/main" id="{65649D81-76E5-44A2-A5D3-EC69C5F58CD3}"/>
              </a:ext>
            </a:extLst>
          </p:cNvPr>
          <p:cNvPicPr/>
          <p:nvPr/>
        </p:nvPicPr>
        <p:blipFill>
          <a:blip r:embed="rId5"/>
          <a:stretch>
            <a:fillRect/>
          </a:stretch>
        </p:blipFill>
        <p:spPr>
          <a:xfrm>
            <a:off x="3073706" y="5430260"/>
            <a:ext cx="6224529" cy="797740"/>
          </a:xfrm>
          <a:prstGeom prst="rect">
            <a:avLst/>
          </a:prstGeom>
        </p:spPr>
      </p:pic>
      <p:pic>
        <p:nvPicPr>
          <p:cNvPr id="10" name="Obrázek 9" descr="Tomio Okamura - SPD - To je skandální. Evropská komise by chtěla mít  možnost rozhodovat o úpravách krátkodobých klimatických cílů Evropské unie  bez přímého souhlasu členských států a Evropského parlamentu. Počítá s">
            <a:extLst>
              <a:ext uri="{FF2B5EF4-FFF2-40B4-BE49-F238E27FC236}">
                <a16:creationId xmlns:a16="http://schemas.microsoft.com/office/drawing/2014/main" id="{53F66BA5-1FC7-4FCB-A233-89E24CF4414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505023" y="2794511"/>
            <a:ext cx="2441058" cy="1806766"/>
          </a:xfrm>
          <a:prstGeom prst="rect">
            <a:avLst/>
          </a:prstGeom>
          <a:noFill/>
          <a:ln>
            <a:noFill/>
          </a:ln>
        </p:spPr>
      </p:pic>
    </p:spTree>
    <p:extLst>
      <p:ext uri="{BB962C8B-B14F-4D97-AF65-F5344CB8AC3E}">
        <p14:creationId xmlns:p14="http://schemas.microsoft.com/office/powerpoint/2010/main" val="113377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0F7B1F5-1CD1-441C-BC20-43DB4DC8B69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A01C535-2206-460D-BC9F-BFB24EF65EBE}"/>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E72671BA-5986-4A86-8E8C-B81073E5AC72}"/>
              </a:ext>
            </a:extLst>
          </p:cNvPr>
          <p:cNvSpPr>
            <a:spLocks noGrp="1"/>
          </p:cNvSpPr>
          <p:nvPr>
            <p:ph type="title"/>
          </p:nvPr>
        </p:nvSpPr>
        <p:spPr/>
        <p:txBody>
          <a:bodyPr/>
          <a:lstStyle/>
          <a:p>
            <a:r>
              <a:rPr lang="cs-CZ" dirty="0"/>
              <a:t>Právo EU</a:t>
            </a:r>
          </a:p>
        </p:txBody>
      </p:sp>
      <p:graphicFrame>
        <p:nvGraphicFramePr>
          <p:cNvPr id="6" name="Zástupný symbol pro obsah 5">
            <a:extLst>
              <a:ext uri="{FF2B5EF4-FFF2-40B4-BE49-F238E27FC236}">
                <a16:creationId xmlns:a16="http://schemas.microsoft.com/office/drawing/2014/main" id="{5E837977-10A8-4970-A229-63760F339612}"/>
              </a:ext>
            </a:extLst>
          </p:cNvPr>
          <p:cNvGraphicFramePr>
            <a:graphicFrameLocks noGrp="1"/>
          </p:cNvGraphicFramePr>
          <p:nvPr>
            <p:ph idx="1"/>
          </p:nvPr>
        </p:nvGraphicFramePr>
        <p:xfrm>
          <a:off x="721062" y="1800519"/>
          <a:ext cx="10752138" cy="3560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04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DC198D0-33D9-46E7-B564-ED554FBF3220}"/>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374E2DA4-328D-4DF8-8B99-20F43FB68D56}"/>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9195D372-135A-4267-8E7E-72F5AD734794}"/>
              </a:ext>
            </a:extLst>
          </p:cNvPr>
          <p:cNvSpPr>
            <a:spLocks noGrp="1"/>
          </p:cNvSpPr>
          <p:nvPr>
            <p:ph type="title"/>
          </p:nvPr>
        </p:nvSpPr>
        <p:spPr/>
        <p:txBody>
          <a:bodyPr/>
          <a:lstStyle/>
          <a:p>
            <a:r>
              <a:rPr lang="cs-CZ" dirty="0"/>
              <a:t>Právo EU</a:t>
            </a:r>
          </a:p>
        </p:txBody>
      </p:sp>
      <p:sp>
        <p:nvSpPr>
          <p:cNvPr id="7" name="Zástupný symbol pro obsah 6">
            <a:extLst>
              <a:ext uri="{FF2B5EF4-FFF2-40B4-BE49-F238E27FC236}">
                <a16:creationId xmlns:a16="http://schemas.microsoft.com/office/drawing/2014/main" id="{206EA864-07A0-4531-9637-14C111EC5DC5}"/>
              </a:ext>
            </a:extLst>
          </p:cNvPr>
          <p:cNvSpPr>
            <a:spLocks noGrp="1"/>
          </p:cNvSpPr>
          <p:nvPr>
            <p:ph idx="1"/>
          </p:nvPr>
        </p:nvSpPr>
        <p:spPr>
          <a:xfrm>
            <a:off x="720000" y="1521179"/>
            <a:ext cx="10753200" cy="3932169"/>
          </a:xfrm>
          <a:solidFill>
            <a:schemeClr val="accent4">
              <a:lumMod val="20000"/>
              <a:lumOff val="80000"/>
            </a:schemeClr>
          </a:solidFill>
          <a:ln>
            <a:solidFill>
              <a:schemeClr val="accent1"/>
            </a:solidFill>
          </a:ln>
        </p:spPr>
        <p:txBody>
          <a:bodyPr/>
          <a:lstStyle/>
          <a:p>
            <a:r>
              <a:rPr lang="cs-CZ" dirty="0">
                <a:solidFill>
                  <a:schemeClr val="tx2"/>
                </a:solidFill>
              </a:rPr>
              <a:t>primární právo</a:t>
            </a:r>
          </a:p>
          <a:p>
            <a:pPr lvl="1"/>
            <a:r>
              <a:rPr lang="cs-CZ" sz="2400" dirty="0"/>
              <a:t>zřizovací smlouvy</a:t>
            </a:r>
          </a:p>
          <a:p>
            <a:pPr lvl="1"/>
            <a:r>
              <a:rPr lang="cs-CZ" sz="2400" dirty="0"/>
              <a:t>revizní smlouvy</a:t>
            </a:r>
          </a:p>
          <a:p>
            <a:pPr lvl="1"/>
            <a:r>
              <a:rPr lang="cs-CZ" sz="2400" dirty="0"/>
              <a:t>rozpočtové smlouvy</a:t>
            </a:r>
          </a:p>
          <a:p>
            <a:pPr lvl="1"/>
            <a:r>
              <a:rPr lang="cs-CZ" sz="2400" dirty="0"/>
              <a:t>smlouvy o přístupu nových členů</a:t>
            </a:r>
          </a:p>
          <a:p>
            <a:pPr lvl="1"/>
            <a:r>
              <a:rPr lang="cs-CZ" sz="2400" dirty="0"/>
              <a:t>…</a:t>
            </a:r>
          </a:p>
          <a:p>
            <a:r>
              <a:rPr lang="cs-CZ" dirty="0">
                <a:solidFill>
                  <a:schemeClr val="tx2"/>
                </a:solidFill>
              </a:rPr>
              <a:t>sekundární právo</a:t>
            </a:r>
          </a:p>
          <a:p>
            <a:pPr lvl="1"/>
            <a:r>
              <a:rPr lang="cs-CZ" sz="2400" dirty="0"/>
              <a:t>vydávané na základě primárního práva</a:t>
            </a:r>
          </a:p>
          <a:p>
            <a:pPr lvl="1"/>
            <a:r>
              <a:rPr lang="cs-CZ" sz="2400" dirty="0"/>
              <a:t>nařízení, směrnice, rozhodnutí, doporučení a stanoviska</a:t>
            </a:r>
          </a:p>
        </p:txBody>
      </p:sp>
      <p:sp>
        <p:nvSpPr>
          <p:cNvPr id="6" name="Šipka: doprava 5">
            <a:extLst>
              <a:ext uri="{FF2B5EF4-FFF2-40B4-BE49-F238E27FC236}">
                <a16:creationId xmlns:a16="http://schemas.microsoft.com/office/drawing/2014/main" id="{9F7DB670-306F-4E97-905A-36D73EC78062}"/>
              </a:ext>
            </a:extLst>
          </p:cNvPr>
          <p:cNvSpPr/>
          <p:nvPr/>
        </p:nvSpPr>
        <p:spPr bwMode="auto">
          <a:xfrm>
            <a:off x="4968607" y="2566930"/>
            <a:ext cx="1421175" cy="48474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8" name="Obdélník: se zakulacenými rohy 7">
            <a:extLst>
              <a:ext uri="{FF2B5EF4-FFF2-40B4-BE49-F238E27FC236}">
                <a16:creationId xmlns:a16="http://schemas.microsoft.com/office/drawing/2014/main" id="{466D1797-7BD9-4AF9-BD36-D46095C34798}"/>
              </a:ext>
            </a:extLst>
          </p:cNvPr>
          <p:cNvSpPr/>
          <p:nvPr/>
        </p:nvSpPr>
        <p:spPr bwMode="auto">
          <a:xfrm>
            <a:off x="6550394" y="2411316"/>
            <a:ext cx="4290204" cy="64035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0" dirty="0">
                <a:ln>
                  <a:noFill/>
                </a:ln>
                <a:solidFill>
                  <a:schemeClr val="tx1"/>
                </a:solidFill>
                <a:effectLst/>
                <a:latin typeface="Tahoma" pitchFamily="34" charset="0"/>
              </a:rPr>
              <a:t>Jsou to mezinárodní smlouvy</a:t>
            </a:r>
          </a:p>
        </p:txBody>
      </p:sp>
    </p:spTree>
    <p:extLst>
      <p:ext uri="{BB962C8B-B14F-4D97-AF65-F5344CB8AC3E}">
        <p14:creationId xmlns:p14="http://schemas.microsoft.com/office/powerpoint/2010/main" val="4194135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1360403-4A4E-4A64-B4D2-C9C08A97C33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54D613C-51E3-4405-8B50-17ED7313700C}"/>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2AFB40F5-74BB-4024-B469-A8A19132F620}"/>
              </a:ext>
            </a:extLst>
          </p:cNvPr>
          <p:cNvSpPr>
            <a:spLocks noGrp="1"/>
          </p:cNvSpPr>
          <p:nvPr>
            <p:ph type="title"/>
          </p:nvPr>
        </p:nvSpPr>
        <p:spPr/>
        <p:txBody>
          <a:bodyPr/>
          <a:lstStyle/>
          <a:p>
            <a:r>
              <a:rPr lang="cs-CZ" dirty="0"/>
              <a:t>Primární právo EU</a:t>
            </a:r>
          </a:p>
        </p:txBody>
      </p:sp>
      <p:sp>
        <p:nvSpPr>
          <p:cNvPr id="5" name="Zástupný symbol pro obsah 4">
            <a:extLst>
              <a:ext uri="{FF2B5EF4-FFF2-40B4-BE49-F238E27FC236}">
                <a16:creationId xmlns:a16="http://schemas.microsoft.com/office/drawing/2014/main" id="{F0BF7BF8-C27C-4A04-9FDE-A4F55637A6C5}"/>
              </a:ext>
            </a:extLst>
          </p:cNvPr>
          <p:cNvSpPr>
            <a:spLocks noGrp="1"/>
          </p:cNvSpPr>
          <p:nvPr>
            <p:ph idx="1"/>
          </p:nvPr>
        </p:nvSpPr>
        <p:spPr/>
        <p:txBody>
          <a:bodyPr/>
          <a:lstStyle/>
          <a:p>
            <a:pPr marL="72000" indent="0">
              <a:buNone/>
            </a:pPr>
            <a:r>
              <a:rPr lang="cs-CZ" sz="2400" dirty="0"/>
              <a:t>Nejvýznamnější předpisy – znejte alespoň jejich název</a:t>
            </a:r>
          </a:p>
          <a:p>
            <a:pPr marL="72000" indent="0">
              <a:buNone/>
            </a:pPr>
            <a:endParaRPr lang="cs-CZ" sz="2400" dirty="0"/>
          </a:p>
          <a:p>
            <a:pPr marL="72000" indent="0">
              <a:buNone/>
            </a:pPr>
            <a:endParaRPr lang="cs-CZ" sz="2400" dirty="0"/>
          </a:p>
        </p:txBody>
      </p:sp>
      <p:graphicFrame>
        <p:nvGraphicFramePr>
          <p:cNvPr id="6" name="Diagram 5">
            <a:extLst>
              <a:ext uri="{FF2B5EF4-FFF2-40B4-BE49-F238E27FC236}">
                <a16:creationId xmlns:a16="http://schemas.microsoft.com/office/drawing/2014/main" id="{B8A336F7-34FC-4BF6-ADA7-F16207CB81C2}"/>
              </a:ext>
            </a:extLst>
          </p:cNvPr>
          <p:cNvGraphicFramePr/>
          <p:nvPr/>
        </p:nvGraphicFramePr>
        <p:xfrm>
          <a:off x="1810936" y="2389733"/>
          <a:ext cx="8128000" cy="3442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467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3BA4CD2-CA2F-4456-8706-11E2CEE8FD7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51CDC4A-7607-4F2B-AF79-4D02EEE1B684}"/>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77BF5E28-2391-4B80-99D3-40B7E1D1C06E}"/>
              </a:ext>
            </a:extLst>
          </p:cNvPr>
          <p:cNvSpPr>
            <a:spLocks noGrp="1"/>
          </p:cNvSpPr>
          <p:nvPr>
            <p:ph type="title"/>
          </p:nvPr>
        </p:nvSpPr>
        <p:spPr>
          <a:xfrm>
            <a:off x="719400" y="529081"/>
            <a:ext cx="10753200" cy="451576"/>
          </a:xfrm>
        </p:spPr>
        <p:txBody>
          <a:bodyPr/>
          <a:lstStyle/>
          <a:p>
            <a:r>
              <a:rPr lang="cs-CZ" dirty="0"/>
              <a:t>Primární právo EU</a:t>
            </a:r>
          </a:p>
        </p:txBody>
      </p:sp>
      <p:sp>
        <p:nvSpPr>
          <p:cNvPr id="5" name="Zástupný symbol pro obsah 4">
            <a:extLst>
              <a:ext uri="{FF2B5EF4-FFF2-40B4-BE49-F238E27FC236}">
                <a16:creationId xmlns:a16="http://schemas.microsoft.com/office/drawing/2014/main" id="{2E1EE3AD-2E26-4F26-AE7F-8DFB8BB19C58}"/>
              </a:ext>
            </a:extLst>
          </p:cNvPr>
          <p:cNvSpPr>
            <a:spLocks noGrp="1"/>
          </p:cNvSpPr>
          <p:nvPr>
            <p:ph idx="1"/>
          </p:nvPr>
        </p:nvSpPr>
        <p:spPr>
          <a:xfrm>
            <a:off x="718800" y="1240400"/>
            <a:ext cx="10753200" cy="5239600"/>
          </a:xfrm>
          <a:solidFill>
            <a:schemeClr val="accent4">
              <a:lumMod val="20000"/>
              <a:lumOff val="80000"/>
            </a:schemeClr>
          </a:solidFill>
          <a:ln>
            <a:solidFill>
              <a:srgbClr val="0000DC"/>
            </a:solidFill>
          </a:ln>
        </p:spPr>
        <p:txBody>
          <a:bodyPr/>
          <a:lstStyle/>
          <a:p>
            <a:r>
              <a:rPr lang="cs-CZ" sz="2400" dirty="0"/>
              <a:t>právní základ EU a jejího fungování, základní pravidla, na nichž EU spočívá</a:t>
            </a:r>
          </a:p>
          <a:p>
            <a:r>
              <a:rPr lang="cs-CZ" sz="2400" dirty="0"/>
              <a:t>mezinárodní smlouvy (dobrovolná shoda všech členských států)</a:t>
            </a:r>
          </a:p>
          <a:p>
            <a:r>
              <a:rPr lang="cs-CZ" sz="2400" dirty="0">
                <a:solidFill>
                  <a:schemeClr val="tx2"/>
                </a:solidFill>
              </a:rPr>
              <a:t>Smlouva o Evropské unii </a:t>
            </a:r>
            <a:r>
              <a:rPr lang="cs-CZ" sz="2400" dirty="0"/>
              <a:t>(SEU)</a:t>
            </a:r>
          </a:p>
          <a:p>
            <a:pPr lvl="1"/>
            <a:r>
              <a:rPr lang="cs-CZ" dirty="0"/>
              <a:t>55 článků</a:t>
            </a:r>
          </a:p>
          <a:p>
            <a:pPr lvl="1"/>
            <a:r>
              <a:rPr lang="cs-CZ" dirty="0"/>
              <a:t>hodnoty, cíle EU, demokratické zásady, vznik a zánik členství</a:t>
            </a:r>
          </a:p>
          <a:p>
            <a:pPr lvl="1"/>
            <a:r>
              <a:rPr lang="cs-CZ" dirty="0"/>
              <a:t>obecná ustanovení o vnější činnosti EU a o společné zahraniční a bezpečnostní politice</a:t>
            </a:r>
          </a:p>
          <a:p>
            <a:pPr lvl="1"/>
            <a:r>
              <a:rPr lang="cs-CZ" dirty="0"/>
              <a:t>další otázky (základ unijních orgánů, posílená spolupráce atd.)  </a:t>
            </a:r>
          </a:p>
          <a:p>
            <a:r>
              <a:rPr lang="cs-CZ" sz="2400" dirty="0">
                <a:solidFill>
                  <a:schemeClr val="tx2"/>
                </a:solidFill>
              </a:rPr>
              <a:t>Smlouva o fungování Evropské unie </a:t>
            </a:r>
            <a:r>
              <a:rPr lang="cs-CZ" sz="2400" dirty="0"/>
              <a:t>(SFEU)</a:t>
            </a:r>
          </a:p>
          <a:p>
            <a:pPr lvl="1"/>
            <a:r>
              <a:rPr lang="cs-CZ" dirty="0"/>
              <a:t>358 článků</a:t>
            </a:r>
          </a:p>
          <a:p>
            <a:pPr lvl="1"/>
            <a:r>
              <a:rPr lang="cs-CZ" dirty="0"/>
              <a:t>zásady (pravomoci EU), vnitřní politiky a činnosti, přidružení zámořských území, vnější činnost EU, institucionální a finanční ustanovení (instituce, rozpočet EU)</a:t>
            </a:r>
          </a:p>
          <a:p>
            <a:r>
              <a:rPr lang="cs-CZ" sz="2400" dirty="0">
                <a:solidFill>
                  <a:schemeClr val="tx2"/>
                </a:solidFill>
              </a:rPr>
              <a:t>Listina základních práv EU</a:t>
            </a:r>
          </a:p>
          <a:p>
            <a:pPr lvl="1"/>
            <a:r>
              <a:rPr lang="cs-CZ" dirty="0"/>
              <a:t>ochrana základních lidských práv a svobod tam, kde je aplikováno unijní právo</a:t>
            </a:r>
          </a:p>
          <a:p>
            <a:endParaRPr lang="cs-CZ" dirty="0"/>
          </a:p>
        </p:txBody>
      </p:sp>
    </p:spTree>
    <p:extLst>
      <p:ext uri="{BB962C8B-B14F-4D97-AF65-F5344CB8AC3E}">
        <p14:creationId xmlns:p14="http://schemas.microsoft.com/office/powerpoint/2010/main" val="298625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39C6A8B-EE8B-4804-B4A4-DE228323F6D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B730A7A-AD8A-461D-935B-CE16CBB781CD}"/>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707EC25F-2E7D-4BD3-AA9A-52CF3A679885}"/>
              </a:ext>
            </a:extLst>
          </p:cNvPr>
          <p:cNvSpPr>
            <a:spLocks noGrp="1"/>
          </p:cNvSpPr>
          <p:nvPr>
            <p:ph type="title"/>
          </p:nvPr>
        </p:nvSpPr>
        <p:spPr/>
        <p:txBody>
          <a:bodyPr/>
          <a:lstStyle/>
          <a:p>
            <a:r>
              <a:rPr lang="cs-CZ" dirty="0"/>
              <a:t>Sekundární právo</a:t>
            </a:r>
          </a:p>
        </p:txBody>
      </p:sp>
      <p:graphicFrame>
        <p:nvGraphicFramePr>
          <p:cNvPr id="6" name="Zástupný symbol pro obsah 5">
            <a:extLst>
              <a:ext uri="{FF2B5EF4-FFF2-40B4-BE49-F238E27FC236}">
                <a16:creationId xmlns:a16="http://schemas.microsoft.com/office/drawing/2014/main" id="{2BEF8BFD-9386-4763-9159-551EF6784A08}"/>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757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359EEF-CD1B-42E4-9E4D-F3FAD545BCE5}"/>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B35AF383-FFDA-4221-B9DE-B2204D14196C}"/>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7151C7B6-BA4F-464D-862D-F8E1CEB879F3}"/>
              </a:ext>
            </a:extLst>
          </p:cNvPr>
          <p:cNvSpPr>
            <a:spLocks noGrp="1"/>
          </p:cNvSpPr>
          <p:nvPr>
            <p:ph type="title"/>
          </p:nvPr>
        </p:nvSpPr>
        <p:spPr/>
        <p:txBody>
          <a:bodyPr/>
          <a:lstStyle/>
          <a:p>
            <a:r>
              <a:rPr lang="cs-CZ" dirty="0"/>
              <a:t>Opakování minulého semináře</a:t>
            </a:r>
          </a:p>
        </p:txBody>
      </p:sp>
      <p:sp>
        <p:nvSpPr>
          <p:cNvPr id="5" name="Zástupný obsah 4">
            <a:extLst>
              <a:ext uri="{FF2B5EF4-FFF2-40B4-BE49-F238E27FC236}">
                <a16:creationId xmlns:a16="http://schemas.microsoft.com/office/drawing/2014/main" id="{4ED80C99-9E6D-4336-9010-A2BDDAD9A8F6}"/>
              </a:ext>
            </a:extLst>
          </p:cNvPr>
          <p:cNvSpPr>
            <a:spLocks noGrp="1"/>
          </p:cNvSpPr>
          <p:nvPr>
            <p:ph idx="1"/>
          </p:nvPr>
        </p:nvSpPr>
        <p:spPr>
          <a:xfrm>
            <a:off x="719400" y="2216123"/>
            <a:ext cx="10753200" cy="577473"/>
          </a:xfrm>
          <a:solidFill>
            <a:schemeClr val="accent4">
              <a:lumMod val="20000"/>
              <a:lumOff val="80000"/>
            </a:schemeClr>
          </a:solidFill>
          <a:ln>
            <a:solidFill>
              <a:schemeClr val="accent1"/>
            </a:solidFill>
          </a:ln>
        </p:spPr>
        <p:txBody>
          <a:bodyPr/>
          <a:lstStyle/>
          <a:p>
            <a:pPr marL="72000" indent="0">
              <a:buNone/>
            </a:pPr>
            <a:r>
              <a:rPr lang="cs-CZ" sz="2400" dirty="0"/>
              <a:t>Vyjmenujte orgány EU. Který orgán nereprezentuje zájmy členských států?</a:t>
            </a:r>
          </a:p>
        </p:txBody>
      </p:sp>
      <p:sp>
        <p:nvSpPr>
          <p:cNvPr id="6" name="Zástupný obsah 4">
            <a:extLst>
              <a:ext uri="{FF2B5EF4-FFF2-40B4-BE49-F238E27FC236}">
                <a16:creationId xmlns:a16="http://schemas.microsoft.com/office/drawing/2014/main" id="{EBB7999E-DEEB-43E2-B406-92F3503C9FC9}"/>
              </a:ext>
            </a:extLst>
          </p:cNvPr>
          <p:cNvSpPr txBox="1">
            <a:spLocks/>
          </p:cNvSpPr>
          <p:nvPr/>
        </p:nvSpPr>
        <p:spPr>
          <a:xfrm>
            <a:off x="719400" y="2896479"/>
            <a:ext cx="10753200" cy="577473"/>
          </a:xfrm>
          <a:prstGeom prst="rect">
            <a:avLst/>
          </a:prstGeom>
          <a:solidFill>
            <a:schemeClr val="accent4">
              <a:lumMod val="40000"/>
              <a:lumOff val="6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Jaký je rozdíl mezi Evropskou radou, Radou EU a Radou Evropy?</a:t>
            </a:r>
          </a:p>
        </p:txBody>
      </p:sp>
      <p:sp>
        <p:nvSpPr>
          <p:cNvPr id="7" name="Zástupný obsah 4">
            <a:extLst>
              <a:ext uri="{FF2B5EF4-FFF2-40B4-BE49-F238E27FC236}">
                <a16:creationId xmlns:a16="http://schemas.microsoft.com/office/drawing/2014/main" id="{A71D4822-F82F-47DC-B6AB-E1E35F94AE2B}"/>
              </a:ext>
            </a:extLst>
          </p:cNvPr>
          <p:cNvSpPr txBox="1">
            <a:spLocks/>
          </p:cNvSpPr>
          <p:nvPr/>
        </p:nvSpPr>
        <p:spPr>
          <a:xfrm>
            <a:off x="719400" y="3576835"/>
            <a:ext cx="10753200" cy="1054256"/>
          </a:xfrm>
          <a:prstGeom prst="rect">
            <a:avLst/>
          </a:prstGeom>
          <a:solidFill>
            <a:schemeClr val="accent4">
              <a:lumMod val="60000"/>
              <a:lumOff val="4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Jaké jsou základní rozdíly mezi EU a jinou „klasickou“ mezinárodní organizací?</a:t>
            </a:r>
          </a:p>
        </p:txBody>
      </p:sp>
      <p:sp>
        <p:nvSpPr>
          <p:cNvPr id="8" name="Zástupný obsah 4">
            <a:extLst>
              <a:ext uri="{FF2B5EF4-FFF2-40B4-BE49-F238E27FC236}">
                <a16:creationId xmlns:a16="http://schemas.microsoft.com/office/drawing/2014/main" id="{12BCA50F-20AA-4AA5-8090-C2BDDCE7F325}"/>
              </a:ext>
            </a:extLst>
          </p:cNvPr>
          <p:cNvSpPr txBox="1">
            <a:spLocks/>
          </p:cNvSpPr>
          <p:nvPr/>
        </p:nvSpPr>
        <p:spPr>
          <a:xfrm>
            <a:off x="719400" y="4733974"/>
            <a:ext cx="10753200" cy="657013"/>
          </a:xfrm>
          <a:prstGeom prst="rect">
            <a:avLst/>
          </a:prstGeom>
          <a:solidFill>
            <a:schemeClr val="accent4">
              <a:lumMod val="75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V čem spočívá nadřazenost EU nad členskými státy?</a:t>
            </a:r>
          </a:p>
        </p:txBody>
      </p:sp>
      <p:sp>
        <p:nvSpPr>
          <p:cNvPr id="9" name="Zástupný obsah 4">
            <a:extLst>
              <a:ext uri="{FF2B5EF4-FFF2-40B4-BE49-F238E27FC236}">
                <a16:creationId xmlns:a16="http://schemas.microsoft.com/office/drawing/2014/main" id="{99C1EF46-96FF-49E2-B93D-EDAFF542C423}"/>
              </a:ext>
            </a:extLst>
          </p:cNvPr>
          <p:cNvSpPr txBox="1">
            <a:spLocks/>
          </p:cNvSpPr>
          <p:nvPr/>
        </p:nvSpPr>
        <p:spPr>
          <a:xfrm>
            <a:off x="719400" y="5480987"/>
            <a:ext cx="10753200" cy="657013"/>
          </a:xfrm>
          <a:prstGeom prst="rect">
            <a:avLst/>
          </a:prstGeom>
          <a:solidFill>
            <a:schemeClr val="accent4">
              <a:lumMod val="5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V čem spočívá nerovnost mezi členskými státy EU?</a:t>
            </a:r>
          </a:p>
        </p:txBody>
      </p:sp>
      <p:sp>
        <p:nvSpPr>
          <p:cNvPr id="10" name="Zástupný obsah 4">
            <a:extLst>
              <a:ext uri="{FF2B5EF4-FFF2-40B4-BE49-F238E27FC236}">
                <a16:creationId xmlns:a16="http://schemas.microsoft.com/office/drawing/2014/main" id="{D8532E8D-F6E2-4011-9BA5-2AC021F5FB1C}"/>
              </a:ext>
            </a:extLst>
          </p:cNvPr>
          <p:cNvSpPr txBox="1">
            <a:spLocks/>
          </p:cNvSpPr>
          <p:nvPr/>
        </p:nvSpPr>
        <p:spPr>
          <a:xfrm>
            <a:off x="719400" y="1587208"/>
            <a:ext cx="10753200" cy="577473"/>
          </a:xfrm>
          <a:prstGeom prst="rect">
            <a:avLst/>
          </a:prstGeom>
          <a:solidFill>
            <a:schemeClr val="bg1"/>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r>
              <a:rPr lang="cs-CZ" sz="2400" kern="0" dirty="0"/>
              <a:t>Proč EU není státem – který pojmový znak státu chybí?</a:t>
            </a:r>
          </a:p>
        </p:txBody>
      </p:sp>
    </p:spTree>
    <p:extLst>
      <p:ext uri="{BB962C8B-B14F-4D97-AF65-F5344CB8AC3E}">
        <p14:creationId xmlns:p14="http://schemas.microsoft.com/office/powerpoint/2010/main" val="223450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A5BE06D-36B3-4C53-A664-274BF048F08F}"/>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04EEFFF0-ED1F-4575-BF32-C850640B4107}"/>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618ABA27-3D44-469B-B5E2-46501E0EDC1B}"/>
              </a:ext>
            </a:extLst>
          </p:cNvPr>
          <p:cNvSpPr>
            <a:spLocks noGrp="1"/>
          </p:cNvSpPr>
          <p:nvPr>
            <p:ph type="title"/>
          </p:nvPr>
        </p:nvSpPr>
        <p:spPr/>
        <p:txBody>
          <a:bodyPr/>
          <a:lstStyle/>
          <a:p>
            <a:r>
              <a:rPr lang="cs-CZ" i="1" dirty="0"/>
              <a:t>Teoretická otázka 2 ze zadání na seminář</a:t>
            </a:r>
          </a:p>
        </p:txBody>
      </p:sp>
      <p:sp>
        <p:nvSpPr>
          <p:cNvPr id="5" name="Zástupný obsah 4">
            <a:extLst>
              <a:ext uri="{FF2B5EF4-FFF2-40B4-BE49-F238E27FC236}">
                <a16:creationId xmlns:a16="http://schemas.microsoft.com/office/drawing/2014/main" id="{4C6237FE-CF49-489D-B0AD-82D5B1B0BC78}"/>
              </a:ext>
            </a:extLst>
          </p:cNvPr>
          <p:cNvSpPr>
            <a:spLocks noGrp="1"/>
          </p:cNvSpPr>
          <p:nvPr>
            <p:ph idx="1"/>
          </p:nvPr>
        </p:nvSpPr>
        <p:spPr>
          <a:xfrm>
            <a:off x="747022" y="1692002"/>
            <a:ext cx="10753200" cy="4139998"/>
          </a:xfrm>
        </p:spPr>
        <p:txBody>
          <a:bodyPr/>
          <a:lstStyle/>
          <a:p>
            <a:pPr marL="457200" lvl="0" indent="-457200" algn="just">
              <a:spcBef>
                <a:spcPts val="600"/>
              </a:spcBef>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Jaké druhy legislativních aktů mohou orgány EU přijímat pro výkon pravomocí?</a:t>
            </a:r>
          </a:p>
          <a:p>
            <a:pPr marL="457200" lvl="0" indent="-457200" algn="just">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Kterými z nich se nemusí členské státy řídit? </a:t>
            </a:r>
          </a:p>
          <a:p>
            <a:pPr marL="457200" lvl="0" indent="-457200" algn="just">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V jakých jazycích se vydávají legislativní akty, zejména nařízení? (Vyjděte z obrázku pod textem).</a:t>
            </a:r>
          </a:p>
          <a:p>
            <a:pPr marL="457200" lvl="0" indent="-457200" algn="just">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Kde se legislativní akty publikují? (Dovoďte z přiloženého printscreenu textu). </a:t>
            </a:r>
          </a:p>
          <a:p>
            <a:pPr marL="457200" lvl="0" indent="-457200" algn="just">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Jak byste popsali základní rozdíl mezi nařízením a směrnicí? Zkuste rozdílů najít co nejvíce z uvedeného textu. </a:t>
            </a:r>
          </a:p>
          <a:p>
            <a:pPr marL="457200" lvl="0" indent="-457200" algn="just">
              <a:spcAft>
                <a:spcPts val="600"/>
              </a:spcAft>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Pokuste se také vymezit rozdíl mezi nařízením a rozhodnutím na základě textu. </a:t>
            </a:r>
          </a:p>
          <a:p>
            <a:endParaRPr lang="cs-CZ" dirty="0"/>
          </a:p>
        </p:txBody>
      </p:sp>
    </p:spTree>
    <p:extLst>
      <p:ext uri="{BB962C8B-B14F-4D97-AF65-F5344CB8AC3E}">
        <p14:creationId xmlns:p14="http://schemas.microsoft.com/office/powerpoint/2010/main" val="347552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F20C023-0205-4C5F-ADD6-2FDFC5255F1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46D43FC-8871-4450-8BD1-7C6DEF55F6EB}"/>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2174D863-E325-4B31-9D06-79A1B05FD7B5}"/>
              </a:ext>
            </a:extLst>
          </p:cNvPr>
          <p:cNvSpPr>
            <a:spLocks noGrp="1"/>
          </p:cNvSpPr>
          <p:nvPr>
            <p:ph type="title"/>
          </p:nvPr>
        </p:nvSpPr>
        <p:spPr/>
        <p:txBody>
          <a:bodyPr/>
          <a:lstStyle/>
          <a:p>
            <a:r>
              <a:rPr lang="cs-CZ" dirty="0"/>
              <a:t>Nařízení – článek 288 SFEU</a:t>
            </a:r>
          </a:p>
        </p:txBody>
      </p:sp>
      <p:sp>
        <p:nvSpPr>
          <p:cNvPr id="5" name="Zástupný obsah 4">
            <a:extLst>
              <a:ext uri="{FF2B5EF4-FFF2-40B4-BE49-F238E27FC236}">
                <a16:creationId xmlns:a16="http://schemas.microsoft.com/office/drawing/2014/main" id="{5B6C6526-4A22-450B-94E7-42BF36C7E7D9}"/>
              </a:ext>
            </a:extLst>
          </p:cNvPr>
          <p:cNvSpPr>
            <a:spLocks noGrp="1"/>
          </p:cNvSpPr>
          <p:nvPr>
            <p:ph idx="1"/>
          </p:nvPr>
        </p:nvSpPr>
        <p:spPr>
          <a:xfrm>
            <a:off x="719400" y="1536104"/>
            <a:ext cx="10753200" cy="775017"/>
          </a:xfrm>
          <a:solidFill>
            <a:schemeClr val="accent2">
              <a:lumMod val="20000"/>
              <a:lumOff val="80000"/>
            </a:schemeClr>
          </a:solidFill>
          <a:ln>
            <a:solidFill>
              <a:srgbClr val="C00000"/>
            </a:solidFill>
          </a:ln>
        </p:spPr>
        <p:txBody>
          <a:bodyPr/>
          <a:lstStyle/>
          <a:p>
            <a:pPr marL="72000" indent="0">
              <a:lnSpc>
                <a:spcPct val="100000"/>
              </a:lnSpc>
              <a:buNone/>
            </a:pPr>
            <a:r>
              <a:rPr lang="cs-CZ" sz="2400" i="1" dirty="0"/>
              <a:t>Nařízení má obecnou působnost. Je závazné v celém rozsahu a přímo použitelné ve všech členských státech.</a:t>
            </a:r>
          </a:p>
        </p:txBody>
      </p:sp>
      <p:sp>
        <p:nvSpPr>
          <p:cNvPr id="8" name="Zástupný symbol pro obsah 4">
            <a:extLst>
              <a:ext uri="{FF2B5EF4-FFF2-40B4-BE49-F238E27FC236}">
                <a16:creationId xmlns:a16="http://schemas.microsoft.com/office/drawing/2014/main" id="{DDC38DB2-49CA-4D5A-90DE-1F9A48CEA7D7}"/>
              </a:ext>
            </a:extLst>
          </p:cNvPr>
          <p:cNvSpPr txBox="1">
            <a:spLocks/>
          </p:cNvSpPr>
          <p:nvPr/>
        </p:nvSpPr>
        <p:spPr>
          <a:xfrm>
            <a:off x="719400" y="2411604"/>
            <a:ext cx="10753200" cy="3726396"/>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ct val="100000"/>
              </a:lnSpc>
            </a:pPr>
            <a:r>
              <a:rPr lang="cs-CZ" sz="2400" kern="0" dirty="0">
                <a:solidFill>
                  <a:schemeClr val="tx2"/>
                </a:solidFill>
              </a:rPr>
              <a:t>unifikace (sjednocování) </a:t>
            </a:r>
            <a:r>
              <a:rPr lang="cs-CZ" sz="2400" kern="0" dirty="0"/>
              <a:t>práva EU = potřeba jednotné úpravy</a:t>
            </a:r>
          </a:p>
          <a:p>
            <a:pPr algn="just">
              <a:lnSpc>
                <a:spcPct val="100000"/>
              </a:lnSpc>
            </a:pPr>
            <a:r>
              <a:rPr lang="cs-CZ" sz="2400" kern="0" dirty="0"/>
              <a:t>obecná působnost = </a:t>
            </a:r>
            <a:r>
              <a:rPr lang="cs-CZ" sz="2400" kern="0" dirty="0" err="1"/>
              <a:t>celounijně</a:t>
            </a:r>
            <a:endParaRPr lang="cs-CZ" sz="2400" kern="0" dirty="0"/>
          </a:p>
          <a:p>
            <a:pPr algn="just">
              <a:lnSpc>
                <a:spcPct val="100000"/>
              </a:lnSpc>
            </a:pPr>
            <a:r>
              <a:rPr lang="cs-CZ" sz="2400" kern="0" dirty="0"/>
              <a:t>závazné v celém rozsahu = jak pro ČS, tak pro jednotlivce, ale i orgány EU</a:t>
            </a:r>
          </a:p>
          <a:p>
            <a:pPr algn="just">
              <a:lnSpc>
                <a:spcPct val="100000"/>
              </a:lnSpc>
            </a:pPr>
            <a:r>
              <a:rPr lang="cs-CZ" sz="2400" kern="0" dirty="0"/>
              <a:t>jednotlivec se může dovolávat ochrany individuálních práv před vnitrostátními soudy členských států</a:t>
            </a:r>
          </a:p>
          <a:p>
            <a:pPr algn="just">
              <a:lnSpc>
                <a:spcPct val="100000"/>
              </a:lnSpc>
            </a:pPr>
            <a:r>
              <a:rPr lang="cs-CZ" sz="2400" kern="0" dirty="0"/>
              <a:t>typicky tam, kde jsou výlučné pravomoci </a:t>
            </a:r>
          </a:p>
          <a:p>
            <a:pPr algn="just">
              <a:lnSpc>
                <a:spcPct val="100000"/>
              </a:lnSpc>
            </a:pPr>
            <a:r>
              <a:rPr lang="cs-CZ" sz="2400" kern="0" dirty="0"/>
              <a:t>neprovádí se do vnitrostátního práva (např. do zákona) – platí přímo to nařízení – hovoříme o tzv. přímé použitelnosti </a:t>
            </a:r>
          </a:p>
          <a:p>
            <a:pPr algn="just">
              <a:lnSpc>
                <a:spcPct val="100000"/>
              </a:lnSpc>
            </a:pPr>
            <a:r>
              <a:rPr lang="cs-CZ" sz="2400" kern="0" dirty="0"/>
              <a:t>jednotlivec se může dovolávat ochrany individuálních práv před vnitrostátními soudy členských států</a:t>
            </a:r>
          </a:p>
          <a:p>
            <a:pPr algn="just">
              <a:lnSpc>
                <a:spcPct val="100000"/>
              </a:lnSpc>
            </a:pPr>
            <a:endParaRPr lang="cs-CZ" sz="2400" kern="0" dirty="0"/>
          </a:p>
        </p:txBody>
      </p:sp>
    </p:spTree>
    <p:extLst>
      <p:ext uri="{BB962C8B-B14F-4D97-AF65-F5344CB8AC3E}">
        <p14:creationId xmlns:p14="http://schemas.microsoft.com/office/powerpoint/2010/main" val="1410340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3813381-98FB-461B-BFDB-47F8C5512B80}"/>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91680489-BEC2-4581-8766-EA0EB9DDBD86}"/>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2369D9DC-1077-44FB-B8C1-27A7E3B72BF2}"/>
              </a:ext>
            </a:extLst>
          </p:cNvPr>
          <p:cNvSpPr>
            <a:spLocks noGrp="1"/>
          </p:cNvSpPr>
          <p:nvPr>
            <p:ph type="title"/>
          </p:nvPr>
        </p:nvSpPr>
        <p:spPr/>
        <p:txBody>
          <a:bodyPr/>
          <a:lstStyle/>
          <a:p>
            <a:r>
              <a:rPr lang="cs-CZ" dirty="0"/>
              <a:t>Směrnice – článek 288 SFEU</a:t>
            </a:r>
          </a:p>
        </p:txBody>
      </p:sp>
      <p:sp>
        <p:nvSpPr>
          <p:cNvPr id="5" name="Zástupný symbol pro obsah 4">
            <a:extLst>
              <a:ext uri="{FF2B5EF4-FFF2-40B4-BE49-F238E27FC236}">
                <a16:creationId xmlns:a16="http://schemas.microsoft.com/office/drawing/2014/main" id="{8E991543-6A78-47C4-B475-A4EB5E7BEBC0}"/>
              </a:ext>
            </a:extLst>
          </p:cNvPr>
          <p:cNvSpPr>
            <a:spLocks noGrp="1"/>
          </p:cNvSpPr>
          <p:nvPr>
            <p:ph idx="1"/>
          </p:nvPr>
        </p:nvSpPr>
        <p:spPr>
          <a:xfrm>
            <a:off x="719400" y="1571797"/>
            <a:ext cx="10753200" cy="1143562"/>
          </a:xfrm>
          <a:solidFill>
            <a:schemeClr val="accent2">
              <a:lumMod val="20000"/>
              <a:lumOff val="80000"/>
            </a:schemeClr>
          </a:solidFill>
          <a:ln>
            <a:solidFill>
              <a:srgbClr val="C00000"/>
            </a:solidFill>
          </a:ln>
        </p:spPr>
        <p:txBody>
          <a:bodyPr/>
          <a:lstStyle/>
          <a:p>
            <a:pPr marL="72000" indent="0" algn="just">
              <a:lnSpc>
                <a:spcPct val="100000"/>
              </a:lnSpc>
              <a:buNone/>
            </a:pPr>
            <a:r>
              <a:rPr lang="cs-CZ" sz="2400" i="1" dirty="0"/>
              <a:t>Směrnice je závazná pro každý stát, kterému je určena, pokud jde o výsledek, jehož má být dosaženo, přičemž volba formy a prostředků se ponechává vnitrostátním orgánům.</a:t>
            </a:r>
          </a:p>
        </p:txBody>
      </p:sp>
      <p:sp>
        <p:nvSpPr>
          <p:cNvPr id="6" name="Zástupný symbol pro obsah 4">
            <a:extLst>
              <a:ext uri="{FF2B5EF4-FFF2-40B4-BE49-F238E27FC236}">
                <a16:creationId xmlns:a16="http://schemas.microsoft.com/office/drawing/2014/main" id="{5AA0245F-439C-48CA-95C2-5DE91868A937}"/>
              </a:ext>
            </a:extLst>
          </p:cNvPr>
          <p:cNvSpPr txBox="1">
            <a:spLocks/>
          </p:cNvSpPr>
          <p:nvPr/>
        </p:nvSpPr>
        <p:spPr>
          <a:xfrm>
            <a:off x="719400" y="2782314"/>
            <a:ext cx="10753200" cy="3445686"/>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ct val="100000"/>
              </a:lnSpc>
            </a:pPr>
            <a:r>
              <a:rPr lang="cs-CZ" sz="2400" kern="0" dirty="0"/>
              <a:t>adresována výhradně členským státům – musí provést do vnitrostátní úpravy</a:t>
            </a:r>
          </a:p>
          <a:p>
            <a:pPr lvl="1" algn="just"/>
            <a:r>
              <a:rPr lang="cs-CZ" kern="0" dirty="0">
                <a:solidFill>
                  <a:srgbClr val="0000DC"/>
                </a:solidFill>
              </a:rPr>
              <a:t>transpozice</a:t>
            </a:r>
            <a:r>
              <a:rPr lang="cs-CZ" kern="0" dirty="0"/>
              <a:t> = obsah se přenese do vnitrostátního práva</a:t>
            </a:r>
          </a:p>
          <a:p>
            <a:pPr lvl="1" algn="just"/>
            <a:r>
              <a:rPr lang="cs-CZ" kern="0" dirty="0">
                <a:solidFill>
                  <a:srgbClr val="0000DC"/>
                </a:solidFill>
              </a:rPr>
              <a:t>implementace</a:t>
            </a:r>
            <a:r>
              <a:rPr lang="cs-CZ" kern="0" dirty="0"/>
              <a:t> = fakticky se zajišťuje/respektuje aplikace právního předpisu, který se vykládá ve smyslu směrnice</a:t>
            </a:r>
          </a:p>
          <a:p>
            <a:pPr lvl="1" algn="just"/>
            <a:r>
              <a:rPr lang="cs-CZ" kern="0" dirty="0"/>
              <a:t>k tomu je stanovena lhůta (transpoziční a implementační)</a:t>
            </a:r>
          </a:p>
          <a:p>
            <a:pPr algn="just">
              <a:lnSpc>
                <a:spcPct val="100000"/>
              </a:lnSpc>
            </a:pPr>
            <a:r>
              <a:rPr lang="cs-CZ" sz="2400" kern="0" dirty="0">
                <a:solidFill>
                  <a:srgbClr val="0000DC"/>
                </a:solidFill>
              </a:rPr>
              <a:t>harmonizace (sblížení) </a:t>
            </a:r>
            <a:r>
              <a:rPr lang="cs-CZ" sz="2400" kern="0" dirty="0"/>
              <a:t>vnitrostátní právní úpravy /žádná </a:t>
            </a:r>
          </a:p>
          <a:p>
            <a:pPr algn="just">
              <a:lnSpc>
                <a:spcPct val="100000"/>
              </a:lnSpc>
            </a:pPr>
            <a:r>
              <a:rPr lang="cs-CZ" sz="2400" kern="0" dirty="0"/>
              <a:t>stanoví výsledek, kterého má být dosaženo (rámec, zásady, standard)</a:t>
            </a:r>
          </a:p>
          <a:p>
            <a:pPr algn="just">
              <a:lnSpc>
                <a:spcPct val="100000"/>
              </a:lnSpc>
            </a:pPr>
            <a:r>
              <a:rPr lang="cs-CZ" sz="2400" kern="0" dirty="0"/>
              <a:t>forma provedení (do podoby právního předpisu) – členské státy</a:t>
            </a:r>
          </a:p>
          <a:p>
            <a:pPr algn="just">
              <a:lnSpc>
                <a:spcPct val="100000"/>
              </a:lnSpc>
            </a:pPr>
            <a:r>
              <a:rPr lang="cs-CZ" sz="2400" kern="0" dirty="0"/>
              <a:t>typicky tam, kde jsou sdílené pravomoci, ale i u výlučné pravomoci</a:t>
            </a:r>
          </a:p>
          <a:p>
            <a:pPr algn="just">
              <a:lnSpc>
                <a:spcPct val="100000"/>
              </a:lnSpc>
            </a:pPr>
            <a:r>
              <a:rPr lang="cs-CZ" sz="2400" kern="0" dirty="0"/>
              <a:t>neprovedení řádně a včas – porušení povinnosti</a:t>
            </a:r>
          </a:p>
        </p:txBody>
      </p:sp>
    </p:spTree>
    <p:extLst>
      <p:ext uri="{BB962C8B-B14F-4D97-AF65-F5344CB8AC3E}">
        <p14:creationId xmlns:p14="http://schemas.microsoft.com/office/powerpoint/2010/main" val="2498213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1CF4983-DFA9-4EB5-89F5-4D6A603BD79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33915FF-6B0E-4D65-BC5C-0802D6E61DC7}"/>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933A2D1F-349C-45D8-9CBE-E228E4F5A9D7}"/>
              </a:ext>
            </a:extLst>
          </p:cNvPr>
          <p:cNvSpPr>
            <a:spLocks noGrp="1"/>
          </p:cNvSpPr>
          <p:nvPr>
            <p:ph type="title"/>
          </p:nvPr>
        </p:nvSpPr>
        <p:spPr/>
        <p:txBody>
          <a:bodyPr/>
          <a:lstStyle/>
          <a:p>
            <a:r>
              <a:rPr lang="cs-CZ" dirty="0"/>
              <a:t>Rozhodnutí – článek 288 SFEU </a:t>
            </a:r>
          </a:p>
        </p:txBody>
      </p:sp>
      <p:sp>
        <p:nvSpPr>
          <p:cNvPr id="6" name="Zástupný symbol pro obsah 4">
            <a:extLst>
              <a:ext uri="{FF2B5EF4-FFF2-40B4-BE49-F238E27FC236}">
                <a16:creationId xmlns:a16="http://schemas.microsoft.com/office/drawing/2014/main" id="{EBF8D560-898F-4C36-BC25-CBCD73F9D012}"/>
              </a:ext>
            </a:extLst>
          </p:cNvPr>
          <p:cNvSpPr>
            <a:spLocks noGrp="1"/>
          </p:cNvSpPr>
          <p:nvPr>
            <p:ph idx="1"/>
          </p:nvPr>
        </p:nvSpPr>
        <p:spPr>
          <a:xfrm>
            <a:off x="720725" y="1692275"/>
            <a:ext cx="10752138" cy="843535"/>
          </a:xfrm>
          <a:solidFill>
            <a:schemeClr val="accent2">
              <a:lumMod val="20000"/>
              <a:lumOff val="80000"/>
            </a:schemeClr>
          </a:solidFill>
          <a:ln>
            <a:solidFill>
              <a:srgbClr val="C00000"/>
            </a:solidFill>
          </a:ln>
        </p:spPr>
        <p:txBody>
          <a:bodyPr/>
          <a:lstStyle/>
          <a:p>
            <a:pPr marL="72000" indent="0" algn="just">
              <a:lnSpc>
                <a:spcPct val="100000"/>
              </a:lnSpc>
              <a:buNone/>
            </a:pPr>
            <a:r>
              <a:rPr lang="cs-CZ" sz="2400" i="1" dirty="0"/>
              <a:t>Rozhodnutí je závazné v celém rozsahu. Pokud jsou v něm uvedeni ti, jimž je určeno, je závazné pouze pro ně.</a:t>
            </a:r>
          </a:p>
        </p:txBody>
      </p:sp>
      <p:sp>
        <p:nvSpPr>
          <p:cNvPr id="7" name="Zástupný symbol pro obsah 4">
            <a:extLst>
              <a:ext uri="{FF2B5EF4-FFF2-40B4-BE49-F238E27FC236}">
                <a16:creationId xmlns:a16="http://schemas.microsoft.com/office/drawing/2014/main" id="{26C7526B-9BC6-4F30-B3AE-7813CC4355E3}"/>
              </a:ext>
            </a:extLst>
          </p:cNvPr>
          <p:cNvSpPr txBox="1">
            <a:spLocks/>
          </p:cNvSpPr>
          <p:nvPr/>
        </p:nvSpPr>
        <p:spPr>
          <a:xfrm>
            <a:off x="719400" y="2692314"/>
            <a:ext cx="10753200" cy="954269"/>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ct val="100000"/>
              </a:lnSpc>
            </a:pPr>
            <a:r>
              <a:rPr lang="cs-CZ" sz="2400" kern="0" dirty="0"/>
              <a:t>podobné účinky jako nařízení</a:t>
            </a:r>
          </a:p>
          <a:p>
            <a:pPr algn="just">
              <a:lnSpc>
                <a:spcPct val="100000"/>
              </a:lnSpc>
            </a:pPr>
            <a:r>
              <a:rPr lang="cs-CZ" sz="2400" kern="0" dirty="0"/>
              <a:t>někdy je určeno jen některým subjektům (členské státy, orgány EU) </a:t>
            </a:r>
          </a:p>
        </p:txBody>
      </p:sp>
      <p:sp>
        <p:nvSpPr>
          <p:cNvPr id="8" name="Nadpis 3">
            <a:extLst>
              <a:ext uri="{FF2B5EF4-FFF2-40B4-BE49-F238E27FC236}">
                <a16:creationId xmlns:a16="http://schemas.microsoft.com/office/drawing/2014/main" id="{38F1A73E-99F4-4595-8C7F-E42B46A96A9C}"/>
              </a:ext>
            </a:extLst>
          </p:cNvPr>
          <p:cNvSpPr txBox="1">
            <a:spLocks/>
          </p:cNvSpPr>
          <p:nvPr/>
        </p:nvSpPr>
        <p:spPr>
          <a:xfrm>
            <a:off x="719400" y="4286989"/>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dirty="0"/>
              <a:t>Doporučení a stanoviska</a:t>
            </a:r>
            <a:r>
              <a:rPr lang="cs-CZ" kern="0" dirty="0"/>
              <a:t> – článek 288 SFEU </a:t>
            </a:r>
          </a:p>
        </p:txBody>
      </p:sp>
      <p:sp>
        <p:nvSpPr>
          <p:cNvPr id="9" name="Zástupný symbol pro obsah 4">
            <a:extLst>
              <a:ext uri="{FF2B5EF4-FFF2-40B4-BE49-F238E27FC236}">
                <a16:creationId xmlns:a16="http://schemas.microsoft.com/office/drawing/2014/main" id="{FB7CDC59-1427-4AB5-BC56-74A55285325B}"/>
              </a:ext>
            </a:extLst>
          </p:cNvPr>
          <p:cNvSpPr txBox="1">
            <a:spLocks/>
          </p:cNvSpPr>
          <p:nvPr/>
        </p:nvSpPr>
        <p:spPr>
          <a:xfrm>
            <a:off x="719400" y="4967110"/>
            <a:ext cx="10753200" cy="1032344"/>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právně nezávazná</a:t>
            </a:r>
          </a:p>
          <a:p>
            <a:r>
              <a:rPr lang="cs-CZ" sz="2400" kern="0" dirty="0"/>
              <a:t>proto z pohledu práva nejsou zas tak zajímavá</a:t>
            </a:r>
          </a:p>
          <a:p>
            <a:pPr marL="72000" indent="0">
              <a:buFont typeface="Arial" panose="020B0604020202020204" pitchFamily="34" charset="0"/>
              <a:buNone/>
            </a:pPr>
            <a:endParaRPr lang="cs-CZ" kern="0" dirty="0"/>
          </a:p>
        </p:txBody>
      </p:sp>
    </p:spTree>
    <p:extLst>
      <p:ext uri="{BB962C8B-B14F-4D97-AF65-F5344CB8AC3E}">
        <p14:creationId xmlns:p14="http://schemas.microsoft.com/office/powerpoint/2010/main" val="5563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9F6FE2D-65FB-4993-A0E7-8C368335FAFC}"/>
              </a:ext>
            </a:extLst>
          </p:cNvPr>
          <p:cNvSpPr>
            <a:spLocks noGrp="1"/>
          </p:cNvSpPr>
          <p:nvPr>
            <p:ph type="ftr" sz="quarter" idx="10"/>
          </p:nvPr>
        </p:nvSpPr>
        <p:spPr/>
        <p:txBody>
          <a:bodyPr/>
          <a:lstStyle/>
          <a:p>
            <a:r>
              <a:rPr lang="cs-CZ" dirty="0"/>
              <a:t>JUDr. Malachta, KMEP</a:t>
            </a:r>
          </a:p>
        </p:txBody>
      </p:sp>
      <p:sp>
        <p:nvSpPr>
          <p:cNvPr id="3" name="Zástupný symbol pro číslo snímku 2">
            <a:extLst>
              <a:ext uri="{FF2B5EF4-FFF2-40B4-BE49-F238E27FC236}">
                <a16:creationId xmlns:a16="http://schemas.microsoft.com/office/drawing/2014/main" id="{68246459-ABB9-4DF9-A8B0-D389D7FE427F}"/>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6649E4E5-472F-4FA4-B069-0244BD37408F}"/>
              </a:ext>
            </a:extLst>
          </p:cNvPr>
          <p:cNvSpPr>
            <a:spLocks noGrp="1"/>
          </p:cNvSpPr>
          <p:nvPr>
            <p:ph type="title"/>
          </p:nvPr>
        </p:nvSpPr>
        <p:spPr/>
        <p:txBody>
          <a:bodyPr/>
          <a:lstStyle/>
          <a:p>
            <a:r>
              <a:rPr lang="cs-CZ" dirty="0"/>
              <a:t>Kde najdeme?</a:t>
            </a:r>
          </a:p>
        </p:txBody>
      </p:sp>
      <p:sp>
        <p:nvSpPr>
          <p:cNvPr id="5" name="Zástupný obsah 4">
            <a:extLst>
              <a:ext uri="{FF2B5EF4-FFF2-40B4-BE49-F238E27FC236}">
                <a16:creationId xmlns:a16="http://schemas.microsoft.com/office/drawing/2014/main" id="{3D6CE016-7B17-467B-883E-E7492501FAAD}"/>
              </a:ext>
            </a:extLst>
          </p:cNvPr>
          <p:cNvSpPr>
            <a:spLocks noGrp="1"/>
          </p:cNvSpPr>
          <p:nvPr>
            <p:ph idx="1"/>
          </p:nvPr>
        </p:nvSpPr>
        <p:spPr>
          <a:xfrm>
            <a:off x="720000" y="1692001"/>
            <a:ext cx="10753200" cy="2769829"/>
          </a:xfrm>
          <a:solidFill>
            <a:schemeClr val="accent2">
              <a:lumMod val="20000"/>
              <a:lumOff val="80000"/>
            </a:schemeClr>
          </a:solidFill>
          <a:ln>
            <a:solidFill>
              <a:srgbClr val="C00000"/>
            </a:solidFill>
          </a:ln>
        </p:spPr>
        <p:txBody>
          <a:bodyPr/>
          <a:lstStyle/>
          <a:p>
            <a:r>
              <a:rPr lang="cs-CZ" dirty="0"/>
              <a:t>Úřední věstník Evropské unie – publikace, zveřejnění (povinně nařízení, ale i směrnice se zveřejňují)</a:t>
            </a:r>
          </a:p>
          <a:p>
            <a:r>
              <a:rPr lang="cs-CZ" dirty="0"/>
              <a:t>EUR-Lex </a:t>
            </a:r>
            <a:r>
              <a:rPr lang="cs-CZ" dirty="0">
                <a:hlinkClick r:id="rId2"/>
              </a:rPr>
              <a:t>https://eur-lex.europa.eu/</a:t>
            </a:r>
            <a:r>
              <a:rPr lang="cs-CZ" dirty="0"/>
              <a:t> </a:t>
            </a:r>
          </a:p>
          <a:p>
            <a:r>
              <a:rPr lang="cs-CZ" dirty="0"/>
              <a:t>Curia </a:t>
            </a:r>
            <a:r>
              <a:rPr lang="cs-CZ" dirty="0">
                <a:hlinkClick r:id="rId3"/>
              </a:rPr>
              <a:t>https://curia.europa.eu/</a:t>
            </a:r>
            <a:r>
              <a:rPr lang="cs-CZ" dirty="0"/>
              <a:t> (rozhodnutí SD EU)</a:t>
            </a:r>
          </a:p>
        </p:txBody>
      </p:sp>
    </p:spTree>
    <p:extLst>
      <p:ext uri="{BB962C8B-B14F-4D97-AF65-F5344CB8AC3E}">
        <p14:creationId xmlns:p14="http://schemas.microsoft.com/office/powerpoint/2010/main" val="564909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07A7BCE-02A7-4EA2-BBF5-E54AF548E773}"/>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A8727DC3-ADEC-4C9E-BBB0-E8E257B635C6}"/>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E3B6380A-9085-4AA3-8730-C771C69C2F03}"/>
              </a:ext>
            </a:extLst>
          </p:cNvPr>
          <p:cNvSpPr>
            <a:spLocks noGrp="1"/>
          </p:cNvSpPr>
          <p:nvPr>
            <p:ph type="title"/>
          </p:nvPr>
        </p:nvSpPr>
        <p:spPr/>
        <p:txBody>
          <a:bodyPr/>
          <a:lstStyle/>
          <a:p>
            <a:r>
              <a:rPr lang="cs-CZ" dirty="0"/>
              <a:t>Jak takové prameny vypadají?</a:t>
            </a:r>
          </a:p>
        </p:txBody>
      </p:sp>
      <p:pic>
        <p:nvPicPr>
          <p:cNvPr id="11" name="Obrázek 10">
            <a:extLst>
              <a:ext uri="{FF2B5EF4-FFF2-40B4-BE49-F238E27FC236}">
                <a16:creationId xmlns:a16="http://schemas.microsoft.com/office/drawing/2014/main" id="{9138BDAE-C305-49DF-8F05-8C7CB5753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78" y="1539314"/>
            <a:ext cx="6193266" cy="4598686"/>
          </a:xfrm>
          <a:prstGeom prst="rect">
            <a:avLst/>
          </a:prstGeom>
        </p:spPr>
      </p:pic>
      <p:pic>
        <p:nvPicPr>
          <p:cNvPr id="13" name="Obrázek 12">
            <a:extLst>
              <a:ext uri="{FF2B5EF4-FFF2-40B4-BE49-F238E27FC236}">
                <a16:creationId xmlns:a16="http://schemas.microsoft.com/office/drawing/2014/main" id="{2E258217-B6C4-4553-B4FA-F31632610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744" y="1539314"/>
            <a:ext cx="5629337" cy="4688686"/>
          </a:xfrm>
          <a:prstGeom prst="rect">
            <a:avLst/>
          </a:prstGeom>
        </p:spPr>
      </p:pic>
    </p:spTree>
    <p:extLst>
      <p:ext uri="{BB962C8B-B14F-4D97-AF65-F5344CB8AC3E}">
        <p14:creationId xmlns:p14="http://schemas.microsoft.com/office/powerpoint/2010/main" val="2071314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24EE6B-BB5F-4C0A-A085-78F6435ACF0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1F4150C-E7CA-431D-98CF-983FEE5C776E}"/>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A7D6D5C8-1687-454E-9BE6-C55EA5AC4B1E}"/>
              </a:ext>
            </a:extLst>
          </p:cNvPr>
          <p:cNvSpPr>
            <a:spLocks noGrp="1"/>
          </p:cNvSpPr>
          <p:nvPr>
            <p:ph type="title"/>
          </p:nvPr>
        </p:nvSpPr>
        <p:spPr/>
        <p:txBody>
          <a:bodyPr/>
          <a:lstStyle/>
          <a:p>
            <a:r>
              <a:rPr lang="cs-CZ" dirty="0"/>
              <a:t>Jazyky</a:t>
            </a:r>
          </a:p>
        </p:txBody>
      </p:sp>
      <p:pic>
        <p:nvPicPr>
          <p:cNvPr id="6" name="Obrázek 5">
            <a:extLst>
              <a:ext uri="{FF2B5EF4-FFF2-40B4-BE49-F238E27FC236}">
                <a16:creationId xmlns:a16="http://schemas.microsoft.com/office/drawing/2014/main" id="{37F2456D-4756-47A7-8C08-668A57A751B2}"/>
              </a:ext>
            </a:extLst>
          </p:cNvPr>
          <p:cNvPicPr/>
          <p:nvPr/>
        </p:nvPicPr>
        <p:blipFill>
          <a:blip r:embed="rId2"/>
          <a:stretch>
            <a:fillRect/>
          </a:stretch>
        </p:blipFill>
        <p:spPr>
          <a:xfrm>
            <a:off x="1377108" y="2195328"/>
            <a:ext cx="9132983" cy="2467343"/>
          </a:xfrm>
          <a:prstGeom prst="rect">
            <a:avLst/>
          </a:prstGeom>
        </p:spPr>
      </p:pic>
    </p:spTree>
    <p:extLst>
      <p:ext uri="{BB962C8B-B14F-4D97-AF65-F5344CB8AC3E}">
        <p14:creationId xmlns:p14="http://schemas.microsoft.com/office/powerpoint/2010/main" val="722606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D00735C-3310-4A10-A397-0C8B6F925321}"/>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4CD05E4C-FB14-43AC-BB17-EF751018DF55}"/>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AC70BB0C-1DF7-4F27-A489-55C80528738E}"/>
              </a:ext>
            </a:extLst>
          </p:cNvPr>
          <p:cNvSpPr>
            <a:spLocks noGrp="1"/>
          </p:cNvSpPr>
          <p:nvPr>
            <p:ph type="title"/>
          </p:nvPr>
        </p:nvSpPr>
        <p:spPr/>
        <p:txBody>
          <a:bodyPr/>
          <a:lstStyle/>
          <a:p>
            <a:r>
              <a:rPr lang="cs-CZ" i="1" dirty="0"/>
              <a:t>Teoretická otázka 5 ze zadání na seminář</a:t>
            </a:r>
          </a:p>
        </p:txBody>
      </p:sp>
      <p:sp>
        <p:nvSpPr>
          <p:cNvPr id="5" name="Zástupný obsah 4">
            <a:extLst>
              <a:ext uri="{FF2B5EF4-FFF2-40B4-BE49-F238E27FC236}">
                <a16:creationId xmlns:a16="http://schemas.microsoft.com/office/drawing/2014/main" id="{49651551-95F9-49CD-8D48-ECBC6A9A6479}"/>
              </a:ext>
            </a:extLst>
          </p:cNvPr>
          <p:cNvSpPr>
            <a:spLocks noGrp="1"/>
          </p:cNvSpPr>
          <p:nvPr>
            <p:ph idx="1"/>
          </p:nvPr>
        </p:nvSpPr>
        <p:spPr>
          <a:xfrm>
            <a:off x="720000" y="1692002"/>
            <a:ext cx="10753200" cy="2196952"/>
          </a:xfrm>
        </p:spPr>
        <p:txBody>
          <a:bodyPr/>
          <a:lstStyle/>
          <a:p>
            <a:pPr marL="72000" indent="0" algn="ctr">
              <a:buNone/>
            </a:pPr>
            <a:r>
              <a:rPr lang="cs-CZ" i="1" dirty="0">
                <a:effectLst/>
                <a:latin typeface="Arial" panose="020B0604020202020204" pitchFamily="34" charset="0"/>
                <a:ea typeface="Times New Roman" panose="02020603050405020304" pitchFamily="18" charset="0"/>
                <a:cs typeface="Times New Roman" panose="02020603050405020304" pitchFamily="18" charset="0"/>
              </a:rPr>
              <a:t>Víte, jakým způsobem se přijímají legislativní akty EU (nařízení, směrnice)? Který orgán EU má onu iniciativní funkci (a navrhuje) a které orgány a jakým způsobem přijímají? </a:t>
            </a:r>
          </a:p>
          <a:p>
            <a:endParaRPr lang="cs-CZ" dirty="0"/>
          </a:p>
        </p:txBody>
      </p:sp>
    </p:spTree>
    <p:extLst>
      <p:ext uri="{BB962C8B-B14F-4D97-AF65-F5344CB8AC3E}">
        <p14:creationId xmlns:p14="http://schemas.microsoft.com/office/powerpoint/2010/main" val="2596852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7059288-B32C-4E63-977B-FB64DBCEAA15}"/>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86C11261-7775-4158-97E3-B9AE81FA968D}"/>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BF39C2AC-E674-435A-9CB9-E80F9CB27543}"/>
              </a:ext>
            </a:extLst>
          </p:cNvPr>
          <p:cNvSpPr>
            <a:spLocks noGrp="1"/>
          </p:cNvSpPr>
          <p:nvPr>
            <p:ph type="title"/>
          </p:nvPr>
        </p:nvSpPr>
        <p:spPr>
          <a:xfrm>
            <a:off x="566400" y="1947574"/>
            <a:ext cx="10753200" cy="1048510"/>
          </a:xfrm>
        </p:spPr>
        <p:txBody>
          <a:bodyPr/>
          <a:lstStyle/>
          <a:p>
            <a:r>
              <a:rPr lang="cs-CZ" dirty="0">
                <a:solidFill>
                  <a:srgbClr val="C00000"/>
                </a:solidFill>
              </a:rPr>
              <a:t>Řádný legislativní postup</a:t>
            </a:r>
          </a:p>
        </p:txBody>
      </p:sp>
      <p:graphicFrame>
        <p:nvGraphicFramePr>
          <p:cNvPr id="6" name="Zástupný symbol pro obsah 5">
            <a:extLst>
              <a:ext uri="{FF2B5EF4-FFF2-40B4-BE49-F238E27FC236}">
                <a16:creationId xmlns:a16="http://schemas.microsoft.com/office/drawing/2014/main" id="{19C4432D-BAE3-4FC4-90AA-AF34342009D1}"/>
              </a:ext>
            </a:extLst>
          </p:cNvPr>
          <p:cNvGraphicFramePr>
            <a:graphicFrameLocks noGrp="1"/>
          </p:cNvGraphicFramePr>
          <p:nvPr>
            <p:ph idx="1"/>
          </p:nvPr>
        </p:nvGraphicFramePr>
        <p:xfrm>
          <a:off x="2268172" y="2812288"/>
          <a:ext cx="7076796"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Nadpis 3">
            <a:extLst>
              <a:ext uri="{FF2B5EF4-FFF2-40B4-BE49-F238E27FC236}">
                <a16:creationId xmlns:a16="http://schemas.microsoft.com/office/drawing/2014/main" id="{25250CA8-C337-4158-9BAA-BBC41CE482B4}"/>
              </a:ext>
            </a:extLst>
          </p:cNvPr>
          <p:cNvSpPr txBox="1">
            <a:spLocks/>
          </p:cNvSpPr>
          <p:nvPr/>
        </p:nvSpPr>
        <p:spPr>
          <a:xfrm>
            <a:off x="540000" y="616742"/>
            <a:ext cx="10753200" cy="104851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Tím jsme si trochu udělali proklik k přijímání legislativních aktů EU</a:t>
            </a:r>
          </a:p>
        </p:txBody>
      </p:sp>
    </p:spTree>
    <p:extLst>
      <p:ext uri="{BB962C8B-B14F-4D97-AF65-F5344CB8AC3E}">
        <p14:creationId xmlns:p14="http://schemas.microsoft.com/office/powerpoint/2010/main" val="202261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3574DF5-81F5-4BA2-89EE-1410261B8473}"/>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1DA8DCC6-8BA5-4387-8463-B9DD32EB232A}"/>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77DDCD1A-5883-493A-8C47-C9CAB3DC9F15}"/>
              </a:ext>
            </a:extLst>
          </p:cNvPr>
          <p:cNvSpPr>
            <a:spLocks noGrp="1"/>
          </p:cNvSpPr>
          <p:nvPr>
            <p:ph type="title"/>
          </p:nvPr>
        </p:nvSpPr>
        <p:spPr/>
        <p:txBody>
          <a:bodyPr/>
          <a:lstStyle/>
          <a:p>
            <a:r>
              <a:rPr lang="cs-CZ" dirty="0"/>
              <a:t>Legislativní postup</a:t>
            </a:r>
          </a:p>
        </p:txBody>
      </p:sp>
      <p:sp>
        <p:nvSpPr>
          <p:cNvPr id="5" name="Zástupný obsah 4">
            <a:extLst>
              <a:ext uri="{FF2B5EF4-FFF2-40B4-BE49-F238E27FC236}">
                <a16:creationId xmlns:a16="http://schemas.microsoft.com/office/drawing/2014/main" id="{4C6621A9-F8ED-4639-9143-AC8E0AB66CE3}"/>
              </a:ext>
            </a:extLst>
          </p:cNvPr>
          <p:cNvSpPr>
            <a:spLocks noGrp="1"/>
          </p:cNvSpPr>
          <p:nvPr>
            <p:ph idx="1"/>
          </p:nvPr>
        </p:nvSpPr>
        <p:spPr>
          <a:xfrm>
            <a:off x="720000" y="1692002"/>
            <a:ext cx="10753200" cy="2879998"/>
          </a:xfrm>
          <a:solidFill>
            <a:schemeClr val="accent4">
              <a:lumMod val="20000"/>
              <a:lumOff val="80000"/>
            </a:schemeClr>
          </a:solidFill>
          <a:ln>
            <a:solidFill>
              <a:srgbClr val="0000DC"/>
            </a:solidFill>
          </a:ln>
        </p:spPr>
        <p:txBody>
          <a:bodyPr/>
          <a:lstStyle/>
          <a:p>
            <a:r>
              <a:rPr lang="cs-CZ" dirty="0">
                <a:solidFill>
                  <a:schemeClr val="tx2"/>
                </a:solidFill>
              </a:rPr>
              <a:t>řádný</a:t>
            </a:r>
          </a:p>
          <a:p>
            <a:pPr lvl="1"/>
            <a:r>
              <a:rPr lang="cs-CZ" sz="2400" dirty="0"/>
              <a:t>Rada (EU) rozhoduje kvalifikovanou většinou </a:t>
            </a:r>
          </a:p>
          <a:p>
            <a:r>
              <a:rPr lang="cs-CZ" dirty="0">
                <a:solidFill>
                  <a:schemeClr val="tx2"/>
                </a:solidFill>
              </a:rPr>
              <a:t>zvláštní </a:t>
            </a:r>
          </a:p>
          <a:p>
            <a:pPr lvl="1"/>
            <a:r>
              <a:rPr lang="cs-CZ" sz="2400" dirty="0"/>
              <a:t>Rada rozhoduje jednomyslně</a:t>
            </a:r>
          </a:p>
          <a:p>
            <a:pPr lvl="1"/>
            <a:r>
              <a:rPr lang="cs-CZ" sz="2400" dirty="0"/>
              <a:t>není zde spolurozhodování s Evropským parlamentem</a:t>
            </a:r>
          </a:p>
          <a:p>
            <a:pPr lvl="1"/>
            <a:r>
              <a:rPr lang="cs-CZ" sz="2400" dirty="0"/>
              <a:t>případně jiné stanovené postupy</a:t>
            </a:r>
          </a:p>
        </p:txBody>
      </p:sp>
      <p:sp>
        <p:nvSpPr>
          <p:cNvPr id="6" name="Obdélník: se zakulacenými rohy 5">
            <a:extLst>
              <a:ext uri="{FF2B5EF4-FFF2-40B4-BE49-F238E27FC236}">
                <a16:creationId xmlns:a16="http://schemas.microsoft.com/office/drawing/2014/main" id="{9D569201-4BCF-4F39-B084-38A732201EFF}"/>
              </a:ext>
            </a:extLst>
          </p:cNvPr>
          <p:cNvSpPr/>
          <p:nvPr/>
        </p:nvSpPr>
        <p:spPr bwMode="auto">
          <a:xfrm>
            <a:off x="1848897" y="4743779"/>
            <a:ext cx="3617406" cy="99478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Co znamená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kvalifikovaná</a:t>
            </a:r>
            <a:r>
              <a:rPr lang="cs-CZ" dirty="0">
                <a:solidFill>
                  <a:schemeClr val="tx1"/>
                </a:solidFill>
                <a:latin typeface="Tahoma" pitchFamily="34" charset="0"/>
              </a:rPr>
              <a:t> většina?</a:t>
            </a:r>
            <a:endParaRPr kumimoji="0" lang="cs-CZ" sz="2400" b="0" i="0" u="none" strike="noStrike" cap="none" normalizeH="0" baseline="0" dirty="0">
              <a:ln>
                <a:noFill/>
              </a:ln>
              <a:solidFill>
                <a:schemeClr val="tx1"/>
              </a:solidFill>
              <a:effectLst/>
              <a:latin typeface="Tahoma" pitchFamily="34" charset="0"/>
            </a:endParaRPr>
          </a:p>
        </p:txBody>
      </p:sp>
      <p:sp>
        <p:nvSpPr>
          <p:cNvPr id="7" name="Obdélník: se zakulacenými rohy 6">
            <a:extLst>
              <a:ext uri="{FF2B5EF4-FFF2-40B4-BE49-F238E27FC236}">
                <a16:creationId xmlns:a16="http://schemas.microsoft.com/office/drawing/2014/main" id="{2A26C44C-BFC4-428B-8C93-561A3DDB0FA3}"/>
              </a:ext>
            </a:extLst>
          </p:cNvPr>
          <p:cNvSpPr/>
          <p:nvPr/>
        </p:nvSpPr>
        <p:spPr bwMode="auto">
          <a:xfrm>
            <a:off x="6096000" y="4743780"/>
            <a:ext cx="3617406" cy="99478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Co znamená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jednomyslnost?</a:t>
            </a:r>
          </a:p>
        </p:txBody>
      </p:sp>
    </p:spTree>
    <p:extLst>
      <p:ext uri="{BB962C8B-B14F-4D97-AF65-F5344CB8AC3E}">
        <p14:creationId xmlns:p14="http://schemas.microsoft.com/office/powerpoint/2010/main" val="247105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7D26056-9C50-49CF-A971-D280CE269BC6}"/>
              </a:ext>
            </a:extLst>
          </p:cNvPr>
          <p:cNvSpPr>
            <a:spLocks noGrp="1"/>
          </p:cNvSpPr>
          <p:nvPr>
            <p:ph type="ftr" sz="quarter" idx="10"/>
          </p:nvPr>
        </p:nvSpPr>
        <p:spPr/>
        <p:txBody>
          <a:bodyPr/>
          <a:lstStyle/>
          <a:p>
            <a:r>
              <a:rPr lang="cs-CZ" altLang="cs-CZ"/>
              <a:t>JUDr. Malachta, KMEP</a:t>
            </a:r>
            <a:endParaRPr lang="cs-CZ" altLang="cs-CZ" dirty="0"/>
          </a:p>
        </p:txBody>
      </p:sp>
      <p:sp>
        <p:nvSpPr>
          <p:cNvPr id="3" name="Zástupný symbol pro číslo snímku 2">
            <a:extLst>
              <a:ext uri="{FF2B5EF4-FFF2-40B4-BE49-F238E27FC236}">
                <a16:creationId xmlns:a16="http://schemas.microsoft.com/office/drawing/2014/main" id="{CFD3EBB0-B1CB-4C80-8353-0510DEE2C46D}"/>
              </a:ext>
            </a:extLst>
          </p:cNvPr>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5" name="Nadpis 4">
            <a:extLst>
              <a:ext uri="{FF2B5EF4-FFF2-40B4-BE49-F238E27FC236}">
                <a16:creationId xmlns:a16="http://schemas.microsoft.com/office/drawing/2014/main" id="{FBC81185-E13D-445E-95DC-3787477C683F}"/>
              </a:ext>
            </a:extLst>
          </p:cNvPr>
          <p:cNvSpPr>
            <a:spLocks noGrp="1"/>
          </p:cNvSpPr>
          <p:nvPr>
            <p:ph type="title"/>
          </p:nvPr>
        </p:nvSpPr>
        <p:spPr/>
        <p:txBody>
          <a:bodyPr/>
          <a:lstStyle/>
          <a:p>
            <a:r>
              <a:rPr lang="cs-CZ" sz="3600" dirty="0"/>
              <a:t>K méně úspěšným otázkám v </a:t>
            </a:r>
            <a:r>
              <a:rPr lang="cs-CZ" sz="3600" dirty="0" err="1"/>
              <a:t>Kahoot</a:t>
            </a:r>
            <a:r>
              <a:rPr lang="cs-CZ" sz="3600" dirty="0"/>
              <a:t> patřila….</a:t>
            </a:r>
          </a:p>
        </p:txBody>
      </p:sp>
      <p:sp>
        <p:nvSpPr>
          <p:cNvPr id="6" name="Zástupný symbol pro obsah 5">
            <a:extLst>
              <a:ext uri="{FF2B5EF4-FFF2-40B4-BE49-F238E27FC236}">
                <a16:creationId xmlns:a16="http://schemas.microsoft.com/office/drawing/2014/main" id="{EE98B410-6441-4E8B-89C0-54505F54CB3B}"/>
              </a:ext>
            </a:extLst>
          </p:cNvPr>
          <p:cNvSpPr>
            <a:spLocks noGrp="1"/>
          </p:cNvSpPr>
          <p:nvPr>
            <p:ph idx="1"/>
          </p:nvPr>
        </p:nvSpPr>
        <p:spPr>
          <a:xfrm>
            <a:off x="720000" y="1692002"/>
            <a:ext cx="10753200" cy="4139998"/>
          </a:xfrm>
        </p:spPr>
        <p:txBody>
          <a:bodyPr/>
          <a:lstStyle/>
          <a:p>
            <a:pPr marL="72000" indent="0">
              <a:buNone/>
            </a:pPr>
            <a:r>
              <a:rPr lang="cs-CZ" sz="2400" dirty="0"/>
              <a:t>Ve kterém městě sídlí Soudní dvůr EU?</a:t>
            </a:r>
          </a:p>
          <a:p>
            <a:pPr marL="586350" indent="-514350">
              <a:buFont typeface="+mj-lt"/>
              <a:buAutoNum type="alphaLcParenR"/>
            </a:pPr>
            <a:r>
              <a:rPr lang="cs-CZ" sz="2400" dirty="0"/>
              <a:t>Lucemburk</a:t>
            </a:r>
          </a:p>
          <a:p>
            <a:pPr marL="586350" indent="-514350">
              <a:buFont typeface="+mj-lt"/>
              <a:buAutoNum type="alphaLcParenR"/>
            </a:pPr>
            <a:r>
              <a:rPr lang="cs-CZ" sz="2400" dirty="0"/>
              <a:t>Štrasburk</a:t>
            </a:r>
          </a:p>
          <a:p>
            <a:pPr marL="586350" indent="-514350">
              <a:buFont typeface="+mj-lt"/>
              <a:buAutoNum type="alphaLcParenR"/>
            </a:pPr>
            <a:r>
              <a:rPr lang="cs-CZ" sz="2400" dirty="0"/>
              <a:t>Brusel</a:t>
            </a:r>
          </a:p>
          <a:p>
            <a:pPr marL="586350" indent="-514350">
              <a:buFont typeface="+mj-lt"/>
              <a:buAutoNum type="alphaLcParenR"/>
            </a:pPr>
            <a:r>
              <a:rPr lang="cs-CZ" sz="2400" dirty="0" err="1"/>
              <a:t>Franfurkt</a:t>
            </a:r>
            <a:r>
              <a:rPr lang="cs-CZ" sz="2400" dirty="0"/>
              <a:t> nad Mohanem</a:t>
            </a:r>
          </a:p>
        </p:txBody>
      </p:sp>
      <p:pic>
        <p:nvPicPr>
          <p:cNvPr id="1026" name="Picture 2" descr="GALERIE: Soud EU zneplatnil dohodu umožňující firmám předávat data do USA |  FOTO 1 | E15.cz">
            <a:extLst>
              <a:ext uri="{FF2B5EF4-FFF2-40B4-BE49-F238E27FC236}">
                <a16:creationId xmlns:a16="http://schemas.microsoft.com/office/drawing/2014/main" id="{67C18E3D-9F0B-4AAF-9144-5D7DD9396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635" y="1883728"/>
            <a:ext cx="4062730" cy="28305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udišťák plyšový 50cm zlatý - - Megaknihy.cz">
            <a:extLst>
              <a:ext uri="{FF2B5EF4-FFF2-40B4-BE49-F238E27FC236}">
                <a16:creationId xmlns:a16="http://schemas.microsoft.com/office/drawing/2014/main" id="{FDEA81C0-40B5-479F-8185-66FB9E757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828" y="3429000"/>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936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BFF4DE-E41E-475F-80D8-4620243C4AC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C70B51D-0007-474A-99C0-E8B0516974AF}"/>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29886C41-AEAD-4CCC-B5DC-C2032FFB756B}"/>
              </a:ext>
            </a:extLst>
          </p:cNvPr>
          <p:cNvSpPr>
            <a:spLocks noGrp="1"/>
          </p:cNvSpPr>
          <p:nvPr>
            <p:ph type="title"/>
          </p:nvPr>
        </p:nvSpPr>
        <p:spPr/>
        <p:txBody>
          <a:bodyPr/>
          <a:lstStyle/>
          <a:p>
            <a:r>
              <a:rPr lang="cs-CZ" dirty="0"/>
              <a:t>Pravomoci EU</a:t>
            </a:r>
          </a:p>
        </p:txBody>
      </p:sp>
      <p:graphicFrame>
        <p:nvGraphicFramePr>
          <p:cNvPr id="6" name="Zástupný symbol pro obsah 5">
            <a:extLst>
              <a:ext uri="{FF2B5EF4-FFF2-40B4-BE49-F238E27FC236}">
                <a16:creationId xmlns:a16="http://schemas.microsoft.com/office/drawing/2014/main" id="{EAFE5D3B-9DEA-4949-9842-021AB80AFF77}"/>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294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3CDA66C-8E64-407E-B7E8-9859849A828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926918E8-1F3B-478B-B413-009FAA6E0CE5}"/>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E0A59D1D-00C5-43E8-8267-76C50EA0A550}"/>
              </a:ext>
            </a:extLst>
          </p:cNvPr>
          <p:cNvSpPr>
            <a:spLocks noGrp="1"/>
          </p:cNvSpPr>
          <p:nvPr>
            <p:ph type="title"/>
          </p:nvPr>
        </p:nvSpPr>
        <p:spPr/>
        <p:txBody>
          <a:bodyPr/>
          <a:lstStyle/>
          <a:p>
            <a:r>
              <a:rPr lang="cs-CZ" dirty="0"/>
              <a:t>Výlučná pravomoc – čl. 3 SFEU</a:t>
            </a:r>
          </a:p>
        </p:txBody>
      </p:sp>
      <p:sp>
        <p:nvSpPr>
          <p:cNvPr id="5" name="Zástupný symbol pro obsah 4">
            <a:extLst>
              <a:ext uri="{FF2B5EF4-FFF2-40B4-BE49-F238E27FC236}">
                <a16:creationId xmlns:a16="http://schemas.microsoft.com/office/drawing/2014/main" id="{31D2B76C-C237-44B9-9BB4-9ECEBAB1F6C3}"/>
              </a:ext>
            </a:extLst>
          </p:cNvPr>
          <p:cNvSpPr>
            <a:spLocks noGrp="1"/>
          </p:cNvSpPr>
          <p:nvPr>
            <p:ph idx="1"/>
          </p:nvPr>
        </p:nvSpPr>
        <p:spPr>
          <a:xfrm>
            <a:off x="720000" y="1512893"/>
            <a:ext cx="10753200" cy="3088538"/>
          </a:xfrm>
          <a:solidFill>
            <a:schemeClr val="accent2">
              <a:lumMod val="20000"/>
              <a:lumOff val="80000"/>
            </a:schemeClr>
          </a:solidFill>
          <a:ln>
            <a:solidFill>
              <a:srgbClr val="C00000"/>
            </a:solidFill>
          </a:ln>
        </p:spPr>
        <p:txBody>
          <a:bodyPr/>
          <a:lstStyle/>
          <a:p>
            <a:pPr marL="72000" indent="0">
              <a:buNone/>
            </a:pPr>
            <a:r>
              <a:rPr lang="cs-CZ" sz="2200" i="1" dirty="0"/>
              <a:t>Unie má výlučnou pravomoc v těchto oblastech: </a:t>
            </a:r>
          </a:p>
          <a:p>
            <a:pPr marL="72000" indent="0">
              <a:buNone/>
            </a:pPr>
            <a:r>
              <a:rPr lang="cs-CZ" sz="2200" i="1" dirty="0"/>
              <a:t>a) celní unie; </a:t>
            </a:r>
          </a:p>
          <a:p>
            <a:pPr marL="72000" indent="0">
              <a:buNone/>
            </a:pPr>
            <a:r>
              <a:rPr lang="cs-CZ" sz="2200" i="1" dirty="0"/>
              <a:t>b) stanovení pravidel hospodářské soutěže nezbytných pro fungování vnitřního trhu; </a:t>
            </a:r>
          </a:p>
          <a:p>
            <a:pPr marL="72000" indent="0">
              <a:buNone/>
            </a:pPr>
            <a:r>
              <a:rPr lang="cs-CZ" sz="2200" i="1" dirty="0"/>
              <a:t>c) měnová politika pro členské státy, jejichž měnou je euro; </a:t>
            </a:r>
          </a:p>
          <a:p>
            <a:pPr marL="72000" indent="0">
              <a:buNone/>
            </a:pPr>
            <a:r>
              <a:rPr lang="cs-CZ" sz="2200" i="1" dirty="0"/>
              <a:t>d) zachování biologických mořských zdrojů v rámci společné rybářské politiky; </a:t>
            </a:r>
          </a:p>
          <a:p>
            <a:pPr marL="72000" indent="0">
              <a:buNone/>
            </a:pPr>
            <a:r>
              <a:rPr lang="cs-CZ" sz="2200" i="1" dirty="0"/>
              <a:t>e) společná obchodní politika.</a:t>
            </a:r>
          </a:p>
        </p:txBody>
      </p:sp>
      <p:sp>
        <p:nvSpPr>
          <p:cNvPr id="6" name="Zástupný symbol pro obsah 4">
            <a:extLst>
              <a:ext uri="{FF2B5EF4-FFF2-40B4-BE49-F238E27FC236}">
                <a16:creationId xmlns:a16="http://schemas.microsoft.com/office/drawing/2014/main" id="{7DAB48AC-9906-43DF-BCFF-3B03CB6C43F7}"/>
              </a:ext>
            </a:extLst>
          </p:cNvPr>
          <p:cNvSpPr txBox="1">
            <a:spLocks/>
          </p:cNvSpPr>
          <p:nvPr/>
        </p:nvSpPr>
        <p:spPr>
          <a:xfrm>
            <a:off x="720000" y="4691431"/>
            <a:ext cx="10753200" cy="1446569"/>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pouze orgány EU mohou v dané oblasti vytvářet a přijímat právní akty</a:t>
            </a:r>
          </a:p>
          <a:p>
            <a:r>
              <a:rPr lang="cs-CZ" sz="2400" kern="0" dirty="0"/>
              <a:t>členské státy nemohou, ledaže jsou k tomu zmocněny EU</a:t>
            </a:r>
          </a:p>
          <a:p>
            <a:r>
              <a:rPr lang="cs-CZ" sz="2400" kern="0" dirty="0"/>
              <a:t>typicky forma </a:t>
            </a:r>
            <a:r>
              <a:rPr lang="cs-CZ" sz="2400" b="1" kern="0" dirty="0">
                <a:solidFill>
                  <a:schemeClr val="tx2"/>
                </a:solidFill>
              </a:rPr>
              <a:t>nařízení</a:t>
            </a:r>
          </a:p>
        </p:txBody>
      </p:sp>
    </p:spTree>
    <p:extLst>
      <p:ext uri="{BB962C8B-B14F-4D97-AF65-F5344CB8AC3E}">
        <p14:creationId xmlns:p14="http://schemas.microsoft.com/office/powerpoint/2010/main" val="360512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9C8AC8-49B8-4291-A6A8-BD23846CFD4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2C2AECB-E5E6-4092-8CD1-73FCAB5933F8}"/>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9603117E-DF6E-49FB-8F2F-913F6D99234B}"/>
              </a:ext>
            </a:extLst>
          </p:cNvPr>
          <p:cNvSpPr>
            <a:spLocks noGrp="1"/>
          </p:cNvSpPr>
          <p:nvPr>
            <p:ph type="title"/>
          </p:nvPr>
        </p:nvSpPr>
        <p:spPr>
          <a:xfrm>
            <a:off x="666000" y="555942"/>
            <a:ext cx="10753200" cy="451576"/>
          </a:xfrm>
        </p:spPr>
        <p:txBody>
          <a:bodyPr/>
          <a:lstStyle/>
          <a:p>
            <a:r>
              <a:rPr lang="cs-CZ" dirty="0"/>
              <a:t>Sdílená pravomoc – čl. 4 SFEU</a:t>
            </a:r>
          </a:p>
        </p:txBody>
      </p:sp>
      <p:sp>
        <p:nvSpPr>
          <p:cNvPr id="5" name="Zástupný symbol pro obsah 4">
            <a:extLst>
              <a:ext uri="{FF2B5EF4-FFF2-40B4-BE49-F238E27FC236}">
                <a16:creationId xmlns:a16="http://schemas.microsoft.com/office/drawing/2014/main" id="{C2C36D0E-A2A4-46A8-A266-DE0B47FC51D5}"/>
              </a:ext>
            </a:extLst>
          </p:cNvPr>
          <p:cNvSpPr>
            <a:spLocks noGrp="1"/>
          </p:cNvSpPr>
          <p:nvPr>
            <p:ph idx="1"/>
          </p:nvPr>
        </p:nvSpPr>
        <p:spPr>
          <a:xfrm>
            <a:off x="518474" y="4675695"/>
            <a:ext cx="11067068" cy="1875934"/>
          </a:xfrm>
          <a:solidFill>
            <a:schemeClr val="accent4">
              <a:lumMod val="20000"/>
              <a:lumOff val="80000"/>
            </a:schemeClr>
          </a:solidFill>
          <a:ln>
            <a:solidFill>
              <a:srgbClr val="0000DC"/>
            </a:solidFill>
          </a:ln>
        </p:spPr>
        <p:txBody>
          <a:bodyPr/>
          <a:lstStyle/>
          <a:p>
            <a:r>
              <a:rPr lang="cs-CZ" sz="2000" dirty="0"/>
              <a:t>právní akty vytváří EU i ČS (proto sdílená)</a:t>
            </a:r>
          </a:p>
          <a:p>
            <a:r>
              <a:rPr lang="cs-CZ" sz="2000" dirty="0"/>
              <a:t>členské státy v rozsahu, v jakém ji EU nevykonala či přestala vykonávat</a:t>
            </a:r>
          </a:p>
          <a:p>
            <a:r>
              <a:rPr lang="cs-CZ" sz="2000" dirty="0"/>
              <a:t>vše, co nespadá do výlučné, koordinační či podpůrné</a:t>
            </a:r>
          </a:p>
          <a:p>
            <a:r>
              <a:rPr lang="cs-CZ" sz="2000" dirty="0"/>
              <a:t>typicky forma </a:t>
            </a:r>
            <a:r>
              <a:rPr lang="cs-CZ" sz="2000" b="1" dirty="0">
                <a:solidFill>
                  <a:schemeClr val="tx2"/>
                </a:solidFill>
              </a:rPr>
              <a:t>směrnice </a:t>
            </a:r>
            <a:r>
              <a:rPr lang="cs-CZ" sz="2000" dirty="0"/>
              <a:t>(ne však výlučně, máme i nařízení)</a:t>
            </a:r>
          </a:p>
        </p:txBody>
      </p:sp>
      <p:sp>
        <p:nvSpPr>
          <p:cNvPr id="6" name="Zástupný symbol pro obsah 4">
            <a:extLst>
              <a:ext uri="{FF2B5EF4-FFF2-40B4-BE49-F238E27FC236}">
                <a16:creationId xmlns:a16="http://schemas.microsoft.com/office/drawing/2014/main" id="{D2D3EFAD-2C8C-41F0-B256-2637B033F415}"/>
              </a:ext>
            </a:extLst>
          </p:cNvPr>
          <p:cNvSpPr txBox="1">
            <a:spLocks/>
          </p:cNvSpPr>
          <p:nvPr/>
        </p:nvSpPr>
        <p:spPr>
          <a:xfrm>
            <a:off x="518474" y="1230089"/>
            <a:ext cx="11067068" cy="3364776"/>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1800" i="1" dirty="0"/>
              <a:t>Sdílená pravomoc Unie a členských států se uplatňuje v těchto hlavních oblastech: </a:t>
            </a:r>
          </a:p>
          <a:p>
            <a:pPr marL="529200" indent="-457200">
              <a:lnSpc>
                <a:spcPct val="100000"/>
              </a:lnSpc>
              <a:buAutoNum type="alphaLcParenR"/>
            </a:pPr>
            <a:r>
              <a:rPr lang="cs-CZ" sz="1800" i="1" dirty="0"/>
              <a:t>vnitřní trh; </a:t>
            </a:r>
          </a:p>
          <a:p>
            <a:pPr marL="529200" indent="-457200">
              <a:lnSpc>
                <a:spcPct val="100000"/>
              </a:lnSpc>
              <a:buAutoNum type="alphaLcParenR"/>
            </a:pPr>
            <a:r>
              <a:rPr lang="cs-CZ" sz="1800" i="1" dirty="0"/>
              <a:t>sociální politika, pokud jde o hlediska vymezená v této smlouvě; </a:t>
            </a:r>
          </a:p>
          <a:p>
            <a:pPr marL="529200" indent="-457200">
              <a:lnSpc>
                <a:spcPct val="100000"/>
              </a:lnSpc>
              <a:buAutoNum type="alphaLcParenR"/>
            </a:pPr>
            <a:r>
              <a:rPr lang="cs-CZ" sz="1800" i="1" dirty="0"/>
              <a:t>hospodářská, sociální a územní soudržnost; </a:t>
            </a:r>
          </a:p>
          <a:p>
            <a:pPr marL="529200" indent="-457200">
              <a:lnSpc>
                <a:spcPct val="100000"/>
              </a:lnSpc>
              <a:buAutoNum type="alphaLcParenR"/>
            </a:pPr>
            <a:r>
              <a:rPr lang="cs-CZ" sz="1800" i="1" dirty="0"/>
              <a:t>zemědělství a rybolov, vyjma zachování biologických mořských zdrojů; </a:t>
            </a:r>
          </a:p>
          <a:p>
            <a:pPr marL="529200" indent="-457200">
              <a:lnSpc>
                <a:spcPct val="100000"/>
              </a:lnSpc>
              <a:buAutoNum type="alphaLcParenR"/>
            </a:pPr>
            <a:r>
              <a:rPr lang="cs-CZ" sz="1800" i="1" dirty="0"/>
              <a:t>životní prostředí; </a:t>
            </a:r>
          </a:p>
          <a:p>
            <a:pPr marL="529200" indent="-457200">
              <a:lnSpc>
                <a:spcPct val="100000"/>
              </a:lnSpc>
              <a:buAutoNum type="alphaLcParenR"/>
            </a:pPr>
            <a:r>
              <a:rPr lang="cs-CZ" sz="1800" i="1" dirty="0"/>
              <a:t>ochrana spotřebitele; </a:t>
            </a:r>
          </a:p>
          <a:p>
            <a:pPr marL="529200" indent="-457200">
              <a:lnSpc>
                <a:spcPct val="100000"/>
              </a:lnSpc>
              <a:buAutoNum type="alphaLcParenR"/>
            </a:pPr>
            <a:r>
              <a:rPr lang="cs-CZ" sz="1800" i="1" dirty="0"/>
              <a:t>doprava; </a:t>
            </a:r>
          </a:p>
          <a:p>
            <a:pPr marL="529200" indent="-457200">
              <a:lnSpc>
                <a:spcPct val="100000"/>
              </a:lnSpc>
              <a:buAutoNum type="alphaLcParenR"/>
            </a:pPr>
            <a:r>
              <a:rPr lang="cs-CZ" sz="1800" i="1" dirty="0"/>
              <a:t>transevropské sítě; </a:t>
            </a:r>
          </a:p>
          <a:p>
            <a:pPr marL="529200" indent="-457200">
              <a:lnSpc>
                <a:spcPct val="100000"/>
              </a:lnSpc>
              <a:buAutoNum type="alphaLcParenR"/>
            </a:pPr>
            <a:r>
              <a:rPr lang="cs-CZ" sz="1800" i="1" dirty="0"/>
              <a:t>energetika; </a:t>
            </a:r>
          </a:p>
          <a:p>
            <a:pPr marL="529200" indent="-457200">
              <a:lnSpc>
                <a:spcPct val="100000"/>
              </a:lnSpc>
              <a:buAutoNum type="alphaLcParenR"/>
            </a:pPr>
            <a:r>
              <a:rPr lang="cs-CZ" sz="1800" i="1" dirty="0"/>
              <a:t>prostor svobody, bezpečnosti a práva; </a:t>
            </a:r>
          </a:p>
          <a:p>
            <a:pPr marL="529200" indent="-457200">
              <a:lnSpc>
                <a:spcPct val="100000"/>
              </a:lnSpc>
              <a:buAutoNum type="alphaLcParenR"/>
            </a:pPr>
            <a:r>
              <a:rPr lang="cs-CZ" sz="1800" i="1" dirty="0"/>
              <a:t>společné otázky bezpečnosti v oblasti veřejného zdraví, pokud jde o hlediska vymezená v této smlouvě.</a:t>
            </a:r>
            <a:endParaRPr lang="cs-CZ" sz="1800" i="1" kern="0" dirty="0"/>
          </a:p>
        </p:txBody>
      </p:sp>
    </p:spTree>
    <p:extLst>
      <p:ext uri="{BB962C8B-B14F-4D97-AF65-F5344CB8AC3E}">
        <p14:creationId xmlns:p14="http://schemas.microsoft.com/office/powerpoint/2010/main" val="2242737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1119990-1117-4395-9422-96192188946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322E6EFA-8D6D-4EAA-93C1-F6D2D97514C3}"/>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AE6E0706-1BA1-4DAF-AE0B-0D1D65DB7E33}"/>
              </a:ext>
            </a:extLst>
          </p:cNvPr>
          <p:cNvSpPr>
            <a:spLocks noGrp="1"/>
          </p:cNvSpPr>
          <p:nvPr>
            <p:ph type="title"/>
          </p:nvPr>
        </p:nvSpPr>
        <p:spPr/>
        <p:txBody>
          <a:bodyPr/>
          <a:lstStyle/>
          <a:p>
            <a:r>
              <a:rPr lang="cs-CZ" dirty="0"/>
              <a:t>Koordinační pravomoc – čl. 5 SFEU</a:t>
            </a:r>
          </a:p>
        </p:txBody>
      </p:sp>
      <p:sp>
        <p:nvSpPr>
          <p:cNvPr id="5" name="Zástupný symbol pro obsah 4">
            <a:extLst>
              <a:ext uri="{FF2B5EF4-FFF2-40B4-BE49-F238E27FC236}">
                <a16:creationId xmlns:a16="http://schemas.microsoft.com/office/drawing/2014/main" id="{8AC78F13-8BC6-433F-8C46-875B7138F924}"/>
              </a:ext>
            </a:extLst>
          </p:cNvPr>
          <p:cNvSpPr>
            <a:spLocks noGrp="1"/>
          </p:cNvSpPr>
          <p:nvPr>
            <p:ph idx="1"/>
          </p:nvPr>
        </p:nvSpPr>
        <p:spPr>
          <a:xfrm>
            <a:off x="720000" y="1692002"/>
            <a:ext cx="10753200" cy="1736997"/>
          </a:xfrm>
          <a:solidFill>
            <a:schemeClr val="accent4">
              <a:lumMod val="20000"/>
              <a:lumOff val="80000"/>
            </a:schemeClr>
          </a:solidFill>
          <a:ln>
            <a:solidFill>
              <a:srgbClr val="0000DC"/>
            </a:solidFill>
          </a:ln>
        </p:spPr>
        <p:txBody>
          <a:bodyPr/>
          <a:lstStyle/>
          <a:p>
            <a:r>
              <a:rPr lang="cs-CZ" sz="2400" dirty="0"/>
              <a:t>koordinace hospodářských politik a politiky zaměstnanosti – vymezuje směry těchto politik</a:t>
            </a:r>
          </a:p>
          <a:p>
            <a:r>
              <a:rPr lang="cs-CZ" sz="2400" dirty="0"/>
              <a:t>EU může přijímat opatření</a:t>
            </a:r>
          </a:p>
        </p:txBody>
      </p:sp>
    </p:spTree>
    <p:extLst>
      <p:ext uri="{BB962C8B-B14F-4D97-AF65-F5344CB8AC3E}">
        <p14:creationId xmlns:p14="http://schemas.microsoft.com/office/powerpoint/2010/main" val="975151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727AD0-BC5B-4CAF-9A77-D12E18C81DA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9ABEC9C-CCC0-40E1-9CC3-E49E983C932C}"/>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68EB14AE-CCE8-4548-8F74-7773E704F064}"/>
              </a:ext>
            </a:extLst>
          </p:cNvPr>
          <p:cNvSpPr>
            <a:spLocks noGrp="1"/>
          </p:cNvSpPr>
          <p:nvPr>
            <p:ph type="title"/>
          </p:nvPr>
        </p:nvSpPr>
        <p:spPr/>
        <p:txBody>
          <a:bodyPr/>
          <a:lstStyle/>
          <a:p>
            <a:r>
              <a:rPr lang="cs-CZ" dirty="0"/>
              <a:t>Podpůrná pravomoc – čl. 6 SFEU</a:t>
            </a:r>
          </a:p>
        </p:txBody>
      </p:sp>
      <p:sp>
        <p:nvSpPr>
          <p:cNvPr id="5" name="Zástupný symbol pro obsah 4">
            <a:extLst>
              <a:ext uri="{FF2B5EF4-FFF2-40B4-BE49-F238E27FC236}">
                <a16:creationId xmlns:a16="http://schemas.microsoft.com/office/drawing/2014/main" id="{9CF6AB4D-301E-4DCC-8594-6BDFE4F57196}"/>
              </a:ext>
            </a:extLst>
          </p:cNvPr>
          <p:cNvSpPr>
            <a:spLocks noGrp="1"/>
          </p:cNvSpPr>
          <p:nvPr>
            <p:ph idx="1"/>
          </p:nvPr>
        </p:nvSpPr>
        <p:spPr>
          <a:xfrm>
            <a:off x="719400" y="4756566"/>
            <a:ext cx="10753200" cy="1051381"/>
          </a:xfrm>
          <a:solidFill>
            <a:schemeClr val="accent4">
              <a:lumMod val="20000"/>
              <a:lumOff val="80000"/>
            </a:schemeClr>
          </a:solidFill>
          <a:ln>
            <a:solidFill>
              <a:srgbClr val="0000DC"/>
            </a:solidFill>
          </a:ln>
        </p:spPr>
        <p:txBody>
          <a:bodyPr/>
          <a:lstStyle/>
          <a:p>
            <a:r>
              <a:rPr lang="cs-CZ" sz="2400" dirty="0"/>
              <a:t>EU pouze podporuje, koordinuje, doplňuje </a:t>
            </a:r>
          </a:p>
          <a:p>
            <a:r>
              <a:rPr lang="cs-CZ" sz="2400" dirty="0"/>
              <a:t>ČS nesvěřily pravomoc – mohou proto vydávat akty jen k podpoře</a:t>
            </a:r>
            <a:endParaRPr lang="cs-CZ" dirty="0"/>
          </a:p>
        </p:txBody>
      </p:sp>
      <p:sp>
        <p:nvSpPr>
          <p:cNvPr id="6" name="Zástupný symbol pro obsah 4">
            <a:extLst>
              <a:ext uri="{FF2B5EF4-FFF2-40B4-BE49-F238E27FC236}">
                <a16:creationId xmlns:a16="http://schemas.microsoft.com/office/drawing/2014/main" id="{56B94582-328F-484B-AFB8-DC2E4F5EE4B6}"/>
              </a:ext>
            </a:extLst>
          </p:cNvPr>
          <p:cNvSpPr txBox="1">
            <a:spLocks/>
          </p:cNvSpPr>
          <p:nvPr/>
        </p:nvSpPr>
        <p:spPr>
          <a:xfrm>
            <a:off x="720000" y="1512892"/>
            <a:ext cx="10753200" cy="2964839"/>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i="1" dirty="0"/>
              <a:t>Oblasti těchto činností na evropské úrovni jsou: </a:t>
            </a:r>
          </a:p>
          <a:p>
            <a:pPr marL="529200" indent="-457200">
              <a:lnSpc>
                <a:spcPct val="100000"/>
              </a:lnSpc>
              <a:buAutoNum type="alphaLcParenR"/>
            </a:pPr>
            <a:r>
              <a:rPr lang="cs-CZ" sz="2400" i="1" dirty="0"/>
              <a:t>ochrana a zlepšování lidského zdraví; </a:t>
            </a:r>
          </a:p>
          <a:p>
            <a:pPr marL="529200" indent="-457200">
              <a:lnSpc>
                <a:spcPct val="100000"/>
              </a:lnSpc>
              <a:buAutoNum type="alphaLcParenR"/>
            </a:pPr>
            <a:r>
              <a:rPr lang="cs-CZ" sz="2400" i="1" dirty="0"/>
              <a:t>průmysl; </a:t>
            </a:r>
          </a:p>
          <a:p>
            <a:pPr marL="529200" indent="-457200">
              <a:lnSpc>
                <a:spcPct val="100000"/>
              </a:lnSpc>
              <a:buAutoNum type="alphaLcParenR"/>
            </a:pPr>
            <a:r>
              <a:rPr lang="cs-CZ" sz="2400" i="1" dirty="0"/>
              <a:t>kultura; </a:t>
            </a:r>
          </a:p>
          <a:p>
            <a:pPr marL="529200" indent="-457200">
              <a:lnSpc>
                <a:spcPct val="100000"/>
              </a:lnSpc>
              <a:buAutoNum type="alphaLcParenR"/>
            </a:pPr>
            <a:r>
              <a:rPr lang="cs-CZ" sz="2400" i="1" dirty="0"/>
              <a:t>cestovní ruch; </a:t>
            </a:r>
          </a:p>
          <a:p>
            <a:pPr marL="529200" indent="-457200">
              <a:lnSpc>
                <a:spcPct val="100000"/>
              </a:lnSpc>
              <a:buAutoNum type="alphaLcParenR"/>
            </a:pPr>
            <a:r>
              <a:rPr lang="cs-CZ" sz="2400" i="1" dirty="0"/>
              <a:t>všeobecné vzdělávání, odborné vzdělávání, mládež a sport;</a:t>
            </a:r>
          </a:p>
          <a:p>
            <a:pPr marL="529200" indent="-457200">
              <a:lnSpc>
                <a:spcPct val="100000"/>
              </a:lnSpc>
              <a:buAutoNum type="alphaLcParenR"/>
            </a:pPr>
            <a:r>
              <a:rPr lang="cs-CZ" sz="2400" i="1" dirty="0"/>
              <a:t>civilní ochrana; </a:t>
            </a:r>
          </a:p>
          <a:p>
            <a:pPr marL="529200" indent="-457200">
              <a:lnSpc>
                <a:spcPct val="100000"/>
              </a:lnSpc>
              <a:buAutoNum type="alphaLcParenR"/>
            </a:pPr>
            <a:r>
              <a:rPr lang="cs-CZ" sz="2400" i="1" dirty="0"/>
              <a:t>správní spolupráce.</a:t>
            </a:r>
            <a:endParaRPr lang="cs-CZ" sz="2200" i="1" kern="0" dirty="0"/>
          </a:p>
        </p:txBody>
      </p:sp>
    </p:spTree>
    <p:extLst>
      <p:ext uri="{BB962C8B-B14F-4D97-AF65-F5344CB8AC3E}">
        <p14:creationId xmlns:p14="http://schemas.microsoft.com/office/powerpoint/2010/main" val="1084815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EA7BA48-17C1-47E2-8ED7-3B9FD56A70C7}"/>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506530E6-A6E1-4EA0-B71C-48FD77A07451}"/>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441BC3F0-A7A0-4FDA-863F-3623214F7136}"/>
              </a:ext>
            </a:extLst>
          </p:cNvPr>
          <p:cNvSpPr>
            <a:spLocks noGrp="1"/>
          </p:cNvSpPr>
          <p:nvPr>
            <p:ph type="title"/>
          </p:nvPr>
        </p:nvSpPr>
        <p:spPr/>
        <p:txBody>
          <a:bodyPr/>
          <a:lstStyle/>
          <a:p>
            <a:r>
              <a:rPr lang="cs-CZ" i="1" dirty="0"/>
              <a:t>Teoretická otázka 4 ze zadání na seminář</a:t>
            </a:r>
            <a:endParaRPr lang="cs-CZ" dirty="0"/>
          </a:p>
        </p:txBody>
      </p:sp>
      <p:sp>
        <p:nvSpPr>
          <p:cNvPr id="5" name="Zástupný obsah 4">
            <a:extLst>
              <a:ext uri="{FF2B5EF4-FFF2-40B4-BE49-F238E27FC236}">
                <a16:creationId xmlns:a16="http://schemas.microsoft.com/office/drawing/2014/main" id="{DA706907-578D-4C7C-B774-B474D832CA08}"/>
              </a:ext>
            </a:extLst>
          </p:cNvPr>
          <p:cNvSpPr>
            <a:spLocks noGrp="1"/>
          </p:cNvSpPr>
          <p:nvPr>
            <p:ph idx="1"/>
          </p:nvPr>
        </p:nvSpPr>
        <p:spPr>
          <a:xfrm>
            <a:off x="666000" y="1273361"/>
            <a:ext cx="10753200" cy="4631680"/>
          </a:xfrm>
        </p:spPr>
        <p:txBody>
          <a:bodyPr/>
          <a:lstStyle/>
          <a:p>
            <a:pPr marL="742950" lvl="1" indent="-285750" algn="just">
              <a:lnSpc>
                <a:spcPct val="150000"/>
              </a:lnSpc>
              <a:spcBef>
                <a:spcPts val="600"/>
              </a:spcBef>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směrnice Evropského parlamentu a Rady 2011/83/EU ze dne 25. října 2011 o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právech spotřebitelů</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Komise (EU) č. 666/2013 ze dne 8. července 2013, kterým se provádí směrnice Evropského parlamentu a Rady 2009/125/ES, pokud jde o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požadavky na ekodesign vysavačů</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směrnice Evropského parlamentu a Rady (EU) 2019/904 ze dne 5. června 2019 o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omezení dopadu některých plastových výrobků na životní prostředí</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doporučení Rady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o smíšeném učení v zájmu vysoce kvalitního a inkluzivního primárního a sekundárního vzdělávání</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(prozatím návrh)</a:t>
            </a: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Evropského parlamentu a Rady (EU) č. 952/2013 ze dne 9. října 2013, kterým se stanoví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celní kodex Unie</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Evropského parlamentu a Rady (EU) č. 24/2018 ze dne 3. února 2018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o požadavcích na barvu dresů při fotbalových utkání na úrovni druhé a vyšší ligy</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050692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39AABC1-D141-4E8E-BB5F-9B96D7A703D7}"/>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635855E-86A7-42A1-BAE7-B0B220A43B7F}"/>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5" name="Zástupný obsah 4">
            <a:extLst>
              <a:ext uri="{FF2B5EF4-FFF2-40B4-BE49-F238E27FC236}">
                <a16:creationId xmlns:a16="http://schemas.microsoft.com/office/drawing/2014/main" id="{615154C5-A237-4ED9-89D9-470D31A3A68F}"/>
              </a:ext>
            </a:extLst>
          </p:cNvPr>
          <p:cNvSpPr>
            <a:spLocks noGrp="1"/>
          </p:cNvSpPr>
          <p:nvPr>
            <p:ph idx="1"/>
          </p:nvPr>
        </p:nvSpPr>
        <p:spPr>
          <a:xfrm>
            <a:off x="414000" y="898788"/>
            <a:ext cx="10753200" cy="4139998"/>
          </a:xfrm>
        </p:spPr>
        <p:txBody>
          <a:bodyPr/>
          <a:lstStyle/>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Evropského parlamentu a Rady (EU) č. 1151/2012 ze dne 21. listopadu 2012 o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režimech jakosti zemědělských produktů a potravin</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Evropského parlamentu a Rady (EU) č. 1143/2014 ze dne 22. října 2014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o prevenci a regulaci zavlékání či vysazování a šíření invazních nepůvodních druhů</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Evropského parlamentu a Rady (ES) č. 261/2004 ze dne 11. února 2004, kterým se stanoví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společná pravidla náhrad a pomoci cestujícím v letecké dopravě v případě odepření nástupu na palubu, zrušení nebo významného zpoždění letů</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600"/>
              </a:spcAft>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směrnice Evropského parlamentu a Rady 2010/40/EU ze dne 7. července 2010 o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rámci pro zavedení inteligentních dopravních systémů v oblasti silniční dopravy</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381050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7162075-BDB7-4423-BEE2-836B18620155}"/>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F5286DD4-2E79-41D8-97EE-EFC8DDDECB78}"/>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6" name="Nadpis 5">
            <a:extLst>
              <a:ext uri="{FF2B5EF4-FFF2-40B4-BE49-F238E27FC236}">
                <a16:creationId xmlns:a16="http://schemas.microsoft.com/office/drawing/2014/main" id="{0AE8DB2B-7534-4EFB-80C7-42315356286F}"/>
              </a:ext>
            </a:extLst>
          </p:cNvPr>
          <p:cNvSpPr>
            <a:spLocks noGrp="1"/>
          </p:cNvSpPr>
          <p:nvPr>
            <p:ph type="title"/>
          </p:nvPr>
        </p:nvSpPr>
        <p:spPr/>
        <p:txBody>
          <a:bodyPr/>
          <a:lstStyle/>
          <a:p>
            <a:r>
              <a:rPr lang="cs-CZ" dirty="0">
                <a:solidFill>
                  <a:srgbClr val="C00000"/>
                </a:solidFill>
              </a:rPr>
              <a:t>Úkol pro náročné – právní řád ČR a EU</a:t>
            </a:r>
          </a:p>
        </p:txBody>
      </p:sp>
    </p:spTree>
    <p:extLst>
      <p:ext uri="{BB962C8B-B14F-4D97-AF65-F5344CB8AC3E}">
        <p14:creationId xmlns:p14="http://schemas.microsoft.com/office/powerpoint/2010/main" val="2361991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643F5D-15F7-43D0-B378-2C678495BD32}"/>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F6A4263C-DC58-435E-8A29-94D8FA16599F}"/>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8117002E-374C-42B1-9424-C796AC709512}"/>
              </a:ext>
            </a:extLst>
          </p:cNvPr>
          <p:cNvSpPr>
            <a:spLocks noGrp="1"/>
          </p:cNvSpPr>
          <p:nvPr>
            <p:ph type="title"/>
          </p:nvPr>
        </p:nvSpPr>
        <p:spPr/>
        <p:txBody>
          <a:bodyPr/>
          <a:lstStyle/>
          <a:p>
            <a:r>
              <a:rPr lang="cs-CZ" dirty="0"/>
              <a:t>Systém práva</a:t>
            </a:r>
            <a:endParaRPr lang="en-US" dirty="0"/>
          </a:p>
        </p:txBody>
      </p:sp>
      <p:sp>
        <p:nvSpPr>
          <p:cNvPr id="8" name="Zástupný obsah 7">
            <a:extLst>
              <a:ext uri="{FF2B5EF4-FFF2-40B4-BE49-F238E27FC236}">
                <a16:creationId xmlns:a16="http://schemas.microsoft.com/office/drawing/2014/main" id="{5CAF390F-74ED-48DC-8698-0699A5F51929}"/>
              </a:ext>
            </a:extLst>
          </p:cNvPr>
          <p:cNvSpPr>
            <a:spLocks noGrp="1"/>
          </p:cNvSpPr>
          <p:nvPr>
            <p:ph idx="1"/>
          </p:nvPr>
        </p:nvSpPr>
        <p:spPr>
          <a:xfrm>
            <a:off x="720000" y="1692002"/>
            <a:ext cx="5884986" cy="4139998"/>
          </a:xfrm>
        </p:spPr>
        <p:txBody>
          <a:bodyPr/>
          <a:lstStyle/>
          <a:p>
            <a:pPr marL="72000" indent="0">
              <a:buNone/>
            </a:pPr>
            <a:r>
              <a:rPr lang="cs-CZ" sz="2400" i="1" dirty="0"/>
              <a:t>Kam zařadíme unijní právo? Například nařízení EU či směrnici EU?</a:t>
            </a:r>
          </a:p>
          <a:p>
            <a:endParaRPr lang="cs-CZ" dirty="0"/>
          </a:p>
          <a:p>
            <a:endParaRPr lang="en-US" dirty="0"/>
          </a:p>
        </p:txBody>
      </p:sp>
      <p:graphicFrame>
        <p:nvGraphicFramePr>
          <p:cNvPr id="9" name="Zástupný obsah 5">
            <a:extLst>
              <a:ext uri="{FF2B5EF4-FFF2-40B4-BE49-F238E27FC236}">
                <a16:creationId xmlns:a16="http://schemas.microsoft.com/office/drawing/2014/main" id="{029F43A6-6D18-4F4D-BF31-A4124A2447D0}"/>
              </a:ext>
            </a:extLst>
          </p:cNvPr>
          <p:cNvGraphicFramePr>
            <a:graphicFrameLocks/>
          </p:cNvGraphicFramePr>
          <p:nvPr/>
        </p:nvGraphicFramePr>
        <p:xfrm>
          <a:off x="4991546" y="1567576"/>
          <a:ext cx="6647079"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Obrázek 9">
            <a:extLst>
              <a:ext uri="{FF2B5EF4-FFF2-40B4-BE49-F238E27FC236}">
                <a16:creationId xmlns:a16="http://schemas.microsoft.com/office/drawing/2014/main" id="{F8B0111F-8DAA-4A11-AB95-B2F258266847}"/>
              </a:ext>
            </a:extLst>
          </p:cNvPr>
          <p:cNvPicPr>
            <a:picLocks noChangeAspect="1"/>
          </p:cNvPicPr>
          <p:nvPr/>
        </p:nvPicPr>
        <p:blipFill>
          <a:blip r:embed="rId7"/>
          <a:stretch>
            <a:fillRect/>
          </a:stretch>
        </p:blipFill>
        <p:spPr>
          <a:xfrm>
            <a:off x="1604754" y="2882737"/>
            <a:ext cx="2502039" cy="2949263"/>
          </a:xfrm>
          <a:prstGeom prst="rect">
            <a:avLst/>
          </a:prstGeom>
        </p:spPr>
      </p:pic>
    </p:spTree>
    <p:extLst>
      <p:ext uri="{BB962C8B-B14F-4D97-AF65-F5344CB8AC3E}">
        <p14:creationId xmlns:p14="http://schemas.microsoft.com/office/powerpoint/2010/main" val="2095795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4CE912A-ED6A-4B76-8785-E8DFD6873A76}"/>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16E5B00A-1507-4FD8-A0C2-E0A6D3EC42C4}"/>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6" name="Nadpis 5">
            <a:extLst>
              <a:ext uri="{FF2B5EF4-FFF2-40B4-BE49-F238E27FC236}">
                <a16:creationId xmlns:a16="http://schemas.microsoft.com/office/drawing/2014/main" id="{037BAA98-A1E8-4820-B398-618BCA54ABE3}"/>
              </a:ext>
            </a:extLst>
          </p:cNvPr>
          <p:cNvSpPr>
            <a:spLocks noGrp="1"/>
          </p:cNvSpPr>
          <p:nvPr>
            <p:ph type="title"/>
          </p:nvPr>
        </p:nvSpPr>
        <p:spPr/>
        <p:txBody>
          <a:bodyPr/>
          <a:lstStyle/>
          <a:p>
            <a:pPr algn="ctr"/>
            <a:r>
              <a:rPr lang="cs-CZ" dirty="0">
                <a:solidFill>
                  <a:srgbClr val="C00000"/>
                </a:solidFill>
              </a:rPr>
              <a:t>Donucení (vynucení) v právu EU</a:t>
            </a:r>
          </a:p>
        </p:txBody>
      </p:sp>
      <p:pic>
        <p:nvPicPr>
          <p:cNvPr id="2050" name="Picture 2">
            <a:extLst>
              <a:ext uri="{FF2B5EF4-FFF2-40B4-BE49-F238E27FC236}">
                <a16:creationId xmlns:a16="http://schemas.microsoft.com/office/drawing/2014/main" id="{10BBAFC6-728F-4D83-9011-5AD3A19F7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228" y="4235226"/>
            <a:ext cx="2642716" cy="182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73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FE7880-FF42-401E-9057-16250331E1E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DAE57EE8-FECB-4C23-BF75-ECEC6180E981}"/>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6" name="Nadpis 5">
            <a:extLst>
              <a:ext uri="{FF2B5EF4-FFF2-40B4-BE49-F238E27FC236}">
                <a16:creationId xmlns:a16="http://schemas.microsoft.com/office/drawing/2014/main" id="{84F627E9-25D3-41CD-BF0B-06E43A9F2E16}"/>
              </a:ext>
            </a:extLst>
          </p:cNvPr>
          <p:cNvSpPr>
            <a:spLocks noGrp="1"/>
          </p:cNvSpPr>
          <p:nvPr>
            <p:ph type="title"/>
          </p:nvPr>
        </p:nvSpPr>
        <p:spPr/>
        <p:txBody>
          <a:bodyPr/>
          <a:lstStyle/>
          <a:p>
            <a:pPr algn="ctr"/>
            <a:r>
              <a:rPr lang="cs-CZ" dirty="0">
                <a:solidFill>
                  <a:srgbClr val="C00000"/>
                </a:solidFill>
              </a:rPr>
              <a:t>Nejvýznamnější milníky</a:t>
            </a:r>
          </a:p>
        </p:txBody>
      </p:sp>
    </p:spTree>
    <p:extLst>
      <p:ext uri="{BB962C8B-B14F-4D97-AF65-F5344CB8AC3E}">
        <p14:creationId xmlns:p14="http://schemas.microsoft.com/office/powerpoint/2010/main" val="1385999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5ECB74B-7C27-4D7C-A9E7-E6567AB836A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A9E427A-3161-4822-8D14-4534EEAE06FA}"/>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2EC2DC22-3389-46C4-8FDD-8E4D02F7BEE4}"/>
              </a:ext>
            </a:extLst>
          </p:cNvPr>
          <p:cNvSpPr>
            <a:spLocks noGrp="1"/>
          </p:cNvSpPr>
          <p:nvPr>
            <p:ph type="title"/>
          </p:nvPr>
        </p:nvSpPr>
        <p:spPr/>
        <p:txBody>
          <a:bodyPr/>
          <a:lstStyle/>
          <a:p>
            <a:r>
              <a:rPr lang="cs-CZ" dirty="0"/>
              <a:t>Úvodní otázky</a:t>
            </a:r>
          </a:p>
        </p:txBody>
      </p:sp>
      <p:sp>
        <p:nvSpPr>
          <p:cNvPr id="5" name="Zástupný obsah 4">
            <a:extLst>
              <a:ext uri="{FF2B5EF4-FFF2-40B4-BE49-F238E27FC236}">
                <a16:creationId xmlns:a16="http://schemas.microsoft.com/office/drawing/2014/main" id="{DBCCCF77-BDDB-43B4-ABFE-15E802E5B615}"/>
              </a:ext>
            </a:extLst>
          </p:cNvPr>
          <p:cNvSpPr>
            <a:spLocks noGrp="1"/>
          </p:cNvSpPr>
          <p:nvPr>
            <p:ph idx="1"/>
          </p:nvPr>
        </p:nvSpPr>
        <p:spPr/>
        <p:txBody>
          <a:bodyPr/>
          <a:lstStyle/>
          <a:p>
            <a:pPr marL="342900" lvl="0" indent="-342900" algn="just">
              <a:spcBef>
                <a:spcPts val="600"/>
              </a:spcBef>
              <a:buFont typeface="+mj-lt"/>
              <a:buAutoNum type="arabicPeriod"/>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Zamyslete se, kdo všechno může porušit pravidla – normy EU. Můžete i Vy se dopustit porušení práva EU?</a:t>
            </a:r>
          </a:p>
          <a:p>
            <a:pPr marL="342900" lvl="0" indent="-342900" algn="just">
              <a:spcAft>
                <a:spcPts val="600"/>
              </a:spcAft>
              <a:buFont typeface="+mj-lt"/>
              <a:buAutoNum type="arabicPeriod"/>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Které orgány EU řeší porušování pravidel (práva) EU? Jsou to jenom orgány EU? Mohou toto porušení řešit i soudy členských států (např. Městský soud v Brně)?</a:t>
            </a:r>
          </a:p>
          <a:p>
            <a:pPr marL="342900" lvl="0" indent="-342900" algn="just">
              <a:spcAft>
                <a:spcPts val="600"/>
              </a:spcAft>
              <a:buFont typeface="+mj-lt"/>
              <a:buAutoNum type="arabicPeriod"/>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Jaká je role evropského veřejného ochránce práv (tzv. evropský ombudsman)? Můžete se ně něj obrátit i Vy? Pokud ano, v jaké záležitosti?</a:t>
            </a:r>
            <a:endParaRPr lang="cs-CZ" sz="2400" i="1" dirty="0"/>
          </a:p>
        </p:txBody>
      </p:sp>
    </p:spTree>
    <p:extLst>
      <p:ext uri="{BB962C8B-B14F-4D97-AF65-F5344CB8AC3E}">
        <p14:creationId xmlns:p14="http://schemas.microsoft.com/office/powerpoint/2010/main" val="3166565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40AAFF7-6158-44E3-ABF6-E931A5BFE364}"/>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D7B414B7-227E-488C-BAB3-6D9EEE18EEAD}"/>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7289BF2C-0B2D-4ED3-844C-02714A577FA8}"/>
              </a:ext>
            </a:extLst>
          </p:cNvPr>
          <p:cNvSpPr>
            <a:spLocks noGrp="1"/>
          </p:cNvSpPr>
          <p:nvPr>
            <p:ph type="title"/>
          </p:nvPr>
        </p:nvSpPr>
        <p:spPr/>
        <p:txBody>
          <a:bodyPr/>
          <a:lstStyle/>
          <a:p>
            <a:r>
              <a:rPr lang="cs-CZ" dirty="0"/>
              <a:t>Porušit pravidla EU může</a:t>
            </a:r>
          </a:p>
        </p:txBody>
      </p:sp>
      <p:graphicFrame>
        <p:nvGraphicFramePr>
          <p:cNvPr id="6" name="Zástupný obsah 5">
            <a:extLst>
              <a:ext uri="{FF2B5EF4-FFF2-40B4-BE49-F238E27FC236}">
                <a16:creationId xmlns:a16="http://schemas.microsoft.com/office/drawing/2014/main" id="{288466D8-24E6-4440-B0F4-FF4F3481ED57}"/>
              </a:ext>
            </a:extLst>
          </p:cNvPr>
          <p:cNvGraphicFramePr>
            <a:graphicFrameLocks noGrp="1"/>
          </p:cNvGraphicFramePr>
          <p:nvPr>
            <p:ph idx="1"/>
            <p:extLst>
              <p:ext uri="{D42A27DB-BD31-4B8C-83A1-F6EECF244321}">
                <p14:modId xmlns:p14="http://schemas.microsoft.com/office/powerpoint/2010/main" val="628835820"/>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987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90E6F21-E97C-4704-A264-87C863B76FBD}"/>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79DDF8C7-7B7A-42C9-88D7-C6BB4D0A8792}"/>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C62577E2-5DDB-49FD-871B-1C09AF66D2FD}"/>
              </a:ext>
            </a:extLst>
          </p:cNvPr>
          <p:cNvSpPr>
            <a:spLocks noGrp="1"/>
          </p:cNvSpPr>
          <p:nvPr>
            <p:ph type="title"/>
          </p:nvPr>
        </p:nvSpPr>
        <p:spPr/>
        <p:txBody>
          <a:bodyPr/>
          <a:lstStyle/>
          <a:p>
            <a:r>
              <a:rPr lang="cs-CZ" dirty="0"/>
              <a:t>Orgány EU řešící spory</a:t>
            </a:r>
          </a:p>
        </p:txBody>
      </p:sp>
      <p:graphicFrame>
        <p:nvGraphicFramePr>
          <p:cNvPr id="6" name="Zástupný obsah 5">
            <a:extLst>
              <a:ext uri="{FF2B5EF4-FFF2-40B4-BE49-F238E27FC236}">
                <a16:creationId xmlns:a16="http://schemas.microsoft.com/office/drawing/2014/main" id="{22C719B4-82FB-4283-ACE8-BB0441E4D68A}"/>
              </a:ext>
            </a:extLst>
          </p:cNvPr>
          <p:cNvGraphicFramePr>
            <a:graphicFrameLocks noGrp="1"/>
          </p:cNvGraphicFramePr>
          <p:nvPr>
            <p:ph idx="1"/>
            <p:extLst>
              <p:ext uri="{D42A27DB-BD31-4B8C-83A1-F6EECF244321}">
                <p14:modId xmlns:p14="http://schemas.microsoft.com/office/powerpoint/2010/main" val="3751096376"/>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40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5D0B0CC-0CAE-4108-9090-4272E6BA596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DD33FCA-223F-47D0-9A64-0B604377E42A}"/>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FEFB31DC-0998-4892-9A64-CFBE1A9CF96F}"/>
              </a:ext>
            </a:extLst>
          </p:cNvPr>
          <p:cNvSpPr>
            <a:spLocks noGrp="1"/>
          </p:cNvSpPr>
          <p:nvPr>
            <p:ph type="title"/>
          </p:nvPr>
        </p:nvSpPr>
        <p:spPr/>
        <p:txBody>
          <a:bodyPr/>
          <a:lstStyle/>
          <a:p>
            <a:r>
              <a:rPr lang="cs-CZ" dirty="0"/>
              <a:t>Porušení práva jednotlivcem</a:t>
            </a:r>
          </a:p>
        </p:txBody>
      </p:sp>
      <p:sp>
        <p:nvSpPr>
          <p:cNvPr id="5" name="Zástupný obsah 4">
            <a:extLst>
              <a:ext uri="{FF2B5EF4-FFF2-40B4-BE49-F238E27FC236}">
                <a16:creationId xmlns:a16="http://schemas.microsoft.com/office/drawing/2014/main" id="{5E8EA5B2-09EE-46D4-89EB-8161468F549B}"/>
              </a:ext>
            </a:extLst>
          </p:cNvPr>
          <p:cNvSpPr>
            <a:spLocks noGrp="1"/>
          </p:cNvSpPr>
          <p:nvPr>
            <p:ph idx="1"/>
          </p:nvPr>
        </p:nvSpPr>
        <p:spPr>
          <a:xfrm>
            <a:off x="719400" y="1515732"/>
            <a:ext cx="10753200" cy="4139998"/>
          </a:xfrm>
        </p:spPr>
        <p:txBody>
          <a:bodyPr/>
          <a:lstStyle/>
          <a:p>
            <a:r>
              <a:rPr lang="cs-CZ" sz="2000" dirty="0">
                <a:effectLst/>
                <a:latin typeface="Arial" panose="020B0604020202020204" pitchFamily="34" charset="0"/>
                <a:ea typeface="Times New Roman" panose="02020603050405020304" pitchFamily="18" charset="0"/>
                <a:cs typeface="Times New Roman" panose="02020603050405020304" pitchFamily="18" charset="0"/>
              </a:rPr>
              <a:t>Podle směrnice Evropského parlamentu a Rady 2011/83/EU ze dne 25. října 2011 o právech spotřebitelů platí, že má spotřebitel právo ve lhůtě 14 dnů odstoupit od smlouvy uzavření na dálku nebo mimo obchodní prostory bez uvedení důvodu. Kdo (který orgán) bude podle Vás rozhodovat, pokud Vám obchodník neumožní odstoupit od smlouvy v uvedené lhůtě?</a:t>
            </a:r>
          </a:p>
          <a:p>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pic>
        <p:nvPicPr>
          <p:cNvPr id="3074" name="Picture 2" descr="Assert Your Consumer Rights Now!: A Modern How-To - Legodesk">
            <a:extLst>
              <a:ext uri="{FF2B5EF4-FFF2-40B4-BE49-F238E27FC236}">
                <a16:creationId xmlns:a16="http://schemas.microsoft.com/office/drawing/2014/main" id="{2CDE1262-CC19-486D-934A-832797294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714" y="3674205"/>
            <a:ext cx="2749798" cy="274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01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14F1B1-10CC-48B0-A9A4-DA624C3F7605}"/>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6D72D297-731E-47ED-B074-0367D3A1B215}"/>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4281D36D-5A6E-4C02-94CD-DD1325D42FFB}"/>
              </a:ext>
            </a:extLst>
          </p:cNvPr>
          <p:cNvSpPr>
            <a:spLocks noGrp="1"/>
          </p:cNvSpPr>
          <p:nvPr>
            <p:ph type="title"/>
          </p:nvPr>
        </p:nvSpPr>
        <p:spPr/>
        <p:txBody>
          <a:bodyPr/>
          <a:lstStyle/>
          <a:p>
            <a:r>
              <a:rPr lang="cs-CZ" dirty="0"/>
              <a:t>Porušení práva jednotlivcem II</a:t>
            </a:r>
          </a:p>
        </p:txBody>
      </p:sp>
      <p:sp>
        <p:nvSpPr>
          <p:cNvPr id="5" name="Zástupný obsah 4">
            <a:extLst>
              <a:ext uri="{FF2B5EF4-FFF2-40B4-BE49-F238E27FC236}">
                <a16:creationId xmlns:a16="http://schemas.microsoft.com/office/drawing/2014/main" id="{6B4BF95E-68C6-4BFA-B546-5E119A505411}"/>
              </a:ext>
            </a:extLst>
          </p:cNvPr>
          <p:cNvSpPr>
            <a:spLocks noGrp="1"/>
          </p:cNvSpPr>
          <p:nvPr>
            <p:ph idx="1"/>
          </p:nvPr>
        </p:nvSpPr>
        <p:spPr>
          <a:xfrm>
            <a:off x="718800" y="2391148"/>
            <a:ext cx="10753200" cy="4139998"/>
          </a:xfrm>
        </p:spPr>
        <p:txBody>
          <a:bodyPr/>
          <a:lstStyle/>
          <a:p>
            <a:r>
              <a:rPr lang="cs-CZ" sz="2000" dirty="0">
                <a:effectLst/>
                <a:latin typeface="Arial" panose="020B0604020202020204" pitchFamily="34" charset="0"/>
                <a:ea typeface="Times New Roman" panose="02020603050405020304" pitchFamily="18" charset="0"/>
                <a:cs typeface="Times New Roman" panose="02020603050405020304" pitchFamily="18" charset="0"/>
              </a:rPr>
              <a:t>Podle nařízení Evropského parlamentu a Rady (EU) 2016/679 ze dne 27. dubna 2016 o ochraně fyzických osob v souvislosti se zpracováním osobních údajů a o volném pohybu těchto údajů (GDPR) mají i školy povinnost nakládat s osobními údaji žáků v souladu s tímto nařízením. Učitel školy pořídil na školním výletě fotografie, které umístil na web školy. Zákonný zástupce jednoho žáka, který byl na vícero fotografiích zachycen, však ale nedal souhlas s uveřejněním fotografií na web školy. Kdo bude podle Vás řešit případný spor, pokud učitel z webu školy fotografie nestáhne, neboť ostatních 25 zákonných zástupců žáků souhlasilo? </a:t>
            </a:r>
            <a:endParaRPr lang="cs-CZ" sz="20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pic>
        <p:nvPicPr>
          <p:cNvPr id="2050" name="Picture 2" descr="GDPR: co to je, k čemu to je, jaká máte práva | Finance.cz">
            <a:extLst>
              <a:ext uri="{FF2B5EF4-FFF2-40B4-BE49-F238E27FC236}">
                <a16:creationId xmlns:a16="http://schemas.microsoft.com/office/drawing/2014/main" id="{B4BEAEDB-43A3-4DA2-B320-B8F2FFDE1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891" y="378000"/>
            <a:ext cx="3095109" cy="197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43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E8CCC563-9377-4FDC-846D-098740CDBA94}"/>
              </a:ext>
            </a:extLst>
          </p:cNvPr>
          <p:cNvSpPr>
            <a:spLocks noGrp="1"/>
          </p:cNvSpPr>
          <p:nvPr>
            <p:ph type="ftr" sz="quarter" idx="10"/>
          </p:nvPr>
        </p:nvSpPr>
        <p:spPr/>
        <p:txBody>
          <a:bodyPr/>
          <a:lstStyle/>
          <a:p>
            <a:r>
              <a:rPr lang="cs-CZ" altLang="cs-CZ"/>
              <a:t>JUDr. Malachta, KMEP</a:t>
            </a:r>
            <a:endParaRPr lang="cs-CZ" altLang="cs-CZ" dirty="0"/>
          </a:p>
        </p:txBody>
      </p:sp>
      <p:sp>
        <p:nvSpPr>
          <p:cNvPr id="4" name="Zástupný symbol pro číslo snímku 3">
            <a:extLst>
              <a:ext uri="{FF2B5EF4-FFF2-40B4-BE49-F238E27FC236}">
                <a16:creationId xmlns:a16="http://schemas.microsoft.com/office/drawing/2014/main" id="{8E09A592-83B2-4A79-9E1D-83765F917A36}"/>
              </a:ext>
            </a:extLst>
          </p:cNvPr>
          <p:cNvSpPr>
            <a:spLocks noGrp="1"/>
          </p:cNvSpPr>
          <p:nvPr>
            <p:ph type="sldNum" sz="quarter" idx="11"/>
          </p:nvPr>
        </p:nvSpPr>
        <p:spPr/>
        <p:txBody>
          <a:bodyPr/>
          <a:lstStyle/>
          <a:p>
            <a:fld id="{D6D6C118-631F-4A80-9886-907009361577}" type="slidenum">
              <a:rPr lang="cs-CZ" altLang="cs-CZ" smtClean="0"/>
              <a:pPr/>
              <a:t>45</a:t>
            </a:fld>
            <a:endParaRPr lang="cs-CZ" altLang="cs-CZ" dirty="0"/>
          </a:p>
        </p:txBody>
      </p:sp>
      <p:sp>
        <p:nvSpPr>
          <p:cNvPr id="17" name="Nadpis 16">
            <a:extLst>
              <a:ext uri="{FF2B5EF4-FFF2-40B4-BE49-F238E27FC236}">
                <a16:creationId xmlns:a16="http://schemas.microsoft.com/office/drawing/2014/main" id="{D28BFECA-185E-4038-BF9B-FA171F901534}"/>
              </a:ext>
            </a:extLst>
          </p:cNvPr>
          <p:cNvSpPr>
            <a:spLocks noGrp="1"/>
          </p:cNvSpPr>
          <p:nvPr>
            <p:ph type="title"/>
          </p:nvPr>
        </p:nvSpPr>
        <p:spPr/>
        <p:txBody>
          <a:bodyPr/>
          <a:lstStyle/>
          <a:p>
            <a:r>
              <a:rPr lang="cs-CZ" dirty="0"/>
              <a:t>Příklad 3 </a:t>
            </a:r>
            <a:r>
              <a:rPr lang="cs-CZ" dirty="0">
                <a:effectLst/>
                <a:latin typeface="Arial" panose="020B0604020202020204" pitchFamily="34" charset="0"/>
                <a:ea typeface="MS Mincho" panose="02020609040205080304" pitchFamily="49" charset="-128"/>
                <a:cs typeface="Times New Roman" panose="02020603050405020304" pitchFamily="18" charset="0"/>
              </a:rPr>
              <a:t>vynucování vůči jednotlivci </a:t>
            </a:r>
            <a:endParaRPr lang="cs-CZ" dirty="0"/>
          </a:p>
        </p:txBody>
      </p:sp>
      <p:sp>
        <p:nvSpPr>
          <p:cNvPr id="18" name="Zástupný obsah 17">
            <a:extLst>
              <a:ext uri="{FF2B5EF4-FFF2-40B4-BE49-F238E27FC236}">
                <a16:creationId xmlns:a16="http://schemas.microsoft.com/office/drawing/2014/main" id="{85C8FA0C-770A-4856-8E1C-9773FBCBD2CE}"/>
              </a:ext>
            </a:extLst>
          </p:cNvPr>
          <p:cNvSpPr>
            <a:spLocks noGrp="1"/>
          </p:cNvSpPr>
          <p:nvPr>
            <p:ph idx="1"/>
          </p:nvPr>
        </p:nvSpPr>
        <p:spPr>
          <a:xfrm>
            <a:off x="719400" y="2170990"/>
            <a:ext cx="10753200" cy="2970128"/>
          </a:xfrm>
        </p:spPr>
        <p:txBody>
          <a:bodyPr/>
          <a:lstStyle/>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Jaká je role Evropské komise v tomto případě?</a:t>
            </a:r>
          </a:p>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Zamyslete se nad situací, ve které společnost Google nesouhlasí s uloženou pokutou. Co může Google udělat? </a:t>
            </a:r>
          </a:p>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Bez ohledu na realitu předpokládejme, že pokuta byla potvrzena. Společnost Google však odmítá pokutu zaplatit. Má Evropská unie prostředky státního donucení, jak může pokutu vymáhat? Pokud ne, kdo pokuty vymáhá?</a:t>
            </a:r>
          </a:p>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Může Evropská komise uložit pokutu i fyzické osobě – tedy Vám, občanům EU? </a:t>
            </a:r>
          </a:p>
          <a:p>
            <a:endParaRPr lang="cs-CZ" dirty="0"/>
          </a:p>
        </p:txBody>
      </p:sp>
      <p:pic>
        <p:nvPicPr>
          <p:cNvPr id="19" name="Obrázek 18">
            <a:extLst>
              <a:ext uri="{FF2B5EF4-FFF2-40B4-BE49-F238E27FC236}">
                <a16:creationId xmlns:a16="http://schemas.microsoft.com/office/drawing/2014/main" id="{85427BF8-BC97-4847-B249-DCA3B0B6FF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93283" y="1457998"/>
            <a:ext cx="3151964" cy="1205533"/>
          </a:xfrm>
          <a:prstGeom prst="rect">
            <a:avLst/>
          </a:prstGeom>
          <a:noFill/>
          <a:ln>
            <a:noFill/>
          </a:ln>
        </p:spPr>
      </p:pic>
    </p:spTree>
    <p:extLst>
      <p:ext uri="{BB962C8B-B14F-4D97-AF65-F5344CB8AC3E}">
        <p14:creationId xmlns:p14="http://schemas.microsoft.com/office/powerpoint/2010/main" val="1033666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99755AE-4620-436B-91A8-30A06A36ED5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85AF4C1B-184E-4309-A781-376AF987C7F1}"/>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A87DD4E8-9406-4910-98DC-698F77CAD3EC}"/>
              </a:ext>
            </a:extLst>
          </p:cNvPr>
          <p:cNvSpPr>
            <a:spLocks noGrp="1"/>
          </p:cNvSpPr>
          <p:nvPr>
            <p:ph type="title"/>
          </p:nvPr>
        </p:nvSpPr>
        <p:spPr/>
        <p:txBody>
          <a:bodyPr/>
          <a:lstStyle/>
          <a:p>
            <a:r>
              <a:rPr lang="cs-CZ" dirty="0"/>
              <a:t>Porušení jednotlivcem</a:t>
            </a:r>
          </a:p>
        </p:txBody>
      </p:sp>
      <p:sp>
        <p:nvSpPr>
          <p:cNvPr id="5" name="Zástupný obsah 4">
            <a:extLst>
              <a:ext uri="{FF2B5EF4-FFF2-40B4-BE49-F238E27FC236}">
                <a16:creationId xmlns:a16="http://schemas.microsoft.com/office/drawing/2014/main" id="{1706209E-B5A6-4319-B710-0F7DF85BA453}"/>
              </a:ext>
            </a:extLst>
          </p:cNvPr>
          <p:cNvSpPr>
            <a:spLocks noGrp="1"/>
          </p:cNvSpPr>
          <p:nvPr>
            <p:ph idx="1"/>
          </p:nvPr>
        </p:nvSpPr>
        <p:spPr>
          <a:solidFill>
            <a:schemeClr val="accent4">
              <a:lumMod val="20000"/>
              <a:lumOff val="80000"/>
            </a:schemeClr>
          </a:solidFill>
          <a:ln>
            <a:solidFill>
              <a:schemeClr val="accent1"/>
            </a:solidFill>
          </a:ln>
        </p:spPr>
        <p:txBody>
          <a:bodyPr/>
          <a:lstStyle/>
          <a:p>
            <a:r>
              <a:rPr lang="cs-CZ" dirty="0">
                <a:solidFill>
                  <a:schemeClr val="tx2"/>
                </a:solidFill>
              </a:rPr>
              <a:t>Fyzické osoby (lidé)</a:t>
            </a:r>
          </a:p>
          <a:p>
            <a:pPr lvl="1"/>
            <a:r>
              <a:rPr lang="cs-CZ" dirty="0"/>
              <a:t>v podstatě jakékoliv porušení povinnosti plynoucí z toho, co reguluje EU a dopadá na nás</a:t>
            </a:r>
          </a:p>
          <a:p>
            <a:pPr lvl="1"/>
            <a:r>
              <a:rPr lang="cs-CZ" dirty="0"/>
              <a:t>řeší vnitrostátní orgány členských států (typicky soudy, ne však výlučně – ústřední správní úřady, ústřední orgány státní správy)</a:t>
            </a:r>
          </a:p>
          <a:p>
            <a:pPr lvl="1"/>
            <a:endParaRPr lang="cs-CZ" dirty="0"/>
          </a:p>
          <a:p>
            <a:r>
              <a:rPr lang="cs-CZ" dirty="0">
                <a:solidFill>
                  <a:schemeClr val="tx2"/>
                </a:solidFill>
              </a:rPr>
              <a:t>Právnické osoby (společnosti, „firmy“) </a:t>
            </a:r>
          </a:p>
          <a:p>
            <a:pPr lvl="1"/>
            <a:r>
              <a:rPr lang="cs-CZ" dirty="0"/>
              <a:t>porušení pravidel hospodářské soutěže</a:t>
            </a:r>
          </a:p>
          <a:p>
            <a:pPr lvl="1"/>
            <a:r>
              <a:rPr lang="cs-CZ" dirty="0"/>
              <a:t>role Evropské komise – správní řízení – pokuta (až 10 % obratu) – nesouhlasí-li: žaloba k Tribunálu (pokuta se zruší, potvrdí, sníží) – lze se odvolat k Soudnímu dvoru</a:t>
            </a:r>
          </a:p>
          <a:p>
            <a:pPr lvl="1"/>
            <a:r>
              <a:rPr lang="cs-CZ" dirty="0"/>
              <a:t>problém vynucení, aby pokuta byla zaplacena (EU na to nemá své orgány)</a:t>
            </a:r>
          </a:p>
          <a:p>
            <a:pPr lvl="1"/>
            <a:endParaRPr lang="cs-CZ" dirty="0"/>
          </a:p>
        </p:txBody>
      </p:sp>
    </p:spTree>
    <p:extLst>
      <p:ext uri="{BB962C8B-B14F-4D97-AF65-F5344CB8AC3E}">
        <p14:creationId xmlns:p14="http://schemas.microsoft.com/office/powerpoint/2010/main" val="3907869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1ACB01D-FE68-4C03-80C1-F5754C72426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4AA4ED85-F4A2-4BBB-9789-E4CA34D9A6A7}"/>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FED97B13-0431-4CEE-9A04-17FA393E8518}"/>
              </a:ext>
            </a:extLst>
          </p:cNvPr>
          <p:cNvSpPr>
            <a:spLocks noGrp="1"/>
          </p:cNvSpPr>
          <p:nvPr>
            <p:ph type="title"/>
          </p:nvPr>
        </p:nvSpPr>
        <p:spPr/>
        <p:txBody>
          <a:bodyPr/>
          <a:lstStyle/>
          <a:p>
            <a:r>
              <a:rPr lang="cs-CZ" dirty="0"/>
              <a:t>Porušení státem</a:t>
            </a:r>
          </a:p>
        </p:txBody>
      </p:sp>
      <p:sp>
        <p:nvSpPr>
          <p:cNvPr id="5" name="Zástupný obsah 4">
            <a:extLst>
              <a:ext uri="{FF2B5EF4-FFF2-40B4-BE49-F238E27FC236}">
                <a16:creationId xmlns:a16="http://schemas.microsoft.com/office/drawing/2014/main" id="{61A8746B-7562-4493-81E1-333352B0F312}"/>
              </a:ext>
            </a:extLst>
          </p:cNvPr>
          <p:cNvSpPr>
            <a:spLocks noGrp="1"/>
          </p:cNvSpPr>
          <p:nvPr>
            <p:ph idx="1"/>
          </p:nvPr>
        </p:nvSpPr>
        <p:spPr>
          <a:xfrm>
            <a:off x="720000" y="1692002"/>
            <a:ext cx="10753200" cy="2681694"/>
          </a:xfrm>
          <a:solidFill>
            <a:schemeClr val="accent4">
              <a:lumMod val="20000"/>
              <a:lumOff val="80000"/>
            </a:schemeClr>
          </a:solidFill>
          <a:ln>
            <a:solidFill>
              <a:schemeClr val="accent1"/>
            </a:solidFill>
          </a:ln>
        </p:spPr>
        <p:txBody>
          <a:bodyPr/>
          <a:lstStyle/>
          <a:p>
            <a:r>
              <a:rPr lang="cs-CZ" dirty="0"/>
              <a:t>nejvíce žalob – stát neimplementuje směrnici – vůbec/včas/řádně</a:t>
            </a:r>
          </a:p>
          <a:p>
            <a:r>
              <a:rPr lang="cs-CZ" dirty="0"/>
              <a:t>kterýkoliv státní orgán </a:t>
            </a:r>
          </a:p>
          <a:p>
            <a:r>
              <a:rPr lang="cs-CZ" dirty="0"/>
              <a:t>řeší </a:t>
            </a:r>
            <a:r>
              <a:rPr lang="cs-CZ" dirty="0">
                <a:solidFill>
                  <a:schemeClr val="tx2"/>
                </a:solidFill>
              </a:rPr>
              <a:t>Evropská komise na základě:</a:t>
            </a:r>
          </a:p>
          <a:p>
            <a:pPr lvl="1"/>
            <a:r>
              <a:rPr lang="cs-CZ" dirty="0"/>
              <a:t>STÍŽNOST ZE STRANY JEDNOTLIVCŮ (OSOB) – NEJVÍCE</a:t>
            </a:r>
          </a:p>
          <a:p>
            <a:pPr lvl="1"/>
            <a:r>
              <a:rPr lang="cs-CZ" dirty="0"/>
              <a:t>VLASTNÍ ČINNOST EVROPSKÉ KOMISE</a:t>
            </a:r>
          </a:p>
        </p:txBody>
      </p:sp>
    </p:spTree>
    <p:extLst>
      <p:ext uri="{BB962C8B-B14F-4D97-AF65-F5344CB8AC3E}">
        <p14:creationId xmlns:p14="http://schemas.microsoft.com/office/powerpoint/2010/main" val="504154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AAC6CFE-00C9-F657-3B88-93C9BD88CB2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97917627-7C16-6E1C-0FDB-B3E1BD082772}"/>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pic>
        <p:nvPicPr>
          <p:cNvPr id="7" name="Obrázek 6">
            <a:extLst>
              <a:ext uri="{FF2B5EF4-FFF2-40B4-BE49-F238E27FC236}">
                <a16:creationId xmlns:a16="http://schemas.microsoft.com/office/drawing/2014/main" id="{C9C8A0A2-3D31-9423-2810-5EA79E2121DC}"/>
              </a:ext>
            </a:extLst>
          </p:cNvPr>
          <p:cNvPicPr>
            <a:picLocks noChangeAspect="1"/>
          </p:cNvPicPr>
          <p:nvPr/>
        </p:nvPicPr>
        <p:blipFill>
          <a:blip r:embed="rId2"/>
          <a:stretch>
            <a:fillRect/>
          </a:stretch>
        </p:blipFill>
        <p:spPr>
          <a:xfrm>
            <a:off x="2145469" y="1874455"/>
            <a:ext cx="8173591" cy="2457793"/>
          </a:xfrm>
          <a:prstGeom prst="rect">
            <a:avLst/>
          </a:prstGeom>
        </p:spPr>
      </p:pic>
    </p:spTree>
    <p:extLst>
      <p:ext uri="{BB962C8B-B14F-4D97-AF65-F5344CB8AC3E}">
        <p14:creationId xmlns:p14="http://schemas.microsoft.com/office/powerpoint/2010/main" val="2402451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C97A3BB-F915-405D-BD6A-26BC96C5456C}"/>
              </a:ext>
            </a:extLst>
          </p:cNvPr>
          <p:cNvSpPr>
            <a:spLocks noGrp="1"/>
          </p:cNvSpPr>
          <p:nvPr>
            <p:ph type="ftr" sz="quarter" idx="10"/>
          </p:nvPr>
        </p:nvSpPr>
        <p:spPr/>
        <p:txBody>
          <a:bodyPr/>
          <a:lstStyle/>
          <a:p>
            <a:r>
              <a:rPr lang="cs-CZ" altLang="cs-CZ"/>
              <a:t>JUDr. Malachta, KOV - EI</a:t>
            </a:r>
            <a:endParaRPr lang="cs-CZ" altLang="cs-CZ" dirty="0"/>
          </a:p>
        </p:txBody>
      </p:sp>
      <p:sp>
        <p:nvSpPr>
          <p:cNvPr id="3" name="Zástupný symbol pro číslo snímku 2">
            <a:extLst>
              <a:ext uri="{FF2B5EF4-FFF2-40B4-BE49-F238E27FC236}">
                <a16:creationId xmlns:a16="http://schemas.microsoft.com/office/drawing/2014/main" id="{E92E5AF5-3196-486F-8178-863BBB5809E8}"/>
              </a:ext>
            </a:extLst>
          </p:cNvPr>
          <p:cNvSpPr>
            <a:spLocks noGrp="1"/>
          </p:cNvSpPr>
          <p:nvPr>
            <p:ph type="sldNum" sz="quarter" idx="11"/>
          </p:nvPr>
        </p:nvSpPr>
        <p:spPr/>
        <p:txBody>
          <a:bodyPr/>
          <a:lstStyle/>
          <a:p>
            <a:fld id="{D6D6C118-631F-4A80-9886-907009361577}" type="slidenum">
              <a:rPr lang="cs-CZ" altLang="cs-CZ" smtClean="0"/>
              <a:pPr/>
              <a:t>49</a:t>
            </a:fld>
            <a:endParaRPr lang="cs-CZ" altLang="cs-CZ" dirty="0"/>
          </a:p>
        </p:txBody>
      </p:sp>
      <p:pic>
        <p:nvPicPr>
          <p:cNvPr id="5" name="Obrázek 4">
            <a:extLst>
              <a:ext uri="{FF2B5EF4-FFF2-40B4-BE49-F238E27FC236}">
                <a16:creationId xmlns:a16="http://schemas.microsoft.com/office/drawing/2014/main" id="{AD4F91C8-74B5-4A08-93E5-12B3BA8DC64C}"/>
              </a:ext>
            </a:extLst>
          </p:cNvPr>
          <p:cNvPicPr>
            <a:picLocks noChangeAspect="1"/>
          </p:cNvPicPr>
          <p:nvPr/>
        </p:nvPicPr>
        <p:blipFill>
          <a:blip r:embed="rId2"/>
          <a:stretch>
            <a:fillRect/>
          </a:stretch>
        </p:blipFill>
        <p:spPr>
          <a:xfrm>
            <a:off x="540000" y="782693"/>
            <a:ext cx="10579644" cy="3067208"/>
          </a:xfrm>
          <a:prstGeom prst="rect">
            <a:avLst/>
          </a:prstGeom>
        </p:spPr>
      </p:pic>
      <p:pic>
        <p:nvPicPr>
          <p:cNvPr id="7" name="Obrázek 6">
            <a:extLst>
              <a:ext uri="{FF2B5EF4-FFF2-40B4-BE49-F238E27FC236}">
                <a16:creationId xmlns:a16="http://schemas.microsoft.com/office/drawing/2014/main" id="{31088D08-E277-4F4B-8C7F-6CDFA3E809EA}"/>
              </a:ext>
            </a:extLst>
          </p:cNvPr>
          <p:cNvPicPr>
            <a:picLocks noChangeAspect="1"/>
          </p:cNvPicPr>
          <p:nvPr/>
        </p:nvPicPr>
        <p:blipFill>
          <a:blip r:embed="rId3"/>
          <a:stretch>
            <a:fillRect/>
          </a:stretch>
        </p:blipFill>
        <p:spPr>
          <a:xfrm>
            <a:off x="495012" y="2974038"/>
            <a:ext cx="11201976" cy="3016405"/>
          </a:xfrm>
          <a:prstGeom prst="rect">
            <a:avLst/>
          </a:prstGeom>
        </p:spPr>
      </p:pic>
    </p:spTree>
    <p:extLst>
      <p:ext uri="{BB962C8B-B14F-4D97-AF65-F5344CB8AC3E}">
        <p14:creationId xmlns:p14="http://schemas.microsoft.com/office/powerpoint/2010/main" val="143822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908DCA-73ED-48A4-8FEC-403C7660B0A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AEA84DDB-6646-4B42-B4D0-9453D3844B3B}"/>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BF191C04-0D7E-45D5-A834-4B02E4CD4D3F}"/>
              </a:ext>
            </a:extLst>
          </p:cNvPr>
          <p:cNvSpPr>
            <a:spLocks noGrp="1"/>
          </p:cNvSpPr>
          <p:nvPr>
            <p:ph type="title"/>
          </p:nvPr>
        </p:nvSpPr>
        <p:spPr>
          <a:xfrm>
            <a:off x="718078" y="487852"/>
            <a:ext cx="10753200" cy="451576"/>
          </a:xfrm>
        </p:spPr>
        <p:txBody>
          <a:bodyPr/>
          <a:lstStyle/>
          <a:p>
            <a:r>
              <a:rPr lang="cs-CZ" dirty="0"/>
              <a:t>Něco málo z historie: pospojujte</a:t>
            </a:r>
          </a:p>
        </p:txBody>
      </p:sp>
      <p:sp>
        <p:nvSpPr>
          <p:cNvPr id="6" name="Zástupný symbol pro obsah 5">
            <a:extLst>
              <a:ext uri="{FF2B5EF4-FFF2-40B4-BE49-F238E27FC236}">
                <a16:creationId xmlns:a16="http://schemas.microsoft.com/office/drawing/2014/main" id="{38657FCF-7EE3-4A34-9D1B-89AB9388F5E7}"/>
              </a:ext>
            </a:extLst>
          </p:cNvPr>
          <p:cNvSpPr>
            <a:spLocks noGrp="1"/>
          </p:cNvSpPr>
          <p:nvPr>
            <p:ph idx="1"/>
          </p:nvPr>
        </p:nvSpPr>
        <p:spPr>
          <a:xfrm>
            <a:off x="720723" y="1357534"/>
            <a:ext cx="5219998" cy="3306719"/>
          </a:xfrm>
          <a:solidFill>
            <a:schemeClr val="accent4">
              <a:lumMod val="20000"/>
              <a:lumOff val="80000"/>
            </a:schemeClr>
          </a:solidFill>
          <a:ln>
            <a:solidFill>
              <a:schemeClr val="accent1"/>
            </a:solidFill>
          </a:ln>
        </p:spPr>
        <p:txBody>
          <a:bodyPr/>
          <a:lstStyle/>
          <a:p>
            <a:pPr marL="586350" indent="-514350">
              <a:buFont typeface="+mj-lt"/>
              <a:buAutoNum type="arabicPeriod"/>
            </a:pPr>
            <a:r>
              <a:rPr lang="cs-CZ" sz="2400" dirty="0"/>
              <a:t>ESUO</a:t>
            </a:r>
          </a:p>
          <a:p>
            <a:pPr marL="586350" indent="-514350">
              <a:buFont typeface="+mj-lt"/>
              <a:buAutoNum type="arabicPeriod"/>
            </a:pPr>
            <a:r>
              <a:rPr lang="cs-CZ" sz="2400" dirty="0"/>
              <a:t>EHS a EURATOM</a:t>
            </a:r>
          </a:p>
          <a:p>
            <a:pPr marL="586350" indent="-514350">
              <a:buFont typeface="+mj-lt"/>
              <a:buAutoNum type="arabicPeriod"/>
            </a:pPr>
            <a:r>
              <a:rPr lang="cs-CZ" sz="2400" dirty="0"/>
              <a:t>Smlouva o založení EHS</a:t>
            </a:r>
            <a:r>
              <a:rPr lang="cs-CZ" sz="1600" dirty="0"/>
              <a:t> (2 možnosti)</a:t>
            </a:r>
          </a:p>
          <a:p>
            <a:pPr marL="586350" indent="-514350">
              <a:buFont typeface="+mj-lt"/>
              <a:buAutoNum type="arabicPeriod"/>
            </a:pPr>
            <a:r>
              <a:rPr lang="cs-CZ" sz="2400" dirty="0"/>
              <a:t>Smlouva o EU</a:t>
            </a:r>
          </a:p>
          <a:p>
            <a:pPr marL="586350" indent="-514350">
              <a:buFont typeface="+mj-lt"/>
              <a:buAutoNum type="arabicPeriod"/>
            </a:pPr>
            <a:r>
              <a:rPr lang="cs-CZ" sz="2400" dirty="0"/>
              <a:t>Amsterodamská, Niceská, Lisabonská smlouva</a:t>
            </a:r>
          </a:p>
        </p:txBody>
      </p:sp>
      <p:sp>
        <p:nvSpPr>
          <p:cNvPr id="9" name="Zástupný symbol pro obsah 8">
            <a:extLst>
              <a:ext uri="{FF2B5EF4-FFF2-40B4-BE49-F238E27FC236}">
                <a16:creationId xmlns:a16="http://schemas.microsoft.com/office/drawing/2014/main" id="{0B2F1061-1234-4B68-AF26-F6210EDB7DFC}"/>
              </a:ext>
            </a:extLst>
          </p:cNvPr>
          <p:cNvSpPr>
            <a:spLocks noGrp="1"/>
          </p:cNvSpPr>
          <p:nvPr>
            <p:ph idx="28"/>
          </p:nvPr>
        </p:nvSpPr>
        <p:spPr>
          <a:xfrm>
            <a:off x="6251281" y="1356669"/>
            <a:ext cx="5219998" cy="3308449"/>
          </a:xfrm>
          <a:solidFill>
            <a:schemeClr val="accent4">
              <a:lumMod val="20000"/>
              <a:lumOff val="80000"/>
            </a:schemeClr>
          </a:solidFill>
          <a:ln>
            <a:solidFill>
              <a:schemeClr val="accent1"/>
            </a:solidFill>
          </a:ln>
        </p:spPr>
        <p:txBody>
          <a:bodyPr/>
          <a:lstStyle/>
          <a:p>
            <a:pPr marL="586350" indent="-514350">
              <a:buFont typeface="+mj-lt"/>
              <a:buAutoNum type="alphaUcPeriod"/>
            </a:pPr>
            <a:r>
              <a:rPr lang="cs-CZ" sz="2400" dirty="0"/>
              <a:t>revizní smlouvy</a:t>
            </a:r>
          </a:p>
          <a:p>
            <a:pPr marL="586350" indent="-514350">
              <a:buFont typeface="+mj-lt"/>
              <a:buAutoNum type="alphaUcPeriod"/>
            </a:pPr>
            <a:r>
              <a:rPr lang="cs-CZ" sz="2400" dirty="0"/>
              <a:t>Římské smlouvy</a:t>
            </a:r>
          </a:p>
          <a:p>
            <a:pPr marL="586350" indent="-514350">
              <a:buFont typeface="+mj-lt"/>
              <a:buAutoNum type="alphaUcPeriod"/>
            </a:pPr>
            <a:r>
              <a:rPr lang="cs-CZ" sz="2400" dirty="0"/>
              <a:t>Pařížská smlouva</a:t>
            </a:r>
          </a:p>
          <a:p>
            <a:pPr marL="586350" indent="-514350">
              <a:buFont typeface="+mj-lt"/>
              <a:buAutoNum type="alphaUcPeriod"/>
            </a:pPr>
            <a:r>
              <a:rPr lang="cs-CZ" sz="2400" dirty="0"/>
              <a:t>Smlouva o fungování EU</a:t>
            </a:r>
          </a:p>
          <a:p>
            <a:pPr marL="586350" indent="-514350">
              <a:buFont typeface="+mj-lt"/>
              <a:buAutoNum type="alphaUcPeriod"/>
            </a:pPr>
            <a:r>
              <a:rPr lang="cs-CZ" sz="2400" dirty="0"/>
              <a:t>Maastrichtská smlouva</a:t>
            </a:r>
          </a:p>
          <a:p>
            <a:pPr marL="72000" indent="0">
              <a:buNone/>
            </a:pPr>
            <a:endParaRPr lang="cs-CZ" dirty="0"/>
          </a:p>
        </p:txBody>
      </p:sp>
      <p:sp>
        <p:nvSpPr>
          <p:cNvPr id="10" name="Zástupný symbol pro obsah 5">
            <a:extLst>
              <a:ext uri="{FF2B5EF4-FFF2-40B4-BE49-F238E27FC236}">
                <a16:creationId xmlns:a16="http://schemas.microsoft.com/office/drawing/2014/main" id="{74FA4BB8-3470-4624-8D34-A3B17E3A6CEC}"/>
              </a:ext>
            </a:extLst>
          </p:cNvPr>
          <p:cNvSpPr txBox="1">
            <a:spLocks/>
          </p:cNvSpPr>
          <p:nvPr/>
        </p:nvSpPr>
        <p:spPr>
          <a:xfrm>
            <a:off x="2202599" y="4664253"/>
            <a:ext cx="8473440" cy="1062001"/>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1997/1999		1952-2002		2007/2009		</a:t>
            </a:r>
          </a:p>
          <a:p>
            <a:pPr marL="72000" indent="0">
              <a:buNone/>
            </a:pPr>
            <a:r>
              <a:rPr lang="cs-CZ" sz="2400" kern="0" dirty="0"/>
              <a:t>	1957/1958		1992/1993		 2000/2003 			 </a:t>
            </a:r>
          </a:p>
        </p:txBody>
      </p:sp>
      <p:sp>
        <p:nvSpPr>
          <p:cNvPr id="5" name="Obdélník: se zakulacenými rohy 4">
            <a:extLst>
              <a:ext uri="{FF2B5EF4-FFF2-40B4-BE49-F238E27FC236}">
                <a16:creationId xmlns:a16="http://schemas.microsoft.com/office/drawing/2014/main" id="{62261FAB-59D4-4067-9FFF-43FBD987B57D}"/>
              </a:ext>
            </a:extLst>
          </p:cNvPr>
          <p:cNvSpPr/>
          <p:nvPr/>
        </p:nvSpPr>
        <p:spPr bwMode="auto">
          <a:xfrm>
            <a:off x="3486778" y="5908431"/>
            <a:ext cx="5004079" cy="602301"/>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Co u většiny znamenají dvě data / ?</a:t>
            </a:r>
          </a:p>
        </p:txBody>
      </p:sp>
    </p:spTree>
    <p:extLst>
      <p:ext uri="{BB962C8B-B14F-4D97-AF65-F5344CB8AC3E}">
        <p14:creationId xmlns:p14="http://schemas.microsoft.com/office/powerpoint/2010/main" val="818701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05B48C-ED67-45CF-AFEB-3E507109AA3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83B0FA5F-4467-46E5-BCCD-D357F23D7D18}"/>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a:extLst>
              <a:ext uri="{FF2B5EF4-FFF2-40B4-BE49-F238E27FC236}">
                <a16:creationId xmlns:a16="http://schemas.microsoft.com/office/drawing/2014/main" id="{07AD473E-198C-425B-A221-896EEF4DFFEF}"/>
              </a:ext>
            </a:extLst>
          </p:cNvPr>
          <p:cNvSpPr>
            <a:spLocks noGrp="1"/>
          </p:cNvSpPr>
          <p:nvPr>
            <p:ph type="title"/>
          </p:nvPr>
        </p:nvSpPr>
        <p:spPr/>
        <p:txBody>
          <a:bodyPr/>
          <a:lstStyle/>
          <a:p>
            <a:r>
              <a:rPr lang="cs-CZ" dirty="0"/>
              <a:t>Postup v případě porušení státem</a:t>
            </a:r>
          </a:p>
        </p:txBody>
      </p:sp>
      <p:graphicFrame>
        <p:nvGraphicFramePr>
          <p:cNvPr id="6" name="Zástupný obsah 5">
            <a:extLst>
              <a:ext uri="{FF2B5EF4-FFF2-40B4-BE49-F238E27FC236}">
                <a16:creationId xmlns:a16="http://schemas.microsoft.com/office/drawing/2014/main" id="{D471ED1C-DE04-4898-A619-F1C03AF4FE6E}"/>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833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05B48C-ED67-45CF-AFEB-3E507109AA3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83B0FA5F-4467-46E5-BCCD-D357F23D7D18}"/>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a:extLst>
              <a:ext uri="{FF2B5EF4-FFF2-40B4-BE49-F238E27FC236}">
                <a16:creationId xmlns:a16="http://schemas.microsoft.com/office/drawing/2014/main" id="{07AD473E-198C-425B-A221-896EEF4DFFEF}"/>
              </a:ext>
            </a:extLst>
          </p:cNvPr>
          <p:cNvSpPr>
            <a:spLocks noGrp="1"/>
          </p:cNvSpPr>
          <p:nvPr>
            <p:ph type="title"/>
          </p:nvPr>
        </p:nvSpPr>
        <p:spPr/>
        <p:txBody>
          <a:bodyPr/>
          <a:lstStyle/>
          <a:p>
            <a:r>
              <a:rPr lang="cs-CZ" dirty="0"/>
              <a:t>Postup v případě porušení státem</a:t>
            </a:r>
          </a:p>
        </p:txBody>
      </p:sp>
      <p:graphicFrame>
        <p:nvGraphicFramePr>
          <p:cNvPr id="6" name="Zástupný obsah 5">
            <a:extLst>
              <a:ext uri="{FF2B5EF4-FFF2-40B4-BE49-F238E27FC236}">
                <a16:creationId xmlns:a16="http://schemas.microsoft.com/office/drawing/2014/main" id="{D471ED1C-DE04-4898-A619-F1C03AF4FE6E}"/>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522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CDFED22-F767-40EA-B443-DA5DCCC3C794}"/>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9278DCEC-ACE0-4DF0-9CD0-F85FA0FE2D9A}"/>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a:extLst>
              <a:ext uri="{FF2B5EF4-FFF2-40B4-BE49-F238E27FC236}">
                <a16:creationId xmlns:a16="http://schemas.microsoft.com/office/drawing/2014/main" id="{C7DAB437-6FE2-4D29-AD40-29FB1E7F46D3}"/>
              </a:ext>
            </a:extLst>
          </p:cNvPr>
          <p:cNvSpPr>
            <a:spLocks noGrp="1"/>
          </p:cNvSpPr>
          <p:nvPr>
            <p:ph type="title"/>
          </p:nvPr>
        </p:nvSpPr>
        <p:spPr/>
        <p:txBody>
          <a:bodyPr/>
          <a:lstStyle/>
          <a:p>
            <a:r>
              <a:rPr lang="cs-CZ" dirty="0"/>
              <a:t>Pokuty</a:t>
            </a:r>
          </a:p>
        </p:txBody>
      </p:sp>
      <p:graphicFrame>
        <p:nvGraphicFramePr>
          <p:cNvPr id="6" name="Zástupný obsah 5">
            <a:extLst>
              <a:ext uri="{FF2B5EF4-FFF2-40B4-BE49-F238E27FC236}">
                <a16:creationId xmlns:a16="http://schemas.microsoft.com/office/drawing/2014/main" id="{D40EE7D0-A6EE-4EE9-A10B-8DAFBB895140}"/>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ovéPole 7">
            <a:extLst>
              <a:ext uri="{FF2B5EF4-FFF2-40B4-BE49-F238E27FC236}">
                <a16:creationId xmlns:a16="http://schemas.microsoft.com/office/drawing/2014/main" id="{349CF10D-48B3-470D-9F96-A259873737D0}"/>
              </a:ext>
            </a:extLst>
          </p:cNvPr>
          <p:cNvSpPr txBox="1"/>
          <p:nvPr/>
        </p:nvSpPr>
        <p:spPr>
          <a:xfrm>
            <a:off x="4602295" y="650419"/>
            <a:ext cx="6678977" cy="646331"/>
          </a:xfrm>
          <a:prstGeom prst="rect">
            <a:avLst/>
          </a:prstGeom>
          <a:noFill/>
        </p:spPr>
        <p:txBody>
          <a:bodyPr wrap="square">
            <a:spAutoFit/>
          </a:bodyPr>
          <a:lstStyle/>
          <a:p>
            <a:r>
              <a:rPr lang="cs-CZ" sz="1800" dirty="0">
                <a:solidFill>
                  <a:srgbClr val="0000DC"/>
                </a:solidFill>
                <a:hlinkClick r:id="rId7"/>
              </a:rPr>
              <a:t>https://eur-lex.europa.eu/legal-content/CS/TXT/PDF/?uri=CELEX:52019XC0913(01)&amp;from=CS</a:t>
            </a:r>
            <a:r>
              <a:rPr lang="cs-CZ" sz="1800" dirty="0">
                <a:solidFill>
                  <a:srgbClr val="0000DC"/>
                </a:solidFill>
              </a:rPr>
              <a:t> </a:t>
            </a:r>
          </a:p>
        </p:txBody>
      </p:sp>
    </p:spTree>
    <p:extLst>
      <p:ext uri="{BB962C8B-B14F-4D97-AF65-F5344CB8AC3E}">
        <p14:creationId xmlns:p14="http://schemas.microsoft.com/office/powerpoint/2010/main" val="4264924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1D12252-CE73-A140-DCAF-DD447994A22C}"/>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FD05FD3B-0FF5-E418-2E72-C5033501114D}"/>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pic>
        <p:nvPicPr>
          <p:cNvPr id="7" name="Obrázek 6">
            <a:extLst>
              <a:ext uri="{FF2B5EF4-FFF2-40B4-BE49-F238E27FC236}">
                <a16:creationId xmlns:a16="http://schemas.microsoft.com/office/drawing/2014/main" id="{BEA9DA7A-1C90-8C89-5C89-3CFC9E27798C}"/>
              </a:ext>
            </a:extLst>
          </p:cNvPr>
          <p:cNvPicPr>
            <a:picLocks noChangeAspect="1"/>
          </p:cNvPicPr>
          <p:nvPr/>
        </p:nvPicPr>
        <p:blipFill>
          <a:blip r:embed="rId2"/>
          <a:stretch>
            <a:fillRect/>
          </a:stretch>
        </p:blipFill>
        <p:spPr>
          <a:xfrm>
            <a:off x="0" y="1957137"/>
            <a:ext cx="12192000" cy="2294021"/>
          </a:xfrm>
          <a:prstGeom prst="rect">
            <a:avLst/>
          </a:prstGeom>
        </p:spPr>
      </p:pic>
    </p:spTree>
    <p:extLst>
      <p:ext uri="{BB962C8B-B14F-4D97-AF65-F5344CB8AC3E}">
        <p14:creationId xmlns:p14="http://schemas.microsoft.com/office/powerpoint/2010/main" val="195891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9BE71AD-B14E-4BA6-8765-9B37DF1360E4}"/>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C3AF7E9F-4D49-43C7-8D13-3C1678079CF9}"/>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a:extLst>
              <a:ext uri="{FF2B5EF4-FFF2-40B4-BE49-F238E27FC236}">
                <a16:creationId xmlns:a16="http://schemas.microsoft.com/office/drawing/2014/main" id="{194318D9-7205-4DDF-B837-2DA73ADDDDCF}"/>
              </a:ext>
            </a:extLst>
          </p:cNvPr>
          <p:cNvSpPr>
            <a:spLocks noGrp="1"/>
          </p:cNvSpPr>
          <p:nvPr>
            <p:ph type="title"/>
          </p:nvPr>
        </p:nvSpPr>
        <p:spPr/>
        <p:txBody>
          <a:bodyPr/>
          <a:lstStyle/>
          <a:p>
            <a:r>
              <a:rPr lang="cs-CZ" dirty="0"/>
              <a:t>Co když stát neplatí pokuty?</a:t>
            </a:r>
          </a:p>
        </p:txBody>
      </p:sp>
      <p:sp>
        <p:nvSpPr>
          <p:cNvPr id="5" name="Zástupný obsah 4">
            <a:extLst>
              <a:ext uri="{FF2B5EF4-FFF2-40B4-BE49-F238E27FC236}">
                <a16:creationId xmlns:a16="http://schemas.microsoft.com/office/drawing/2014/main" id="{351515D4-F926-421E-B25F-557002B70813}"/>
              </a:ext>
            </a:extLst>
          </p:cNvPr>
          <p:cNvSpPr>
            <a:spLocks noGrp="1"/>
          </p:cNvSpPr>
          <p:nvPr>
            <p:ph idx="1"/>
          </p:nvPr>
        </p:nvSpPr>
        <p:spPr>
          <a:solidFill>
            <a:schemeClr val="accent4">
              <a:lumMod val="20000"/>
              <a:lumOff val="80000"/>
            </a:schemeClr>
          </a:solidFill>
          <a:ln>
            <a:solidFill>
              <a:schemeClr val="accent1"/>
            </a:solidFill>
          </a:ln>
        </p:spPr>
        <p:txBody>
          <a:bodyPr/>
          <a:lstStyle/>
          <a:p>
            <a:r>
              <a:rPr lang="cs-CZ" dirty="0"/>
              <a:t>stalo se poprvé až v roce 2022</a:t>
            </a:r>
          </a:p>
          <a:p>
            <a:r>
              <a:rPr lang="cs-CZ" dirty="0"/>
              <a:t>cesta přes </a:t>
            </a:r>
            <a:r>
              <a:rPr lang="cs-CZ" dirty="0">
                <a:solidFill>
                  <a:schemeClr val="tx2"/>
                </a:solidFill>
              </a:rPr>
              <a:t>dotace, fondy </a:t>
            </a:r>
          </a:p>
          <a:p>
            <a:r>
              <a:rPr lang="cs-CZ" dirty="0"/>
              <a:t>neplést s čl. 7 SEU</a:t>
            </a:r>
          </a:p>
          <a:p>
            <a:pPr lvl="1"/>
            <a:r>
              <a:rPr lang="cs-CZ" dirty="0"/>
              <a:t>určitá práva, která pro dotyčný stát vyplývají z použití Smluv, včetně hlasovacích práv zástupců jeho vlády v Radě, mohou být </a:t>
            </a:r>
            <a:r>
              <a:rPr lang="cs-CZ" dirty="0">
                <a:solidFill>
                  <a:schemeClr val="tx2"/>
                </a:solidFill>
              </a:rPr>
              <a:t>pozastavena</a:t>
            </a:r>
          </a:p>
          <a:p>
            <a:pPr lvl="1"/>
            <a:r>
              <a:rPr lang="cs-CZ" dirty="0"/>
              <a:t>existuje zřejmé nebezpečí, že některý členský stát závažně poruší hodnoty typu úcty k lidské důstojnosti, svobody, demokracie, rovnosti, právního státu a dodržování lidských práv, včetně práv příslušníků menšin (čl. 2 SEU)</a:t>
            </a:r>
          </a:p>
        </p:txBody>
      </p:sp>
      <p:pic>
        <p:nvPicPr>
          <p:cNvPr id="1026" name="Picture 2" descr="Kačeří příběhy - Disney seriály">
            <a:extLst>
              <a:ext uri="{FF2B5EF4-FFF2-40B4-BE49-F238E27FC236}">
                <a16:creationId xmlns:a16="http://schemas.microsoft.com/office/drawing/2014/main" id="{B4C96999-BD00-F0BD-49DF-3AAA7C9E5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262" y="533400"/>
            <a:ext cx="3810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242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3D37F30-4946-4453-A184-8C382798195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7A06ED4-8603-4189-8B00-80AB9AF71FB1}"/>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a:extLst>
              <a:ext uri="{FF2B5EF4-FFF2-40B4-BE49-F238E27FC236}">
                <a16:creationId xmlns:a16="http://schemas.microsoft.com/office/drawing/2014/main" id="{0FC78824-1F90-4D14-8C2B-7CAAFC0A46D9}"/>
              </a:ext>
            </a:extLst>
          </p:cNvPr>
          <p:cNvSpPr>
            <a:spLocks noGrp="1"/>
          </p:cNvSpPr>
          <p:nvPr>
            <p:ph type="title"/>
          </p:nvPr>
        </p:nvSpPr>
        <p:spPr/>
        <p:txBody>
          <a:bodyPr/>
          <a:lstStyle/>
          <a:p>
            <a:r>
              <a:rPr lang="cs-CZ" dirty="0"/>
              <a:t>Spory mezi státy – příklad Důl </a:t>
            </a:r>
            <a:r>
              <a:rPr lang="cs-CZ" dirty="0" err="1"/>
              <a:t>Turów</a:t>
            </a:r>
            <a:endParaRPr lang="cs-CZ" dirty="0"/>
          </a:p>
        </p:txBody>
      </p:sp>
      <p:sp>
        <p:nvSpPr>
          <p:cNvPr id="5" name="Zástupný obsah 4">
            <a:extLst>
              <a:ext uri="{FF2B5EF4-FFF2-40B4-BE49-F238E27FC236}">
                <a16:creationId xmlns:a16="http://schemas.microsoft.com/office/drawing/2014/main" id="{48F8F1B6-9CCB-4300-8798-323587B79041}"/>
              </a:ext>
            </a:extLst>
          </p:cNvPr>
          <p:cNvSpPr>
            <a:spLocks noGrp="1"/>
          </p:cNvSpPr>
          <p:nvPr>
            <p:ph idx="1"/>
          </p:nvPr>
        </p:nvSpPr>
        <p:spPr>
          <a:xfrm>
            <a:off x="720000" y="1692002"/>
            <a:ext cx="10753200" cy="2736779"/>
          </a:xfrm>
          <a:ln>
            <a:solidFill>
              <a:schemeClr val="accent1"/>
            </a:solidFill>
          </a:ln>
        </p:spPr>
        <p:txBody>
          <a:bodyPr/>
          <a:lstStyle/>
          <a:p>
            <a:r>
              <a:rPr lang="cs-CZ" sz="2200" dirty="0"/>
              <a:t>hnědouhelný lom – těžba hnědého uhlí, dalších materiálů a hornin</a:t>
            </a:r>
          </a:p>
          <a:p>
            <a:r>
              <a:rPr lang="cs-CZ" sz="2200" dirty="0"/>
              <a:t>duben 2021: povolení na těžbu prodlouženo (do 2044)</a:t>
            </a:r>
          </a:p>
          <a:p>
            <a:r>
              <a:rPr lang="cs-CZ" sz="2200" dirty="0"/>
              <a:t>Polsko: je to racionální hospodaření – zajistí mj. fungování elektrárny, práci lidem</a:t>
            </a:r>
          </a:p>
          <a:p>
            <a:r>
              <a:rPr lang="cs-CZ" sz="2200" dirty="0"/>
              <a:t>ČR: zdravotní problémy i českým občanům, ohrožení životního prostředí, obavy z hluku, prašnosti, ztráty pitné vody</a:t>
            </a:r>
          </a:p>
        </p:txBody>
      </p:sp>
      <p:pic>
        <p:nvPicPr>
          <p:cNvPr id="1028" name="Picture 4" descr="Turow: Vast Polish coal mine infuriates the neighbours - BBC News">
            <a:extLst>
              <a:ext uri="{FF2B5EF4-FFF2-40B4-BE49-F238E27FC236}">
                <a16:creationId xmlns:a16="http://schemas.microsoft.com/office/drawing/2014/main" id="{6DCE2591-9D64-486B-921A-C75214DB5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649" y="3778786"/>
            <a:ext cx="3649439" cy="307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810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868524A-0703-40CC-88DF-3A989C6ACB92}"/>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28F3DCAA-0BE2-4EEE-9AD3-D552059C21D4}"/>
              </a:ext>
            </a:extLst>
          </p:cNvPr>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a:extLst>
              <a:ext uri="{FF2B5EF4-FFF2-40B4-BE49-F238E27FC236}">
                <a16:creationId xmlns:a16="http://schemas.microsoft.com/office/drawing/2014/main" id="{6B3EC450-C07E-4CD1-8860-42D3D6DEB417}"/>
              </a:ext>
            </a:extLst>
          </p:cNvPr>
          <p:cNvSpPr>
            <a:spLocks noGrp="1"/>
          </p:cNvSpPr>
          <p:nvPr>
            <p:ph type="title"/>
          </p:nvPr>
        </p:nvSpPr>
        <p:spPr/>
        <p:txBody>
          <a:bodyPr/>
          <a:lstStyle/>
          <a:p>
            <a:r>
              <a:rPr lang="cs-CZ" dirty="0"/>
              <a:t>Důl </a:t>
            </a:r>
            <a:r>
              <a:rPr lang="cs-CZ" dirty="0" err="1"/>
              <a:t>Turów</a:t>
            </a:r>
            <a:endParaRPr lang="cs-CZ" dirty="0"/>
          </a:p>
        </p:txBody>
      </p:sp>
      <p:sp>
        <p:nvSpPr>
          <p:cNvPr id="5" name="Zástupný obsah 4">
            <a:extLst>
              <a:ext uri="{FF2B5EF4-FFF2-40B4-BE49-F238E27FC236}">
                <a16:creationId xmlns:a16="http://schemas.microsoft.com/office/drawing/2014/main" id="{E39B5729-571D-41AD-97AE-D7CD5CDC77DF}"/>
              </a:ext>
            </a:extLst>
          </p:cNvPr>
          <p:cNvSpPr>
            <a:spLocks noGrp="1"/>
          </p:cNvSpPr>
          <p:nvPr>
            <p:ph idx="1"/>
          </p:nvPr>
        </p:nvSpPr>
        <p:spPr>
          <a:xfrm>
            <a:off x="720000" y="1515731"/>
            <a:ext cx="10753200" cy="4510495"/>
          </a:xfrm>
          <a:ln>
            <a:solidFill>
              <a:schemeClr val="accent1"/>
            </a:solidFill>
          </a:ln>
        </p:spPr>
        <p:txBody>
          <a:bodyPr/>
          <a:lstStyle/>
          <a:p>
            <a:r>
              <a:rPr lang="cs-CZ" sz="2200" dirty="0"/>
              <a:t>od 2016 se řešilo rozšiřování dolu i s českou stranou</a:t>
            </a:r>
          </a:p>
          <a:p>
            <a:r>
              <a:rPr lang="cs-CZ" sz="2200" dirty="0"/>
              <a:t>listopad 2019: ČR nesouhlasné stanovisko </a:t>
            </a:r>
          </a:p>
          <a:p>
            <a:r>
              <a:rPr lang="cs-CZ" sz="2200" dirty="0"/>
              <a:t>prosinec 2020: EK – Polsko neposoudilo správně vliv na životní prostředí, chyby v informování o záměrech sousední státy </a:t>
            </a:r>
          </a:p>
          <a:p>
            <a:r>
              <a:rPr lang="cs-CZ" sz="2200" dirty="0"/>
              <a:t>únor 2021: ČR podala žalobu k SD</a:t>
            </a:r>
          </a:p>
          <a:p>
            <a:r>
              <a:rPr lang="cs-CZ" sz="2200" dirty="0"/>
              <a:t>květen 2021: SD – předběžné opatření – zastavit těžbu</a:t>
            </a:r>
          </a:p>
          <a:p>
            <a:r>
              <a:rPr lang="cs-CZ" sz="2200" dirty="0"/>
              <a:t>září 2021: SD pokuta pro Polsko: 500 000 EUR DENNĚ</a:t>
            </a:r>
          </a:p>
          <a:p>
            <a:r>
              <a:rPr lang="cs-CZ" sz="2200" dirty="0"/>
              <a:t>listopad 2021: EK vyzvala Polsko k zaplacení pokuty (Polsko dobrovolně neplatilo, těžbu nezastavilo s argumentem ekonomických důsledků)</a:t>
            </a:r>
          </a:p>
          <a:p>
            <a:endParaRPr lang="cs-CZ" sz="2200" dirty="0"/>
          </a:p>
        </p:txBody>
      </p:sp>
    </p:spTree>
    <p:extLst>
      <p:ext uri="{BB962C8B-B14F-4D97-AF65-F5344CB8AC3E}">
        <p14:creationId xmlns:p14="http://schemas.microsoft.com/office/powerpoint/2010/main" val="1205827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A67EE01-79A5-4C90-BB2F-BDFBBB26AC6A}"/>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97E0FB7D-C5DC-4E87-8942-2419570B3409}"/>
              </a:ext>
            </a:extLst>
          </p:cNvPr>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a:extLst>
              <a:ext uri="{FF2B5EF4-FFF2-40B4-BE49-F238E27FC236}">
                <a16:creationId xmlns:a16="http://schemas.microsoft.com/office/drawing/2014/main" id="{8BD25491-02CF-4AE4-9AD0-A0406DA6D18D}"/>
              </a:ext>
            </a:extLst>
          </p:cNvPr>
          <p:cNvSpPr>
            <a:spLocks noGrp="1"/>
          </p:cNvSpPr>
          <p:nvPr>
            <p:ph type="title"/>
          </p:nvPr>
        </p:nvSpPr>
        <p:spPr/>
        <p:txBody>
          <a:bodyPr/>
          <a:lstStyle/>
          <a:p>
            <a:r>
              <a:rPr lang="cs-CZ" dirty="0"/>
              <a:t>Důl </a:t>
            </a:r>
            <a:r>
              <a:rPr lang="cs-CZ" dirty="0" err="1"/>
              <a:t>Turów</a:t>
            </a:r>
            <a:endParaRPr lang="cs-CZ" dirty="0"/>
          </a:p>
        </p:txBody>
      </p:sp>
      <p:sp>
        <p:nvSpPr>
          <p:cNvPr id="5" name="Zástupný obsah 4">
            <a:extLst>
              <a:ext uri="{FF2B5EF4-FFF2-40B4-BE49-F238E27FC236}">
                <a16:creationId xmlns:a16="http://schemas.microsoft.com/office/drawing/2014/main" id="{3EB61D72-E0E6-41D7-8B2D-219ECF3ECAF8}"/>
              </a:ext>
            </a:extLst>
          </p:cNvPr>
          <p:cNvSpPr>
            <a:spLocks noGrp="1"/>
          </p:cNvSpPr>
          <p:nvPr>
            <p:ph idx="1"/>
          </p:nvPr>
        </p:nvSpPr>
        <p:spPr>
          <a:xfrm>
            <a:off x="414000" y="1573290"/>
            <a:ext cx="5240125" cy="4364802"/>
          </a:xfrm>
          <a:ln>
            <a:solidFill>
              <a:schemeClr val="accent1"/>
            </a:solidFill>
          </a:ln>
        </p:spPr>
        <p:txBody>
          <a:bodyPr/>
          <a:lstStyle/>
          <a:p>
            <a:r>
              <a:rPr lang="cs-CZ" sz="2400" dirty="0"/>
              <a:t>leden 2022: 60 mil. EUR – cca 1,5 mld. CZK, EK jednala – strhla  část částky Polsku z dotací</a:t>
            </a:r>
          </a:p>
          <a:p>
            <a:r>
              <a:rPr lang="cs-CZ" sz="2400" dirty="0"/>
              <a:t>Polsko bylo první zemí, která se neřídila rozsudkem SD</a:t>
            </a:r>
          </a:p>
          <a:p>
            <a:r>
              <a:rPr lang="cs-CZ" sz="2400" dirty="0"/>
              <a:t>únor 2022: dohoda o podmínkách těžby mezi ČR a Polskem, ČR dostane finanční kompenzaci </a:t>
            </a:r>
          </a:p>
          <a:p>
            <a:endParaRPr lang="cs-CZ" dirty="0"/>
          </a:p>
        </p:txBody>
      </p:sp>
      <p:pic>
        <p:nvPicPr>
          <p:cNvPr id="2050" name="Picture 2" descr="Čechy neobsluhujeme, neviděl jste ceduli?!“ Zajeli jsme k dolu Turów -  Seznam Zprávy">
            <a:extLst>
              <a:ext uri="{FF2B5EF4-FFF2-40B4-BE49-F238E27FC236}">
                <a16:creationId xmlns:a16="http://schemas.microsoft.com/office/drawing/2014/main" id="{1DAE9ABA-168B-4FD1-ACE9-505378AE0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23916"/>
            <a:ext cx="5133258" cy="2887458"/>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D6FE4713-8994-4BD2-BFAC-67A1882057E0}"/>
              </a:ext>
            </a:extLst>
          </p:cNvPr>
          <p:cNvPicPr>
            <a:picLocks noChangeAspect="1"/>
          </p:cNvPicPr>
          <p:nvPr/>
        </p:nvPicPr>
        <p:blipFill>
          <a:blip r:embed="rId3"/>
          <a:stretch>
            <a:fillRect/>
          </a:stretch>
        </p:blipFill>
        <p:spPr>
          <a:xfrm>
            <a:off x="5753509" y="1540947"/>
            <a:ext cx="6324925" cy="1149409"/>
          </a:xfrm>
          <a:prstGeom prst="rect">
            <a:avLst/>
          </a:prstGeom>
        </p:spPr>
      </p:pic>
      <p:pic>
        <p:nvPicPr>
          <p:cNvPr id="11" name="Picture 2" descr="Čechy neobsluhujeme, neviděl jste ceduli?!“ Zajeli jsme k dolu Turów -  Seznam Zprávy">
            <a:extLst>
              <a:ext uri="{FF2B5EF4-FFF2-40B4-BE49-F238E27FC236}">
                <a16:creationId xmlns:a16="http://schemas.microsoft.com/office/drawing/2014/main" id="{A95A4FB5-2EBB-40DF-AFA9-AF5D63031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76316"/>
            <a:ext cx="5133258" cy="288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87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9BE71AD-B14E-4BA6-8765-9B37DF1360E4}"/>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C3AF7E9F-4D49-43C7-8D13-3C1678079CF9}"/>
              </a:ext>
            </a:extLst>
          </p:cNvPr>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a:extLst>
              <a:ext uri="{FF2B5EF4-FFF2-40B4-BE49-F238E27FC236}">
                <a16:creationId xmlns:a16="http://schemas.microsoft.com/office/drawing/2014/main" id="{194318D9-7205-4DDF-B837-2DA73ADDDDCF}"/>
              </a:ext>
            </a:extLst>
          </p:cNvPr>
          <p:cNvSpPr>
            <a:spLocks noGrp="1"/>
          </p:cNvSpPr>
          <p:nvPr>
            <p:ph type="title"/>
          </p:nvPr>
        </p:nvSpPr>
        <p:spPr/>
        <p:txBody>
          <a:bodyPr/>
          <a:lstStyle/>
          <a:p>
            <a:r>
              <a:rPr lang="cs-CZ" dirty="0"/>
              <a:t>A. Babiš a dotace EU</a:t>
            </a:r>
          </a:p>
        </p:txBody>
      </p:sp>
      <p:pic>
        <p:nvPicPr>
          <p:cNvPr id="2050" name="Picture 2">
            <a:extLst>
              <a:ext uri="{FF2B5EF4-FFF2-40B4-BE49-F238E27FC236}">
                <a16:creationId xmlns:a16="http://schemas.microsoft.com/office/drawing/2014/main" id="{0972CD49-2018-9402-7C07-2BB2E159E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897" y="1559004"/>
            <a:ext cx="7206205" cy="405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2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1B34406-F76D-4EC4-8C49-7960F52513B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460AED8C-2179-4320-A990-F4A8FB553A70}"/>
              </a:ext>
            </a:extLst>
          </p:cNvPr>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a:extLst>
              <a:ext uri="{FF2B5EF4-FFF2-40B4-BE49-F238E27FC236}">
                <a16:creationId xmlns:a16="http://schemas.microsoft.com/office/drawing/2014/main" id="{D40D391D-22F4-49B9-81BF-648C1899B3BA}"/>
              </a:ext>
            </a:extLst>
          </p:cNvPr>
          <p:cNvSpPr>
            <a:spLocks noGrp="1"/>
          </p:cNvSpPr>
          <p:nvPr>
            <p:ph type="title"/>
          </p:nvPr>
        </p:nvSpPr>
        <p:spPr/>
        <p:txBody>
          <a:bodyPr/>
          <a:lstStyle/>
          <a:p>
            <a:r>
              <a:rPr lang="cs-CZ" dirty="0"/>
              <a:t>Evropský veřejný ochránce práv</a:t>
            </a:r>
          </a:p>
        </p:txBody>
      </p:sp>
      <p:pic>
        <p:nvPicPr>
          <p:cNvPr id="7" name="Zástupný obsah 6">
            <a:extLst>
              <a:ext uri="{FF2B5EF4-FFF2-40B4-BE49-F238E27FC236}">
                <a16:creationId xmlns:a16="http://schemas.microsoft.com/office/drawing/2014/main" id="{58D95F81-BBC1-1ACB-85CA-F4E449E5908C}"/>
              </a:ext>
            </a:extLst>
          </p:cNvPr>
          <p:cNvPicPr>
            <a:picLocks noGrp="1" noChangeAspect="1"/>
          </p:cNvPicPr>
          <p:nvPr>
            <p:ph idx="1"/>
          </p:nvPr>
        </p:nvPicPr>
        <p:blipFill>
          <a:blip r:embed="rId2"/>
          <a:stretch>
            <a:fillRect/>
          </a:stretch>
        </p:blipFill>
        <p:spPr>
          <a:xfrm>
            <a:off x="2043885" y="1706136"/>
            <a:ext cx="8428729" cy="2062976"/>
          </a:xfrm>
        </p:spPr>
      </p:pic>
      <p:sp>
        <p:nvSpPr>
          <p:cNvPr id="8" name="Zástupný obsah 4">
            <a:extLst>
              <a:ext uri="{FF2B5EF4-FFF2-40B4-BE49-F238E27FC236}">
                <a16:creationId xmlns:a16="http://schemas.microsoft.com/office/drawing/2014/main" id="{AC18FFCA-AA4B-55CF-5577-4F7877D79FDF}"/>
              </a:ext>
            </a:extLst>
          </p:cNvPr>
          <p:cNvSpPr txBox="1">
            <a:spLocks/>
          </p:cNvSpPr>
          <p:nvPr/>
        </p:nvSpPr>
        <p:spPr>
          <a:xfrm>
            <a:off x="720000" y="3869472"/>
            <a:ext cx="10753200" cy="196252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kern="0" dirty="0"/>
              <a:t>upravuje LZP EU a SFEU</a:t>
            </a:r>
          </a:p>
          <a:p>
            <a:r>
              <a:rPr lang="cs-CZ" kern="0" dirty="0"/>
              <a:t>musí být porušeno pravidlo EU</a:t>
            </a:r>
          </a:p>
          <a:p>
            <a:r>
              <a:rPr lang="cs-CZ" kern="0" dirty="0"/>
              <a:t>není to odvolání při nespokojenosti s vnitrostátním </a:t>
            </a:r>
            <a:r>
              <a:rPr lang="cs-CZ" kern="0" dirty="0" err="1"/>
              <a:t>ombusmanem</a:t>
            </a:r>
            <a:r>
              <a:rPr lang="cs-CZ" kern="0" dirty="0"/>
              <a:t> </a:t>
            </a:r>
          </a:p>
        </p:txBody>
      </p:sp>
    </p:spTree>
    <p:extLst>
      <p:ext uri="{BB962C8B-B14F-4D97-AF65-F5344CB8AC3E}">
        <p14:creationId xmlns:p14="http://schemas.microsoft.com/office/powerpoint/2010/main" val="409473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0483740-859A-4742-8310-87F8A8EED4A3}"/>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0FE1C6F1-0D0E-4B72-9067-BA3E10F35784}"/>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EF4C7337-29C2-4228-8D56-2E65F8D911EE}"/>
              </a:ext>
            </a:extLst>
          </p:cNvPr>
          <p:cNvSpPr>
            <a:spLocks noGrp="1"/>
          </p:cNvSpPr>
          <p:nvPr>
            <p:ph type="title"/>
          </p:nvPr>
        </p:nvSpPr>
        <p:spPr/>
        <p:txBody>
          <a:bodyPr/>
          <a:lstStyle/>
          <a:p>
            <a:r>
              <a:rPr lang="cs-CZ" dirty="0"/>
              <a:t>Odpověď na předchozí slide</a:t>
            </a:r>
          </a:p>
        </p:txBody>
      </p:sp>
      <p:sp>
        <p:nvSpPr>
          <p:cNvPr id="5" name="Zástupný symbol pro obsah 4">
            <a:extLst>
              <a:ext uri="{FF2B5EF4-FFF2-40B4-BE49-F238E27FC236}">
                <a16:creationId xmlns:a16="http://schemas.microsoft.com/office/drawing/2014/main" id="{7A8567A9-AC22-43E2-9B7B-EB27A223B8A3}"/>
              </a:ext>
            </a:extLst>
          </p:cNvPr>
          <p:cNvSpPr>
            <a:spLocks noGrp="1"/>
          </p:cNvSpPr>
          <p:nvPr>
            <p:ph idx="1"/>
          </p:nvPr>
        </p:nvSpPr>
        <p:spPr>
          <a:xfrm>
            <a:off x="719400" y="1652046"/>
            <a:ext cx="10753200" cy="3733869"/>
          </a:xfrm>
          <a:solidFill>
            <a:schemeClr val="accent4">
              <a:lumMod val="20000"/>
              <a:lumOff val="80000"/>
            </a:schemeClr>
          </a:solidFill>
          <a:ln>
            <a:solidFill>
              <a:schemeClr val="accent1"/>
            </a:solidFill>
          </a:ln>
        </p:spPr>
        <p:txBody>
          <a:bodyPr/>
          <a:lstStyle/>
          <a:p>
            <a:r>
              <a:rPr lang="cs-CZ" sz="2400" dirty="0">
                <a:solidFill>
                  <a:schemeClr val="tx2"/>
                </a:solidFill>
              </a:rPr>
              <a:t>ESUO </a:t>
            </a:r>
            <a:r>
              <a:rPr lang="cs-CZ" sz="2400" dirty="0"/>
              <a:t>(Pařížská smlouva)</a:t>
            </a:r>
          </a:p>
          <a:p>
            <a:r>
              <a:rPr lang="cs-CZ" sz="2400" dirty="0">
                <a:solidFill>
                  <a:schemeClr val="tx2"/>
                </a:solidFill>
              </a:rPr>
              <a:t>EHS a EURATOM </a:t>
            </a:r>
            <a:r>
              <a:rPr lang="cs-CZ" sz="2400" dirty="0"/>
              <a:t>(Římské smlouvy)</a:t>
            </a:r>
          </a:p>
          <a:p>
            <a:pPr lvl="1"/>
            <a:r>
              <a:rPr lang="cs-CZ" sz="2400" dirty="0"/>
              <a:t>Smlouva o založení EHS = </a:t>
            </a:r>
            <a:r>
              <a:rPr lang="cs-CZ" sz="2400" dirty="0">
                <a:solidFill>
                  <a:srgbClr val="0000DC"/>
                </a:solidFill>
              </a:rPr>
              <a:t>Smlouva o fungování Evropské unie (SFEU)</a:t>
            </a:r>
          </a:p>
          <a:p>
            <a:r>
              <a:rPr lang="cs-CZ" sz="2400" dirty="0"/>
              <a:t>Maastrichtská smlouva </a:t>
            </a:r>
            <a:r>
              <a:rPr lang="cs-CZ" sz="2400" dirty="0">
                <a:solidFill>
                  <a:schemeClr val="tx2"/>
                </a:solidFill>
              </a:rPr>
              <a:t>= Smlouva o Evropské unii (SEU) </a:t>
            </a:r>
          </a:p>
          <a:p>
            <a:r>
              <a:rPr lang="cs-CZ" sz="2400" dirty="0">
                <a:solidFill>
                  <a:srgbClr val="0000DC"/>
                </a:solidFill>
              </a:rPr>
              <a:t>revizní smlouvy</a:t>
            </a:r>
          </a:p>
          <a:p>
            <a:pPr lvl="1"/>
            <a:r>
              <a:rPr lang="cs-CZ" sz="2400" dirty="0"/>
              <a:t>Amsterodamská</a:t>
            </a:r>
          </a:p>
          <a:p>
            <a:pPr lvl="1"/>
            <a:r>
              <a:rPr lang="cs-CZ" sz="2400" dirty="0"/>
              <a:t>Niceská </a:t>
            </a:r>
          </a:p>
          <a:p>
            <a:pPr lvl="1"/>
            <a:r>
              <a:rPr lang="cs-CZ" sz="2400" dirty="0"/>
              <a:t>Lisabonská</a:t>
            </a:r>
          </a:p>
          <a:p>
            <a:endParaRPr lang="cs-CZ" sz="2400" dirty="0"/>
          </a:p>
        </p:txBody>
      </p:sp>
      <p:sp>
        <p:nvSpPr>
          <p:cNvPr id="7" name="Ovál 6">
            <a:extLst>
              <a:ext uri="{FF2B5EF4-FFF2-40B4-BE49-F238E27FC236}">
                <a16:creationId xmlns:a16="http://schemas.microsoft.com/office/drawing/2014/main" id="{69A22DCE-9348-42E1-8A96-DB4DEA228CBE}"/>
              </a:ext>
            </a:extLst>
          </p:cNvPr>
          <p:cNvSpPr/>
          <p:nvPr/>
        </p:nvSpPr>
        <p:spPr bwMode="auto">
          <a:xfrm>
            <a:off x="4009293" y="4441372"/>
            <a:ext cx="4401178" cy="64309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Proč se jim říká </a:t>
            </a:r>
            <a:r>
              <a:rPr lang="cs-CZ" dirty="0">
                <a:solidFill>
                  <a:schemeClr val="tx1"/>
                </a:solidFill>
                <a:latin typeface="Tahoma" pitchFamily="34" charset="0"/>
              </a:rPr>
              <a:t>revizní?</a:t>
            </a:r>
            <a:endParaRPr kumimoji="0" lang="cs-CZ" sz="24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193722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4CED35-AA80-427F-91A1-18D6B62BE9F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A2327BEA-298F-4D1E-91F6-BCCDFEC74EB2}"/>
              </a:ext>
            </a:extLst>
          </p:cNvPr>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a:extLst>
              <a:ext uri="{FF2B5EF4-FFF2-40B4-BE49-F238E27FC236}">
                <a16:creationId xmlns:a16="http://schemas.microsoft.com/office/drawing/2014/main" id="{175F2BEC-1255-42E6-A27A-6686188F34B1}"/>
              </a:ext>
            </a:extLst>
          </p:cNvPr>
          <p:cNvSpPr>
            <a:spLocks noGrp="1"/>
          </p:cNvSpPr>
          <p:nvPr>
            <p:ph type="title"/>
          </p:nvPr>
        </p:nvSpPr>
        <p:spPr/>
        <p:txBody>
          <a:bodyPr/>
          <a:lstStyle/>
          <a:p>
            <a:r>
              <a:rPr lang="cs-CZ" dirty="0"/>
              <a:t>Soudní dvůr EU</a:t>
            </a:r>
          </a:p>
        </p:txBody>
      </p:sp>
      <p:sp>
        <p:nvSpPr>
          <p:cNvPr id="5" name="Zástupný obsah 4">
            <a:extLst>
              <a:ext uri="{FF2B5EF4-FFF2-40B4-BE49-F238E27FC236}">
                <a16:creationId xmlns:a16="http://schemas.microsoft.com/office/drawing/2014/main" id="{0EE36133-79E5-4956-808C-F063695753B3}"/>
              </a:ext>
            </a:extLst>
          </p:cNvPr>
          <p:cNvSpPr>
            <a:spLocks noGrp="1"/>
          </p:cNvSpPr>
          <p:nvPr>
            <p:ph idx="1"/>
          </p:nvPr>
        </p:nvSpPr>
        <p:spPr/>
        <p:txBody>
          <a:bodyPr/>
          <a:lstStyle/>
          <a:p>
            <a:r>
              <a:rPr lang="cs-CZ" dirty="0"/>
              <a:t>v minulosti jiná soustava</a:t>
            </a:r>
          </a:p>
          <a:p>
            <a:r>
              <a:rPr lang="cs-CZ" dirty="0"/>
              <a:t>Soudní dvůr EU = označení pro soustavu soudů</a:t>
            </a:r>
          </a:p>
        </p:txBody>
      </p:sp>
      <p:graphicFrame>
        <p:nvGraphicFramePr>
          <p:cNvPr id="6" name="Diagram 5">
            <a:extLst>
              <a:ext uri="{FF2B5EF4-FFF2-40B4-BE49-F238E27FC236}">
                <a16:creationId xmlns:a16="http://schemas.microsoft.com/office/drawing/2014/main" id="{11DBA6E5-3F31-F065-A323-9B6C97E2DBFD}"/>
              </a:ext>
            </a:extLst>
          </p:cNvPr>
          <p:cNvGraphicFramePr/>
          <p:nvPr/>
        </p:nvGraphicFramePr>
        <p:xfrm>
          <a:off x="2032000" y="3122667"/>
          <a:ext cx="8128000" cy="270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339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5DA5639-16CB-93C1-026F-EC25B5B509F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4246820A-A6AB-ECB7-3922-FADE0EE6C948}"/>
              </a:ext>
            </a:extLst>
          </p:cNvPr>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a:extLst>
              <a:ext uri="{FF2B5EF4-FFF2-40B4-BE49-F238E27FC236}">
                <a16:creationId xmlns:a16="http://schemas.microsoft.com/office/drawing/2014/main" id="{BD2F358C-06EF-5077-4D4C-A4CD99FE6984}"/>
              </a:ext>
            </a:extLst>
          </p:cNvPr>
          <p:cNvSpPr>
            <a:spLocks noGrp="1"/>
          </p:cNvSpPr>
          <p:nvPr>
            <p:ph type="title"/>
          </p:nvPr>
        </p:nvSpPr>
        <p:spPr/>
        <p:txBody>
          <a:bodyPr/>
          <a:lstStyle/>
          <a:p>
            <a:r>
              <a:rPr lang="cs-CZ" dirty="0"/>
              <a:t>Tribunál</a:t>
            </a:r>
          </a:p>
        </p:txBody>
      </p:sp>
      <p:sp>
        <p:nvSpPr>
          <p:cNvPr id="5" name="Zástupný obsah 4">
            <a:extLst>
              <a:ext uri="{FF2B5EF4-FFF2-40B4-BE49-F238E27FC236}">
                <a16:creationId xmlns:a16="http://schemas.microsoft.com/office/drawing/2014/main" id="{277F4A72-E69A-60DE-FE81-FB399DCEAC9A}"/>
              </a:ext>
            </a:extLst>
          </p:cNvPr>
          <p:cNvSpPr>
            <a:spLocks noGrp="1"/>
          </p:cNvSpPr>
          <p:nvPr>
            <p:ph idx="1"/>
          </p:nvPr>
        </p:nvSpPr>
        <p:spPr>
          <a:xfrm>
            <a:off x="720000" y="1692001"/>
            <a:ext cx="10753200" cy="3959651"/>
          </a:xfrm>
          <a:solidFill>
            <a:schemeClr val="accent4">
              <a:lumMod val="20000"/>
              <a:lumOff val="80000"/>
            </a:schemeClr>
          </a:solidFill>
          <a:ln>
            <a:solidFill>
              <a:schemeClr val="accent1"/>
            </a:solidFill>
          </a:ln>
        </p:spPr>
        <p:txBody>
          <a:bodyPr/>
          <a:lstStyle/>
          <a:p>
            <a:r>
              <a:rPr lang="cs-CZ" dirty="0"/>
              <a:t>dříve jako Soud prvního stupně (dnes toto označení už ne)</a:t>
            </a:r>
          </a:p>
          <a:p>
            <a:r>
              <a:rPr lang="cs-CZ" dirty="0"/>
              <a:t>rozhoduje o </a:t>
            </a:r>
            <a:r>
              <a:rPr lang="cs-CZ" dirty="0">
                <a:solidFill>
                  <a:schemeClr val="tx2"/>
                </a:solidFill>
              </a:rPr>
              <a:t>žalobách jednotlivců </a:t>
            </a:r>
            <a:r>
              <a:rPr lang="cs-CZ" dirty="0"/>
              <a:t>(NE ČS či orgánů EU)</a:t>
            </a:r>
          </a:p>
          <a:p>
            <a:r>
              <a:rPr lang="cs-CZ" dirty="0"/>
              <a:t>ale ne, že jednotlivec bude žalován</a:t>
            </a:r>
          </a:p>
          <a:p>
            <a:r>
              <a:rPr lang="cs-CZ" dirty="0"/>
              <a:t>lze podat opravný prostředek k Soudnímu dvoru</a:t>
            </a:r>
          </a:p>
          <a:p>
            <a:r>
              <a:rPr lang="cs-CZ" dirty="0"/>
              <a:t>54 soudců </a:t>
            </a:r>
          </a:p>
          <a:p>
            <a:r>
              <a:rPr lang="cs-CZ" dirty="0"/>
              <a:t>například spory plynoucí z práva duševního vlastnictví</a:t>
            </a:r>
          </a:p>
        </p:txBody>
      </p:sp>
    </p:spTree>
    <p:extLst>
      <p:ext uri="{BB962C8B-B14F-4D97-AF65-F5344CB8AC3E}">
        <p14:creationId xmlns:p14="http://schemas.microsoft.com/office/powerpoint/2010/main" val="25347600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580E208-1937-6B99-82FB-C97EC1CB1E42}"/>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265BBA1F-DB53-167C-C963-888690907FEF}"/>
              </a:ext>
            </a:extLst>
          </p:cNvPr>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a:extLst>
              <a:ext uri="{FF2B5EF4-FFF2-40B4-BE49-F238E27FC236}">
                <a16:creationId xmlns:a16="http://schemas.microsoft.com/office/drawing/2014/main" id="{7C46C15A-ECE2-4A6F-9D48-D43902FAAF74}"/>
              </a:ext>
            </a:extLst>
          </p:cNvPr>
          <p:cNvSpPr>
            <a:spLocks noGrp="1"/>
          </p:cNvSpPr>
          <p:nvPr>
            <p:ph type="title"/>
          </p:nvPr>
        </p:nvSpPr>
        <p:spPr/>
        <p:txBody>
          <a:bodyPr/>
          <a:lstStyle/>
          <a:p>
            <a:r>
              <a:rPr lang="cs-CZ" dirty="0"/>
              <a:t>Soudní dvůr</a:t>
            </a:r>
          </a:p>
        </p:txBody>
      </p:sp>
      <p:sp>
        <p:nvSpPr>
          <p:cNvPr id="5" name="Zástupný obsah 4">
            <a:extLst>
              <a:ext uri="{FF2B5EF4-FFF2-40B4-BE49-F238E27FC236}">
                <a16:creationId xmlns:a16="http://schemas.microsoft.com/office/drawing/2014/main" id="{011F5734-B05D-6ED4-4DE4-55A912589487}"/>
              </a:ext>
            </a:extLst>
          </p:cNvPr>
          <p:cNvSpPr>
            <a:spLocks noGrp="1"/>
          </p:cNvSpPr>
          <p:nvPr>
            <p:ph idx="1"/>
          </p:nvPr>
        </p:nvSpPr>
        <p:spPr>
          <a:xfrm>
            <a:off x="720000" y="1692002"/>
            <a:ext cx="10753200" cy="3313135"/>
          </a:xfrm>
          <a:solidFill>
            <a:schemeClr val="accent4">
              <a:lumMod val="20000"/>
              <a:lumOff val="80000"/>
            </a:schemeClr>
          </a:solidFill>
          <a:ln>
            <a:solidFill>
              <a:schemeClr val="accent1"/>
            </a:solidFill>
          </a:ln>
        </p:spPr>
        <p:txBody>
          <a:bodyPr/>
          <a:lstStyle/>
          <a:p>
            <a:r>
              <a:rPr lang="cs-CZ" dirty="0"/>
              <a:t>27 soudců – nezávislí na členském státě </a:t>
            </a:r>
          </a:p>
          <a:p>
            <a:r>
              <a:rPr lang="cs-CZ" dirty="0"/>
              <a:t>6 let, volí předsedu </a:t>
            </a:r>
          </a:p>
          <a:p>
            <a:r>
              <a:rPr lang="cs-CZ" dirty="0"/>
              <a:t>kromě soudců tzv. </a:t>
            </a:r>
            <a:r>
              <a:rPr lang="cs-CZ" dirty="0">
                <a:solidFill>
                  <a:schemeClr val="tx2"/>
                </a:solidFill>
              </a:rPr>
              <a:t>generální advokáti </a:t>
            </a:r>
            <a:r>
              <a:rPr lang="cs-CZ" dirty="0"/>
              <a:t>– stanovisko k řešení případů – vyloženě právní rozbor (a skutkový), formulují návrh rozhodnutí (pro soudce ale nezávazné)</a:t>
            </a:r>
          </a:p>
        </p:txBody>
      </p:sp>
    </p:spTree>
    <p:extLst>
      <p:ext uri="{BB962C8B-B14F-4D97-AF65-F5344CB8AC3E}">
        <p14:creationId xmlns:p14="http://schemas.microsoft.com/office/powerpoint/2010/main" val="1946617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FA447A3-ECD4-94BA-079D-4D8A8B1D0BE4}"/>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28445E10-9076-7841-81F0-B514843B5C49}"/>
              </a:ext>
            </a:extLst>
          </p:cNvPr>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4" name="Nadpis 3">
            <a:extLst>
              <a:ext uri="{FF2B5EF4-FFF2-40B4-BE49-F238E27FC236}">
                <a16:creationId xmlns:a16="http://schemas.microsoft.com/office/drawing/2014/main" id="{1C4E1C7F-83F5-5567-1B13-4812A2BADE3A}"/>
              </a:ext>
            </a:extLst>
          </p:cNvPr>
          <p:cNvSpPr>
            <a:spLocks noGrp="1"/>
          </p:cNvSpPr>
          <p:nvPr>
            <p:ph type="title"/>
          </p:nvPr>
        </p:nvSpPr>
        <p:spPr/>
        <p:txBody>
          <a:bodyPr/>
          <a:lstStyle/>
          <a:p>
            <a:r>
              <a:rPr lang="cs-CZ" dirty="0"/>
              <a:t>Soudní dvůr EU obecně</a:t>
            </a:r>
          </a:p>
        </p:txBody>
      </p:sp>
      <p:sp>
        <p:nvSpPr>
          <p:cNvPr id="5" name="Zástupný obsah 4">
            <a:extLst>
              <a:ext uri="{FF2B5EF4-FFF2-40B4-BE49-F238E27FC236}">
                <a16:creationId xmlns:a16="http://schemas.microsoft.com/office/drawing/2014/main" id="{B7E50CE7-75B1-A15E-4F0A-5A7D047472B1}"/>
              </a:ext>
            </a:extLst>
          </p:cNvPr>
          <p:cNvSpPr>
            <a:spLocks noGrp="1"/>
          </p:cNvSpPr>
          <p:nvPr>
            <p:ph idx="1"/>
          </p:nvPr>
        </p:nvSpPr>
        <p:spPr>
          <a:solidFill>
            <a:schemeClr val="accent4">
              <a:lumMod val="20000"/>
              <a:lumOff val="80000"/>
            </a:schemeClr>
          </a:solidFill>
          <a:ln>
            <a:solidFill>
              <a:schemeClr val="accent1"/>
            </a:solidFill>
          </a:ln>
        </p:spPr>
        <p:txBody>
          <a:bodyPr/>
          <a:lstStyle/>
          <a:p>
            <a:r>
              <a:rPr lang="cs-CZ" dirty="0"/>
              <a:t>jednací jazyk – jazyk kteréhokoliv ČS může být</a:t>
            </a:r>
          </a:p>
          <a:p>
            <a:r>
              <a:rPr lang="cs-CZ" dirty="0"/>
              <a:t>řeší spory </a:t>
            </a:r>
          </a:p>
          <a:p>
            <a:r>
              <a:rPr lang="cs-CZ" dirty="0"/>
              <a:t>zajišťuje jednotný výklad pravidel (práva) EU</a:t>
            </a:r>
          </a:p>
          <a:p>
            <a:r>
              <a:rPr lang="cs-CZ" dirty="0"/>
              <a:t>funkce „ústavního (správního) soudu EU“</a:t>
            </a:r>
          </a:p>
          <a:p>
            <a:r>
              <a:rPr lang="cs-CZ" dirty="0"/>
              <a:t>sídlo Lucemburk</a:t>
            </a:r>
          </a:p>
          <a:p>
            <a:r>
              <a:rPr lang="cs-CZ" b="1" dirty="0">
                <a:solidFill>
                  <a:schemeClr val="tx2"/>
                </a:solidFill>
              </a:rPr>
              <a:t>NESLOUŽÍ K ODVOLÁNÍ Z ČLENSKÝCH STÁTŮ !!!</a:t>
            </a:r>
          </a:p>
        </p:txBody>
      </p:sp>
    </p:spTree>
    <p:extLst>
      <p:ext uri="{BB962C8B-B14F-4D97-AF65-F5344CB8AC3E}">
        <p14:creationId xmlns:p14="http://schemas.microsoft.com/office/powerpoint/2010/main" val="3453811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459B19A-FE80-02D3-9735-F5B2C11D8AB2}"/>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622C1665-A7AF-4F41-BE76-D92872DC284E}"/>
              </a:ext>
            </a:extLst>
          </p:cNvPr>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pic>
        <p:nvPicPr>
          <p:cNvPr id="3074" name="Picture 2" descr="Soudní dvůr EU jako klíčový hráč evropské integrace – EURACTIV.cz">
            <a:extLst>
              <a:ext uri="{FF2B5EF4-FFF2-40B4-BE49-F238E27FC236}">
                <a16:creationId xmlns:a16="http://schemas.microsoft.com/office/drawing/2014/main" id="{205D57F8-A4CD-11BB-C329-A3C04BD7A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000" y="504414"/>
            <a:ext cx="7920000" cy="528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135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E423E2F-39F4-4438-B023-6E62298601F0}"/>
              </a:ext>
            </a:extLst>
          </p:cNvPr>
          <p:cNvSpPr>
            <a:spLocks noGrp="1"/>
          </p:cNvSpPr>
          <p:nvPr>
            <p:ph type="ftr" sz="quarter" idx="10"/>
          </p:nvPr>
        </p:nvSpPr>
        <p:spPr/>
        <p:txBody>
          <a:bodyPr/>
          <a:lstStyle/>
          <a:p>
            <a:r>
              <a:rPr lang="cs-CZ" altLang="cs-CZ"/>
              <a:t>JUDr. Malachta, KOV - EI</a:t>
            </a:r>
            <a:endParaRPr lang="cs-CZ" altLang="cs-CZ" dirty="0"/>
          </a:p>
        </p:txBody>
      </p:sp>
      <p:sp>
        <p:nvSpPr>
          <p:cNvPr id="3" name="Zástupný symbol pro číslo snímku 2">
            <a:extLst>
              <a:ext uri="{FF2B5EF4-FFF2-40B4-BE49-F238E27FC236}">
                <a16:creationId xmlns:a16="http://schemas.microsoft.com/office/drawing/2014/main" id="{C867E73C-EDE7-4040-A87C-E4A2F8CD16DD}"/>
              </a:ext>
            </a:extLst>
          </p:cNvPr>
          <p:cNvSpPr>
            <a:spLocks noGrp="1"/>
          </p:cNvSpPr>
          <p:nvPr>
            <p:ph type="sldNum" sz="quarter" idx="11"/>
          </p:nvPr>
        </p:nvSpPr>
        <p:spPr/>
        <p:txBody>
          <a:bodyPr/>
          <a:lstStyle/>
          <a:p>
            <a:fld id="{D6D6C118-631F-4A80-9886-907009361577}" type="slidenum">
              <a:rPr lang="cs-CZ" altLang="cs-CZ" smtClean="0"/>
              <a:pPr/>
              <a:t>65</a:t>
            </a:fld>
            <a:endParaRPr lang="cs-CZ" altLang="cs-CZ" dirty="0"/>
          </a:p>
        </p:txBody>
      </p:sp>
      <p:sp>
        <p:nvSpPr>
          <p:cNvPr id="4" name="Nadpis 3">
            <a:extLst>
              <a:ext uri="{FF2B5EF4-FFF2-40B4-BE49-F238E27FC236}">
                <a16:creationId xmlns:a16="http://schemas.microsoft.com/office/drawing/2014/main" id="{AE78DE79-3C9A-4D62-8531-CB5B15CE9333}"/>
              </a:ext>
            </a:extLst>
          </p:cNvPr>
          <p:cNvSpPr>
            <a:spLocks noGrp="1"/>
          </p:cNvSpPr>
          <p:nvPr>
            <p:ph type="title"/>
          </p:nvPr>
        </p:nvSpPr>
        <p:spPr/>
        <p:txBody>
          <a:bodyPr/>
          <a:lstStyle/>
          <a:p>
            <a:r>
              <a:rPr lang="cs-CZ" dirty="0"/>
              <a:t>Evropský soud pro lidská práva</a:t>
            </a:r>
          </a:p>
        </p:txBody>
      </p:sp>
      <p:sp>
        <p:nvSpPr>
          <p:cNvPr id="5" name="Zástupný obsah 4">
            <a:extLst>
              <a:ext uri="{FF2B5EF4-FFF2-40B4-BE49-F238E27FC236}">
                <a16:creationId xmlns:a16="http://schemas.microsoft.com/office/drawing/2014/main" id="{204105F9-A2EB-495B-8EEA-FAF5BB0DF44E}"/>
              </a:ext>
            </a:extLst>
          </p:cNvPr>
          <p:cNvSpPr>
            <a:spLocks noGrp="1"/>
          </p:cNvSpPr>
          <p:nvPr>
            <p:ph idx="1"/>
          </p:nvPr>
        </p:nvSpPr>
        <p:spPr>
          <a:xfrm>
            <a:off x="720000" y="1602002"/>
            <a:ext cx="10753200" cy="4535998"/>
          </a:xfrm>
          <a:solidFill>
            <a:schemeClr val="accent4">
              <a:lumMod val="20000"/>
              <a:lumOff val="80000"/>
            </a:schemeClr>
          </a:solidFill>
          <a:ln>
            <a:solidFill>
              <a:schemeClr val="accent1"/>
            </a:solidFill>
          </a:ln>
        </p:spPr>
        <p:txBody>
          <a:bodyPr/>
          <a:lstStyle/>
          <a:p>
            <a:r>
              <a:rPr lang="cs-CZ" sz="2400" dirty="0"/>
              <a:t>sídlo Štrasburk</a:t>
            </a:r>
          </a:p>
          <a:p>
            <a:r>
              <a:rPr lang="cs-CZ" sz="2400" dirty="0"/>
              <a:t>počet soudců = počet smluvních států </a:t>
            </a:r>
            <a:r>
              <a:rPr lang="cs-CZ" sz="2400" dirty="0">
                <a:solidFill>
                  <a:schemeClr val="tx2"/>
                </a:solidFill>
              </a:rPr>
              <a:t>Evropské úmluvy o lidských právech</a:t>
            </a:r>
            <a:r>
              <a:rPr lang="cs-CZ" sz="2400" dirty="0"/>
              <a:t>, voleni na 9 let Parlamentním shromážděním Rady Evropy</a:t>
            </a:r>
          </a:p>
          <a:p>
            <a:r>
              <a:rPr lang="cs-CZ" sz="2400" dirty="0"/>
              <a:t>soudci jednají jen na základě stížností:</a:t>
            </a:r>
          </a:p>
          <a:p>
            <a:pPr lvl="1"/>
            <a:r>
              <a:rPr lang="cs-CZ" sz="2400" dirty="0">
                <a:solidFill>
                  <a:schemeClr val="tx2"/>
                </a:solidFill>
              </a:rPr>
              <a:t>individuální stížnosti</a:t>
            </a:r>
            <a:r>
              <a:rPr lang="cs-CZ" sz="2400" dirty="0"/>
              <a:t> – podané jednotlivci či skupinou jednotlivců (FO, PO)</a:t>
            </a:r>
            <a:endParaRPr lang="cs-CZ" sz="2400" dirty="0">
              <a:solidFill>
                <a:schemeClr val="tx2"/>
              </a:solidFill>
            </a:endParaRPr>
          </a:p>
          <a:p>
            <a:pPr lvl="1"/>
            <a:r>
              <a:rPr lang="cs-CZ" sz="2400" dirty="0">
                <a:solidFill>
                  <a:schemeClr val="tx2"/>
                </a:solidFill>
              </a:rPr>
              <a:t>mezistátní stížnosti – </a:t>
            </a:r>
            <a:r>
              <a:rPr lang="cs-CZ" sz="2400" dirty="0"/>
              <a:t>podané státem vůči jinému státu</a:t>
            </a:r>
          </a:p>
          <a:p>
            <a:r>
              <a:rPr lang="cs-CZ" sz="2400" dirty="0"/>
              <a:t>stížnost vždy musí směřovat proti smluvnímu státu Úmluvy!</a:t>
            </a:r>
          </a:p>
          <a:p>
            <a:r>
              <a:rPr lang="cs-CZ" sz="2400" dirty="0"/>
              <a:t>můžete se obrátit Vy přes formulář, řízení není zpoplatněno, není nutné být ani zastoupen advokátem – přístup soudu má být pro každého</a:t>
            </a:r>
          </a:p>
          <a:p>
            <a:endParaRPr lang="cs-CZ" sz="2400" dirty="0"/>
          </a:p>
        </p:txBody>
      </p:sp>
    </p:spTree>
    <p:extLst>
      <p:ext uri="{BB962C8B-B14F-4D97-AF65-F5344CB8AC3E}">
        <p14:creationId xmlns:p14="http://schemas.microsoft.com/office/powerpoint/2010/main" val="2316271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69F647-AAC8-4C90-BB46-BA404CB5962C}"/>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43E78EB3-C293-42B6-A3D5-EA99CF507015}"/>
              </a:ext>
            </a:extLst>
          </p:cNvPr>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
        <p:nvSpPr>
          <p:cNvPr id="4" name="Nadpis 3">
            <a:extLst>
              <a:ext uri="{FF2B5EF4-FFF2-40B4-BE49-F238E27FC236}">
                <a16:creationId xmlns:a16="http://schemas.microsoft.com/office/drawing/2014/main" id="{ABAEB53C-D2BD-4C57-A606-793DE487F92C}"/>
              </a:ext>
            </a:extLst>
          </p:cNvPr>
          <p:cNvSpPr>
            <a:spLocks noGrp="1"/>
          </p:cNvSpPr>
          <p:nvPr>
            <p:ph type="title"/>
          </p:nvPr>
        </p:nvSpPr>
        <p:spPr/>
        <p:txBody>
          <a:bodyPr/>
          <a:lstStyle/>
          <a:p>
            <a:r>
              <a:rPr lang="cs-CZ" dirty="0"/>
              <a:t>ESLP – pokračování </a:t>
            </a:r>
          </a:p>
        </p:txBody>
      </p:sp>
      <p:sp>
        <p:nvSpPr>
          <p:cNvPr id="5" name="Zástupný obsah 4">
            <a:extLst>
              <a:ext uri="{FF2B5EF4-FFF2-40B4-BE49-F238E27FC236}">
                <a16:creationId xmlns:a16="http://schemas.microsoft.com/office/drawing/2014/main" id="{98145E7A-BB03-4803-8D6E-38D6AB1B4823}"/>
              </a:ext>
            </a:extLst>
          </p:cNvPr>
          <p:cNvSpPr>
            <a:spLocks noGrp="1"/>
          </p:cNvSpPr>
          <p:nvPr>
            <p:ph idx="1"/>
          </p:nvPr>
        </p:nvSpPr>
        <p:spPr>
          <a:xfrm>
            <a:off x="720000" y="1692002"/>
            <a:ext cx="10753200" cy="3518976"/>
          </a:xfrm>
          <a:solidFill>
            <a:schemeClr val="accent4">
              <a:lumMod val="20000"/>
              <a:lumOff val="80000"/>
            </a:schemeClr>
          </a:solidFill>
          <a:ln>
            <a:solidFill>
              <a:schemeClr val="accent1"/>
            </a:solidFill>
          </a:ln>
        </p:spPr>
        <p:txBody>
          <a:bodyPr/>
          <a:lstStyle/>
          <a:p>
            <a:r>
              <a:rPr lang="cs-CZ" sz="2400" dirty="0"/>
              <a:t>je nutné stížnost podat do 4 měsíců po posledním soudním rozhodnutí</a:t>
            </a:r>
          </a:p>
          <a:p>
            <a:r>
              <a:rPr lang="cs-CZ" sz="2400" dirty="0"/>
              <a:t>je nutné vyčerpat všechny opravné prostředky ve vnitrostátním právu</a:t>
            </a:r>
          </a:p>
          <a:p>
            <a:r>
              <a:rPr lang="cs-CZ" sz="2400" dirty="0"/>
              <a:t>musí být tvrzeno porušení práva stanovené Evropskou úmluvou o lidských právech či Protokoly k ní</a:t>
            </a:r>
          </a:p>
          <a:p>
            <a:r>
              <a:rPr lang="cs-CZ" sz="2400" dirty="0"/>
              <a:t>rozhodnutí jsou pro soudy závazná pro smluvní státy</a:t>
            </a:r>
          </a:p>
          <a:p>
            <a:r>
              <a:rPr lang="cs-CZ" sz="2400" dirty="0"/>
              <a:t>zpravidla stížnosti na porušení práva na spravedlivý proces, délka řízení</a:t>
            </a:r>
          </a:p>
        </p:txBody>
      </p:sp>
    </p:spTree>
    <p:extLst>
      <p:ext uri="{BB962C8B-B14F-4D97-AF65-F5344CB8AC3E}">
        <p14:creationId xmlns:p14="http://schemas.microsoft.com/office/powerpoint/2010/main" val="526092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6ABA4B3-9991-4B1D-B7EB-66AFEBC06AAC}"/>
              </a:ext>
            </a:extLst>
          </p:cNvPr>
          <p:cNvSpPr>
            <a:spLocks noGrp="1"/>
          </p:cNvSpPr>
          <p:nvPr>
            <p:ph type="ftr" sz="quarter" idx="10"/>
          </p:nvPr>
        </p:nvSpPr>
        <p:spPr/>
        <p:txBody>
          <a:bodyPr/>
          <a:lstStyle/>
          <a:p>
            <a:r>
              <a:rPr lang="cs-CZ" altLang="cs-CZ"/>
              <a:t>JUDr. Malachta, KOV - EI</a:t>
            </a:r>
            <a:endParaRPr lang="cs-CZ" altLang="cs-CZ" dirty="0"/>
          </a:p>
        </p:txBody>
      </p:sp>
      <p:sp>
        <p:nvSpPr>
          <p:cNvPr id="3" name="Zástupný symbol pro číslo snímku 2">
            <a:extLst>
              <a:ext uri="{FF2B5EF4-FFF2-40B4-BE49-F238E27FC236}">
                <a16:creationId xmlns:a16="http://schemas.microsoft.com/office/drawing/2014/main" id="{2EA1C791-F61F-4ACA-94C1-72E8146D9DB0}"/>
              </a:ext>
            </a:extLst>
          </p:cNvPr>
          <p:cNvSpPr>
            <a:spLocks noGrp="1"/>
          </p:cNvSpPr>
          <p:nvPr>
            <p:ph type="sldNum" sz="quarter" idx="11"/>
          </p:nvPr>
        </p:nvSpPr>
        <p:spPr/>
        <p:txBody>
          <a:bodyPr/>
          <a:lstStyle/>
          <a:p>
            <a:fld id="{D6D6C118-631F-4A80-9886-907009361577}" type="slidenum">
              <a:rPr lang="cs-CZ" altLang="cs-CZ" smtClean="0"/>
              <a:pPr/>
              <a:t>67</a:t>
            </a:fld>
            <a:endParaRPr lang="cs-CZ" altLang="cs-CZ" dirty="0"/>
          </a:p>
        </p:txBody>
      </p:sp>
      <p:pic>
        <p:nvPicPr>
          <p:cNvPr id="1026" name="Picture 2" descr="Pozor! Od 1. února 2022 se zkracuje lhůta pro podávání stížností k ESLP -  Svět práva - Advokátní deník">
            <a:extLst>
              <a:ext uri="{FF2B5EF4-FFF2-40B4-BE49-F238E27FC236}">
                <a16:creationId xmlns:a16="http://schemas.microsoft.com/office/drawing/2014/main" id="{DF5FE4C7-C423-46BC-AE35-90E33D3CF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90588"/>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3334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KOV - EI</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sp>
        <p:nvSpPr>
          <p:cNvPr id="6" name="Nadpis 5"/>
          <p:cNvSpPr>
            <a:spLocks noGrp="1"/>
          </p:cNvSpPr>
          <p:nvPr>
            <p:ph type="title"/>
          </p:nvPr>
        </p:nvSpPr>
        <p:spPr/>
        <p:txBody>
          <a:bodyPr/>
          <a:lstStyle/>
          <a:p>
            <a:pPr algn="ctr"/>
            <a:r>
              <a:rPr lang="cs-CZ" dirty="0"/>
              <a:t>DĚKUJI </a:t>
            </a:r>
            <a:br>
              <a:rPr lang="cs-CZ" dirty="0"/>
            </a:br>
            <a:r>
              <a:rPr lang="cs-CZ" sz="2800" dirty="0"/>
              <a:t>malachta@mail.muni.cz</a:t>
            </a:r>
          </a:p>
        </p:txBody>
      </p:sp>
    </p:spTree>
    <p:extLst>
      <p:ext uri="{BB962C8B-B14F-4D97-AF65-F5344CB8AC3E}">
        <p14:creationId xmlns:p14="http://schemas.microsoft.com/office/powerpoint/2010/main" val="33193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A371325-4D50-4634-9730-4592516958D9}"/>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6CD688DE-013E-4109-8932-CCDD97959711}"/>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2C152E70-89B9-4573-B195-D3F267487ACD}"/>
              </a:ext>
            </a:extLst>
          </p:cNvPr>
          <p:cNvSpPr>
            <a:spLocks noGrp="1"/>
          </p:cNvSpPr>
          <p:nvPr>
            <p:ph type="title"/>
          </p:nvPr>
        </p:nvSpPr>
        <p:spPr/>
        <p:txBody>
          <a:bodyPr/>
          <a:lstStyle/>
          <a:p>
            <a:r>
              <a:rPr lang="cs-CZ" dirty="0"/>
              <a:t>Příklad: Ratifikace Lisabonské smlouvy</a:t>
            </a:r>
          </a:p>
        </p:txBody>
      </p:sp>
      <p:sp>
        <p:nvSpPr>
          <p:cNvPr id="5" name="Zástupný obsah 4">
            <a:extLst>
              <a:ext uri="{FF2B5EF4-FFF2-40B4-BE49-F238E27FC236}">
                <a16:creationId xmlns:a16="http://schemas.microsoft.com/office/drawing/2014/main" id="{CD8208FB-8BFD-44C3-9058-9B06DA169627}"/>
              </a:ext>
            </a:extLst>
          </p:cNvPr>
          <p:cNvSpPr>
            <a:spLocks noGrp="1"/>
          </p:cNvSpPr>
          <p:nvPr>
            <p:ph idx="1"/>
          </p:nvPr>
        </p:nvSpPr>
        <p:spPr>
          <a:xfrm>
            <a:off x="720000" y="1561407"/>
            <a:ext cx="11177248" cy="2146435"/>
          </a:xfrm>
        </p:spPr>
        <p:txBody>
          <a:bodyPr/>
          <a:lstStyle/>
          <a:p>
            <a:r>
              <a:rPr lang="cs-CZ" sz="2400" dirty="0"/>
              <a:t>Lisabonskou smlouvu muselo ratifikovat všech tehdejších 27 členských států EU</a:t>
            </a:r>
          </a:p>
          <a:p>
            <a:r>
              <a:rPr lang="cs-CZ" sz="2400" dirty="0"/>
              <a:t>Co to je ratifikace smlouvy a k čemu slouží?</a:t>
            </a:r>
          </a:p>
          <a:p>
            <a:r>
              <a:rPr lang="cs-CZ" sz="2400" dirty="0"/>
              <a:t>Co kdyby jeden stát neratifikoval? Co kdyby neratifikovala více jak polovina členských států?</a:t>
            </a:r>
          </a:p>
        </p:txBody>
      </p:sp>
      <p:pic>
        <p:nvPicPr>
          <p:cNvPr id="6" name="Obrázek 5">
            <a:extLst>
              <a:ext uri="{FF2B5EF4-FFF2-40B4-BE49-F238E27FC236}">
                <a16:creationId xmlns:a16="http://schemas.microsoft.com/office/drawing/2014/main" id="{E82CBCB9-0AC4-4F6E-B947-A86E661A0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565" y="3429000"/>
            <a:ext cx="6325461" cy="3051000"/>
          </a:xfrm>
          <a:prstGeom prst="rect">
            <a:avLst/>
          </a:prstGeom>
        </p:spPr>
      </p:pic>
    </p:spTree>
    <p:extLst>
      <p:ext uri="{BB962C8B-B14F-4D97-AF65-F5344CB8AC3E}">
        <p14:creationId xmlns:p14="http://schemas.microsoft.com/office/powerpoint/2010/main" val="33355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36CBC3-2F65-486F-B80E-744E09D718B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13915B9C-A5F6-4ABC-B5B5-C43DDB294609}"/>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6" name="Zástupný obsah 5">
            <a:extLst>
              <a:ext uri="{FF2B5EF4-FFF2-40B4-BE49-F238E27FC236}">
                <a16:creationId xmlns:a16="http://schemas.microsoft.com/office/drawing/2014/main" id="{BCC1B90A-F68D-4A13-9257-0C03F60F5C7C}"/>
              </a:ext>
            </a:extLst>
          </p:cNvPr>
          <p:cNvPicPr>
            <a:picLocks noGrp="1"/>
          </p:cNvPicPr>
          <p:nvPr>
            <p:ph idx="1"/>
          </p:nvPr>
        </p:nvPicPr>
        <p:blipFill>
          <a:blip r:embed="rId2"/>
          <a:stretch>
            <a:fillRect/>
          </a:stretch>
        </p:blipFill>
        <p:spPr>
          <a:xfrm>
            <a:off x="2783393" y="532562"/>
            <a:ext cx="6219930" cy="5695437"/>
          </a:xfrm>
          <a:prstGeom prst="rect">
            <a:avLst/>
          </a:prstGeom>
        </p:spPr>
      </p:pic>
    </p:spTree>
    <p:extLst>
      <p:ext uri="{BB962C8B-B14F-4D97-AF65-F5344CB8AC3E}">
        <p14:creationId xmlns:p14="http://schemas.microsoft.com/office/powerpoint/2010/main" val="269787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01A758A-7C76-4224-8769-AB6CA9CDEAE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B42FC44D-513F-4614-9AF2-BD045339AD6B}"/>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1AF587CF-84F7-443A-B949-EBD6E0AC0076}"/>
              </a:ext>
            </a:extLst>
          </p:cNvPr>
          <p:cNvSpPr>
            <a:spLocks noGrp="1"/>
          </p:cNvSpPr>
          <p:nvPr>
            <p:ph type="title"/>
          </p:nvPr>
        </p:nvSpPr>
        <p:spPr/>
        <p:txBody>
          <a:bodyPr/>
          <a:lstStyle/>
          <a:p>
            <a:r>
              <a:rPr lang="cs-CZ" dirty="0"/>
              <a:t>Příklad: „článek 50 Lisabonské smlouvy“</a:t>
            </a:r>
          </a:p>
        </p:txBody>
      </p:sp>
      <p:sp>
        <p:nvSpPr>
          <p:cNvPr id="5" name="Zástupný symbol pro obsah 4">
            <a:extLst>
              <a:ext uri="{FF2B5EF4-FFF2-40B4-BE49-F238E27FC236}">
                <a16:creationId xmlns:a16="http://schemas.microsoft.com/office/drawing/2014/main" id="{180AD0A9-E3C9-4BE8-81BF-752394599037}"/>
              </a:ext>
            </a:extLst>
          </p:cNvPr>
          <p:cNvSpPr>
            <a:spLocks noGrp="1"/>
          </p:cNvSpPr>
          <p:nvPr>
            <p:ph idx="1"/>
          </p:nvPr>
        </p:nvSpPr>
        <p:spPr>
          <a:xfrm>
            <a:off x="720000" y="1692002"/>
            <a:ext cx="10753200" cy="3040772"/>
          </a:xfrm>
          <a:solidFill>
            <a:schemeClr val="accent2">
              <a:lumMod val="20000"/>
              <a:lumOff val="80000"/>
            </a:schemeClr>
          </a:solidFill>
          <a:ln>
            <a:solidFill>
              <a:srgbClr val="C00000"/>
            </a:solidFill>
          </a:ln>
        </p:spPr>
        <p:txBody>
          <a:bodyPr/>
          <a:lstStyle/>
          <a:p>
            <a:r>
              <a:rPr lang="cs-CZ" sz="2400" dirty="0">
                <a:hlinkClick r:id="rId2"/>
              </a:rPr>
              <a:t>https://www.google.com/</a:t>
            </a:r>
            <a:r>
              <a:rPr lang="cs-CZ" sz="2400" dirty="0" err="1">
                <a:hlinkClick r:id="rId2"/>
              </a:rPr>
              <a:t>search?q</a:t>
            </a:r>
            <a:r>
              <a:rPr lang="cs-CZ" sz="2400" dirty="0">
                <a:hlinkClick r:id="rId2"/>
              </a:rPr>
              <a:t>=%C4%8Dl%C3%A1nek+50+lisabonsk%C3%A9+smlouvy&amp;rlz=1C1GCEA_enCZ924CZ924&amp;oq=%C4%8Dl%C3%A1nek+50+lisabonsk%C3%A9+smlouvy&amp;aqs=chrome..69i57.7017j0j7&amp;sourceid=</a:t>
            </a:r>
            <a:r>
              <a:rPr lang="cs-CZ" sz="2400" dirty="0" err="1">
                <a:hlinkClick r:id="rId2"/>
              </a:rPr>
              <a:t>chrome&amp;ie</a:t>
            </a:r>
            <a:r>
              <a:rPr lang="cs-CZ" sz="2400" dirty="0">
                <a:hlinkClick r:id="rId2"/>
              </a:rPr>
              <a:t>=UTF-8</a:t>
            </a:r>
            <a:r>
              <a:rPr lang="cs-CZ" sz="2400" dirty="0"/>
              <a:t> </a:t>
            </a:r>
          </a:p>
          <a:p>
            <a:r>
              <a:rPr lang="cs-CZ" sz="2400" dirty="0">
                <a:hlinkClick r:id="rId3"/>
              </a:rPr>
              <a:t>https://www.mvcr.cz/clanek/agenda-eu-na-mv-lisabonska-smlouva.aspx</a:t>
            </a:r>
            <a:r>
              <a:rPr lang="cs-CZ" sz="2400" dirty="0"/>
              <a:t> </a:t>
            </a:r>
          </a:p>
        </p:txBody>
      </p:sp>
    </p:spTree>
    <p:extLst>
      <p:ext uri="{BB962C8B-B14F-4D97-AF65-F5344CB8AC3E}">
        <p14:creationId xmlns:p14="http://schemas.microsoft.com/office/powerpoint/2010/main" val="107366840"/>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0</TotalTime>
  <Words>3727</Words>
  <Application>Microsoft Office PowerPoint</Application>
  <PresentationFormat>Širokoúhlá obrazovka</PresentationFormat>
  <Paragraphs>491</Paragraphs>
  <Slides>68</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68</vt:i4>
      </vt:variant>
    </vt:vector>
  </HeadingPairs>
  <TitlesOfParts>
    <vt:vector size="72" baseType="lpstr">
      <vt:lpstr>Arial</vt:lpstr>
      <vt:lpstr>Tahoma</vt:lpstr>
      <vt:lpstr>Wingdings</vt:lpstr>
      <vt:lpstr>Prezentace_MU_CZ</vt:lpstr>
      <vt:lpstr>Evropská integrace  2. seminář</vt:lpstr>
      <vt:lpstr>Opakování minulého semináře</vt:lpstr>
      <vt:lpstr>K méně úspěšným otázkám v Kahoot patřila….</vt:lpstr>
      <vt:lpstr>Nejvýznamnější milníky</vt:lpstr>
      <vt:lpstr>Něco málo z historie: pospojujte</vt:lpstr>
      <vt:lpstr>Odpověď na předchozí slide</vt:lpstr>
      <vt:lpstr>Příklad: Ratifikace Lisabonské smlouvy</vt:lpstr>
      <vt:lpstr>Prezentace aplikace PowerPoint</vt:lpstr>
      <vt:lpstr>Příklad: „článek 50 Lisabonské smlouvy“</vt:lpstr>
      <vt:lpstr>Výběr z historie…</vt:lpstr>
      <vt:lpstr>Pozor ale</vt:lpstr>
      <vt:lpstr>Právo EU</vt:lpstr>
      <vt:lpstr>Brainstorming</vt:lpstr>
      <vt:lpstr>Prezentace aplikace PowerPoint</vt:lpstr>
      <vt:lpstr>Právo EU</vt:lpstr>
      <vt:lpstr>Právo EU</vt:lpstr>
      <vt:lpstr>Primární právo EU</vt:lpstr>
      <vt:lpstr>Primární právo EU</vt:lpstr>
      <vt:lpstr>Sekundární právo</vt:lpstr>
      <vt:lpstr>Teoretická otázka 2 ze zadání na seminář</vt:lpstr>
      <vt:lpstr>Nařízení – článek 288 SFEU</vt:lpstr>
      <vt:lpstr>Směrnice – článek 288 SFEU</vt:lpstr>
      <vt:lpstr>Rozhodnutí – článek 288 SFEU </vt:lpstr>
      <vt:lpstr>Kde najdeme?</vt:lpstr>
      <vt:lpstr>Jak takové prameny vypadají?</vt:lpstr>
      <vt:lpstr>Jazyky</vt:lpstr>
      <vt:lpstr>Teoretická otázka 5 ze zadání na seminář</vt:lpstr>
      <vt:lpstr>Řádný legislativní postup</vt:lpstr>
      <vt:lpstr>Legislativní postup</vt:lpstr>
      <vt:lpstr>Pravomoci EU</vt:lpstr>
      <vt:lpstr>Výlučná pravomoc – čl. 3 SFEU</vt:lpstr>
      <vt:lpstr>Sdílená pravomoc – čl. 4 SFEU</vt:lpstr>
      <vt:lpstr>Koordinační pravomoc – čl. 5 SFEU</vt:lpstr>
      <vt:lpstr>Podpůrná pravomoc – čl. 6 SFEU</vt:lpstr>
      <vt:lpstr>Teoretická otázka 4 ze zadání na seminář</vt:lpstr>
      <vt:lpstr>Prezentace aplikace PowerPoint</vt:lpstr>
      <vt:lpstr>Úkol pro náročné – právní řád ČR a EU</vt:lpstr>
      <vt:lpstr>Systém práva</vt:lpstr>
      <vt:lpstr>Donucení (vynucení) v právu EU</vt:lpstr>
      <vt:lpstr>Úvodní otázky</vt:lpstr>
      <vt:lpstr>Porušit pravidla EU může</vt:lpstr>
      <vt:lpstr>Orgány EU řešící spory</vt:lpstr>
      <vt:lpstr>Porušení práva jednotlivcem</vt:lpstr>
      <vt:lpstr>Porušení práva jednotlivcem II</vt:lpstr>
      <vt:lpstr>Příklad 3 vynucování vůči jednotlivci </vt:lpstr>
      <vt:lpstr>Porušení jednotlivcem</vt:lpstr>
      <vt:lpstr>Porušení státem</vt:lpstr>
      <vt:lpstr>Prezentace aplikace PowerPoint</vt:lpstr>
      <vt:lpstr>Prezentace aplikace PowerPoint</vt:lpstr>
      <vt:lpstr>Postup v případě porušení státem</vt:lpstr>
      <vt:lpstr>Postup v případě porušení státem</vt:lpstr>
      <vt:lpstr>Pokuty</vt:lpstr>
      <vt:lpstr>Prezentace aplikace PowerPoint</vt:lpstr>
      <vt:lpstr>Co když stát neplatí pokuty?</vt:lpstr>
      <vt:lpstr>Spory mezi státy – příklad Důl Turów</vt:lpstr>
      <vt:lpstr>Důl Turów</vt:lpstr>
      <vt:lpstr>Důl Turów</vt:lpstr>
      <vt:lpstr>A. Babiš a dotace EU</vt:lpstr>
      <vt:lpstr>Evropský veřejný ochránce práv</vt:lpstr>
      <vt:lpstr>Soudní dvůr EU</vt:lpstr>
      <vt:lpstr>Tribunál</vt:lpstr>
      <vt:lpstr>Soudní dvůr</vt:lpstr>
      <vt:lpstr>Soudní dvůr EU obecně</vt:lpstr>
      <vt:lpstr>Prezentace aplikace PowerPoint</vt:lpstr>
      <vt:lpstr>Evropský soud pro lidská práva</vt:lpstr>
      <vt:lpstr>ESLP – pokračování </vt:lpstr>
      <vt:lpstr>Prezentace aplikace PowerPoint</vt:lpstr>
      <vt:lpstr>DĚKUJI  malachta@mail.muni.cz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MPS  I. seminář</dc:title>
  <dc:creator>Účet Microsoft</dc:creator>
  <cp:lastModifiedBy>Radovan Malachta</cp:lastModifiedBy>
  <cp:revision>204</cp:revision>
  <cp:lastPrinted>2022-02-28T15:02:21Z</cp:lastPrinted>
  <dcterms:created xsi:type="dcterms:W3CDTF">2020-10-09T15:16:21Z</dcterms:created>
  <dcterms:modified xsi:type="dcterms:W3CDTF">2023-09-26T15:44:12Z</dcterms:modified>
</cp:coreProperties>
</file>