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9" r:id="rId3"/>
    <p:sldId id="257" r:id="rId4"/>
    <p:sldId id="356" r:id="rId5"/>
    <p:sldId id="262" r:id="rId6"/>
    <p:sldId id="261" r:id="rId7"/>
    <p:sldId id="263" r:id="rId8"/>
    <p:sldId id="310" r:id="rId9"/>
    <p:sldId id="351" r:id="rId10"/>
    <p:sldId id="353" r:id="rId11"/>
    <p:sldId id="357" r:id="rId12"/>
    <p:sldId id="516" r:id="rId13"/>
    <p:sldId id="517" r:id="rId14"/>
    <p:sldId id="519" r:id="rId15"/>
    <p:sldId id="520" r:id="rId16"/>
    <p:sldId id="521" r:id="rId17"/>
    <p:sldId id="522" r:id="rId18"/>
    <p:sldId id="355" r:id="rId19"/>
  </p:sldIdLst>
  <p:sldSz cx="12192000" cy="6858000"/>
  <p:notesSz cx="6797675" cy="9929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86602" autoAdjust="0"/>
  </p:normalViewPr>
  <p:slideViewPr>
    <p:cSldViewPr snapToGrid="0">
      <p:cViewPr varScale="1">
        <p:scale>
          <a:sx n="67" d="100"/>
          <a:sy n="67" d="100"/>
        </p:scale>
        <p:origin x="564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F94FC2-783D-47AB-B1E8-99F590C07EE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55046C-A9E1-4D91-9D89-124E0775D42F}">
      <dgm:prSet phldrT="[Text]" custT="1"/>
      <dgm:spPr/>
      <dgm:t>
        <a:bodyPr/>
        <a:lstStyle/>
        <a:p>
          <a:pPr algn="ctr"/>
          <a:r>
            <a:rPr lang="cs-CZ" sz="2400" dirty="0"/>
            <a:t>výrobky, které mají původ v ČS</a:t>
          </a:r>
          <a:endParaRPr lang="en-US" sz="2400" dirty="0"/>
        </a:p>
      </dgm:t>
    </dgm:pt>
    <dgm:pt modelId="{25E5F629-677C-4F24-9B8D-794FFAAA3BF2}" type="parTrans" cxnId="{8761AD13-7796-41F1-991A-DD1B015F981E}">
      <dgm:prSet/>
      <dgm:spPr/>
      <dgm:t>
        <a:bodyPr/>
        <a:lstStyle/>
        <a:p>
          <a:endParaRPr lang="en-US"/>
        </a:p>
      </dgm:t>
    </dgm:pt>
    <dgm:pt modelId="{3BB5DA5C-F2B5-43F2-B879-38A53F65D3EA}" type="sibTrans" cxnId="{8761AD13-7796-41F1-991A-DD1B015F981E}">
      <dgm:prSet/>
      <dgm:spPr/>
      <dgm:t>
        <a:bodyPr/>
        <a:lstStyle/>
        <a:p>
          <a:endParaRPr lang="en-US"/>
        </a:p>
      </dgm:t>
    </dgm:pt>
    <dgm:pt modelId="{CAC21127-F196-4A90-B8AC-59231D898824}">
      <dgm:prSet phldrT="[Text]" custT="1"/>
      <dgm:spPr/>
      <dgm:t>
        <a:bodyPr/>
        <a:lstStyle/>
        <a:p>
          <a:pPr algn="ctr"/>
          <a:r>
            <a:rPr lang="cs-CZ" sz="2400" dirty="0"/>
            <a:t>výrobky ze třetích zemí, které jsou v některém ČS v oběhu, byly splněny dovozní náležitosti a zaplacena cla, která nebyla refundována </a:t>
          </a:r>
          <a:endParaRPr lang="en-US" sz="2400" dirty="0"/>
        </a:p>
      </dgm:t>
    </dgm:pt>
    <dgm:pt modelId="{799B9E18-2EAE-43C3-83DA-902C1D74A1F8}" type="parTrans" cxnId="{CEF45F68-30AA-4EDF-9ED9-0E582F251160}">
      <dgm:prSet/>
      <dgm:spPr/>
      <dgm:t>
        <a:bodyPr/>
        <a:lstStyle/>
        <a:p>
          <a:endParaRPr lang="en-US"/>
        </a:p>
      </dgm:t>
    </dgm:pt>
    <dgm:pt modelId="{61EC0632-897F-4317-B18A-911C5A259040}" type="sibTrans" cxnId="{CEF45F68-30AA-4EDF-9ED9-0E582F251160}">
      <dgm:prSet/>
      <dgm:spPr/>
      <dgm:t>
        <a:bodyPr/>
        <a:lstStyle/>
        <a:p>
          <a:endParaRPr lang="en-US"/>
        </a:p>
      </dgm:t>
    </dgm:pt>
    <dgm:pt modelId="{D4F6F05E-D5EA-40A9-868F-B7478093A10F}" type="pres">
      <dgm:prSet presAssocID="{91F94FC2-783D-47AB-B1E8-99F590C07EE8}" presName="linear" presStyleCnt="0">
        <dgm:presLayoutVars>
          <dgm:dir/>
          <dgm:animLvl val="lvl"/>
          <dgm:resizeHandles val="exact"/>
        </dgm:presLayoutVars>
      </dgm:prSet>
      <dgm:spPr/>
    </dgm:pt>
    <dgm:pt modelId="{CA2CC074-5F7E-4D10-8908-EDCAB89A3FFE}" type="pres">
      <dgm:prSet presAssocID="{6D55046C-A9E1-4D91-9D89-124E0775D42F}" presName="parentLin" presStyleCnt="0"/>
      <dgm:spPr/>
    </dgm:pt>
    <dgm:pt modelId="{A8FAECC0-6251-4270-9E85-0DE0A281D98A}" type="pres">
      <dgm:prSet presAssocID="{6D55046C-A9E1-4D91-9D89-124E0775D42F}" presName="parentLeftMargin" presStyleLbl="node1" presStyleIdx="0" presStyleCnt="2"/>
      <dgm:spPr/>
    </dgm:pt>
    <dgm:pt modelId="{ED662748-B1B9-4034-A230-9121C6EA996A}" type="pres">
      <dgm:prSet presAssocID="{6D55046C-A9E1-4D91-9D89-124E0775D42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E663162-5B69-4E4E-BD20-1D7E675E8646}" type="pres">
      <dgm:prSet presAssocID="{6D55046C-A9E1-4D91-9D89-124E0775D42F}" presName="negativeSpace" presStyleCnt="0"/>
      <dgm:spPr/>
    </dgm:pt>
    <dgm:pt modelId="{8501742B-469B-40C8-A47A-B1F1AC4D7B73}" type="pres">
      <dgm:prSet presAssocID="{6D55046C-A9E1-4D91-9D89-124E0775D42F}" presName="childText" presStyleLbl="conFgAcc1" presStyleIdx="0" presStyleCnt="2">
        <dgm:presLayoutVars>
          <dgm:bulletEnabled val="1"/>
        </dgm:presLayoutVars>
      </dgm:prSet>
      <dgm:spPr/>
    </dgm:pt>
    <dgm:pt modelId="{11696149-B340-4838-8642-539E8DEEC0A2}" type="pres">
      <dgm:prSet presAssocID="{3BB5DA5C-F2B5-43F2-B879-38A53F65D3EA}" presName="spaceBetweenRectangles" presStyleCnt="0"/>
      <dgm:spPr/>
    </dgm:pt>
    <dgm:pt modelId="{5C384290-BB24-40AE-85E5-E71925532C68}" type="pres">
      <dgm:prSet presAssocID="{CAC21127-F196-4A90-B8AC-59231D898824}" presName="parentLin" presStyleCnt="0"/>
      <dgm:spPr/>
    </dgm:pt>
    <dgm:pt modelId="{CF4EEBA4-48A4-4D6F-B65F-1DBE3F08D22A}" type="pres">
      <dgm:prSet presAssocID="{CAC21127-F196-4A90-B8AC-59231D898824}" presName="parentLeftMargin" presStyleLbl="node1" presStyleIdx="0" presStyleCnt="2"/>
      <dgm:spPr/>
    </dgm:pt>
    <dgm:pt modelId="{7709A2EF-CA5F-4DCC-89BF-37CB2F2A8828}" type="pres">
      <dgm:prSet presAssocID="{CAC21127-F196-4A90-B8AC-59231D898824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AFB990E9-A652-4577-8964-062F75F3D4D3}" type="pres">
      <dgm:prSet presAssocID="{CAC21127-F196-4A90-B8AC-59231D898824}" presName="negativeSpace" presStyleCnt="0"/>
      <dgm:spPr/>
    </dgm:pt>
    <dgm:pt modelId="{210A4F21-A76A-4656-AA5E-4ED308C34A05}" type="pres">
      <dgm:prSet presAssocID="{CAC21127-F196-4A90-B8AC-59231D898824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8761AD13-7796-41F1-991A-DD1B015F981E}" srcId="{91F94FC2-783D-47AB-B1E8-99F590C07EE8}" destId="{6D55046C-A9E1-4D91-9D89-124E0775D42F}" srcOrd="0" destOrd="0" parTransId="{25E5F629-677C-4F24-9B8D-794FFAAA3BF2}" sibTransId="{3BB5DA5C-F2B5-43F2-B879-38A53F65D3EA}"/>
    <dgm:cxn modelId="{2632511A-C5EA-4A5C-BE88-FAD64D75F51A}" type="presOf" srcId="{CAC21127-F196-4A90-B8AC-59231D898824}" destId="{7709A2EF-CA5F-4DCC-89BF-37CB2F2A8828}" srcOrd="1" destOrd="0" presId="urn:microsoft.com/office/officeart/2005/8/layout/list1"/>
    <dgm:cxn modelId="{14CEF63C-2C7E-4A78-98C0-91A2A8AE421D}" type="presOf" srcId="{91F94FC2-783D-47AB-B1E8-99F590C07EE8}" destId="{D4F6F05E-D5EA-40A9-868F-B7478093A10F}" srcOrd="0" destOrd="0" presId="urn:microsoft.com/office/officeart/2005/8/layout/list1"/>
    <dgm:cxn modelId="{CEF45F68-30AA-4EDF-9ED9-0E582F251160}" srcId="{91F94FC2-783D-47AB-B1E8-99F590C07EE8}" destId="{CAC21127-F196-4A90-B8AC-59231D898824}" srcOrd="1" destOrd="0" parTransId="{799B9E18-2EAE-43C3-83DA-902C1D74A1F8}" sibTransId="{61EC0632-897F-4317-B18A-911C5A259040}"/>
    <dgm:cxn modelId="{482C1494-1A0D-42BC-84A8-4234814715FC}" type="presOf" srcId="{6D55046C-A9E1-4D91-9D89-124E0775D42F}" destId="{ED662748-B1B9-4034-A230-9121C6EA996A}" srcOrd="1" destOrd="0" presId="urn:microsoft.com/office/officeart/2005/8/layout/list1"/>
    <dgm:cxn modelId="{DA9D7DB7-4379-4469-9BDE-F474FC72AFE6}" type="presOf" srcId="{CAC21127-F196-4A90-B8AC-59231D898824}" destId="{CF4EEBA4-48A4-4D6F-B65F-1DBE3F08D22A}" srcOrd="0" destOrd="0" presId="urn:microsoft.com/office/officeart/2005/8/layout/list1"/>
    <dgm:cxn modelId="{A30386E5-F5ED-430D-8A44-8C7A24C83FA9}" type="presOf" srcId="{6D55046C-A9E1-4D91-9D89-124E0775D42F}" destId="{A8FAECC0-6251-4270-9E85-0DE0A281D98A}" srcOrd="0" destOrd="0" presId="urn:microsoft.com/office/officeart/2005/8/layout/list1"/>
    <dgm:cxn modelId="{736A52B8-431F-4AC2-8E6C-FDF5F25743F5}" type="presParOf" srcId="{D4F6F05E-D5EA-40A9-868F-B7478093A10F}" destId="{CA2CC074-5F7E-4D10-8908-EDCAB89A3FFE}" srcOrd="0" destOrd="0" presId="urn:microsoft.com/office/officeart/2005/8/layout/list1"/>
    <dgm:cxn modelId="{2861536E-77B6-48F8-BB89-76376308DE78}" type="presParOf" srcId="{CA2CC074-5F7E-4D10-8908-EDCAB89A3FFE}" destId="{A8FAECC0-6251-4270-9E85-0DE0A281D98A}" srcOrd="0" destOrd="0" presId="urn:microsoft.com/office/officeart/2005/8/layout/list1"/>
    <dgm:cxn modelId="{15EF9E0E-30A1-4C46-8FE8-A6318FA9AB25}" type="presParOf" srcId="{CA2CC074-5F7E-4D10-8908-EDCAB89A3FFE}" destId="{ED662748-B1B9-4034-A230-9121C6EA996A}" srcOrd="1" destOrd="0" presId="urn:microsoft.com/office/officeart/2005/8/layout/list1"/>
    <dgm:cxn modelId="{799BDC7E-03ED-4CEB-94BB-2A13CF1CEE15}" type="presParOf" srcId="{D4F6F05E-D5EA-40A9-868F-B7478093A10F}" destId="{9E663162-5B69-4E4E-BD20-1D7E675E8646}" srcOrd="1" destOrd="0" presId="urn:microsoft.com/office/officeart/2005/8/layout/list1"/>
    <dgm:cxn modelId="{B35D15B6-375C-41F3-AB2D-7F3EF54F151E}" type="presParOf" srcId="{D4F6F05E-D5EA-40A9-868F-B7478093A10F}" destId="{8501742B-469B-40C8-A47A-B1F1AC4D7B73}" srcOrd="2" destOrd="0" presId="urn:microsoft.com/office/officeart/2005/8/layout/list1"/>
    <dgm:cxn modelId="{C7261A0D-0AC5-4BDF-A703-8E2B9FC692F9}" type="presParOf" srcId="{D4F6F05E-D5EA-40A9-868F-B7478093A10F}" destId="{11696149-B340-4838-8642-539E8DEEC0A2}" srcOrd="3" destOrd="0" presId="urn:microsoft.com/office/officeart/2005/8/layout/list1"/>
    <dgm:cxn modelId="{A152B32E-6215-4DA9-A72D-A3EADDBAD5F4}" type="presParOf" srcId="{D4F6F05E-D5EA-40A9-868F-B7478093A10F}" destId="{5C384290-BB24-40AE-85E5-E71925532C68}" srcOrd="4" destOrd="0" presId="urn:microsoft.com/office/officeart/2005/8/layout/list1"/>
    <dgm:cxn modelId="{BCC255B1-8372-4776-A38E-FE81B5F9B5E7}" type="presParOf" srcId="{5C384290-BB24-40AE-85E5-E71925532C68}" destId="{CF4EEBA4-48A4-4D6F-B65F-1DBE3F08D22A}" srcOrd="0" destOrd="0" presId="urn:microsoft.com/office/officeart/2005/8/layout/list1"/>
    <dgm:cxn modelId="{CA8139A8-488F-44AE-B681-67542A1CEF40}" type="presParOf" srcId="{5C384290-BB24-40AE-85E5-E71925532C68}" destId="{7709A2EF-CA5F-4DCC-89BF-37CB2F2A8828}" srcOrd="1" destOrd="0" presId="urn:microsoft.com/office/officeart/2005/8/layout/list1"/>
    <dgm:cxn modelId="{D2077D74-954E-4FF1-972C-A5AD8002BE00}" type="presParOf" srcId="{D4F6F05E-D5EA-40A9-868F-B7478093A10F}" destId="{AFB990E9-A652-4577-8964-062F75F3D4D3}" srcOrd="5" destOrd="0" presId="urn:microsoft.com/office/officeart/2005/8/layout/list1"/>
    <dgm:cxn modelId="{52D76E7A-6C92-4A83-B2B9-45BC9B8730DE}" type="presParOf" srcId="{D4F6F05E-D5EA-40A9-868F-B7478093A10F}" destId="{210A4F21-A76A-4656-AA5E-4ED308C34A05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153403-4AAB-4C17-9B4E-077E0502618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C6224E0-C197-4A3F-9710-C7FB1AF761BE}">
      <dgm:prSet phldrT="[Text]"/>
      <dgm:spPr/>
      <dgm:t>
        <a:bodyPr/>
        <a:lstStyle/>
        <a:p>
          <a:r>
            <a:rPr lang="cs-CZ" dirty="0"/>
            <a:t>Důvody v právu</a:t>
          </a:r>
        </a:p>
      </dgm:t>
    </dgm:pt>
    <dgm:pt modelId="{FFDBEFF3-55CA-4B81-897A-352730F866CA}" type="parTrans" cxnId="{B8BF13FF-B197-4FEF-A084-E139D6878D31}">
      <dgm:prSet/>
      <dgm:spPr/>
      <dgm:t>
        <a:bodyPr/>
        <a:lstStyle/>
        <a:p>
          <a:endParaRPr lang="cs-CZ"/>
        </a:p>
      </dgm:t>
    </dgm:pt>
    <dgm:pt modelId="{B61F667B-7DA6-486D-BDDC-0FF120C7167C}" type="sibTrans" cxnId="{B8BF13FF-B197-4FEF-A084-E139D6878D31}">
      <dgm:prSet/>
      <dgm:spPr/>
      <dgm:t>
        <a:bodyPr/>
        <a:lstStyle/>
        <a:p>
          <a:endParaRPr lang="cs-CZ"/>
        </a:p>
      </dgm:t>
    </dgm:pt>
    <dgm:pt modelId="{699A7E40-1BF0-44C1-A5A0-84C5FEE58653}">
      <dgm:prSet phldrT="[Text]"/>
      <dgm:spPr/>
      <dgm:t>
        <a:bodyPr/>
        <a:lstStyle/>
        <a:p>
          <a:r>
            <a:rPr lang="cs-CZ" dirty="0"/>
            <a:t>Rozhodnutí Soudního dvora</a:t>
          </a:r>
        </a:p>
      </dgm:t>
    </dgm:pt>
    <dgm:pt modelId="{0C8DB97C-DC83-40C2-8ABC-C7C86ECF4368}" type="parTrans" cxnId="{9993BDBC-6579-4CCD-A7B7-2DF06CA2848C}">
      <dgm:prSet/>
      <dgm:spPr/>
      <dgm:t>
        <a:bodyPr/>
        <a:lstStyle/>
        <a:p>
          <a:endParaRPr lang="cs-CZ"/>
        </a:p>
      </dgm:t>
    </dgm:pt>
    <dgm:pt modelId="{95D58B90-7096-4408-A806-62C7578999D7}" type="sibTrans" cxnId="{9993BDBC-6579-4CCD-A7B7-2DF06CA2848C}">
      <dgm:prSet/>
      <dgm:spPr/>
      <dgm:t>
        <a:bodyPr/>
        <a:lstStyle/>
        <a:p>
          <a:endParaRPr lang="cs-CZ"/>
        </a:p>
      </dgm:t>
    </dgm:pt>
    <dgm:pt modelId="{189C2063-4D87-43AE-BF7E-969DED3D2CCC}" type="pres">
      <dgm:prSet presAssocID="{9C153403-4AAB-4C17-9B4E-077E05026188}" presName="linear" presStyleCnt="0">
        <dgm:presLayoutVars>
          <dgm:dir/>
          <dgm:animLvl val="lvl"/>
          <dgm:resizeHandles val="exact"/>
        </dgm:presLayoutVars>
      </dgm:prSet>
      <dgm:spPr/>
    </dgm:pt>
    <dgm:pt modelId="{B4D6EAFA-3F22-43A7-A5D8-469663EA1E23}" type="pres">
      <dgm:prSet presAssocID="{4C6224E0-C197-4A3F-9710-C7FB1AF761BE}" presName="parentLin" presStyleCnt="0"/>
      <dgm:spPr/>
    </dgm:pt>
    <dgm:pt modelId="{05A7D583-3180-4867-B6C0-A748AF5DE306}" type="pres">
      <dgm:prSet presAssocID="{4C6224E0-C197-4A3F-9710-C7FB1AF761BE}" presName="parentLeftMargin" presStyleLbl="node1" presStyleIdx="0" presStyleCnt="2"/>
      <dgm:spPr/>
    </dgm:pt>
    <dgm:pt modelId="{F637A4EA-FF0A-4FE8-953F-3A3AC6761FAD}" type="pres">
      <dgm:prSet presAssocID="{4C6224E0-C197-4A3F-9710-C7FB1AF761B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E649B5D-6F03-498C-85BF-E3B54F8F37DC}" type="pres">
      <dgm:prSet presAssocID="{4C6224E0-C197-4A3F-9710-C7FB1AF761BE}" presName="negativeSpace" presStyleCnt="0"/>
      <dgm:spPr/>
    </dgm:pt>
    <dgm:pt modelId="{15005505-228B-4FD5-A4AF-67DF5D13A82E}" type="pres">
      <dgm:prSet presAssocID="{4C6224E0-C197-4A3F-9710-C7FB1AF761BE}" presName="childText" presStyleLbl="conFgAcc1" presStyleIdx="0" presStyleCnt="2" custLinFactNeighborX="3" custLinFactNeighborY="-14111">
        <dgm:presLayoutVars>
          <dgm:bulletEnabled val="1"/>
        </dgm:presLayoutVars>
      </dgm:prSet>
      <dgm:spPr/>
    </dgm:pt>
    <dgm:pt modelId="{386F0436-C469-4B85-A067-6F5E1891A13D}" type="pres">
      <dgm:prSet presAssocID="{B61F667B-7DA6-486D-BDDC-0FF120C7167C}" presName="spaceBetweenRectangles" presStyleCnt="0"/>
      <dgm:spPr/>
    </dgm:pt>
    <dgm:pt modelId="{7A30B162-955E-427C-9F69-1A07EF6E3655}" type="pres">
      <dgm:prSet presAssocID="{699A7E40-1BF0-44C1-A5A0-84C5FEE58653}" presName="parentLin" presStyleCnt="0"/>
      <dgm:spPr/>
    </dgm:pt>
    <dgm:pt modelId="{DED8C211-99EC-43A3-98C3-0E4E03AB0283}" type="pres">
      <dgm:prSet presAssocID="{699A7E40-1BF0-44C1-A5A0-84C5FEE58653}" presName="parentLeftMargin" presStyleLbl="node1" presStyleIdx="0" presStyleCnt="2"/>
      <dgm:spPr/>
    </dgm:pt>
    <dgm:pt modelId="{672B6C5F-8358-482E-A7BF-DD8E22C14AB7}" type="pres">
      <dgm:prSet presAssocID="{699A7E40-1BF0-44C1-A5A0-84C5FEE58653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63387F42-5FF6-4EE2-9332-9E0C43DC83FE}" type="pres">
      <dgm:prSet presAssocID="{699A7E40-1BF0-44C1-A5A0-84C5FEE58653}" presName="negativeSpace" presStyleCnt="0"/>
      <dgm:spPr/>
    </dgm:pt>
    <dgm:pt modelId="{AF458263-6A5C-464E-B5D8-857C454F4989}" type="pres">
      <dgm:prSet presAssocID="{699A7E40-1BF0-44C1-A5A0-84C5FEE58653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CE901A05-BDA6-4AF3-A2EC-44A8D10F73BD}" type="presOf" srcId="{4C6224E0-C197-4A3F-9710-C7FB1AF761BE}" destId="{F637A4EA-FF0A-4FE8-953F-3A3AC6761FAD}" srcOrd="1" destOrd="0" presId="urn:microsoft.com/office/officeart/2005/8/layout/list1"/>
    <dgm:cxn modelId="{F04A052D-7BE8-4E06-94FF-68886D334205}" type="presOf" srcId="{9C153403-4AAB-4C17-9B4E-077E05026188}" destId="{189C2063-4D87-43AE-BF7E-969DED3D2CCC}" srcOrd="0" destOrd="0" presId="urn:microsoft.com/office/officeart/2005/8/layout/list1"/>
    <dgm:cxn modelId="{075D087C-9182-4C02-BFE3-508206856D8B}" type="presOf" srcId="{699A7E40-1BF0-44C1-A5A0-84C5FEE58653}" destId="{DED8C211-99EC-43A3-98C3-0E4E03AB0283}" srcOrd="0" destOrd="0" presId="urn:microsoft.com/office/officeart/2005/8/layout/list1"/>
    <dgm:cxn modelId="{5F5D2C9E-E18E-44B9-B78B-FB83607572CA}" type="presOf" srcId="{699A7E40-1BF0-44C1-A5A0-84C5FEE58653}" destId="{672B6C5F-8358-482E-A7BF-DD8E22C14AB7}" srcOrd="1" destOrd="0" presId="urn:microsoft.com/office/officeart/2005/8/layout/list1"/>
    <dgm:cxn modelId="{5A34C0A2-DE54-40D3-9B2D-D81C494980CB}" type="presOf" srcId="{4C6224E0-C197-4A3F-9710-C7FB1AF761BE}" destId="{05A7D583-3180-4867-B6C0-A748AF5DE306}" srcOrd="0" destOrd="0" presId="urn:microsoft.com/office/officeart/2005/8/layout/list1"/>
    <dgm:cxn modelId="{9993BDBC-6579-4CCD-A7B7-2DF06CA2848C}" srcId="{9C153403-4AAB-4C17-9B4E-077E05026188}" destId="{699A7E40-1BF0-44C1-A5A0-84C5FEE58653}" srcOrd="1" destOrd="0" parTransId="{0C8DB97C-DC83-40C2-8ABC-C7C86ECF4368}" sibTransId="{95D58B90-7096-4408-A806-62C7578999D7}"/>
    <dgm:cxn modelId="{B8BF13FF-B197-4FEF-A084-E139D6878D31}" srcId="{9C153403-4AAB-4C17-9B4E-077E05026188}" destId="{4C6224E0-C197-4A3F-9710-C7FB1AF761BE}" srcOrd="0" destOrd="0" parTransId="{FFDBEFF3-55CA-4B81-897A-352730F866CA}" sibTransId="{B61F667B-7DA6-486D-BDDC-0FF120C7167C}"/>
    <dgm:cxn modelId="{D3F51C5F-3816-4694-A4CE-CB515FBD094D}" type="presParOf" srcId="{189C2063-4D87-43AE-BF7E-969DED3D2CCC}" destId="{B4D6EAFA-3F22-43A7-A5D8-469663EA1E23}" srcOrd="0" destOrd="0" presId="urn:microsoft.com/office/officeart/2005/8/layout/list1"/>
    <dgm:cxn modelId="{2AD4EB86-973D-4C19-B7CB-4ABACE5D6366}" type="presParOf" srcId="{B4D6EAFA-3F22-43A7-A5D8-469663EA1E23}" destId="{05A7D583-3180-4867-B6C0-A748AF5DE306}" srcOrd="0" destOrd="0" presId="urn:microsoft.com/office/officeart/2005/8/layout/list1"/>
    <dgm:cxn modelId="{3D611014-4F1E-49FF-835F-1F01CE01BDBF}" type="presParOf" srcId="{B4D6EAFA-3F22-43A7-A5D8-469663EA1E23}" destId="{F637A4EA-FF0A-4FE8-953F-3A3AC6761FAD}" srcOrd="1" destOrd="0" presId="urn:microsoft.com/office/officeart/2005/8/layout/list1"/>
    <dgm:cxn modelId="{B8932309-506C-40B6-A998-4B6060B25AF2}" type="presParOf" srcId="{189C2063-4D87-43AE-BF7E-969DED3D2CCC}" destId="{3E649B5D-6F03-498C-85BF-E3B54F8F37DC}" srcOrd="1" destOrd="0" presId="urn:microsoft.com/office/officeart/2005/8/layout/list1"/>
    <dgm:cxn modelId="{DDB93440-1FEE-446C-A64E-2D916B3954BC}" type="presParOf" srcId="{189C2063-4D87-43AE-BF7E-969DED3D2CCC}" destId="{15005505-228B-4FD5-A4AF-67DF5D13A82E}" srcOrd="2" destOrd="0" presId="urn:microsoft.com/office/officeart/2005/8/layout/list1"/>
    <dgm:cxn modelId="{1B2BF34A-B291-4792-BBFF-6AD4438E34C2}" type="presParOf" srcId="{189C2063-4D87-43AE-BF7E-969DED3D2CCC}" destId="{386F0436-C469-4B85-A067-6F5E1891A13D}" srcOrd="3" destOrd="0" presId="urn:microsoft.com/office/officeart/2005/8/layout/list1"/>
    <dgm:cxn modelId="{F20B3263-FA0D-4211-B826-920427BD4C3A}" type="presParOf" srcId="{189C2063-4D87-43AE-BF7E-969DED3D2CCC}" destId="{7A30B162-955E-427C-9F69-1A07EF6E3655}" srcOrd="4" destOrd="0" presId="urn:microsoft.com/office/officeart/2005/8/layout/list1"/>
    <dgm:cxn modelId="{5968E482-0ABC-426E-B07F-8AE037DDE26B}" type="presParOf" srcId="{7A30B162-955E-427C-9F69-1A07EF6E3655}" destId="{DED8C211-99EC-43A3-98C3-0E4E03AB0283}" srcOrd="0" destOrd="0" presId="urn:microsoft.com/office/officeart/2005/8/layout/list1"/>
    <dgm:cxn modelId="{DF601B1B-6727-4598-9706-4B1A1521C983}" type="presParOf" srcId="{7A30B162-955E-427C-9F69-1A07EF6E3655}" destId="{672B6C5F-8358-482E-A7BF-DD8E22C14AB7}" srcOrd="1" destOrd="0" presId="urn:microsoft.com/office/officeart/2005/8/layout/list1"/>
    <dgm:cxn modelId="{4AF867F3-1A20-4CDC-9122-FFC7FB422CA1}" type="presParOf" srcId="{189C2063-4D87-43AE-BF7E-969DED3D2CCC}" destId="{63387F42-5FF6-4EE2-9332-9E0C43DC83FE}" srcOrd="5" destOrd="0" presId="urn:microsoft.com/office/officeart/2005/8/layout/list1"/>
    <dgm:cxn modelId="{CDBE0FEE-5F7A-4FCC-AB35-13FE766EDD8F}" type="presParOf" srcId="{189C2063-4D87-43AE-BF7E-969DED3D2CCC}" destId="{AF458263-6A5C-464E-B5D8-857C454F498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C93A8C-5998-47B4-89B4-BEBE431BC27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02F0CB7-A66F-4201-97A2-7E35A9A0280D}">
      <dgm:prSet phldrT="[Text]" custT="1"/>
      <dgm:spPr/>
      <dgm:t>
        <a:bodyPr/>
        <a:lstStyle/>
        <a:p>
          <a:r>
            <a:rPr lang="cs-CZ" sz="2400" dirty="0"/>
            <a:t>veřejná mravnost</a:t>
          </a:r>
        </a:p>
      </dgm:t>
    </dgm:pt>
    <dgm:pt modelId="{31BAFA83-7D09-44CE-BC5A-FAAE6D599B74}" type="parTrans" cxnId="{94FEA1AC-CD40-4E58-83D0-6B0FBF8A82E7}">
      <dgm:prSet/>
      <dgm:spPr/>
      <dgm:t>
        <a:bodyPr/>
        <a:lstStyle/>
        <a:p>
          <a:endParaRPr lang="cs-CZ"/>
        </a:p>
      </dgm:t>
    </dgm:pt>
    <dgm:pt modelId="{3E67DED4-F5D8-4DAB-984F-3603DC6D8CD4}" type="sibTrans" cxnId="{94FEA1AC-CD40-4E58-83D0-6B0FBF8A82E7}">
      <dgm:prSet/>
      <dgm:spPr/>
      <dgm:t>
        <a:bodyPr/>
        <a:lstStyle/>
        <a:p>
          <a:endParaRPr lang="cs-CZ"/>
        </a:p>
      </dgm:t>
    </dgm:pt>
    <dgm:pt modelId="{73EC2372-C401-433B-BF0F-14B5AFD7D4E8}">
      <dgm:prSet phldrT="[Text]" custT="1"/>
      <dgm:spPr/>
      <dgm:t>
        <a:bodyPr/>
        <a:lstStyle/>
        <a:p>
          <a:r>
            <a:rPr lang="cs-CZ" sz="2400" dirty="0"/>
            <a:t>ochrana zdraví a života lidí a zvířat, ochrana rostlin</a:t>
          </a:r>
        </a:p>
      </dgm:t>
    </dgm:pt>
    <dgm:pt modelId="{E500D5DC-1804-4404-BBFF-D15187AA3240}" type="parTrans" cxnId="{2E8D16B6-1CAA-473B-844E-408AD309C847}">
      <dgm:prSet/>
      <dgm:spPr/>
      <dgm:t>
        <a:bodyPr/>
        <a:lstStyle/>
        <a:p>
          <a:endParaRPr lang="cs-CZ"/>
        </a:p>
      </dgm:t>
    </dgm:pt>
    <dgm:pt modelId="{3DD81E30-1C05-4B4C-B5A9-341F225A237E}" type="sibTrans" cxnId="{2E8D16B6-1CAA-473B-844E-408AD309C847}">
      <dgm:prSet/>
      <dgm:spPr/>
      <dgm:t>
        <a:bodyPr/>
        <a:lstStyle/>
        <a:p>
          <a:endParaRPr lang="cs-CZ"/>
        </a:p>
      </dgm:t>
    </dgm:pt>
    <dgm:pt modelId="{54164F3A-03C9-4AF0-B35C-B7BE427F2EA4}">
      <dgm:prSet phldrT="[Text]" custT="1"/>
      <dgm:spPr/>
      <dgm:t>
        <a:bodyPr/>
        <a:lstStyle/>
        <a:p>
          <a:r>
            <a:rPr lang="cs-CZ" sz="1600" dirty="0"/>
            <a:t>ochrana národního kulturního pokladu, jenž má uměleckou, historickou nebo archeologickou hodnotu</a:t>
          </a:r>
        </a:p>
      </dgm:t>
    </dgm:pt>
    <dgm:pt modelId="{7A354C66-9020-43BB-AC77-EA95272656BE}" type="parTrans" cxnId="{D56DB93E-AD1A-4F3C-8834-5CF8D87F28EF}">
      <dgm:prSet/>
      <dgm:spPr/>
      <dgm:t>
        <a:bodyPr/>
        <a:lstStyle/>
        <a:p>
          <a:endParaRPr lang="cs-CZ"/>
        </a:p>
      </dgm:t>
    </dgm:pt>
    <dgm:pt modelId="{B4990665-BB6C-40AE-8A3C-F2D6B266BA04}" type="sibTrans" cxnId="{D56DB93E-AD1A-4F3C-8834-5CF8D87F28EF}">
      <dgm:prSet/>
      <dgm:spPr/>
      <dgm:t>
        <a:bodyPr/>
        <a:lstStyle/>
        <a:p>
          <a:endParaRPr lang="cs-CZ"/>
        </a:p>
      </dgm:t>
    </dgm:pt>
    <dgm:pt modelId="{D74D60AE-20F8-4D84-A8DA-7BB2BB83F28D}">
      <dgm:prSet custT="1"/>
      <dgm:spPr/>
      <dgm:t>
        <a:bodyPr/>
        <a:lstStyle/>
        <a:p>
          <a:r>
            <a:rPr lang="cs-CZ" sz="2400" dirty="0"/>
            <a:t>veřejná bezpečnost</a:t>
          </a:r>
        </a:p>
      </dgm:t>
    </dgm:pt>
    <dgm:pt modelId="{79F4F4C5-3212-4D28-B17D-A62BF3A82D05}" type="parTrans" cxnId="{784D5313-43F9-4A68-B77D-D5BCDD8D04F8}">
      <dgm:prSet/>
      <dgm:spPr/>
      <dgm:t>
        <a:bodyPr/>
        <a:lstStyle/>
        <a:p>
          <a:endParaRPr lang="cs-CZ"/>
        </a:p>
      </dgm:t>
    </dgm:pt>
    <dgm:pt modelId="{7716EDD6-A6D7-43FD-B002-2C4BB5AF643D}" type="sibTrans" cxnId="{784D5313-43F9-4A68-B77D-D5BCDD8D04F8}">
      <dgm:prSet/>
      <dgm:spPr/>
      <dgm:t>
        <a:bodyPr/>
        <a:lstStyle/>
        <a:p>
          <a:endParaRPr lang="cs-CZ"/>
        </a:p>
      </dgm:t>
    </dgm:pt>
    <dgm:pt modelId="{CD7536FB-5FE0-4C2C-A2A2-EFCF2764E6FA}">
      <dgm:prSet custT="1"/>
      <dgm:spPr/>
      <dgm:t>
        <a:bodyPr/>
        <a:lstStyle/>
        <a:p>
          <a:r>
            <a:rPr lang="cs-CZ" sz="2400" dirty="0"/>
            <a:t>veřejný pořádek</a:t>
          </a:r>
        </a:p>
      </dgm:t>
    </dgm:pt>
    <dgm:pt modelId="{ECC79613-908F-4F7F-9EFA-98AA2734E928}" type="parTrans" cxnId="{1A5BF264-CA90-4C10-8E54-BB2CC3EBBED9}">
      <dgm:prSet/>
      <dgm:spPr/>
      <dgm:t>
        <a:bodyPr/>
        <a:lstStyle/>
        <a:p>
          <a:endParaRPr lang="cs-CZ"/>
        </a:p>
      </dgm:t>
    </dgm:pt>
    <dgm:pt modelId="{2B67087B-37BC-4DF8-B08C-B6E4EA20D187}" type="sibTrans" cxnId="{1A5BF264-CA90-4C10-8E54-BB2CC3EBBED9}">
      <dgm:prSet/>
      <dgm:spPr/>
      <dgm:t>
        <a:bodyPr/>
        <a:lstStyle/>
        <a:p>
          <a:endParaRPr lang="cs-CZ"/>
        </a:p>
      </dgm:t>
    </dgm:pt>
    <dgm:pt modelId="{F0DEA88B-D380-4BD8-9D33-1AFDC4569C32}">
      <dgm:prSet custT="1"/>
      <dgm:spPr/>
      <dgm:t>
        <a:bodyPr/>
        <a:lstStyle/>
        <a:p>
          <a:r>
            <a:rPr lang="cs-CZ" sz="1800" dirty="0"/>
            <a:t>To, co vyplývá z rozhodnutí SD – např. ochrana životního prostředí či ochrana spotřebitele</a:t>
          </a:r>
        </a:p>
      </dgm:t>
    </dgm:pt>
    <dgm:pt modelId="{6383DF36-28FD-494E-8239-1EA5E72FFCFE}" type="parTrans" cxnId="{D42756E8-419B-4751-A7FA-8D20AC72C23E}">
      <dgm:prSet/>
      <dgm:spPr/>
      <dgm:t>
        <a:bodyPr/>
        <a:lstStyle/>
        <a:p>
          <a:endParaRPr lang="cs-CZ"/>
        </a:p>
      </dgm:t>
    </dgm:pt>
    <dgm:pt modelId="{7192DB13-22B8-48F5-9749-52D14F20B0D8}" type="sibTrans" cxnId="{D42756E8-419B-4751-A7FA-8D20AC72C23E}">
      <dgm:prSet/>
      <dgm:spPr/>
      <dgm:t>
        <a:bodyPr/>
        <a:lstStyle/>
        <a:p>
          <a:endParaRPr lang="cs-CZ"/>
        </a:p>
      </dgm:t>
    </dgm:pt>
    <dgm:pt modelId="{7FAE6C3E-AE7E-490C-BD6D-0AF5DDED4844}">
      <dgm:prSet/>
      <dgm:spPr/>
      <dgm:t>
        <a:bodyPr/>
        <a:lstStyle/>
        <a:p>
          <a:r>
            <a:rPr lang="cs-CZ" dirty="0"/>
            <a:t>Ochrana průmyslového a duševního vlastnictví</a:t>
          </a:r>
        </a:p>
      </dgm:t>
    </dgm:pt>
    <dgm:pt modelId="{22DA1D5F-5A3F-4916-B338-B055C7DE03E3}" type="parTrans" cxnId="{872F0E89-915A-438A-B7C6-AD2710FCE55C}">
      <dgm:prSet/>
      <dgm:spPr/>
      <dgm:t>
        <a:bodyPr/>
        <a:lstStyle/>
        <a:p>
          <a:endParaRPr lang="cs-CZ"/>
        </a:p>
      </dgm:t>
    </dgm:pt>
    <dgm:pt modelId="{68495D7D-DF49-4117-946E-02A296AA9892}" type="sibTrans" cxnId="{872F0E89-915A-438A-B7C6-AD2710FCE55C}">
      <dgm:prSet/>
      <dgm:spPr/>
      <dgm:t>
        <a:bodyPr/>
        <a:lstStyle/>
        <a:p>
          <a:endParaRPr lang="cs-CZ"/>
        </a:p>
      </dgm:t>
    </dgm:pt>
    <dgm:pt modelId="{C30EFA00-3A63-4BC1-AEC3-FAB581B35D24}" type="pres">
      <dgm:prSet presAssocID="{CBC93A8C-5998-47B4-89B4-BEBE431BC27B}" presName="Name0" presStyleCnt="0">
        <dgm:presLayoutVars>
          <dgm:chMax val="7"/>
          <dgm:chPref val="7"/>
          <dgm:dir/>
        </dgm:presLayoutVars>
      </dgm:prSet>
      <dgm:spPr/>
    </dgm:pt>
    <dgm:pt modelId="{9E8178CC-4B7E-4215-A326-A05E43DE238F}" type="pres">
      <dgm:prSet presAssocID="{CBC93A8C-5998-47B4-89B4-BEBE431BC27B}" presName="Name1" presStyleCnt="0"/>
      <dgm:spPr/>
    </dgm:pt>
    <dgm:pt modelId="{5B38C685-C68C-43EC-9F6E-42A4F58B808A}" type="pres">
      <dgm:prSet presAssocID="{CBC93A8C-5998-47B4-89B4-BEBE431BC27B}" presName="cycle" presStyleCnt="0"/>
      <dgm:spPr/>
    </dgm:pt>
    <dgm:pt modelId="{D302E875-3429-4718-8E51-90D095A32491}" type="pres">
      <dgm:prSet presAssocID="{CBC93A8C-5998-47B4-89B4-BEBE431BC27B}" presName="srcNode" presStyleLbl="node1" presStyleIdx="0" presStyleCnt="7"/>
      <dgm:spPr/>
    </dgm:pt>
    <dgm:pt modelId="{3DC6D5CA-A488-4587-AAE1-7259F3878B11}" type="pres">
      <dgm:prSet presAssocID="{CBC93A8C-5998-47B4-89B4-BEBE431BC27B}" presName="conn" presStyleLbl="parChTrans1D2" presStyleIdx="0" presStyleCnt="1"/>
      <dgm:spPr/>
    </dgm:pt>
    <dgm:pt modelId="{D84A0B74-E08F-479C-89C5-97DCAB059E3C}" type="pres">
      <dgm:prSet presAssocID="{CBC93A8C-5998-47B4-89B4-BEBE431BC27B}" presName="extraNode" presStyleLbl="node1" presStyleIdx="0" presStyleCnt="7"/>
      <dgm:spPr/>
    </dgm:pt>
    <dgm:pt modelId="{E23724DF-451B-45B7-83A1-C17E0E24CED8}" type="pres">
      <dgm:prSet presAssocID="{CBC93A8C-5998-47B4-89B4-BEBE431BC27B}" presName="dstNode" presStyleLbl="node1" presStyleIdx="0" presStyleCnt="7"/>
      <dgm:spPr/>
    </dgm:pt>
    <dgm:pt modelId="{9FE63216-23A6-4CFC-BD9A-9282CA7161DC}" type="pres">
      <dgm:prSet presAssocID="{702F0CB7-A66F-4201-97A2-7E35A9A0280D}" presName="text_1" presStyleLbl="node1" presStyleIdx="0" presStyleCnt="7">
        <dgm:presLayoutVars>
          <dgm:bulletEnabled val="1"/>
        </dgm:presLayoutVars>
      </dgm:prSet>
      <dgm:spPr/>
    </dgm:pt>
    <dgm:pt modelId="{87801929-ED19-4499-BF17-B2383BCF9234}" type="pres">
      <dgm:prSet presAssocID="{702F0CB7-A66F-4201-97A2-7E35A9A0280D}" presName="accent_1" presStyleCnt="0"/>
      <dgm:spPr/>
    </dgm:pt>
    <dgm:pt modelId="{DA7692B7-FFAB-4CF3-BEA7-29AE09D17EBE}" type="pres">
      <dgm:prSet presAssocID="{702F0CB7-A66F-4201-97A2-7E35A9A0280D}" presName="accentRepeatNode" presStyleLbl="solidFgAcc1" presStyleIdx="0" presStyleCnt="7"/>
      <dgm:spPr/>
    </dgm:pt>
    <dgm:pt modelId="{2635391B-BDB3-4063-A671-B4F0D1568436}" type="pres">
      <dgm:prSet presAssocID="{CD7536FB-5FE0-4C2C-A2A2-EFCF2764E6FA}" presName="text_2" presStyleLbl="node1" presStyleIdx="1" presStyleCnt="7">
        <dgm:presLayoutVars>
          <dgm:bulletEnabled val="1"/>
        </dgm:presLayoutVars>
      </dgm:prSet>
      <dgm:spPr/>
    </dgm:pt>
    <dgm:pt modelId="{27CECF4E-DCA8-4AEE-B527-D137CE58505F}" type="pres">
      <dgm:prSet presAssocID="{CD7536FB-5FE0-4C2C-A2A2-EFCF2764E6FA}" presName="accent_2" presStyleCnt="0"/>
      <dgm:spPr/>
    </dgm:pt>
    <dgm:pt modelId="{3D3ABAD8-D41D-41A3-AB88-64580B6626CD}" type="pres">
      <dgm:prSet presAssocID="{CD7536FB-5FE0-4C2C-A2A2-EFCF2764E6FA}" presName="accentRepeatNode" presStyleLbl="solidFgAcc1" presStyleIdx="1" presStyleCnt="7"/>
      <dgm:spPr/>
    </dgm:pt>
    <dgm:pt modelId="{EC0DEC3B-70E2-4051-B665-1D7873F38E34}" type="pres">
      <dgm:prSet presAssocID="{D74D60AE-20F8-4D84-A8DA-7BB2BB83F28D}" presName="text_3" presStyleLbl="node1" presStyleIdx="2" presStyleCnt="7">
        <dgm:presLayoutVars>
          <dgm:bulletEnabled val="1"/>
        </dgm:presLayoutVars>
      </dgm:prSet>
      <dgm:spPr/>
    </dgm:pt>
    <dgm:pt modelId="{A6E67D8D-9B62-48FB-A7C7-3E0C2E9ED11E}" type="pres">
      <dgm:prSet presAssocID="{D74D60AE-20F8-4D84-A8DA-7BB2BB83F28D}" presName="accent_3" presStyleCnt="0"/>
      <dgm:spPr/>
    </dgm:pt>
    <dgm:pt modelId="{28A2EB49-7546-4662-BAE6-28C4760202E8}" type="pres">
      <dgm:prSet presAssocID="{D74D60AE-20F8-4D84-A8DA-7BB2BB83F28D}" presName="accentRepeatNode" presStyleLbl="solidFgAcc1" presStyleIdx="2" presStyleCnt="7"/>
      <dgm:spPr/>
    </dgm:pt>
    <dgm:pt modelId="{1453801E-000F-4044-A451-B7086D830D31}" type="pres">
      <dgm:prSet presAssocID="{73EC2372-C401-433B-BF0F-14B5AFD7D4E8}" presName="text_4" presStyleLbl="node1" presStyleIdx="3" presStyleCnt="7">
        <dgm:presLayoutVars>
          <dgm:bulletEnabled val="1"/>
        </dgm:presLayoutVars>
      </dgm:prSet>
      <dgm:spPr/>
    </dgm:pt>
    <dgm:pt modelId="{8C0DAB06-E684-4256-B4F8-2D47ECEB92EF}" type="pres">
      <dgm:prSet presAssocID="{73EC2372-C401-433B-BF0F-14B5AFD7D4E8}" presName="accent_4" presStyleCnt="0"/>
      <dgm:spPr/>
    </dgm:pt>
    <dgm:pt modelId="{A3FBA5BB-875D-4994-9EB8-30B4539D0341}" type="pres">
      <dgm:prSet presAssocID="{73EC2372-C401-433B-BF0F-14B5AFD7D4E8}" presName="accentRepeatNode" presStyleLbl="solidFgAcc1" presStyleIdx="3" presStyleCnt="7"/>
      <dgm:spPr/>
    </dgm:pt>
    <dgm:pt modelId="{D1CE37A0-3E16-41B8-8D59-5F3EED5C9751}" type="pres">
      <dgm:prSet presAssocID="{54164F3A-03C9-4AF0-B35C-B7BE427F2EA4}" presName="text_5" presStyleLbl="node1" presStyleIdx="4" presStyleCnt="7">
        <dgm:presLayoutVars>
          <dgm:bulletEnabled val="1"/>
        </dgm:presLayoutVars>
      </dgm:prSet>
      <dgm:spPr/>
    </dgm:pt>
    <dgm:pt modelId="{0DAE8449-E05B-447C-82D3-8D13CC423153}" type="pres">
      <dgm:prSet presAssocID="{54164F3A-03C9-4AF0-B35C-B7BE427F2EA4}" presName="accent_5" presStyleCnt="0"/>
      <dgm:spPr/>
    </dgm:pt>
    <dgm:pt modelId="{1F83D9FB-F555-48A5-9CE5-D9DAFAA1374E}" type="pres">
      <dgm:prSet presAssocID="{54164F3A-03C9-4AF0-B35C-B7BE427F2EA4}" presName="accentRepeatNode" presStyleLbl="solidFgAcc1" presStyleIdx="4" presStyleCnt="7"/>
      <dgm:spPr/>
    </dgm:pt>
    <dgm:pt modelId="{D460B6EE-AC4A-4A9F-B5BD-B562EB2B13C4}" type="pres">
      <dgm:prSet presAssocID="{7FAE6C3E-AE7E-490C-BD6D-0AF5DDED4844}" presName="text_6" presStyleLbl="node1" presStyleIdx="5" presStyleCnt="7" custLinFactNeighborX="-284">
        <dgm:presLayoutVars>
          <dgm:bulletEnabled val="1"/>
        </dgm:presLayoutVars>
      </dgm:prSet>
      <dgm:spPr/>
    </dgm:pt>
    <dgm:pt modelId="{DC9B1127-1FED-43E9-AEAB-DAE3261A97A6}" type="pres">
      <dgm:prSet presAssocID="{7FAE6C3E-AE7E-490C-BD6D-0AF5DDED4844}" presName="accent_6" presStyleCnt="0"/>
      <dgm:spPr/>
    </dgm:pt>
    <dgm:pt modelId="{AAF84324-C755-4E65-AFC3-309306786514}" type="pres">
      <dgm:prSet presAssocID="{7FAE6C3E-AE7E-490C-BD6D-0AF5DDED4844}" presName="accentRepeatNode" presStyleLbl="solidFgAcc1" presStyleIdx="5" presStyleCnt="7"/>
      <dgm:spPr/>
    </dgm:pt>
    <dgm:pt modelId="{1A9826B3-C536-4E7E-8BBC-E1AC46022CD1}" type="pres">
      <dgm:prSet presAssocID="{F0DEA88B-D380-4BD8-9D33-1AFDC4569C32}" presName="text_7" presStyleLbl="node1" presStyleIdx="6" presStyleCnt="7">
        <dgm:presLayoutVars>
          <dgm:bulletEnabled val="1"/>
        </dgm:presLayoutVars>
      </dgm:prSet>
      <dgm:spPr/>
    </dgm:pt>
    <dgm:pt modelId="{E4E6DAD5-BE55-46BC-AD1D-00985DF6674A}" type="pres">
      <dgm:prSet presAssocID="{F0DEA88B-D380-4BD8-9D33-1AFDC4569C32}" presName="accent_7" presStyleCnt="0"/>
      <dgm:spPr/>
    </dgm:pt>
    <dgm:pt modelId="{710B41F9-22CD-48ED-85EC-B6A750DAA9D2}" type="pres">
      <dgm:prSet presAssocID="{F0DEA88B-D380-4BD8-9D33-1AFDC4569C32}" presName="accentRepeatNode" presStyleLbl="solidFgAcc1" presStyleIdx="6" presStyleCnt="7"/>
      <dgm:spPr/>
    </dgm:pt>
  </dgm:ptLst>
  <dgm:cxnLst>
    <dgm:cxn modelId="{68611804-A672-43CF-BBDD-23F4BA89BE34}" type="presOf" srcId="{702F0CB7-A66F-4201-97A2-7E35A9A0280D}" destId="{9FE63216-23A6-4CFC-BD9A-9282CA7161DC}" srcOrd="0" destOrd="0" presId="urn:microsoft.com/office/officeart/2008/layout/VerticalCurvedList"/>
    <dgm:cxn modelId="{784D5313-43F9-4A68-B77D-D5BCDD8D04F8}" srcId="{CBC93A8C-5998-47B4-89B4-BEBE431BC27B}" destId="{D74D60AE-20F8-4D84-A8DA-7BB2BB83F28D}" srcOrd="2" destOrd="0" parTransId="{79F4F4C5-3212-4D28-B17D-A62BF3A82D05}" sibTransId="{7716EDD6-A6D7-43FD-B002-2C4BB5AF643D}"/>
    <dgm:cxn modelId="{D56DB93E-AD1A-4F3C-8834-5CF8D87F28EF}" srcId="{CBC93A8C-5998-47B4-89B4-BEBE431BC27B}" destId="{54164F3A-03C9-4AF0-B35C-B7BE427F2EA4}" srcOrd="4" destOrd="0" parTransId="{7A354C66-9020-43BB-AC77-EA95272656BE}" sibTransId="{B4990665-BB6C-40AE-8A3C-F2D6B266BA04}"/>
    <dgm:cxn modelId="{1A5BF264-CA90-4C10-8E54-BB2CC3EBBED9}" srcId="{CBC93A8C-5998-47B4-89B4-BEBE431BC27B}" destId="{CD7536FB-5FE0-4C2C-A2A2-EFCF2764E6FA}" srcOrd="1" destOrd="0" parTransId="{ECC79613-908F-4F7F-9EFA-98AA2734E928}" sibTransId="{2B67087B-37BC-4DF8-B08C-B6E4EA20D187}"/>
    <dgm:cxn modelId="{4222A049-982C-4D9E-9793-5B35B2E8EC20}" type="presOf" srcId="{D74D60AE-20F8-4D84-A8DA-7BB2BB83F28D}" destId="{EC0DEC3B-70E2-4051-B665-1D7873F38E34}" srcOrd="0" destOrd="0" presId="urn:microsoft.com/office/officeart/2008/layout/VerticalCurvedList"/>
    <dgm:cxn modelId="{872F0E89-915A-438A-B7C6-AD2710FCE55C}" srcId="{CBC93A8C-5998-47B4-89B4-BEBE431BC27B}" destId="{7FAE6C3E-AE7E-490C-BD6D-0AF5DDED4844}" srcOrd="5" destOrd="0" parTransId="{22DA1D5F-5A3F-4916-B338-B055C7DE03E3}" sibTransId="{68495D7D-DF49-4117-946E-02A296AA9892}"/>
    <dgm:cxn modelId="{14F9958A-117F-4C14-8BF9-438B83BC720E}" type="presOf" srcId="{54164F3A-03C9-4AF0-B35C-B7BE427F2EA4}" destId="{D1CE37A0-3E16-41B8-8D59-5F3EED5C9751}" srcOrd="0" destOrd="0" presId="urn:microsoft.com/office/officeart/2008/layout/VerticalCurvedList"/>
    <dgm:cxn modelId="{551AD099-E6C2-4C72-B02C-8351F93FEEEF}" type="presOf" srcId="{3E67DED4-F5D8-4DAB-984F-3603DC6D8CD4}" destId="{3DC6D5CA-A488-4587-AAE1-7259F3878B11}" srcOrd="0" destOrd="0" presId="urn:microsoft.com/office/officeart/2008/layout/VerticalCurvedList"/>
    <dgm:cxn modelId="{94FEA1AC-CD40-4E58-83D0-6B0FBF8A82E7}" srcId="{CBC93A8C-5998-47B4-89B4-BEBE431BC27B}" destId="{702F0CB7-A66F-4201-97A2-7E35A9A0280D}" srcOrd="0" destOrd="0" parTransId="{31BAFA83-7D09-44CE-BC5A-FAAE6D599B74}" sibTransId="{3E67DED4-F5D8-4DAB-984F-3603DC6D8CD4}"/>
    <dgm:cxn modelId="{ABF4AFAE-797F-44FA-A3D9-7697DAF85BF2}" type="presOf" srcId="{CD7536FB-5FE0-4C2C-A2A2-EFCF2764E6FA}" destId="{2635391B-BDB3-4063-A671-B4F0D1568436}" srcOrd="0" destOrd="0" presId="urn:microsoft.com/office/officeart/2008/layout/VerticalCurvedList"/>
    <dgm:cxn modelId="{021FD7B0-F163-48A0-9DC9-AF027005FCF4}" type="presOf" srcId="{73EC2372-C401-433B-BF0F-14B5AFD7D4E8}" destId="{1453801E-000F-4044-A451-B7086D830D31}" srcOrd="0" destOrd="0" presId="urn:microsoft.com/office/officeart/2008/layout/VerticalCurvedList"/>
    <dgm:cxn modelId="{2E8D16B6-1CAA-473B-844E-408AD309C847}" srcId="{CBC93A8C-5998-47B4-89B4-BEBE431BC27B}" destId="{73EC2372-C401-433B-BF0F-14B5AFD7D4E8}" srcOrd="3" destOrd="0" parTransId="{E500D5DC-1804-4404-BBFF-D15187AA3240}" sibTransId="{3DD81E30-1C05-4B4C-B5A9-341F225A237E}"/>
    <dgm:cxn modelId="{D42756E8-419B-4751-A7FA-8D20AC72C23E}" srcId="{CBC93A8C-5998-47B4-89B4-BEBE431BC27B}" destId="{F0DEA88B-D380-4BD8-9D33-1AFDC4569C32}" srcOrd="6" destOrd="0" parTransId="{6383DF36-28FD-494E-8239-1EA5E72FFCFE}" sibTransId="{7192DB13-22B8-48F5-9749-52D14F20B0D8}"/>
    <dgm:cxn modelId="{72BC39ED-2635-4892-88B1-04C99A61A6AB}" type="presOf" srcId="{7FAE6C3E-AE7E-490C-BD6D-0AF5DDED4844}" destId="{D460B6EE-AC4A-4A9F-B5BD-B562EB2B13C4}" srcOrd="0" destOrd="0" presId="urn:microsoft.com/office/officeart/2008/layout/VerticalCurvedList"/>
    <dgm:cxn modelId="{B25F06F5-0ED2-4EC4-BE17-C7C62454C770}" type="presOf" srcId="{CBC93A8C-5998-47B4-89B4-BEBE431BC27B}" destId="{C30EFA00-3A63-4BC1-AEC3-FAB581B35D24}" srcOrd="0" destOrd="0" presId="urn:microsoft.com/office/officeart/2008/layout/VerticalCurvedList"/>
    <dgm:cxn modelId="{A2BD86F9-37C2-4E03-98CF-E9E3A2C4E02B}" type="presOf" srcId="{F0DEA88B-D380-4BD8-9D33-1AFDC4569C32}" destId="{1A9826B3-C536-4E7E-8BBC-E1AC46022CD1}" srcOrd="0" destOrd="0" presId="urn:microsoft.com/office/officeart/2008/layout/VerticalCurvedList"/>
    <dgm:cxn modelId="{3F885BC1-A984-4B35-B35C-7ABD65697ED0}" type="presParOf" srcId="{C30EFA00-3A63-4BC1-AEC3-FAB581B35D24}" destId="{9E8178CC-4B7E-4215-A326-A05E43DE238F}" srcOrd="0" destOrd="0" presId="urn:microsoft.com/office/officeart/2008/layout/VerticalCurvedList"/>
    <dgm:cxn modelId="{03BC2A6E-A905-4FA4-9F1C-769724B05634}" type="presParOf" srcId="{9E8178CC-4B7E-4215-A326-A05E43DE238F}" destId="{5B38C685-C68C-43EC-9F6E-42A4F58B808A}" srcOrd="0" destOrd="0" presId="urn:microsoft.com/office/officeart/2008/layout/VerticalCurvedList"/>
    <dgm:cxn modelId="{62F70914-187B-423A-A1B0-DDB1CA2A903B}" type="presParOf" srcId="{5B38C685-C68C-43EC-9F6E-42A4F58B808A}" destId="{D302E875-3429-4718-8E51-90D095A32491}" srcOrd="0" destOrd="0" presId="urn:microsoft.com/office/officeart/2008/layout/VerticalCurvedList"/>
    <dgm:cxn modelId="{3A9D6F3D-4429-44C7-A9D8-CD4A62365420}" type="presParOf" srcId="{5B38C685-C68C-43EC-9F6E-42A4F58B808A}" destId="{3DC6D5CA-A488-4587-AAE1-7259F3878B11}" srcOrd="1" destOrd="0" presId="urn:microsoft.com/office/officeart/2008/layout/VerticalCurvedList"/>
    <dgm:cxn modelId="{1FA1A914-B754-4E94-B086-3B40D068C285}" type="presParOf" srcId="{5B38C685-C68C-43EC-9F6E-42A4F58B808A}" destId="{D84A0B74-E08F-479C-89C5-97DCAB059E3C}" srcOrd="2" destOrd="0" presId="urn:microsoft.com/office/officeart/2008/layout/VerticalCurvedList"/>
    <dgm:cxn modelId="{0BD92D78-89B5-40DC-9E43-9B3958B13C43}" type="presParOf" srcId="{5B38C685-C68C-43EC-9F6E-42A4F58B808A}" destId="{E23724DF-451B-45B7-83A1-C17E0E24CED8}" srcOrd="3" destOrd="0" presId="urn:microsoft.com/office/officeart/2008/layout/VerticalCurvedList"/>
    <dgm:cxn modelId="{A4A19677-2544-4ACD-9581-DB36A40C3C10}" type="presParOf" srcId="{9E8178CC-4B7E-4215-A326-A05E43DE238F}" destId="{9FE63216-23A6-4CFC-BD9A-9282CA7161DC}" srcOrd="1" destOrd="0" presId="urn:microsoft.com/office/officeart/2008/layout/VerticalCurvedList"/>
    <dgm:cxn modelId="{1450013F-78D6-476B-A5B4-05572AF82D87}" type="presParOf" srcId="{9E8178CC-4B7E-4215-A326-A05E43DE238F}" destId="{87801929-ED19-4499-BF17-B2383BCF9234}" srcOrd="2" destOrd="0" presId="urn:microsoft.com/office/officeart/2008/layout/VerticalCurvedList"/>
    <dgm:cxn modelId="{48742429-D55A-4760-B24B-35D1124A0569}" type="presParOf" srcId="{87801929-ED19-4499-BF17-B2383BCF9234}" destId="{DA7692B7-FFAB-4CF3-BEA7-29AE09D17EBE}" srcOrd="0" destOrd="0" presId="urn:microsoft.com/office/officeart/2008/layout/VerticalCurvedList"/>
    <dgm:cxn modelId="{EEBA41C9-A047-458C-96D2-C815093D2639}" type="presParOf" srcId="{9E8178CC-4B7E-4215-A326-A05E43DE238F}" destId="{2635391B-BDB3-4063-A671-B4F0D1568436}" srcOrd="3" destOrd="0" presId="urn:microsoft.com/office/officeart/2008/layout/VerticalCurvedList"/>
    <dgm:cxn modelId="{ED9E458D-81A8-46CB-96A5-41FF0CD015D3}" type="presParOf" srcId="{9E8178CC-4B7E-4215-A326-A05E43DE238F}" destId="{27CECF4E-DCA8-4AEE-B527-D137CE58505F}" srcOrd="4" destOrd="0" presId="urn:microsoft.com/office/officeart/2008/layout/VerticalCurvedList"/>
    <dgm:cxn modelId="{89F1B072-8D9F-4237-9797-A0BC1D38F5C1}" type="presParOf" srcId="{27CECF4E-DCA8-4AEE-B527-D137CE58505F}" destId="{3D3ABAD8-D41D-41A3-AB88-64580B6626CD}" srcOrd="0" destOrd="0" presId="urn:microsoft.com/office/officeart/2008/layout/VerticalCurvedList"/>
    <dgm:cxn modelId="{29E4F0B8-4D3A-424A-9AEF-10D6F1A655BD}" type="presParOf" srcId="{9E8178CC-4B7E-4215-A326-A05E43DE238F}" destId="{EC0DEC3B-70E2-4051-B665-1D7873F38E34}" srcOrd="5" destOrd="0" presId="urn:microsoft.com/office/officeart/2008/layout/VerticalCurvedList"/>
    <dgm:cxn modelId="{D0C194B5-121B-4AA8-8B92-10FA63A2CD51}" type="presParOf" srcId="{9E8178CC-4B7E-4215-A326-A05E43DE238F}" destId="{A6E67D8D-9B62-48FB-A7C7-3E0C2E9ED11E}" srcOrd="6" destOrd="0" presId="urn:microsoft.com/office/officeart/2008/layout/VerticalCurvedList"/>
    <dgm:cxn modelId="{B3A2F27A-3184-4BD7-A85B-192B8D091FE4}" type="presParOf" srcId="{A6E67D8D-9B62-48FB-A7C7-3E0C2E9ED11E}" destId="{28A2EB49-7546-4662-BAE6-28C4760202E8}" srcOrd="0" destOrd="0" presId="urn:microsoft.com/office/officeart/2008/layout/VerticalCurvedList"/>
    <dgm:cxn modelId="{6E5B2675-6A63-40FE-9F9F-709C6E2182CF}" type="presParOf" srcId="{9E8178CC-4B7E-4215-A326-A05E43DE238F}" destId="{1453801E-000F-4044-A451-B7086D830D31}" srcOrd="7" destOrd="0" presId="urn:microsoft.com/office/officeart/2008/layout/VerticalCurvedList"/>
    <dgm:cxn modelId="{BBE9111D-9F4E-4A38-A2B4-072D502925F7}" type="presParOf" srcId="{9E8178CC-4B7E-4215-A326-A05E43DE238F}" destId="{8C0DAB06-E684-4256-B4F8-2D47ECEB92EF}" srcOrd="8" destOrd="0" presId="urn:microsoft.com/office/officeart/2008/layout/VerticalCurvedList"/>
    <dgm:cxn modelId="{0BB45317-002B-494B-B2A6-43C0980F3FBE}" type="presParOf" srcId="{8C0DAB06-E684-4256-B4F8-2D47ECEB92EF}" destId="{A3FBA5BB-875D-4994-9EB8-30B4539D0341}" srcOrd="0" destOrd="0" presId="urn:microsoft.com/office/officeart/2008/layout/VerticalCurvedList"/>
    <dgm:cxn modelId="{7F29BA78-9FCE-4AC5-AB4E-999F57982A65}" type="presParOf" srcId="{9E8178CC-4B7E-4215-A326-A05E43DE238F}" destId="{D1CE37A0-3E16-41B8-8D59-5F3EED5C9751}" srcOrd="9" destOrd="0" presId="urn:microsoft.com/office/officeart/2008/layout/VerticalCurvedList"/>
    <dgm:cxn modelId="{CC792411-43A7-4CA7-AFB4-F80BE5534183}" type="presParOf" srcId="{9E8178CC-4B7E-4215-A326-A05E43DE238F}" destId="{0DAE8449-E05B-447C-82D3-8D13CC423153}" srcOrd="10" destOrd="0" presId="urn:microsoft.com/office/officeart/2008/layout/VerticalCurvedList"/>
    <dgm:cxn modelId="{9D9FB6D1-7AB5-4B58-974C-AE068BCE2D55}" type="presParOf" srcId="{0DAE8449-E05B-447C-82D3-8D13CC423153}" destId="{1F83D9FB-F555-48A5-9CE5-D9DAFAA1374E}" srcOrd="0" destOrd="0" presId="urn:microsoft.com/office/officeart/2008/layout/VerticalCurvedList"/>
    <dgm:cxn modelId="{D29AD297-F519-457E-B6EC-63DB4A7EE3FA}" type="presParOf" srcId="{9E8178CC-4B7E-4215-A326-A05E43DE238F}" destId="{D460B6EE-AC4A-4A9F-B5BD-B562EB2B13C4}" srcOrd="11" destOrd="0" presId="urn:microsoft.com/office/officeart/2008/layout/VerticalCurvedList"/>
    <dgm:cxn modelId="{A70EAC19-1AD9-4437-A3E3-13C660BE8307}" type="presParOf" srcId="{9E8178CC-4B7E-4215-A326-A05E43DE238F}" destId="{DC9B1127-1FED-43E9-AEAB-DAE3261A97A6}" srcOrd="12" destOrd="0" presId="urn:microsoft.com/office/officeart/2008/layout/VerticalCurvedList"/>
    <dgm:cxn modelId="{CE6A2E7D-967E-4CEA-BB98-391B38A2BD2A}" type="presParOf" srcId="{DC9B1127-1FED-43E9-AEAB-DAE3261A97A6}" destId="{AAF84324-C755-4E65-AFC3-309306786514}" srcOrd="0" destOrd="0" presId="urn:microsoft.com/office/officeart/2008/layout/VerticalCurvedList"/>
    <dgm:cxn modelId="{69762910-9597-40F0-B2EC-48CC9E85B0DE}" type="presParOf" srcId="{9E8178CC-4B7E-4215-A326-A05E43DE238F}" destId="{1A9826B3-C536-4E7E-8BBC-E1AC46022CD1}" srcOrd="13" destOrd="0" presId="urn:microsoft.com/office/officeart/2008/layout/VerticalCurvedList"/>
    <dgm:cxn modelId="{E4071ECE-B47D-48EB-B91C-9B8E47772724}" type="presParOf" srcId="{9E8178CC-4B7E-4215-A326-A05E43DE238F}" destId="{E4E6DAD5-BE55-46BC-AD1D-00985DF6674A}" srcOrd="14" destOrd="0" presId="urn:microsoft.com/office/officeart/2008/layout/VerticalCurvedList"/>
    <dgm:cxn modelId="{53D620C4-8F26-4CE1-A68F-E1B0B65B9103}" type="presParOf" srcId="{E4E6DAD5-BE55-46BC-AD1D-00985DF6674A}" destId="{710B41F9-22CD-48ED-85EC-B6A750DAA9D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01F13D3-2DB9-4BDB-A4B0-9EB82DFB799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742A672-4F8A-4571-B5DE-98C97971AE04}">
      <dgm:prSet phldrT="[Text]"/>
      <dgm:spPr/>
      <dgm:t>
        <a:bodyPr/>
        <a:lstStyle/>
        <a:p>
          <a:r>
            <a:rPr lang="cs-CZ" dirty="0"/>
            <a:t>Aktivní poskytnutí služby</a:t>
          </a:r>
        </a:p>
      </dgm:t>
    </dgm:pt>
    <dgm:pt modelId="{AAEA0F54-7ADD-4935-B24D-8467B43A55E5}" type="parTrans" cxnId="{0C6BBBE2-55B2-4BFB-92C7-A3F421C604F2}">
      <dgm:prSet/>
      <dgm:spPr/>
      <dgm:t>
        <a:bodyPr/>
        <a:lstStyle/>
        <a:p>
          <a:endParaRPr lang="cs-CZ"/>
        </a:p>
      </dgm:t>
    </dgm:pt>
    <dgm:pt modelId="{C091610C-3BCC-4B49-B136-FB316069735B}" type="sibTrans" cxnId="{0C6BBBE2-55B2-4BFB-92C7-A3F421C604F2}">
      <dgm:prSet/>
      <dgm:spPr/>
      <dgm:t>
        <a:bodyPr/>
        <a:lstStyle/>
        <a:p>
          <a:endParaRPr lang="cs-CZ"/>
        </a:p>
      </dgm:t>
    </dgm:pt>
    <dgm:pt modelId="{D95F64EF-B0A6-4F85-8A3F-88CBBF61B99B}">
      <dgm:prSet phldrT="[Text]"/>
      <dgm:spPr/>
      <dgm:t>
        <a:bodyPr/>
        <a:lstStyle/>
        <a:p>
          <a:r>
            <a:rPr lang="cs-CZ" dirty="0"/>
            <a:t>Pasivní poskytnutí služby</a:t>
          </a:r>
        </a:p>
      </dgm:t>
    </dgm:pt>
    <dgm:pt modelId="{0C6669C9-7EB2-4500-9F52-8E92B4982626}" type="parTrans" cxnId="{FD18808D-8274-46CE-8DF9-3CBC0E2DE22C}">
      <dgm:prSet/>
      <dgm:spPr/>
      <dgm:t>
        <a:bodyPr/>
        <a:lstStyle/>
        <a:p>
          <a:endParaRPr lang="cs-CZ"/>
        </a:p>
      </dgm:t>
    </dgm:pt>
    <dgm:pt modelId="{4FBA4474-CD0E-4FBB-AD42-B3F9E9839B1B}" type="sibTrans" cxnId="{FD18808D-8274-46CE-8DF9-3CBC0E2DE22C}">
      <dgm:prSet/>
      <dgm:spPr/>
      <dgm:t>
        <a:bodyPr/>
        <a:lstStyle/>
        <a:p>
          <a:endParaRPr lang="cs-CZ"/>
        </a:p>
      </dgm:t>
    </dgm:pt>
    <dgm:pt modelId="{88AA91F4-F419-4163-8F4D-33DE092CEC48}">
      <dgm:prSet phldrT="[Text]"/>
      <dgm:spPr/>
      <dgm:t>
        <a:bodyPr/>
        <a:lstStyle/>
        <a:p>
          <a:r>
            <a:rPr lang="cs-CZ" dirty="0"/>
            <a:t>Další případy</a:t>
          </a:r>
        </a:p>
      </dgm:t>
    </dgm:pt>
    <dgm:pt modelId="{84D9DF9F-6073-475C-9974-3D8209BD5384}" type="parTrans" cxnId="{D3FC83D4-DBF4-4C03-AF35-33FB710463FF}">
      <dgm:prSet/>
      <dgm:spPr/>
      <dgm:t>
        <a:bodyPr/>
        <a:lstStyle/>
        <a:p>
          <a:endParaRPr lang="cs-CZ"/>
        </a:p>
      </dgm:t>
    </dgm:pt>
    <dgm:pt modelId="{2B0D63CB-BD7A-44F6-AE25-F3012F925B9C}" type="sibTrans" cxnId="{D3FC83D4-DBF4-4C03-AF35-33FB710463FF}">
      <dgm:prSet/>
      <dgm:spPr/>
      <dgm:t>
        <a:bodyPr/>
        <a:lstStyle/>
        <a:p>
          <a:endParaRPr lang="cs-CZ"/>
        </a:p>
      </dgm:t>
    </dgm:pt>
    <dgm:pt modelId="{B9A3DA92-6507-45DC-A7A7-B664E434E8B8}" type="pres">
      <dgm:prSet presAssocID="{F01F13D3-2DB9-4BDB-A4B0-9EB82DFB799F}" presName="linear" presStyleCnt="0">
        <dgm:presLayoutVars>
          <dgm:dir/>
          <dgm:animLvl val="lvl"/>
          <dgm:resizeHandles val="exact"/>
        </dgm:presLayoutVars>
      </dgm:prSet>
      <dgm:spPr/>
    </dgm:pt>
    <dgm:pt modelId="{85F782FD-2B11-4954-B02A-92005D453572}" type="pres">
      <dgm:prSet presAssocID="{6742A672-4F8A-4571-B5DE-98C97971AE04}" presName="parentLin" presStyleCnt="0"/>
      <dgm:spPr/>
    </dgm:pt>
    <dgm:pt modelId="{14E2C688-F65F-4ACC-80AC-9820721BB22D}" type="pres">
      <dgm:prSet presAssocID="{6742A672-4F8A-4571-B5DE-98C97971AE04}" presName="parentLeftMargin" presStyleLbl="node1" presStyleIdx="0" presStyleCnt="3"/>
      <dgm:spPr/>
    </dgm:pt>
    <dgm:pt modelId="{2A2B9B5E-C464-432F-B50F-2BE20E8B7164}" type="pres">
      <dgm:prSet presAssocID="{6742A672-4F8A-4571-B5DE-98C97971AE0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825C9B6-CC61-4043-AC67-04D10E2BCB09}" type="pres">
      <dgm:prSet presAssocID="{6742A672-4F8A-4571-B5DE-98C97971AE04}" presName="negativeSpace" presStyleCnt="0"/>
      <dgm:spPr/>
    </dgm:pt>
    <dgm:pt modelId="{F6593E7B-6BCA-4B83-B245-7BD60E92FEE5}" type="pres">
      <dgm:prSet presAssocID="{6742A672-4F8A-4571-B5DE-98C97971AE04}" presName="childText" presStyleLbl="conFgAcc1" presStyleIdx="0" presStyleCnt="3">
        <dgm:presLayoutVars>
          <dgm:bulletEnabled val="1"/>
        </dgm:presLayoutVars>
      </dgm:prSet>
      <dgm:spPr/>
    </dgm:pt>
    <dgm:pt modelId="{ECF3B63D-FEC4-42CC-A19A-86EBF22CA440}" type="pres">
      <dgm:prSet presAssocID="{C091610C-3BCC-4B49-B136-FB316069735B}" presName="spaceBetweenRectangles" presStyleCnt="0"/>
      <dgm:spPr/>
    </dgm:pt>
    <dgm:pt modelId="{E0C28D64-B42D-4AF6-834A-7144D71BA3B3}" type="pres">
      <dgm:prSet presAssocID="{D95F64EF-B0A6-4F85-8A3F-88CBBF61B99B}" presName="parentLin" presStyleCnt="0"/>
      <dgm:spPr/>
    </dgm:pt>
    <dgm:pt modelId="{5C470713-96CF-4F06-BE18-8516D183D57D}" type="pres">
      <dgm:prSet presAssocID="{D95F64EF-B0A6-4F85-8A3F-88CBBF61B99B}" presName="parentLeftMargin" presStyleLbl="node1" presStyleIdx="0" presStyleCnt="3"/>
      <dgm:spPr/>
    </dgm:pt>
    <dgm:pt modelId="{CD89DE38-6939-4568-B210-25D4FB6ECC8C}" type="pres">
      <dgm:prSet presAssocID="{D95F64EF-B0A6-4F85-8A3F-88CBBF61B99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E0E2712-2B59-4FC6-85A6-C775AEAB6837}" type="pres">
      <dgm:prSet presAssocID="{D95F64EF-B0A6-4F85-8A3F-88CBBF61B99B}" presName="negativeSpace" presStyleCnt="0"/>
      <dgm:spPr/>
    </dgm:pt>
    <dgm:pt modelId="{5CAA7E57-1426-4F96-9D66-86F8923C1698}" type="pres">
      <dgm:prSet presAssocID="{D95F64EF-B0A6-4F85-8A3F-88CBBF61B99B}" presName="childText" presStyleLbl="conFgAcc1" presStyleIdx="1" presStyleCnt="3">
        <dgm:presLayoutVars>
          <dgm:bulletEnabled val="1"/>
        </dgm:presLayoutVars>
      </dgm:prSet>
      <dgm:spPr/>
    </dgm:pt>
    <dgm:pt modelId="{29615CC5-FC34-4610-8406-5BCB562048EC}" type="pres">
      <dgm:prSet presAssocID="{4FBA4474-CD0E-4FBB-AD42-B3F9E9839B1B}" presName="spaceBetweenRectangles" presStyleCnt="0"/>
      <dgm:spPr/>
    </dgm:pt>
    <dgm:pt modelId="{E9A84A08-780F-4AAF-98BB-8E123E6234F4}" type="pres">
      <dgm:prSet presAssocID="{88AA91F4-F419-4163-8F4D-33DE092CEC48}" presName="parentLin" presStyleCnt="0"/>
      <dgm:spPr/>
    </dgm:pt>
    <dgm:pt modelId="{0DC6A57B-A9F6-48E7-B114-F837FE01C34D}" type="pres">
      <dgm:prSet presAssocID="{88AA91F4-F419-4163-8F4D-33DE092CEC48}" presName="parentLeftMargin" presStyleLbl="node1" presStyleIdx="1" presStyleCnt="3"/>
      <dgm:spPr/>
    </dgm:pt>
    <dgm:pt modelId="{09EB1ECC-42F7-41AF-8FD9-9874F906A398}" type="pres">
      <dgm:prSet presAssocID="{88AA91F4-F419-4163-8F4D-33DE092CEC48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91BCDA1A-E522-45B6-9226-20CF67C34F52}" type="pres">
      <dgm:prSet presAssocID="{88AA91F4-F419-4163-8F4D-33DE092CEC48}" presName="negativeSpace" presStyleCnt="0"/>
      <dgm:spPr/>
    </dgm:pt>
    <dgm:pt modelId="{B5A984AE-E02D-47A1-B9B5-E66B88C6EE19}" type="pres">
      <dgm:prSet presAssocID="{88AA91F4-F419-4163-8F4D-33DE092CEC4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7839662-45D8-46EF-BEFB-BD36B000E9C0}" type="presOf" srcId="{6742A672-4F8A-4571-B5DE-98C97971AE04}" destId="{14E2C688-F65F-4ACC-80AC-9820721BB22D}" srcOrd="0" destOrd="0" presId="urn:microsoft.com/office/officeart/2005/8/layout/list1"/>
    <dgm:cxn modelId="{90A2AF77-F6A1-43AD-ABCB-B1CEF268DCD9}" type="presOf" srcId="{D95F64EF-B0A6-4F85-8A3F-88CBBF61B99B}" destId="{CD89DE38-6939-4568-B210-25D4FB6ECC8C}" srcOrd="1" destOrd="0" presId="urn:microsoft.com/office/officeart/2005/8/layout/list1"/>
    <dgm:cxn modelId="{58AA9D80-EB74-4982-916A-0AB691877C4A}" type="presOf" srcId="{88AA91F4-F419-4163-8F4D-33DE092CEC48}" destId="{0DC6A57B-A9F6-48E7-B114-F837FE01C34D}" srcOrd="0" destOrd="0" presId="urn:microsoft.com/office/officeart/2005/8/layout/list1"/>
    <dgm:cxn modelId="{FD18808D-8274-46CE-8DF9-3CBC0E2DE22C}" srcId="{F01F13D3-2DB9-4BDB-A4B0-9EB82DFB799F}" destId="{D95F64EF-B0A6-4F85-8A3F-88CBBF61B99B}" srcOrd="1" destOrd="0" parTransId="{0C6669C9-7EB2-4500-9F52-8E92B4982626}" sibTransId="{4FBA4474-CD0E-4FBB-AD42-B3F9E9839B1B}"/>
    <dgm:cxn modelId="{F2A369C0-B6AA-4213-BC10-4517C2CE0BEC}" type="presOf" srcId="{F01F13D3-2DB9-4BDB-A4B0-9EB82DFB799F}" destId="{B9A3DA92-6507-45DC-A7A7-B664E434E8B8}" srcOrd="0" destOrd="0" presId="urn:microsoft.com/office/officeart/2005/8/layout/list1"/>
    <dgm:cxn modelId="{AD0ACEC8-F9BB-4529-BA14-739E06C53160}" type="presOf" srcId="{D95F64EF-B0A6-4F85-8A3F-88CBBF61B99B}" destId="{5C470713-96CF-4F06-BE18-8516D183D57D}" srcOrd="0" destOrd="0" presId="urn:microsoft.com/office/officeart/2005/8/layout/list1"/>
    <dgm:cxn modelId="{3DFDC1D2-D756-4118-86CD-A9BCA173E5C7}" type="presOf" srcId="{6742A672-4F8A-4571-B5DE-98C97971AE04}" destId="{2A2B9B5E-C464-432F-B50F-2BE20E8B7164}" srcOrd="1" destOrd="0" presId="urn:microsoft.com/office/officeart/2005/8/layout/list1"/>
    <dgm:cxn modelId="{D3FC83D4-DBF4-4C03-AF35-33FB710463FF}" srcId="{F01F13D3-2DB9-4BDB-A4B0-9EB82DFB799F}" destId="{88AA91F4-F419-4163-8F4D-33DE092CEC48}" srcOrd="2" destOrd="0" parTransId="{84D9DF9F-6073-475C-9974-3D8209BD5384}" sibTransId="{2B0D63CB-BD7A-44F6-AE25-F3012F925B9C}"/>
    <dgm:cxn modelId="{0C6BBBE2-55B2-4BFB-92C7-A3F421C604F2}" srcId="{F01F13D3-2DB9-4BDB-A4B0-9EB82DFB799F}" destId="{6742A672-4F8A-4571-B5DE-98C97971AE04}" srcOrd="0" destOrd="0" parTransId="{AAEA0F54-7ADD-4935-B24D-8467B43A55E5}" sibTransId="{C091610C-3BCC-4B49-B136-FB316069735B}"/>
    <dgm:cxn modelId="{E23E33E7-C671-45F8-9B6D-0DD1CCC51BD0}" type="presOf" srcId="{88AA91F4-F419-4163-8F4D-33DE092CEC48}" destId="{09EB1ECC-42F7-41AF-8FD9-9874F906A398}" srcOrd="1" destOrd="0" presId="urn:microsoft.com/office/officeart/2005/8/layout/list1"/>
    <dgm:cxn modelId="{C54FEAAE-B263-43AE-A840-226AEE4E7549}" type="presParOf" srcId="{B9A3DA92-6507-45DC-A7A7-B664E434E8B8}" destId="{85F782FD-2B11-4954-B02A-92005D453572}" srcOrd="0" destOrd="0" presId="urn:microsoft.com/office/officeart/2005/8/layout/list1"/>
    <dgm:cxn modelId="{7D8678BE-1F74-4F85-9B04-22C493CEF253}" type="presParOf" srcId="{85F782FD-2B11-4954-B02A-92005D453572}" destId="{14E2C688-F65F-4ACC-80AC-9820721BB22D}" srcOrd="0" destOrd="0" presId="urn:microsoft.com/office/officeart/2005/8/layout/list1"/>
    <dgm:cxn modelId="{A195101E-4A7C-44D6-A0C9-52D611F226C5}" type="presParOf" srcId="{85F782FD-2B11-4954-B02A-92005D453572}" destId="{2A2B9B5E-C464-432F-B50F-2BE20E8B7164}" srcOrd="1" destOrd="0" presId="urn:microsoft.com/office/officeart/2005/8/layout/list1"/>
    <dgm:cxn modelId="{CA43BCE4-DA9F-490A-A937-E26E2AD40B39}" type="presParOf" srcId="{B9A3DA92-6507-45DC-A7A7-B664E434E8B8}" destId="{0825C9B6-CC61-4043-AC67-04D10E2BCB09}" srcOrd="1" destOrd="0" presId="urn:microsoft.com/office/officeart/2005/8/layout/list1"/>
    <dgm:cxn modelId="{26E20609-8BB5-47EA-868C-E5A6B5F4E497}" type="presParOf" srcId="{B9A3DA92-6507-45DC-A7A7-B664E434E8B8}" destId="{F6593E7B-6BCA-4B83-B245-7BD60E92FEE5}" srcOrd="2" destOrd="0" presId="urn:microsoft.com/office/officeart/2005/8/layout/list1"/>
    <dgm:cxn modelId="{C49180E5-00E2-4D6F-8C1A-57789E9962B5}" type="presParOf" srcId="{B9A3DA92-6507-45DC-A7A7-B664E434E8B8}" destId="{ECF3B63D-FEC4-42CC-A19A-86EBF22CA440}" srcOrd="3" destOrd="0" presId="urn:microsoft.com/office/officeart/2005/8/layout/list1"/>
    <dgm:cxn modelId="{A08CD3CC-9828-4B65-9E71-027A2DEAF2C4}" type="presParOf" srcId="{B9A3DA92-6507-45DC-A7A7-B664E434E8B8}" destId="{E0C28D64-B42D-4AF6-834A-7144D71BA3B3}" srcOrd="4" destOrd="0" presId="urn:microsoft.com/office/officeart/2005/8/layout/list1"/>
    <dgm:cxn modelId="{220DD47C-49E5-4E87-BEB8-D74CAF13E2E3}" type="presParOf" srcId="{E0C28D64-B42D-4AF6-834A-7144D71BA3B3}" destId="{5C470713-96CF-4F06-BE18-8516D183D57D}" srcOrd="0" destOrd="0" presId="urn:microsoft.com/office/officeart/2005/8/layout/list1"/>
    <dgm:cxn modelId="{B358C3FC-5A90-40FF-9430-BBF34A91F4DE}" type="presParOf" srcId="{E0C28D64-B42D-4AF6-834A-7144D71BA3B3}" destId="{CD89DE38-6939-4568-B210-25D4FB6ECC8C}" srcOrd="1" destOrd="0" presId="urn:microsoft.com/office/officeart/2005/8/layout/list1"/>
    <dgm:cxn modelId="{BBF6EA7A-D8CE-4313-B81A-78C99C56A1B6}" type="presParOf" srcId="{B9A3DA92-6507-45DC-A7A7-B664E434E8B8}" destId="{4E0E2712-2B59-4FC6-85A6-C775AEAB6837}" srcOrd="5" destOrd="0" presId="urn:microsoft.com/office/officeart/2005/8/layout/list1"/>
    <dgm:cxn modelId="{9F5A1CB7-632B-4662-B31E-EEE557B9E28A}" type="presParOf" srcId="{B9A3DA92-6507-45DC-A7A7-B664E434E8B8}" destId="{5CAA7E57-1426-4F96-9D66-86F8923C1698}" srcOrd="6" destOrd="0" presId="urn:microsoft.com/office/officeart/2005/8/layout/list1"/>
    <dgm:cxn modelId="{DCF55016-F26B-4636-82A4-C37407258FCD}" type="presParOf" srcId="{B9A3DA92-6507-45DC-A7A7-B664E434E8B8}" destId="{29615CC5-FC34-4610-8406-5BCB562048EC}" srcOrd="7" destOrd="0" presId="urn:microsoft.com/office/officeart/2005/8/layout/list1"/>
    <dgm:cxn modelId="{36605786-BFAC-4A0B-AE96-9CF1BB11154F}" type="presParOf" srcId="{B9A3DA92-6507-45DC-A7A7-B664E434E8B8}" destId="{E9A84A08-780F-4AAF-98BB-8E123E6234F4}" srcOrd="8" destOrd="0" presId="urn:microsoft.com/office/officeart/2005/8/layout/list1"/>
    <dgm:cxn modelId="{A8A2BAA6-5BBB-439E-9C43-01E21A740419}" type="presParOf" srcId="{E9A84A08-780F-4AAF-98BB-8E123E6234F4}" destId="{0DC6A57B-A9F6-48E7-B114-F837FE01C34D}" srcOrd="0" destOrd="0" presId="urn:microsoft.com/office/officeart/2005/8/layout/list1"/>
    <dgm:cxn modelId="{C8E3218B-E982-40B7-8853-684B2F1A02DC}" type="presParOf" srcId="{E9A84A08-780F-4AAF-98BB-8E123E6234F4}" destId="{09EB1ECC-42F7-41AF-8FD9-9874F906A398}" srcOrd="1" destOrd="0" presId="urn:microsoft.com/office/officeart/2005/8/layout/list1"/>
    <dgm:cxn modelId="{3B5F454D-4536-44A1-A57C-81DF8139A670}" type="presParOf" srcId="{B9A3DA92-6507-45DC-A7A7-B664E434E8B8}" destId="{91BCDA1A-E522-45B6-9226-20CF67C34F52}" srcOrd="9" destOrd="0" presId="urn:microsoft.com/office/officeart/2005/8/layout/list1"/>
    <dgm:cxn modelId="{684A48FB-01D3-47F5-A28E-A639EB68ADE3}" type="presParOf" srcId="{B9A3DA92-6507-45DC-A7A7-B664E434E8B8}" destId="{B5A984AE-E02D-47A1-B9B5-E66B88C6EE1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01742B-469B-40C8-A47A-B1F1AC4D7B73}">
      <dsp:nvSpPr>
        <dsp:cNvPr id="0" name=""/>
        <dsp:cNvSpPr/>
      </dsp:nvSpPr>
      <dsp:spPr>
        <a:xfrm>
          <a:off x="0" y="730900"/>
          <a:ext cx="10752138" cy="120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662748-B1B9-4034-A230-9121C6EA996A}">
      <dsp:nvSpPr>
        <dsp:cNvPr id="0" name=""/>
        <dsp:cNvSpPr/>
      </dsp:nvSpPr>
      <dsp:spPr>
        <a:xfrm>
          <a:off x="537606" y="22420"/>
          <a:ext cx="7526496" cy="1416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výrobky, které mají původ v ČS</a:t>
          </a:r>
          <a:endParaRPr lang="en-US" sz="2400" kern="1200" dirty="0"/>
        </a:p>
      </dsp:txBody>
      <dsp:txXfrm>
        <a:off x="606776" y="91590"/>
        <a:ext cx="7388156" cy="1278620"/>
      </dsp:txXfrm>
    </dsp:sp>
    <dsp:sp modelId="{210A4F21-A76A-4656-AA5E-4ED308C34A05}">
      <dsp:nvSpPr>
        <dsp:cNvPr id="0" name=""/>
        <dsp:cNvSpPr/>
      </dsp:nvSpPr>
      <dsp:spPr>
        <a:xfrm>
          <a:off x="0" y="2908180"/>
          <a:ext cx="10752138" cy="120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09A2EF-CA5F-4DCC-89BF-37CB2F2A8828}">
      <dsp:nvSpPr>
        <dsp:cNvPr id="0" name=""/>
        <dsp:cNvSpPr/>
      </dsp:nvSpPr>
      <dsp:spPr>
        <a:xfrm>
          <a:off x="537606" y="2199700"/>
          <a:ext cx="7526496" cy="1416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výrobky ze třetích zemí, které jsou v některém ČS v oběhu, byly splněny dovozní náležitosti a zaplacena cla, která nebyla refundována </a:t>
          </a:r>
          <a:endParaRPr lang="en-US" sz="2400" kern="1200" dirty="0"/>
        </a:p>
      </dsp:txBody>
      <dsp:txXfrm>
        <a:off x="606776" y="2268870"/>
        <a:ext cx="7388156" cy="12786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005505-228B-4FD5-A4AF-67DF5D13A82E}">
      <dsp:nvSpPr>
        <dsp:cNvPr id="0" name=""/>
        <dsp:cNvSpPr/>
      </dsp:nvSpPr>
      <dsp:spPr>
        <a:xfrm>
          <a:off x="0" y="694324"/>
          <a:ext cx="10752138" cy="120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37A4EA-FF0A-4FE8-953F-3A3AC6761FAD}">
      <dsp:nvSpPr>
        <dsp:cNvPr id="0" name=""/>
        <dsp:cNvSpPr/>
      </dsp:nvSpPr>
      <dsp:spPr>
        <a:xfrm>
          <a:off x="537606" y="22420"/>
          <a:ext cx="7526496" cy="1416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800" kern="1200" dirty="0"/>
            <a:t>Důvody v právu</a:t>
          </a:r>
        </a:p>
      </dsp:txBody>
      <dsp:txXfrm>
        <a:off x="606776" y="91590"/>
        <a:ext cx="7388156" cy="1278620"/>
      </dsp:txXfrm>
    </dsp:sp>
    <dsp:sp modelId="{AF458263-6A5C-464E-B5D8-857C454F4989}">
      <dsp:nvSpPr>
        <dsp:cNvPr id="0" name=""/>
        <dsp:cNvSpPr/>
      </dsp:nvSpPr>
      <dsp:spPr>
        <a:xfrm>
          <a:off x="0" y="2908180"/>
          <a:ext cx="10752138" cy="120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2B6C5F-8358-482E-A7BF-DD8E22C14AB7}">
      <dsp:nvSpPr>
        <dsp:cNvPr id="0" name=""/>
        <dsp:cNvSpPr/>
      </dsp:nvSpPr>
      <dsp:spPr>
        <a:xfrm>
          <a:off x="537606" y="2199700"/>
          <a:ext cx="7526496" cy="1416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800" kern="1200" dirty="0"/>
            <a:t>Rozhodnutí Soudního dvora</a:t>
          </a:r>
        </a:p>
      </dsp:txBody>
      <dsp:txXfrm>
        <a:off x="606776" y="2268870"/>
        <a:ext cx="7388156" cy="12786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C6D5CA-A488-4587-AAE1-7259F3878B11}">
      <dsp:nvSpPr>
        <dsp:cNvPr id="0" name=""/>
        <dsp:cNvSpPr/>
      </dsp:nvSpPr>
      <dsp:spPr>
        <a:xfrm>
          <a:off x="-4679428" y="-717514"/>
          <a:ext cx="5575228" cy="5575228"/>
        </a:xfrm>
        <a:prstGeom prst="blockArc">
          <a:avLst>
            <a:gd name="adj1" fmla="val 18900000"/>
            <a:gd name="adj2" fmla="val 2700000"/>
            <a:gd name="adj3" fmla="val 387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E63216-23A6-4CFC-BD9A-9282CA7161DC}">
      <dsp:nvSpPr>
        <dsp:cNvPr id="0" name=""/>
        <dsp:cNvSpPr/>
      </dsp:nvSpPr>
      <dsp:spPr>
        <a:xfrm>
          <a:off x="290435" y="188213"/>
          <a:ext cx="10406431" cy="3762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657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veřejná mravnost</a:t>
          </a:r>
        </a:p>
      </dsp:txBody>
      <dsp:txXfrm>
        <a:off x="290435" y="188213"/>
        <a:ext cx="10406431" cy="376261"/>
      </dsp:txXfrm>
    </dsp:sp>
    <dsp:sp modelId="{DA7692B7-FFAB-4CF3-BEA7-29AE09D17EBE}">
      <dsp:nvSpPr>
        <dsp:cNvPr id="0" name=""/>
        <dsp:cNvSpPr/>
      </dsp:nvSpPr>
      <dsp:spPr>
        <a:xfrm>
          <a:off x="55271" y="141180"/>
          <a:ext cx="470326" cy="4703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35391B-BDB3-4063-A671-B4F0D1568436}">
      <dsp:nvSpPr>
        <dsp:cNvPr id="0" name=""/>
        <dsp:cNvSpPr/>
      </dsp:nvSpPr>
      <dsp:spPr>
        <a:xfrm>
          <a:off x="631173" y="752936"/>
          <a:ext cx="10065692" cy="3762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657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veřejný pořádek</a:t>
          </a:r>
        </a:p>
      </dsp:txBody>
      <dsp:txXfrm>
        <a:off x="631173" y="752936"/>
        <a:ext cx="10065692" cy="376261"/>
      </dsp:txXfrm>
    </dsp:sp>
    <dsp:sp modelId="{3D3ABAD8-D41D-41A3-AB88-64580B6626CD}">
      <dsp:nvSpPr>
        <dsp:cNvPr id="0" name=""/>
        <dsp:cNvSpPr/>
      </dsp:nvSpPr>
      <dsp:spPr>
        <a:xfrm>
          <a:off x="396010" y="705904"/>
          <a:ext cx="470326" cy="4703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0DEC3B-70E2-4051-B665-1D7873F38E34}">
      <dsp:nvSpPr>
        <dsp:cNvPr id="0" name=""/>
        <dsp:cNvSpPr/>
      </dsp:nvSpPr>
      <dsp:spPr>
        <a:xfrm>
          <a:off x="817896" y="1317246"/>
          <a:ext cx="9878969" cy="3762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657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veřejná bezpečnost</a:t>
          </a:r>
        </a:p>
      </dsp:txBody>
      <dsp:txXfrm>
        <a:off x="817896" y="1317246"/>
        <a:ext cx="9878969" cy="376261"/>
      </dsp:txXfrm>
    </dsp:sp>
    <dsp:sp modelId="{28A2EB49-7546-4662-BAE6-28C4760202E8}">
      <dsp:nvSpPr>
        <dsp:cNvPr id="0" name=""/>
        <dsp:cNvSpPr/>
      </dsp:nvSpPr>
      <dsp:spPr>
        <a:xfrm>
          <a:off x="582733" y="1270213"/>
          <a:ext cx="470326" cy="4703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53801E-000F-4044-A451-B7086D830D31}">
      <dsp:nvSpPr>
        <dsp:cNvPr id="0" name=""/>
        <dsp:cNvSpPr/>
      </dsp:nvSpPr>
      <dsp:spPr>
        <a:xfrm>
          <a:off x="877515" y="1881969"/>
          <a:ext cx="9819350" cy="3762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657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ochrana zdraví a života lidí a zvířat, ochrana rostlin</a:t>
          </a:r>
        </a:p>
      </dsp:txBody>
      <dsp:txXfrm>
        <a:off x="877515" y="1881969"/>
        <a:ext cx="9819350" cy="376261"/>
      </dsp:txXfrm>
    </dsp:sp>
    <dsp:sp modelId="{A3FBA5BB-875D-4994-9EB8-30B4539D0341}">
      <dsp:nvSpPr>
        <dsp:cNvPr id="0" name=""/>
        <dsp:cNvSpPr/>
      </dsp:nvSpPr>
      <dsp:spPr>
        <a:xfrm>
          <a:off x="642352" y="1834936"/>
          <a:ext cx="470326" cy="4703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CE37A0-3E16-41B8-8D59-5F3EED5C9751}">
      <dsp:nvSpPr>
        <dsp:cNvPr id="0" name=""/>
        <dsp:cNvSpPr/>
      </dsp:nvSpPr>
      <dsp:spPr>
        <a:xfrm>
          <a:off x="817896" y="2446692"/>
          <a:ext cx="9878969" cy="3762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657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ochrana národního kulturního pokladu, jenž má uměleckou, historickou nebo archeologickou hodnotu</a:t>
          </a:r>
        </a:p>
      </dsp:txBody>
      <dsp:txXfrm>
        <a:off x="817896" y="2446692"/>
        <a:ext cx="9878969" cy="376261"/>
      </dsp:txXfrm>
    </dsp:sp>
    <dsp:sp modelId="{1F83D9FB-F555-48A5-9CE5-D9DAFAA1374E}">
      <dsp:nvSpPr>
        <dsp:cNvPr id="0" name=""/>
        <dsp:cNvSpPr/>
      </dsp:nvSpPr>
      <dsp:spPr>
        <a:xfrm>
          <a:off x="582733" y="2399659"/>
          <a:ext cx="470326" cy="4703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60B6EE-AC4A-4A9F-B5BD-B562EB2B13C4}">
      <dsp:nvSpPr>
        <dsp:cNvPr id="0" name=""/>
        <dsp:cNvSpPr/>
      </dsp:nvSpPr>
      <dsp:spPr>
        <a:xfrm>
          <a:off x="602586" y="3011001"/>
          <a:ext cx="10065692" cy="3762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657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Ochrana průmyslového a duševního vlastnictví</a:t>
          </a:r>
        </a:p>
      </dsp:txBody>
      <dsp:txXfrm>
        <a:off x="602586" y="3011001"/>
        <a:ext cx="10065692" cy="376261"/>
      </dsp:txXfrm>
    </dsp:sp>
    <dsp:sp modelId="{AAF84324-C755-4E65-AFC3-309306786514}">
      <dsp:nvSpPr>
        <dsp:cNvPr id="0" name=""/>
        <dsp:cNvSpPr/>
      </dsp:nvSpPr>
      <dsp:spPr>
        <a:xfrm>
          <a:off x="396010" y="2963969"/>
          <a:ext cx="470326" cy="4703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9826B3-C536-4E7E-8BBC-E1AC46022CD1}">
      <dsp:nvSpPr>
        <dsp:cNvPr id="0" name=""/>
        <dsp:cNvSpPr/>
      </dsp:nvSpPr>
      <dsp:spPr>
        <a:xfrm>
          <a:off x="290435" y="3575725"/>
          <a:ext cx="10406431" cy="3762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657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To, co vyplývá z rozhodnutí SD – např. ochrana životního prostředí či ochrana spotřebitele</a:t>
          </a:r>
        </a:p>
      </dsp:txBody>
      <dsp:txXfrm>
        <a:off x="290435" y="3575725"/>
        <a:ext cx="10406431" cy="376261"/>
      </dsp:txXfrm>
    </dsp:sp>
    <dsp:sp modelId="{710B41F9-22CD-48ED-85EC-B6A750DAA9D2}">
      <dsp:nvSpPr>
        <dsp:cNvPr id="0" name=""/>
        <dsp:cNvSpPr/>
      </dsp:nvSpPr>
      <dsp:spPr>
        <a:xfrm>
          <a:off x="55271" y="3528692"/>
          <a:ext cx="470326" cy="4703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593E7B-6BCA-4B83-B245-7BD60E92FEE5}">
      <dsp:nvSpPr>
        <dsp:cNvPr id="0" name=""/>
        <dsp:cNvSpPr/>
      </dsp:nvSpPr>
      <dsp:spPr>
        <a:xfrm>
          <a:off x="0" y="502119"/>
          <a:ext cx="10752138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2B9B5E-C464-432F-B50F-2BE20E8B7164}">
      <dsp:nvSpPr>
        <dsp:cNvPr id="0" name=""/>
        <dsp:cNvSpPr/>
      </dsp:nvSpPr>
      <dsp:spPr>
        <a:xfrm>
          <a:off x="537606" y="44559"/>
          <a:ext cx="7526496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Aktivní poskytnutí služby</a:t>
          </a:r>
        </a:p>
      </dsp:txBody>
      <dsp:txXfrm>
        <a:off x="582278" y="89231"/>
        <a:ext cx="7437152" cy="825776"/>
      </dsp:txXfrm>
    </dsp:sp>
    <dsp:sp modelId="{5CAA7E57-1426-4F96-9D66-86F8923C1698}">
      <dsp:nvSpPr>
        <dsp:cNvPr id="0" name=""/>
        <dsp:cNvSpPr/>
      </dsp:nvSpPr>
      <dsp:spPr>
        <a:xfrm>
          <a:off x="0" y="1908280"/>
          <a:ext cx="10752138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89DE38-6939-4568-B210-25D4FB6ECC8C}">
      <dsp:nvSpPr>
        <dsp:cNvPr id="0" name=""/>
        <dsp:cNvSpPr/>
      </dsp:nvSpPr>
      <dsp:spPr>
        <a:xfrm>
          <a:off x="537606" y="1450719"/>
          <a:ext cx="7526496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Pasivní poskytnutí služby</a:t>
          </a:r>
        </a:p>
      </dsp:txBody>
      <dsp:txXfrm>
        <a:off x="582278" y="1495391"/>
        <a:ext cx="7437152" cy="825776"/>
      </dsp:txXfrm>
    </dsp:sp>
    <dsp:sp modelId="{B5A984AE-E02D-47A1-B9B5-E66B88C6EE19}">
      <dsp:nvSpPr>
        <dsp:cNvPr id="0" name=""/>
        <dsp:cNvSpPr/>
      </dsp:nvSpPr>
      <dsp:spPr>
        <a:xfrm>
          <a:off x="0" y="3314440"/>
          <a:ext cx="10752138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EB1ECC-42F7-41AF-8FD9-9874F906A398}">
      <dsp:nvSpPr>
        <dsp:cNvPr id="0" name=""/>
        <dsp:cNvSpPr/>
      </dsp:nvSpPr>
      <dsp:spPr>
        <a:xfrm>
          <a:off x="537606" y="2856880"/>
          <a:ext cx="7526496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Další případy</a:t>
          </a:r>
        </a:p>
      </dsp:txBody>
      <dsp:txXfrm>
        <a:off x="582278" y="2901552"/>
        <a:ext cx="7437152" cy="8257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3322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3322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6661"/>
            <a:ext cx="5438140" cy="4468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599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1599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45272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EI,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altLang="cs-CZ"/>
              <a:t>JUDr. Malachta Radovan - EI, KOV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altLang="cs-CZ"/>
              <a:t>JUDr. Malachta Radovan - EI, KOV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JUDr. Malachta Radovan - EI, KOV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fi-FI"/>
              <a:t>JUDr. Malachta Radovan - EI, KOV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fi-FI"/>
              <a:t>JUDr. Malachta Radovan - EI, KOV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fi-FI"/>
              <a:t>JUDr. Malachta Radovan - EI,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JUDr. Malachta Radovan - EI,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fi-FI"/>
              <a:t>JUDr. Malachta Radovan - EI,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altLang="cs-CZ"/>
              <a:t>JUDr. Malachta Radovan - EI, KOV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altLang="cs-CZ"/>
              <a:t>JUDr. Malachta Radovan - EI, KOV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altLang="cs-CZ"/>
              <a:t>JUDr. Malachta Radovan - EI, KOV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altLang="cs-CZ"/>
              <a:t>JUDr. Malachta Radovan - EI, KOV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altLang="cs-CZ"/>
              <a:t>JUDr. Malachta Radovan - EI, KOV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fi-FI"/>
              <a:t>JUDr. Malachta Radovan - EI, KOV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vzp.cz/pojistenci/cestovani-a-pobyt-v-zahranici/planovana-pece-poskytnuta-pacientovi-v-zahranici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EI,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8546" y="2584952"/>
            <a:ext cx="11781527" cy="1479047"/>
          </a:xfrm>
        </p:spPr>
        <p:txBody>
          <a:bodyPr/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Evropská integrace</a:t>
            </a:r>
            <a:br>
              <a:rPr lang="cs-CZ" dirty="0"/>
            </a:br>
            <a:br>
              <a:rPr lang="cs-CZ" dirty="0"/>
            </a:br>
            <a:r>
              <a:rPr lang="cs-CZ" dirty="0"/>
              <a:t>6. seminář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443886" y="5020521"/>
            <a:ext cx="5516881" cy="447491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2"/>
                </a:solidFill>
              </a:rPr>
              <a:t>JUDr. Bc. Radovan Malachta</a:t>
            </a:r>
          </a:p>
          <a:p>
            <a:pPr algn="ctr"/>
            <a:r>
              <a:rPr lang="cs-CZ" dirty="0">
                <a:solidFill>
                  <a:schemeClr val="tx2"/>
                </a:solidFill>
              </a:rPr>
              <a:t>podzim 2023</a:t>
            </a:r>
          </a:p>
        </p:txBody>
      </p:sp>
    </p:spTree>
    <p:extLst>
      <p:ext uri="{BB962C8B-B14F-4D97-AF65-F5344CB8AC3E}">
        <p14:creationId xmlns:p14="http://schemas.microsoft.com/office/powerpoint/2010/main" val="954715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021E0A2-2C82-425B-A8CE-CD67BE05C0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EI,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A22119-6A6D-4A8A-8674-10DF3E7AB5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0FF1E2-4804-4899-B1E3-1AB8198E6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Možná omezení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E39BC5F2-7D49-4554-9B0B-8BC3C476B7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2371651"/>
              </p:ext>
            </p:extLst>
          </p:nvPr>
        </p:nvGraphicFramePr>
        <p:xfrm>
          <a:off x="721062" y="1358900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1090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87D2E98-6639-4DA4-ACE6-9FC1727522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EI,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334B90B-F8CC-43B3-8AD8-A89395FE3F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1BD8C01F-94E7-4C42-A8A0-F7591C627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Volný pohyb služeb</a:t>
            </a:r>
          </a:p>
        </p:txBody>
      </p:sp>
    </p:spTree>
    <p:extLst>
      <p:ext uri="{BB962C8B-B14F-4D97-AF65-F5344CB8AC3E}">
        <p14:creationId xmlns:p14="http://schemas.microsoft.com/office/powerpoint/2010/main" val="1188506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3E022DB-883F-4351-88EB-B58FC7A18D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EI,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E9E9237-5F69-43BB-B452-0476ED215D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6467275-1823-43AE-A2AE-553BBB799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Služba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862D7D87-3643-4C7B-8FED-62F2C3FFBBF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84580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3D4D9C9-6257-4864-AB9D-D3D0CBBB02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EI,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430D0F4-37FC-4AED-848B-2BE907EEFE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88BD7B3-2E67-4024-937E-7E7A6AF09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to je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F83A717-1565-4562-9835-BB8F431CC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28799"/>
            <a:ext cx="10753200" cy="1095375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i="1" dirty="0"/>
              <a:t>Podle následujících ustanovení jsou zakázána omezení volného pohybu služeb uvnitř Unie pro státní příslušníky členských států, kteří jsou usazeni v jiném členském státě, než se nachází příjemce služeb.</a:t>
            </a:r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2FABC1EE-A927-44D9-BAE2-07F57345A5EA}"/>
              </a:ext>
            </a:extLst>
          </p:cNvPr>
          <p:cNvSpPr txBox="1">
            <a:spLocks/>
          </p:cNvSpPr>
          <p:nvPr/>
        </p:nvSpPr>
        <p:spPr>
          <a:xfrm>
            <a:off x="720000" y="3025132"/>
            <a:ext cx="10753200" cy="295656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</a:pPr>
            <a:r>
              <a:rPr lang="cs-CZ" sz="2400" kern="0" dirty="0">
                <a:solidFill>
                  <a:schemeClr val="tx2"/>
                </a:solidFill>
              </a:rPr>
              <a:t>aktivní poskytování služeb </a:t>
            </a:r>
            <a:r>
              <a:rPr lang="cs-CZ" sz="2400" kern="0" dirty="0"/>
              <a:t>– poskytovatel služeb se přemisťuje za příjemcem služeb přes hranice</a:t>
            </a:r>
          </a:p>
          <a:p>
            <a:pPr>
              <a:lnSpc>
                <a:spcPct val="100000"/>
              </a:lnSpc>
            </a:pPr>
            <a:r>
              <a:rPr lang="cs-CZ" sz="2400" kern="0" dirty="0">
                <a:solidFill>
                  <a:schemeClr val="tx2"/>
                </a:solidFill>
              </a:rPr>
              <a:t>pasivní poskytování služeb </a:t>
            </a:r>
            <a:r>
              <a:rPr lang="cs-CZ" sz="2400" kern="0" dirty="0"/>
              <a:t>– příjemce služby se pohybuje přes hranice za poskytovatelem služby </a:t>
            </a:r>
          </a:p>
          <a:p>
            <a:pPr>
              <a:lnSpc>
                <a:spcPct val="100000"/>
              </a:lnSpc>
            </a:pPr>
            <a:r>
              <a:rPr lang="cs-CZ" sz="2400" kern="0" dirty="0">
                <a:solidFill>
                  <a:schemeClr val="tx2"/>
                </a:solidFill>
              </a:rPr>
              <a:t>další případy</a:t>
            </a:r>
          </a:p>
          <a:p>
            <a:pPr lvl="1"/>
            <a:r>
              <a:rPr lang="cs-CZ" kern="0" dirty="0"/>
              <a:t>poskytoval i příjemce služby se pohybují přes hranice do jiného členského státu</a:t>
            </a:r>
          </a:p>
          <a:p>
            <a:pPr lvl="1"/>
            <a:r>
              <a:rPr lang="cs-CZ" kern="0" dirty="0"/>
              <a:t>přechází jen ta „služba“, ta činnost, nikoliv osoby</a:t>
            </a:r>
          </a:p>
          <a:p>
            <a:pPr>
              <a:lnSpc>
                <a:spcPct val="100000"/>
              </a:lnSpc>
            </a:pPr>
            <a:r>
              <a:rPr lang="cs-CZ" sz="2400" kern="0" dirty="0"/>
              <a:t>vždy musí být pohyb přes hranice, a to v rámci EU</a:t>
            </a:r>
          </a:p>
          <a:p>
            <a:pPr>
              <a:lnSpc>
                <a:spcPct val="100000"/>
              </a:lnSpc>
            </a:pPr>
            <a:endParaRPr lang="cs-CZ" sz="2400" kern="0" dirty="0"/>
          </a:p>
        </p:txBody>
      </p:sp>
    </p:spTree>
    <p:extLst>
      <p:ext uri="{BB962C8B-B14F-4D97-AF65-F5344CB8AC3E}">
        <p14:creationId xmlns:p14="http://schemas.microsoft.com/office/powerpoint/2010/main" val="10167640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1D3E798-D8DF-4D25-A352-8D4E299FFA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EI,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72337C6-7F46-42EF-B37B-4AA83F8B3D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D707FA4-7F80-4B7F-9345-3B7A64950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Znaky: dočasnost a úplatnost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386F206-4836-46D2-879C-10F403712C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68199"/>
            <a:ext cx="10753200" cy="2646935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dočasnost</a:t>
            </a:r>
          </a:p>
          <a:p>
            <a:pPr lvl="1"/>
            <a:r>
              <a:rPr lang="cs-CZ" dirty="0"/>
              <a:t>nahodilost, nepravidelnost, nikoliv nepřetržitá činnost</a:t>
            </a:r>
          </a:p>
          <a:p>
            <a:pPr lvl="1"/>
            <a:r>
              <a:rPr lang="cs-CZ" dirty="0"/>
              <a:t>pokud by činnost byla trvalá, neomezená časově, pravidelná – pak svoboda usazování (a platila by pak jiná pravidla) </a:t>
            </a:r>
          </a:p>
          <a:p>
            <a:r>
              <a:rPr lang="cs-CZ" dirty="0">
                <a:solidFill>
                  <a:schemeClr val="tx2"/>
                </a:solidFill>
              </a:rPr>
              <a:t>úplatnost </a:t>
            </a:r>
          </a:p>
          <a:p>
            <a:pPr lvl="1"/>
            <a:r>
              <a:rPr lang="cs-CZ" dirty="0"/>
              <a:t>nemusí být hrazeno bezprostředně, lze i pravidelná úhrada</a:t>
            </a:r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8BA36DCE-ED70-43A5-A003-F73F3B3860F3}"/>
              </a:ext>
            </a:extLst>
          </p:cNvPr>
          <p:cNvSpPr txBox="1">
            <a:spLocks/>
          </p:cNvSpPr>
          <p:nvPr/>
        </p:nvSpPr>
        <p:spPr>
          <a:xfrm>
            <a:off x="666000" y="4106688"/>
            <a:ext cx="10753200" cy="11464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</a:pPr>
            <a:r>
              <a:rPr lang="cs-CZ" sz="2400" i="1" kern="0" dirty="0"/>
              <a:t>Za služby se podle Smluv pokládají </a:t>
            </a:r>
            <a:r>
              <a:rPr lang="cs-CZ" sz="2400" i="1" kern="0" dirty="0">
                <a:solidFill>
                  <a:schemeClr val="accent1"/>
                </a:solidFill>
              </a:rPr>
              <a:t>výkony</a:t>
            </a:r>
            <a:r>
              <a:rPr lang="cs-CZ" sz="2400" i="1" kern="0" dirty="0"/>
              <a:t> poskytované zpravidla </a:t>
            </a:r>
            <a:r>
              <a:rPr lang="cs-CZ" sz="2400" i="1" kern="0" dirty="0">
                <a:solidFill>
                  <a:schemeClr val="tx2"/>
                </a:solidFill>
              </a:rPr>
              <a:t>za úplatu,</a:t>
            </a:r>
            <a:r>
              <a:rPr lang="cs-CZ" sz="2400" i="1" kern="0" dirty="0"/>
              <a:t> pokud nejsou upraveny ustanoveními o volném pohybu zboží, kapitálu a osob.</a:t>
            </a:r>
          </a:p>
        </p:txBody>
      </p:sp>
      <p:sp>
        <p:nvSpPr>
          <p:cNvPr id="7" name="Zástupný obsah 4">
            <a:extLst>
              <a:ext uri="{FF2B5EF4-FFF2-40B4-BE49-F238E27FC236}">
                <a16:creationId xmlns:a16="http://schemas.microsoft.com/office/drawing/2014/main" id="{1FECE224-0239-46E5-BDBB-B215FC3EA03F}"/>
              </a:ext>
            </a:extLst>
          </p:cNvPr>
          <p:cNvSpPr txBox="1">
            <a:spLocks/>
          </p:cNvSpPr>
          <p:nvPr/>
        </p:nvSpPr>
        <p:spPr>
          <a:xfrm>
            <a:off x="666000" y="5344709"/>
            <a:ext cx="10753200" cy="83661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</a:pPr>
            <a:r>
              <a:rPr lang="cs-CZ" sz="2400" kern="0" dirty="0"/>
              <a:t>například činnosti obchodní povahy, průmyslové povahy, řemeslné činnosti, svobodná povolání, dopravní služby, bankovní a pojišťovací služby aj.</a:t>
            </a:r>
          </a:p>
        </p:txBody>
      </p:sp>
    </p:spTree>
    <p:extLst>
      <p:ext uri="{BB962C8B-B14F-4D97-AF65-F5344CB8AC3E}">
        <p14:creationId xmlns:p14="http://schemas.microsoft.com/office/powerpoint/2010/main" val="33256967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62F0E31-D922-4F9B-B214-A63E3E08087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EI,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B8D11D-8E74-422B-8F51-91D6B592DB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A7C54CC-A3AE-4A10-9BF2-DF429ECC8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Poskytování zdravotní péče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DE670CC-A339-4F86-98F1-E7FB8D9EEFF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20724" y="1692275"/>
            <a:ext cx="10328275" cy="121283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cs-CZ" dirty="0">
                <a:hlinkClick r:id="rId2"/>
              </a:rPr>
              <a:t>https://www.vzp.cz/pojistenci/cestovani-a-pobyt-v-zahranici/planovana-pece-poskytnuta-pacientovi-v-zahranici</a:t>
            </a:r>
            <a:r>
              <a:rPr lang="cs-CZ" dirty="0"/>
              <a:t> </a:t>
            </a:r>
          </a:p>
        </p:txBody>
      </p:sp>
      <p:pic>
        <p:nvPicPr>
          <p:cNvPr id="1026" name="Picture 2" descr="EHIC - průkaz pojištěnce | Vojenská Zdravotní Pojišťovna ČR 201">
            <a:extLst>
              <a:ext uri="{FF2B5EF4-FFF2-40B4-BE49-F238E27FC236}">
                <a16:creationId xmlns:a16="http://schemas.microsoft.com/office/drawing/2014/main" id="{AD2A369A-91D9-43CA-A4C7-D134BCB7E6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0974" y="3565680"/>
            <a:ext cx="4048126" cy="2577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05929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7A014EF-B192-4BE4-8F09-C2DCEC9D29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EI,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B3DB048-BEC7-408D-A6B0-3F64F7544E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7094C860-B261-4860-AA14-A7209FBD3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Volný pohyb kapitálu</a:t>
            </a:r>
          </a:p>
        </p:txBody>
      </p:sp>
    </p:spTree>
    <p:extLst>
      <p:ext uri="{BB962C8B-B14F-4D97-AF65-F5344CB8AC3E}">
        <p14:creationId xmlns:p14="http://schemas.microsoft.com/office/powerpoint/2010/main" val="28708305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8DFADD6-4238-4DC1-B2AB-25C874CE0C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EI,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6C22E47-3529-4F3B-B124-6B3CB862F6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54CFCF-9EA7-48F9-B9D4-41AAA49DF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Volný pohyb kapitálu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258CC35-ADA6-4D48-B773-EEB57CF75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2575199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Co si představíte pod pojmem kapitál?</a:t>
            </a:r>
          </a:p>
          <a:p>
            <a:pPr lvl="1"/>
            <a:r>
              <a:rPr lang="cs-CZ" dirty="0"/>
              <a:t>například investice (přímé, portfoliové, do nemovitostí)</a:t>
            </a:r>
          </a:p>
          <a:p>
            <a:pPr lvl="1"/>
            <a:r>
              <a:rPr lang="cs-CZ" dirty="0"/>
              <a:t>akcie, cenné papíry, úvěry, půjčky, depozita, pojištění, …</a:t>
            </a:r>
          </a:p>
          <a:p>
            <a:r>
              <a:rPr lang="cs-CZ" dirty="0"/>
              <a:t>v EU prakticky bez omezení </a:t>
            </a:r>
          </a:p>
          <a:p>
            <a:pPr lvl="1"/>
            <a:r>
              <a:rPr lang="cs-CZ" dirty="0"/>
              <a:t>zakázána omezení plateb</a:t>
            </a:r>
          </a:p>
          <a:p>
            <a:pPr lvl="1"/>
            <a:r>
              <a:rPr lang="cs-CZ" dirty="0"/>
              <a:t>SEPA = Jednotná oblast pro platby v eurech</a:t>
            </a:r>
          </a:p>
        </p:txBody>
      </p:sp>
    </p:spTree>
    <p:extLst>
      <p:ext uri="{BB962C8B-B14F-4D97-AF65-F5344CB8AC3E}">
        <p14:creationId xmlns:p14="http://schemas.microsoft.com/office/powerpoint/2010/main" val="25184193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AE51679-D5B9-A2EB-AF48-92AACF5149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EI,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5B7640-E5C2-4525-E146-31B34AD400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AE38691B-B53F-9DA6-B9AC-BA32E4572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897102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E64A88D-8C9D-4415-BB4E-4D3DDF9A3C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EI,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7C575E-E852-4966-8DEB-578E64A024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5989AFE4-4E73-40B2-813D-AFD7B2E12FF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000" y="1344146"/>
            <a:ext cx="5220000" cy="271576"/>
          </a:xfrm>
        </p:spPr>
        <p:txBody>
          <a:bodyPr/>
          <a:lstStyle/>
          <a:p>
            <a:r>
              <a:rPr lang="cs-CZ" sz="2800" b="1" dirty="0"/>
              <a:t>Společný trh</a:t>
            </a:r>
            <a:endParaRPr lang="en-US" sz="2800" b="1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340430B-B829-4937-9AC0-F28CDE992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Společný a jednotný vnitřní trh</a:t>
            </a:r>
            <a:endParaRPr lang="en-US" dirty="0"/>
          </a:p>
        </p:txBody>
      </p:sp>
      <p:sp>
        <p:nvSpPr>
          <p:cNvPr id="9" name="Zástupný text 8">
            <a:extLst>
              <a:ext uri="{FF2B5EF4-FFF2-40B4-BE49-F238E27FC236}">
                <a16:creationId xmlns:a16="http://schemas.microsoft.com/office/drawing/2014/main" id="{22619F8B-1A4D-452C-AB8C-F5FA53B9D62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5" y="1392638"/>
            <a:ext cx="5220000" cy="271576"/>
          </a:xfrm>
        </p:spPr>
        <p:txBody>
          <a:bodyPr/>
          <a:lstStyle/>
          <a:p>
            <a:r>
              <a:rPr lang="cs-CZ" sz="2800" b="1" dirty="0"/>
              <a:t>Jednotný vnitřní trh</a:t>
            </a:r>
            <a:endParaRPr lang="en-US" sz="2800" b="1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233EF6CC-EE81-44FE-B676-32E31F754C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10647"/>
            <a:ext cx="5219998" cy="251804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Volný pohyb zboží</a:t>
            </a:r>
          </a:p>
          <a:p>
            <a:r>
              <a:rPr lang="cs-CZ" dirty="0"/>
              <a:t>Volný pohyb služeb</a:t>
            </a:r>
          </a:p>
          <a:p>
            <a:r>
              <a:rPr lang="cs-CZ" dirty="0"/>
              <a:t>Volný pohyb kapitálu</a:t>
            </a:r>
          </a:p>
          <a:p>
            <a:r>
              <a:rPr lang="cs-CZ" dirty="0"/>
              <a:t>Volný pohyb osob</a:t>
            </a:r>
            <a:endParaRPr lang="en-US" dirty="0"/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F5A0B5C9-43B3-4170-82CB-076D387911A2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78" y="1820847"/>
            <a:ext cx="5219998" cy="248894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Volný pohyb zboží</a:t>
            </a:r>
          </a:p>
          <a:p>
            <a:r>
              <a:rPr lang="cs-CZ" dirty="0"/>
              <a:t>Volný pohyb služeb</a:t>
            </a:r>
          </a:p>
          <a:p>
            <a:r>
              <a:rPr lang="cs-CZ" dirty="0"/>
              <a:t>Volný pohyb kapitálu</a:t>
            </a:r>
          </a:p>
          <a:p>
            <a:r>
              <a:rPr lang="cs-CZ" dirty="0"/>
              <a:t>Volný pohyb osob</a:t>
            </a:r>
            <a:endParaRPr lang="en-US" dirty="0"/>
          </a:p>
          <a:p>
            <a:pPr marL="72000" indent="0">
              <a:buNone/>
            </a:pPr>
            <a:endParaRPr lang="en-US" dirty="0"/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56C344F6-3AAD-9579-88CD-99815ADC6B66}"/>
              </a:ext>
            </a:extLst>
          </p:cNvPr>
          <p:cNvSpPr/>
          <p:nvPr/>
        </p:nvSpPr>
        <p:spPr bwMode="auto">
          <a:xfrm>
            <a:off x="9683496" y="1870267"/>
            <a:ext cx="1188720" cy="602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dnes</a:t>
            </a:r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00BB22AE-CE48-47A0-BB7A-2567D8D389CB}"/>
              </a:ext>
            </a:extLst>
          </p:cNvPr>
          <p:cNvSpPr/>
          <p:nvPr/>
        </p:nvSpPr>
        <p:spPr bwMode="auto">
          <a:xfrm>
            <a:off x="9693402" y="2514886"/>
            <a:ext cx="1188720" cy="602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dnes</a:t>
            </a:r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C78BBB29-AADB-4DB8-A1F9-6A71C91F3E5A}"/>
              </a:ext>
            </a:extLst>
          </p:cNvPr>
          <p:cNvSpPr/>
          <p:nvPr/>
        </p:nvSpPr>
        <p:spPr bwMode="auto">
          <a:xfrm>
            <a:off x="9826371" y="3154299"/>
            <a:ext cx="1188720" cy="602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dnes</a:t>
            </a:r>
          </a:p>
        </p:txBody>
      </p:sp>
    </p:spTree>
    <p:extLst>
      <p:ext uri="{BB962C8B-B14F-4D97-AF65-F5344CB8AC3E}">
        <p14:creationId xmlns:p14="http://schemas.microsoft.com/office/powerpoint/2010/main" val="1085768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ál 6">
            <a:extLst>
              <a:ext uri="{FF2B5EF4-FFF2-40B4-BE49-F238E27FC236}">
                <a16:creationId xmlns:a16="http://schemas.microsoft.com/office/drawing/2014/main" id="{C750E0CC-1EF3-424F-A272-968210AFF308}"/>
              </a:ext>
            </a:extLst>
          </p:cNvPr>
          <p:cNvSpPr/>
          <p:nvPr/>
        </p:nvSpPr>
        <p:spPr bwMode="auto">
          <a:xfrm>
            <a:off x="6790267" y="415330"/>
            <a:ext cx="5054600" cy="3691003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Třetí země (jednotn</a:t>
            </a:r>
            <a:r>
              <a:rPr lang="cs-CZ" sz="1800" dirty="0">
                <a:solidFill>
                  <a:schemeClr val="tx1"/>
                </a:solidFill>
                <a:latin typeface="Tahoma" pitchFamily="34" charset="0"/>
              </a:rPr>
              <a:t>ý celní sazebník)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800" dirty="0">
              <a:solidFill>
                <a:schemeClr val="tx1"/>
              </a:solidFill>
              <a:latin typeface="Tahoma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800" dirty="0">
              <a:solidFill>
                <a:schemeClr val="tx1"/>
              </a:solidFill>
              <a:latin typeface="Tahoma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800" dirty="0">
              <a:solidFill>
                <a:schemeClr val="tx1"/>
              </a:solidFill>
              <a:latin typeface="Tahoma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800" dirty="0">
                <a:solidFill>
                  <a:schemeClr val="tx1"/>
                </a:solidFill>
                <a:latin typeface="Tahoma" pitchFamily="34" charset="0"/>
              </a:rPr>
              <a:t>	</a:t>
            </a:r>
          </a:p>
          <a:p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			</a:t>
            </a:r>
          </a:p>
          <a:p>
            <a:r>
              <a:rPr lang="cs-CZ" sz="1800" dirty="0">
                <a:solidFill>
                  <a:schemeClr val="tx1"/>
                </a:solidFill>
                <a:latin typeface="Tahoma" pitchFamily="34" charset="0"/>
              </a:rPr>
              <a:t>		</a:t>
            </a:r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Třetí země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056B92C-3FA3-4980-BF09-E737F5238B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EI,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1418D49-492C-4E89-9A56-DCB53F4664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0290B86-24FD-4CD5-8847-61F5553FF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Celní unie (dosažena 1968)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3A03ABA-E405-4FD4-837B-599604AE0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496600"/>
            <a:ext cx="5300533" cy="3100800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000" dirty="0"/>
              <a:t>EU jako celní unie je unikát v rámci světa</a:t>
            </a:r>
          </a:p>
          <a:p>
            <a:r>
              <a:rPr lang="cs-CZ" sz="2000" dirty="0"/>
              <a:t>pravidla uvnitř EU</a:t>
            </a:r>
          </a:p>
          <a:p>
            <a:pPr lvl="1"/>
            <a:r>
              <a:rPr lang="cs-CZ" sz="1600" dirty="0"/>
              <a:t>zákaz cel a dávek s obdobným účinkem mezi ČS</a:t>
            </a:r>
          </a:p>
          <a:p>
            <a:r>
              <a:rPr lang="cs-CZ" sz="2000" dirty="0"/>
              <a:t>pravidla EU vůči třetím státům</a:t>
            </a:r>
          </a:p>
          <a:p>
            <a:pPr lvl="1"/>
            <a:r>
              <a:rPr lang="cs-CZ" sz="1600" dirty="0"/>
              <a:t>přijetí jednotného celního sazebníku </a:t>
            </a:r>
          </a:p>
          <a:p>
            <a:pPr lvl="1"/>
            <a:r>
              <a:rPr lang="cs-CZ" sz="1600" dirty="0"/>
              <a:t>Rada na návrh Komise</a:t>
            </a:r>
          </a:p>
          <a:p>
            <a:r>
              <a:rPr lang="cs-CZ" sz="2000" dirty="0"/>
              <a:t>v rámci Evropy je celní prostor širší</a:t>
            </a:r>
          </a:p>
          <a:p>
            <a:pPr lvl="1"/>
            <a:r>
              <a:rPr lang="cs-CZ" sz="1600" dirty="0"/>
              <a:t>Evropský celní prostor</a:t>
            </a:r>
          </a:p>
          <a:p>
            <a:pPr lvl="1"/>
            <a:r>
              <a:rPr lang="cs-CZ" sz="1600" dirty="0"/>
              <a:t>proč?</a:t>
            </a:r>
          </a:p>
          <a:p>
            <a:pPr marL="324000" lvl="1" indent="0">
              <a:buNone/>
            </a:pPr>
            <a:endParaRPr lang="cs-CZ" sz="1600" dirty="0"/>
          </a:p>
          <a:p>
            <a:pPr marL="324000" lvl="1" indent="0">
              <a:buNone/>
            </a:pPr>
            <a:endParaRPr lang="en-US" sz="1600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1F535C61-66FA-4BB6-81D8-9B28EC0093DC}"/>
              </a:ext>
            </a:extLst>
          </p:cNvPr>
          <p:cNvSpPr/>
          <p:nvPr/>
        </p:nvSpPr>
        <p:spPr bwMode="auto">
          <a:xfrm>
            <a:off x="7844367" y="1496600"/>
            <a:ext cx="3158066" cy="170701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ÚZEMÍ EU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zákaz cel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a dávek s obdobným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účinkem (dovoz, vývoz)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Zástupný obsah 4">
            <a:extLst>
              <a:ext uri="{FF2B5EF4-FFF2-40B4-BE49-F238E27FC236}">
                <a16:creationId xmlns:a16="http://schemas.microsoft.com/office/drawing/2014/main" id="{4292E515-B0B8-43FE-AD48-1CD6E724B221}"/>
              </a:ext>
            </a:extLst>
          </p:cNvPr>
          <p:cNvSpPr txBox="1">
            <a:spLocks/>
          </p:cNvSpPr>
          <p:nvPr/>
        </p:nvSpPr>
        <p:spPr>
          <a:xfrm>
            <a:off x="719400" y="4752192"/>
            <a:ext cx="5300533" cy="140746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2000" i="1" kern="0" dirty="0"/>
              <a:t>K zamyšlení:</a:t>
            </a:r>
          </a:p>
          <a:p>
            <a:pPr>
              <a:lnSpc>
                <a:spcPct val="100000"/>
              </a:lnSpc>
            </a:pPr>
            <a:r>
              <a:rPr lang="cs-CZ" sz="2000" i="1" kern="0" dirty="0"/>
              <a:t>Má EU vlastní celní orgány?</a:t>
            </a:r>
          </a:p>
          <a:p>
            <a:pPr>
              <a:lnSpc>
                <a:spcPct val="100000"/>
              </a:lnSpc>
            </a:pPr>
            <a:r>
              <a:rPr lang="cs-CZ" sz="2000" i="1" kern="0" dirty="0"/>
              <a:t>Kdo vybírá clo?</a:t>
            </a:r>
          </a:p>
          <a:p>
            <a:pPr>
              <a:lnSpc>
                <a:spcPct val="100000"/>
              </a:lnSpc>
            </a:pPr>
            <a:r>
              <a:rPr lang="cs-CZ" sz="2000" i="1" kern="0" dirty="0"/>
              <a:t>Komu/kam jde příjem z výběru cel?</a:t>
            </a:r>
            <a:endParaRPr lang="cs-CZ" sz="1600" i="1" kern="0" dirty="0"/>
          </a:p>
          <a:p>
            <a:pPr lvl="1"/>
            <a:endParaRPr lang="en-US" sz="1600" kern="0" dirty="0"/>
          </a:p>
        </p:txBody>
      </p:sp>
      <p:sp>
        <p:nvSpPr>
          <p:cNvPr id="10" name="Zástupný obsah 4">
            <a:extLst>
              <a:ext uri="{FF2B5EF4-FFF2-40B4-BE49-F238E27FC236}">
                <a16:creationId xmlns:a16="http://schemas.microsoft.com/office/drawing/2014/main" id="{64BA22FF-1F2E-446A-89B2-A2400FB0C780}"/>
              </a:ext>
            </a:extLst>
          </p:cNvPr>
          <p:cNvSpPr txBox="1">
            <a:spLocks/>
          </p:cNvSpPr>
          <p:nvPr/>
        </p:nvSpPr>
        <p:spPr>
          <a:xfrm>
            <a:off x="6256734" y="4300615"/>
            <a:ext cx="5301131" cy="1676851"/>
          </a:xfrm>
          <a:prstGeom prst="rect">
            <a:avLst/>
          </a:prstGeom>
          <a:ln>
            <a:solidFill>
              <a:srgbClr val="0000DC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1800" i="1" kern="0" dirty="0"/>
              <a:t>Unie zahrnuje celní unii, která pokrývá veškerý obchod zbožím a která zahrnuje jak zákaz vývozních a dovozních cel a všech poplatků s rovnocenným účinkem mezi členskými státy, tak i přijetí společného celního sazebníku ve vztahu ke třetím zemím</a:t>
            </a:r>
            <a:r>
              <a:rPr lang="cs-CZ" sz="2000" i="1" kern="0" dirty="0"/>
              <a:t>.  (Čl. 28 SFEU)</a:t>
            </a:r>
            <a:endParaRPr lang="en-US" sz="2000" i="1" kern="0" dirty="0"/>
          </a:p>
        </p:txBody>
      </p:sp>
    </p:spTree>
    <p:extLst>
      <p:ext uri="{BB962C8B-B14F-4D97-AF65-F5344CB8AC3E}">
        <p14:creationId xmlns:p14="http://schemas.microsoft.com/office/powerpoint/2010/main" val="2517422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2449EE8-81F7-4E7E-B262-FFFA2B3EDD7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EI,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D372D64-42E4-414A-B164-AEFCEC864F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C25CCABA-7E74-4257-B540-A2218BAC5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Volný pohyb zboží</a:t>
            </a:r>
          </a:p>
        </p:txBody>
      </p:sp>
    </p:spTree>
    <p:extLst>
      <p:ext uri="{BB962C8B-B14F-4D97-AF65-F5344CB8AC3E}">
        <p14:creationId xmlns:p14="http://schemas.microsoft.com/office/powerpoint/2010/main" val="2550839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6945D08-B0C4-4A27-A15B-D18A57D0B97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EI,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633A29F-241D-4017-96B7-B9575249AE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4CACB2-8B4C-4693-BE3B-4262E9FB0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Původ zboží a volný pohyb zboží </a:t>
            </a:r>
            <a:endParaRPr lang="en-US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6353E9EF-BCEE-480B-9FEF-BEA214D625C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153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341EC13-256C-448C-813E-D05EA7D8F1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 altLang="cs-CZ"/>
              <a:t>JUDr. Malachta Radovan - EI, KOV</a:t>
            </a:r>
            <a:endParaRPr lang="cs-CZ" alt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5169AED-2D63-4B89-AB66-AAA59D92E6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9" name="Nadpis 8">
            <a:extLst>
              <a:ext uri="{FF2B5EF4-FFF2-40B4-BE49-F238E27FC236}">
                <a16:creationId xmlns:a16="http://schemas.microsoft.com/office/drawing/2014/main" id="{0AA8AFF7-D2AA-4211-9AE3-6CB0C51C5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Zboží </a:t>
            </a:r>
            <a:endParaRPr lang="en-US" dirty="0"/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E46CF89F-C137-4564-AB05-02CA5FDC9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604977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300" dirty="0"/>
              <a:t>není definice</a:t>
            </a:r>
          </a:p>
          <a:p>
            <a:r>
              <a:rPr lang="cs-CZ" sz="2300" dirty="0"/>
              <a:t>movité věci, ale ne všechny, mohou být i nehmotné </a:t>
            </a:r>
          </a:p>
          <a:p>
            <a:r>
              <a:rPr lang="cs-CZ" sz="2300" dirty="0"/>
              <a:t>ekonomická hodnota získaná výrobou či ovladatelností</a:t>
            </a:r>
            <a:endParaRPr lang="en-US" dirty="0"/>
          </a:p>
        </p:txBody>
      </p:sp>
      <p:sp>
        <p:nvSpPr>
          <p:cNvPr id="12" name="Zástupný obsah 6">
            <a:extLst>
              <a:ext uri="{FF2B5EF4-FFF2-40B4-BE49-F238E27FC236}">
                <a16:creationId xmlns:a16="http://schemas.microsoft.com/office/drawing/2014/main" id="{11648B9C-9039-4896-80E5-9C9911363D18}"/>
              </a:ext>
            </a:extLst>
          </p:cNvPr>
          <p:cNvSpPr txBox="1">
            <a:spLocks/>
          </p:cNvSpPr>
          <p:nvPr/>
        </p:nvSpPr>
        <p:spPr>
          <a:xfrm rot="20041544">
            <a:off x="1476171" y="5043738"/>
            <a:ext cx="1667600" cy="57446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kern="0" dirty="0">
                <a:highlight>
                  <a:srgbClr val="00FF00"/>
                </a:highlight>
              </a:rPr>
              <a:t>ODPADY</a:t>
            </a:r>
            <a:endParaRPr lang="en-US" kern="0" dirty="0">
              <a:highlight>
                <a:srgbClr val="00FF00"/>
              </a:highlight>
            </a:endParaRPr>
          </a:p>
        </p:txBody>
      </p:sp>
      <p:sp>
        <p:nvSpPr>
          <p:cNvPr id="13" name="Zástupný obsah 6">
            <a:extLst>
              <a:ext uri="{FF2B5EF4-FFF2-40B4-BE49-F238E27FC236}">
                <a16:creationId xmlns:a16="http://schemas.microsoft.com/office/drawing/2014/main" id="{4AB96E08-D68D-4009-A546-380DD8B5AA99}"/>
              </a:ext>
            </a:extLst>
          </p:cNvPr>
          <p:cNvSpPr txBox="1">
            <a:spLocks/>
          </p:cNvSpPr>
          <p:nvPr/>
        </p:nvSpPr>
        <p:spPr>
          <a:xfrm rot="20041544">
            <a:off x="5679294" y="4781054"/>
            <a:ext cx="1440408" cy="57446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kern="0" dirty="0">
                <a:highlight>
                  <a:srgbClr val="FFFF00"/>
                </a:highlight>
              </a:rPr>
              <a:t>PENÍZE</a:t>
            </a:r>
            <a:endParaRPr lang="en-US" kern="0" dirty="0">
              <a:highlight>
                <a:srgbClr val="FFFF00"/>
              </a:highlight>
            </a:endParaRPr>
          </a:p>
        </p:txBody>
      </p:sp>
      <p:sp>
        <p:nvSpPr>
          <p:cNvPr id="15" name="Zástupný obsah 6">
            <a:extLst>
              <a:ext uri="{FF2B5EF4-FFF2-40B4-BE49-F238E27FC236}">
                <a16:creationId xmlns:a16="http://schemas.microsoft.com/office/drawing/2014/main" id="{9CC73BAE-A762-43A3-80B4-4E600C99894D}"/>
              </a:ext>
            </a:extLst>
          </p:cNvPr>
          <p:cNvSpPr txBox="1">
            <a:spLocks/>
          </p:cNvSpPr>
          <p:nvPr/>
        </p:nvSpPr>
        <p:spPr>
          <a:xfrm rot="21186052">
            <a:off x="7128440" y="4740120"/>
            <a:ext cx="3023119" cy="57446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kern="0" dirty="0">
                <a:highlight>
                  <a:srgbClr val="FF0000"/>
                </a:highlight>
              </a:rPr>
              <a:t>LIDSKÉ ORGÁNY</a:t>
            </a:r>
            <a:endParaRPr lang="en-US" kern="0" dirty="0">
              <a:highlight>
                <a:srgbClr val="FF0000"/>
              </a:highlight>
            </a:endParaRPr>
          </a:p>
        </p:txBody>
      </p:sp>
      <p:sp>
        <p:nvSpPr>
          <p:cNvPr id="16" name="Zástupný obsah 6">
            <a:extLst>
              <a:ext uri="{FF2B5EF4-FFF2-40B4-BE49-F238E27FC236}">
                <a16:creationId xmlns:a16="http://schemas.microsoft.com/office/drawing/2014/main" id="{930EB566-02BA-4386-B978-1043AB820E82}"/>
              </a:ext>
            </a:extLst>
          </p:cNvPr>
          <p:cNvSpPr txBox="1">
            <a:spLocks/>
          </p:cNvSpPr>
          <p:nvPr/>
        </p:nvSpPr>
        <p:spPr>
          <a:xfrm rot="20041544">
            <a:off x="2831866" y="5043739"/>
            <a:ext cx="1475872" cy="57446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kern="0" dirty="0">
                <a:highlight>
                  <a:srgbClr val="FF0000"/>
                </a:highlight>
              </a:rPr>
              <a:t>DROGY</a:t>
            </a:r>
            <a:endParaRPr lang="en-US" kern="0" dirty="0">
              <a:highlight>
                <a:srgbClr val="FF0000"/>
              </a:highlight>
            </a:endParaRP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D9320903-E16E-4107-9E66-D301DC1925A4}"/>
              </a:ext>
            </a:extLst>
          </p:cNvPr>
          <p:cNvSpPr txBox="1"/>
          <p:nvPr/>
        </p:nvSpPr>
        <p:spPr>
          <a:xfrm>
            <a:off x="2825898" y="4400598"/>
            <a:ext cx="15783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2000" indent="0">
              <a:buNone/>
            </a:pPr>
            <a:r>
              <a:rPr lang="cs-CZ" sz="2800" kern="0" dirty="0">
                <a:highlight>
                  <a:srgbClr val="FFFF00"/>
                </a:highlight>
              </a:rPr>
              <a:t>ZBRANĚ</a:t>
            </a:r>
            <a:endParaRPr lang="en-US" sz="2800" kern="0" dirty="0">
              <a:highlight>
                <a:srgbClr val="FFFF00"/>
              </a:highlight>
            </a:endParaRPr>
          </a:p>
        </p:txBody>
      </p:sp>
      <p:sp>
        <p:nvSpPr>
          <p:cNvPr id="19" name="Zástupný obsah 6">
            <a:extLst>
              <a:ext uri="{FF2B5EF4-FFF2-40B4-BE49-F238E27FC236}">
                <a16:creationId xmlns:a16="http://schemas.microsoft.com/office/drawing/2014/main" id="{F0ADAD6F-D226-48A6-8992-09A7A2CD85D9}"/>
              </a:ext>
            </a:extLst>
          </p:cNvPr>
          <p:cNvSpPr txBox="1">
            <a:spLocks/>
          </p:cNvSpPr>
          <p:nvPr/>
        </p:nvSpPr>
        <p:spPr>
          <a:xfrm rot="397519">
            <a:off x="5357494" y="3984171"/>
            <a:ext cx="3357023" cy="57446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kern="0" dirty="0">
                <a:highlight>
                  <a:srgbClr val="00FF00"/>
                </a:highlight>
              </a:rPr>
              <a:t>SPOTŘEBNÍ ZBOŽÍ</a:t>
            </a:r>
            <a:endParaRPr lang="en-US" kern="0" dirty="0">
              <a:highlight>
                <a:srgbClr val="00FF00"/>
              </a:highlight>
            </a:endParaRPr>
          </a:p>
        </p:txBody>
      </p:sp>
      <p:sp>
        <p:nvSpPr>
          <p:cNvPr id="20" name="Zástupný obsah 6">
            <a:extLst>
              <a:ext uri="{FF2B5EF4-FFF2-40B4-BE49-F238E27FC236}">
                <a16:creationId xmlns:a16="http://schemas.microsoft.com/office/drawing/2014/main" id="{8149A8F3-DEF7-4821-A801-96AFCB10E481}"/>
              </a:ext>
            </a:extLst>
          </p:cNvPr>
          <p:cNvSpPr txBox="1">
            <a:spLocks/>
          </p:cNvSpPr>
          <p:nvPr/>
        </p:nvSpPr>
        <p:spPr>
          <a:xfrm rot="20041544">
            <a:off x="4160720" y="4723693"/>
            <a:ext cx="2133299" cy="57446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kern="0" dirty="0">
                <a:highlight>
                  <a:srgbClr val="00FF00"/>
                </a:highlight>
              </a:rPr>
              <a:t>ELEKTŘINA</a:t>
            </a:r>
            <a:endParaRPr lang="en-US" kern="0" dirty="0">
              <a:highlight>
                <a:srgbClr val="00FF00"/>
              </a:highlight>
            </a:endParaRPr>
          </a:p>
        </p:txBody>
      </p:sp>
      <p:sp>
        <p:nvSpPr>
          <p:cNvPr id="21" name="Zástupný obsah 6">
            <a:extLst>
              <a:ext uri="{FF2B5EF4-FFF2-40B4-BE49-F238E27FC236}">
                <a16:creationId xmlns:a16="http://schemas.microsoft.com/office/drawing/2014/main" id="{3AFD451F-B3E5-4913-A207-FF3857679A8F}"/>
              </a:ext>
            </a:extLst>
          </p:cNvPr>
          <p:cNvSpPr txBox="1">
            <a:spLocks/>
          </p:cNvSpPr>
          <p:nvPr/>
        </p:nvSpPr>
        <p:spPr>
          <a:xfrm>
            <a:off x="3789526" y="5510807"/>
            <a:ext cx="4354074" cy="57446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kern="0" dirty="0">
                <a:highlight>
                  <a:srgbClr val="00FF00"/>
                </a:highlight>
              </a:rPr>
              <a:t>ZEMĚDĚLSKÉ VÝROBKY</a:t>
            </a:r>
            <a:endParaRPr lang="en-US" kern="0" dirty="0">
              <a:highlight>
                <a:srgbClr val="00FF00"/>
              </a:highlight>
            </a:endParaRP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041269B7-8CA1-4CAD-B9BE-4F07CC20CE22}"/>
              </a:ext>
            </a:extLst>
          </p:cNvPr>
          <p:cNvSpPr txBox="1"/>
          <p:nvPr/>
        </p:nvSpPr>
        <p:spPr>
          <a:xfrm>
            <a:off x="8114024" y="5380325"/>
            <a:ext cx="257937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2000" indent="0">
              <a:buNone/>
            </a:pPr>
            <a:r>
              <a:rPr lang="cs-CZ" sz="2800" kern="0" dirty="0">
                <a:highlight>
                  <a:srgbClr val="FFFF00"/>
                </a:highlight>
              </a:rPr>
              <a:t>ŽIVÁ ZVÍŘATA</a:t>
            </a:r>
            <a:endParaRPr lang="en-US" sz="2800" kern="0" dirty="0">
              <a:highlight>
                <a:srgbClr val="FFFF00"/>
              </a:highlight>
            </a:endParaRPr>
          </a:p>
        </p:txBody>
      </p:sp>
      <p:sp>
        <p:nvSpPr>
          <p:cNvPr id="24" name="Zástupný obsah 6">
            <a:extLst>
              <a:ext uri="{FF2B5EF4-FFF2-40B4-BE49-F238E27FC236}">
                <a16:creationId xmlns:a16="http://schemas.microsoft.com/office/drawing/2014/main" id="{687A86BD-C74C-4A56-8A7E-2B1D5618D56A}"/>
              </a:ext>
            </a:extLst>
          </p:cNvPr>
          <p:cNvSpPr txBox="1">
            <a:spLocks/>
          </p:cNvSpPr>
          <p:nvPr/>
        </p:nvSpPr>
        <p:spPr>
          <a:xfrm rot="19986622">
            <a:off x="326848" y="4781918"/>
            <a:ext cx="2596020" cy="57446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kern="0" dirty="0">
                <a:highlight>
                  <a:srgbClr val="FF0000"/>
                </a:highlight>
              </a:rPr>
              <a:t>NEMOVITOSTI</a:t>
            </a:r>
            <a:endParaRPr lang="en-US" kern="0" dirty="0"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143709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9939510-821B-4965-B87C-9CE3EECCD6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EI,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D0A081D-DE88-43A6-83E2-BE20B4AF46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77EE398-4E89-4344-ACD3-6004C0135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volného pohybu zboží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39F707-3BAA-4326-B3D9-820FE0241F5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fiskální (tarifní) omezení mezi členskými státy</a:t>
            </a:r>
          </a:p>
          <a:p>
            <a:pPr lvl="1"/>
            <a:r>
              <a:rPr lang="cs-CZ" dirty="0">
                <a:highlight>
                  <a:srgbClr val="FFFF00"/>
                </a:highlight>
              </a:rPr>
              <a:t>ZÁKAZ CEL </a:t>
            </a:r>
            <a:r>
              <a:rPr lang="cs-CZ" dirty="0"/>
              <a:t>(DOVOZNÍ, VÝVOZNÍ, PRŮMYSLOVÁ, FISKÁLNÍ) A POPLATKŮ/DÁVEK S ROVNOCENNÝM ÚČINKEM (NEZÁLEŽÍ NA POJMENOVÁNÍ)</a:t>
            </a:r>
          </a:p>
          <a:p>
            <a:pPr lvl="1"/>
            <a:r>
              <a:rPr lang="cs-CZ" dirty="0">
                <a:highlight>
                  <a:srgbClr val="FFFF00"/>
                </a:highlight>
              </a:rPr>
              <a:t>BEZ VÝJIMEK</a:t>
            </a:r>
          </a:p>
          <a:p>
            <a:r>
              <a:rPr lang="cs-CZ" dirty="0">
                <a:solidFill>
                  <a:srgbClr val="C00000"/>
                </a:solidFill>
              </a:rPr>
              <a:t>kvantitativní (množstevní, administrativní) omezení</a:t>
            </a:r>
          </a:p>
          <a:p>
            <a:pPr lvl="1"/>
            <a:r>
              <a:rPr lang="cs-CZ" dirty="0"/>
              <a:t>ZÁKAZ MNOŽSTEVNÍHO OMEZENÍ DOVOZU A VÝVOZU A OPATŘENÍ S ROVNOCENNÝM ÚČINKEM</a:t>
            </a:r>
          </a:p>
          <a:p>
            <a:pPr lvl="1"/>
            <a:r>
              <a:rPr lang="cs-CZ" dirty="0">
                <a:highlight>
                  <a:srgbClr val="FFFF00"/>
                </a:highlight>
              </a:rPr>
              <a:t>JSOU VÝJIMKY</a:t>
            </a:r>
          </a:p>
          <a:p>
            <a:r>
              <a:rPr lang="cs-CZ" dirty="0">
                <a:solidFill>
                  <a:srgbClr val="C00000"/>
                </a:solidFill>
              </a:rPr>
              <a:t>jiné</a:t>
            </a:r>
          </a:p>
          <a:p>
            <a:pPr lvl="1"/>
            <a:r>
              <a:rPr lang="cs-CZ" dirty="0"/>
              <a:t>DAŇOVÁ DISKRIMINACE, OCHRANÁŘSKÁ VNITŘNÍ ZDANĚNÍ </a:t>
            </a:r>
            <a:endParaRPr lang="en-US" dirty="0"/>
          </a:p>
        </p:txBody>
      </p:sp>
      <p:pic>
        <p:nvPicPr>
          <p:cNvPr id="4098" name="Picture 2" descr="Stop | Filmová místa.cz">
            <a:extLst>
              <a:ext uri="{FF2B5EF4-FFF2-40B4-BE49-F238E27FC236}">
                <a16:creationId xmlns:a16="http://schemas.microsoft.com/office/drawing/2014/main" id="{EC406491-DB7F-4017-9B86-C5275CCC3D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6386" y="311752"/>
            <a:ext cx="1265464" cy="196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Podlahová značka – Všeobecný zákaz, 50 cm, PE | HAPPY END">
            <a:extLst>
              <a:ext uri="{FF2B5EF4-FFF2-40B4-BE49-F238E27FC236}">
                <a16:creationId xmlns:a16="http://schemas.microsoft.com/office/drawing/2014/main" id="{48FDE361-59EC-40DB-BA6C-67DC748420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9812" y="471488"/>
            <a:ext cx="1400176" cy="1400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274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C02C337-D3A0-4841-B1ED-B81F518834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EI,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0BEDDAF-5D53-4065-808B-C6A8EA2450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0DE51AC-1526-455D-A7DE-D74E42DD0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800" y="433918"/>
            <a:ext cx="10753200" cy="451576"/>
          </a:xfrm>
        </p:spPr>
        <p:txBody>
          <a:bodyPr/>
          <a:lstStyle/>
          <a:p>
            <a:r>
              <a:rPr lang="cs-CZ" dirty="0"/>
              <a:t>Zákaz množstevních omezení dovozu a vývozu a opatření s rovnocenným účinkem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5534B64-F072-40A1-B6CD-4FAABBA509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00" y="1555377"/>
            <a:ext cx="10753200" cy="26260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stále se bavíme o pohybu zboží mezi členskými státy</a:t>
            </a:r>
          </a:p>
          <a:p>
            <a:r>
              <a:rPr lang="cs-CZ" sz="2400" dirty="0">
                <a:solidFill>
                  <a:srgbClr val="C00000"/>
                </a:solidFill>
              </a:rPr>
              <a:t>množstevní omezení </a:t>
            </a:r>
            <a:r>
              <a:rPr lang="cs-CZ" sz="2400" dirty="0"/>
              <a:t>(kvantitativní restrikce) – jasné, co se tím myslí, i když definice není </a:t>
            </a:r>
          </a:p>
          <a:p>
            <a:r>
              <a:rPr lang="cs-CZ" sz="2400" dirty="0">
                <a:solidFill>
                  <a:srgbClr val="C00000"/>
                </a:solidFill>
              </a:rPr>
              <a:t>opatření s rovnocenným účinkem </a:t>
            </a:r>
            <a:r>
              <a:rPr lang="cs-CZ" sz="2400" dirty="0"/>
              <a:t>– pomáhá Soudní dvůr EU říkat, co to je</a:t>
            </a:r>
          </a:p>
          <a:p>
            <a:pPr lvl="1"/>
            <a:r>
              <a:rPr lang="cs-CZ" dirty="0"/>
              <a:t>příklady (nemusíte umět)</a:t>
            </a:r>
          </a:p>
          <a:p>
            <a:pPr marL="324000" lvl="1" indent="0">
              <a:buNone/>
            </a:pPr>
            <a:r>
              <a:rPr lang="cs-CZ" sz="2400" dirty="0"/>
              <a:t> </a:t>
            </a:r>
          </a:p>
          <a:p>
            <a:pPr marL="72000" indent="0">
              <a:buNone/>
            </a:pPr>
            <a:endParaRPr lang="cs-CZ" sz="2800" dirty="0"/>
          </a:p>
          <a:p>
            <a:endParaRPr lang="cs-CZ" dirty="0"/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62DA51A2-AFF5-454E-873C-9249FAED25F3}"/>
              </a:ext>
            </a:extLst>
          </p:cNvPr>
          <p:cNvSpPr txBox="1">
            <a:spLocks/>
          </p:cNvSpPr>
          <p:nvPr/>
        </p:nvSpPr>
        <p:spPr>
          <a:xfrm>
            <a:off x="718800" y="4385601"/>
            <a:ext cx="10753200" cy="117190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lnSpc>
                <a:spcPct val="100000"/>
              </a:lnSpc>
              <a:buNone/>
            </a:pPr>
            <a:r>
              <a:rPr lang="cs-CZ" sz="2000" i="1" kern="0" dirty="0"/>
              <a:t>Množstevní omezení dovozu, jakož i veškerá opatření s rovnocenným účinkem, jsou mezi členskými státy zakázána. </a:t>
            </a:r>
            <a:r>
              <a:rPr lang="cs-CZ" sz="2000" kern="0" dirty="0"/>
              <a:t>Článek 34 SFEU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i="1" kern="0" dirty="0"/>
              <a:t>Množstevní omezení vývozu, jakož i veškerá opatření s rovnocenným účinkem, jsou mezi členskými státy zakázána. </a:t>
            </a:r>
            <a:r>
              <a:rPr lang="cs-CZ" sz="2000" kern="0" dirty="0"/>
              <a:t>Článek 35 SFEU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i="1" kern="0" dirty="0"/>
          </a:p>
        </p:txBody>
      </p:sp>
    </p:spTree>
    <p:extLst>
      <p:ext uri="{BB962C8B-B14F-4D97-AF65-F5344CB8AC3E}">
        <p14:creationId xmlns:p14="http://schemas.microsoft.com/office/powerpoint/2010/main" val="756601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25C6214-A843-4DF2-A678-9283805612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EI,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489DBF3-812E-42AA-8E06-4C9C666BEA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9DCA7A5-2B6C-4709-A1D1-08265774E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volného pohybu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951B9B63-BE5C-42D2-9D67-6B5ABF1A60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2451908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vál 6">
            <a:extLst>
              <a:ext uri="{FF2B5EF4-FFF2-40B4-BE49-F238E27FC236}">
                <a16:creationId xmlns:a16="http://schemas.microsoft.com/office/drawing/2014/main" id="{7CC9EA73-092C-4F4A-BCC1-DF8FE37DADA7}"/>
              </a:ext>
            </a:extLst>
          </p:cNvPr>
          <p:cNvSpPr/>
          <p:nvPr/>
        </p:nvSpPr>
        <p:spPr bwMode="auto">
          <a:xfrm>
            <a:off x="8640000" y="2066925"/>
            <a:ext cx="2833200" cy="8096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primární právo</a:t>
            </a:r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45FECD72-78CB-41FC-A413-C4452D699DDF}"/>
              </a:ext>
            </a:extLst>
          </p:cNvPr>
          <p:cNvSpPr/>
          <p:nvPr/>
        </p:nvSpPr>
        <p:spPr bwMode="auto">
          <a:xfrm>
            <a:off x="8640000" y="4356100"/>
            <a:ext cx="2833200" cy="8096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judikatura</a:t>
            </a:r>
          </a:p>
        </p:txBody>
      </p:sp>
    </p:spTree>
    <p:extLst>
      <p:ext uri="{BB962C8B-B14F-4D97-AF65-F5344CB8AC3E}">
        <p14:creationId xmlns:p14="http://schemas.microsoft.com/office/powerpoint/2010/main" val="382375325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</Template>
  <TotalTime>0</TotalTime>
  <Words>941</Words>
  <Application>Microsoft Office PowerPoint</Application>
  <PresentationFormat>Širokoúhlá obrazovka</PresentationFormat>
  <Paragraphs>163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Tahoma</vt:lpstr>
      <vt:lpstr>Wingdings</vt:lpstr>
      <vt:lpstr>Prezentace_MU_CZ</vt:lpstr>
      <vt:lpstr>Evropská integrace  6. seminář</vt:lpstr>
      <vt:lpstr>Společný a jednotný vnitřní trh</vt:lpstr>
      <vt:lpstr>Celní unie (dosažena 1968)</vt:lpstr>
      <vt:lpstr>Volný pohyb zboží</vt:lpstr>
      <vt:lpstr>Původ zboží a volný pohyb zboží </vt:lpstr>
      <vt:lpstr>Zboží </vt:lpstr>
      <vt:lpstr>Omezení volného pohybu zboží</vt:lpstr>
      <vt:lpstr>Zákaz množstevních omezení dovozu a vývozu a opatření s rovnocenným účinkem</vt:lpstr>
      <vt:lpstr>Omezení volného pohybu</vt:lpstr>
      <vt:lpstr>Možná omezení</vt:lpstr>
      <vt:lpstr>Volný pohyb služeb</vt:lpstr>
      <vt:lpstr>Služba</vt:lpstr>
      <vt:lpstr>Co to je</vt:lpstr>
      <vt:lpstr>Znaky: dočasnost a úplatnost</vt:lpstr>
      <vt:lpstr>Poskytování zdravotní péče</vt:lpstr>
      <vt:lpstr>Volný pohyb kapitálu</vt:lpstr>
      <vt:lpstr>Volný pohyb kapitálu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MPS  I. seminář</dc:title>
  <dc:creator>Účet Microsoft</dc:creator>
  <cp:lastModifiedBy>Radovan Malachta</cp:lastModifiedBy>
  <cp:revision>231</cp:revision>
  <cp:lastPrinted>2022-02-28T15:02:21Z</cp:lastPrinted>
  <dcterms:created xsi:type="dcterms:W3CDTF">2020-10-09T15:16:21Z</dcterms:created>
  <dcterms:modified xsi:type="dcterms:W3CDTF">2023-11-24T21:46:29Z</dcterms:modified>
</cp:coreProperties>
</file>