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AB2B87-7BEF-435B-8272-DAACB840579D}" v="4" dt="2022-09-22T06:25:51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Černý" userId="47f2631e-daed-4119-b393-426e990e8c21" providerId="ADAL" clId="{E2AB2B87-7BEF-435B-8272-DAACB840579D}"/>
    <pc:docChg chg="custSel addSld modSld sldOrd">
      <pc:chgData name="Michal Černý" userId="47f2631e-daed-4119-b393-426e990e8c21" providerId="ADAL" clId="{E2AB2B87-7BEF-435B-8272-DAACB840579D}" dt="2022-09-22T06:26:16.672" v="15" actId="27614"/>
      <pc:docMkLst>
        <pc:docMk/>
      </pc:docMkLst>
      <pc:sldChg chg="addSp delSp modSp new mod setBg">
        <pc:chgData name="Michal Černý" userId="47f2631e-daed-4119-b393-426e990e8c21" providerId="ADAL" clId="{E2AB2B87-7BEF-435B-8272-DAACB840579D}" dt="2022-09-22T06:23:47.601" v="8" actId="26606"/>
        <pc:sldMkLst>
          <pc:docMk/>
          <pc:sldMk cId="3450933890" sldId="263"/>
        </pc:sldMkLst>
        <pc:spChg chg="mod ord">
          <ac:chgData name="Michal Černý" userId="47f2631e-daed-4119-b393-426e990e8c21" providerId="ADAL" clId="{E2AB2B87-7BEF-435B-8272-DAACB840579D}" dt="2022-09-22T06:23:47.601" v="8" actId="26606"/>
          <ac:spMkLst>
            <pc:docMk/>
            <pc:sldMk cId="3450933890" sldId="263"/>
            <ac:spMk id="2" creationId="{F9BB675E-047A-5931-DDF3-DDE5C9A40FC6}"/>
          </ac:spMkLst>
        </pc:spChg>
        <pc:spChg chg="del">
          <ac:chgData name="Michal Černý" userId="47f2631e-daed-4119-b393-426e990e8c21" providerId="ADAL" clId="{E2AB2B87-7BEF-435B-8272-DAACB840579D}" dt="2022-09-22T06:22:54.186" v="3"/>
          <ac:spMkLst>
            <pc:docMk/>
            <pc:sldMk cId="3450933890" sldId="263"/>
            <ac:spMk id="3" creationId="{0974160C-B297-D4B7-B3B3-D41F92E8023F}"/>
          </ac:spMkLst>
        </pc:spChg>
        <pc:spChg chg="add del mod">
          <ac:chgData name="Michal Černý" userId="47f2631e-daed-4119-b393-426e990e8c21" providerId="ADAL" clId="{E2AB2B87-7BEF-435B-8272-DAACB840579D}" dt="2022-09-22T06:23:45.345" v="5"/>
          <ac:spMkLst>
            <pc:docMk/>
            <pc:sldMk cId="3450933890" sldId="263"/>
            <ac:spMk id="4" creationId="{ECABCB4A-437A-867F-2275-8CC90133C95C}"/>
          </ac:spMkLst>
        </pc:spChg>
        <pc:spChg chg="add">
          <ac:chgData name="Michal Černý" userId="47f2631e-daed-4119-b393-426e990e8c21" providerId="ADAL" clId="{E2AB2B87-7BEF-435B-8272-DAACB840579D}" dt="2022-09-22T06:23:47.601" v="8" actId="26606"/>
          <ac:spMkLst>
            <pc:docMk/>
            <pc:sldMk cId="3450933890" sldId="263"/>
            <ac:spMk id="11" creationId="{37C89E4B-3C9F-44B9-8B86-D9E3D112D8EC}"/>
          </ac:spMkLst>
        </pc:spChg>
        <pc:picChg chg="add mod">
          <ac:chgData name="Michal Černý" userId="47f2631e-daed-4119-b393-426e990e8c21" providerId="ADAL" clId="{E2AB2B87-7BEF-435B-8272-DAACB840579D}" dt="2022-09-22T06:23:47.601" v="8" actId="26606"/>
          <ac:picMkLst>
            <pc:docMk/>
            <pc:sldMk cId="3450933890" sldId="263"/>
            <ac:picMk id="6" creationId="{5663B8DC-A32E-8941-BB86-F4B37AF99A38}"/>
          </ac:picMkLst>
        </pc:picChg>
        <pc:picChg chg="add del mod">
          <ac:chgData name="Michal Černý" userId="47f2631e-daed-4119-b393-426e990e8c21" providerId="ADAL" clId="{E2AB2B87-7BEF-435B-8272-DAACB840579D}" dt="2022-09-22T06:23:00.809" v="4" actId="478"/>
          <ac:picMkLst>
            <pc:docMk/>
            <pc:sldMk cId="3450933890" sldId="263"/>
            <ac:picMk id="1026" creationId="{CA7B1E0B-7D98-86EB-C577-867265D5ECCF}"/>
          </ac:picMkLst>
        </pc:picChg>
        <pc:cxnChg chg="add">
          <ac:chgData name="Michal Černý" userId="47f2631e-daed-4119-b393-426e990e8c21" providerId="ADAL" clId="{E2AB2B87-7BEF-435B-8272-DAACB840579D}" dt="2022-09-22T06:23:47.601" v="8" actId="26606"/>
          <ac:cxnSpMkLst>
            <pc:docMk/>
            <pc:sldMk cId="3450933890" sldId="263"/>
            <ac:cxnSpMk id="13" creationId="{AA2EAA10-076F-46BD-8F0F-B9A2FB77A85C}"/>
          </ac:cxnSpMkLst>
        </pc:cxnChg>
        <pc:cxnChg chg="add">
          <ac:chgData name="Michal Černý" userId="47f2631e-daed-4119-b393-426e990e8c21" providerId="ADAL" clId="{E2AB2B87-7BEF-435B-8272-DAACB840579D}" dt="2022-09-22T06:23:47.601" v="8" actId="26606"/>
          <ac:cxnSpMkLst>
            <pc:docMk/>
            <pc:sldMk cId="3450933890" sldId="263"/>
            <ac:cxnSpMk id="15" creationId="{D891E407-403B-4764-86C9-33A56D3BCAA3}"/>
          </ac:cxnSpMkLst>
        </pc:cxnChg>
      </pc:sldChg>
      <pc:sldChg chg="addSp delSp modSp new mod ord setBg">
        <pc:chgData name="Michal Černý" userId="47f2631e-daed-4119-b393-426e990e8c21" providerId="ADAL" clId="{E2AB2B87-7BEF-435B-8272-DAACB840579D}" dt="2022-09-22T06:26:16.672" v="15" actId="27614"/>
        <pc:sldMkLst>
          <pc:docMk/>
          <pc:sldMk cId="267228738" sldId="264"/>
        </pc:sldMkLst>
        <pc:spChg chg="mod ord">
          <ac:chgData name="Michal Černý" userId="47f2631e-daed-4119-b393-426e990e8c21" providerId="ADAL" clId="{E2AB2B87-7BEF-435B-8272-DAACB840579D}" dt="2022-09-22T06:25:53.316" v="12" actId="26606"/>
          <ac:spMkLst>
            <pc:docMk/>
            <pc:sldMk cId="267228738" sldId="264"/>
            <ac:spMk id="2" creationId="{4E17CC3B-598B-5848-A6E2-D100F7103770}"/>
          </ac:spMkLst>
        </pc:spChg>
        <pc:spChg chg="del">
          <ac:chgData name="Michal Černý" userId="47f2631e-daed-4119-b393-426e990e8c21" providerId="ADAL" clId="{E2AB2B87-7BEF-435B-8272-DAACB840579D}" dt="2022-09-22T06:25:51.438" v="11"/>
          <ac:spMkLst>
            <pc:docMk/>
            <pc:sldMk cId="267228738" sldId="264"/>
            <ac:spMk id="3" creationId="{F899E381-8AB4-09AA-A937-1391020531B0}"/>
          </ac:spMkLst>
        </pc:spChg>
        <pc:spChg chg="add">
          <ac:chgData name="Michal Černý" userId="47f2631e-daed-4119-b393-426e990e8c21" providerId="ADAL" clId="{E2AB2B87-7BEF-435B-8272-DAACB840579D}" dt="2022-09-22T06:25:53.316" v="12" actId="26606"/>
          <ac:spMkLst>
            <pc:docMk/>
            <pc:sldMk cId="267228738" sldId="264"/>
            <ac:spMk id="2055" creationId="{37C89E4B-3C9F-44B9-8B86-D9E3D112D8EC}"/>
          </ac:spMkLst>
        </pc:spChg>
        <pc:picChg chg="add mod">
          <ac:chgData name="Michal Černý" userId="47f2631e-daed-4119-b393-426e990e8c21" providerId="ADAL" clId="{E2AB2B87-7BEF-435B-8272-DAACB840579D}" dt="2022-09-22T06:26:16.672" v="15" actId="27614"/>
          <ac:picMkLst>
            <pc:docMk/>
            <pc:sldMk cId="267228738" sldId="264"/>
            <ac:picMk id="2050" creationId="{94E4E597-E03B-9174-EBE3-48C4A44070C6}"/>
          </ac:picMkLst>
        </pc:picChg>
        <pc:cxnChg chg="add">
          <ac:chgData name="Michal Černý" userId="47f2631e-daed-4119-b393-426e990e8c21" providerId="ADAL" clId="{E2AB2B87-7BEF-435B-8272-DAACB840579D}" dt="2022-09-22T06:25:53.316" v="12" actId="26606"/>
          <ac:cxnSpMkLst>
            <pc:docMk/>
            <pc:sldMk cId="267228738" sldId="264"/>
            <ac:cxnSpMk id="2057" creationId="{AA2EAA10-076F-46BD-8F0F-B9A2FB77A85C}"/>
          </ac:cxnSpMkLst>
        </pc:cxnChg>
        <pc:cxnChg chg="add">
          <ac:chgData name="Michal Černý" userId="47f2631e-daed-4119-b393-426e990e8c21" providerId="ADAL" clId="{E2AB2B87-7BEF-435B-8272-DAACB840579D}" dt="2022-09-22T06:25:53.316" v="12" actId="26606"/>
          <ac:cxnSpMkLst>
            <pc:docMk/>
            <pc:sldMk cId="267228738" sldId="264"/>
            <ac:cxnSpMk id="2059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AFCE0-9070-4383-BE48-34702BE9A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CCEEA4-4706-4502-9E32-0E7FC3B0A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E79A79-9756-4A28-89CB-4E7B6559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078449-6C66-4195-ACF7-32B6684F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E7AA51-E5B1-44F9-A4D0-8C81127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71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D3ADA-0685-436A-96D8-97A09BD2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0E49BC-5E5D-4720-8E7B-38153AC05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80828-84B1-4A94-ADC3-9B746DF7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B7F3F0-2800-4DDB-8FD0-20CCD540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431C80-4390-45C3-8C01-BECD6301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84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4DF6A1-BBD6-46B2-A49A-5D8835978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45C149-407A-4471-ABAD-38D4603F2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CE432A-EB34-44D9-95C3-FE4B14B6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6ABF18-5886-4E6B-B040-E2CFC9C0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DC42DB-BF0E-47F2-86C8-34AFA276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6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F8FF2-0B83-461E-86B4-04120B34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3B3130-929A-46C8-9DF3-C2F0643FA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479FD6-A6E2-4799-8FA4-25E25B60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FCDDD1-7BA7-4FC0-8287-103E4084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7FCD13-729F-4C2A-8EE4-B74EC3C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95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A3845-AC46-4C21-AF42-25D3E94C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CFFB83-D5CE-4159-AF22-4A205141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14AB2F-6EAE-487D-8325-AFA20248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EC5016-C3D3-411A-8FA2-D0DA19FC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7D1AFA-B710-458D-ABCF-7238294E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20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980CD-4ADE-42D1-8256-C71F9B3A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8E51F4-4011-433B-81D1-6BAF2A2D6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031FAA-593B-4041-8AD4-8442B558B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48BE9B-20BB-4CF9-BA97-6B90E1FE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9D36BF-53EC-4052-B5AF-323830A2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B8BFF9-F73C-4B5D-B168-CFA1113A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00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BFBBD-24A9-497A-9A68-BC0BACEC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56B6C9-BC6F-499D-A127-FB3FFC433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5F5246-07FE-4944-A6B6-F939B796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2B18B1D-A06B-432E-ADD2-F6A38E5B9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5080A1-E868-48CD-A1E1-5AF4D772C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56D00E-F5CB-4261-BB45-A82E1B66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D5047B3-0376-44DB-97CA-2D7BCE2E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FD28A95-8022-4B8A-853C-DAACB6F7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15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AF44C-F5E4-4494-9030-95CFB532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18C707F-BBAE-4D31-B472-8391E81B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1A3AF9-4E09-4D46-A9B0-2FD652BA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4F40E-22D1-46E5-AB5F-4D41BBCE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23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2DA8EC2-86FD-41E0-832B-3D587615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CD3CF7-6B31-41D0-BB3A-EF214B98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D45600-BA55-470C-A4EE-12212EA8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08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B20C8-0920-41E4-953E-07C62DE4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39841-6580-4BE2-A3E3-832EA925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48EBB8-CAD5-401F-A61C-B7E1A9507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D73394-65EA-4D8A-8081-B275E69A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EDEB11-D1B1-43BF-9482-20AB9C0F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0CBB46-6802-433A-A609-F439CD0D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88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D646F-C81A-4847-9C49-B0CB02BB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7FFF622-A470-4D17-B7CD-AC55198DC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F5F882-20D3-41FA-BDD7-28B700F47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A77E91-74B6-41FA-B31E-25D9A7AF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59C2CE-E5A2-4F88-9B61-E255F05E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ABADD8-3D4B-4312-AE09-9C2D281F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8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B158A00-D89B-48D0-B174-4F092852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F5F638-F8C3-4BAE-AB3C-9A288A1F2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3AE056-4798-40B0-A5AF-4D3068E54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3267-C551-4753-87A7-FFD745579D82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1EFCE8-45D7-4A93-8DAA-CEF560303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5BE920-386B-45DF-932F-CBC1A7775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47EB9-54EA-4BA9-B2E8-581446282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53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ámen&#10;&#10;Popis byl vytvořen automaticky">
            <a:extLst>
              <a:ext uri="{FF2B5EF4-FFF2-40B4-BE49-F238E27FC236}">
                <a16:creationId xmlns:a16="http://schemas.microsoft.com/office/drawing/2014/main" id="{60D60C20-BAF9-4835-A782-61D9D918F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8ADB99-BA81-4807-9BC5-5C8CE4B92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Platon, jeskyně a řecká obec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4B8AFB-0F2A-4BCE-B1CC-B6F3696FB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Úvod do filosofie výchovy v antickém pojetí světa</a:t>
            </a:r>
          </a:p>
          <a:p>
            <a:r>
              <a:rPr lang="cs-CZ" dirty="0">
                <a:solidFill>
                  <a:srgbClr val="FFFFFF"/>
                </a:solidFill>
              </a:rPr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2741149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oha, exteriér, příroda&#10;&#10;Popis byl vytvořen automaticky">
            <a:extLst>
              <a:ext uri="{FF2B5EF4-FFF2-40B4-BE49-F238E27FC236}">
                <a16:creationId xmlns:a16="http://schemas.microsoft.com/office/drawing/2014/main" id="{EC260157-E54D-41EB-8DBD-5BB432C4A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4FB3F5-BA01-45B3-98A0-EDB94ADD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πόλις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63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exteriér, budova, kámen, věž&#10;&#10;Popis byl vytvořen automaticky">
            <a:extLst>
              <a:ext uri="{FF2B5EF4-FFF2-40B4-BE49-F238E27FC236}">
                <a16:creationId xmlns:a16="http://schemas.microsoft.com/office/drawing/2014/main" id="{68EEC431-19EE-428A-BAE5-02AE75DF2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b="26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3B0EA7-C5BE-4FD6-9DE7-5AFDE0CA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δημοκρατία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8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obloha, exteriér, oblečení&#10;&#10;Popis byl vytvořen automaticky">
            <a:extLst>
              <a:ext uri="{FF2B5EF4-FFF2-40B4-BE49-F238E27FC236}">
                <a16:creationId xmlns:a16="http://schemas.microsoft.com/office/drawing/2014/main" id="{2AC04414-3D94-4FD3-AE3C-F0D79CB50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" b="99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2AD34E-BD18-4470-90AC-26BF6430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ἀλήθεια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9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sah obrázku budova, socha, kámen&#10;&#10;Popis byl vytvořen automaticky">
            <a:extLst>
              <a:ext uri="{FF2B5EF4-FFF2-40B4-BE49-F238E27FC236}">
                <a16:creationId xmlns:a16="http://schemas.microsoft.com/office/drawing/2014/main" id="{94E4E597-E03B-9174-EBE3-48C4A44070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" b="188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17CC3B-598B-5848-A6E2-D100F710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Σωκράτης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budova, obloha, socha, exteriér&#10;&#10;Popis byl vytvořen automaticky">
            <a:extLst>
              <a:ext uri="{FF2B5EF4-FFF2-40B4-BE49-F238E27FC236}">
                <a16:creationId xmlns:a16="http://schemas.microsoft.com/office/drawing/2014/main" id="{BE7E985B-D5DE-402E-B091-12A0366A6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1" b="14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9E1D7-9B25-49F9-A478-BE6818D9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Πλάτων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9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kniha, police, interiér&#10;&#10;Popis byl vytvořen automaticky">
            <a:extLst>
              <a:ext uri="{FF2B5EF4-FFF2-40B4-BE49-F238E27FC236}">
                <a16:creationId xmlns:a16="http://schemas.microsoft.com/office/drawing/2014/main" id="{2845DD6D-BABE-4B6B-A6C4-2DCBEAF6C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114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C28BE3-D04F-4902-9A43-22D0CBDF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πολιτεία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5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příroda, noční obloha&#10;&#10;Popis byl vytvořen automaticky">
            <a:extLst>
              <a:ext uri="{FF2B5EF4-FFF2-40B4-BE49-F238E27FC236}">
                <a16:creationId xmlns:a16="http://schemas.microsoft.com/office/drawing/2014/main" id="{197C67A9-C650-4E4C-9B45-B178F7855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" b="170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5FD03C-E98F-4421-ADC5-37E2DBD4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μύθος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94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socha, budova, osoba&#10;&#10;Popis byl vytvořen automaticky">
            <a:extLst>
              <a:ext uri="{FF2B5EF4-FFF2-40B4-BE49-F238E27FC236}">
                <a16:creationId xmlns:a16="http://schemas.microsoft.com/office/drawing/2014/main" id="{5663B8DC-A32E-8941-BB86-F4B37AF99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" b="25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BB675E-047A-5931-DDF3-DDE5C9A4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καλοκαγαθία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33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Širokoúhlá obrazovka</PresentationFormat>
  <Paragraphs>11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Platon, jeskyně a řecká obec</vt:lpstr>
      <vt:lpstr>πόλις</vt:lpstr>
      <vt:lpstr>δημοκρατία</vt:lpstr>
      <vt:lpstr>ἀλήθεια</vt:lpstr>
      <vt:lpstr>Σωκράτης</vt:lpstr>
      <vt:lpstr>Πλάτων</vt:lpstr>
      <vt:lpstr>πολιτεία</vt:lpstr>
      <vt:lpstr>μύθος</vt:lpstr>
      <vt:lpstr>καλοκαγαθία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Platon, jeskyně a řecká obec</dc:title>
  <dc:creator>Michal Černý</dc:creator>
  <cp:lastModifiedBy>Michal Černý</cp:lastModifiedBy>
  <cp:revision>1</cp:revision>
  <dcterms:created xsi:type="dcterms:W3CDTF">2022-04-22T19:33:41Z</dcterms:created>
  <dcterms:modified xsi:type="dcterms:W3CDTF">2022-09-22T06:26:19Z</dcterms:modified>
</cp:coreProperties>
</file>