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530" r:id="rId3"/>
    <p:sldId id="345" r:id="rId4"/>
    <p:sldId id="358" r:id="rId5"/>
    <p:sldId id="259" r:id="rId6"/>
    <p:sldId id="271" r:id="rId7"/>
    <p:sldId id="261" r:id="rId8"/>
    <p:sldId id="532" r:id="rId9"/>
    <p:sldId id="533" r:id="rId10"/>
    <p:sldId id="536" r:id="rId11"/>
    <p:sldId id="539" r:id="rId12"/>
    <p:sldId id="262" r:id="rId13"/>
    <p:sldId id="369" r:id="rId14"/>
    <p:sldId id="350" r:id="rId15"/>
    <p:sldId id="370" r:id="rId16"/>
    <p:sldId id="263" r:id="rId17"/>
    <p:sldId id="272" r:id="rId18"/>
    <p:sldId id="266" r:id="rId19"/>
    <p:sldId id="359" r:id="rId20"/>
    <p:sldId id="365" r:id="rId21"/>
    <p:sldId id="366" r:id="rId22"/>
    <p:sldId id="538" r:id="rId23"/>
    <p:sldId id="367" r:id="rId24"/>
    <p:sldId id="534" r:id="rId25"/>
    <p:sldId id="339" r:id="rId26"/>
    <p:sldId id="363" r:id="rId27"/>
    <p:sldId id="340" r:id="rId28"/>
    <p:sldId id="548" r:id="rId29"/>
    <p:sldId id="543" r:id="rId30"/>
    <p:sldId id="544" r:id="rId31"/>
    <p:sldId id="545" r:id="rId32"/>
    <p:sldId id="546" r:id="rId33"/>
    <p:sldId id="344" r:id="rId34"/>
    <p:sldId id="264" r:id="rId35"/>
    <p:sldId id="360" r:id="rId36"/>
    <p:sldId id="265" r:id="rId37"/>
    <p:sldId id="351" r:id="rId38"/>
    <p:sldId id="352" r:id="rId39"/>
    <p:sldId id="372" r:id="rId40"/>
    <p:sldId id="375" r:id="rId41"/>
    <p:sldId id="55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albrechtice.cz/cs/kriteria-hodnoceni-na-zs-albrechtice.html" TargetMode="External"/><Relationship Id="rId1" Type="http://schemas.openxmlformats.org/officeDocument/2006/relationships/hyperlink" Target="https://www.zskresomyslova.cz/pravidla-pro-hodnoceni-vysledku-vzdelavani-zaku-a-chovani/" TargetMode="External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albrechtice.cz/cs/kriteria-hodnoceni-na-zs-albrechtice.html" TargetMode="External"/><Relationship Id="rId1" Type="http://schemas.openxmlformats.org/officeDocument/2006/relationships/hyperlink" Target="https://www.zskresomyslova.cz/pravidla-pro-hodnoceni-vysledku-vzdelavani-zaku-a-chovani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7FAD2-0A5B-4DAD-B636-31AC750D7F8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AC6BC3-E4BE-40A7-8E4C-1F6097C8F1E6}">
      <dgm:prSet/>
      <dgm:spPr/>
      <dgm:t>
        <a:bodyPr/>
        <a:lstStyle/>
        <a:p>
          <a:r>
            <a:rPr lang="cs-CZ" b="1" dirty="0"/>
            <a:t>Orientace v RVP /ŠVP </a:t>
          </a:r>
          <a:endParaRPr lang="en-US" b="1" dirty="0"/>
        </a:p>
      </dgm:t>
    </dgm:pt>
    <dgm:pt modelId="{87313CD3-EAE5-4369-B0EB-F987B1D08FC2}" type="parTrans" cxnId="{27A7345F-3373-4D5F-8E02-E1A83234EE05}">
      <dgm:prSet/>
      <dgm:spPr/>
      <dgm:t>
        <a:bodyPr/>
        <a:lstStyle/>
        <a:p>
          <a:endParaRPr lang="en-US"/>
        </a:p>
      </dgm:t>
    </dgm:pt>
    <dgm:pt modelId="{37C2826A-F924-4FB4-AD26-A9E2941CBA4C}" type="sibTrans" cxnId="{27A7345F-3373-4D5F-8E02-E1A83234EE05}">
      <dgm:prSet/>
      <dgm:spPr/>
      <dgm:t>
        <a:bodyPr/>
        <a:lstStyle/>
        <a:p>
          <a:endParaRPr lang="en-US"/>
        </a:p>
      </dgm:t>
    </dgm:pt>
    <dgm:pt modelId="{27D5664B-8F8B-4DC0-AEBD-1E188C196284}">
      <dgm:prSet/>
      <dgm:spPr/>
      <dgm:t>
        <a:bodyPr/>
        <a:lstStyle/>
        <a:p>
          <a:r>
            <a:rPr lang="cs-CZ" dirty="0"/>
            <a:t>cíle, </a:t>
          </a:r>
          <a:endParaRPr lang="en-US" dirty="0"/>
        </a:p>
      </dgm:t>
    </dgm:pt>
    <dgm:pt modelId="{FA1EC7DF-6814-4CF4-A51A-1A14A754AC1C}" type="parTrans" cxnId="{D5908139-CE84-4919-A938-C773DC142AE7}">
      <dgm:prSet/>
      <dgm:spPr/>
      <dgm:t>
        <a:bodyPr/>
        <a:lstStyle/>
        <a:p>
          <a:endParaRPr lang="en-US"/>
        </a:p>
      </dgm:t>
    </dgm:pt>
    <dgm:pt modelId="{FD82EC35-CB75-40AF-9659-F916EFB92FEF}" type="sibTrans" cxnId="{D5908139-CE84-4919-A938-C773DC142AE7}">
      <dgm:prSet/>
      <dgm:spPr/>
      <dgm:t>
        <a:bodyPr/>
        <a:lstStyle/>
        <a:p>
          <a:endParaRPr lang="en-US"/>
        </a:p>
      </dgm:t>
    </dgm:pt>
    <dgm:pt modelId="{4164B748-825B-4B16-BD15-E9D39CEB41CD}">
      <dgm:prSet/>
      <dgm:spPr/>
      <dgm:t>
        <a:bodyPr/>
        <a:lstStyle/>
        <a:p>
          <a:r>
            <a:rPr lang="cs-CZ"/>
            <a:t>klíčové kompetence, </a:t>
          </a:r>
          <a:endParaRPr lang="en-US"/>
        </a:p>
      </dgm:t>
    </dgm:pt>
    <dgm:pt modelId="{B2C09AA3-CC9B-4C7C-81D3-95CE5FA5D0AD}" type="parTrans" cxnId="{FB8D991A-9396-408B-A016-E26BB2780613}">
      <dgm:prSet/>
      <dgm:spPr/>
      <dgm:t>
        <a:bodyPr/>
        <a:lstStyle/>
        <a:p>
          <a:endParaRPr lang="en-US"/>
        </a:p>
      </dgm:t>
    </dgm:pt>
    <dgm:pt modelId="{01F49DE0-240C-4899-83D8-581145AD07DA}" type="sibTrans" cxnId="{FB8D991A-9396-408B-A016-E26BB2780613}">
      <dgm:prSet/>
      <dgm:spPr/>
      <dgm:t>
        <a:bodyPr/>
        <a:lstStyle/>
        <a:p>
          <a:endParaRPr lang="en-US"/>
        </a:p>
      </dgm:t>
    </dgm:pt>
    <dgm:pt modelId="{017D26EF-C1D6-475A-BC6E-EAB4B269DA47}">
      <dgm:prSet/>
      <dgm:spPr/>
      <dgm:t>
        <a:bodyPr/>
        <a:lstStyle/>
        <a:p>
          <a:r>
            <a:rPr lang="cs-CZ"/>
            <a:t>vzdělávací oblasti, </a:t>
          </a:r>
          <a:endParaRPr lang="en-US"/>
        </a:p>
      </dgm:t>
    </dgm:pt>
    <dgm:pt modelId="{551721A1-E6B9-4CB3-B6AE-3F61ECEF9F55}" type="parTrans" cxnId="{CBB686BE-A353-4AF0-ADBC-84C684FBDE7A}">
      <dgm:prSet/>
      <dgm:spPr/>
      <dgm:t>
        <a:bodyPr/>
        <a:lstStyle/>
        <a:p>
          <a:endParaRPr lang="en-US"/>
        </a:p>
      </dgm:t>
    </dgm:pt>
    <dgm:pt modelId="{AF6B6585-FBEA-429D-8A0D-12F005A538FD}" type="sibTrans" cxnId="{CBB686BE-A353-4AF0-ADBC-84C684FBDE7A}">
      <dgm:prSet/>
      <dgm:spPr/>
      <dgm:t>
        <a:bodyPr/>
        <a:lstStyle/>
        <a:p>
          <a:endParaRPr lang="en-US"/>
        </a:p>
      </dgm:t>
    </dgm:pt>
    <dgm:pt modelId="{4F40A1AB-633E-4935-BD25-FFDD23BA0238}">
      <dgm:prSet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očekávané výstupy, </a:t>
          </a:r>
          <a:endParaRPr lang="en-US" b="1" dirty="0">
            <a:solidFill>
              <a:srgbClr val="FF0000"/>
            </a:solidFill>
          </a:endParaRPr>
        </a:p>
      </dgm:t>
    </dgm:pt>
    <dgm:pt modelId="{62719C7E-A4C6-46A5-8511-93C40C27D515}" type="parTrans" cxnId="{C8B1A466-4282-4CE2-9B01-D3073C282EB0}">
      <dgm:prSet/>
      <dgm:spPr/>
      <dgm:t>
        <a:bodyPr/>
        <a:lstStyle/>
        <a:p>
          <a:endParaRPr lang="en-US"/>
        </a:p>
      </dgm:t>
    </dgm:pt>
    <dgm:pt modelId="{5ED4C60F-8EB0-4051-9A08-4992A6FEA6EA}" type="sibTrans" cxnId="{C8B1A466-4282-4CE2-9B01-D3073C282EB0}">
      <dgm:prSet/>
      <dgm:spPr/>
      <dgm:t>
        <a:bodyPr/>
        <a:lstStyle/>
        <a:p>
          <a:endParaRPr lang="en-US"/>
        </a:p>
      </dgm:t>
    </dgm:pt>
    <dgm:pt modelId="{628FC139-99A3-4AC6-B944-7EFBB029B972}">
      <dgm:prSet/>
      <dgm:spPr/>
      <dgm:t>
        <a:bodyPr/>
        <a:lstStyle/>
        <a:p>
          <a:r>
            <a:rPr lang="cs-CZ" dirty="0"/>
            <a:t>průřezová témata, </a:t>
          </a:r>
          <a:endParaRPr lang="en-US" dirty="0"/>
        </a:p>
      </dgm:t>
    </dgm:pt>
    <dgm:pt modelId="{24008662-1BAD-4339-B3D4-A9F730049684}" type="parTrans" cxnId="{4DBF65AF-F341-4849-B2F8-D5B6DC447491}">
      <dgm:prSet/>
      <dgm:spPr/>
      <dgm:t>
        <a:bodyPr/>
        <a:lstStyle/>
        <a:p>
          <a:endParaRPr lang="en-US"/>
        </a:p>
      </dgm:t>
    </dgm:pt>
    <dgm:pt modelId="{1746F251-CA33-4D16-941E-347CDF347921}" type="sibTrans" cxnId="{4DBF65AF-F341-4849-B2F8-D5B6DC447491}">
      <dgm:prSet/>
      <dgm:spPr/>
      <dgm:t>
        <a:bodyPr/>
        <a:lstStyle/>
        <a:p>
          <a:endParaRPr lang="en-US"/>
        </a:p>
      </dgm:t>
    </dgm:pt>
    <dgm:pt modelId="{A33EC2A4-7C2F-457A-B300-61FD90ABB5B9}">
      <dgm:prSet/>
      <dgm:spPr/>
      <dgm:t>
        <a:bodyPr/>
        <a:lstStyle/>
        <a:p>
          <a:r>
            <a:rPr lang="cs-CZ" dirty="0"/>
            <a:t>učební plán,</a:t>
          </a:r>
          <a:endParaRPr lang="en-US" dirty="0"/>
        </a:p>
      </dgm:t>
    </dgm:pt>
    <dgm:pt modelId="{2E8B61A8-40B4-4EAB-824E-9F4B1BD38FC1}" type="parTrans" cxnId="{B8C7A6C6-9306-4DCA-B2C6-316D68C7BEDB}">
      <dgm:prSet/>
      <dgm:spPr/>
      <dgm:t>
        <a:bodyPr/>
        <a:lstStyle/>
        <a:p>
          <a:endParaRPr lang="en-US"/>
        </a:p>
      </dgm:t>
    </dgm:pt>
    <dgm:pt modelId="{86C44972-0DDD-4337-BBC2-FF54AACB9A90}" type="sibTrans" cxnId="{B8C7A6C6-9306-4DCA-B2C6-316D68C7BEDB}">
      <dgm:prSet/>
      <dgm:spPr/>
      <dgm:t>
        <a:bodyPr/>
        <a:lstStyle/>
        <a:p>
          <a:endParaRPr lang="en-US"/>
        </a:p>
      </dgm:t>
    </dgm:pt>
    <dgm:pt modelId="{D614DE91-EED6-4D8F-A16A-0FCAC7974348}">
      <dgm:prSet/>
      <dgm:spPr/>
      <dgm:t>
        <a:bodyPr/>
        <a:lstStyle/>
        <a:p>
          <a:r>
            <a:rPr lang="cs-CZ" b="0" dirty="0"/>
            <a:t>tematický plán,</a:t>
          </a:r>
          <a:endParaRPr lang="en-US" b="0" dirty="0"/>
        </a:p>
      </dgm:t>
    </dgm:pt>
    <dgm:pt modelId="{0C0B45A3-35C5-472A-95CD-17A263286A0A}" type="parTrans" cxnId="{AE7C8D1F-E7DC-40C6-AA60-88CE0C4B1057}">
      <dgm:prSet/>
      <dgm:spPr/>
      <dgm:t>
        <a:bodyPr/>
        <a:lstStyle/>
        <a:p>
          <a:endParaRPr lang="en-US"/>
        </a:p>
      </dgm:t>
    </dgm:pt>
    <dgm:pt modelId="{0F44FC8A-8AB9-4181-A61A-6BD7EA908388}" type="sibTrans" cxnId="{AE7C8D1F-E7DC-40C6-AA60-88CE0C4B1057}">
      <dgm:prSet/>
      <dgm:spPr/>
      <dgm:t>
        <a:bodyPr/>
        <a:lstStyle/>
        <a:p>
          <a:endParaRPr lang="en-US"/>
        </a:p>
      </dgm:t>
    </dgm:pt>
    <dgm:pt modelId="{A3E2D87F-5D62-4689-AF37-2FC334B43B0A}">
      <dgm:prSet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učivo, didaktická analýza učiva obsahová,</a:t>
          </a:r>
          <a:endParaRPr lang="en-US" b="1" dirty="0">
            <a:solidFill>
              <a:srgbClr val="FF0000"/>
            </a:solidFill>
          </a:endParaRPr>
        </a:p>
      </dgm:t>
    </dgm:pt>
    <dgm:pt modelId="{B99AE267-0A38-4F91-9DD5-DA4EA2ABE7B5}" type="parTrans" cxnId="{DFAF00D4-9564-4A33-8FB3-90F37AC48F47}">
      <dgm:prSet/>
      <dgm:spPr/>
      <dgm:t>
        <a:bodyPr/>
        <a:lstStyle/>
        <a:p>
          <a:endParaRPr lang="cs-CZ"/>
        </a:p>
      </dgm:t>
    </dgm:pt>
    <dgm:pt modelId="{739F6461-CF0D-472E-AFCF-700CE3EFF56A}" type="sibTrans" cxnId="{DFAF00D4-9564-4A33-8FB3-90F37AC48F47}">
      <dgm:prSet/>
      <dgm:spPr/>
      <dgm:t>
        <a:bodyPr/>
        <a:lstStyle/>
        <a:p>
          <a:endParaRPr lang="cs-CZ"/>
        </a:p>
      </dgm:t>
    </dgm:pt>
    <dgm:pt modelId="{C68C31F8-4A50-49E7-ADD3-50D57AE262E3}">
      <dgm:prSet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výukový cíl, strategie/metody, učební úlohy</a:t>
          </a:r>
          <a:endParaRPr lang="en-US" b="1" dirty="0">
            <a:solidFill>
              <a:srgbClr val="FF0000"/>
            </a:solidFill>
          </a:endParaRPr>
        </a:p>
      </dgm:t>
    </dgm:pt>
    <dgm:pt modelId="{A6913894-810B-48AE-B454-CB04FD065BE4}" type="parTrans" cxnId="{A58066DC-FAE7-4538-930A-68345FFEF1B4}">
      <dgm:prSet/>
      <dgm:spPr/>
      <dgm:t>
        <a:bodyPr/>
        <a:lstStyle/>
        <a:p>
          <a:endParaRPr lang="cs-CZ"/>
        </a:p>
      </dgm:t>
    </dgm:pt>
    <dgm:pt modelId="{73A47930-7DC6-47EE-A474-DC86A41110EB}" type="sibTrans" cxnId="{A58066DC-FAE7-4538-930A-68345FFEF1B4}">
      <dgm:prSet/>
      <dgm:spPr/>
      <dgm:t>
        <a:bodyPr/>
        <a:lstStyle/>
        <a:p>
          <a:endParaRPr lang="cs-CZ"/>
        </a:p>
      </dgm:t>
    </dgm:pt>
    <dgm:pt modelId="{9B4F55ED-73CE-4174-8CE0-5CD0FB5E8DA8}" type="pres">
      <dgm:prSet presAssocID="{6FC7FAD2-0A5B-4DAD-B636-31AC750D7F8A}" presName="vert0" presStyleCnt="0">
        <dgm:presLayoutVars>
          <dgm:dir/>
          <dgm:animOne val="branch"/>
          <dgm:animLvl val="lvl"/>
        </dgm:presLayoutVars>
      </dgm:prSet>
      <dgm:spPr/>
    </dgm:pt>
    <dgm:pt modelId="{0A80FE0A-6E47-47B1-83FC-E0090357D8AF}" type="pres">
      <dgm:prSet presAssocID="{6AAC6BC3-E4BE-40A7-8E4C-1F6097C8F1E6}" presName="thickLine" presStyleLbl="alignNode1" presStyleIdx="0" presStyleCnt="10"/>
      <dgm:spPr/>
    </dgm:pt>
    <dgm:pt modelId="{C945F3D2-CBC0-4CED-B8C5-20BC2DC6E436}" type="pres">
      <dgm:prSet presAssocID="{6AAC6BC3-E4BE-40A7-8E4C-1F6097C8F1E6}" presName="horz1" presStyleCnt="0"/>
      <dgm:spPr/>
    </dgm:pt>
    <dgm:pt modelId="{87E521DB-26B3-4ECA-908F-12CC60DDFC9D}" type="pres">
      <dgm:prSet presAssocID="{6AAC6BC3-E4BE-40A7-8E4C-1F6097C8F1E6}" presName="tx1" presStyleLbl="revTx" presStyleIdx="0" presStyleCnt="10"/>
      <dgm:spPr/>
    </dgm:pt>
    <dgm:pt modelId="{E77A6BCB-0006-468A-9456-54009976CF60}" type="pres">
      <dgm:prSet presAssocID="{6AAC6BC3-E4BE-40A7-8E4C-1F6097C8F1E6}" presName="vert1" presStyleCnt="0"/>
      <dgm:spPr/>
    </dgm:pt>
    <dgm:pt modelId="{E042A726-3197-498F-8669-767F0C115C68}" type="pres">
      <dgm:prSet presAssocID="{27D5664B-8F8B-4DC0-AEBD-1E188C196284}" presName="thickLine" presStyleLbl="alignNode1" presStyleIdx="1" presStyleCnt="10"/>
      <dgm:spPr/>
    </dgm:pt>
    <dgm:pt modelId="{5E929DFE-4DF6-4A9E-939E-2B6F686851BC}" type="pres">
      <dgm:prSet presAssocID="{27D5664B-8F8B-4DC0-AEBD-1E188C196284}" presName="horz1" presStyleCnt="0"/>
      <dgm:spPr/>
    </dgm:pt>
    <dgm:pt modelId="{BF27739D-4BF8-4654-B36C-15FC700E8EC7}" type="pres">
      <dgm:prSet presAssocID="{27D5664B-8F8B-4DC0-AEBD-1E188C196284}" presName="tx1" presStyleLbl="revTx" presStyleIdx="1" presStyleCnt="10"/>
      <dgm:spPr/>
    </dgm:pt>
    <dgm:pt modelId="{24EC64D3-74B5-4E2E-901D-D5F30CBFF9A1}" type="pres">
      <dgm:prSet presAssocID="{27D5664B-8F8B-4DC0-AEBD-1E188C196284}" presName="vert1" presStyleCnt="0"/>
      <dgm:spPr/>
    </dgm:pt>
    <dgm:pt modelId="{1F17C94F-B718-488C-8759-DD8EA211E69B}" type="pres">
      <dgm:prSet presAssocID="{4164B748-825B-4B16-BD15-E9D39CEB41CD}" presName="thickLine" presStyleLbl="alignNode1" presStyleIdx="2" presStyleCnt="10"/>
      <dgm:spPr/>
    </dgm:pt>
    <dgm:pt modelId="{111415E6-7AB3-44E2-8FD8-375C6B81409A}" type="pres">
      <dgm:prSet presAssocID="{4164B748-825B-4B16-BD15-E9D39CEB41CD}" presName="horz1" presStyleCnt="0"/>
      <dgm:spPr/>
    </dgm:pt>
    <dgm:pt modelId="{FB4D299E-C4B3-479D-B230-987C22F99B6E}" type="pres">
      <dgm:prSet presAssocID="{4164B748-825B-4B16-BD15-E9D39CEB41CD}" presName="tx1" presStyleLbl="revTx" presStyleIdx="2" presStyleCnt="10"/>
      <dgm:spPr/>
    </dgm:pt>
    <dgm:pt modelId="{4B2C1964-70A2-4584-9F81-FE92F2503FBE}" type="pres">
      <dgm:prSet presAssocID="{4164B748-825B-4B16-BD15-E9D39CEB41CD}" presName="vert1" presStyleCnt="0"/>
      <dgm:spPr/>
    </dgm:pt>
    <dgm:pt modelId="{5F912D38-83EE-4F1E-9A3D-865B2F10312D}" type="pres">
      <dgm:prSet presAssocID="{017D26EF-C1D6-475A-BC6E-EAB4B269DA47}" presName="thickLine" presStyleLbl="alignNode1" presStyleIdx="3" presStyleCnt="10"/>
      <dgm:spPr/>
    </dgm:pt>
    <dgm:pt modelId="{7E9FAADE-14FC-4872-A4BF-70C836452C6A}" type="pres">
      <dgm:prSet presAssocID="{017D26EF-C1D6-475A-BC6E-EAB4B269DA47}" presName="horz1" presStyleCnt="0"/>
      <dgm:spPr/>
    </dgm:pt>
    <dgm:pt modelId="{409131A5-DF54-4C40-925A-C1B7D531DCF0}" type="pres">
      <dgm:prSet presAssocID="{017D26EF-C1D6-475A-BC6E-EAB4B269DA47}" presName="tx1" presStyleLbl="revTx" presStyleIdx="3" presStyleCnt="10"/>
      <dgm:spPr/>
    </dgm:pt>
    <dgm:pt modelId="{728A4D01-6E59-4670-A37B-804C35D1C7A5}" type="pres">
      <dgm:prSet presAssocID="{017D26EF-C1D6-475A-BC6E-EAB4B269DA47}" presName="vert1" presStyleCnt="0"/>
      <dgm:spPr/>
    </dgm:pt>
    <dgm:pt modelId="{9C943FDD-CAFD-465A-8C99-A8E0C4399C09}" type="pres">
      <dgm:prSet presAssocID="{4F40A1AB-633E-4935-BD25-FFDD23BA0238}" presName="thickLine" presStyleLbl="alignNode1" presStyleIdx="4" presStyleCnt="10"/>
      <dgm:spPr/>
    </dgm:pt>
    <dgm:pt modelId="{69BA102C-EAF1-4768-9810-FA9DC7E2BE9B}" type="pres">
      <dgm:prSet presAssocID="{4F40A1AB-633E-4935-BD25-FFDD23BA0238}" presName="horz1" presStyleCnt="0"/>
      <dgm:spPr/>
    </dgm:pt>
    <dgm:pt modelId="{86035BEA-7BD0-4EE5-A848-241AE28F83A5}" type="pres">
      <dgm:prSet presAssocID="{4F40A1AB-633E-4935-BD25-FFDD23BA0238}" presName="tx1" presStyleLbl="revTx" presStyleIdx="4" presStyleCnt="10"/>
      <dgm:spPr/>
    </dgm:pt>
    <dgm:pt modelId="{6CA2E703-C5A6-47C8-A122-F801B85722DB}" type="pres">
      <dgm:prSet presAssocID="{4F40A1AB-633E-4935-BD25-FFDD23BA0238}" presName="vert1" presStyleCnt="0"/>
      <dgm:spPr/>
    </dgm:pt>
    <dgm:pt modelId="{D8A55492-3653-4D2E-81E9-04B66601B672}" type="pres">
      <dgm:prSet presAssocID="{628FC139-99A3-4AC6-B944-7EFBB029B972}" presName="thickLine" presStyleLbl="alignNode1" presStyleIdx="5" presStyleCnt="10"/>
      <dgm:spPr/>
    </dgm:pt>
    <dgm:pt modelId="{917B389E-FC62-489B-9BF9-4AC911F6860D}" type="pres">
      <dgm:prSet presAssocID="{628FC139-99A3-4AC6-B944-7EFBB029B972}" presName="horz1" presStyleCnt="0"/>
      <dgm:spPr/>
    </dgm:pt>
    <dgm:pt modelId="{887F2531-96C1-447C-9DCE-576585C0AC1B}" type="pres">
      <dgm:prSet presAssocID="{628FC139-99A3-4AC6-B944-7EFBB029B972}" presName="tx1" presStyleLbl="revTx" presStyleIdx="5" presStyleCnt="10"/>
      <dgm:spPr/>
    </dgm:pt>
    <dgm:pt modelId="{0FF424D2-AB95-4BAA-8D0F-49F9F1309C8F}" type="pres">
      <dgm:prSet presAssocID="{628FC139-99A3-4AC6-B944-7EFBB029B972}" presName="vert1" presStyleCnt="0"/>
      <dgm:spPr/>
    </dgm:pt>
    <dgm:pt modelId="{536B1040-EB6E-4A1E-A3A4-6910B1A56E8C}" type="pres">
      <dgm:prSet presAssocID="{A33EC2A4-7C2F-457A-B300-61FD90ABB5B9}" presName="thickLine" presStyleLbl="alignNode1" presStyleIdx="6" presStyleCnt="10"/>
      <dgm:spPr/>
    </dgm:pt>
    <dgm:pt modelId="{1CCCD409-9E1F-49A4-8696-F522962565A7}" type="pres">
      <dgm:prSet presAssocID="{A33EC2A4-7C2F-457A-B300-61FD90ABB5B9}" presName="horz1" presStyleCnt="0"/>
      <dgm:spPr/>
    </dgm:pt>
    <dgm:pt modelId="{F5261833-A2D2-4AE5-84FE-9943914B9D05}" type="pres">
      <dgm:prSet presAssocID="{A33EC2A4-7C2F-457A-B300-61FD90ABB5B9}" presName="tx1" presStyleLbl="revTx" presStyleIdx="6" presStyleCnt="10"/>
      <dgm:spPr/>
    </dgm:pt>
    <dgm:pt modelId="{A63C1CF9-4078-46A0-87E5-5E4252284C1A}" type="pres">
      <dgm:prSet presAssocID="{A33EC2A4-7C2F-457A-B300-61FD90ABB5B9}" presName="vert1" presStyleCnt="0"/>
      <dgm:spPr/>
    </dgm:pt>
    <dgm:pt modelId="{98A9E4AE-A91A-4D74-B99A-7258DA47B2AF}" type="pres">
      <dgm:prSet presAssocID="{D614DE91-EED6-4D8F-A16A-0FCAC7974348}" presName="thickLine" presStyleLbl="alignNode1" presStyleIdx="7" presStyleCnt="10"/>
      <dgm:spPr/>
    </dgm:pt>
    <dgm:pt modelId="{3BF04A5E-3DFB-4B71-8077-41E0913B727B}" type="pres">
      <dgm:prSet presAssocID="{D614DE91-EED6-4D8F-A16A-0FCAC7974348}" presName="horz1" presStyleCnt="0"/>
      <dgm:spPr/>
    </dgm:pt>
    <dgm:pt modelId="{3AB816BD-D7A9-44D2-8649-35689BE9808E}" type="pres">
      <dgm:prSet presAssocID="{D614DE91-EED6-4D8F-A16A-0FCAC7974348}" presName="tx1" presStyleLbl="revTx" presStyleIdx="7" presStyleCnt="10"/>
      <dgm:spPr/>
    </dgm:pt>
    <dgm:pt modelId="{9EDC9784-207B-4976-BEC1-13C43F59F2E2}" type="pres">
      <dgm:prSet presAssocID="{D614DE91-EED6-4D8F-A16A-0FCAC7974348}" presName="vert1" presStyleCnt="0"/>
      <dgm:spPr/>
    </dgm:pt>
    <dgm:pt modelId="{5268A36B-39C6-4E6C-A34F-D3C6419CF878}" type="pres">
      <dgm:prSet presAssocID="{A3E2D87F-5D62-4689-AF37-2FC334B43B0A}" presName="thickLine" presStyleLbl="alignNode1" presStyleIdx="8" presStyleCnt="10"/>
      <dgm:spPr/>
    </dgm:pt>
    <dgm:pt modelId="{EDD85FA6-64A5-4A01-B4D4-5251E5616A4C}" type="pres">
      <dgm:prSet presAssocID="{A3E2D87F-5D62-4689-AF37-2FC334B43B0A}" presName="horz1" presStyleCnt="0"/>
      <dgm:spPr/>
    </dgm:pt>
    <dgm:pt modelId="{48B95134-F336-48B5-A551-50C91759D9AB}" type="pres">
      <dgm:prSet presAssocID="{A3E2D87F-5D62-4689-AF37-2FC334B43B0A}" presName="tx1" presStyleLbl="revTx" presStyleIdx="8" presStyleCnt="10"/>
      <dgm:spPr/>
    </dgm:pt>
    <dgm:pt modelId="{CB2E4141-16D0-4890-A100-ABD75CE6E63A}" type="pres">
      <dgm:prSet presAssocID="{A3E2D87F-5D62-4689-AF37-2FC334B43B0A}" presName="vert1" presStyleCnt="0"/>
      <dgm:spPr/>
    </dgm:pt>
    <dgm:pt modelId="{67987B6A-0320-4B73-9EA8-30DFBCCE3CC4}" type="pres">
      <dgm:prSet presAssocID="{C68C31F8-4A50-49E7-ADD3-50D57AE262E3}" presName="thickLine" presStyleLbl="alignNode1" presStyleIdx="9" presStyleCnt="10"/>
      <dgm:spPr/>
    </dgm:pt>
    <dgm:pt modelId="{E2CFC32E-4DCE-4825-9A02-36FC72325C64}" type="pres">
      <dgm:prSet presAssocID="{C68C31F8-4A50-49E7-ADD3-50D57AE262E3}" presName="horz1" presStyleCnt="0"/>
      <dgm:spPr/>
    </dgm:pt>
    <dgm:pt modelId="{25B0E3F0-81D1-4401-A2B8-6F3EBE096042}" type="pres">
      <dgm:prSet presAssocID="{C68C31F8-4A50-49E7-ADD3-50D57AE262E3}" presName="tx1" presStyleLbl="revTx" presStyleIdx="9" presStyleCnt="10"/>
      <dgm:spPr/>
    </dgm:pt>
    <dgm:pt modelId="{6424E657-335C-422D-B8C8-AF9A41C9662C}" type="pres">
      <dgm:prSet presAssocID="{C68C31F8-4A50-49E7-ADD3-50D57AE262E3}" presName="vert1" presStyleCnt="0"/>
      <dgm:spPr/>
    </dgm:pt>
  </dgm:ptLst>
  <dgm:cxnLst>
    <dgm:cxn modelId="{1E41EE00-8936-4281-8E2F-1A9096A09386}" type="presOf" srcId="{C68C31F8-4A50-49E7-ADD3-50D57AE262E3}" destId="{25B0E3F0-81D1-4401-A2B8-6F3EBE096042}" srcOrd="0" destOrd="0" presId="urn:microsoft.com/office/officeart/2008/layout/LinedList"/>
    <dgm:cxn modelId="{4F490708-8255-412E-B07E-6F055366DAF6}" type="presOf" srcId="{A33EC2A4-7C2F-457A-B300-61FD90ABB5B9}" destId="{F5261833-A2D2-4AE5-84FE-9943914B9D05}" srcOrd="0" destOrd="0" presId="urn:microsoft.com/office/officeart/2008/layout/LinedList"/>
    <dgm:cxn modelId="{FB8D991A-9396-408B-A016-E26BB2780613}" srcId="{6FC7FAD2-0A5B-4DAD-B636-31AC750D7F8A}" destId="{4164B748-825B-4B16-BD15-E9D39CEB41CD}" srcOrd="2" destOrd="0" parTransId="{B2C09AA3-CC9B-4C7C-81D3-95CE5FA5D0AD}" sibTransId="{01F49DE0-240C-4899-83D8-581145AD07DA}"/>
    <dgm:cxn modelId="{AE7C8D1F-E7DC-40C6-AA60-88CE0C4B1057}" srcId="{6FC7FAD2-0A5B-4DAD-B636-31AC750D7F8A}" destId="{D614DE91-EED6-4D8F-A16A-0FCAC7974348}" srcOrd="7" destOrd="0" parTransId="{0C0B45A3-35C5-472A-95CD-17A263286A0A}" sibTransId="{0F44FC8A-8AB9-4181-A61A-6BD7EA908388}"/>
    <dgm:cxn modelId="{85690022-B896-4404-9258-A8E01A8D023E}" type="presOf" srcId="{6FC7FAD2-0A5B-4DAD-B636-31AC750D7F8A}" destId="{9B4F55ED-73CE-4174-8CE0-5CD0FB5E8DA8}" srcOrd="0" destOrd="0" presId="urn:microsoft.com/office/officeart/2008/layout/LinedList"/>
    <dgm:cxn modelId="{D5908139-CE84-4919-A938-C773DC142AE7}" srcId="{6FC7FAD2-0A5B-4DAD-B636-31AC750D7F8A}" destId="{27D5664B-8F8B-4DC0-AEBD-1E188C196284}" srcOrd="1" destOrd="0" parTransId="{FA1EC7DF-6814-4CF4-A51A-1A14A754AC1C}" sibTransId="{FD82EC35-CB75-40AF-9659-F916EFB92FEF}"/>
    <dgm:cxn modelId="{FE61943D-1E81-46A3-AADC-BE79D4AE65A4}" type="presOf" srcId="{017D26EF-C1D6-475A-BC6E-EAB4B269DA47}" destId="{409131A5-DF54-4C40-925A-C1B7D531DCF0}" srcOrd="0" destOrd="0" presId="urn:microsoft.com/office/officeart/2008/layout/LinedList"/>
    <dgm:cxn modelId="{27A7345F-3373-4D5F-8E02-E1A83234EE05}" srcId="{6FC7FAD2-0A5B-4DAD-B636-31AC750D7F8A}" destId="{6AAC6BC3-E4BE-40A7-8E4C-1F6097C8F1E6}" srcOrd="0" destOrd="0" parTransId="{87313CD3-EAE5-4369-B0EB-F987B1D08FC2}" sibTransId="{37C2826A-F924-4FB4-AD26-A9E2941CBA4C}"/>
    <dgm:cxn modelId="{03891D45-27BC-4BEE-9724-91BD9DEC7038}" type="presOf" srcId="{6AAC6BC3-E4BE-40A7-8E4C-1F6097C8F1E6}" destId="{87E521DB-26B3-4ECA-908F-12CC60DDFC9D}" srcOrd="0" destOrd="0" presId="urn:microsoft.com/office/officeart/2008/layout/LinedList"/>
    <dgm:cxn modelId="{C8B1A466-4282-4CE2-9B01-D3073C282EB0}" srcId="{6FC7FAD2-0A5B-4DAD-B636-31AC750D7F8A}" destId="{4F40A1AB-633E-4935-BD25-FFDD23BA0238}" srcOrd="4" destOrd="0" parTransId="{62719C7E-A4C6-46A5-8511-93C40C27D515}" sibTransId="{5ED4C60F-8EB0-4051-9A08-4992A6FEA6EA}"/>
    <dgm:cxn modelId="{C2B72192-7651-41FD-9166-CB3BD2B1A6E7}" type="presOf" srcId="{4164B748-825B-4B16-BD15-E9D39CEB41CD}" destId="{FB4D299E-C4B3-479D-B230-987C22F99B6E}" srcOrd="0" destOrd="0" presId="urn:microsoft.com/office/officeart/2008/layout/LinedList"/>
    <dgm:cxn modelId="{240C4F9D-650B-4095-B09F-51656A794536}" type="presOf" srcId="{27D5664B-8F8B-4DC0-AEBD-1E188C196284}" destId="{BF27739D-4BF8-4654-B36C-15FC700E8EC7}" srcOrd="0" destOrd="0" presId="urn:microsoft.com/office/officeart/2008/layout/LinedList"/>
    <dgm:cxn modelId="{4DBF65AF-F341-4849-B2F8-D5B6DC447491}" srcId="{6FC7FAD2-0A5B-4DAD-B636-31AC750D7F8A}" destId="{628FC139-99A3-4AC6-B944-7EFBB029B972}" srcOrd="5" destOrd="0" parTransId="{24008662-1BAD-4339-B3D4-A9F730049684}" sibTransId="{1746F251-CA33-4D16-941E-347CDF347921}"/>
    <dgm:cxn modelId="{6EF814BE-EF43-43CC-AD15-7F86823701B3}" type="presOf" srcId="{628FC139-99A3-4AC6-B944-7EFBB029B972}" destId="{887F2531-96C1-447C-9DCE-576585C0AC1B}" srcOrd="0" destOrd="0" presId="urn:microsoft.com/office/officeart/2008/layout/LinedList"/>
    <dgm:cxn modelId="{CBB686BE-A353-4AF0-ADBC-84C684FBDE7A}" srcId="{6FC7FAD2-0A5B-4DAD-B636-31AC750D7F8A}" destId="{017D26EF-C1D6-475A-BC6E-EAB4B269DA47}" srcOrd="3" destOrd="0" parTransId="{551721A1-E6B9-4CB3-B6AE-3F61ECEF9F55}" sibTransId="{AF6B6585-FBEA-429D-8A0D-12F005A538FD}"/>
    <dgm:cxn modelId="{B8C7A6C6-9306-4DCA-B2C6-316D68C7BEDB}" srcId="{6FC7FAD2-0A5B-4DAD-B636-31AC750D7F8A}" destId="{A33EC2A4-7C2F-457A-B300-61FD90ABB5B9}" srcOrd="6" destOrd="0" parTransId="{2E8B61A8-40B4-4EAB-824E-9F4B1BD38FC1}" sibTransId="{86C44972-0DDD-4337-BBC2-FF54AACB9A90}"/>
    <dgm:cxn modelId="{DFAF00D4-9564-4A33-8FB3-90F37AC48F47}" srcId="{6FC7FAD2-0A5B-4DAD-B636-31AC750D7F8A}" destId="{A3E2D87F-5D62-4689-AF37-2FC334B43B0A}" srcOrd="8" destOrd="0" parTransId="{B99AE267-0A38-4F91-9DD5-DA4EA2ABE7B5}" sibTransId="{739F6461-CF0D-472E-AFCF-700CE3EFF56A}"/>
    <dgm:cxn modelId="{4F996EDA-54F4-4B7B-827A-6A963D7F3027}" type="presOf" srcId="{A3E2D87F-5D62-4689-AF37-2FC334B43B0A}" destId="{48B95134-F336-48B5-A551-50C91759D9AB}" srcOrd="0" destOrd="0" presId="urn:microsoft.com/office/officeart/2008/layout/LinedList"/>
    <dgm:cxn modelId="{A58066DC-FAE7-4538-930A-68345FFEF1B4}" srcId="{6FC7FAD2-0A5B-4DAD-B636-31AC750D7F8A}" destId="{C68C31F8-4A50-49E7-ADD3-50D57AE262E3}" srcOrd="9" destOrd="0" parTransId="{A6913894-810B-48AE-B454-CB04FD065BE4}" sibTransId="{73A47930-7DC6-47EE-A474-DC86A41110EB}"/>
    <dgm:cxn modelId="{3D54FEE4-2535-48BF-B4ED-C4755153FD37}" type="presOf" srcId="{D614DE91-EED6-4D8F-A16A-0FCAC7974348}" destId="{3AB816BD-D7A9-44D2-8649-35689BE9808E}" srcOrd="0" destOrd="0" presId="urn:microsoft.com/office/officeart/2008/layout/LinedList"/>
    <dgm:cxn modelId="{B6B18DF4-A725-4C49-BEA3-49CA9EFBE1AB}" type="presOf" srcId="{4F40A1AB-633E-4935-BD25-FFDD23BA0238}" destId="{86035BEA-7BD0-4EE5-A848-241AE28F83A5}" srcOrd="0" destOrd="0" presId="urn:microsoft.com/office/officeart/2008/layout/LinedList"/>
    <dgm:cxn modelId="{A5739658-5590-417C-976F-1602822C78BF}" type="presParOf" srcId="{9B4F55ED-73CE-4174-8CE0-5CD0FB5E8DA8}" destId="{0A80FE0A-6E47-47B1-83FC-E0090357D8AF}" srcOrd="0" destOrd="0" presId="urn:microsoft.com/office/officeart/2008/layout/LinedList"/>
    <dgm:cxn modelId="{1B77AD45-AAB3-4337-A1D7-921777B8D996}" type="presParOf" srcId="{9B4F55ED-73CE-4174-8CE0-5CD0FB5E8DA8}" destId="{C945F3D2-CBC0-4CED-B8C5-20BC2DC6E436}" srcOrd="1" destOrd="0" presId="urn:microsoft.com/office/officeart/2008/layout/LinedList"/>
    <dgm:cxn modelId="{EB4E4778-B75A-4EEB-ACAF-304F9E48BE79}" type="presParOf" srcId="{C945F3D2-CBC0-4CED-B8C5-20BC2DC6E436}" destId="{87E521DB-26B3-4ECA-908F-12CC60DDFC9D}" srcOrd="0" destOrd="0" presId="urn:microsoft.com/office/officeart/2008/layout/LinedList"/>
    <dgm:cxn modelId="{DDF0FBAF-BAC7-4E8F-888C-6A75612D2E86}" type="presParOf" srcId="{C945F3D2-CBC0-4CED-B8C5-20BC2DC6E436}" destId="{E77A6BCB-0006-468A-9456-54009976CF60}" srcOrd="1" destOrd="0" presId="urn:microsoft.com/office/officeart/2008/layout/LinedList"/>
    <dgm:cxn modelId="{84C58DAA-748C-45F6-867C-D14879F721DE}" type="presParOf" srcId="{9B4F55ED-73CE-4174-8CE0-5CD0FB5E8DA8}" destId="{E042A726-3197-498F-8669-767F0C115C68}" srcOrd="2" destOrd="0" presId="urn:microsoft.com/office/officeart/2008/layout/LinedList"/>
    <dgm:cxn modelId="{2CB30169-A758-49DF-A7BD-5A75D0BE6960}" type="presParOf" srcId="{9B4F55ED-73CE-4174-8CE0-5CD0FB5E8DA8}" destId="{5E929DFE-4DF6-4A9E-939E-2B6F686851BC}" srcOrd="3" destOrd="0" presId="urn:microsoft.com/office/officeart/2008/layout/LinedList"/>
    <dgm:cxn modelId="{61996519-D940-457B-9A84-2DDF45AFE3CB}" type="presParOf" srcId="{5E929DFE-4DF6-4A9E-939E-2B6F686851BC}" destId="{BF27739D-4BF8-4654-B36C-15FC700E8EC7}" srcOrd="0" destOrd="0" presId="urn:microsoft.com/office/officeart/2008/layout/LinedList"/>
    <dgm:cxn modelId="{98706188-443F-4EA6-8FBD-8281D2ECBBB0}" type="presParOf" srcId="{5E929DFE-4DF6-4A9E-939E-2B6F686851BC}" destId="{24EC64D3-74B5-4E2E-901D-D5F30CBFF9A1}" srcOrd="1" destOrd="0" presId="urn:microsoft.com/office/officeart/2008/layout/LinedList"/>
    <dgm:cxn modelId="{E21F2B54-B3BF-4AB3-9EFD-71BC2B83F8A5}" type="presParOf" srcId="{9B4F55ED-73CE-4174-8CE0-5CD0FB5E8DA8}" destId="{1F17C94F-B718-488C-8759-DD8EA211E69B}" srcOrd="4" destOrd="0" presId="urn:microsoft.com/office/officeart/2008/layout/LinedList"/>
    <dgm:cxn modelId="{31118A51-FABE-48F7-B1C5-F1E1D6A26DC1}" type="presParOf" srcId="{9B4F55ED-73CE-4174-8CE0-5CD0FB5E8DA8}" destId="{111415E6-7AB3-44E2-8FD8-375C6B81409A}" srcOrd="5" destOrd="0" presId="urn:microsoft.com/office/officeart/2008/layout/LinedList"/>
    <dgm:cxn modelId="{CC33FC1E-43E5-4951-AD4F-815017D976B7}" type="presParOf" srcId="{111415E6-7AB3-44E2-8FD8-375C6B81409A}" destId="{FB4D299E-C4B3-479D-B230-987C22F99B6E}" srcOrd="0" destOrd="0" presId="urn:microsoft.com/office/officeart/2008/layout/LinedList"/>
    <dgm:cxn modelId="{713F8AEA-214D-4F7D-8CC5-9104E257A089}" type="presParOf" srcId="{111415E6-7AB3-44E2-8FD8-375C6B81409A}" destId="{4B2C1964-70A2-4584-9F81-FE92F2503FBE}" srcOrd="1" destOrd="0" presId="urn:microsoft.com/office/officeart/2008/layout/LinedList"/>
    <dgm:cxn modelId="{17781815-42B4-472B-BB75-1FB9F445968C}" type="presParOf" srcId="{9B4F55ED-73CE-4174-8CE0-5CD0FB5E8DA8}" destId="{5F912D38-83EE-4F1E-9A3D-865B2F10312D}" srcOrd="6" destOrd="0" presId="urn:microsoft.com/office/officeart/2008/layout/LinedList"/>
    <dgm:cxn modelId="{E144B18F-6BE1-41F6-B39C-A51A43D76BD0}" type="presParOf" srcId="{9B4F55ED-73CE-4174-8CE0-5CD0FB5E8DA8}" destId="{7E9FAADE-14FC-4872-A4BF-70C836452C6A}" srcOrd="7" destOrd="0" presId="urn:microsoft.com/office/officeart/2008/layout/LinedList"/>
    <dgm:cxn modelId="{C979BD0F-2795-473D-A4C1-09D7F0C524AE}" type="presParOf" srcId="{7E9FAADE-14FC-4872-A4BF-70C836452C6A}" destId="{409131A5-DF54-4C40-925A-C1B7D531DCF0}" srcOrd="0" destOrd="0" presId="urn:microsoft.com/office/officeart/2008/layout/LinedList"/>
    <dgm:cxn modelId="{808EDA4A-5367-487B-9BC6-FEC2EDCBD9D7}" type="presParOf" srcId="{7E9FAADE-14FC-4872-A4BF-70C836452C6A}" destId="{728A4D01-6E59-4670-A37B-804C35D1C7A5}" srcOrd="1" destOrd="0" presId="urn:microsoft.com/office/officeart/2008/layout/LinedList"/>
    <dgm:cxn modelId="{331F24B0-7416-4F0F-BA8E-5D897681975D}" type="presParOf" srcId="{9B4F55ED-73CE-4174-8CE0-5CD0FB5E8DA8}" destId="{9C943FDD-CAFD-465A-8C99-A8E0C4399C09}" srcOrd="8" destOrd="0" presId="urn:microsoft.com/office/officeart/2008/layout/LinedList"/>
    <dgm:cxn modelId="{839E37A1-89D4-44AB-A80D-E55975507F3A}" type="presParOf" srcId="{9B4F55ED-73CE-4174-8CE0-5CD0FB5E8DA8}" destId="{69BA102C-EAF1-4768-9810-FA9DC7E2BE9B}" srcOrd="9" destOrd="0" presId="urn:microsoft.com/office/officeart/2008/layout/LinedList"/>
    <dgm:cxn modelId="{754159C7-9E29-4F0E-B102-8E7580CBAE93}" type="presParOf" srcId="{69BA102C-EAF1-4768-9810-FA9DC7E2BE9B}" destId="{86035BEA-7BD0-4EE5-A848-241AE28F83A5}" srcOrd="0" destOrd="0" presId="urn:microsoft.com/office/officeart/2008/layout/LinedList"/>
    <dgm:cxn modelId="{F90B2945-FD2A-43C5-9784-8B612CD66B52}" type="presParOf" srcId="{69BA102C-EAF1-4768-9810-FA9DC7E2BE9B}" destId="{6CA2E703-C5A6-47C8-A122-F801B85722DB}" srcOrd="1" destOrd="0" presId="urn:microsoft.com/office/officeart/2008/layout/LinedList"/>
    <dgm:cxn modelId="{BFEA65E3-3DCD-40A3-BA11-FB46738EF189}" type="presParOf" srcId="{9B4F55ED-73CE-4174-8CE0-5CD0FB5E8DA8}" destId="{D8A55492-3653-4D2E-81E9-04B66601B672}" srcOrd="10" destOrd="0" presId="urn:microsoft.com/office/officeart/2008/layout/LinedList"/>
    <dgm:cxn modelId="{B1348345-FE12-4D9D-9475-DB911545D683}" type="presParOf" srcId="{9B4F55ED-73CE-4174-8CE0-5CD0FB5E8DA8}" destId="{917B389E-FC62-489B-9BF9-4AC911F6860D}" srcOrd="11" destOrd="0" presId="urn:microsoft.com/office/officeart/2008/layout/LinedList"/>
    <dgm:cxn modelId="{E50D9BF6-7266-4D13-8B47-273F93ABD1B9}" type="presParOf" srcId="{917B389E-FC62-489B-9BF9-4AC911F6860D}" destId="{887F2531-96C1-447C-9DCE-576585C0AC1B}" srcOrd="0" destOrd="0" presId="urn:microsoft.com/office/officeart/2008/layout/LinedList"/>
    <dgm:cxn modelId="{8B407EAD-972F-4377-98AB-C4BE257B479E}" type="presParOf" srcId="{917B389E-FC62-489B-9BF9-4AC911F6860D}" destId="{0FF424D2-AB95-4BAA-8D0F-49F9F1309C8F}" srcOrd="1" destOrd="0" presId="urn:microsoft.com/office/officeart/2008/layout/LinedList"/>
    <dgm:cxn modelId="{88D27D04-C57E-44BE-AE51-857F612BBFC0}" type="presParOf" srcId="{9B4F55ED-73CE-4174-8CE0-5CD0FB5E8DA8}" destId="{536B1040-EB6E-4A1E-A3A4-6910B1A56E8C}" srcOrd="12" destOrd="0" presId="urn:microsoft.com/office/officeart/2008/layout/LinedList"/>
    <dgm:cxn modelId="{225C0678-3C13-48E7-84C6-57CD101B9CBC}" type="presParOf" srcId="{9B4F55ED-73CE-4174-8CE0-5CD0FB5E8DA8}" destId="{1CCCD409-9E1F-49A4-8696-F522962565A7}" srcOrd="13" destOrd="0" presId="urn:microsoft.com/office/officeart/2008/layout/LinedList"/>
    <dgm:cxn modelId="{971B6DAE-F14F-4211-A300-8B644A5F08D4}" type="presParOf" srcId="{1CCCD409-9E1F-49A4-8696-F522962565A7}" destId="{F5261833-A2D2-4AE5-84FE-9943914B9D05}" srcOrd="0" destOrd="0" presId="urn:microsoft.com/office/officeart/2008/layout/LinedList"/>
    <dgm:cxn modelId="{B3F65C3A-2595-46E7-A563-9C11E6BC4543}" type="presParOf" srcId="{1CCCD409-9E1F-49A4-8696-F522962565A7}" destId="{A63C1CF9-4078-46A0-87E5-5E4252284C1A}" srcOrd="1" destOrd="0" presId="urn:microsoft.com/office/officeart/2008/layout/LinedList"/>
    <dgm:cxn modelId="{F945AAEA-AD90-4504-8C3A-0C77C84A73EF}" type="presParOf" srcId="{9B4F55ED-73CE-4174-8CE0-5CD0FB5E8DA8}" destId="{98A9E4AE-A91A-4D74-B99A-7258DA47B2AF}" srcOrd="14" destOrd="0" presId="urn:microsoft.com/office/officeart/2008/layout/LinedList"/>
    <dgm:cxn modelId="{AD1010CD-A17C-4D94-8F40-7552E5AD75AE}" type="presParOf" srcId="{9B4F55ED-73CE-4174-8CE0-5CD0FB5E8DA8}" destId="{3BF04A5E-3DFB-4B71-8077-41E0913B727B}" srcOrd="15" destOrd="0" presId="urn:microsoft.com/office/officeart/2008/layout/LinedList"/>
    <dgm:cxn modelId="{4A620193-5C86-480A-9599-E257127D26D2}" type="presParOf" srcId="{3BF04A5E-3DFB-4B71-8077-41E0913B727B}" destId="{3AB816BD-D7A9-44D2-8649-35689BE9808E}" srcOrd="0" destOrd="0" presId="urn:microsoft.com/office/officeart/2008/layout/LinedList"/>
    <dgm:cxn modelId="{BA88544D-CE28-4861-8544-0AA06A9B312C}" type="presParOf" srcId="{3BF04A5E-3DFB-4B71-8077-41E0913B727B}" destId="{9EDC9784-207B-4976-BEC1-13C43F59F2E2}" srcOrd="1" destOrd="0" presId="urn:microsoft.com/office/officeart/2008/layout/LinedList"/>
    <dgm:cxn modelId="{D2C7C1D0-EF1B-4F6C-958A-8D3653869988}" type="presParOf" srcId="{9B4F55ED-73CE-4174-8CE0-5CD0FB5E8DA8}" destId="{5268A36B-39C6-4E6C-A34F-D3C6419CF878}" srcOrd="16" destOrd="0" presId="urn:microsoft.com/office/officeart/2008/layout/LinedList"/>
    <dgm:cxn modelId="{1FDB9716-A411-4310-9428-1234DDF4FC10}" type="presParOf" srcId="{9B4F55ED-73CE-4174-8CE0-5CD0FB5E8DA8}" destId="{EDD85FA6-64A5-4A01-B4D4-5251E5616A4C}" srcOrd="17" destOrd="0" presId="urn:microsoft.com/office/officeart/2008/layout/LinedList"/>
    <dgm:cxn modelId="{037D5FF8-D7DD-4EEB-B43D-4AD303081759}" type="presParOf" srcId="{EDD85FA6-64A5-4A01-B4D4-5251E5616A4C}" destId="{48B95134-F336-48B5-A551-50C91759D9AB}" srcOrd="0" destOrd="0" presId="urn:microsoft.com/office/officeart/2008/layout/LinedList"/>
    <dgm:cxn modelId="{47C727A3-460F-4B7A-B764-9DEACF927A54}" type="presParOf" srcId="{EDD85FA6-64A5-4A01-B4D4-5251E5616A4C}" destId="{CB2E4141-16D0-4890-A100-ABD75CE6E63A}" srcOrd="1" destOrd="0" presId="urn:microsoft.com/office/officeart/2008/layout/LinedList"/>
    <dgm:cxn modelId="{812F0532-78FF-4CE9-8AED-8E522F3092EC}" type="presParOf" srcId="{9B4F55ED-73CE-4174-8CE0-5CD0FB5E8DA8}" destId="{67987B6A-0320-4B73-9EA8-30DFBCCE3CC4}" srcOrd="18" destOrd="0" presId="urn:microsoft.com/office/officeart/2008/layout/LinedList"/>
    <dgm:cxn modelId="{45758DAD-71A0-403B-9975-6BFF96769FBA}" type="presParOf" srcId="{9B4F55ED-73CE-4174-8CE0-5CD0FB5E8DA8}" destId="{E2CFC32E-4DCE-4825-9A02-36FC72325C64}" srcOrd="19" destOrd="0" presId="urn:microsoft.com/office/officeart/2008/layout/LinedList"/>
    <dgm:cxn modelId="{B5B5916F-7CA3-4043-95D3-BA29CDA006A9}" type="presParOf" srcId="{E2CFC32E-4DCE-4825-9A02-36FC72325C64}" destId="{25B0E3F0-81D1-4401-A2B8-6F3EBE096042}" srcOrd="0" destOrd="0" presId="urn:microsoft.com/office/officeart/2008/layout/LinedList"/>
    <dgm:cxn modelId="{D31E8285-E89A-4B2E-AC08-99B25EFD36FD}" type="presParOf" srcId="{E2CFC32E-4DCE-4825-9A02-36FC72325C64}" destId="{6424E657-335C-422D-B8C8-AF9A41C966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3B11B8-4FA9-4780-A1FB-8B16A151260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EDFF01-D3BA-4B45-A9BA-A63381909C5D}">
      <dgm:prSet/>
      <dgm:spPr/>
      <dgm:t>
        <a:bodyPr/>
        <a:lstStyle/>
        <a:p>
          <a:r>
            <a:rPr lang="cs-CZ"/>
            <a:t>Ovládnutí učiva předepsaného osnovami </a:t>
          </a:r>
          <a:endParaRPr lang="en-US"/>
        </a:p>
      </dgm:t>
    </dgm:pt>
    <dgm:pt modelId="{7F50EA03-0E30-4585-A761-B0340E03CF93}" type="parTrans" cxnId="{297DA087-A99E-4FD9-A70E-F2B23D2567C7}">
      <dgm:prSet/>
      <dgm:spPr/>
      <dgm:t>
        <a:bodyPr/>
        <a:lstStyle/>
        <a:p>
          <a:endParaRPr lang="en-US"/>
        </a:p>
      </dgm:t>
    </dgm:pt>
    <dgm:pt modelId="{3530F471-2579-4099-B169-05A12E9773CB}" type="sibTrans" cxnId="{297DA087-A99E-4FD9-A70E-F2B23D2567C7}">
      <dgm:prSet/>
      <dgm:spPr/>
      <dgm:t>
        <a:bodyPr/>
        <a:lstStyle/>
        <a:p>
          <a:endParaRPr lang="en-US"/>
        </a:p>
      </dgm:t>
    </dgm:pt>
    <dgm:pt modelId="{C2C80478-067A-4F8C-B452-9552A802AD07}">
      <dgm:prSet/>
      <dgm:spPr/>
      <dgm:t>
        <a:bodyPr/>
        <a:lstStyle/>
        <a:p>
          <a:r>
            <a:rPr lang="cs-CZ"/>
            <a:t>1 – výborný ovládá bezpečně</a:t>
          </a:r>
          <a:endParaRPr lang="en-US"/>
        </a:p>
      </dgm:t>
    </dgm:pt>
    <dgm:pt modelId="{90B23EC6-B378-4074-8240-3BB4AB8F8252}" type="parTrans" cxnId="{F85EEF9D-0AF9-412D-8106-A7AE297AC59B}">
      <dgm:prSet/>
      <dgm:spPr/>
      <dgm:t>
        <a:bodyPr/>
        <a:lstStyle/>
        <a:p>
          <a:endParaRPr lang="en-US"/>
        </a:p>
      </dgm:t>
    </dgm:pt>
    <dgm:pt modelId="{65855AE8-857D-433B-918B-1F3310CBEF0C}" type="sibTrans" cxnId="{F85EEF9D-0AF9-412D-8106-A7AE297AC59B}">
      <dgm:prSet/>
      <dgm:spPr/>
      <dgm:t>
        <a:bodyPr/>
        <a:lstStyle/>
        <a:p>
          <a:endParaRPr lang="en-US"/>
        </a:p>
      </dgm:t>
    </dgm:pt>
    <dgm:pt modelId="{FE741A6A-36B7-40B7-B23A-CD0D8DB8B658}">
      <dgm:prSet/>
      <dgm:spPr/>
      <dgm:t>
        <a:bodyPr/>
        <a:lstStyle/>
        <a:p>
          <a:r>
            <a:rPr lang="cs-CZ"/>
            <a:t>2 – chvalitebný ovládá</a:t>
          </a:r>
          <a:endParaRPr lang="en-US"/>
        </a:p>
      </dgm:t>
    </dgm:pt>
    <dgm:pt modelId="{D94861B1-DFC2-4FF3-B4E9-72FF0488300C}" type="parTrans" cxnId="{BE2A57C8-C43B-42FB-9172-686F4AFBEBEE}">
      <dgm:prSet/>
      <dgm:spPr/>
      <dgm:t>
        <a:bodyPr/>
        <a:lstStyle/>
        <a:p>
          <a:endParaRPr lang="en-US"/>
        </a:p>
      </dgm:t>
    </dgm:pt>
    <dgm:pt modelId="{CE7D939A-DC08-44E2-BE80-A27AE6F02CEC}" type="sibTrans" cxnId="{BE2A57C8-C43B-42FB-9172-686F4AFBEBEE}">
      <dgm:prSet/>
      <dgm:spPr/>
      <dgm:t>
        <a:bodyPr/>
        <a:lstStyle/>
        <a:p>
          <a:endParaRPr lang="en-US"/>
        </a:p>
      </dgm:t>
    </dgm:pt>
    <dgm:pt modelId="{F2A5304F-BBF4-42F0-8220-6EB6793CA926}">
      <dgm:prSet/>
      <dgm:spPr/>
      <dgm:t>
        <a:bodyPr/>
        <a:lstStyle/>
        <a:p>
          <a:r>
            <a:rPr lang="cs-CZ"/>
            <a:t>3 – dobrý v podstatě ovládá </a:t>
          </a:r>
          <a:endParaRPr lang="en-US"/>
        </a:p>
      </dgm:t>
    </dgm:pt>
    <dgm:pt modelId="{1F3304D1-71A2-495A-A37E-EE7F73F32F0E}" type="parTrans" cxnId="{6ACB8E0E-F72D-404A-8A15-62B465F543F9}">
      <dgm:prSet/>
      <dgm:spPr/>
      <dgm:t>
        <a:bodyPr/>
        <a:lstStyle/>
        <a:p>
          <a:endParaRPr lang="en-US"/>
        </a:p>
      </dgm:t>
    </dgm:pt>
    <dgm:pt modelId="{6CF7861D-3665-4676-A240-314A0ED21AFC}" type="sibTrans" cxnId="{6ACB8E0E-F72D-404A-8A15-62B465F543F9}">
      <dgm:prSet/>
      <dgm:spPr/>
      <dgm:t>
        <a:bodyPr/>
        <a:lstStyle/>
        <a:p>
          <a:endParaRPr lang="en-US"/>
        </a:p>
      </dgm:t>
    </dgm:pt>
    <dgm:pt modelId="{CA8B705D-DDF1-4CCE-B485-F05DD204E635}">
      <dgm:prSet/>
      <dgm:spPr/>
      <dgm:t>
        <a:bodyPr/>
        <a:lstStyle/>
        <a:p>
          <a:r>
            <a:rPr lang="cs-CZ"/>
            <a:t>4 – dostatečný ovládá se značnými mezerami</a:t>
          </a:r>
          <a:endParaRPr lang="en-US"/>
        </a:p>
      </dgm:t>
    </dgm:pt>
    <dgm:pt modelId="{6D16C26D-21F8-4254-8961-FCF187F9341C}" type="parTrans" cxnId="{62C4F716-AECC-4188-9073-86040C1778C4}">
      <dgm:prSet/>
      <dgm:spPr/>
      <dgm:t>
        <a:bodyPr/>
        <a:lstStyle/>
        <a:p>
          <a:endParaRPr lang="en-US"/>
        </a:p>
      </dgm:t>
    </dgm:pt>
    <dgm:pt modelId="{0D7B979A-2B82-491A-818F-BBDEC62BD087}" type="sibTrans" cxnId="{62C4F716-AECC-4188-9073-86040C1778C4}">
      <dgm:prSet/>
      <dgm:spPr/>
      <dgm:t>
        <a:bodyPr/>
        <a:lstStyle/>
        <a:p>
          <a:endParaRPr lang="en-US"/>
        </a:p>
      </dgm:t>
    </dgm:pt>
    <dgm:pt modelId="{55A87276-52A6-4F4E-9BEC-EC8BB162F7C8}">
      <dgm:prSet/>
      <dgm:spPr/>
      <dgm:t>
        <a:bodyPr/>
        <a:lstStyle/>
        <a:p>
          <a:r>
            <a:rPr lang="cs-CZ"/>
            <a:t>5 – nedostatečný neovládá </a:t>
          </a:r>
          <a:endParaRPr lang="en-US"/>
        </a:p>
      </dgm:t>
    </dgm:pt>
    <dgm:pt modelId="{9F9282EC-33DD-4D1F-AC0B-1D4A8C71259F}" type="parTrans" cxnId="{64BB8D78-7712-49D6-AEDB-7269106A9E5A}">
      <dgm:prSet/>
      <dgm:spPr/>
      <dgm:t>
        <a:bodyPr/>
        <a:lstStyle/>
        <a:p>
          <a:endParaRPr lang="en-US"/>
        </a:p>
      </dgm:t>
    </dgm:pt>
    <dgm:pt modelId="{AAD24F98-85DE-4078-AA48-2D712A19E6AA}" type="sibTrans" cxnId="{64BB8D78-7712-49D6-AEDB-7269106A9E5A}">
      <dgm:prSet/>
      <dgm:spPr/>
      <dgm:t>
        <a:bodyPr/>
        <a:lstStyle/>
        <a:p>
          <a:endParaRPr lang="en-US"/>
        </a:p>
      </dgm:t>
    </dgm:pt>
    <dgm:pt modelId="{ADFC7D4A-9779-4790-94F8-C50D5BBDFD6E}" type="pres">
      <dgm:prSet presAssocID="{263B11B8-4FA9-4780-A1FB-8B16A151260E}" presName="vert0" presStyleCnt="0">
        <dgm:presLayoutVars>
          <dgm:dir/>
          <dgm:animOne val="branch"/>
          <dgm:animLvl val="lvl"/>
        </dgm:presLayoutVars>
      </dgm:prSet>
      <dgm:spPr/>
    </dgm:pt>
    <dgm:pt modelId="{86BD41D5-EBA4-4DC0-BD99-C93354D5F87E}" type="pres">
      <dgm:prSet presAssocID="{A4EDFF01-D3BA-4B45-A9BA-A63381909C5D}" presName="thickLine" presStyleLbl="alignNode1" presStyleIdx="0" presStyleCnt="6"/>
      <dgm:spPr/>
    </dgm:pt>
    <dgm:pt modelId="{FAB58555-1B94-4940-8623-E8B329F84DB0}" type="pres">
      <dgm:prSet presAssocID="{A4EDFF01-D3BA-4B45-A9BA-A63381909C5D}" presName="horz1" presStyleCnt="0"/>
      <dgm:spPr/>
    </dgm:pt>
    <dgm:pt modelId="{7444B99D-438B-48D4-8CFD-7AFBB76C5331}" type="pres">
      <dgm:prSet presAssocID="{A4EDFF01-D3BA-4B45-A9BA-A63381909C5D}" presName="tx1" presStyleLbl="revTx" presStyleIdx="0" presStyleCnt="6"/>
      <dgm:spPr/>
    </dgm:pt>
    <dgm:pt modelId="{3E4185BB-DCEF-4F03-88D5-6FCB5D5FC0DD}" type="pres">
      <dgm:prSet presAssocID="{A4EDFF01-D3BA-4B45-A9BA-A63381909C5D}" presName="vert1" presStyleCnt="0"/>
      <dgm:spPr/>
    </dgm:pt>
    <dgm:pt modelId="{6C377E28-AC91-4ACB-A0FE-22F975709C6F}" type="pres">
      <dgm:prSet presAssocID="{C2C80478-067A-4F8C-B452-9552A802AD07}" presName="thickLine" presStyleLbl="alignNode1" presStyleIdx="1" presStyleCnt="6"/>
      <dgm:spPr/>
    </dgm:pt>
    <dgm:pt modelId="{27D16934-AE24-49AC-AA7E-B7BA02F7EDE5}" type="pres">
      <dgm:prSet presAssocID="{C2C80478-067A-4F8C-B452-9552A802AD07}" presName="horz1" presStyleCnt="0"/>
      <dgm:spPr/>
    </dgm:pt>
    <dgm:pt modelId="{D1A1DD6B-7ABF-4DD5-90E5-E0467B0713E6}" type="pres">
      <dgm:prSet presAssocID="{C2C80478-067A-4F8C-B452-9552A802AD07}" presName="tx1" presStyleLbl="revTx" presStyleIdx="1" presStyleCnt="6"/>
      <dgm:spPr/>
    </dgm:pt>
    <dgm:pt modelId="{5D83F6C1-61DB-4C14-9E4E-F14E4AE6A375}" type="pres">
      <dgm:prSet presAssocID="{C2C80478-067A-4F8C-B452-9552A802AD07}" presName="vert1" presStyleCnt="0"/>
      <dgm:spPr/>
    </dgm:pt>
    <dgm:pt modelId="{E30CA058-D4D5-460C-9020-22E0FCA63432}" type="pres">
      <dgm:prSet presAssocID="{FE741A6A-36B7-40B7-B23A-CD0D8DB8B658}" presName="thickLine" presStyleLbl="alignNode1" presStyleIdx="2" presStyleCnt="6"/>
      <dgm:spPr/>
    </dgm:pt>
    <dgm:pt modelId="{C9BCF696-48EB-4189-9C6F-738CE4A55BE0}" type="pres">
      <dgm:prSet presAssocID="{FE741A6A-36B7-40B7-B23A-CD0D8DB8B658}" presName="horz1" presStyleCnt="0"/>
      <dgm:spPr/>
    </dgm:pt>
    <dgm:pt modelId="{BBAE7351-704D-43C8-B8CA-053B43343B66}" type="pres">
      <dgm:prSet presAssocID="{FE741A6A-36B7-40B7-B23A-CD0D8DB8B658}" presName="tx1" presStyleLbl="revTx" presStyleIdx="2" presStyleCnt="6"/>
      <dgm:spPr/>
    </dgm:pt>
    <dgm:pt modelId="{2824E27F-A582-4C90-B0AB-555310C892B5}" type="pres">
      <dgm:prSet presAssocID="{FE741A6A-36B7-40B7-B23A-CD0D8DB8B658}" presName="vert1" presStyleCnt="0"/>
      <dgm:spPr/>
    </dgm:pt>
    <dgm:pt modelId="{BD73D059-D743-4B74-B124-5506ABA5B52E}" type="pres">
      <dgm:prSet presAssocID="{F2A5304F-BBF4-42F0-8220-6EB6793CA926}" presName="thickLine" presStyleLbl="alignNode1" presStyleIdx="3" presStyleCnt="6"/>
      <dgm:spPr/>
    </dgm:pt>
    <dgm:pt modelId="{F3C11C55-B4EA-4903-AB2B-0AF907B5A940}" type="pres">
      <dgm:prSet presAssocID="{F2A5304F-BBF4-42F0-8220-6EB6793CA926}" presName="horz1" presStyleCnt="0"/>
      <dgm:spPr/>
    </dgm:pt>
    <dgm:pt modelId="{27ED3E97-DDC7-4355-A00B-933576F981D3}" type="pres">
      <dgm:prSet presAssocID="{F2A5304F-BBF4-42F0-8220-6EB6793CA926}" presName="tx1" presStyleLbl="revTx" presStyleIdx="3" presStyleCnt="6"/>
      <dgm:spPr/>
    </dgm:pt>
    <dgm:pt modelId="{B154B3CB-55F4-4B06-9CCB-6CE4973905C3}" type="pres">
      <dgm:prSet presAssocID="{F2A5304F-BBF4-42F0-8220-6EB6793CA926}" presName="vert1" presStyleCnt="0"/>
      <dgm:spPr/>
    </dgm:pt>
    <dgm:pt modelId="{E95A3435-6ED7-4E49-8F6A-B5FB5F201FE9}" type="pres">
      <dgm:prSet presAssocID="{CA8B705D-DDF1-4CCE-B485-F05DD204E635}" presName="thickLine" presStyleLbl="alignNode1" presStyleIdx="4" presStyleCnt="6"/>
      <dgm:spPr/>
    </dgm:pt>
    <dgm:pt modelId="{FD7BD366-9AFA-4C82-A48E-FC8DA487E7BC}" type="pres">
      <dgm:prSet presAssocID="{CA8B705D-DDF1-4CCE-B485-F05DD204E635}" presName="horz1" presStyleCnt="0"/>
      <dgm:spPr/>
    </dgm:pt>
    <dgm:pt modelId="{3722B1B7-6F88-46E9-B551-8AB109CA2ACB}" type="pres">
      <dgm:prSet presAssocID="{CA8B705D-DDF1-4CCE-B485-F05DD204E635}" presName="tx1" presStyleLbl="revTx" presStyleIdx="4" presStyleCnt="6"/>
      <dgm:spPr/>
    </dgm:pt>
    <dgm:pt modelId="{AA7114AD-792F-4424-B0CF-4F957B4DE37A}" type="pres">
      <dgm:prSet presAssocID="{CA8B705D-DDF1-4CCE-B485-F05DD204E635}" presName="vert1" presStyleCnt="0"/>
      <dgm:spPr/>
    </dgm:pt>
    <dgm:pt modelId="{211F420D-F7A9-45A0-A5E7-E37382838DAB}" type="pres">
      <dgm:prSet presAssocID="{55A87276-52A6-4F4E-9BEC-EC8BB162F7C8}" presName="thickLine" presStyleLbl="alignNode1" presStyleIdx="5" presStyleCnt="6"/>
      <dgm:spPr/>
    </dgm:pt>
    <dgm:pt modelId="{451605A6-B380-47D1-B93F-248387EA03B7}" type="pres">
      <dgm:prSet presAssocID="{55A87276-52A6-4F4E-9BEC-EC8BB162F7C8}" presName="horz1" presStyleCnt="0"/>
      <dgm:spPr/>
    </dgm:pt>
    <dgm:pt modelId="{C21594AD-2DA1-4CC5-9FBA-0B077443CAF5}" type="pres">
      <dgm:prSet presAssocID="{55A87276-52A6-4F4E-9BEC-EC8BB162F7C8}" presName="tx1" presStyleLbl="revTx" presStyleIdx="5" presStyleCnt="6"/>
      <dgm:spPr/>
    </dgm:pt>
    <dgm:pt modelId="{0F5CDCB1-0899-4947-A515-F74A658BB9B4}" type="pres">
      <dgm:prSet presAssocID="{55A87276-52A6-4F4E-9BEC-EC8BB162F7C8}" presName="vert1" presStyleCnt="0"/>
      <dgm:spPr/>
    </dgm:pt>
  </dgm:ptLst>
  <dgm:cxnLst>
    <dgm:cxn modelId="{6ACB8E0E-F72D-404A-8A15-62B465F543F9}" srcId="{263B11B8-4FA9-4780-A1FB-8B16A151260E}" destId="{F2A5304F-BBF4-42F0-8220-6EB6793CA926}" srcOrd="3" destOrd="0" parTransId="{1F3304D1-71A2-495A-A37E-EE7F73F32F0E}" sibTransId="{6CF7861D-3665-4676-A240-314A0ED21AFC}"/>
    <dgm:cxn modelId="{BD1FEC16-AD60-4C91-BD9E-B7F0F37CE2E8}" type="presOf" srcId="{55A87276-52A6-4F4E-9BEC-EC8BB162F7C8}" destId="{C21594AD-2DA1-4CC5-9FBA-0B077443CAF5}" srcOrd="0" destOrd="0" presId="urn:microsoft.com/office/officeart/2008/layout/LinedList"/>
    <dgm:cxn modelId="{62C4F716-AECC-4188-9073-86040C1778C4}" srcId="{263B11B8-4FA9-4780-A1FB-8B16A151260E}" destId="{CA8B705D-DDF1-4CCE-B485-F05DD204E635}" srcOrd="4" destOrd="0" parTransId="{6D16C26D-21F8-4254-8961-FCF187F9341C}" sibTransId="{0D7B979A-2B82-491A-818F-BBDEC62BD087}"/>
    <dgm:cxn modelId="{235EAF5B-ABAD-41CE-94DF-085626CF9722}" type="presOf" srcId="{F2A5304F-BBF4-42F0-8220-6EB6793CA926}" destId="{27ED3E97-DDC7-4355-A00B-933576F981D3}" srcOrd="0" destOrd="0" presId="urn:microsoft.com/office/officeart/2008/layout/LinedList"/>
    <dgm:cxn modelId="{9650DC57-9D32-4934-8B87-160068284083}" type="presOf" srcId="{263B11B8-4FA9-4780-A1FB-8B16A151260E}" destId="{ADFC7D4A-9779-4790-94F8-C50D5BBDFD6E}" srcOrd="0" destOrd="0" presId="urn:microsoft.com/office/officeart/2008/layout/LinedList"/>
    <dgm:cxn modelId="{64BB8D78-7712-49D6-AEDB-7269106A9E5A}" srcId="{263B11B8-4FA9-4780-A1FB-8B16A151260E}" destId="{55A87276-52A6-4F4E-9BEC-EC8BB162F7C8}" srcOrd="5" destOrd="0" parTransId="{9F9282EC-33DD-4D1F-AC0B-1D4A8C71259F}" sibTransId="{AAD24F98-85DE-4078-AA48-2D712A19E6AA}"/>
    <dgm:cxn modelId="{22CE0B82-FB03-465C-BAEE-496C7CA3F124}" type="presOf" srcId="{A4EDFF01-D3BA-4B45-A9BA-A63381909C5D}" destId="{7444B99D-438B-48D4-8CFD-7AFBB76C5331}" srcOrd="0" destOrd="0" presId="urn:microsoft.com/office/officeart/2008/layout/LinedList"/>
    <dgm:cxn modelId="{297DA087-A99E-4FD9-A70E-F2B23D2567C7}" srcId="{263B11B8-4FA9-4780-A1FB-8B16A151260E}" destId="{A4EDFF01-D3BA-4B45-A9BA-A63381909C5D}" srcOrd="0" destOrd="0" parTransId="{7F50EA03-0E30-4585-A761-B0340E03CF93}" sibTransId="{3530F471-2579-4099-B169-05A12E9773CB}"/>
    <dgm:cxn modelId="{07A2248E-A475-4DF4-BECD-282C638169EE}" type="presOf" srcId="{CA8B705D-DDF1-4CCE-B485-F05DD204E635}" destId="{3722B1B7-6F88-46E9-B551-8AB109CA2ACB}" srcOrd="0" destOrd="0" presId="urn:microsoft.com/office/officeart/2008/layout/LinedList"/>
    <dgm:cxn modelId="{C64A0A99-D766-4AE6-B38E-385657B07057}" type="presOf" srcId="{FE741A6A-36B7-40B7-B23A-CD0D8DB8B658}" destId="{BBAE7351-704D-43C8-B8CA-053B43343B66}" srcOrd="0" destOrd="0" presId="urn:microsoft.com/office/officeart/2008/layout/LinedList"/>
    <dgm:cxn modelId="{F85EEF9D-0AF9-412D-8106-A7AE297AC59B}" srcId="{263B11B8-4FA9-4780-A1FB-8B16A151260E}" destId="{C2C80478-067A-4F8C-B452-9552A802AD07}" srcOrd="1" destOrd="0" parTransId="{90B23EC6-B378-4074-8240-3BB4AB8F8252}" sibTransId="{65855AE8-857D-433B-918B-1F3310CBEF0C}"/>
    <dgm:cxn modelId="{879E54C2-A4E4-46BA-A92B-B82A1030892E}" type="presOf" srcId="{C2C80478-067A-4F8C-B452-9552A802AD07}" destId="{D1A1DD6B-7ABF-4DD5-90E5-E0467B0713E6}" srcOrd="0" destOrd="0" presId="urn:microsoft.com/office/officeart/2008/layout/LinedList"/>
    <dgm:cxn modelId="{BE2A57C8-C43B-42FB-9172-686F4AFBEBEE}" srcId="{263B11B8-4FA9-4780-A1FB-8B16A151260E}" destId="{FE741A6A-36B7-40B7-B23A-CD0D8DB8B658}" srcOrd="2" destOrd="0" parTransId="{D94861B1-DFC2-4FF3-B4E9-72FF0488300C}" sibTransId="{CE7D939A-DC08-44E2-BE80-A27AE6F02CEC}"/>
    <dgm:cxn modelId="{7BAE012A-242A-4C10-8508-875B780A49BB}" type="presParOf" srcId="{ADFC7D4A-9779-4790-94F8-C50D5BBDFD6E}" destId="{86BD41D5-EBA4-4DC0-BD99-C93354D5F87E}" srcOrd="0" destOrd="0" presId="urn:microsoft.com/office/officeart/2008/layout/LinedList"/>
    <dgm:cxn modelId="{DE0F6B5D-A6A8-4D96-8502-483C4085728F}" type="presParOf" srcId="{ADFC7D4A-9779-4790-94F8-C50D5BBDFD6E}" destId="{FAB58555-1B94-4940-8623-E8B329F84DB0}" srcOrd="1" destOrd="0" presId="urn:microsoft.com/office/officeart/2008/layout/LinedList"/>
    <dgm:cxn modelId="{6FC97E51-10A9-4EBC-AA83-404A416A472F}" type="presParOf" srcId="{FAB58555-1B94-4940-8623-E8B329F84DB0}" destId="{7444B99D-438B-48D4-8CFD-7AFBB76C5331}" srcOrd="0" destOrd="0" presId="urn:microsoft.com/office/officeart/2008/layout/LinedList"/>
    <dgm:cxn modelId="{D07DE09A-4314-4C04-83E5-D0F3020FA2AB}" type="presParOf" srcId="{FAB58555-1B94-4940-8623-E8B329F84DB0}" destId="{3E4185BB-DCEF-4F03-88D5-6FCB5D5FC0DD}" srcOrd="1" destOrd="0" presId="urn:microsoft.com/office/officeart/2008/layout/LinedList"/>
    <dgm:cxn modelId="{3D65E648-B636-4A94-869A-9DB707A73D52}" type="presParOf" srcId="{ADFC7D4A-9779-4790-94F8-C50D5BBDFD6E}" destId="{6C377E28-AC91-4ACB-A0FE-22F975709C6F}" srcOrd="2" destOrd="0" presId="urn:microsoft.com/office/officeart/2008/layout/LinedList"/>
    <dgm:cxn modelId="{3C25A1DC-8C0B-4FE8-A893-EAD3AB255322}" type="presParOf" srcId="{ADFC7D4A-9779-4790-94F8-C50D5BBDFD6E}" destId="{27D16934-AE24-49AC-AA7E-B7BA02F7EDE5}" srcOrd="3" destOrd="0" presId="urn:microsoft.com/office/officeart/2008/layout/LinedList"/>
    <dgm:cxn modelId="{82CDD1D7-812C-4B5C-9C39-AC513BB2AAD9}" type="presParOf" srcId="{27D16934-AE24-49AC-AA7E-B7BA02F7EDE5}" destId="{D1A1DD6B-7ABF-4DD5-90E5-E0467B0713E6}" srcOrd="0" destOrd="0" presId="urn:microsoft.com/office/officeart/2008/layout/LinedList"/>
    <dgm:cxn modelId="{5E0CA585-2B6E-491F-ABFE-E8EAE6B11813}" type="presParOf" srcId="{27D16934-AE24-49AC-AA7E-B7BA02F7EDE5}" destId="{5D83F6C1-61DB-4C14-9E4E-F14E4AE6A375}" srcOrd="1" destOrd="0" presId="urn:microsoft.com/office/officeart/2008/layout/LinedList"/>
    <dgm:cxn modelId="{F7F006B0-D284-4831-9A22-58D9E514FA52}" type="presParOf" srcId="{ADFC7D4A-9779-4790-94F8-C50D5BBDFD6E}" destId="{E30CA058-D4D5-460C-9020-22E0FCA63432}" srcOrd="4" destOrd="0" presId="urn:microsoft.com/office/officeart/2008/layout/LinedList"/>
    <dgm:cxn modelId="{233A7EBE-144F-4545-92F3-60C1B96440AB}" type="presParOf" srcId="{ADFC7D4A-9779-4790-94F8-C50D5BBDFD6E}" destId="{C9BCF696-48EB-4189-9C6F-738CE4A55BE0}" srcOrd="5" destOrd="0" presId="urn:microsoft.com/office/officeart/2008/layout/LinedList"/>
    <dgm:cxn modelId="{855D3BD8-9AC7-46F1-9C70-FC5B714DA574}" type="presParOf" srcId="{C9BCF696-48EB-4189-9C6F-738CE4A55BE0}" destId="{BBAE7351-704D-43C8-B8CA-053B43343B66}" srcOrd="0" destOrd="0" presId="urn:microsoft.com/office/officeart/2008/layout/LinedList"/>
    <dgm:cxn modelId="{F47E7272-D51C-4708-8654-6BEF1DF83D50}" type="presParOf" srcId="{C9BCF696-48EB-4189-9C6F-738CE4A55BE0}" destId="{2824E27F-A582-4C90-B0AB-555310C892B5}" srcOrd="1" destOrd="0" presId="urn:microsoft.com/office/officeart/2008/layout/LinedList"/>
    <dgm:cxn modelId="{41F05D1F-4644-45A5-BF97-47B921CA14EF}" type="presParOf" srcId="{ADFC7D4A-9779-4790-94F8-C50D5BBDFD6E}" destId="{BD73D059-D743-4B74-B124-5506ABA5B52E}" srcOrd="6" destOrd="0" presId="urn:microsoft.com/office/officeart/2008/layout/LinedList"/>
    <dgm:cxn modelId="{6B1E0E0C-F84E-499D-85CE-3B4EF8A71FBE}" type="presParOf" srcId="{ADFC7D4A-9779-4790-94F8-C50D5BBDFD6E}" destId="{F3C11C55-B4EA-4903-AB2B-0AF907B5A940}" srcOrd="7" destOrd="0" presId="urn:microsoft.com/office/officeart/2008/layout/LinedList"/>
    <dgm:cxn modelId="{38B9C23B-D92D-4FFF-927D-140929BB9984}" type="presParOf" srcId="{F3C11C55-B4EA-4903-AB2B-0AF907B5A940}" destId="{27ED3E97-DDC7-4355-A00B-933576F981D3}" srcOrd="0" destOrd="0" presId="urn:microsoft.com/office/officeart/2008/layout/LinedList"/>
    <dgm:cxn modelId="{EFA2B87E-62FB-45C6-86D1-3436E2AB1BE3}" type="presParOf" srcId="{F3C11C55-B4EA-4903-AB2B-0AF907B5A940}" destId="{B154B3CB-55F4-4B06-9CCB-6CE4973905C3}" srcOrd="1" destOrd="0" presId="urn:microsoft.com/office/officeart/2008/layout/LinedList"/>
    <dgm:cxn modelId="{1B899845-2473-4FF1-BF30-C3BA88D81B63}" type="presParOf" srcId="{ADFC7D4A-9779-4790-94F8-C50D5BBDFD6E}" destId="{E95A3435-6ED7-4E49-8F6A-B5FB5F201FE9}" srcOrd="8" destOrd="0" presId="urn:microsoft.com/office/officeart/2008/layout/LinedList"/>
    <dgm:cxn modelId="{846A34D7-43D3-4269-991B-65F3993EDDA0}" type="presParOf" srcId="{ADFC7D4A-9779-4790-94F8-C50D5BBDFD6E}" destId="{FD7BD366-9AFA-4C82-A48E-FC8DA487E7BC}" srcOrd="9" destOrd="0" presId="urn:microsoft.com/office/officeart/2008/layout/LinedList"/>
    <dgm:cxn modelId="{411756A1-A728-489D-931B-F51872EFD6F3}" type="presParOf" srcId="{FD7BD366-9AFA-4C82-A48E-FC8DA487E7BC}" destId="{3722B1B7-6F88-46E9-B551-8AB109CA2ACB}" srcOrd="0" destOrd="0" presId="urn:microsoft.com/office/officeart/2008/layout/LinedList"/>
    <dgm:cxn modelId="{6C20290D-BD0C-4EEF-BF40-F50A6B6399B8}" type="presParOf" srcId="{FD7BD366-9AFA-4C82-A48E-FC8DA487E7BC}" destId="{AA7114AD-792F-4424-B0CF-4F957B4DE37A}" srcOrd="1" destOrd="0" presId="urn:microsoft.com/office/officeart/2008/layout/LinedList"/>
    <dgm:cxn modelId="{C526C85C-7A5B-4C3C-897E-D9572CE498A9}" type="presParOf" srcId="{ADFC7D4A-9779-4790-94F8-C50D5BBDFD6E}" destId="{211F420D-F7A9-45A0-A5E7-E37382838DAB}" srcOrd="10" destOrd="0" presId="urn:microsoft.com/office/officeart/2008/layout/LinedList"/>
    <dgm:cxn modelId="{391858BE-F9F7-4B2E-A591-E9CDAEE69025}" type="presParOf" srcId="{ADFC7D4A-9779-4790-94F8-C50D5BBDFD6E}" destId="{451605A6-B380-47D1-B93F-248387EA03B7}" srcOrd="11" destOrd="0" presId="urn:microsoft.com/office/officeart/2008/layout/LinedList"/>
    <dgm:cxn modelId="{D3D1A065-0405-4501-89E1-4D33E79D0624}" type="presParOf" srcId="{451605A6-B380-47D1-B93F-248387EA03B7}" destId="{C21594AD-2DA1-4CC5-9FBA-0B077443CAF5}" srcOrd="0" destOrd="0" presId="urn:microsoft.com/office/officeart/2008/layout/LinedList"/>
    <dgm:cxn modelId="{9CDD4CBC-33F8-49F4-BCD3-DDE60A2286FD}" type="presParOf" srcId="{451605A6-B380-47D1-B93F-248387EA03B7}" destId="{0F5CDCB1-0899-4947-A515-F74A658BB9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6C8A57-C412-4058-A186-2BF459123C2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46EF5E-1EC8-40BB-A22A-8D51DDD91518}">
      <dgm:prSet/>
      <dgm:spPr/>
      <dgm:t>
        <a:bodyPr/>
        <a:lstStyle/>
        <a:p>
          <a:r>
            <a:rPr lang="cs-CZ"/>
            <a:t>1 – výborný pohotový, bystrý, dobře chápe souvislosti </a:t>
          </a:r>
          <a:endParaRPr lang="en-US"/>
        </a:p>
      </dgm:t>
    </dgm:pt>
    <dgm:pt modelId="{AFFE5CE5-EE19-4EB3-9F14-F589AA7C3BC2}" type="parTrans" cxnId="{B4A807BE-0F34-47E6-8BDB-3F5D7AAF7843}">
      <dgm:prSet/>
      <dgm:spPr/>
      <dgm:t>
        <a:bodyPr/>
        <a:lstStyle/>
        <a:p>
          <a:endParaRPr lang="en-US"/>
        </a:p>
      </dgm:t>
    </dgm:pt>
    <dgm:pt modelId="{9BD8FE6C-0963-4023-A52F-947121361E1E}" type="sibTrans" cxnId="{B4A807BE-0F34-47E6-8BDB-3F5D7AAF7843}">
      <dgm:prSet/>
      <dgm:spPr/>
      <dgm:t>
        <a:bodyPr/>
        <a:lstStyle/>
        <a:p>
          <a:endParaRPr lang="en-US"/>
        </a:p>
      </dgm:t>
    </dgm:pt>
    <dgm:pt modelId="{5AA2DA13-079F-4FE3-92B7-46703940715A}">
      <dgm:prSet/>
      <dgm:spPr/>
      <dgm:t>
        <a:bodyPr/>
        <a:lstStyle/>
        <a:p>
          <a:r>
            <a:rPr lang="cs-CZ"/>
            <a:t>2 – chvalitebný uvažuje celkem samostatně </a:t>
          </a:r>
          <a:endParaRPr lang="en-US"/>
        </a:p>
      </dgm:t>
    </dgm:pt>
    <dgm:pt modelId="{B3B0906A-9BDE-4C5B-9D9B-753CC634AD46}" type="parTrans" cxnId="{3AC91083-71E0-4D0B-8511-2FB1A967B88F}">
      <dgm:prSet/>
      <dgm:spPr/>
      <dgm:t>
        <a:bodyPr/>
        <a:lstStyle/>
        <a:p>
          <a:endParaRPr lang="en-US"/>
        </a:p>
      </dgm:t>
    </dgm:pt>
    <dgm:pt modelId="{2576472A-8CB9-4A8C-B794-C6F2C12F3792}" type="sibTrans" cxnId="{3AC91083-71E0-4D0B-8511-2FB1A967B88F}">
      <dgm:prSet/>
      <dgm:spPr/>
      <dgm:t>
        <a:bodyPr/>
        <a:lstStyle/>
        <a:p>
          <a:endParaRPr lang="en-US"/>
        </a:p>
      </dgm:t>
    </dgm:pt>
    <dgm:pt modelId="{6767694B-EFBF-4DF2-95CD-75433164C1EC}">
      <dgm:prSet/>
      <dgm:spPr/>
      <dgm:t>
        <a:bodyPr/>
        <a:lstStyle/>
        <a:p>
          <a:r>
            <a:rPr lang="cs-CZ"/>
            <a:t>3 – dobrý menší samostatnost v myšlení </a:t>
          </a:r>
          <a:endParaRPr lang="en-US"/>
        </a:p>
      </dgm:t>
    </dgm:pt>
    <dgm:pt modelId="{736DD715-6EB1-43E5-AC8D-053AC529C506}" type="parTrans" cxnId="{9C7C0CC6-8612-485A-8F52-6035D0BC1680}">
      <dgm:prSet/>
      <dgm:spPr/>
      <dgm:t>
        <a:bodyPr/>
        <a:lstStyle/>
        <a:p>
          <a:endParaRPr lang="en-US"/>
        </a:p>
      </dgm:t>
    </dgm:pt>
    <dgm:pt modelId="{D4F0DA41-6213-4305-AE40-A79D69371B43}" type="sibTrans" cxnId="{9C7C0CC6-8612-485A-8F52-6035D0BC1680}">
      <dgm:prSet/>
      <dgm:spPr/>
      <dgm:t>
        <a:bodyPr/>
        <a:lstStyle/>
        <a:p>
          <a:endParaRPr lang="en-US"/>
        </a:p>
      </dgm:t>
    </dgm:pt>
    <dgm:pt modelId="{EFBECFD6-D9B6-42F8-B3EF-644DEFD240F4}">
      <dgm:prSet/>
      <dgm:spPr/>
      <dgm:t>
        <a:bodyPr/>
        <a:lstStyle/>
        <a:p>
          <a:r>
            <a:rPr lang="cs-CZ"/>
            <a:t>4 – dostatečný nesamostatné myšlení </a:t>
          </a:r>
          <a:endParaRPr lang="en-US"/>
        </a:p>
      </dgm:t>
    </dgm:pt>
    <dgm:pt modelId="{39B71E98-7451-4D0A-B4FE-EDE28073BE10}" type="parTrans" cxnId="{C3F4C704-4DA7-4D6D-93CB-705D8746A2B9}">
      <dgm:prSet/>
      <dgm:spPr/>
      <dgm:t>
        <a:bodyPr/>
        <a:lstStyle/>
        <a:p>
          <a:endParaRPr lang="en-US"/>
        </a:p>
      </dgm:t>
    </dgm:pt>
    <dgm:pt modelId="{7447251C-98AB-413D-9D2E-198DA798A02F}" type="sibTrans" cxnId="{C3F4C704-4DA7-4D6D-93CB-705D8746A2B9}">
      <dgm:prSet/>
      <dgm:spPr/>
      <dgm:t>
        <a:bodyPr/>
        <a:lstStyle/>
        <a:p>
          <a:endParaRPr lang="en-US"/>
        </a:p>
      </dgm:t>
    </dgm:pt>
    <dgm:pt modelId="{8EA50DFA-C054-4B3A-AF99-795D9F3D2E06}">
      <dgm:prSet/>
      <dgm:spPr/>
      <dgm:t>
        <a:bodyPr/>
        <a:lstStyle/>
        <a:p>
          <a:r>
            <a:rPr lang="cs-CZ"/>
            <a:t>5 – nedostatečný odpovídá nesprávně i na návodné otázky </a:t>
          </a:r>
          <a:endParaRPr lang="en-US"/>
        </a:p>
      </dgm:t>
    </dgm:pt>
    <dgm:pt modelId="{B1F575B2-B02A-48D7-843D-2AFCC278735E}" type="parTrans" cxnId="{701F7F66-85D5-4919-A8A6-83F08839739B}">
      <dgm:prSet/>
      <dgm:spPr/>
      <dgm:t>
        <a:bodyPr/>
        <a:lstStyle/>
        <a:p>
          <a:endParaRPr lang="en-US"/>
        </a:p>
      </dgm:t>
    </dgm:pt>
    <dgm:pt modelId="{0BD69DC0-D405-4E33-AAD9-B01921EB9013}" type="sibTrans" cxnId="{701F7F66-85D5-4919-A8A6-83F08839739B}">
      <dgm:prSet/>
      <dgm:spPr/>
      <dgm:t>
        <a:bodyPr/>
        <a:lstStyle/>
        <a:p>
          <a:endParaRPr lang="en-US"/>
        </a:p>
      </dgm:t>
    </dgm:pt>
    <dgm:pt modelId="{2069336F-294F-42F7-95B8-1CD8902B01C5}" type="pres">
      <dgm:prSet presAssocID="{F86C8A57-C412-4058-A186-2BF459123C2F}" presName="vert0" presStyleCnt="0">
        <dgm:presLayoutVars>
          <dgm:dir/>
          <dgm:animOne val="branch"/>
          <dgm:animLvl val="lvl"/>
        </dgm:presLayoutVars>
      </dgm:prSet>
      <dgm:spPr/>
    </dgm:pt>
    <dgm:pt modelId="{84C16E95-CA1D-4A6B-AD1B-F50D658855D5}" type="pres">
      <dgm:prSet presAssocID="{0646EF5E-1EC8-40BB-A22A-8D51DDD91518}" presName="thickLine" presStyleLbl="alignNode1" presStyleIdx="0" presStyleCnt="5"/>
      <dgm:spPr/>
    </dgm:pt>
    <dgm:pt modelId="{B31DACEB-4333-481C-AB11-806C8F4780C5}" type="pres">
      <dgm:prSet presAssocID="{0646EF5E-1EC8-40BB-A22A-8D51DDD91518}" presName="horz1" presStyleCnt="0"/>
      <dgm:spPr/>
    </dgm:pt>
    <dgm:pt modelId="{94C812D3-37EB-4863-8BB8-AB4B299171CB}" type="pres">
      <dgm:prSet presAssocID="{0646EF5E-1EC8-40BB-A22A-8D51DDD91518}" presName="tx1" presStyleLbl="revTx" presStyleIdx="0" presStyleCnt="5"/>
      <dgm:spPr/>
    </dgm:pt>
    <dgm:pt modelId="{E2F2DD4E-CBB0-48DB-9218-1BC7F1F811E1}" type="pres">
      <dgm:prSet presAssocID="{0646EF5E-1EC8-40BB-A22A-8D51DDD91518}" presName="vert1" presStyleCnt="0"/>
      <dgm:spPr/>
    </dgm:pt>
    <dgm:pt modelId="{5336A82D-46CB-4746-BE49-E7B320852856}" type="pres">
      <dgm:prSet presAssocID="{5AA2DA13-079F-4FE3-92B7-46703940715A}" presName="thickLine" presStyleLbl="alignNode1" presStyleIdx="1" presStyleCnt="5"/>
      <dgm:spPr/>
    </dgm:pt>
    <dgm:pt modelId="{598B4F4B-3B5A-4B9C-A5C4-D3A7E5044CDD}" type="pres">
      <dgm:prSet presAssocID="{5AA2DA13-079F-4FE3-92B7-46703940715A}" presName="horz1" presStyleCnt="0"/>
      <dgm:spPr/>
    </dgm:pt>
    <dgm:pt modelId="{23CF500B-42AD-419B-A9A9-C904C84FF537}" type="pres">
      <dgm:prSet presAssocID="{5AA2DA13-079F-4FE3-92B7-46703940715A}" presName="tx1" presStyleLbl="revTx" presStyleIdx="1" presStyleCnt="5"/>
      <dgm:spPr/>
    </dgm:pt>
    <dgm:pt modelId="{8B1A2060-B411-4247-A5E6-BF0A40A9D975}" type="pres">
      <dgm:prSet presAssocID="{5AA2DA13-079F-4FE3-92B7-46703940715A}" presName="vert1" presStyleCnt="0"/>
      <dgm:spPr/>
    </dgm:pt>
    <dgm:pt modelId="{9E6E3B7B-D993-437F-A858-6AC753ACDFFD}" type="pres">
      <dgm:prSet presAssocID="{6767694B-EFBF-4DF2-95CD-75433164C1EC}" presName="thickLine" presStyleLbl="alignNode1" presStyleIdx="2" presStyleCnt="5"/>
      <dgm:spPr/>
    </dgm:pt>
    <dgm:pt modelId="{A30C6F28-65FB-4B0A-80E2-212C60D09F72}" type="pres">
      <dgm:prSet presAssocID="{6767694B-EFBF-4DF2-95CD-75433164C1EC}" presName="horz1" presStyleCnt="0"/>
      <dgm:spPr/>
    </dgm:pt>
    <dgm:pt modelId="{25C706E2-BAFC-4BB1-9746-B3A14F550811}" type="pres">
      <dgm:prSet presAssocID="{6767694B-EFBF-4DF2-95CD-75433164C1EC}" presName="tx1" presStyleLbl="revTx" presStyleIdx="2" presStyleCnt="5"/>
      <dgm:spPr/>
    </dgm:pt>
    <dgm:pt modelId="{B8ED1EA8-6834-416D-A3F9-BD6EA14A09A6}" type="pres">
      <dgm:prSet presAssocID="{6767694B-EFBF-4DF2-95CD-75433164C1EC}" presName="vert1" presStyleCnt="0"/>
      <dgm:spPr/>
    </dgm:pt>
    <dgm:pt modelId="{DB3E57A9-7F7E-426D-AD65-9B4625FC1956}" type="pres">
      <dgm:prSet presAssocID="{EFBECFD6-D9B6-42F8-B3EF-644DEFD240F4}" presName="thickLine" presStyleLbl="alignNode1" presStyleIdx="3" presStyleCnt="5"/>
      <dgm:spPr/>
    </dgm:pt>
    <dgm:pt modelId="{E8E62F3F-D58B-4BBF-B6FF-1C69B5ACB4DD}" type="pres">
      <dgm:prSet presAssocID="{EFBECFD6-D9B6-42F8-B3EF-644DEFD240F4}" presName="horz1" presStyleCnt="0"/>
      <dgm:spPr/>
    </dgm:pt>
    <dgm:pt modelId="{C5C1668A-039A-4283-BC64-3F5115783164}" type="pres">
      <dgm:prSet presAssocID="{EFBECFD6-D9B6-42F8-B3EF-644DEFD240F4}" presName="tx1" presStyleLbl="revTx" presStyleIdx="3" presStyleCnt="5"/>
      <dgm:spPr/>
    </dgm:pt>
    <dgm:pt modelId="{32B80D2A-E6E1-4167-BC90-356C00FF8235}" type="pres">
      <dgm:prSet presAssocID="{EFBECFD6-D9B6-42F8-B3EF-644DEFD240F4}" presName="vert1" presStyleCnt="0"/>
      <dgm:spPr/>
    </dgm:pt>
    <dgm:pt modelId="{1F1FC1D2-C3DD-4697-AB79-CD53A12E750B}" type="pres">
      <dgm:prSet presAssocID="{8EA50DFA-C054-4B3A-AF99-795D9F3D2E06}" presName="thickLine" presStyleLbl="alignNode1" presStyleIdx="4" presStyleCnt="5"/>
      <dgm:spPr/>
    </dgm:pt>
    <dgm:pt modelId="{8E64BBA5-3E22-4D9E-B559-3B963D795C81}" type="pres">
      <dgm:prSet presAssocID="{8EA50DFA-C054-4B3A-AF99-795D9F3D2E06}" presName="horz1" presStyleCnt="0"/>
      <dgm:spPr/>
    </dgm:pt>
    <dgm:pt modelId="{3DE07FB7-4BA9-4BA8-8E1D-E3D321B71D1B}" type="pres">
      <dgm:prSet presAssocID="{8EA50DFA-C054-4B3A-AF99-795D9F3D2E06}" presName="tx1" presStyleLbl="revTx" presStyleIdx="4" presStyleCnt="5"/>
      <dgm:spPr/>
    </dgm:pt>
    <dgm:pt modelId="{CCF0D01F-8638-4527-9E13-7E347F4F38B2}" type="pres">
      <dgm:prSet presAssocID="{8EA50DFA-C054-4B3A-AF99-795D9F3D2E06}" presName="vert1" presStyleCnt="0"/>
      <dgm:spPr/>
    </dgm:pt>
  </dgm:ptLst>
  <dgm:cxnLst>
    <dgm:cxn modelId="{C3F4C704-4DA7-4D6D-93CB-705D8746A2B9}" srcId="{F86C8A57-C412-4058-A186-2BF459123C2F}" destId="{EFBECFD6-D9B6-42F8-B3EF-644DEFD240F4}" srcOrd="3" destOrd="0" parTransId="{39B71E98-7451-4D0A-B4FE-EDE28073BE10}" sibTransId="{7447251C-98AB-413D-9D2E-198DA798A02F}"/>
    <dgm:cxn modelId="{921CD52A-49C9-4923-9074-D368D684851A}" type="presOf" srcId="{EFBECFD6-D9B6-42F8-B3EF-644DEFD240F4}" destId="{C5C1668A-039A-4283-BC64-3F5115783164}" srcOrd="0" destOrd="0" presId="urn:microsoft.com/office/officeart/2008/layout/LinedList"/>
    <dgm:cxn modelId="{4CD5A05C-8B63-4760-9475-887CD425C085}" type="presOf" srcId="{0646EF5E-1EC8-40BB-A22A-8D51DDD91518}" destId="{94C812D3-37EB-4863-8BB8-AB4B299171CB}" srcOrd="0" destOrd="0" presId="urn:microsoft.com/office/officeart/2008/layout/LinedList"/>
    <dgm:cxn modelId="{FA4C5D42-5A8B-42E0-87C5-7282158660DF}" type="presOf" srcId="{8EA50DFA-C054-4B3A-AF99-795D9F3D2E06}" destId="{3DE07FB7-4BA9-4BA8-8E1D-E3D321B71D1B}" srcOrd="0" destOrd="0" presId="urn:microsoft.com/office/officeart/2008/layout/LinedList"/>
    <dgm:cxn modelId="{701F7F66-85D5-4919-A8A6-83F08839739B}" srcId="{F86C8A57-C412-4058-A186-2BF459123C2F}" destId="{8EA50DFA-C054-4B3A-AF99-795D9F3D2E06}" srcOrd="4" destOrd="0" parTransId="{B1F575B2-B02A-48D7-843D-2AFCC278735E}" sibTransId="{0BD69DC0-D405-4E33-AAD9-B01921EB9013}"/>
    <dgm:cxn modelId="{3AC91083-71E0-4D0B-8511-2FB1A967B88F}" srcId="{F86C8A57-C412-4058-A186-2BF459123C2F}" destId="{5AA2DA13-079F-4FE3-92B7-46703940715A}" srcOrd="1" destOrd="0" parTransId="{B3B0906A-9BDE-4C5B-9D9B-753CC634AD46}" sibTransId="{2576472A-8CB9-4A8C-B794-C6F2C12F3792}"/>
    <dgm:cxn modelId="{31ABDD84-1987-4B60-A937-193291A91783}" type="presOf" srcId="{5AA2DA13-079F-4FE3-92B7-46703940715A}" destId="{23CF500B-42AD-419B-A9A9-C904C84FF537}" srcOrd="0" destOrd="0" presId="urn:microsoft.com/office/officeart/2008/layout/LinedList"/>
    <dgm:cxn modelId="{B4A807BE-0F34-47E6-8BDB-3F5D7AAF7843}" srcId="{F86C8A57-C412-4058-A186-2BF459123C2F}" destId="{0646EF5E-1EC8-40BB-A22A-8D51DDD91518}" srcOrd="0" destOrd="0" parTransId="{AFFE5CE5-EE19-4EB3-9F14-F589AA7C3BC2}" sibTransId="{9BD8FE6C-0963-4023-A52F-947121361E1E}"/>
    <dgm:cxn modelId="{9C7C0CC6-8612-485A-8F52-6035D0BC1680}" srcId="{F86C8A57-C412-4058-A186-2BF459123C2F}" destId="{6767694B-EFBF-4DF2-95CD-75433164C1EC}" srcOrd="2" destOrd="0" parTransId="{736DD715-6EB1-43E5-AC8D-053AC529C506}" sibTransId="{D4F0DA41-6213-4305-AE40-A79D69371B43}"/>
    <dgm:cxn modelId="{CE75DCCA-FA70-48D8-9B0D-41EA3A8DDC49}" type="presOf" srcId="{6767694B-EFBF-4DF2-95CD-75433164C1EC}" destId="{25C706E2-BAFC-4BB1-9746-B3A14F550811}" srcOrd="0" destOrd="0" presId="urn:microsoft.com/office/officeart/2008/layout/LinedList"/>
    <dgm:cxn modelId="{3C327AEF-EA00-422B-A273-082CAE151F80}" type="presOf" srcId="{F86C8A57-C412-4058-A186-2BF459123C2F}" destId="{2069336F-294F-42F7-95B8-1CD8902B01C5}" srcOrd="0" destOrd="0" presId="urn:microsoft.com/office/officeart/2008/layout/LinedList"/>
    <dgm:cxn modelId="{3948BE90-FCD9-44F6-87F3-C81DAD8BAA31}" type="presParOf" srcId="{2069336F-294F-42F7-95B8-1CD8902B01C5}" destId="{84C16E95-CA1D-4A6B-AD1B-F50D658855D5}" srcOrd="0" destOrd="0" presId="urn:microsoft.com/office/officeart/2008/layout/LinedList"/>
    <dgm:cxn modelId="{2E07D5A0-D93F-410F-9206-D110697C3F88}" type="presParOf" srcId="{2069336F-294F-42F7-95B8-1CD8902B01C5}" destId="{B31DACEB-4333-481C-AB11-806C8F4780C5}" srcOrd="1" destOrd="0" presId="urn:microsoft.com/office/officeart/2008/layout/LinedList"/>
    <dgm:cxn modelId="{3E3D2062-12BB-42EB-AF13-285B8740845C}" type="presParOf" srcId="{B31DACEB-4333-481C-AB11-806C8F4780C5}" destId="{94C812D3-37EB-4863-8BB8-AB4B299171CB}" srcOrd="0" destOrd="0" presId="urn:microsoft.com/office/officeart/2008/layout/LinedList"/>
    <dgm:cxn modelId="{AEE79387-82BE-43DF-B9F9-A01A357D3490}" type="presParOf" srcId="{B31DACEB-4333-481C-AB11-806C8F4780C5}" destId="{E2F2DD4E-CBB0-48DB-9218-1BC7F1F811E1}" srcOrd="1" destOrd="0" presId="urn:microsoft.com/office/officeart/2008/layout/LinedList"/>
    <dgm:cxn modelId="{67637A77-AB86-4D2B-B8AF-261D8B5F80B8}" type="presParOf" srcId="{2069336F-294F-42F7-95B8-1CD8902B01C5}" destId="{5336A82D-46CB-4746-BE49-E7B320852856}" srcOrd="2" destOrd="0" presId="urn:microsoft.com/office/officeart/2008/layout/LinedList"/>
    <dgm:cxn modelId="{501C633D-7FAA-4248-B225-317B9923655A}" type="presParOf" srcId="{2069336F-294F-42F7-95B8-1CD8902B01C5}" destId="{598B4F4B-3B5A-4B9C-A5C4-D3A7E5044CDD}" srcOrd="3" destOrd="0" presId="urn:microsoft.com/office/officeart/2008/layout/LinedList"/>
    <dgm:cxn modelId="{3020F0F5-CECF-49DE-AB06-E1CE0F8327D7}" type="presParOf" srcId="{598B4F4B-3B5A-4B9C-A5C4-D3A7E5044CDD}" destId="{23CF500B-42AD-419B-A9A9-C904C84FF537}" srcOrd="0" destOrd="0" presId="urn:microsoft.com/office/officeart/2008/layout/LinedList"/>
    <dgm:cxn modelId="{5D186700-D0F1-45D3-9532-0478A689A583}" type="presParOf" srcId="{598B4F4B-3B5A-4B9C-A5C4-D3A7E5044CDD}" destId="{8B1A2060-B411-4247-A5E6-BF0A40A9D975}" srcOrd="1" destOrd="0" presId="urn:microsoft.com/office/officeart/2008/layout/LinedList"/>
    <dgm:cxn modelId="{689998A0-AC79-4502-8890-6B0F3FC345FE}" type="presParOf" srcId="{2069336F-294F-42F7-95B8-1CD8902B01C5}" destId="{9E6E3B7B-D993-437F-A858-6AC753ACDFFD}" srcOrd="4" destOrd="0" presId="urn:microsoft.com/office/officeart/2008/layout/LinedList"/>
    <dgm:cxn modelId="{62E846A3-7CCE-4200-A79C-F7A71B5BC875}" type="presParOf" srcId="{2069336F-294F-42F7-95B8-1CD8902B01C5}" destId="{A30C6F28-65FB-4B0A-80E2-212C60D09F72}" srcOrd="5" destOrd="0" presId="urn:microsoft.com/office/officeart/2008/layout/LinedList"/>
    <dgm:cxn modelId="{5AEC0084-3007-4CC9-B582-F32B0755042A}" type="presParOf" srcId="{A30C6F28-65FB-4B0A-80E2-212C60D09F72}" destId="{25C706E2-BAFC-4BB1-9746-B3A14F550811}" srcOrd="0" destOrd="0" presId="urn:microsoft.com/office/officeart/2008/layout/LinedList"/>
    <dgm:cxn modelId="{3DA34D50-87C0-4852-A15F-AC6E59A1D377}" type="presParOf" srcId="{A30C6F28-65FB-4B0A-80E2-212C60D09F72}" destId="{B8ED1EA8-6834-416D-A3F9-BD6EA14A09A6}" srcOrd="1" destOrd="0" presId="urn:microsoft.com/office/officeart/2008/layout/LinedList"/>
    <dgm:cxn modelId="{9BD0DE55-2286-497A-B0A5-2C0E14B33649}" type="presParOf" srcId="{2069336F-294F-42F7-95B8-1CD8902B01C5}" destId="{DB3E57A9-7F7E-426D-AD65-9B4625FC1956}" srcOrd="6" destOrd="0" presId="urn:microsoft.com/office/officeart/2008/layout/LinedList"/>
    <dgm:cxn modelId="{56DCDC59-028F-45B6-83F7-37720D041649}" type="presParOf" srcId="{2069336F-294F-42F7-95B8-1CD8902B01C5}" destId="{E8E62F3F-D58B-4BBF-B6FF-1C69B5ACB4DD}" srcOrd="7" destOrd="0" presId="urn:microsoft.com/office/officeart/2008/layout/LinedList"/>
    <dgm:cxn modelId="{1742DCF6-F5EE-43B4-94E7-17B2C980897A}" type="presParOf" srcId="{E8E62F3F-D58B-4BBF-B6FF-1C69B5ACB4DD}" destId="{C5C1668A-039A-4283-BC64-3F5115783164}" srcOrd="0" destOrd="0" presId="urn:microsoft.com/office/officeart/2008/layout/LinedList"/>
    <dgm:cxn modelId="{690F0D5E-D144-47D1-937E-CF25E1ABCC26}" type="presParOf" srcId="{E8E62F3F-D58B-4BBF-B6FF-1C69B5ACB4DD}" destId="{32B80D2A-E6E1-4167-BC90-356C00FF8235}" srcOrd="1" destOrd="0" presId="urn:microsoft.com/office/officeart/2008/layout/LinedList"/>
    <dgm:cxn modelId="{E42CE8E3-AB94-42DD-AE52-8476A63428F7}" type="presParOf" srcId="{2069336F-294F-42F7-95B8-1CD8902B01C5}" destId="{1F1FC1D2-C3DD-4697-AB79-CD53A12E750B}" srcOrd="8" destOrd="0" presId="urn:microsoft.com/office/officeart/2008/layout/LinedList"/>
    <dgm:cxn modelId="{9B3088B8-1091-4FF9-A41E-161EA1733178}" type="presParOf" srcId="{2069336F-294F-42F7-95B8-1CD8902B01C5}" destId="{8E64BBA5-3E22-4D9E-B559-3B963D795C81}" srcOrd="9" destOrd="0" presId="urn:microsoft.com/office/officeart/2008/layout/LinedList"/>
    <dgm:cxn modelId="{012BCF64-5E6F-4E23-BE50-1FC01AF8463A}" type="presParOf" srcId="{8E64BBA5-3E22-4D9E-B559-3B963D795C81}" destId="{3DE07FB7-4BA9-4BA8-8E1D-E3D321B71D1B}" srcOrd="0" destOrd="0" presId="urn:microsoft.com/office/officeart/2008/layout/LinedList"/>
    <dgm:cxn modelId="{1B1397C0-9EC4-4867-BE8D-D2ED48C9A914}" type="presParOf" srcId="{8E64BBA5-3E22-4D9E-B559-3B963D795C81}" destId="{CCF0D01F-8638-4527-9E13-7E347F4F38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52D9DE-3E3D-48AE-874F-2C7D79F8946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6EB6E5-B838-4AB0-A151-AD442EEC7737}">
      <dgm:prSet/>
      <dgm:spPr/>
      <dgm:t>
        <a:bodyPr/>
        <a:lstStyle/>
        <a:p>
          <a:r>
            <a:rPr lang="cs-CZ"/>
            <a:t>1 – výborný výstižné a poměrně přesné </a:t>
          </a:r>
          <a:endParaRPr lang="en-US"/>
        </a:p>
      </dgm:t>
    </dgm:pt>
    <dgm:pt modelId="{8C49BE10-610B-4843-A8B3-9F2652CEFB8F}" type="parTrans" cxnId="{C1D4ECC5-9539-464E-9DC5-4F3007713786}">
      <dgm:prSet/>
      <dgm:spPr/>
      <dgm:t>
        <a:bodyPr/>
        <a:lstStyle/>
        <a:p>
          <a:endParaRPr lang="en-US"/>
        </a:p>
      </dgm:t>
    </dgm:pt>
    <dgm:pt modelId="{F22DC821-1F0F-4D65-9FB0-2E4B58F7355C}" type="sibTrans" cxnId="{C1D4ECC5-9539-464E-9DC5-4F3007713786}">
      <dgm:prSet/>
      <dgm:spPr/>
      <dgm:t>
        <a:bodyPr/>
        <a:lstStyle/>
        <a:p>
          <a:endParaRPr lang="en-US"/>
        </a:p>
      </dgm:t>
    </dgm:pt>
    <dgm:pt modelId="{2E8E06F6-75D2-4FA9-B23B-22505C74F238}">
      <dgm:prSet/>
      <dgm:spPr/>
      <dgm:t>
        <a:bodyPr/>
        <a:lstStyle/>
        <a:p>
          <a:r>
            <a:rPr lang="cs-CZ"/>
            <a:t>2 – chvalitebný celkem výstižné </a:t>
          </a:r>
          <a:endParaRPr lang="en-US"/>
        </a:p>
      </dgm:t>
    </dgm:pt>
    <dgm:pt modelId="{A50761F6-ED8C-45DB-8282-11B574136881}" type="parTrans" cxnId="{77B15D10-1707-4AE7-BF1F-9F8BD09AFD6B}">
      <dgm:prSet/>
      <dgm:spPr/>
      <dgm:t>
        <a:bodyPr/>
        <a:lstStyle/>
        <a:p>
          <a:endParaRPr lang="en-US"/>
        </a:p>
      </dgm:t>
    </dgm:pt>
    <dgm:pt modelId="{251154AA-0420-4967-BDA8-69D2D86E6636}" type="sibTrans" cxnId="{77B15D10-1707-4AE7-BF1F-9F8BD09AFD6B}">
      <dgm:prSet/>
      <dgm:spPr/>
      <dgm:t>
        <a:bodyPr/>
        <a:lstStyle/>
        <a:p>
          <a:endParaRPr lang="en-US"/>
        </a:p>
      </dgm:t>
    </dgm:pt>
    <dgm:pt modelId="{0DBEB4AD-C067-493E-8BA0-304362D3C6AB}">
      <dgm:prSet/>
      <dgm:spPr/>
      <dgm:t>
        <a:bodyPr/>
        <a:lstStyle/>
        <a:p>
          <a:r>
            <a:rPr lang="cs-CZ"/>
            <a:t>3 – dobrý myšlenky vyjadřuje ne dost přesně </a:t>
          </a:r>
          <a:endParaRPr lang="en-US"/>
        </a:p>
      </dgm:t>
    </dgm:pt>
    <dgm:pt modelId="{8DAE6C5F-ED96-4FBE-9C6C-B153D5551587}" type="parTrans" cxnId="{C87422AD-346E-4192-ADDF-CA360EE0567B}">
      <dgm:prSet/>
      <dgm:spPr/>
      <dgm:t>
        <a:bodyPr/>
        <a:lstStyle/>
        <a:p>
          <a:endParaRPr lang="en-US"/>
        </a:p>
      </dgm:t>
    </dgm:pt>
    <dgm:pt modelId="{634765F9-E71C-42AB-BD62-3DA19F58F50A}" type="sibTrans" cxnId="{C87422AD-346E-4192-ADDF-CA360EE0567B}">
      <dgm:prSet/>
      <dgm:spPr/>
      <dgm:t>
        <a:bodyPr/>
        <a:lstStyle/>
        <a:p>
          <a:endParaRPr lang="en-US"/>
        </a:p>
      </dgm:t>
    </dgm:pt>
    <dgm:pt modelId="{0E1E966E-429D-4542-BAC1-5209611AFD0A}">
      <dgm:prSet/>
      <dgm:spPr/>
      <dgm:t>
        <a:bodyPr/>
        <a:lstStyle/>
        <a:p>
          <a:r>
            <a:rPr lang="cs-CZ"/>
            <a:t>4 – dostatečný myšlenky vyjadřuje se značnými obtížemi </a:t>
          </a:r>
          <a:endParaRPr lang="en-US"/>
        </a:p>
      </dgm:t>
    </dgm:pt>
    <dgm:pt modelId="{BE6A974A-C67B-4798-9633-0D3CAE4F395C}" type="parTrans" cxnId="{B1D316BD-96A7-45EE-A587-C4746339ADFE}">
      <dgm:prSet/>
      <dgm:spPr/>
      <dgm:t>
        <a:bodyPr/>
        <a:lstStyle/>
        <a:p>
          <a:endParaRPr lang="en-US"/>
        </a:p>
      </dgm:t>
    </dgm:pt>
    <dgm:pt modelId="{454D8874-A03D-4632-BAB0-D6211BB01C12}" type="sibTrans" cxnId="{B1D316BD-96A7-45EE-A587-C4746339ADFE}">
      <dgm:prSet/>
      <dgm:spPr/>
      <dgm:t>
        <a:bodyPr/>
        <a:lstStyle/>
        <a:p>
          <a:endParaRPr lang="en-US"/>
        </a:p>
      </dgm:t>
    </dgm:pt>
    <dgm:pt modelId="{C235FB00-7AA4-4B39-8D5B-C62488EAF72D}">
      <dgm:prSet/>
      <dgm:spPr/>
      <dgm:t>
        <a:bodyPr/>
        <a:lstStyle/>
        <a:p>
          <a:r>
            <a:rPr lang="cs-CZ"/>
            <a:t>5 – nedostatečný i na návodné otázky odpovídá nesprávně</a:t>
          </a:r>
          <a:endParaRPr lang="en-US"/>
        </a:p>
      </dgm:t>
    </dgm:pt>
    <dgm:pt modelId="{03A1A4A4-6CA9-4316-BF87-817C76C8EA98}" type="parTrans" cxnId="{3023BEDB-FF57-4594-A5E3-301863F49B1C}">
      <dgm:prSet/>
      <dgm:spPr/>
      <dgm:t>
        <a:bodyPr/>
        <a:lstStyle/>
        <a:p>
          <a:endParaRPr lang="en-US"/>
        </a:p>
      </dgm:t>
    </dgm:pt>
    <dgm:pt modelId="{22D3A363-5BFF-435E-96B6-2C2E73147817}" type="sibTrans" cxnId="{3023BEDB-FF57-4594-A5E3-301863F49B1C}">
      <dgm:prSet/>
      <dgm:spPr/>
      <dgm:t>
        <a:bodyPr/>
        <a:lstStyle/>
        <a:p>
          <a:endParaRPr lang="en-US"/>
        </a:p>
      </dgm:t>
    </dgm:pt>
    <dgm:pt modelId="{44D75C63-2812-4570-9FD7-7A0BB32B6D6C}" type="pres">
      <dgm:prSet presAssocID="{5652D9DE-3E3D-48AE-874F-2C7D79F89463}" presName="vert0" presStyleCnt="0">
        <dgm:presLayoutVars>
          <dgm:dir/>
          <dgm:animOne val="branch"/>
          <dgm:animLvl val="lvl"/>
        </dgm:presLayoutVars>
      </dgm:prSet>
      <dgm:spPr/>
    </dgm:pt>
    <dgm:pt modelId="{F7596567-64C3-405B-AA1A-3BD2857861A7}" type="pres">
      <dgm:prSet presAssocID="{C36EB6E5-B838-4AB0-A151-AD442EEC7737}" presName="thickLine" presStyleLbl="alignNode1" presStyleIdx="0" presStyleCnt="5"/>
      <dgm:spPr/>
    </dgm:pt>
    <dgm:pt modelId="{21FFA4E4-6EEE-47E6-8E17-BFFECBE6962C}" type="pres">
      <dgm:prSet presAssocID="{C36EB6E5-B838-4AB0-A151-AD442EEC7737}" presName="horz1" presStyleCnt="0"/>
      <dgm:spPr/>
    </dgm:pt>
    <dgm:pt modelId="{658400B9-38BD-4DBC-8892-E49613E7DE13}" type="pres">
      <dgm:prSet presAssocID="{C36EB6E5-B838-4AB0-A151-AD442EEC7737}" presName="tx1" presStyleLbl="revTx" presStyleIdx="0" presStyleCnt="5"/>
      <dgm:spPr/>
    </dgm:pt>
    <dgm:pt modelId="{51E5FD87-F4FA-4567-AAA5-E6EA8BB39811}" type="pres">
      <dgm:prSet presAssocID="{C36EB6E5-B838-4AB0-A151-AD442EEC7737}" presName="vert1" presStyleCnt="0"/>
      <dgm:spPr/>
    </dgm:pt>
    <dgm:pt modelId="{864A94A5-F27C-4A77-9A83-54D9038C3BE9}" type="pres">
      <dgm:prSet presAssocID="{2E8E06F6-75D2-4FA9-B23B-22505C74F238}" presName="thickLine" presStyleLbl="alignNode1" presStyleIdx="1" presStyleCnt="5"/>
      <dgm:spPr/>
    </dgm:pt>
    <dgm:pt modelId="{07C0C2AC-9538-46B7-BFE1-970E4BB17CC5}" type="pres">
      <dgm:prSet presAssocID="{2E8E06F6-75D2-4FA9-B23B-22505C74F238}" presName="horz1" presStyleCnt="0"/>
      <dgm:spPr/>
    </dgm:pt>
    <dgm:pt modelId="{874B0EB6-4004-4BDB-BE49-E0248C02BB4D}" type="pres">
      <dgm:prSet presAssocID="{2E8E06F6-75D2-4FA9-B23B-22505C74F238}" presName="tx1" presStyleLbl="revTx" presStyleIdx="1" presStyleCnt="5"/>
      <dgm:spPr/>
    </dgm:pt>
    <dgm:pt modelId="{25667215-9894-490F-B0B8-C9DF3E713871}" type="pres">
      <dgm:prSet presAssocID="{2E8E06F6-75D2-4FA9-B23B-22505C74F238}" presName="vert1" presStyleCnt="0"/>
      <dgm:spPr/>
    </dgm:pt>
    <dgm:pt modelId="{4A7743D6-BA0D-4D8D-A0FC-B3B51DE22895}" type="pres">
      <dgm:prSet presAssocID="{0DBEB4AD-C067-493E-8BA0-304362D3C6AB}" presName="thickLine" presStyleLbl="alignNode1" presStyleIdx="2" presStyleCnt="5"/>
      <dgm:spPr/>
    </dgm:pt>
    <dgm:pt modelId="{E1D4E591-DBB7-4F61-AF08-258D7D53AFEF}" type="pres">
      <dgm:prSet presAssocID="{0DBEB4AD-C067-493E-8BA0-304362D3C6AB}" presName="horz1" presStyleCnt="0"/>
      <dgm:spPr/>
    </dgm:pt>
    <dgm:pt modelId="{0648103D-A6A6-4B67-AE67-1534D657BC8F}" type="pres">
      <dgm:prSet presAssocID="{0DBEB4AD-C067-493E-8BA0-304362D3C6AB}" presName="tx1" presStyleLbl="revTx" presStyleIdx="2" presStyleCnt="5"/>
      <dgm:spPr/>
    </dgm:pt>
    <dgm:pt modelId="{F67A54F4-1A2A-4831-B470-5A3FCA0C108E}" type="pres">
      <dgm:prSet presAssocID="{0DBEB4AD-C067-493E-8BA0-304362D3C6AB}" presName="vert1" presStyleCnt="0"/>
      <dgm:spPr/>
    </dgm:pt>
    <dgm:pt modelId="{264BB16D-6205-4CFF-8561-0BDFF1D86E39}" type="pres">
      <dgm:prSet presAssocID="{0E1E966E-429D-4542-BAC1-5209611AFD0A}" presName="thickLine" presStyleLbl="alignNode1" presStyleIdx="3" presStyleCnt="5"/>
      <dgm:spPr/>
    </dgm:pt>
    <dgm:pt modelId="{9DEA3499-A2FC-4605-AE3F-0A53B31BA87A}" type="pres">
      <dgm:prSet presAssocID="{0E1E966E-429D-4542-BAC1-5209611AFD0A}" presName="horz1" presStyleCnt="0"/>
      <dgm:spPr/>
    </dgm:pt>
    <dgm:pt modelId="{9A75AC55-04F5-4203-8FCF-3ADE6239E617}" type="pres">
      <dgm:prSet presAssocID="{0E1E966E-429D-4542-BAC1-5209611AFD0A}" presName="tx1" presStyleLbl="revTx" presStyleIdx="3" presStyleCnt="5"/>
      <dgm:spPr/>
    </dgm:pt>
    <dgm:pt modelId="{F522CC55-2C19-4FC0-B5CA-4D7967C2E14E}" type="pres">
      <dgm:prSet presAssocID="{0E1E966E-429D-4542-BAC1-5209611AFD0A}" presName="vert1" presStyleCnt="0"/>
      <dgm:spPr/>
    </dgm:pt>
    <dgm:pt modelId="{11D16E4B-EA5A-4704-97DC-D70284E9BE8A}" type="pres">
      <dgm:prSet presAssocID="{C235FB00-7AA4-4B39-8D5B-C62488EAF72D}" presName="thickLine" presStyleLbl="alignNode1" presStyleIdx="4" presStyleCnt="5"/>
      <dgm:spPr/>
    </dgm:pt>
    <dgm:pt modelId="{09E24E25-820B-4413-A3FC-19CFC5D138B1}" type="pres">
      <dgm:prSet presAssocID="{C235FB00-7AA4-4B39-8D5B-C62488EAF72D}" presName="horz1" presStyleCnt="0"/>
      <dgm:spPr/>
    </dgm:pt>
    <dgm:pt modelId="{4C401763-9DC8-412A-9C7C-B958C815C5C0}" type="pres">
      <dgm:prSet presAssocID="{C235FB00-7AA4-4B39-8D5B-C62488EAF72D}" presName="tx1" presStyleLbl="revTx" presStyleIdx="4" presStyleCnt="5"/>
      <dgm:spPr/>
    </dgm:pt>
    <dgm:pt modelId="{899E711E-780F-4220-A47F-276CE350F0B6}" type="pres">
      <dgm:prSet presAssocID="{C235FB00-7AA4-4B39-8D5B-C62488EAF72D}" presName="vert1" presStyleCnt="0"/>
      <dgm:spPr/>
    </dgm:pt>
  </dgm:ptLst>
  <dgm:cxnLst>
    <dgm:cxn modelId="{77B15D10-1707-4AE7-BF1F-9F8BD09AFD6B}" srcId="{5652D9DE-3E3D-48AE-874F-2C7D79F89463}" destId="{2E8E06F6-75D2-4FA9-B23B-22505C74F238}" srcOrd="1" destOrd="0" parTransId="{A50761F6-ED8C-45DB-8282-11B574136881}" sibTransId="{251154AA-0420-4967-BDA8-69D2D86E6636}"/>
    <dgm:cxn modelId="{C83A9E16-D8E5-45CF-90BA-F3AF0A994A29}" type="presOf" srcId="{0DBEB4AD-C067-493E-8BA0-304362D3C6AB}" destId="{0648103D-A6A6-4B67-AE67-1534D657BC8F}" srcOrd="0" destOrd="0" presId="urn:microsoft.com/office/officeart/2008/layout/LinedList"/>
    <dgm:cxn modelId="{E478415B-1CAB-4472-9179-324A4CBAC492}" type="presOf" srcId="{C235FB00-7AA4-4B39-8D5B-C62488EAF72D}" destId="{4C401763-9DC8-412A-9C7C-B958C815C5C0}" srcOrd="0" destOrd="0" presId="urn:microsoft.com/office/officeart/2008/layout/LinedList"/>
    <dgm:cxn modelId="{9CCF2E45-0C77-4C40-95CD-7D8C07F8A09F}" type="presOf" srcId="{C36EB6E5-B838-4AB0-A151-AD442EEC7737}" destId="{658400B9-38BD-4DBC-8892-E49613E7DE13}" srcOrd="0" destOrd="0" presId="urn:microsoft.com/office/officeart/2008/layout/LinedList"/>
    <dgm:cxn modelId="{D23C06A1-B6C4-4B86-B230-692A1A62F59D}" type="presOf" srcId="{2E8E06F6-75D2-4FA9-B23B-22505C74F238}" destId="{874B0EB6-4004-4BDB-BE49-E0248C02BB4D}" srcOrd="0" destOrd="0" presId="urn:microsoft.com/office/officeart/2008/layout/LinedList"/>
    <dgm:cxn modelId="{C87422AD-346E-4192-ADDF-CA360EE0567B}" srcId="{5652D9DE-3E3D-48AE-874F-2C7D79F89463}" destId="{0DBEB4AD-C067-493E-8BA0-304362D3C6AB}" srcOrd="2" destOrd="0" parTransId="{8DAE6C5F-ED96-4FBE-9C6C-B153D5551587}" sibTransId="{634765F9-E71C-42AB-BD62-3DA19F58F50A}"/>
    <dgm:cxn modelId="{AB0994BB-589F-4FD9-931F-D413FE36415C}" type="presOf" srcId="{5652D9DE-3E3D-48AE-874F-2C7D79F89463}" destId="{44D75C63-2812-4570-9FD7-7A0BB32B6D6C}" srcOrd="0" destOrd="0" presId="urn:microsoft.com/office/officeart/2008/layout/LinedList"/>
    <dgm:cxn modelId="{B1D316BD-96A7-45EE-A587-C4746339ADFE}" srcId="{5652D9DE-3E3D-48AE-874F-2C7D79F89463}" destId="{0E1E966E-429D-4542-BAC1-5209611AFD0A}" srcOrd="3" destOrd="0" parTransId="{BE6A974A-C67B-4798-9633-0D3CAE4F395C}" sibTransId="{454D8874-A03D-4632-BAB0-D6211BB01C12}"/>
    <dgm:cxn modelId="{C1D4ECC5-9539-464E-9DC5-4F3007713786}" srcId="{5652D9DE-3E3D-48AE-874F-2C7D79F89463}" destId="{C36EB6E5-B838-4AB0-A151-AD442EEC7737}" srcOrd="0" destOrd="0" parTransId="{8C49BE10-610B-4843-A8B3-9F2652CEFB8F}" sibTransId="{F22DC821-1F0F-4D65-9FB0-2E4B58F7355C}"/>
    <dgm:cxn modelId="{D62533CA-8897-42F1-89BC-FDD24F26580E}" type="presOf" srcId="{0E1E966E-429D-4542-BAC1-5209611AFD0A}" destId="{9A75AC55-04F5-4203-8FCF-3ADE6239E617}" srcOrd="0" destOrd="0" presId="urn:microsoft.com/office/officeart/2008/layout/LinedList"/>
    <dgm:cxn modelId="{3023BEDB-FF57-4594-A5E3-301863F49B1C}" srcId="{5652D9DE-3E3D-48AE-874F-2C7D79F89463}" destId="{C235FB00-7AA4-4B39-8D5B-C62488EAF72D}" srcOrd="4" destOrd="0" parTransId="{03A1A4A4-6CA9-4316-BF87-817C76C8EA98}" sibTransId="{22D3A363-5BFF-435E-96B6-2C2E73147817}"/>
    <dgm:cxn modelId="{A7E19781-DB65-4709-A75F-AD5C807BDEDF}" type="presParOf" srcId="{44D75C63-2812-4570-9FD7-7A0BB32B6D6C}" destId="{F7596567-64C3-405B-AA1A-3BD2857861A7}" srcOrd="0" destOrd="0" presId="urn:microsoft.com/office/officeart/2008/layout/LinedList"/>
    <dgm:cxn modelId="{159E7435-B038-4C86-8654-EDC2A94BAA06}" type="presParOf" srcId="{44D75C63-2812-4570-9FD7-7A0BB32B6D6C}" destId="{21FFA4E4-6EEE-47E6-8E17-BFFECBE6962C}" srcOrd="1" destOrd="0" presId="urn:microsoft.com/office/officeart/2008/layout/LinedList"/>
    <dgm:cxn modelId="{8119F617-D2C3-4A1E-A6B1-36FCDE54DC80}" type="presParOf" srcId="{21FFA4E4-6EEE-47E6-8E17-BFFECBE6962C}" destId="{658400B9-38BD-4DBC-8892-E49613E7DE13}" srcOrd="0" destOrd="0" presId="urn:microsoft.com/office/officeart/2008/layout/LinedList"/>
    <dgm:cxn modelId="{FE206E8E-CD81-4721-8D31-FEABCE9164CD}" type="presParOf" srcId="{21FFA4E4-6EEE-47E6-8E17-BFFECBE6962C}" destId="{51E5FD87-F4FA-4567-AAA5-E6EA8BB39811}" srcOrd="1" destOrd="0" presId="urn:microsoft.com/office/officeart/2008/layout/LinedList"/>
    <dgm:cxn modelId="{32E59DB5-50B4-47E2-9346-3A2EE23DBDE7}" type="presParOf" srcId="{44D75C63-2812-4570-9FD7-7A0BB32B6D6C}" destId="{864A94A5-F27C-4A77-9A83-54D9038C3BE9}" srcOrd="2" destOrd="0" presId="urn:microsoft.com/office/officeart/2008/layout/LinedList"/>
    <dgm:cxn modelId="{EE252E0E-57A8-49E8-BB64-6959FE5B3F7C}" type="presParOf" srcId="{44D75C63-2812-4570-9FD7-7A0BB32B6D6C}" destId="{07C0C2AC-9538-46B7-BFE1-970E4BB17CC5}" srcOrd="3" destOrd="0" presId="urn:microsoft.com/office/officeart/2008/layout/LinedList"/>
    <dgm:cxn modelId="{1B1595C4-E48B-4F5B-BC09-CC23A12699C7}" type="presParOf" srcId="{07C0C2AC-9538-46B7-BFE1-970E4BB17CC5}" destId="{874B0EB6-4004-4BDB-BE49-E0248C02BB4D}" srcOrd="0" destOrd="0" presId="urn:microsoft.com/office/officeart/2008/layout/LinedList"/>
    <dgm:cxn modelId="{CAC5EDB2-B7C2-4AB8-98CE-DAFF580FC1BC}" type="presParOf" srcId="{07C0C2AC-9538-46B7-BFE1-970E4BB17CC5}" destId="{25667215-9894-490F-B0B8-C9DF3E713871}" srcOrd="1" destOrd="0" presId="urn:microsoft.com/office/officeart/2008/layout/LinedList"/>
    <dgm:cxn modelId="{C43B9B75-E136-440D-8D0E-7601C385D948}" type="presParOf" srcId="{44D75C63-2812-4570-9FD7-7A0BB32B6D6C}" destId="{4A7743D6-BA0D-4D8D-A0FC-B3B51DE22895}" srcOrd="4" destOrd="0" presId="urn:microsoft.com/office/officeart/2008/layout/LinedList"/>
    <dgm:cxn modelId="{EE8129DB-123F-4AF7-940C-FDD031D507A8}" type="presParOf" srcId="{44D75C63-2812-4570-9FD7-7A0BB32B6D6C}" destId="{E1D4E591-DBB7-4F61-AF08-258D7D53AFEF}" srcOrd="5" destOrd="0" presId="urn:microsoft.com/office/officeart/2008/layout/LinedList"/>
    <dgm:cxn modelId="{D6E773F8-281F-4D9A-A143-DCDE933424D8}" type="presParOf" srcId="{E1D4E591-DBB7-4F61-AF08-258D7D53AFEF}" destId="{0648103D-A6A6-4B67-AE67-1534D657BC8F}" srcOrd="0" destOrd="0" presId="urn:microsoft.com/office/officeart/2008/layout/LinedList"/>
    <dgm:cxn modelId="{BDD6307F-7049-4D3F-BA28-88F4E1FD660C}" type="presParOf" srcId="{E1D4E591-DBB7-4F61-AF08-258D7D53AFEF}" destId="{F67A54F4-1A2A-4831-B470-5A3FCA0C108E}" srcOrd="1" destOrd="0" presId="urn:microsoft.com/office/officeart/2008/layout/LinedList"/>
    <dgm:cxn modelId="{942F4B33-DBF8-46C1-B535-5F08AB0139E1}" type="presParOf" srcId="{44D75C63-2812-4570-9FD7-7A0BB32B6D6C}" destId="{264BB16D-6205-4CFF-8561-0BDFF1D86E39}" srcOrd="6" destOrd="0" presId="urn:microsoft.com/office/officeart/2008/layout/LinedList"/>
    <dgm:cxn modelId="{B2E77619-E5A9-4674-B59B-DFB82981F5A7}" type="presParOf" srcId="{44D75C63-2812-4570-9FD7-7A0BB32B6D6C}" destId="{9DEA3499-A2FC-4605-AE3F-0A53B31BA87A}" srcOrd="7" destOrd="0" presId="urn:microsoft.com/office/officeart/2008/layout/LinedList"/>
    <dgm:cxn modelId="{F43BB836-5FF3-4727-B2BD-1CD26AB4A228}" type="presParOf" srcId="{9DEA3499-A2FC-4605-AE3F-0A53B31BA87A}" destId="{9A75AC55-04F5-4203-8FCF-3ADE6239E617}" srcOrd="0" destOrd="0" presId="urn:microsoft.com/office/officeart/2008/layout/LinedList"/>
    <dgm:cxn modelId="{9248FE87-ECFB-43C0-B7B6-376B8ED2C179}" type="presParOf" srcId="{9DEA3499-A2FC-4605-AE3F-0A53B31BA87A}" destId="{F522CC55-2C19-4FC0-B5CA-4D7967C2E14E}" srcOrd="1" destOrd="0" presId="urn:microsoft.com/office/officeart/2008/layout/LinedList"/>
    <dgm:cxn modelId="{5DC899C6-A503-4D63-AE37-1090E04CCE80}" type="presParOf" srcId="{44D75C63-2812-4570-9FD7-7A0BB32B6D6C}" destId="{11D16E4B-EA5A-4704-97DC-D70284E9BE8A}" srcOrd="8" destOrd="0" presId="urn:microsoft.com/office/officeart/2008/layout/LinedList"/>
    <dgm:cxn modelId="{705158F5-16A7-4807-A887-F8708EE97183}" type="presParOf" srcId="{44D75C63-2812-4570-9FD7-7A0BB32B6D6C}" destId="{09E24E25-820B-4413-A3FC-19CFC5D138B1}" srcOrd="9" destOrd="0" presId="urn:microsoft.com/office/officeart/2008/layout/LinedList"/>
    <dgm:cxn modelId="{AD373848-ACC6-46BD-B202-F18851B8D241}" type="presParOf" srcId="{09E24E25-820B-4413-A3FC-19CFC5D138B1}" destId="{4C401763-9DC8-412A-9C7C-B958C815C5C0}" srcOrd="0" destOrd="0" presId="urn:microsoft.com/office/officeart/2008/layout/LinedList"/>
    <dgm:cxn modelId="{93E3185C-810E-475E-BAD9-B3FBE4B1126A}" type="presParOf" srcId="{09E24E25-820B-4413-A3FC-19CFC5D138B1}" destId="{899E711E-780F-4220-A47F-276CE350F0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C07172-FF1E-4E93-BC12-6608ED2BD3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2646FED-453D-48E0-9DEB-35F4D3533317}">
      <dgm:prSet phldrT="[Text]"/>
      <dgm:spPr/>
      <dgm:t>
        <a:bodyPr/>
        <a:lstStyle/>
        <a:p>
          <a:r>
            <a:rPr lang="cs-CZ" dirty="0"/>
            <a:t>?</a:t>
          </a:r>
        </a:p>
      </dgm:t>
    </dgm:pt>
    <dgm:pt modelId="{80878B84-7BF0-4D12-80C3-2AB4AC752675}" type="parTrans" cxnId="{F919ED0C-17A2-41BD-AEFF-323FE1E93B68}">
      <dgm:prSet/>
      <dgm:spPr/>
      <dgm:t>
        <a:bodyPr/>
        <a:lstStyle/>
        <a:p>
          <a:endParaRPr lang="cs-CZ"/>
        </a:p>
      </dgm:t>
    </dgm:pt>
    <dgm:pt modelId="{E8C5C9FF-0ACD-430A-A13C-CE569F79DBDB}" type="sibTrans" cxnId="{F919ED0C-17A2-41BD-AEFF-323FE1E93B68}">
      <dgm:prSet/>
      <dgm:spPr/>
      <dgm:t>
        <a:bodyPr/>
        <a:lstStyle/>
        <a:p>
          <a:endParaRPr lang="cs-CZ"/>
        </a:p>
      </dgm:t>
    </dgm:pt>
    <dgm:pt modelId="{A8CC5B90-1EE0-4C88-8D0B-EF2A10F7E22C}">
      <dgm:prSet phldrT="[Text]"/>
      <dgm:spPr/>
      <dgm:t>
        <a:bodyPr/>
        <a:lstStyle/>
        <a:p>
          <a:r>
            <a:rPr lang="cs-CZ" dirty="0"/>
            <a:t>?</a:t>
          </a:r>
        </a:p>
      </dgm:t>
    </dgm:pt>
    <dgm:pt modelId="{796F29E4-635E-41A7-B054-7F88AA33D580}" type="parTrans" cxnId="{EAE461FA-6156-4AB1-942A-EB4DCF3DAE51}">
      <dgm:prSet/>
      <dgm:spPr/>
      <dgm:t>
        <a:bodyPr/>
        <a:lstStyle/>
        <a:p>
          <a:endParaRPr lang="cs-CZ"/>
        </a:p>
      </dgm:t>
    </dgm:pt>
    <dgm:pt modelId="{DCAAD0E2-382D-464A-93A3-601194E1E9F9}" type="sibTrans" cxnId="{EAE461FA-6156-4AB1-942A-EB4DCF3DAE51}">
      <dgm:prSet/>
      <dgm:spPr/>
      <dgm:t>
        <a:bodyPr/>
        <a:lstStyle/>
        <a:p>
          <a:endParaRPr lang="cs-CZ"/>
        </a:p>
      </dgm:t>
    </dgm:pt>
    <dgm:pt modelId="{876593E4-8B42-4FB0-A678-FCA59AB0C3D0}">
      <dgm:prSet phldrT="[Text]"/>
      <dgm:spPr/>
      <dgm:t>
        <a:bodyPr/>
        <a:lstStyle/>
        <a:p>
          <a:r>
            <a:rPr lang="cs-CZ" dirty="0"/>
            <a:t>hodnocení</a:t>
          </a:r>
        </a:p>
      </dgm:t>
    </dgm:pt>
    <dgm:pt modelId="{5278231B-F1A7-4C98-B1E8-8B6F93720041}" type="parTrans" cxnId="{DC69DEE9-B9C1-47CA-9542-56100926CFE2}">
      <dgm:prSet/>
      <dgm:spPr/>
      <dgm:t>
        <a:bodyPr/>
        <a:lstStyle/>
        <a:p>
          <a:endParaRPr lang="cs-CZ"/>
        </a:p>
      </dgm:t>
    </dgm:pt>
    <dgm:pt modelId="{EEC9E59E-D1E6-4346-BC05-E2A258BF6FF8}" type="sibTrans" cxnId="{DC69DEE9-B9C1-47CA-9542-56100926CFE2}">
      <dgm:prSet/>
      <dgm:spPr/>
      <dgm:t>
        <a:bodyPr/>
        <a:lstStyle/>
        <a:p>
          <a:endParaRPr lang="cs-CZ"/>
        </a:p>
      </dgm:t>
    </dgm:pt>
    <dgm:pt modelId="{EE25DD6E-CD9E-4038-B6DC-6703E2419AF6}" type="pres">
      <dgm:prSet presAssocID="{9BC07172-FF1E-4E93-BC12-6608ED2BD347}" presName="CompostProcess" presStyleCnt="0">
        <dgm:presLayoutVars>
          <dgm:dir/>
          <dgm:resizeHandles val="exact"/>
        </dgm:presLayoutVars>
      </dgm:prSet>
      <dgm:spPr/>
    </dgm:pt>
    <dgm:pt modelId="{164D9DAA-C006-4907-8452-D46696481EE4}" type="pres">
      <dgm:prSet presAssocID="{9BC07172-FF1E-4E93-BC12-6608ED2BD347}" presName="arrow" presStyleLbl="bgShp" presStyleIdx="0" presStyleCnt="1"/>
      <dgm:spPr/>
    </dgm:pt>
    <dgm:pt modelId="{1D48F675-510B-49E3-BB68-EA4B00CBEBF0}" type="pres">
      <dgm:prSet presAssocID="{9BC07172-FF1E-4E93-BC12-6608ED2BD347}" presName="linearProcess" presStyleCnt="0"/>
      <dgm:spPr/>
    </dgm:pt>
    <dgm:pt modelId="{59EBB1FA-A621-4470-AF7B-46FA782AF132}" type="pres">
      <dgm:prSet presAssocID="{32646FED-453D-48E0-9DEB-35F4D3533317}" presName="textNode" presStyleLbl="node1" presStyleIdx="0" presStyleCnt="3">
        <dgm:presLayoutVars>
          <dgm:bulletEnabled val="1"/>
        </dgm:presLayoutVars>
      </dgm:prSet>
      <dgm:spPr/>
    </dgm:pt>
    <dgm:pt modelId="{5B902E0C-263A-425A-8E3C-165917AEA015}" type="pres">
      <dgm:prSet presAssocID="{E8C5C9FF-0ACD-430A-A13C-CE569F79DBDB}" presName="sibTrans" presStyleCnt="0"/>
      <dgm:spPr/>
    </dgm:pt>
    <dgm:pt modelId="{57E2A684-DBA6-49DA-899E-C74B39C88C94}" type="pres">
      <dgm:prSet presAssocID="{A8CC5B90-1EE0-4C88-8D0B-EF2A10F7E22C}" presName="textNode" presStyleLbl="node1" presStyleIdx="1" presStyleCnt="3">
        <dgm:presLayoutVars>
          <dgm:bulletEnabled val="1"/>
        </dgm:presLayoutVars>
      </dgm:prSet>
      <dgm:spPr/>
    </dgm:pt>
    <dgm:pt modelId="{1B97B29D-DA75-4B04-977E-CA9771F5105D}" type="pres">
      <dgm:prSet presAssocID="{DCAAD0E2-382D-464A-93A3-601194E1E9F9}" presName="sibTrans" presStyleCnt="0"/>
      <dgm:spPr/>
    </dgm:pt>
    <dgm:pt modelId="{B5633609-44D3-4163-A38E-087FA3F21F3E}" type="pres">
      <dgm:prSet presAssocID="{876593E4-8B42-4FB0-A678-FCA59AB0C3D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919ED0C-17A2-41BD-AEFF-323FE1E93B68}" srcId="{9BC07172-FF1E-4E93-BC12-6608ED2BD347}" destId="{32646FED-453D-48E0-9DEB-35F4D3533317}" srcOrd="0" destOrd="0" parTransId="{80878B84-7BF0-4D12-80C3-2AB4AC752675}" sibTransId="{E8C5C9FF-0ACD-430A-A13C-CE569F79DBDB}"/>
    <dgm:cxn modelId="{B945244E-E06F-4762-8342-BCB732ED4504}" type="presOf" srcId="{32646FED-453D-48E0-9DEB-35F4D3533317}" destId="{59EBB1FA-A621-4470-AF7B-46FA782AF132}" srcOrd="0" destOrd="0" presId="urn:microsoft.com/office/officeart/2005/8/layout/hProcess9"/>
    <dgm:cxn modelId="{DE75AA4E-892E-462B-B332-D10025DDECE4}" type="presOf" srcId="{9BC07172-FF1E-4E93-BC12-6608ED2BD347}" destId="{EE25DD6E-CD9E-4038-B6DC-6703E2419AF6}" srcOrd="0" destOrd="0" presId="urn:microsoft.com/office/officeart/2005/8/layout/hProcess9"/>
    <dgm:cxn modelId="{2460059E-9A5C-4EC0-8901-1B06ED50E44D}" type="presOf" srcId="{A8CC5B90-1EE0-4C88-8D0B-EF2A10F7E22C}" destId="{57E2A684-DBA6-49DA-899E-C74B39C88C94}" srcOrd="0" destOrd="0" presId="urn:microsoft.com/office/officeart/2005/8/layout/hProcess9"/>
    <dgm:cxn modelId="{E68902BB-9045-4B22-ABB3-A743D14B025E}" type="presOf" srcId="{876593E4-8B42-4FB0-A678-FCA59AB0C3D0}" destId="{B5633609-44D3-4163-A38E-087FA3F21F3E}" srcOrd="0" destOrd="0" presId="urn:microsoft.com/office/officeart/2005/8/layout/hProcess9"/>
    <dgm:cxn modelId="{DC69DEE9-B9C1-47CA-9542-56100926CFE2}" srcId="{9BC07172-FF1E-4E93-BC12-6608ED2BD347}" destId="{876593E4-8B42-4FB0-A678-FCA59AB0C3D0}" srcOrd="2" destOrd="0" parTransId="{5278231B-F1A7-4C98-B1E8-8B6F93720041}" sibTransId="{EEC9E59E-D1E6-4346-BC05-E2A258BF6FF8}"/>
    <dgm:cxn modelId="{EAE461FA-6156-4AB1-942A-EB4DCF3DAE51}" srcId="{9BC07172-FF1E-4E93-BC12-6608ED2BD347}" destId="{A8CC5B90-1EE0-4C88-8D0B-EF2A10F7E22C}" srcOrd="1" destOrd="0" parTransId="{796F29E4-635E-41A7-B054-7F88AA33D580}" sibTransId="{DCAAD0E2-382D-464A-93A3-601194E1E9F9}"/>
    <dgm:cxn modelId="{2ED7019E-A5D9-4A75-A6CC-6CF87BBF964D}" type="presParOf" srcId="{EE25DD6E-CD9E-4038-B6DC-6703E2419AF6}" destId="{164D9DAA-C006-4907-8452-D46696481EE4}" srcOrd="0" destOrd="0" presId="urn:microsoft.com/office/officeart/2005/8/layout/hProcess9"/>
    <dgm:cxn modelId="{7537E446-D641-43E9-8669-F479EC2DB21A}" type="presParOf" srcId="{EE25DD6E-CD9E-4038-B6DC-6703E2419AF6}" destId="{1D48F675-510B-49E3-BB68-EA4B00CBEBF0}" srcOrd="1" destOrd="0" presId="urn:microsoft.com/office/officeart/2005/8/layout/hProcess9"/>
    <dgm:cxn modelId="{A92344FB-54EB-4512-A430-40A55B82E032}" type="presParOf" srcId="{1D48F675-510B-49E3-BB68-EA4B00CBEBF0}" destId="{59EBB1FA-A621-4470-AF7B-46FA782AF132}" srcOrd="0" destOrd="0" presId="urn:microsoft.com/office/officeart/2005/8/layout/hProcess9"/>
    <dgm:cxn modelId="{1B79876B-12E4-422C-BA41-1ACE2EC421F3}" type="presParOf" srcId="{1D48F675-510B-49E3-BB68-EA4B00CBEBF0}" destId="{5B902E0C-263A-425A-8E3C-165917AEA015}" srcOrd="1" destOrd="0" presId="urn:microsoft.com/office/officeart/2005/8/layout/hProcess9"/>
    <dgm:cxn modelId="{F3CBE719-2E4F-4A0D-BD37-A9DD2E769AF9}" type="presParOf" srcId="{1D48F675-510B-49E3-BB68-EA4B00CBEBF0}" destId="{57E2A684-DBA6-49DA-899E-C74B39C88C94}" srcOrd="2" destOrd="0" presId="urn:microsoft.com/office/officeart/2005/8/layout/hProcess9"/>
    <dgm:cxn modelId="{C6C1B441-71D7-40BF-B6F4-E1DDE6E35875}" type="presParOf" srcId="{1D48F675-510B-49E3-BB68-EA4B00CBEBF0}" destId="{1B97B29D-DA75-4B04-977E-CA9771F5105D}" srcOrd="3" destOrd="0" presId="urn:microsoft.com/office/officeart/2005/8/layout/hProcess9"/>
    <dgm:cxn modelId="{B5AF468E-A02A-4AB1-91C7-0F7ACEE8F598}" type="presParOf" srcId="{1D48F675-510B-49E3-BB68-EA4B00CBEBF0}" destId="{B5633609-44D3-4163-A38E-087FA3F21F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3FA0B1-5113-42F6-9B24-BA7C645EF1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EFCED44-CBF9-49C0-9A06-CDF2E6EC5FF9}">
      <dgm:prSet/>
      <dgm:spPr/>
      <dgm:t>
        <a:bodyPr/>
        <a:lstStyle/>
        <a:p>
          <a:r>
            <a:rPr lang="cs-CZ"/>
            <a:t>Buďme spravedliví nejen při hodnocení.</a:t>
          </a:r>
          <a:endParaRPr lang="en-US"/>
        </a:p>
      </dgm:t>
    </dgm:pt>
    <dgm:pt modelId="{4AF34ECF-F6C8-4697-BB37-2FD8026E823D}" type="parTrans" cxnId="{C83194EE-ED67-49BC-9155-0C881FFDA062}">
      <dgm:prSet/>
      <dgm:spPr/>
      <dgm:t>
        <a:bodyPr/>
        <a:lstStyle/>
        <a:p>
          <a:endParaRPr lang="en-US"/>
        </a:p>
      </dgm:t>
    </dgm:pt>
    <dgm:pt modelId="{FDE95F97-44DA-4DD4-ABAB-813AC2A575B0}" type="sibTrans" cxnId="{C83194EE-ED67-49BC-9155-0C881FFDA062}">
      <dgm:prSet/>
      <dgm:spPr/>
      <dgm:t>
        <a:bodyPr/>
        <a:lstStyle/>
        <a:p>
          <a:endParaRPr lang="en-US"/>
        </a:p>
      </dgm:t>
    </dgm:pt>
    <dgm:pt modelId="{B3959914-03E1-4BEF-A4BB-48890B1036EB}">
      <dgm:prSet/>
      <dgm:spPr/>
      <dgm:t>
        <a:bodyPr/>
        <a:lstStyle/>
        <a:p>
          <a:r>
            <a:rPr lang="cs-CZ"/>
            <a:t>HH</a:t>
          </a:r>
          <a:endParaRPr lang="en-US"/>
        </a:p>
      </dgm:t>
    </dgm:pt>
    <dgm:pt modelId="{0A422094-FF7D-4E8B-80C4-5D5CBE53C7C9}" type="parTrans" cxnId="{6DEA5F48-9FC2-4536-B44A-BDEEAC0D7DA9}">
      <dgm:prSet/>
      <dgm:spPr/>
      <dgm:t>
        <a:bodyPr/>
        <a:lstStyle/>
        <a:p>
          <a:endParaRPr lang="en-US"/>
        </a:p>
      </dgm:t>
    </dgm:pt>
    <dgm:pt modelId="{CACAEA9F-4046-4C1A-98BD-506A07F3F0A7}" type="sibTrans" cxnId="{6DEA5F48-9FC2-4536-B44A-BDEEAC0D7DA9}">
      <dgm:prSet/>
      <dgm:spPr/>
      <dgm:t>
        <a:bodyPr/>
        <a:lstStyle/>
        <a:p>
          <a:endParaRPr lang="en-US"/>
        </a:p>
      </dgm:t>
    </dgm:pt>
    <dgm:pt modelId="{59D5B3F2-09F4-4B1A-9108-6993C1C6A0D8}" type="pres">
      <dgm:prSet presAssocID="{2E3FA0B1-5113-42F6-9B24-BA7C645EF1D9}" presName="root" presStyleCnt="0">
        <dgm:presLayoutVars>
          <dgm:dir/>
          <dgm:resizeHandles val="exact"/>
        </dgm:presLayoutVars>
      </dgm:prSet>
      <dgm:spPr/>
    </dgm:pt>
    <dgm:pt modelId="{BECCCB81-FA96-45FD-98BE-C4CFE7FC132D}" type="pres">
      <dgm:prSet presAssocID="{0EFCED44-CBF9-49C0-9A06-CDF2E6EC5FF9}" presName="compNode" presStyleCnt="0"/>
      <dgm:spPr/>
    </dgm:pt>
    <dgm:pt modelId="{FD59F925-43EB-4F1A-8DDB-1FD984D2F1D0}" type="pres">
      <dgm:prSet presAssocID="{0EFCED44-CBF9-49C0-9A06-CDF2E6EC5FF9}" presName="bgRect" presStyleLbl="bgShp" presStyleIdx="0" presStyleCnt="2"/>
      <dgm:spPr/>
    </dgm:pt>
    <dgm:pt modelId="{DF6B119D-6E2F-42BD-AF52-CF05419BC0E1}" type="pres">
      <dgm:prSet presAssocID="{0EFCED44-CBF9-49C0-9A06-CDF2E6EC5F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3C7DA67-3130-413F-8785-49C8A09697F9}" type="pres">
      <dgm:prSet presAssocID="{0EFCED44-CBF9-49C0-9A06-CDF2E6EC5FF9}" presName="spaceRect" presStyleCnt="0"/>
      <dgm:spPr/>
    </dgm:pt>
    <dgm:pt modelId="{AFCF4FB5-C033-4B58-A6DD-0BC9FBA0DFF1}" type="pres">
      <dgm:prSet presAssocID="{0EFCED44-CBF9-49C0-9A06-CDF2E6EC5FF9}" presName="parTx" presStyleLbl="revTx" presStyleIdx="0" presStyleCnt="2">
        <dgm:presLayoutVars>
          <dgm:chMax val="0"/>
          <dgm:chPref val="0"/>
        </dgm:presLayoutVars>
      </dgm:prSet>
      <dgm:spPr/>
    </dgm:pt>
    <dgm:pt modelId="{BBE9B426-AEE5-48FA-8782-90596E775165}" type="pres">
      <dgm:prSet presAssocID="{FDE95F97-44DA-4DD4-ABAB-813AC2A575B0}" presName="sibTrans" presStyleCnt="0"/>
      <dgm:spPr/>
    </dgm:pt>
    <dgm:pt modelId="{047E67D7-0CFC-406A-9B88-D498E5AD6FBD}" type="pres">
      <dgm:prSet presAssocID="{B3959914-03E1-4BEF-A4BB-48890B1036EB}" presName="compNode" presStyleCnt="0"/>
      <dgm:spPr/>
    </dgm:pt>
    <dgm:pt modelId="{C01D94E2-0F21-4DA3-9E7E-3C2C099FAACC}" type="pres">
      <dgm:prSet presAssocID="{B3959914-03E1-4BEF-A4BB-48890B1036EB}" presName="bgRect" presStyleLbl="bgShp" presStyleIdx="1" presStyleCnt="2"/>
      <dgm:spPr/>
    </dgm:pt>
    <dgm:pt modelId="{1C73C768-B761-4104-9FB5-E7FA8889827A}" type="pres">
      <dgm:prSet presAssocID="{B3959914-03E1-4BEF-A4BB-48890B1036E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AE076F3-41A0-441C-B9A7-98F093D273F4}" type="pres">
      <dgm:prSet presAssocID="{B3959914-03E1-4BEF-A4BB-48890B1036EB}" presName="spaceRect" presStyleCnt="0"/>
      <dgm:spPr/>
    </dgm:pt>
    <dgm:pt modelId="{BADBDB7F-C5C4-44E1-9875-21D88EE06675}" type="pres">
      <dgm:prSet presAssocID="{B3959914-03E1-4BEF-A4BB-48890B1036E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12C3468-50B5-499B-BE4F-A16A169AD55B}" type="presOf" srcId="{B3959914-03E1-4BEF-A4BB-48890B1036EB}" destId="{BADBDB7F-C5C4-44E1-9875-21D88EE06675}" srcOrd="0" destOrd="0" presId="urn:microsoft.com/office/officeart/2018/2/layout/IconVerticalSolidList"/>
    <dgm:cxn modelId="{6DEA5F48-9FC2-4536-B44A-BDEEAC0D7DA9}" srcId="{2E3FA0B1-5113-42F6-9B24-BA7C645EF1D9}" destId="{B3959914-03E1-4BEF-A4BB-48890B1036EB}" srcOrd="1" destOrd="0" parTransId="{0A422094-FF7D-4E8B-80C4-5D5CBE53C7C9}" sibTransId="{CACAEA9F-4046-4C1A-98BD-506A07F3F0A7}"/>
    <dgm:cxn modelId="{1F151393-94AA-446C-98AE-77A84FA07329}" type="presOf" srcId="{2E3FA0B1-5113-42F6-9B24-BA7C645EF1D9}" destId="{59D5B3F2-09F4-4B1A-9108-6993C1C6A0D8}" srcOrd="0" destOrd="0" presId="urn:microsoft.com/office/officeart/2018/2/layout/IconVerticalSolidList"/>
    <dgm:cxn modelId="{6AE7B7B3-1CB0-4090-9F77-741D1F797D3C}" type="presOf" srcId="{0EFCED44-CBF9-49C0-9A06-CDF2E6EC5FF9}" destId="{AFCF4FB5-C033-4B58-A6DD-0BC9FBA0DFF1}" srcOrd="0" destOrd="0" presId="urn:microsoft.com/office/officeart/2018/2/layout/IconVerticalSolidList"/>
    <dgm:cxn modelId="{C83194EE-ED67-49BC-9155-0C881FFDA062}" srcId="{2E3FA0B1-5113-42F6-9B24-BA7C645EF1D9}" destId="{0EFCED44-CBF9-49C0-9A06-CDF2E6EC5FF9}" srcOrd="0" destOrd="0" parTransId="{4AF34ECF-F6C8-4697-BB37-2FD8026E823D}" sibTransId="{FDE95F97-44DA-4DD4-ABAB-813AC2A575B0}"/>
    <dgm:cxn modelId="{66FAD82F-5047-414D-96E4-46EBBAD8B74B}" type="presParOf" srcId="{59D5B3F2-09F4-4B1A-9108-6993C1C6A0D8}" destId="{BECCCB81-FA96-45FD-98BE-C4CFE7FC132D}" srcOrd="0" destOrd="0" presId="urn:microsoft.com/office/officeart/2018/2/layout/IconVerticalSolidList"/>
    <dgm:cxn modelId="{681E3865-246B-4218-A849-ABE8C4B37418}" type="presParOf" srcId="{BECCCB81-FA96-45FD-98BE-C4CFE7FC132D}" destId="{FD59F925-43EB-4F1A-8DDB-1FD984D2F1D0}" srcOrd="0" destOrd="0" presId="urn:microsoft.com/office/officeart/2018/2/layout/IconVerticalSolidList"/>
    <dgm:cxn modelId="{CCFF298C-B5D5-4824-9DB2-2F4990AB55B2}" type="presParOf" srcId="{BECCCB81-FA96-45FD-98BE-C4CFE7FC132D}" destId="{DF6B119D-6E2F-42BD-AF52-CF05419BC0E1}" srcOrd="1" destOrd="0" presId="urn:microsoft.com/office/officeart/2018/2/layout/IconVerticalSolidList"/>
    <dgm:cxn modelId="{D63A142D-DD09-4088-8E0A-198D654E1810}" type="presParOf" srcId="{BECCCB81-FA96-45FD-98BE-C4CFE7FC132D}" destId="{73C7DA67-3130-413F-8785-49C8A09697F9}" srcOrd="2" destOrd="0" presId="urn:microsoft.com/office/officeart/2018/2/layout/IconVerticalSolidList"/>
    <dgm:cxn modelId="{4448A190-52A8-452C-82AC-998BCB412320}" type="presParOf" srcId="{BECCCB81-FA96-45FD-98BE-C4CFE7FC132D}" destId="{AFCF4FB5-C033-4B58-A6DD-0BC9FBA0DFF1}" srcOrd="3" destOrd="0" presId="urn:microsoft.com/office/officeart/2018/2/layout/IconVerticalSolidList"/>
    <dgm:cxn modelId="{84B3CADF-F431-4522-A4B7-9F3219F8D7BA}" type="presParOf" srcId="{59D5B3F2-09F4-4B1A-9108-6993C1C6A0D8}" destId="{BBE9B426-AEE5-48FA-8782-90596E775165}" srcOrd="1" destOrd="0" presId="urn:microsoft.com/office/officeart/2018/2/layout/IconVerticalSolidList"/>
    <dgm:cxn modelId="{4D89B128-F98F-4706-AA59-AA2399F4F2CD}" type="presParOf" srcId="{59D5B3F2-09F4-4B1A-9108-6993C1C6A0D8}" destId="{047E67D7-0CFC-406A-9B88-D498E5AD6FBD}" srcOrd="2" destOrd="0" presId="urn:microsoft.com/office/officeart/2018/2/layout/IconVerticalSolidList"/>
    <dgm:cxn modelId="{D9242CEB-276B-4474-B181-BBCE429B78DF}" type="presParOf" srcId="{047E67D7-0CFC-406A-9B88-D498E5AD6FBD}" destId="{C01D94E2-0F21-4DA3-9E7E-3C2C099FAACC}" srcOrd="0" destOrd="0" presId="urn:microsoft.com/office/officeart/2018/2/layout/IconVerticalSolidList"/>
    <dgm:cxn modelId="{EA152552-D6F0-4188-8377-E8F5E3196E0E}" type="presParOf" srcId="{047E67D7-0CFC-406A-9B88-D498E5AD6FBD}" destId="{1C73C768-B761-4104-9FB5-E7FA8889827A}" srcOrd="1" destOrd="0" presId="urn:microsoft.com/office/officeart/2018/2/layout/IconVerticalSolidList"/>
    <dgm:cxn modelId="{0C32BB89-2AA8-4579-974D-57BD20C9A7AE}" type="presParOf" srcId="{047E67D7-0CFC-406A-9B88-D498E5AD6FBD}" destId="{FAE076F3-41A0-441C-B9A7-98F093D273F4}" srcOrd="2" destOrd="0" presId="urn:microsoft.com/office/officeart/2018/2/layout/IconVerticalSolidList"/>
    <dgm:cxn modelId="{B87FBFC7-9607-496F-AADF-3452D219DF98}" type="presParOf" srcId="{047E67D7-0CFC-406A-9B88-D498E5AD6FBD}" destId="{BADBDB7F-C5C4-44E1-9875-21D88EE066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13A40-0689-417E-8AB8-8F843A690FF5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F20AF40-AF9A-49F2-A9F2-22CFC0518531}">
      <dgm:prSet/>
      <dgm:spPr/>
      <dgm:t>
        <a:bodyPr/>
        <a:lstStyle/>
        <a:p>
          <a:r>
            <a:rPr lang="cs-CZ"/>
            <a:t>Porovnání</a:t>
          </a:r>
          <a:r>
            <a:rPr lang="cs-CZ" b="1"/>
            <a:t> </a:t>
          </a:r>
          <a:r>
            <a:rPr lang="cs-CZ"/>
            <a:t>výsledků  </a:t>
          </a:r>
          <a:r>
            <a:rPr lang="cs-CZ" b="1"/>
            <a:t>s žádoucím stavem </a:t>
          </a:r>
          <a:r>
            <a:rPr lang="cs-CZ"/>
            <a:t>(cíli). </a:t>
          </a:r>
          <a:endParaRPr lang="en-US"/>
        </a:p>
      </dgm:t>
    </dgm:pt>
    <dgm:pt modelId="{77653FA3-84B6-49BE-BB0E-0C11CDFA870B}" type="parTrans" cxnId="{09D6944E-37D3-44E3-BE36-F1E8ADF65CB4}">
      <dgm:prSet/>
      <dgm:spPr/>
      <dgm:t>
        <a:bodyPr/>
        <a:lstStyle/>
        <a:p>
          <a:endParaRPr lang="en-US"/>
        </a:p>
      </dgm:t>
    </dgm:pt>
    <dgm:pt modelId="{AA22F4F0-0E1A-46A3-8D34-557E7F7F9978}" type="sibTrans" cxnId="{09D6944E-37D3-44E3-BE36-F1E8ADF65CB4}">
      <dgm:prSet/>
      <dgm:spPr/>
      <dgm:t>
        <a:bodyPr/>
        <a:lstStyle/>
        <a:p>
          <a:endParaRPr lang="en-US"/>
        </a:p>
      </dgm:t>
    </dgm:pt>
    <dgm:pt modelId="{7131E9C8-7819-462C-9184-6AAF5AFABD10}">
      <dgm:prSet/>
      <dgm:spPr/>
      <dgm:t>
        <a:bodyPr/>
        <a:lstStyle/>
        <a:p>
          <a:r>
            <a:rPr lang="cs-CZ"/>
            <a:t>Posuzování podle stanovených </a:t>
          </a:r>
          <a:r>
            <a:rPr lang="cs-CZ" b="1"/>
            <a:t>kritérií a indikátorů.</a:t>
          </a:r>
          <a:endParaRPr lang="en-US"/>
        </a:p>
      </dgm:t>
    </dgm:pt>
    <dgm:pt modelId="{557442CA-9648-4840-97B4-E340B5163A31}" type="parTrans" cxnId="{0158600C-D58C-4352-B538-879CE5E36858}">
      <dgm:prSet/>
      <dgm:spPr/>
      <dgm:t>
        <a:bodyPr/>
        <a:lstStyle/>
        <a:p>
          <a:endParaRPr lang="en-US"/>
        </a:p>
      </dgm:t>
    </dgm:pt>
    <dgm:pt modelId="{6781EB61-839B-4D38-A22C-0DBE2072DCC3}" type="sibTrans" cxnId="{0158600C-D58C-4352-B538-879CE5E36858}">
      <dgm:prSet/>
      <dgm:spPr/>
      <dgm:t>
        <a:bodyPr/>
        <a:lstStyle/>
        <a:p>
          <a:endParaRPr lang="en-US"/>
        </a:p>
      </dgm:t>
    </dgm:pt>
    <dgm:pt modelId="{FD58F3B1-2601-44B2-AB52-E0FC7FD3047F}">
      <dgm:prSet/>
      <dgm:spPr/>
      <dgm:t>
        <a:bodyPr/>
        <a:lstStyle/>
        <a:p>
          <a:r>
            <a:rPr lang="cs-CZ"/>
            <a:t>Užívání </a:t>
          </a:r>
          <a:r>
            <a:rPr lang="cs-CZ" b="1"/>
            <a:t>popisného a srozumitelného jazyka</a:t>
          </a:r>
          <a:r>
            <a:rPr lang="cs-CZ"/>
            <a:t>. </a:t>
          </a:r>
          <a:endParaRPr lang="en-US"/>
        </a:p>
      </dgm:t>
    </dgm:pt>
    <dgm:pt modelId="{BFD00505-CB07-4C7C-AA24-A1AF9D49FC62}" type="parTrans" cxnId="{68328DF6-FFE0-404E-BA18-64DAA259BA90}">
      <dgm:prSet/>
      <dgm:spPr/>
      <dgm:t>
        <a:bodyPr/>
        <a:lstStyle/>
        <a:p>
          <a:endParaRPr lang="cs-CZ"/>
        </a:p>
      </dgm:t>
    </dgm:pt>
    <dgm:pt modelId="{65284ADA-70B8-4E18-9A45-25658E2FDC8A}" type="sibTrans" cxnId="{68328DF6-FFE0-404E-BA18-64DAA259BA90}">
      <dgm:prSet/>
      <dgm:spPr/>
      <dgm:t>
        <a:bodyPr/>
        <a:lstStyle/>
        <a:p>
          <a:endParaRPr lang="cs-CZ"/>
        </a:p>
      </dgm:t>
    </dgm:pt>
    <dgm:pt modelId="{F90FD89D-A395-4E67-BB4F-08F0FE75CFE2}">
      <dgm:prSet/>
      <dgm:spPr/>
      <dgm:t>
        <a:bodyPr/>
        <a:lstStyle/>
        <a:p>
          <a:r>
            <a:rPr lang="cs-CZ"/>
            <a:t>Formulace </a:t>
          </a:r>
          <a:r>
            <a:rPr lang="cs-CZ" b="1"/>
            <a:t>hodnoticích výroků, opatření </a:t>
          </a:r>
          <a:r>
            <a:rPr lang="cs-CZ"/>
            <a:t>a osobních </a:t>
          </a:r>
          <a:r>
            <a:rPr lang="cs-CZ" b="1"/>
            <a:t>cílů</a:t>
          </a:r>
          <a:r>
            <a:rPr lang="cs-CZ"/>
            <a:t>.</a:t>
          </a:r>
          <a:endParaRPr lang="en-US"/>
        </a:p>
      </dgm:t>
    </dgm:pt>
    <dgm:pt modelId="{639E13C7-75AB-434C-A72A-F88168B5828F}" type="parTrans" cxnId="{F067A7FE-38F0-4819-8B93-67837392E256}">
      <dgm:prSet/>
      <dgm:spPr/>
      <dgm:t>
        <a:bodyPr/>
        <a:lstStyle/>
        <a:p>
          <a:endParaRPr lang="cs-CZ"/>
        </a:p>
      </dgm:t>
    </dgm:pt>
    <dgm:pt modelId="{B545721E-F285-4467-BE96-B35ABD17B89A}" type="sibTrans" cxnId="{F067A7FE-38F0-4819-8B93-67837392E256}">
      <dgm:prSet/>
      <dgm:spPr/>
      <dgm:t>
        <a:bodyPr/>
        <a:lstStyle/>
        <a:p>
          <a:endParaRPr lang="cs-CZ"/>
        </a:p>
      </dgm:t>
    </dgm:pt>
    <dgm:pt modelId="{F4A5FA6D-8B44-47B7-88FF-E848D564CCED}">
      <dgm:prSet/>
      <dgm:spPr/>
      <dgm:t>
        <a:bodyPr/>
        <a:lstStyle/>
        <a:p>
          <a:r>
            <a:rPr lang="cs-CZ" b="1" dirty="0"/>
            <a:t>Vhodné</a:t>
          </a:r>
          <a:r>
            <a:rPr lang="cs-CZ" dirty="0"/>
            <a:t> vyučovací a učební </a:t>
          </a:r>
          <a:r>
            <a:rPr lang="cs-CZ" b="1" dirty="0"/>
            <a:t>strategie.</a:t>
          </a:r>
          <a:endParaRPr lang="en-US" dirty="0"/>
        </a:p>
      </dgm:t>
    </dgm:pt>
    <dgm:pt modelId="{9CA8DFC3-C5E4-404A-BE15-A6E247B7CA4F}" type="parTrans" cxnId="{1015E09E-28DE-4E3E-B194-06A73D402494}">
      <dgm:prSet/>
      <dgm:spPr/>
      <dgm:t>
        <a:bodyPr/>
        <a:lstStyle/>
        <a:p>
          <a:endParaRPr lang="cs-CZ"/>
        </a:p>
      </dgm:t>
    </dgm:pt>
    <dgm:pt modelId="{DDFFFCAB-966C-4ADD-A549-03970759340A}" type="sibTrans" cxnId="{1015E09E-28DE-4E3E-B194-06A73D402494}">
      <dgm:prSet/>
      <dgm:spPr/>
      <dgm:t>
        <a:bodyPr/>
        <a:lstStyle/>
        <a:p>
          <a:endParaRPr lang="cs-CZ"/>
        </a:p>
      </dgm:t>
    </dgm:pt>
    <dgm:pt modelId="{3F180437-0F2C-4A49-95FF-D2E3DD5C8E31}" type="pres">
      <dgm:prSet presAssocID="{53E13A40-0689-417E-8AB8-8F843A690FF5}" presName="vert0" presStyleCnt="0">
        <dgm:presLayoutVars>
          <dgm:dir/>
          <dgm:animOne val="branch"/>
          <dgm:animLvl val="lvl"/>
        </dgm:presLayoutVars>
      </dgm:prSet>
      <dgm:spPr/>
    </dgm:pt>
    <dgm:pt modelId="{591C172B-07F1-4ACC-B20C-ACEEF61B2DF9}" type="pres">
      <dgm:prSet presAssocID="{CF20AF40-AF9A-49F2-A9F2-22CFC0518531}" presName="thickLine" presStyleLbl="alignNode1" presStyleIdx="0" presStyleCnt="5"/>
      <dgm:spPr/>
    </dgm:pt>
    <dgm:pt modelId="{80DC2220-425B-4649-9A16-0EF9AE1F6C16}" type="pres">
      <dgm:prSet presAssocID="{CF20AF40-AF9A-49F2-A9F2-22CFC0518531}" presName="horz1" presStyleCnt="0"/>
      <dgm:spPr/>
    </dgm:pt>
    <dgm:pt modelId="{8D2175F0-DB26-4497-8120-FA718EE08E68}" type="pres">
      <dgm:prSet presAssocID="{CF20AF40-AF9A-49F2-A9F2-22CFC0518531}" presName="tx1" presStyleLbl="revTx" presStyleIdx="0" presStyleCnt="5"/>
      <dgm:spPr/>
    </dgm:pt>
    <dgm:pt modelId="{B0EF6529-5A9A-4F53-8882-6092A83F5C09}" type="pres">
      <dgm:prSet presAssocID="{CF20AF40-AF9A-49F2-A9F2-22CFC0518531}" presName="vert1" presStyleCnt="0"/>
      <dgm:spPr/>
    </dgm:pt>
    <dgm:pt modelId="{9021FDDE-7B68-4BBA-BDAA-A8ED77749B8F}" type="pres">
      <dgm:prSet presAssocID="{7131E9C8-7819-462C-9184-6AAF5AFABD10}" presName="thickLine" presStyleLbl="alignNode1" presStyleIdx="1" presStyleCnt="5"/>
      <dgm:spPr/>
    </dgm:pt>
    <dgm:pt modelId="{06AA34B8-BA3E-4702-A70E-22BD99AF2A0F}" type="pres">
      <dgm:prSet presAssocID="{7131E9C8-7819-462C-9184-6AAF5AFABD10}" presName="horz1" presStyleCnt="0"/>
      <dgm:spPr/>
    </dgm:pt>
    <dgm:pt modelId="{05842145-B695-4806-9F3D-7057B1BC4EE6}" type="pres">
      <dgm:prSet presAssocID="{7131E9C8-7819-462C-9184-6AAF5AFABD10}" presName="tx1" presStyleLbl="revTx" presStyleIdx="1" presStyleCnt="5"/>
      <dgm:spPr/>
    </dgm:pt>
    <dgm:pt modelId="{89237CEA-DEB1-425D-9DBD-BA1376E56A5B}" type="pres">
      <dgm:prSet presAssocID="{7131E9C8-7819-462C-9184-6AAF5AFABD10}" presName="vert1" presStyleCnt="0"/>
      <dgm:spPr/>
    </dgm:pt>
    <dgm:pt modelId="{6B2EA113-B9EB-458D-9C33-798362B3501E}" type="pres">
      <dgm:prSet presAssocID="{F4A5FA6D-8B44-47B7-88FF-E848D564CCED}" presName="thickLine" presStyleLbl="alignNode1" presStyleIdx="2" presStyleCnt="5"/>
      <dgm:spPr/>
    </dgm:pt>
    <dgm:pt modelId="{CBD4BB24-1C2E-4EA5-837C-9FF7649BCD6B}" type="pres">
      <dgm:prSet presAssocID="{F4A5FA6D-8B44-47B7-88FF-E848D564CCED}" presName="horz1" presStyleCnt="0"/>
      <dgm:spPr/>
    </dgm:pt>
    <dgm:pt modelId="{36B4110C-EB73-43DE-85F3-2628434E9B6C}" type="pres">
      <dgm:prSet presAssocID="{F4A5FA6D-8B44-47B7-88FF-E848D564CCED}" presName="tx1" presStyleLbl="revTx" presStyleIdx="2" presStyleCnt="5"/>
      <dgm:spPr/>
    </dgm:pt>
    <dgm:pt modelId="{F19223A2-4D44-4338-9893-7E05FB950654}" type="pres">
      <dgm:prSet presAssocID="{F4A5FA6D-8B44-47B7-88FF-E848D564CCED}" presName="vert1" presStyleCnt="0"/>
      <dgm:spPr/>
    </dgm:pt>
    <dgm:pt modelId="{9B4F4D8A-928A-4ADD-8512-663A1FC86D4F}" type="pres">
      <dgm:prSet presAssocID="{F90FD89D-A395-4E67-BB4F-08F0FE75CFE2}" presName="thickLine" presStyleLbl="alignNode1" presStyleIdx="3" presStyleCnt="5"/>
      <dgm:spPr/>
    </dgm:pt>
    <dgm:pt modelId="{5257BD82-DCF1-4CED-B4AE-D071124F005E}" type="pres">
      <dgm:prSet presAssocID="{F90FD89D-A395-4E67-BB4F-08F0FE75CFE2}" presName="horz1" presStyleCnt="0"/>
      <dgm:spPr/>
    </dgm:pt>
    <dgm:pt modelId="{5BC11FB6-A7E7-4C10-9BB8-D6D7411F6834}" type="pres">
      <dgm:prSet presAssocID="{F90FD89D-A395-4E67-BB4F-08F0FE75CFE2}" presName="tx1" presStyleLbl="revTx" presStyleIdx="3" presStyleCnt="5"/>
      <dgm:spPr/>
    </dgm:pt>
    <dgm:pt modelId="{01EEA827-B337-41EB-A365-86EEEFBCA635}" type="pres">
      <dgm:prSet presAssocID="{F90FD89D-A395-4E67-BB4F-08F0FE75CFE2}" presName="vert1" presStyleCnt="0"/>
      <dgm:spPr/>
    </dgm:pt>
    <dgm:pt modelId="{B9B16F9A-C9B2-4DF1-9638-2BE1A020C8E2}" type="pres">
      <dgm:prSet presAssocID="{FD58F3B1-2601-44B2-AB52-E0FC7FD3047F}" presName="thickLine" presStyleLbl="alignNode1" presStyleIdx="4" presStyleCnt="5"/>
      <dgm:spPr/>
    </dgm:pt>
    <dgm:pt modelId="{6C7B75F3-FD1D-43FE-962B-A8C07C48885A}" type="pres">
      <dgm:prSet presAssocID="{FD58F3B1-2601-44B2-AB52-E0FC7FD3047F}" presName="horz1" presStyleCnt="0"/>
      <dgm:spPr/>
    </dgm:pt>
    <dgm:pt modelId="{A2C3039F-1E28-42CF-9A6B-FC3ECF6662F1}" type="pres">
      <dgm:prSet presAssocID="{FD58F3B1-2601-44B2-AB52-E0FC7FD3047F}" presName="tx1" presStyleLbl="revTx" presStyleIdx="4" presStyleCnt="5"/>
      <dgm:spPr/>
    </dgm:pt>
    <dgm:pt modelId="{E45F3CEF-B42C-4522-9ECE-91F6F2A46702}" type="pres">
      <dgm:prSet presAssocID="{FD58F3B1-2601-44B2-AB52-E0FC7FD3047F}" presName="vert1" presStyleCnt="0"/>
      <dgm:spPr/>
    </dgm:pt>
  </dgm:ptLst>
  <dgm:cxnLst>
    <dgm:cxn modelId="{0158600C-D58C-4352-B538-879CE5E36858}" srcId="{53E13A40-0689-417E-8AB8-8F843A690FF5}" destId="{7131E9C8-7819-462C-9184-6AAF5AFABD10}" srcOrd="1" destOrd="0" parTransId="{557442CA-9648-4840-97B4-E340B5163A31}" sibTransId="{6781EB61-839B-4D38-A22C-0DBE2072DCC3}"/>
    <dgm:cxn modelId="{C0F03226-8317-4D89-815A-9B4B7FCDF25B}" type="presOf" srcId="{F90FD89D-A395-4E67-BB4F-08F0FE75CFE2}" destId="{5BC11FB6-A7E7-4C10-9BB8-D6D7411F6834}" srcOrd="0" destOrd="0" presId="urn:microsoft.com/office/officeart/2008/layout/LinedList"/>
    <dgm:cxn modelId="{EB020C61-1A7D-4D75-8E00-B9D014D48334}" type="presOf" srcId="{53E13A40-0689-417E-8AB8-8F843A690FF5}" destId="{3F180437-0F2C-4A49-95FF-D2E3DD5C8E31}" srcOrd="0" destOrd="0" presId="urn:microsoft.com/office/officeart/2008/layout/LinedList"/>
    <dgm:cxn modelId="{89E9394B-F315-451D-A044-B7653E2D3983}" type="presOf" srcId="{CF20AF40-AF9A-49F2-A9F2-22CFC0518531}" destId="{8D2175F0-DB26-4497-8120-FA718EE08E68}" srcOrd="0" destOrd="0" presId="urn:microsoft.com/office/officeart/2008/layout/LinedList"/>
    <dgm:cxn modelId="{09D6944E-37D3-44E3-BE36-F1E8ADF65CB4}" srcId="{53E13A40-0689-417E-8AB8-8F843A690FF5}" destId="{CF20AF40-AF9A-49F2-A9F2-22CFC0518531}" srcOrd="0" destOrd="0" parTransId="{77653FA3-84B6-49BE-BB0E-0C11CDFA870B}" sibTransId="{AA22F4F0-0E1A-46A3-8D34-557E7F7F9978}"/>
    <dgm:cxn modelId="{4AB75D58-84C1-41C8-8C2B-EE342F30B4A7}" type="presOf" srcId="{7131E9C8-7819-462C-9184-6AAF5AFABD10}" destId="{05842145-B695-4806-9F3D-7057B1BC4EE6}" srcOrd="0" destOrd="0" presId="urn:microsoft.com/office/officeart/2008/layout/LinedList"/>
    <dgm:cxn modelId="{1015E09E-28DE-4E3E-B194-06A73D402494}" srcId="{53E13A40-0689-417E-8AB8-8F843A690FF5}" destId="{F4A5FA6D-8B44-47B7-88FF-E848D564CCED}" srcOrd="2" destOrd="0" parTransId="{9CA8DFC3-C5E4-404A-BE15-A6E247B7CA4F}" sibTransId="{DDFFFCAB-966C-4ADD-A549-03970759340A}"/>
    <dgm:cxn modelId="{68328DF6-FFE0-404E-BA18-64DAA259BA90}" srcId="{53E13A40-0689-417E-8AB8-8F843A690FF5}" destId="{FD58F3B1-2601-44B2-AB52-E0FC7FD3047F}" srcOrd="4" destOrd="0" parTransId="{BFD00505-CB07-4C7C-AA24-A1AF9D49FC62}" sibTransId="{65284ADA-70B8-4E18-9A45-25658E2FDC8A}"/>
    <dgm:cxn modelId="{CC9D6DF8-6B78-4C6B-8E58-E587B09DCEC3}" type="presOf" srcId="{FD58F3B1-2601-44B2-AB52-E0FC7FD3047F}" destId="{A2C3039F-1E28-42CF-9A6B-FC3ECF6662F1}" srcOrd="0" destOrd="0" presId="urn:microsoft.com/office/officeart/2008/layout/LinedList"/>
    <dgm:cxn modelId="{AF68C3F9-D2F9-47DE-8FFE-31F38310274C}" type="presOf" srcId="{F4A5FA6D-8B44-47B7-88FF-E848D564CCED}" destId="{36B4110C-EB73-43DE-85F3-2628434E9B6C}" srcOrd="0" destOrd="0" presId="urn:microsoft.com/office/officeart/2008/layout/LinedList"/>
    <dgm:cxn modelId="{F067A7FE-38F0-4819-8B93-67837392E256}" srcId="{53E13A40-0689-417E-8AB8-8F843A690FF5}" destId="{F90FD89D-A395-4E67-BB4F-08F0FE75CFE2}" srcOrd="3" destOrd="0" parTransId="{639E13C7-75AB-434C-A72A-F88168B5828F}" sibTransId="{B545721E-F285-4467-BE96-B35ABD17B89A}"/>
    <dgm:cxn modelId="{CC223C64-17AA-48FA-B843-3B53A0D218D0}" type="presParOf" srcId="{3F180437-0F2C-4A49-95FF-D2E3DD5C8E31}" destId="{591C172B-07F1-4ACC-B20C-ACEEF61B2DF9}" srcOrd="0" destOrd="0" presId="urn:microsoft.com/office/officeart/2008/layout/LinedList"/>
    <dgm:cxn modelId="{71EBE8BB-1B84-40AB-8E06-7BF68D3EEA74}" type="presParOf" srcId="{3F180437-0F2C-4A49-95FF-D2E3DD5C8E31}" destId="{80DC2220-425B-4649-9A16-0EF9AE1F6C16}" srcOrd="1" destOrd="0" presId="urn:microsoft.com/office/officeart/2008/layout/LinedList"/>
    <dgm:cxn modelId="{37EB273E-A6B6-454C-93A2-37F45B503E57}" type="presParOf" srcId="{80DC2220-425B-4649-9A16-0EF9AE1F6C16}" destId="{8D2175F0-DB26-4497-8120-FA718EE08E68}" srcOrd="0" destOrd="0" presId="urn:microsoft.com/office/officeart/2008/layout/LinedList"/>
    <dgm:cxn modelId="{08367353-9016-462D-BC3F-A9D8BF6E74BA}" type="presParOf" srcId="{80DC2220-425B-4649-9A16-0EF9AE1F6C16}" destId="{B0EF6529-5A9A-4F53-8882-6092A83F5C09}" srcOrd="1" destOrd="0" presId="urn:microsoft.com/office/officeart/2008/layout/LinedList"/>
    <dgm:cxn modelId="{378343FC-547B-4256-B217-208AA4A602AA}" type="presParOf" srcId="{3F180437-0F2C-4A49-95FF-D2E3DD5C8E31}" destId="{9021FDDE-7B68-4BBA-BDAA-A8ED77749B8F}" srcOrd="2" destOrd="0" presId="urn:microsoft.com/office/officeart/2008/layout/LinedList"/>
    <dgm:cxn modelId="{84B7F0A8-789C-4535-9F06-D1AA96B53C17}" type="presParOf" srcId="{3F180437-0F2C-4A49-95FF-D2E3DD5C8E31}" destId="{06AA34B8-BA3E-4702-A70E-22BD99AF2A0F}" srcOrd="3" destOrd="0" presId="urn:microsoft.com/office/officeart/2008/layout/LinedList"/>
    <dgm:cxn modelId="{A8EE6681-F21B-461F-AA4F-617DFE70D027}" type="presParOf" srcId="{06AA34B8-BA3E-4702-A70E-22BD99AF2A0F}" destId="{05842145-B695-4806-9F3D-7057B1BC4EE6}" srcOrd="0" destOrd="0" presId="urn:microsoft.com/office/officeart/2008/layout/LinedList"/>
    <dgm:cxn modelId="{3FFED446-8DC2-4BE5-9738-A1388CDC16FC}" type="presParOf" srcId="{06AA34B8-BA3E-4702-A70E-22BD99AF2A0F}" destId="{89237CEA-DEB1-425D-9DBD-BA1376E56A5B}" srcOrd="1" destOrd="0" presId="urn:microsoft.com/office/officeart/2008/layout/LinedList"/>
    <dgm:cxn modelId="{CAEA0A27-11F1-423F-A23A-A5F60B513386}" type="presParOf" srcId="{3F180437-0F2C-4A49-95FF-D2E3DD5C8E31}" destId="{6B2EA113-B9EB-458D-9C33-798362B3501E}" srcOrd="4" destOrd="0" presId="urn:microsoft.com/office/officeart/2008/layout/LinedList"/>
    <dgm:cxn modelId="{0B4952AC-C36B-43CD-98C2-7CB0826AFE4D}" type="presParOf" srcId="{3F180437-0F2C-4A49-95FF-D2E3DD5C8E31}" destId="{CBD4BB24-1C2E-4EA5-837C-9FF7649BCD6B}" srcOrd="5" destOrd="0" presId="urn:microsoft.com/office/officeart/2008/layout/LinedList"/>
    <dgm:cxn modelId="{A4C0B1AF-CFCD-47A9-A5EA-08742E3CC993}" type="presParOf" srcId="{CBD4BB24-1C2E-4EA5-837C-9FF7649BCD6B}" destId="{36B4110C-EB73-43DE-85F3-2628434E9B6C}" srcOrd="0" destOrd="0" presId="urn:microsoft.com/office/officeart/2008/layout/LinedList"/>
    <dgm:cxn modelId="{9E01A5F7-B4BA-44A4-8C89-F1AFE9371406}" type="presParOf" srcId="{CBD4BB24-1C2E-4EA5-837C-9FF7649BCD6B}" destId="{F19223A2-4D44-4338-9893-7E05FB950654}" srcOrd="1" destOrd="0" presId="urn:microsoft.com/office/officeart/2008/layout/LinedList"/>
    <dgm:cxn modelId="{36BC5E53-E2BC-4CE9-80AD-EE4935EA297E}" type="presParOf" srcId="{3F180437-0F2C-4A49-95FF-D2E3DD5C8E31}" destId="{9B4F4D8A-928A-4ADD-8512-663A1FC86D4F}" srcOrd="6" destOrd="0" presId="urn:microsoft.com/office/officeart/2008/layout/LinedList"/>
    <dgm:cxn modelId="{6EA18FB8-A211-4AAF-931D-9064DE2EA6BB}" type="presParOf" srcId="{3F180437-0F2C-4A49-95FF-D2E3DD5C8E31}" destId="{5257BD82-DCF1-4CED-B4AE-D071124F005E}" srcOrd="7" destOrd="0" presId="urn:microsoft.com/office/officeart/2008/layout/LinedList"/>
    <dgm:cxn modelId="{03A2F863-0D2A-49B1-9AF8-D84860676AF3}" type="presParOf" srcId="{5257BD82-DCF1-4CED-B4AE-D071124F005E}" destId="{5BC11FB6-A7E7-4C10-9BB8-D6D7411F6834}" srcOrd="0" destOrd="0" presId="urn:microsoft.com/office/officeart/2008/layout/LinedList"/>
    <dgm:cxn modelId="{E6E30005-6D69-46F1-9D76-E540F9B734EE}" type="presParOf" srcId="{5257BD82-DCF1-4CED-B4AE-D071124F005E}" destId="{01EEA827-B337-41EB-A365-86EEEFBCA635}" srcOrd="1" destOrd="0" presId="urn:microsoft.com/office/officeart/2008/layout/LinedList"/>
    <dgm:cxn modelId="{4FBC0F15-C6C7-4190-8BF6-E2E16EC76F55}" type="presParOf" srcId="{3F180437-0F2C-4A49-95FF-D2E3DD5C8E31}" destId="{B9B16F9A-C9B2-4DF1-9638-2BE1A020C8E2}" srcOrd="8" destOrd="0" presId="urn:microsoft.com/office/officeart/2008/layout/LinedList"/>
    <dgm:cxn modelId="{A2D1FCC7-318E-4A26-B6D1-303DDD3623C4}" type="presParOf" srcId="{3F180437-0F2C-4A49-95FF-D2E3DD5C8E31}" destId="{6C7B75F3-FD1D-43FE-962B-A8C07C48885A}" srcOrd="9" destOrd="0" presId="urn:microsoft.com/office/officeart/2008/layout/LinedList"/>
    <dgm:cxn modelId="{502044DA-6DDD-4E6F-8DEC-7850558A8F20}" type="presParOf" srcId="{6C7B75F3-FD1D-43FE-962B-A8C07C48885A}" destId="{A2C3039F-1E28-42CF-9A6B-FC3ECF6662F1}" srcOrd="0" destOrd="0" presId="urn:microsoft.com/office/officeart/2008/layout/LinedList"/>
    <dgm:cxn modelId="{FF94D307-30E0-4C64-B658-40257345AEC4}" type="presParOf" srcId="{6C7B75F3-FD1D-43FE-962B-A8C07C48885A}" destId="{E45F3CEF-B42C-4522-9ECE-91F6F2A467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12B5F-9DD0-417E-8EF2-CE0591641944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DDC268-E2AA-4240-B080-F96D2402A90B}">
      <dgm:prSet/>
      <dgm:spPr/>
      <dgm:t>
        <a:bodyPr/>
        <a:lstStyle/>
        <a:p>
          <a:r>
            <a:rPr lang="cs-CZ" b="1" dirty="0"/>
            <a:t>Informativní</a:t>
          </a:r>
          <a:r>
            <a:rPr lang="cs-CZ" dirty="0"/>
            <a:t> - </a:t>
          </a:r>
          <a:r>
            <a:rPr lang="cs-CZ" b="1" dirty="0"/>
            <a:t>konkrétně</a:t>
          </a:r>
          <a:r>
            <a:rPr lang="cs-CZ" dirty="0"/>
            <a:t> a </a:t>
          </a:r>
          <a:r>
            <a:rPr lang="cs-CZ" b="1" dirty="0"/>
            <a:t>včas</a:t>
          </a:r>
          <a:r>
            <a:rPr lang="cs-CZ" dirty="0"/>
            <a:t> – kvalitní, jasné a srozumitelné </a:t>
          </a:r>
          <a:r>
            <a:rPr lang="cs-CZ" b="1" dirty="0"/>
            <a:t>informace o</a:t>
          </a:r>
          <a:r>
            <a:rPr lang="cs-CZ" dirty="0"/>
            <a:t> činnosti a výsledcích.</a:t>
          </a:r>
          <a:endParaRPr lang="en-US" dirty="0"/>
        </a:p>
      </dgm:t>
    </dgm:pt>
    <dgm:pt modelId="{2750F3EC-BC42-44F4-BEE4-4F2A4BB20119}" type="parTrans" cxnId="{845D3E24-9BD6-4785-A494-46F9DDB31A95}">
      <dgm:prSet/>
      <dgm:spPr/>
      <dgm:t>
        <a:bodyPr/>
        <a:lstStyle/>
        <a:p>
          <a:endParaRPr lang="en-US"/>
        </a:p>
      </dgm:t>
    </dgm:pt>
    <dgm:pt modelId="{13499A92-B97F-482C-8AEB-A5BB6F73BBFE}" type="sibTrans" cxnId="{845D3E24-9BD6-4785-A494-46F9DDB31A95}">
      <dgm:prSet/>
      <dgm:spPr/>
      <dgm:t>
        <a:bodyPr/>
        <a:lstStyle/>
        <a:p>
          <a:endParaRPr lang="en-US"/>
        </a:p>
      </dgm:t>
    </dgm:pt>
    <dgm:pt modelId="{A6E099A9-CB35-465F-ABAE-342AE677DDE2}">
      <dgm:prSet/>
      <dgm:spPr/>
      <dgm:t>
        <a:bodyPr/>
        <a:lstStyle/>
        <a:p>
          <a:r>
            <a:rPr lang="cs-CZ" b="1" dirty="0"/>
            <a:t>Korektivní (konativní) -  </a:t>
          </a:r>
          <a:r>
            <a:rPr lang="cs-CZ" dirty="0"/>
            <a:t>pro korekci výsledků. </a:t>
          </a:r>
          <a:endParaRPr lang="en-US" dirty="0"/>
        </a:p>
      </dgm:t>
    </dgm:pt>
    <dgm:pt modelId="{8A9EA111-9C91-4ABA-B60B-003B26C28C28}" type="parTrans" cxnId="{0170AEE6-891F-4793-90F8-8FE4025C226A}">
      <dgm:prSet/>
      <dgm:spPr/>
      <dgm:t>
        <a:bodyPr/>
        <a:lstStyle/>
        <a:p>
          <a:endParaRPr lang="en-US"/>
        </a:p>
      </dgm:t>
    </dgm:pt>
    <dgm:pt modelId="{E3EA3B58-BCFB-4F3E-BB65-7BE48A5D9178}" type="sibTrans" cxnId="{0170AEE6-891F-4793-90F8-8FE4025C226A}">
      <dgm:prSet/>
      <dgm:spPr/>
      <dgm:t>
        <a:bodyPr/>
        <a:lstStyle/>
        <a:p>
          <a:endParaRPr lang="en-US"/>
        </a:p>
      </dgm:t>
    </dgm:pt>
    <dgm:pt modelId="{0BDBF1A9-35FD-4178-B167-34245554DD7F}">
      <dgm:prSet/>
      <dgm:spPr/>
      <dgm:t>
        <a:bodyPr/>
        <a:lstStyle/>
        <a:p>
          <a:r>
            <a:rPr lang="cs-CZ" b="1" dirty="0"/>
            <a:t>Motivační - </a:t>
          </a:r>
          <a:r>
            <a:rPr lang="cs-CZ" dirty="0"/>
            <a:t>pobízí žáka k dalšímu učení, neodrazuje ho.  </a:t>
          </a:r>
          <a:endParaRPr lang="en-US" dirty="0"/>
        </a:p>
      </dgm:t>
    </dgm:pt>
    <dgm:pt modelId="{9C2F0942-6D06-4802-B1CC-15833B25EDBC}" type="parTrans" cxnId="{9DE08B0C-9D65-40E6-8848-EBEE55AE02D1}">
      <dgm:prSet/>
      <dgm:spPr/>
      <dgm:t>
        <a:bodyPr/>
        <a:lstStyle/>
        <a:p>
          <a:endParaRPr lang="en-US"/>
        </a:p>
      </dgm:t>
    </dgm:pt>
    <dgm:pt modelId="{196EF2AD-FF27-4F7F-BA8C-F22917691C74}" type="sibTrans" cxnId="{9DE08B0C-9D65-40E6-8848-EBEE55AE02D1}">
      <dgm:prSet/>
      <dgm:spPr/>
      <dgm:t>
        <a:bodyPr/>
        <a:lstStyle/>
        <a:p>
          <a:endParaRPr lang="en-US"/>
        </a:p>
      </dgm:t>
    </dgm:pt>
    <dgm:pt modelId="{EAC34667-9BAE-4304-A5FB-B467E4F9819E}">
      <dgm:prSet/>
      <dgm:spPr/>
      <dgm:t>
        <a:bodyPr/>
        <a:lstStyle/>
        <a:p>
          <a:r>
            <a:rPr lang="cs-CZ" b="1" dirty="0"/>
            <a:t>Rozvíjející - </a:t>
          </a:r>
          <a:r>
            <a:rPr lang="cs-CZ" dirty="0"/>
            <a:t>působí na rozvoj osobnosti žáka (žákovo sebepojetí, sebeobraz a hodnocení sebe sama). </a:t>
          </a:r>
          <a:endParaRPr lang="en-US" dirty="0"/>
        </a:p>
      </dgm:t>
    </dgm:pt>
    <dgm:pt modelId="{C8AD270A-5A20-43E7-AB2E-081409097EBF}" type="parTrans" cxnId="{DBE6AA5A-937E-4E4F-8B05-8F66DE496812}">
      <dgm:prSet/>
      <dgm:spPr/>
      <dgm:t>
        <a:bodyPr/>
        <a:lstStyle/>
        <a:p>
          <a:endParaRPr lang="en-US"/>
        </a:p>
      </dgm:t>
    </dgm:pt>
    <dgm:pt modelId="{1FB884B2-A365-4EE7-AE75-C479B8BC97A1}" type="sibTrans" cxnId="{DBE6AA5A-937E-4E4F-8B05-8F66DE496812}">
      <dgm:prSet/>
      <dgm:spPr/>
      <dgm:t>
        <a:bodyPr/>
        <a:lstStyle/>
        <a:p>
          <a:endParaRPr lang="en-US"/>
        </a:p>
      </dgm:t>
    </dgm:pt>
    <dgm:pt modelId="{968DA4B9-DA05-483D-9525-C41A813F89C1}" type="pres">
      <dgm:prSet presAssocID="{00B12B5F-9DD0-417E-8EF2-CE0591641944}" presName="vert0" presStyleCnt="0">
        <dgm:presLayoutVars>
          <dgm:dir/>
          <dgm:animOne val="branch"/>
          <dgm:animLvl val="lvl"/>
        </dgm:presLayoutVars>
      </dgm:prSet>
      <dgm:spPr/>
    </dgm:pt>
    <dgm:pt modelId="{2C8D9897-A294-430F-B16A-91492B4BB774}" type="pres">
      <dgm:prSet presAssocID="{5BDDC268-E2AA-4240-B080-F96D2402A90B}" presName="thickLine" presStyleLbl="alignNode1" presStyleIdx="0" presStyleCnt="4"/>
      <dgm:spPr/>
    </dgm:pt>
    <dgm:pt modelId="{68168E21-9CDC-46DC-A98E-EBADC4F6A363}" type="pres">
      <dgm:prSet presAssocID="{5BDDC268-E2AA-4240-B080-F96D2402A90B}" presName="horz1" presStyleCnt="0"/>
      <dgm:spPr/>
    </dgm:pt>
    <dgm:pt modelId="{1DB93E70-24CB-4176-BF6E-DEEB731E7381}" type="pres">
      <dgm:prSet presAssocID="{5BDDC268-E2AA-4240-B080-F96D2402A90B}" presName="tx1" presStyleLbl="revTx" presStyleIdx="0" presStyleCnt="4"/>
      <dgm:spPr/>
    </dgm:pt>
    <dgm:pt modelId="{A71E74A9-32AF-457D-B4D6-6AD86C5F9D22}" type="pres">
      <dgm:prSet presAssocID="{5BDDC268-E2AA-4240-B080-F96D2402A90B}" presName="vert1" presStyleCnt="0"/>
      <dgm:spPr/>
    </dgm:pt>
    <dgm:pt modelId="{03D9C3CE-7F7E-4C9A-98FB-C5E5A3FEDC84}" type="pres">
      <dgm:prSet presAssocID="{A6E099A9-CB35-465F-ABAE-342AE677DDE2}" presName="thickLine" presStyleLbl="alignNode1" presStyleIdx="1" presStyleCnt="4"/>
      <dgm:spPr/>
    </dgm:pt>
    <dgm:pt modelId="{BBC8CCEF-DB8B-454A-AFED-685C5F7DB36A}" type="pres">
      <dgm:prSet presAssocID="{A6E099A9-CB35-465F-ABAE-342AE677DDE2}" presName="horz1" presStyleCnt="0"/>
      <dgm:spPr/>
    </dgm:pt>
    <dgm:pt modelId="{DC3194FF-4D7A-43A8-956C-7DC05F74B748}" type="pres">
      <dgm:prSet presAssocID="{A6E099A9-CB35-465F-ABAE-342AE677DDE2}" presName="tx1" presStyleLbl="revTx" presStyleIdx="1" presStyleCnt="4"/>
      <dgm:spPr/>
    </dgm:pt>
    <dgm:pt modelId="{B79E7D8A-6887-409A-8CC8-8B6AB97BFDBD}" type="pres">
      <dgm:prSet presAssocID="{A6E099A9-CB35-465F-ABAE-342AE677DDE2}" presName="vert1" presStyleCnt="0"/>
      <dgm:spPr/>
    </dgm:pt>
    <dgm:pt modelId="{B476426D-6D19-4696-AF99-0C3EC0CE72B3}" type="pres">
      <dgm:prSet presAssocID="{0BDBF1A9-35FD-4178-B167-34245554DD7F}" presName="thickLine" presStyleLbl="alignNode1" presStyleIdx="2" presStyleCnt="4"/>
      <dgm:spPr/>
    </dgm:pt>
    <dgm:pt modelId="{7D4CFC4D-2443-4565-AF7B-3971D7276F1E}" type="pres">
      <dgm:prSet presAssocID="{0BDBF1A9-35FD-4178-B167-34245554DD7F}" presName="horz1" presStyleCnt="0"/>
      <dgm:spPr/>
    </dgm:pt>
    <dgm:pt modelId="{EAB5C5E8-5A28-47A9-B1B2-F6EFE353FC96}" type="pres">
      <dgm:prSet presAssocID="{0BDBF1A9-35FD-4178-B167-34245554DD7F}" presName="tx1" presStyleLbl="revTx" presStyleIdx="2" presStyleCnt="4"/>
      <dgm:spPr/>
    </dgm:pt>
    <dgm:pt modelId="{B090537C-5F2E-410B-AFF0-BA57B48A9B88}" type="pres">
      <dgm:prSet presAssocID="{0BDBF1A9-35FD-4178-B167-34245554DD7F}" presName="vert1" presStyleCnt="0"/>
      <dgm:spPr/>
    </dgm:pt>
    <dgm:pt modelId="{286858EE-94AC-4682-A60A-462B8D9EB2C3}" type="pres">
      <dgm:prSet presAssocID="{EAC34667-9BAE-4304-A5FB-B467E4F9819E}" presName="thickLine" presStyleLbl="alignNode1" presStyleIdx="3" presStyleCnt="4"/>
      <dgm:spPr/>
    </dgm:pt>
    <dgm:pt modelId="{95B4B93E-DE61-484E-8030-0DB3BC623388}" type="pres">
      <dgm:prSet presAssocID="{EAC34667-9BAE-4304-A5FB-B467E4F9819E}" presName="horz1" presStyleCnt="0"/>
      <dgm:spPr/>
    </dgm:pt>
    <dgm:pt modelId="{886A4D89-7812-4076-857E-EB83A9F05C93}" type="pres">
      <dgm:prSet presAssocID="{EAC34667-9BAE-4304-A5FB-B467E4F9819E}" presName="tx1" presStyleLbl="revTx" presStyleIdx="3" presStyleCnt="4"/>
      <dgm:spPr/>
    </dgm:pt>
    <dgm:pt modelId="{81E8DBAE-1E25-42B7-BE38-7A910D54DE06}" type="pres">
      <dgm:prSet presAssocID="{EAC34667-9BAE-4304-A5FB-B467E4F9819E}" presName="vert1" presStyleCnt="0"/>
      <dgm:spPr/>
    </dgm:pt>
  </dgm:ptLst>
  <dgm:cxnLst>
    <dgm:cxn modelId="{9DE08B0C-9D65-40E6-8848-EBEE55AE02D1}" srcId="{00B12B5F-9DD0-417E-8EF2-CE0591641944}" destId="{0BDBF1A9-35FD-4178-B167-34245554DD7F}" srcOrd="2" destOrd="0" parTransId="{9C2F0942-6D06-4802-B1CC-15833B25EDBC}" sibTransId="{196EF2AD-FF27-4F7F-BA8C-F22917691C74}"/>
    <dgm:cxn modelId="{BAA75318-DEA9-4586-ABF3-E261E9B62F87}" type="presOf" srcId="{EAC34667-9BAE-4304-A5FB-B467E4F9819E}" destId="{886A4D89-7812-4076-857E-EB83A9F05C93}" srcOrd="0" destOrd="0" presId="urn:microsoft.com/office/officeart/2008/layout/LinedList"/>
    <dgm:cxn modelId="{845D3E24-9BD6-4785-A494-46F9DDB31A95}" srcId="{00B12B5F-9DD0-417E-8EF2-CE0591641944}" destId="{5BDDC268-E2AA-4240-B080-F96D2402A90B}" srcOrd="0" destOrd="0" parTransId="{2750F3EC-BC42-44F4-BEE4-4F2A4BB20119}" sibTransId="{13499A92-B97F-482C-8AEB-A5BB6F73BBFE}"/>
    <dgm:cxn modelId="{DBE6AA5A-937E-4E4F-8B05-8F66DE496812}" srcId="{00B12B5F-9DD0-417E-8EF2-CE0591641944}" destId="{EAC34667-9BAE-4304-A5FB-B467E4F9819E}" srcOrd="3" destOrd="0" parTransId="{C8AD270A-5A20-43E7-AB2E-081409097EBF}" sibTransId="{1FB884B2-A365-4EE7-AE75-C479B8BC97A1}"/>
    <dgm:cxn modelId="{4DFC0E93-C6BF-44C5-973C-0A19EBB6B524}" type="presOf" srcId="{5BDDC268-E2AA-4240-B080-F96D2402A90B}" destId="{1DB93E70-24CB-4176-BF6E-DEEB731E7381}" srcOrd="0" destOrd="0" presId="urn:microsoft.com/office/officeart/2008/layout/LinedList"/>
    <dgm:cxn modelId="{F4F2A9B1-C54D-4CF8-B45E-FC382D91095B}" type="presOf" srcId="{00B12B5F-9DD0-417E-8EF2-CE0591641944}" destId="{968DA4B9-DA05-483D-9525-C41A813F89C1}" srcOrd="0" destOrd="0" presId="urn:microsoft.com/office/officeart/2008/layout/LinedList"/>
    <dgm:cxn modelId="{0170AEE6-891F-4793-90F8-8FE4025C226A}" srcId="{00B12B5F-9DD0-417E-8EF2-CE0591641944}" destId="{A6E099A9-CB35-465F-ABAE-342AE677DDE2}" srcOrd="1" destOrd="0" parTransId="{8A9EA111-9C91-4ABA-B60B-003B26C28C28}" sibTransId="{E3EA3B58-BCFB-4F3E-BB65-7BE48A5D9178}"/>
    <dgm:cxn modelId="{961ED2F0-434F-41AB-8033-DCC7295B9B2F}" type="presOf" srcId="{A6E099A9-CB35-465F-ABAE-342AE677DDE2}" destId="{DC3194FF-4D7A-43A8-956C-7DC05F74B748}" srcOrd="0" destOrd="0" presId="urn:microsoft.com/office/officeart/2008/layout/LinedList"/>
    <dgm:cxn modelId="{754224FA-C950-4E6D-A355-A631753916F0}" type="presOf" srcId="{0BDBF1A9-35FD-4178-B167-34245554DD7F}" destId="{EAB5C5E8-5A28-47A9-B1B2-F6EFE353FC96}" srcOrd="0" destOrd="0" presId="urn:microsoft.com/office/officeart/2008/layout/LinedList"/>
    <dgm:cxn modelId="{5AC4751F-40C3-44B7-BE12-A1E7483B44F0}" type="presParOf" srcId="{968DA4B9-DA05-483D-9525-C41A813F89C1}" destId="{2C8D9897-A294-430F-B16A-91492B4BB774}" srcOrd="0" destOrd="0" presId="urn:microsoft.com/office/officeart/2008/layout/LinedList"/>
    <dgm:cxn modelId="{7354A7FB-BF09-408A-917B-E57C85532E35}" type="presParOf" srcId="{968DA4B9-DA05-483D-9525-C41A813F89C1}" destId="{68168E21-9CDC-46DC-A98E-EBADC4F6A363}" srcOrd="1" destOrd="0" presId="urn:microsoft.com/office/officeart/2008/layout/LinedList"/>
    <dgm:cxn modelId="{9696961F-1FA1-43FC-8B68-BC65EB004BAC}" type="presParOf" srcId="{68168E21-9CDC-46DC-A98E-EBADC4F6A363}" destId="{1DB93E70-24CB-4176-BF6E-DEEB731E7381}" srcOrd="0" destOrd="0" presId="urn:microsoft.com/office/officeart/2008/layout/LinedList"/>
    <dgm:cxn modelId="{3A701FE1-96E7-41A4-A667-D13C1193732C}" type="presParOf" srcId="{68168E21-9CDC-46DC-A98E-EBADC4F6A363}" destId="{A71E74A9-32AF-457D-B4D6-6AD86C5F9D22}" srcOrd="1" destOrd="0" presId="urn:microsoft.com/office/officeart/2008/layout/LinedList"/>
    <dgm:cxn modelId="{56ACE905-F8B9-4756-94C2-AEB918978A41}" type="presParOf" srcId="{968DA4B9-DA05-483D-9525-C41A813F89C1}" destId="{03D9C3CE-7F7E-4C9A-98FB-C5E5A3FEDC84}" srcOrd="2" destOrd="0" presId="urn:microsoft.com/office/officeart/2008/layout/LinedList"/>
    <dgm:cxn modelId="{1394BF68-87E2-4F7A-81A8-1DED29B4AF3D}" type="presParOf" srcId="{968DA4B9-DA05-483D-9525-C41A813F89C1}" destId="{BBC8CCEF-DB8B-454A-AFED-685C5F7DB36A}" srcOrd="3" destOrd="0" presId="urn:microsoft.com/office/officeart/2008/layout/LinedList"/>
    <dgm:cxn modelId="{C566CF30-6D6A-4FDA-B228-83D1901239A7}" type="presParOf" srcId="{BBC8CCEF-DB8B-454A-AFED-685C5F7DB36A}" destId="{DC3194FF-4D7A-43A8-956C-7DC05F74B748}" srcOrd="0" destOrd="0" presId="urn:microsoft.com/office/officeart/2008/layout/LinedList"/>
    <dgm:cxn modelId="{A1F6E316-F5CB-4A64-B045-5AE9AA297ADF}" type="presParOf" srcId="{BBC8CCEF-DB8B-454A-AFED-685C5F7DB36A}" destId="{B79E7D8A-6887-409A-8CC8-8B6AB97BFDBD}" srcOrd="1" destOrd="0" presId="urn:microsoft.com/office/officeart/2008/layout/LinedList"/>
    <dgm:cxn modelId="{CC20B3EA-F074-4056-81EA-76D85B9B77F6}" type="presParOf" srcId="{968DA4B9-DA05-483D-9525-C41A813F89C1}" destId="{B476426D-6D19-4696-AF99-0C3EC0CE72B3}" srcOrd="4" destOrd="0" presId="urn:microsoft.com/office/officeart/2008/layout/LinedList"/>
    <dgm:cxn modelId="{5A95B9F6-3A11-4F95-9257-C08D8B319B52}" type="presParOf" srcId="{968DA4B9-DA05-483D-9525-C41A813F89C1}" destId="{7D4CFC4D-2443-4565-AF7B-3971D7276F1E}" srcOrd="5" destOrd="0" presId="urn:microsoft.com/office/officeart/2008/layout/LinedList"/>
    <dgm:cxn modelId="{4CC6D3C0-DA14-4869-9C1C-F30E007C6CE1}" type="presParOf" srcId="{7D4CFC4D-2443-4565-AF7B-3971D7276F1E}" destId="{EAB5C5E8-5A28-47A9-B1B2-F6EFE353FC96}" srcOrd="0" destOrd="0" presId="urn:microsoft.com/office/officeart/2008/layout/LinedList"/>
    <dgm:cxn modelId="{A936299C-8AD6-4147-84F7-C6699CC56DA0}" type="presParOf" srcId="{7D4CFC4D-2443-4565-AF7B-3971D7276F1E}" destId="{B090537C-5F2E-410B-AFF0-BA57B48A9B88}" srcOrd="1" destOrd="0" presId="urn:microsoft.com/office/officeart/2008/layout/LinedList"/>
    <dgm:cxn modelId="{5C40FA92-D0D6-4223-A22A-732A7B0C1514}" type="presParOf" srcId="{968DA4B9-DA05-483D-9525-C41A813F89C1}" destId="{286858EE-94AC-4682-A60A-462B8D9EB2C3}" srcOrd="6" destOrd="0" presId="urn:microsoft.com/office/officeart/2008/layout/LinedList"/>
    <dgm:cxn modelId="{91753DC9-831A-4F7E-A48B-5DD83074B9A9}" type="presParOf" srcId="{968DA4B9-DA05-483D-9525-C41A813F89C1}" destId="{95B4B93E-DE61-484E-8030-0DB3BC623388}" srcOrd="7" destOrd="0" presId="urn:microsoft.com/office/officeart/2008/layout/LinedList"/>
    <dgm:cxn modelId="{2F0944BC-0384-4F3F-9B04-74A7A75B3BE1}" type="presParOf" srcId="{95B4B93E-DE61-484E-8030-0DB3BC623388}" destId="{886A4D89-7812-4076-857E-EB83A9F05C93}" srcOrd="0" destOrd="0" presId="urn:microsoft.com/office/officeart/2008/layout/LinedList"/>
    <dgm:cxn modelId="{0BDA2F98-FFA2-4A9F-8D06-4FA6DECFB7D6}" type="presParOf" srcId="{95B4B93E-DE61-484E-8030-0DB3BC623388}" destId="{81E8DBAE-1E25-42B7-BE38-7A910D54DE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C84F1C-5232-49DB-BED2-7C5D8EE456E6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91E76F4-9B2C-4848-B036-B3A2F2E62533}">
      <dgm:prSet/>
      <dgm:spPr/>
      <dgm:t>
        <a:bodyPr/>
        <a:lstStyle/>
        <a:p>
          <a:r>
            <a:rPr lang="cs-CZ" dirty="0"/>
            <a:t>vstupní hodnocení</a:t>
          </a:r>
          <a:endParaRPr lang="en-US" dirty="0"/>
        </a:p>
      </dgm:t>
    </dgm:pt>
    <dgm:pt modelId="{4EE358C3-8D6B-41CA-A546-B3855FCE42DE}" type="parTrans" cxnId="{444527E7-6C30-416E-A981-A0202F30258F}">
      <dgm:prSet/>
      <dgm:spPr/>
      <dgm:t>
        <a:bodyPr/>
        <a:lstStyle/>
        <a:p>
          <a:endParaRPr lang="en-US"/>
        </a:p>
      </dgm:t>
    </dgm:pt>
    <dgm:pt modelId="{C4215C0B-E36F-4FA1-9061-62D069941575}" type="sibTrans" cxnId="{444527E7-6C30-416E-A981-A0202F30258F}">
      <dgm:prSet/>
      <dgm:spPr/>
      <dgm:t>
        <a:bodyPr/>
        <a:lstStyle/>
        <a:p>
          <a:endParaRPr lang="en-US"/>
        </a:p>
      </dgm:t>
    </dgm:pt>
    <dgm:pt modelId="{05256E0B-34E1-42AB-A163-9E87DF478F0D}">
      <dgm:prSet/>
      <dgm:spPr/>
      <dgm:t>
        <a:bodyPr/>
        <a:lstStyle/>
        <a:p>
          <a:r>
            <a:rPr lang="cs-CZ" dirty="0"/>
            <a:t>průběžné hodnocení</a:t>
          </a:r>
          <a:endParaRPr lang="en-US" dirty="0"/>
        </a:p>
      </dgm:t>
    </dgm:pt>
    <dgm:pt modelId="{EC464934-3DD3-44EA-B534-35A23EAFBEC3}" type="parTrans" cxnId="{277D4189-E385-49CF-A028-EBC578470016}">
      <dgm:prSet/>
      <dgm:spPr/>
      <dgm:t>
        <a:bodyPr/>
        <a:lstStyle/>
        <a:p>
          <a:endParaRPr lang="en-US"/>
        </a:p>
      </dgm:t>
    </dgm:pt>
    <dgm:pt modelId="{459C849B-8098-42F7-8E00-0CFBF2AC5474}" type="sibTrans" cxnId="{277D4189-E385-49CF-A028-EBC578470016}">
      <dgm:prSet/>
      <dgm:spPr/>
      <dgm:t>
        <a:bodyPr/>
        <a:lstStyle/>
        <a:p>
          <a:endParaRPr lang="en-US"/>
        </a:p>
      </dgm:t>
    </dgm:pt>
    <dgm:pt modelId="{8B76A45A-FE40-4474-B308-1D3226B63699}">
      <dgm:prSet/>
      <dgm:spPr/>
      <dgm:t>
        <a:bodyPr/>
        <a:lstStyle/>
        <a:p>
          <a:r>
            <a:rPr lang="cs-CZ" dirty="0"/>
            <a:t>sumativní hodnocení (závěrečné – ve vymezeném časovém úseku).</a:t>
          </a:r>
          <a:endParaRPr lang="en-US" dirty="0"/>
        </a:p>
      </dgm:t>
    </dgm:pt>
    <dgm:pt modelId="{B6D057DF-3DA2-4242-95BB-6CD4C80D2DE0}" type="parTrans" cxnId="{A5284B0D-860F-4B9D-963A-F17BA89544E8}">
      <dgm:prSet/>
      <dgm:spPr/>
      <dgm:t>
        <a:bodyPr/>
        <a:lstStyle/>
        <a:p>
          <a:endParaRPr lang="en-US"/>
        </a:p>
      </dgm:t>
    </dgm:pt>
    <dgm:pt modelId="{2602E5FA-68A0-4087-B80B-68C7AC3900FD}" type="sibTrans" cxnId="{A5284B0D-860F-4B9D-963A-F17BA89544E8}">
      <dgm:prSet/>
      <dgm:spPr/>
      <dgm:t>
        <a:bodyPr/>
        <a:lstStyle/>
        <a:p>
          <a:endParaRPr lang="en-US"/>
        </a:p>
      </dgm:t>
    </dgm:pt>
    <dgm:pt modelId="{8E7FA40D-778C-406E-9E52-EBCAD44D20D1}" type="pres">
      <dgm:prSet presAssocID="{8AC84F1C-5232-49DB-BED2-7C5D8EE456E6}" presName="vert0" presStyleCnt="0">
        <dgm:presLayoutVars>
          <dgm:dir/>
          <dgm:animOne val="branch"/>
          <dgm:animLvl val="lvl"/>
        </dgm:presLayoutVars>
      </dgm:prSet>
      <dgm:spPr/>
    </dgm:pt>
    <dgm:pt modelId="{7348DAEE-A479-45BE-AC9C-D17D668CDE92}" type="pres">
      <dgm:prSet presAssocID="{591E76F4-9B2C-4848-B036-B3A2F2E62533}" presName="thickLine" presStyleLbl="alignNode1" presStyleIdx="0" presStyleCnt="3"/>
      <dgm:spPr/>
    </dgm:pt>
    <dgm:pt modelId="{136ADA12-F1BF-42BF-8547-EE8DA51605D8}" type="pres">
      <dgm:prSet presAssocID="{591E76F4-9B2C-4848-B036-B3A2F2E62533}" presName="horz1" presStyleCnt="0"/>
      <dgm:spPr/>
    </dgm:pt>
    <dgm:pt modelId="{31C3B914-DDF9-4273-A641-E5CF20EC632F}" type="pres">
      <dgm:prSet presAssocID="{591E76F4-9B2C-4848-B036-B3A2F2E62533}" presName="tx1" presStyleLbl="revTx" presStyleIdx="0" presStyleCnt="3"/>
      <dgm:spPr/>
    </dgm:pt>
    <dgm:pt modelId="{6E6397B6-4902-43AD-B06C-9B9C56D7276E}" type="pres">
      <dgm:prSet presAssocID="{591E76F4-9B2C-4848-B036-B3A2F2E62533}" presName="vert1" presStyleCnt="0"/>
      <dgm:spPr/>
    </dgm:pt>
    <dgm:pt modelId="{FC3A9047-C62A-43CB-80C2-C48FE6F25E6B}" type="pres">
      <dgm:prSet presAssocID="{05256E0B-34E1-42AB-A163-9E87DF478F0D}" presName="thickLine" presStyleLbl="alignNode1" presStyleIdx="1" presStyleCnt="3"/>
      <dgm:spPr/>
    </dgm:pt>
    <dgm:pt modelId="{9773733B-2631-4288-8D1C-8C0F15A4CE9B}" type="pres">
      <dgm:prSet presAssocID="{05256E0B-34E1-42AB-A163-9E87DF478F0D}" presName="horz1" presStyleCnt="0"/>
      <dgm:spPr/>
    </dgm:pt>
    <dgm:pt modelId="{3A7469E1-E36A-429E-84FA-3CD7AA405066}" type="pres">
      <dgm:prSet presAssocID="{05256E0B-34E1-42AB-A163-9E87DF478F0D}" presName="tx1" presStyleLbl="revTx" presStyleIdx="1" presStyleCnt="3"/>
      <dgm:spPr/>
    </dgm:pt>
    <dgm:pt modelId="{A72A49CA-D13F-44A1-98A3-42BBDB0E2645}" type="pres">
      <dgm:prSet presAssocID="{05256E0B-34E1-42AB-A163-9E87DF478F0D}" presName="vert1" presStyleCnt="0"/>
      <dgm:spPr/>
    </dgm:pt>
    <dgm:pt modelId="{6DD676F9-4D73-4D2D-9F73-EB0B8B6B0296}" type="pres">
      <dgm:prSet presAssocID="{8B76A45A-FE40-4474-B308-1D3226B63699}" presName="thickLine" presStyleLbl="alignNode1" presStyleIdx="2" presStyleCnt="3"/>
      <dgm:spPr/>
    </dgm:pt>
    <dgm:pt modelId="{0FC0CAFD-10FC-4116-B6A2-2BE529F81428}" type="pres">
      <dgm:prSet presAssocID="{8B76A45A-FE40-4474-B308-1D3226B63699}" presName="horz1" presStyleCnt="0"/>
      <dgm:spPr/>
    </dgm:pt>
    <dgm:pt modelId="{9C5F232D-30B2-4F0E-B2ED-C29295C4AB9C}" type="pres">
      <dgm:prSet presAssocID="{8B76A45A-FE40-4474-B308-1D3226B63699}" presName="tx1" presStyleLbl="revTx" presStyleIdx="2" presStyleCnt="3"/>
      <dgm:spPr/>
    </dgm:pt>
    <dgm:pt modelId="{42AB15FC-8257-4062-A4CA-EF23EB5B1B88}" type="pres">
      <dgm:prSet presAssocID="{8B76A45A-FE40-4474-B308-1D3226B63699}" presName="vert1" presStyleCnt="0"/>
      <dgm:spPr/>
    </dgm:pt>
  </dgm:ptLst>
  <dgm:cxnLst>
    <dgm:cxn modelId="{30F8B500-869C-4F5B-8A40-A30264800803}" type="presOf" srcId="{8AC84F1C-5232-49DB-BED2-7C5D8EE456E6}" destId="{8E7FA40D-778C-406E-9E52-EBCAD44D20D1}" srcOrd="0" destOrd="0" presId="urn:microsoft.com/office/officeart/2008/layout/LinedList"/>
    <dgm:cxn modelId="{A5284B0D-860F-4B9D-963A-F17BA89544E8}" srcId="{8AC84F1C-5232-49DB-BED2-7C5D8EE456E6}" destId="{8B76A45A-FE40-4474-B308-1D3226B63699}" srcOrd="2" destOrd="0" parTransId="{B6D057DF-3DA2-4242-95BB-6CD4C80D2DE0}" sibTransId="{2602E5FA-68A0-4087-B80B-68C7AC3900FD}"/>
    <dgm:cxn modelId="{BC710167-E712-4B55-8329-2F655DD3C360}" type="presOf" srcId="{05256E0B-34E1-42AB-A163-9E87DF478F0D}" destId="{3A7469E1-E36A-429E-84FA-3CD7AA405066}" srcOrd="0" destOrd="0" presId="urn:microsoft.com/office/officeart/2008/layout/LinedList"/>
    <dgm:cxn modelId="{13616A49-98C7-4B45-A120-55FC13F7596C}" type="presOf" srcId="{591E76F4-9B2C-4848-B036-B3A2F2E62533}" destId="{31C3B914-DDF9-4273-A641-E5CF20EC632F}" srcOrd="0" destOrd="0" presId="urn:microsoft.com/office/officeart/2008/layout/LinedList"/>
    <dgm:cxn modelId="{7EB61D79-E76E-43D3-8E74-0CD36B9AE556}" type="presOf" srcId="{8B76A45A-FE40-4474-B308-1D3226B63699}" destId="{9C5F232D-30B2-4F0E-B2ED-C29295C4AB9C}" srcOrd="0" destOrd="0" presId="urn:microsoft.com/office/officeart/2008/layout/LinedList"/>
    <dgm:cxn modelId="{277D4189-E385-49CF-A028-EBC578470016}" srcId="{8AC84F1C-5232-49DB-BED2-7C5D8EE456E6}" destId="{05256E0B-34E1-42AB-A163-9E87DF478F0D}" srcOrd="1" destOrd="0" parTransId="{EC464934-3DD3-44EA-B534-35A23EAFBEC3}" sibTransId="{459C849B-8098-42F7-8E00-0CFBF2AC5474}"/>
    <dgm:cxn modelId="{444527E7-6C30-416E-A981-A0202F30258F}" srcId="{8AC84F1C-5232-49DB-BED2-7C5D8EE456E6}" destId="{591E76F4-9B2C-4848-B036-B3A2F2E62533}" srcOrd="0" destOrd="0" parTransId="{4EE358C3-8D6B-41CA-A546-B3855FCE42DE}" sibTransId="{C4215C0B-E36F-4FA1-9061-62D069941575}"/>
    <dgm:cxn modelId="{2F35F731-4A57-439B-8651-F695F099CDCC}" type="presParOf" srcId="{8E7FA40D-778C-406E-9E52-EBCAD44D20D1}" destId="{7348DAEE-A479-45BE-AC9C-D17D668CDE92}" srcOrd="0" destOrd="0" presId="urn:microsoft.com/office/officeart/2008/layout/LinedList"/>
    <dgm:cxn modelId="{58F14182-2097-459E-B41F-B67B875DE7B9}" type="presParOf" srcId="{8E7FA40D-778C-406E-9E52-EBCAD44D20D1}" destId="{136ADA12-F1BF-42BF-8547-EE8DA51605D8}" srcOrd="1" destOrd="0" presId="urn:microsoft.com/office/officeart/2008/layout/LinedList"/>
    <dgm:cxn modelId="{208255FA-AF37-406A-AFA8-A4E8FCF0330E}" type="presParOf" srcId="{136ADA12-F1BF-42BF-8547-EE8DA51605D8}" destId="{31C3B914-DDF9-4273-A641-E5CF20EC632F}" srcOrd="0" destOrd="0" presId="urn:microsoft.com/office/officeart/2008/layout/LinedList"/>
    <dgm:cxn modelId="{16DF6892-5CC6-4A7F-8635-FD62E93EEB47}" type="presParOf" srcId="{136ADA12-F1BF-42BF-8547-EE8DA51605D8}" destId="{6E6397B6-4902-43AD-B06C-9B9C56D7276E}" srcOrd="1" destOrd="0" presId="urn:microsoft.com/office/officeart/2008/layout/LinedList"/>
    <dgm:cxn modelId="{DD580D5A-3F71-485E-8E29-26D14237B583}" type="presParOf" srcId="{8E7FA40D-778C-406E-9E52-EBCAD44D20D1}" destId="{FC3A9047-C62A-43CB-80C2-C48FE6F25E6B}" srcOrd="2" destOrd="0" presId="urn:microsoft.com/office/officeart/2008/layout/LinedList"/>
    <dgm:cxn modelId="{14F043A2-2AC7-43D1-A875-8B14A91025D5}" type="presParOf" srcId="{8E7FA40D-778C-406E-9E52-EBCAD44D20D1}" destId="{9773733B-2631-4288-8D1C-8C0F15A4CE9B}" srcOrd="3" destOrd="0" presId="urn:microsoft.com/office/officeart/2008/layout/LinedList"/>
    <dgm:cxn modelId="{47E68FCB-AE01-4E36-A47B-21D253D3D784}" type="presParOf" srcId="{9773733B-2631-4288-8D1C-8C0F15A4CE9B}" destId="{3A7469E1-E36A-429E-84FA-3CD7AA405066}" srcOrd="0" destOrd="0" presId="urn:microsoft.com/office/officeart/2008/layout/LinedList"/>
    <dgm:cxn modelId="{BCBFB98E-B40A-4EE4-A67C-77BB61277E3E}" type="presParOf" srcId="{9773733B-2631-4288-8D1C-8C0F15A4CE9B}" destId="{A72A49CA-D13F-44A1-98A3-42BBDB0E2645}" srcOrd="1" destOrd="0" presId="urn:microsoft.com/office/officeart/2008/layout/LinedList"/>
    <dgm:cxn modelId="{4E87CD27-9D41-430B-95F5-E49BD746F8B8}" type="presParOf" srcId="{8E7FA40D-778C-406E-9E52-EBCAD44D20D1}" destId="{6DD676F9-4D73-4D2D-9F73-EB0B8B6B0296}" srcOrd="4" destOrd="0" presId="urn:microsoft.com/office/officeart/2008/layout/LinedList"/>
    <dgm:cxn modelId="{70576B7F-8797-48B9-A174-5521E1FF28AE}" type="presParOf" srcId="{8E7FA40D-778C-406E-9E52-EBCAD44D20D1}" destId="{0FC0CAFD-10FC-4116-B6A2-2BE529F81428}" srcOrd="5" destOrd="0" presId="urn:microsoft.com/office/officeart/2008/layout/LinedList"/>
    <dgm:cxn modelId="{78980A02-6BF4-47F1-A220-C685AFE02C0F}" type="presParOf" srcId="{0FC0CAFD-10FC-4116-B6A2-2BE529F81428}" destId="{9C5F232D-30B2-4F0E-B2ED-C29295C4AB9C}" srcOrd="0" destOrd="0" presId="urn:microsoft.com/office/officeart/2008/layout/LinedList"/>
    <dgm:cxn modelId="{A769984F-C332-4A21-B747-154E47940A79}" type="presParOf" srcId="{0FC0CAFD-10FC-4116-B6A2-2BE529F81428}" destId="{42AB15FC-8257-4062-A4CA-EF23EB5B1B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A8052C-3326-42AF-A55C-6763F7A45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09674B-462A-4BC3-8963-FD6798070A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b="1" dirty="0"/>
            <a:t>Formativní hodnocení:</a:t>
          </a:r>
          <a:r>
            <a:rPr lang="cs-CZ" sz="3200" dirty="0"/>
            <a:t> v průběhu procesu učení, výkon dá ještě zlepšit. </a:t>
          </a:r>
          <a:endParaRPr lang="en-US" sz="3200" dirty="0"/>
        </a:p>
      </dgm:t>
    </dgm:pt>
    <dgm:pt modelId="{80A45435-9B06-470D-B4C4-15607A4F4AE3}" type="parTrans" cxnId="{A12A6790-6127-45AF-A649-005223529FAF}">
      <dgm:prSet/>
      <dgm:spPr/>
      <dgm:t>
        <a:bodyPr/>
        <a:lstStyle/>
        <a:p>
          <a:endParaRPr lang="en-US"/>
        </a:p>
      </dgm:t>
    </dgm:pt>
    <dgm:pt modelId="{74D4F4B9-F3B7-4526-A01C-87A55ED34525}" type="sibTrans" cxnId="{A12A6790-6127-45AF-A649-005223529FAF}">
      <dgm:prSet/>
      <dgm:spPr/>
      <dgm:t>
        <a:bodyPr/>
        <a:lstStyle/>
        <a:p>
          <a:endParaRPr lang="en-US"/>
        </a:p>
      </dgm:t>
    </dgm:pt>
    <dgm:pt modelId="{DB03BF14-75BB-49F1-B41D-2FB860E5B9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Hodnocení - jak se žák učí, jak řeší určitý příklad, jak postupuje po zadání práce, při zhotovení výrobku, jak spolupracuje ve skupině, jak řeší problém…. </a:t>
          </a:r>
          <a:endParaRPr lang="en-US" sz="2400" dirty="0"/>
        </a:p>
      </dgm:t>
    </dgm:pt>
    <dgm:pt modelId="{1ED19403-6AAF-4508-A30D-3FCC601CCC76}" type="parTrans" cxnId="{881DC922-C551-4E70-B973-459203E0DBED}">
      <dgm:prSet/>
      <dgm:spPr/>
      <dgm:t>
        <a:bodyPr/>
        <a:lstStyle/>
        <a:p>
          <a:endParaRPr lang="en-US"/>
        </a:p>
      </dgm:t>
    </dgm:pt>
    <dgm:pt modelId="{3A64ECF0-2B8A-4583-B98D-CA8B91775622}" type="sibTrans" cxnId="{881DC922-C551-4E70-B973-459203E0DBED}">
      <dgm:prSet/>
      <dgm:spPr/>
      <dgm:t>
        <a:bodyPr/>
        <a:lstStyle/>
        <a:p>
          <a:endParaRPr lang="en-US"/>
        </a:p>
      </dgm:t>
    </dgm:pt>
    <dgm:pt modelId="{F222489D-C4B8-4F59-A88C-E374DC341EB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Hodnocení výsledku, sumativní: </a:t>
          </a:r>
          <a:r>
            <a:rPr lang="cs-CZ" dirty="0"/>
            <a:t>např. výrobek, prezentaci, domácí úkol, závěrečný produkt projektu, vyřešený úkol…</a:t>
          </a:r>
          <a:endParaRPr lang="en-US" dirty="0"/>
        </a:p>
      </dgm:t>
    </dgm:pt>
    <dgm:pt modelId="{AACABC59-74F6-4839-A62E-2241C4C598BE}" type="parTrans" cxnId="{8BFD3F0B-859C-4584-903F-23DF326DFFDE}">
      <dgm:prSet/>
      <dgm:spPr/>
      <dgm:t>
        <a:bodyPr/>
        <a:lstStyle/>
        <a:p>
          <a:endParaRPr lang="en-US"/>
        </a:p>
      </dgm:t>
    </dgm:pt>
    <dgm:pt modelId="{0BBAD38E-79F6-42F3-914C-C4365A6E5358}" type="sibTrans" cxnId="{8BFD3F0B-859C-4584-903F-23DF326DFFDE}">
      <dgm:prSet/>
      <dgm:spPr/>
      <dgm:t>
        <a:bodyPr/>
        <a:lstStyle/>
        <a:p>
          <a:endParaRPr lang="en-US"/>
        </a:p>
      </dgm:t>
    </dgm:pt>
    <dgm:pt modelId="{81C20FEF-13E3-420B-9E92-2C187C319156}" type="pres">
      <dgm:prSet presAssocID="{BAA8052C-3326-42AF-A55C-6763F7A45F6F}" presName="root" presStyleCnt="0">
        <dgm:presLayoutVars>
          <dgm:dir/>
          <dgm:resizeHandles val="exact"/>
        </dgm:presLayoutVars>
      </dgm:prSet>
      <dgm:spPr/>
    </dgm:pt>
    <dgm:pt modelId="{45278860-B5E5-426B-986C-19C69C078511}" type="pres">
      <dgm:prSet presAssocID="{3809674B-462A-4BC3-8963-FD6798070AE5}" presName="compNode" presStyleCnt="0"/>
      <dgm:spPr/>
    </dgm:pt>
    <dgm:pt modelId="{62B35B2A-0244-4F34-8F97-714E5AAFD557}" type="pres">
      <dgm:prSet presAssocID="{3809674B-462A-4BC3-8963-FD6798070AE5}" presName="bgRect" presStyleLbl="bgShp" presStyleIdx="0" presStyleCnt="3"/>
      <dgm:spPr/>
    </dgm:pt>
    <dgm:pt modelId="{C4154DCD-D7D6-42BE-935D-061515B7D8FF}" type="pres">
      <dgm:prSet presAssocID="{3809674B-462A-4BC3-8963-FD6798070A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3767F95-AF1B-434D-81B7-EF4AD2A50C5D}" type="pres">
      <dgm:prSet presAssocID="{3809674B-462A-4BC3-8963-FD6798070AE5}" presName="spaceRect" presStyleCnt="0"/>
      <dgm:spPr/>
    </dgm:pt>
    <dgm:pt modelId="{E50113B6-7BCA-40E0-9282-9389CF712803}" type="pres">
      <dgm:prSet presAssocID="{3809674B-462A-4BC3-8963-FD6798070AE5}" presName="parTx" presStyleLbl="revTx" presStyleIdx="0" presStyleCnt="3">
        <dgm:presLayoutVars>
          <dgm:chMax val="0"/>
          <dgm:chPref val="0"/>
        </dgm:presLayoutVars>
      </dgm:prSet>
      <dgm:spPr/>
    </dgm:pt>
    <dgm:pt modelId="{41369128-F633-4C17-9C9E-4459A8ED2312}" type="pres">
      <dgm:prSet presAssocID="{74D4F4B9-F3B7-4526-A01C-87A55ED34525}" presName="sibTrans" presStyleCnt="0"/>
      <dgm:spPr/>
    </dgm:pt>
    <dgm:pt modelId="{A76A5BDF-52A2-4F69-A989-D928A5C2071F}" type="pres">
      <dgm:prSet presAssocID="{DB03BF14-75BB-49F1-B41D-2FB860E5B968}" presName="compNode" presStyleCnt="0"/>
      <dgm:spPr/>
    </dgm:pt>
    <dgm:pt modelId="{2F58DB9F-4DFE-457E-A6A4-7B15EC737C1B}" type="pres">
      <dgm:prSet presAssocID="{DB03BF14-75BB-49F1-B41D-2FB860E5B968}" presName="bgRect" presStyleLbl="bgShp" presStyleIdx="1" presStyleCnt="3"/>
      <dgm:spPr/>
    </dgm:pt>
    <dgm:pt modelId="{D7D6A8B3-5901-4F56-8EF6-D1916E716613}" type="pres">
      <dgm:prSet presAssocID="{DB03BF14-75BB-49F1-B41D-2FB860E5B9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6AFA8AD-A730-4336-AEC1-B9B999EBE7EA}" type="pres">
      <dgm:prSet presAssocID="{DB03BF14-75BB-49F1-B41D-2FB860E5B968}" presName="spaceRect" presStyleCnt="0"/>
      <dgm:spPr/>
    </dgm:pt>
    <dgm:pt modelId="{D58DD948-2DF6-48AC-8920-ABA297A17670}" type="pres">
      <dgm:prSet presAssocID="{DB03BF14-75BB-49F1-B41D-2FB860E5B968}" presName="parTx" presStyleLbl="revTx" presStyleIdx="1" presStyleCnt="3">
        <dgm:presLayoutVars>
          <dgm:chMax val="0"/>
          <dgm:chPref val="0"/>
        </dgm:presLayoutVars>
      </dgm:prSet>
      <dgm:spPr/>
    </dgm:pt>
    <dgm:pt modelId="{52809ED9-ADB3-4455-BA62-FE904B1A1A9F}" type="pres">
      <dgm:prSet presAssocID="{3A64ECF0-2B8A-4583-B98D-CA8B91775622}" presName="sibTrans" presStyleCnt="0"/>
      <dgm:spPr/>
    </dgm:pt>
    <dgm:pt modelId="{23AE6916-B130-4CCA-B036-EE30BAC8C3DC}" type="pres">
      <dgm:prSet presAssocID="{F222489D-C4B8-4F59-A88C-E374DC341EB4}" presName="compNode" presStyleCnt="0"/>
      <dgm:spPr/>
    </dgm:pt>
    <dgm:pt modelId="{DF5E02B8-B3B0-4EC5-9E58-0780559F178A}" type="pres">
      <dgm:prSet presAssocID="{F222489D-C4B8-4F59-A88C-E374DC341EB4}" presName="bgRect" presStyleLbl="bgShp" presStyleIdx="2" presStyleCnt="3"/>
      <dgm:spPr/>
    </dgm:pt>
    <dgm:pt modelId="{95C76C95-EFA3-4251-BB97-E61CB5E396B6}" type="pres">
      <dgm:prSet presAssocID="{F222489D-C4B8-4F59-A88C-E374DC341E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D5022C3-7607-415C-89CA-3223F3DEA213}" type="pres">
      <dgm:prSet presAssocID="{F222489D-C4B8-4F59-A88C-E374DC341EB4}" presName="spaceRect" presStyleCnt="0"/>
      <dgm:spPr/>
    </dgm:pt>
    <dgm:pt modelId="{7E6AE029-E45D-4637-8CEE-3166D8E9EEF2}" type="pres">
      <dgm:prSet presAssocID="{F222489D-C4B8-4F59-A88C-E374DC341E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BFD3F0B-859C-4584-903F-23DF326DFFDE}" srcId="{BAA8052C-3326-42AF-A55C-6763F7A45F6F}" destId="{F222489D-C4B8-4F59-A88C-E374DC341EB4}" srcOrd="2" destOrd="0" parTransId="{AACABC59-74F6-4839-A62E-2241C4C598BE}" sibTransId="{0BBAD38E-79F6-42F3-914C-C4365A6E5358}"/>
    <dgm:cxn modelId="{881DC922-C551-4E70-B973-459203E0DBED}" srcId="{BAA8052C-3326-42AF-A55C-6763F7A45F6F}" destId="{DB03BF14-75BB-49F1-B41D-2FB860E5B968}" srcOrd="1" destOrd="0" parTransId="{1ED19403-6AAF-4508-A30D-3FCC601CCC76}" sibTransId="{3A64ECF0-2B8A-4583-B98D-CA8B91775622}"/>
    <dgm:cxn modelId="{A8FF3F23-953D-4E11-98CC-4917583E637E}" type="presOf" srcId="{F222489D-C4B8-4F59-A88C-E374DC341EB4}" destId="{7E6AE029-E45D-4637-8CEE-3166D8E9EEF2}" srcOrd="0" destOrd="0" presId="urn:microsoft.com/office/officeart/2018/2/layout/IconVerticalSolidList"/>
    <dgm:cxn modelId="{9A31DB30-7801-4E17-B159-9184DF7C7910}" type="presOf" srcId="{3809674B-462A-4BC3-8963-FD6798070AE5}" destId="{E50113B6-7BCA-40E0-9282-9389CF712803}" srcOrd="0" destOrd="0" presId="urn:microsoft.com/office/officeart/2018/2/layout/IconVerticalSolidList"/>
    <dgm:cxn modelId="{DAA17831-811D-4128-8B75-9CC77240DAF7}" type="presOf" srcId="{DB03BF14-75BB-49F1-B41D-2FB860E5B968}" destId="{D58DD948-2DF6-48AC-8920-ABA297A17670}" srcOrd="0" destOrd="0" presId="urn:microsoft.com/office/officeart/2018/2/layout/IconVerticalSolidList"/>
    <dgm:cxn modelId="{F17E7584-5DDB-494B-B442-80DD1807C838}" type="presOf" srcId="{BAA8052C-3326-42AF-A55C-6763F7A45F6F}" destId="{81C20FEF-13E3-420B-9E92-2C187C319156}" srcOrd="0" destOrd="0" presId="urn:microsoft.com/office/officeart/2018/2/layout/IconVerticalSolidList"/>
    <dgm:cxn modelId="{A12A6790-6127-45AF-A649-005223529FAF}" srcId="{BAA8052C-3326-42AF-A55C-6763F7A45F6F}" destId="{3809674B-462A-4BC3-8963-FD6798070AE5}" srcOrd="0" destOrd="0" parTransId="{80A45435-9B06-470D-B4C4-15607A4F4AE3}" sibTransId="{74D4F4B9-F3B7-4526-A01C-87A55ED34525}"/>
    <dgm:cxn modelId="{49208E9B-060A-4791-8C88-86FC4A9908A8}" type="presParOf" srcId="{81C20FEF-13E3-420B-9E92-2C187C319156}" destId="{45278860-B5E5-426B-986C-19C69C078511}" srcOrd="0" destOrd="0" presId="urn:microsoft.com/office/officeart/2018/2/layout/IconVerticalSolidList"/>
    <dgm:cxn modelId="{C5C7251B-ED46-4BAE-9211-7CB82F2DCAC4}" type="presParOf" srcId="{45278860-B5E5-426B-986C-19C69C078511}" destId="{62B35B2A-0244-4F34-8F97-714E5AAFD557}" srcOrd="0" destOrd="0" presId="urn:microsoft.com/office/officeart/2018/2/layout/IconVerticalSolidList"/>
    <dgm:cxn modelId="{37AA34E4-6092-4E2D-9AAB-69A682DE6B1C}" type="presParOf" srcId="{45278860-B5E5-426B-986C-19C69C078511}" destId="{C4154DCD-D7D6-42BE-935D-061515B7D8FF}" srcOrd="1" destOrd="0" presId="urn:microsoft.com/office/officeart/2018/2/layout/IconVerticalSolidList"/>
    <dgm:cxn modelId="{D6A8024D-23D6-4EC4-98B1-F81ADFA9F1B0}" type="presParOf" srcId="{45278860-B5E5-426B-986C-19C69C078511}" destId="{53767F95-AF1B-434D-81B7-EF4AD2A50C5D}" srcOrd="2" destOrd="0" presId="urn:microsoft.com/office/officeart/2018/2/layout/IconVerticalSolidList"/>
    <dgm:cxn modelId="{F98FE3D9-AA77-4675-A38E-8069304D4BBD}" type="presParOf" srcId="{45278860-B5E5-426B-986C-19C69C078511}" destId="{E50113B6-7BCA-40E0-9282-9389CF712803}" srcOrd="3" destOrd="0" presId="urn:microsoft.com/office/officeart/2018/2/layout/IconVerticalSolidList"/>
    <dgm:cxn modelId="{59689FF0-20D2-4E55-984E-918ED84AEA87}" type="presParOf" srcId="{81C20FEF-13E3-420B-9E92-2C187C319156}" destId="{41369128-F633-4C17-9C9E-4459A8ED2312}" srcOrd="1" destOrd="0" presId="urn:microsoft.com/office/officeart/2018/2/layout/IconVerticalSolidList"/>
    <dgm:cxn modelId="{2C1B37EF-207A-4CD0-B417-DF65EB1E6A70}" type="presParOf" srcId="{81C20FEF-13E3-420B-9E92-2C187C319156}" destId="{A76A5BDF-52A2-4F69-A989-D928A5C2071F}" srcOrd="2" destOrd="0" presId="urn:microsoft.com/office/officeart/2018/2/layout/IconVerticalSolidList"/>
    <dgm:cxn modelId="{07294B59-4225-4A01-8AD5-EF0EA7BF4D40}" type="presParOf" srcId="{A76A5BDF-52A2-4F69-A989-D928A5C2071F}" destId="{2F58DB9F-4DFE-457E-A6A4-7B15EC737C1B}" srcOrd="0" destOrd="0" presId="urn:microsoft.com/office/officeart/2018/2/layout/IconVerticalSolidList"/>
    <dgm:cxn modelId="{F8EFBB70-9628-4E18-A307-B40853755ECC}" type="presParOf" srcId="{A76A5BDF-52A2-4F69-A989-D928A5C2071F}" destId="{D7D6A8B3-5901-4F56-8EF6-D1916E716613}" srcOrd="1" destOrd="0" presId="urn:microsoft.com/office/officeart/2018/2/layout/IconVerticalSolidList"/>
    <dgm:cxn modelId="{A841DDF7-645C-4BD5-B928-BAE74081B8C9}" type="presParOf" srcId="{A76A5BDF-52A2-4F69-A989-D928A5C2071F}" destId="{46AFA8AD-A730-4336-AEC1-B9B999EBE7EA}" srcOrd="2" destOrd="0" presId="urn:microsoft.com/office/officeart/2018/2/layout/IconVerticalSolidList"/>
    <dgm:cxn modelId="{EE87DBB2-B76A-4F23-B533-6A86C7F2D125}" type="presParOf" srcId="{A76A5BDF-52A2-4F69-A989-D928A5C2071F}" destId="{D58DD948-2DF6-48AC-8920-ABA297A17670}" srcOrd="3" destOrd="0" presId="urn:microsoft.com/office/officeart/2018/2/layout/IconVerticalSolidList"/>
    <dgm:cxn modelId="{EB6516DA-5C7C-456D-806C-0015C8D47486}" type="presParOf" srcId="{81C20FEF-13E3-420B-9E92-2C187C319156}" destId="{52809ED9-ADB3-4455-BA62-FE904B1A1A9F}" srcOrd="3" destOrd="0" presId="urn:microsoft.com/office/officeart/2018/2/layout/IconVerticalSolidList"/>
    <dgm:cxn modelId="{4BC3A271-3366-45CF-A166-72FE01EE067D}" type="presParOf" srcId="{81C20FEF-13E3-420B-9E92-2C187C319156}" destId="{23AE6916-B130-4CCA-B036-EE30BAC8C3DC}" srcOrd="4" destOrd="0" presId="urn:microsoft.com/office/officeart/2018/2/layout/IconVerticalSolidList"/>
    <dgm:cxn modelId="{5693B884-8673-4859-A5AD-73F7C7AA3A00}" type="presParOf" srcId="{23AE6916-B130-4CCA-B036-EE30BAC8C3DC}" destId="{DF5E02B8-B3B0-4EC5-9E58-0780559F178A}" srcOrd="0" destOrd="0" presId="urn:microsoft.com/office/officeart/2018/2/layout/IconVerticalSolidList"/>
    <dgm:cxn modelId="{E078998A-E9B3-4471-8011-CC0BFD752826}" type="presParOf" srcId="{23AE6916-B130-4CCA-B036-EE30BAC8C3DC}" destId="{95C76C95-EFA3-4251-BB97-E61CB5E396B6}" srcOrd="1" destOrd="0" presId="urn:microsoft.com/office/officeart/2018/2/layout/IconVerticalSolidList"/>
    <dgm:cxn modelId="{B500C66F-EAC4-438D-8F16-EF0F121AC269}" type="presParOf" srcId="{23AE6916-B130-4CCA-B036-EE30BAC8C3DC}" destId="{5D5022C3-7607-415C-89CA-3223F3DEA213}" srcOrd="2" destOrd="0" presId="urn:microsoft.com/office/officeart/2018/2/layout/IconVerticalSolidList"/>
    <dgm:cxn modelId="{1000DD2D-2214-432B-8638-9DA92193ADD6}" type="presParOf" srcId="{23AE6916-B130-4CCA-B036-EE30BAC8C3DC}" destId="{7E6AE029-E45D-4637-8CEE-3166D8E9EE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F97A14-0680-464F-A05F-2D022866E5C6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A928D41-8D84-417A-A771-1FF5B83AE3F2}">
      <dgm:prSet/>
      <dgm:spPr/>
      <dgm:t>
        <a:bodyPr/>
        <a:lstStyle/>
        <a:p>
          <a:r>
            <a:rPr lang="cs-CZ"/>
            <a:t>vzhledem k předešlému výkonu, zda došlo ke změně s ohledem na stanovený cíl; </a:t>
          </a:r>
          <a:endParaRPr lang="en-US"/>
        </a:p>
      </dgm:t>
    </dgm:pt>
    <dgm:pt modelId="{C8732D19-0E04-4BBA-B22E-C7E277032D97}" type="parTrans" cxnId="{1F216EC7-EF01-4ACE-A240-26353110138F}">
      <dgm:prSet/>
      <dgm:spPr/>
      <dgm:t>
        <a:bodyPr/>
        <a:lstStyle/>
        <a:p>
          <a:endParaRPr lang="en-US"/>
        </a:p>
      </dgm:t>
    </dgm:pt>
    <dgm:pt modelId="{D578B2A4-CAE9-42A0-9B3D-01692A967E0F}" type="sibTrans" cxnId="{1F216EC7-EF01-4ACE-A240-26353110138F}">
      <dgm:prSet/>
      <dgm:spPr/>
      <dgm:t>
        <a:bodyPr/>
        <a:lstStyle/>
        <a:p>
          <a:endParaRPr lang="en-US"/>
        </a:p>
      </dgm:t>
    </dgm:pt>
    <dgm:pt modelId="{3862F4A6-E1CF-4659-AC14-FEDDBE6AEB3D}">
      <dgm:prSet/>
      <dgm:spPr/>
      <dgm:t>
        <a:bodyPr/>
        <a:lstStyle/>
        <a:p>
          <a:r>
            <a:rPr lang="cs-CZ" dirty="0"/>
            <a:t>přihlíží k aktuálním podmínkám, osobní situaci žáka;</a:t>
          </a:r>
          <a:endParaRPr lang="en-US" dirty="0"/>
        </a:p>
      </dgm:t>
    </dgm:pt>
    <dgm:pt modelId="{19F9F036-B2FF-49EE-A555-B80F7072BF86}" type="parTrans" cxnId="{7798CB76-1061-44DB-A227-93023CFB9A5B}">
      <dgm:prSet/>
      <dgm:spPr/>
      <dgm:t>
        <a:bodyPr/>
        <a:lstStyle/>
        <a:p>
          <a:endParaRPr lang="en-US"/>
        </a:p>
      </dgm:t>
    </dgm:pt>
    <dgm:pt modelId="{61BB6960-1F21-4058-AE5A-8743E5131C6B}" type="sibTrans" cxnId="{7798CB76-1061-44DB-A227-93023CFB9A5B}">
      <dgm:prSet/>
      <dgm:spPr/>
      <dgm:t>
        <a:bodyPr/>
        <a:lstStyle/>
        <a:p>
          <a:endParaRPr lang="en-US"/>
        </a:p>
      </dgm:t>
    </dgm:pt>
    <dgm:pt modelId="{78E363BA-740F-4C10-9B45-C284696AB40F}">
      <dgm:prSet/>
      <dgm:spPr/>
      <dgm:t>
        <a:bodyPr/>
        <a:lstStyle/>
        <a:p>
          <a:r>
            <a:rPr lang="cs-CZ" dirty="0"/>
            <a:t>spojování hodnocení se sebehodnocením žáka.</a:t>
          </a:r>
          <a:endParaRPr lang="en-US" dirty="0"/>
        </a:p>
      </dgm:t>
    </dgm:pt>
    <dgm:pt modelId="{367CDEBD-4A2A-48DF-B26D-D1616A249ACF}" type="parTrans" cxnId="{187EA8F7-68E3-4C3D-A258-1C07789755B6}">
      <dgm:prSet/>
      <dgm:spPr/>
      <dgm:t>
        <a:bodyPr/>
        <a:lstStyle/>
        <a:p>
          <a:endParaRPr lang="en-US"/>
        </a:p>
      </dgm:t>
    </dgm:pt>
    <dgm:pt modelId="{C6900F68-6512-41B2-A06D-0C3F78FC1E23}" type="sibTrans" cxnId="{187EA8F7-68E3-4C3D-A258-1C07789755B6}">
      <dgm:prSet/>
      <dgm:spPr/>
      <dgm:t>
        <a:bodyPr/>
        <a:lstStyle/>
        <a:p>
          <a:endParaRPr lang="en-US"/>
        </a:p>
      </dgm:t>
    </dgm:pt>
    <dgm:pt modelId="{47DB33B1-86FC-4AF8-8BF3-E6B784C2A741}">
      <dgm:prSet/>
      <dgm:spPr/>
      <dgm:t>
        <a:bodyPr/>
        <a:lstStyle/>
        <a:p>
          <a:r>
            <a:rPr lang="cs-CZ"/>
            <a:t>Průběžné záznamy o výsledcích žáků (záznamník, kartotéka, lístečky se záznamy…).</a:t>
          </a:r>
          <a:endParaRPr lang="en-US"/>
        </a:p>
      </dgm:t>
    </dgm:pt>
    <dgm:pt modelId="{82F805A3-7F9E-4F5E-9E1D-09CC4CF3756A}" type="parTrans" cxnId="{A9237D64-28E0-475B-959B-417D84349966}">
      <dgm:prSet/>
      <dgm:spPr/>
      <dgm:t>
        <a:bodyPr/>
        <a:lstStyle/>
        <a:p>
          <a:endParaRPr lang="en-US"/>
        </a:p>
      </dgm:t>
    </dgm:pt>
    <dgm:pt modelId="{94A8D466-C543-442D-B548-0077C8E9E3BA}" type="sibTrans" cxnId="{A9237D64-28E0-475B-959B-417D84349966}">
      <dgm:prSet/>
      <dgm:spPr/>
      <dgm:t>
        <a:bodyPr/>
        <a:lstStyle/>
        <a:p>
          <a:endParaRPr lang="en-US"/>
        </a:p>
      </dgm:t>
    </dgm:pt>
    <dgm:pt modelId="{DD60756D-6FF9-4DD3-8148-2A277966FCCD}" type="pres">
      <dgm:prSet presAssocID="{EAF97A14-0680-464F-A05F-2D022866E5C6}" presName="vert0" presStyleCnt="0">
        <dgm:presLayoutVars>
          <dgm:dir/>
          <dgm:animOne val="branch"/>
          <dgm:animLvl val="lvl"/>
        </dgm:presLayoutVars>
      </dgm:prSet>
      <dgm:spPr/>
    </dgm:pt>
    <dgm:pt modelId="{48EE5B68-3106-4EA4-8342-702154B32D11}" type="pres">
      <dgm:prSet presAssocID="{1A928D41-8D84-417A-A771-1FF5B83AE3F2}" presName="thickLine" presStyleLbl="alignNode1" presStyleIdx="0" presStyleCnt="4"/>
      <dgm:spPr/>
    </dgm:pt>
    <dgm:pt modelId="{ABF00556-7071-41AA-97FC-70BC3E92BA20}" type="pres">
      <dgm:prSet presAssocID="{1A928D41-8D84-417A-A771-1FF5B83AE3F2}" presName="horz1" presStyleCnt="0"/>
      <dgm:spPr/>
    </dgm:pt>
    <dgm:pt modelId="{14667621-5A96-43B3-94F8-B8C6B16A169D}" type="pres">
      <dgm:prSet presAssocID="{1A928D41-8D84-417A-A771-1FF5B83AE3F2}" presName="tx1" presStyleLbl="revTx" presStyleIdx="0" presStyleCnt="4"/>
      <dgm:spPr/>
    </dgm:pt>
    <dgm:pt modelId="{04D9A3CA-A293-4301-BCBA-BFB8773DCFD4}" type="pres">
      <dgm:prSet presAssocID="{1A928D41-8D84-417A-A771-1FF5B83AE3F2}" presName="vert1" presStyleCnt="0"/>
      <dgm:spPr/>
    </dgm:pt>
    <dgm:pt modelId="{E089DBD0-4ECA-4EBB-9BA6-B925526D57DC}" type="pres">
      <dgm:prSet presAssocID="{3862F4A6-E1CF-4659-AC14-FEDDBE6AEB3D}" presName="thickLine" presStyleLbl="alignNode1" presStyleIdx="1" presStyleCnt="4"/>
      <dgm:spPr/>
    </dgm:pt>
    <dgm:pt modelId="{C82187F4-A5FF-4C34-9258-0999668F4A90}" type="pres">
      <dgm:prSet presAssocID="{3862F4A6-E1CF-4659-AC14-FEDDBE6AEB3D}" presName="horz1" presStyleCnt="0"/>
      <dgm:spPr/>
    </dgm:pt>
    <dgm:pt modelId="{9F92438D-E8FC-4750-AE81-280F5A4CF2C9}" type="pres">
      <dgm:prSet presAssocID="{3862F4A6-E1CF-4659-AC14-FEDDBE6AEB3D}" presName="tx1" presStyleLbl="revTx" presStyleIdx="1" presStyleCnt="4"/>
      <dgm:spPr/>
    </dgm:pt>
    <dgm:pt modelId="{D25C2CAD-D27B-4DBF-8E21-03A469E77787}" type="pres">
      <dgm:prSet presAssocID="{3862F4A6-E1CF-4659-AC14-FEDDBE6AEB3D}" presName="vert1" presStyleCnt="0"/>
      <dgm:spPr/>
    </dgm:pt>
    <dgm:pt modelId="{6E19E3F8-A0A1-4E36-B35E-263AD1885B25}" type="pres">
      <dgm:prSet presAssocID="{78E363BA-740F-4C10-9B45-C284696AB40F}" presName="thickLine" presStyleLbl="alignNode1" presStyleIdx="2" presStyleCnt="4"/>
      <dgm:spPr/>
    </dgm:pt>
    <dgm:pt modelId="{86603B64-7922-4B47-B903-7AE019178019}" type="pres">
      <dgm:prSet presAssocID="{78E363BA-740F-4C10-9B45-C284696AB40F}" presName="horz1" presStyleCnt="0"/>
      <dgm:spPr/>
    </dgm:pt>
    <dgm:pt modelId="{3815A821-C02C-4A52-A86D-27ECDDCD4395}" type="pres">
      <dgm:prSet presAssocID="{78E363BA-740F-4C10-9B45-C284696AB40F}" presName="tx1" presStyleLbl="revTx" presStyleIdx="2" presStyleCnt="4"/>
      <dgm:spPr/>
    </dgm:pt>
    <dgm:pt modelId="{293A7328-62D4-42B6-AF44-DDD60AB80A7C}" type="pres">
      <dgm:prSet presAssocID="{78E363BA-740F-4C10-9B45-C284696AB40F}" presName="vert1" presStyleCnt="0"/>
      <dgm:spPr/>
    </dgm:pt>
    <dgm:pt modelId="{76DD3D50-F39C-4BF5-9B0D-F7FD5FA3EE05}" type="pres">
      <dgm:prSet presAssocID="{47DB33B1-86FC-4AF8-8BF3-E6B784C2A741}" presName="thickLine" presStyleLbl="alignNode1" presStyleIdx="3" presStyleCnt="4"/>
      <dgm:spPr/>
    </dgm:pt>
    <dgm:pt modelId="{9A665262-3B72-4A8D-BE23-C9325ECBDCC3}" type="pres">
      <dgm:prSet presAssocID="{47DB33B1-86FC-4AF8-8BF3-E6B784C2A741}" presName="horz1" presStyleCnt="0"/>
      <dgm:spPr/>
    </dgm:pt>
    <dgm:pt modelId="{EDB5B827-F920-41A3-BA40-9D2408059622}" type="pres">
      <dgm:prSet presAssocID="{47DB33B1-86FC-4AF8-8BF3-E6B784C2A741}" presName="tx1" presStyleLbl="revTx" presStyleIdx="3" presStyleCnt="4"/>
      <dgm:spPr/>
    </dgm:pt>
    <dgm:pt modelId="{CB387F89-B8B3-412D-A6A8-85380D42693E}" type="pres">
      <dgm:prSet presAssocID="{47DB33B1-86FC-4AF8-8BF3-E6B784C2A741}" presName="vert1" presStyleCnt="0"/>
      <dgm:spPr/>
    </dgm:pt>
  </dgm:ptLst>
  <dgm:cxnLst>
    <dgm:cxn modelId="{A9237D64-28E0-475B-959B-417D84349966}" srcId="{EAF97A14-0680-464F-A05F-2D022866E5C6}" destId="{47DB33B1-86FC-4AF8-8BF3-E6B784C2A741}" srcOrd="3" destOrd="0" parTransId="{82F805A3-7F9E-4F5E-9E1D-09CC4CF3756A}" sibTransId="{94A8D466-C543-442D-B548-0077C8E9E3BA}"/>
    <dgm:cxn modelId="{3E394765-BFB2-4B34-9415-1824BFFD9404}" type="presOf" srcId="{1A928D41-8D84-417A-A771-1FF5B83AE3F2}" destId="{14667621-5A96-43B3-94F8-B8C6B16A169D}" srcOrd="0" destOrd="0" presId="urn:microsoft.com/office/officeart/2008/layout/LinedList"/>
    <dgm:cxn modelId="{A8DF9F6F-3CB7-4C27-BE8D-199C394FA265}" type="presOf" srcId="{EAF97A14-0680-464F-A05F-2D022866E5C6}" destId="{DD60756D-6FF9-4DD3-8148-2A277966FCCD}" srcOrd="0" destOrd="0" presId="urn:microsoft.com/office/officeart/2008/layout/LinedList"/>
    <dgm:cxn modelId="{7798CB76-1061-44DB-A227-93023CFB9A5B}" srcId="{EAF97A14-0680-464F-A05F-2D022866E5C6}" destId="{3862F4A6-E1CF-4659-AC14-FEDDBE6AEB3D}" srcOrd="1" destOrd="0" parTransId="{19F9F036-B2FF-49EE-A555-B80F7072BF86}" sibTransId="{61BB6960-1F21-4058-AE5A-8743E5131C6B}"/>
    <dgm:cxn modelId="{9F86D792-1F93-454D-88A4-CF519D29D66C}" type="presOf" srcId="{47DB33B1-86FC-4AF8-8BF3-E6B784C2A741}" destId="{EDB5B827-F920-41A3-BA40-9D2408059622}" srcOrd="0" destOrd="0" presId="urn:microsoft.com/office/officeart/2008/layout/LinedList"/>
    <dgm:cxn modelId="{54249694-F103-440A-B822-89A42ABF3E3C}" type="presOf" srcId="{3862F4A6-E1CF-4659-AC14-FEDDBE6AEB3D}" destId="{9F92438D-E8FC-4750-AE81-280F5A4CF2C9}" srcOrd="0" destOrd="0" presId="urn:microsoft.com/office/officeart/2008/layout/LinedList"/>
    <dgm:cxn modelId="{6C43BFB0-FF69-415E-8449-EB421314CFBF}" type="presOf" srcId="{78E363BA-740F-4C10-9B45-C284696AB40F}" destId="{3815A821-C02C-4A52-A86D-27ECDDCD4395}" srcOrd="0" destOrd="0" presId="urn:microsoft.com/office/officeart/2008/layout/LinedList"/>
    <dgm:cxn modelId="{1F216EC7-EF01-4ACE-A240-26353110138F}" srcId="{EAF97A14-0680-464F-A05F-2D022866E5C6}" destId="{1A928D41-8D84-417A-A771-1FF5B83AE3F2}" srcOrd="0" destOrd="0" parTransId="{C8732D19-0E04-4BBA-B22E-C7E277032D97}" sibTransId="{D578B2A4-CAE9-42A0-9B3D-01692A967E0F}"/>
    <dgm:cxn modelId="{187EA8F7-68E3-4C3D-A258-1C07789755B6}" srcId="{EAF97A14-0680-464F-A05F-2D022866E5C6}" destId="{78E363BA-740F-4C10-9B45-C284696AB40F}" srcOrd="2" destOrd="0" parTransId="{367CDEBD-4A2A-48DF-B26D-D1616A249ACF}" sibTransId="{C6900F68-6512-41B2-A06D-0C3F78FC1E23}"/>
    <dgm:cxn modelId="{82A2545E-5010-4057-8FD8-9921308CCD49}" type="presParOf" srcId="{DD60756D-6FF9-4DD3-8148-2A277966FCCD}" destId="{48EE5B68-3106-4EA4-8342-702154B32D11}" srcOrd="0" destOrd="0" presId="urn:microsoft.com/office/officeart/2008/layout/LinedList"/>
    <dgm:cxn modelId="{08218AE8-31CC-4BB7-BA39-5F17C8844A9E}" type="presParOf" srcId="{DD60756D-6FF9-4DD3-8148-2A277966FCCD}" destId="{ABF00556-7071-41AA-97FC-70BC3E92BA20}" srcOrd="1" destOrd="0" presId="urn:microsoft.com/office/officeart/2008/layout/LinedList"/>
    <dgm:cxn modelId="{1C8F2447-C28B-4A54-A8E2-85A6806C8883}" type="presParOf" srcId="{ABF00556-7071-41AA-97FC-70BC3E92BA20}" destId="{14667621-5A96-43B3-94F8-B8C6B16A169D}" srcOrd="0" destOrd="0" presId="urn:microsoft.com/office/officeart/2008/layout/LinedList"/>
    <dgm:cxn modelId="{F8740420-3966-42C0-A5DA-235558FDECDF}" type="presParOf" srcId="{ABF00556-7071-41AA-97FC-70BC3E92BA20}" destId="{04D9A3CA-A293-4301-BCBA-BFB8773DCFD4}" srcOrd="1" destOrd="0" presId="urn:microsoft.com/office/officeart/2008/layout/LinedList"/>
    <dgm:cxn modelId="{66CAF60C-6487-473C-8498-089DB610BBC4}" type="presParOf" srcId="{DD60756D-6FF9-4DD3-8148-2A277966FCCD}" destId="{E089DBD0-4ECA-4EBB-9BA6-B925526D57DC}" srcOrd="2" destOrd="0" presId="urn:microsoft.com/office/officeart/2008/layout/LinedList"/>
    <dgm:cxn modelId="{CEEA1242-BBA0-4F10-B237-F2D8A6236775}" type="presParOf" srcId="{DD60756D-6FF9-4DD3-8148-2A277966FCCD}" destId="{C82187F4-A5FF-4C34-9258-0999668F4A90}" srcOrd="3" destOrd="0" presId="urn:microsoft.com/office/officeart/2008/layout/LinedList"/>
    <dgm:cxn modelId="{FC451B7A-937A-4A57-B0E0-B19A45D5E579}" type="presParOf" srcId="{C82187F4-A5FF-4C34-9258-0999668F4A90}" destId="{9F92438D-E8FC-4750-AE81-280F5A4CF2C9}" srcOrd="0" destOrd="0" presId="urn:microsoft.com/office/officeart/2008/layout/LinedList"/>
    <dgm:cxn modelId="{7117E19F-C11C-4B29-95E9-714D16C982A8}" type="presParOf" srcId="{C82187F4-A5FF-4C34-9258-0999668F4A90}" destId="{D25C2CAD-D27B-4DBF-8E21-03A469E77787}" srcOrd="1" destOrd="0" presId="urn:microsoft.com/office/officeart/2008/layout/LinedList"/>
    <dgm:cxn modelId="{BAB67D77-0BA5-40EB-BAE4-30FB3B8AA06E}" type="presParOf" srcId="{DD60756D-6FF9-4DD3-8148-2A277966FCCD}" destId="{6E19E3F8-A0A1-4E36-B35E-263AD1885B25}" srcOrd="4" destOrd="0" presId="urn:microsoft.com/office/officeart/2008/layout/LinedList"/>
    <dgm:cxn modelId="{67AECD8E-987A-4145-A480-6464C2793A13}" type="presParOf" srcId="{DD60756D-6FF9-4DD3-8148-2A277966FCCD}" destId="{86603B64-7922-4B47-B903-7AE019178019}" srcOrd="5" destOrd="0" presId="urn:microsoft.com/office/officeart/2008/layout/LinedList"/>
    <dgm:cxn modelId="{F1D17EAF-4307-4231-9D46-9EEF7AC0942D}" type="presParOf" srcId="{86603B64-7922-4B47-B903-7AE019178019}" destId="{3815A821-C02C-4A52-A86D-27ECDDCD4395}" srcOrd="0" destOrd="0" presId="urn:microsoft.com/office/officeart/2008/layout/LinedList"/>
    <dgm:cxn modelId="{D484A38D-2B51-4734-8816-9103E22DD512}" type="presParOf" srcId="{86603B64-7922-4B47-B903-7AE019178019}" destId="{293A7328-62D4-42B6-AF44-DDD60AB80A7C}" srcOrd="1" destOrd="0" presId="urn:microsoft.com/office/officeart/2008/layout/LinedList"/>
    <dgm:cxn modelId="{E32254C6-99A9-432A-994C-DD7190FEFDFB}" type="presParOf" srcId="{DD60756D-6FF9-4DD3-8148-2A277966FCCD}" destId="{76DD3D50-F39C-4BF5-9B0D-F7FD5FA3EE05}" srcOrd="6" destOrd="0" presId="urn:microsoft.com/office/officeart/2008/layout/LinedList"/>
    <dgm:cxn modelId="{46958081-588C-4D64-8DC5-008E8BC0105C}" type="presParOf" srcId="{DD60756D-6FF9-4DD3-8148-2A277966FCCD}" destId="{9A665262-3B72-4A8D-BE23-C9325ECBDCC3}" srcOrd="7" destOrd="0" presId="urn:microsoft.com/office/officeart/2008/layout/LinedList"/>
    <dgm:cxn modelId="{8FD89420-028D-4A6D-A304-4669BE98A878}" type="presParOf" srcId="{9A665262-3B72-4A8D-BE23-C9325ECBDCC3}" destId="{EDB5B827-F920-41A3-BA40-9D2408059622}" srcOrd="0" destOrd="0" presId="urn:microsoft.com/office/officeart/2008/layout/LinedList"/>
    <dgm:cxn modelId="{0D005218-9CEF-494A-810B-87E970ABA5DB}" type="presParOf" srcId="{9A665262-3B72-4A8D-BE23-C9325ECBDCC3}" destId="{CB387F89-B8B3-412D-A6A8-85380D4269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54C574-36EE-4F81-9C85-385B701C6EDC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6A3BED0-D05E-43E9-A755-674422F2558A}">
      <dgm:prSet/>
      <dgm:spPr/>
      <dgm:t>
        <a:bodyPr/>
        <a:lstStyle/>
        <a:p>
          <a:r>
            <a:rPr lang="cs-CZ" b="1" dirty="0"/>
            <a:t>průběhu </a:t>
          </a:r>
          <a:r>
            <a:rPr lang="cs-CZ" dirty="0"/>
            <a:t>žákovy práce a </a:t>
          </a:r>
          <a:r>
            <a:rPr lang="cs-CZ" b="1" dirty="0"/>
            <a:t>výsledků</a:t>
          </a:r>
          <a:r>
            <a:rPr lang="cs-CZ" dirty="0"/>
            <a:t> (</a:t>
          </a:r>
          <a:r>
            <a:rPr lang="cs-CZ" i="1" dirty="0"/>
            <a:t>taxonomie kognitivních cílů </a:t>
          </a:r>
          <a:r>
            <a:rPr lang="cs-CZ" dirty="0"/>
            <a:t>B. S. </a:t>
          </a:r>
          <a:r>
            <a:rPr lang="cs-CZ" dirty="0" err="1"/>
            <a:t>Blooma</a:t>
          </a:r>
          <a:r>
            <a:rPr lang="cs-CZ" dirty="0"/>
            <a:t>);</a:t>
          </a:r>
          <a:endParaRPr lang="en-US" dirty="0"/>
        </a:p>
      </dgm:t>
    </dgm:pt>
    <dgm:pt modelId="{C79B31B2-8D87-4AD1-A60D-B41B28545B36}" type="parTrans" cxnId="{BA098513-F3B5-48B7-8A86-CA37F2D3215C}">
      <dgm:prSet/>
      <dgm:spPr/>
      <dgm:t>
        <a:bodyPr/>
        <a:lstStyle/>
        <a:p>
          <a:endParaRPr lang="en-US"/>
        </a:p>
      </dgm:t>
    </dgm:pt>
    <dgm:pt modelId="{27F7CF97-6C97-47FF-BBA9-F9F54A05AE77}" type="sibTrans" cxnId="{BA098513-F3B5-48B7-8A86-CA37F2D3215C}">
      <dgm:prSet/>
      <dgm:spPr/>
      <dgm:t>
        <a:bodyPr/>
        <a:lstStyle/>
        <a:p>
          <a:endParaRPr lang="en-US"/>
        </a:p>
      </dgm:t>
    </dgm:pt>
    <dgm:pt modelId="{8337FD71-859E-453A-A122-31EC078215EE}">
      <dgm:prSet/>
      <dgm:spPr/>
      <dgm:t>
        <a:bodyPr/>
        <a:lstStyle/>
        <a:p>
          <a:r>
            <a:rPr lang="cs-CZ" dirty="0"/>
            <a:t>co můžeme </a:t>
          </a:r>
          <a:r>
            <a:rPr lang="cs-CZ" b="1" dirty="0"/>
            <a:t>vnímat smysly</a:t>
          </a:r>
          <a:r>
            <a:rPr lang="cs-CZ" dirty="0"/>
            <a:t>: pokrok, popřípadě pocity žáka;</a:t>
          </a:r>
          <a:endParaRPr lang="en-US" dirty="0"/>
        </a:p>
      </dgm:t>
    </dgm:pt>
    <dgm:pt modelId="{23F07C87-EDAD-459B-8C80-6A605F09CCED}" type="parTrans" cxnId="{565C6D5C-3C1A-4FF2-99EC-6EC3D4118D49}">
      <dgm:prSet/>
      <dgm:spPr/>
      <dgm:t>
        <a:bodyPr/>
        <a:lstStyle/>
        <a:p>
          <a:endParaRPr lang="en-US"/>
        </a:p>
      </dgm:t>
    </dgm:pt>
    <dgm:pt modelId="{DEAA1692-8E36-4A8A-B3D2-E828B6411411}" type="sibTrans" cxnId="{565C6D5C-3C1A-4FF2-99EC-6EC3D4118D49}">
      <dgm:prSet/>
      <dgm:spPr/>
      <dgm:t>
        <a:bodyPr/>
        <a:lstStyle/>
        <a:p>
          <a:endParaRPr lang="en-US"/>
        </a:p>
      </dgm:t>
    </dgm:pt>
    <dgm:pt modelId="{F532856B-CDF7-4954-B751-668A8D297A7D}">
      <dgm:prSet/>
      <dgm:spPr/>
      <dgm:t>
        <a:bodyPr/>
        <a:lstStyle/>
        <a:p>
          <a:r>
            <a:rPr lang="cs-CZ" b="1"/>
            <a:t>srozumitelný</a:t>
          </a:r>
          <a:r>
            <a:rPr lang="cs-CZ"/>
            <a:t> všem (rodiče jako zdroj informací pro plánování žákova učení a jeho zlepšování); hodnocení </a:t>
          </a:r>
          <a:r>
            <a:rPr lang="cs-CZ" b="1"/>
            <a:t>podstatných jevů.</a:t>
          </a:r>
          <a:endParaRPr lang="en-US"/>
        </a:p>
      </dgm:t>
    </dgm:pt>
    <dgm:pt modelId="{BA2934F6-5C33-4C72-8965-0AA309D02A95}" type="parTrans" cxnId="{78EDD9F9-4091-46E8-9EC6-E7D2289058F6}">
      <dgm:prSet/>
      <dgm:spPr/>
      <dgm:t>
        <a:bodyPr/>
        <a:lstStyle/>
        <a:p>
          <a:endParaRPr lang="en-US"/>
        </a:p>
      </dgm:t>
    </dgm:pt>
    <dgm:pt modelId="{7B4818B7-24A0-45FF-BF11-F0AC73FE80EA}" type="sibTrans" cxnId="{78EDD9F9-4091-46E8-9EC6-E7D2289058F6}">
      <dgm:prSet/>
      <dgm:spPr/>
      <dgm:t>
        <a:bodyPr/>
        <a:lstStyle/>
        <a:p>
          <a:endParaRPr lang="en-US"/>
        </a:p>
      </dgm:t>
    </dgm:pt>
    <dgm:pt modelId="{FC69268F-326C-45ED-9795-4FE22BFC3DB6}" type="pres">
      <dgm:prSet presAssocID="{7754C574-36EE-4F81-9C85-385B701C6EDC}" presName="vert0" presStyleCnt="0">
        <dgm:presLayoutVars>
          <dgm:dir/>
          <dgm:animOne val="branch"/>
          <dgm:animLvl val="lvl"/>
        </dgm:presLayoutVars>
      </dgm:prSet>
      <dgm:spPr/>
    </dgm:pt>
    <dgm:pt modelId="{B098C256-474F-404E-A05A-31C4BBBEC01A}" type="pres">
      <dgm:prSet presAssocID="{D6A3BED0-D05E-43E9-A755-674422F2558A}" presName="thickLine" presStyleLbl="alignNode1" presStyleIdx="0" presStyleCnt="3"/>
      <dgm:spPr/>
    </dgm:pt>
    <dgm:pt modelId="{FC4C8D5C-9383-4082-80F4-3FA5B33A7575}" type="pres">
      <dgm:prSet presAssocID="{D6A3BED0-D05E-43E9-A755-674422F2558A}" presName="horz1" presStyleCnt="0"/>
      <dgm:spPr/>
    </dgm:pt>
    <dgm:pt modelId="{C22E5F86-2C03-4346-A240-B09BCD7FF85D}" type="pres">
      <dgm:prSet presAssocID="{D6A3BED0-D05E-43E9-A755-674422F2558A}" presName="tx1" presStyleLbl="revTx" presStyleIdx="0" presStyleCnt="3"/>
      <dgm:spPr/>
    </dgm:pt>
    <dgm:pt modelId="{828930F9-3884-4E9A-BD45-FCA4A7AE60F8}" type="pres">
      <dgm:prSet presAssocID="{D6A3BED0-D05E-43E9-A755-674422F2558A}" presName="vert1" presStyleCnt="0"/>
      <dgm:spPr/>
    </dgm:pt>
    <dgm:pt modelId="{471A321F-9C51-4C1C-AF8E-17F5620F1866}" type="pres">
      <dgm:prSet presAssocID="{8337FD71-859E-453A-A122-31EC078215EE}" presName="thickLine" presStyleLbl="alignNode1" presStyleIdx="1" presStyleCnt="3"/>
      <dgm:spPr/>
    </dgm:pt>
    <dgm:pt modelId="{F1545E86-4066-4E80-89E0-73572F47C25D}" type="pres">
      <dgm:prSet presAssocID="{8337FD71-859E-453A-A122-31EC078215EE}" presName="horz1" presStyleCnt="0"/>
      <dgm:spPr/>
    </dgm:pt>
    <dgm:pt modelId="{3C42678D-5E3B-43B1-BAD6-F92FBE56FB1C}" type="pres">
      <dgm:prSet presAssocID="{8337FD71-859E-453A-A122-31EC078215EE}" presName="tx1" presStyleLbl="revTx" presStyleIdx="1" presStyleCnt="3"/>
      <dgm:spPr/>
    </dgm:pt>
    <dgm:pt modelId="{F50A32DF-BB88-4357-B061-76F2A6DEDBA2}" type="pres">
      <dgm:prSet presAssocID="{8337FD71-859E-453A-A122-31EC078215EE}" presName="vert1" presStyleCnt="0"/>
      <dgm:spPr/>
    </dgm:pt>
    <dgm:pt modelId="{F87D4F2E-1161-40E1-817F-D646319D44E1}" type="pres">
      <dgm:prSet presAssocID="{F532856B-CDF7-4954-B751-668A8D297A7D}" presName="thickLine" presStyleLbl="alignNode1" presStyleIdx="2" presStyleCnt="3"/>
      <dgm:spPr/>
    </dgm:pt>
    <dgm:pt modelId="{3CD24F04-2595-470C-909F-137803BCB3CB}" type="pres">
      <dgm:prSet presAssocID="{F532856B-CDF7-4954-B751-668A8D297A7D}" presName="horz1" presStyleCnt="0"/>
      <dgm:spPr/>
    </dgm:pt>
    <dgm:pt modelId="{A9C818A0-6C83-42A0-9170-7040067E7CAF}" type="pres">
      <dgm:prSet presAssocID="{F532856B-CDF7-4954-B751-668A8D297A7D}" presName="tx1" presStyleLbl="revTx" presStyleIdx="2" presStyleCnt="3"/>
      <dgm:spPr/>
    </dgm:pt>
    <dgm:pt modelId="{18ED87F5-A3CD-4F4C-8B4D-AD4B1C3FCDDD}" type="pres">
      <dgm:prSet presAssocID="{F532856B-CDF7-4954-B751-668A8D297A7D}" presName="vert1" presStyleCnt="0"/>
      <dgm:spPr/>
    </dgm:pt>
  </dgm:ptLst>
  <dgm:cxnLst>
    <dgm:cxn modelId="{BA098513-F3B5-48B7-8A86-CA37F2D3215C}" srcId="{7754C574-36EE-4F81-9C85-385B701C6EDC}" destId="{D6A3BED0-D05E-43E9-A755-674422F2558A}" srcOrd="0" destOrd="0" parTransId="{C79B31B2-8D87-4AD1-A60D-B41B28545B36}" sibTransId="{27F7CF97-6C97-47FF-BBA9-F9F54A05AE77}"/>
    <dgm:cxn modelId="{565C6D5C-3C1A-4FF2-99EC-6EC3D4118D49}" srcId="{7754C574-36EE-4F81-9C85-385B701C6EDC}" destId="{8337FD71-859E-453A-A122-31EC078215EE}" srcOrd="1" destOrd="0" parTransId="{23F07C87-EDAD-459B-8C80-6A605F09CCED}" sibTransId="{DEAA1692-8E36-4A8A-B3D2-E828B6411411}"/>
    <dgm:cxn modelId="{EA28AC6D-4316-4CC8-A485-8860E4EB7D2B}" type="presOf" srcId="{8337FD71-859E-453A-A122-31EC078215EE}" destId="{3C42678D-5E3B-43B1-BAD6-F92FBE56FB1C}" srcOrd="0" destOrd="0" presId="urn:microsoft.com/office/officeart/2008/layout/LinedList"/>
    <dgm:cxn modelId="{6EF0AE4E-FF90-4F5B-8B07-DF3AEC0BEE4C}" type="presOf" srcId="{D6A3BED0-D05E-43E9-A755-674422F2558A}" destId="{C22E5F86-2C03-4346-A240-B09BCD7FF85D}" srcOrd="0" destOrd="0" presId="urn:microsoft.com/office/officeart/2008/layout/LinedList"/>
    <dgm:cxn modelId="{082E9CB7-58DB-41FC-A6C4-88CE59869B69}" type="presOf" srcId="{7754C574-36EE-4F81-9C85-385B701C6EDC}" destId="{FC69268F-326C-45ED-9795-4FE22BFC3DB6}" srcOrd="0" destOrd="0" presId="urn:microsoft.com/office/officeart/2008/layout/LinedList"/>
    <dgm:cxn modelId="{96EA65E0-9359-48EC-9490-6D40C0861F23}" type="presOf" srcId="{F532856B-CDF7-4954-B751-668A8D297A7D}" destId="{A9C818A0-6C83-42A0-9170-7040067E7CAF}" srcOrd="0" destOrd="0" presId="urn:microsoft.com/office/officeart/2008/layout/LinedList"/>
    <dgm:cxn modelId="{78EDD9F9-4091-46E8-9EC6-E7D2289058F6}" srcId="{7754C574-36EE-4F81-9C85-385B701C6EDC}" destId="{F532856B-CDF7-4954-B751-668A8D297A7D}" srcOrd="2" destOrd="0" parTransId="{BA2934F6-5C33-4C72-8965-0AA309D02A95}" sibTransId="{7B4818B7-24A0-45FF-BF11-F0AC73FE80EA}"/>
    <dgm:cxn modelId="{32347C5C-0E7D-45A0-A67F-06C13A979E25}" type="presParOf" srcId="{FC69268F-326C-45ED-9795-4FE22BFC3DB6}" destId="{B098C256-474F-404E-A05A-31C4BBBEC01A}" srcOrd="0" destOrd="0" presId="urn:microsoft.com/office/officeart/2008/layout/LinedList"/>
    <dgm:cxn modelId="{12A640DE-E3A9-4E36-BFBD-3B3324AB0821}" type="presParOf" srcId="{FC69268F-326C-45ED-9795-4FE22BFC3DB6}" destId="{FC4C8D5C-9383-4082-80F4-3FA5B33A7575}" srcOrd="1" destOrd="0" presId="urn:microsoft.com/office/officeart/2008/layout/LinedList"/>
    <dgm:cxn modelId="{3EA9A512-779D-491A-8911-6E8D0B67D195}" type="presParOf" srcId="{FC4C8D5C-9383-4082-80F4-3FA5B33A7575}" destId="{C22E5F86-2C03-4346-A240-B09BCD7FF85D}" srcOrd="0" destOrd="0" presId="urn:microsoft.com/office/officeart/2008/layout/LinedList"/>
    <dgm:cxn modelId="{2295793C-1E48-40DB-A1FA-BBD301C774F8}" type="presParOf" srcId="{FC4C8D5C-9383-4082-80F4-3FA5B33A7575}" destId="{828930F9-3884-4E9A-BD45-FCA4A7AE60F8}" srcOrd="1" destOrd="0" presId="urn:microsoft.com/office/officeart/2008/layout/LinedList"/>
    <dgm:cxn modelId="{EB67482A-E125-4872-9E3A-0B9B10753552}" type="presParOf" srcId="{FC69268F-326C-45ED-9795-4FE22BFC3DB6}" destId="{471A321F-9C51-4C1C-AF8E-17F5620F1866}" srcOrd="2" destOrd="0" presId="urn:microsoft.com/office/officeart/2008/layout/LinedList"/>
    <dgm:cxn modelId="{92A7FA8C-C6EF-40C1-B9F7-A681F89281A6}" type="presParOf" srcId="{FC69268F-326C-45ED-9795-4FE22BFC3DB6}" destId="{F1545E86-4066-4E80-89E0-73572F47C25D}" srcOrd="3" destOrd="0" presId="urn:microsoft.com/office/officeart/2008/layout/LinedList"/>
    <dgm:cxn modelId="{596AA46D-EB4D-43CE-BF30-E4C043D89922}" type="presParOf" srcId="{F1545E86-4066-4E80-89E0-73572F47C25D}" destId="{3C42678D-5E3B-43B1-BAD6-F92FBE56FB1C}" srcOrd="0" destOrd="0" presId="urn:microsoft.com/office/officeart/2008/layout/LinedList"/>
    <dgm:cxn modelId="{C218A557-0DA5-4F30-BC2C-173882C265AD}" type="presParOf" srcId="{F1545E86-4066-4E80-89E0-73572F47C25D}" destId="{F50A32DF-BB88-4357-B061-76F2A6DEDBA2}" srcOrd="1" destOrd="0" presId="urn:microsoft.com/office/officeart/2008/layout/LinedList"/>
    <dgm:cxn modelId="{C527B056-BC88-4321-B4E6-BCD26F35D203}" type="presParOf" srcId="{FC69268F-326C-45ED-9795-4FE22BFC3DB6}" destId="{F87D4F2E-1161-40E1-817F-D646319D44E1}" srcOrd="4" destOrd="0" presId="urn:microsoft.com/office/officeart/2008/layout/LinedList"/>
    <dgm:cxn modelId="{DDC9EABD-CC84-4548-91FD-DD84612F829C}" type="presParOf" srcId="{FC69268F-326C-45ED-9795-4FE22BFC3DB6}" destId="{3CD24F04-2595-470C-909F-137803BCB3CB}" srcOrd="5" destOrd="0" presId="urn:microsoft.com/office/officeart/2008/layout/LinedList"/>
    <dgm:cxn modelId="{DE0D6626-9B20-4C95-B52D-F6B26FFE0F8F}" type="presParOf" srcId="{3CD24F04-2595-470C-909F-137803BCB3CB}" destId="{A9C818A0-6C83-42A0-9170-7040067E7CAF}" srcOrd="0" destOrd="0" presId="urn:microsoft.com/office/officeart/2008/layout/LinedList"/>
    <dgm:cxn modelId="{DA2D15D9-86E8-44F4-A5CF-9DB4F58CCA7E}" type="presParOf" srcId="{3CD24F04-2595-470C-909F-137803BCB3CB}" destId="{18ED87F5-A3CD-4F4C-8B4D-AD4B1C3FCD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1EFC41-3CB8-465B-947A-C52D85943FB1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2C3F655-315F-4CF1-A5BB-9B9563E9151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Nálepka</a:t>
          </a:r>
          <a:r>
            <a:rPr lang="cs-CZ"/>
            <a:t> nevypovídá o tom, zda se žák zlepšil</a:t>
          </a:r>
          <a:r>
            <a:rPr lang="cs-CZ" u="sng"/>
            <a:t>,</a:t>
          </a:r>
          <a:r>
            <a:rPr lang="cs-CZ"/>
            <a:t> v čem by se měl zlepšit, v čem je dobrý.</a:t>
          </a:r>
          <a:endParaRPr lang="en-US"/>
        </a:p>
      </dgm:t>
    </dgm:pt>
    <dgm:pt modelId="{B0F2FE8B-FBEE-443B-A0B2-755D7F559CF7}" type="parTrans" cxnId="{E47052CD-CA29-4295-8DA7-ECDE62C5E899}">
      <dgm:prSet/>
      <dgm:spPr/>
      <dgm:t>
        <a:bodyPr/>
        <a:lstStyle/>
        <a:p>
          <a:endParaRPr lang="en-US"/>
        </a:p>
      </dgm:t>
    </dgm:pt>
    <dgm:pt modelId="{EB4804CD-4B16-4FFE-B311-81CBA4BDF6A3}" type="sibTrans" cxnId="{E47052CD-CA29-4295-8DA7-ECDE62C5E899}">
      <dgm:prSet/>
      <dgm:spPr/>
      <dgm:t>
        <a:bodyPr/>
        <a:lstStyle/>
        <a:p>
          <a:endParaRPr lang="en-US"/>
        </a:p>
      </dgm:t>
    </dgm:pt>
    <dgm:pt modelId="{3C92E9FD-24FD-4DF8-AAD9-6D27CE34D3E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„Máš to pěkné“. </a:t>
          </a:r>
          <a:r>
            <a:rPr lang="cs-CZ" b="1" dirty="0"/>
            <a:t>Chybí</a:t>
          </a:r>
          <a:r>
            <a:rPr lang="cs-CZ" u="sng" dirty="0"/>
            <a:t> </a:t>
          </a:r>
          <a:r>
            <a:rPr lang="cs-CZ" dirty="0"/>
            <a:t>motivační zpětná vazba, může mít pocit, že veškerá činnost, kterou vykonával, je v pořádku. </a:t>
          </a:r>
          <a:endParaRPr lang="en-US" dirty="0"/>
        </a:p>
      </dgm:t>
    </dgm:pt>
    <dgm:pt modelId="{2B1BF88F-E1D8-4E73-AFCF-629507245112}" type="parTrans" cxnId="{78D1FE23-59AD-4B55-A096-4390D4B1FB60}">
      <dgm:prSet/>
      <dgm:spPr/>
      <dgm:t>
        <a:bodyPr/>
        <a:lstStyle/>
        <a:p>
          <a:endParaRPr lang="en-US"/>
        </a:p>
      </dgm:t>
    </dgm:pt>
    <dgm:pt modelId="{C217B241-7BF3-4151-B8F8-4B476E573A9B}" type="sibTrans" cxnId="{78D1FE23-59AD-4B55-A096-4390D4B1FB60}">
      <dgm:prSet/>
      <dgm:spPr/>
      <dgm:t>
        <a:bodyPr/>
        <a:lstStyle/>
        <a:p>
          <a:endParaRPr lang="en-US"/>
        </a:p>
      </dgm:t>
    </dgm:pt>
    <dgm:pt modelId="{DA1FF0D1-343C-410F-ACD0-FEA520DB95D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„Máš to špatně.“ Žák ví, že nepracuje správně a je na něm, aby zjistil, kde </a:t>
          </a:r>
          <a:r>
            <a:rPr lang="cs-CZ" b="1" dirty="0"/>
            <a:t>chybu udělal</a:t>
          </a:r>
          <a:r>
            <a:rPr lang="cs-CZ" dirty="0"/>
            <a:t>. </a:t>
          </a:r>
          <a:endParaRPr lang="en-US" dirty="0"/>
        </a:p>
      </dgm:t>
    </dgm:pt>
    <dgm:pt modelId="{3954F9C7-10B2-44B9-86A1-F76E3501EBF9}" type="parTrans" cxnId="{EEFCBC8D-4A2E-4691-929C-B18688FC39BC}">
      <dgm:prSet/>
      <dgm:spPr/>
      <dgm:t>
        <a:bodyPr/>
        <a:lstStyle/>
        <a:p>
          <a:endParaRPr lang="en-US"/>
        </a:p>
      </dgm:t>
    </dgm:pt>
    <dgm:pt modelId="{48C1816A-9496-4715-ADF3-CBB731331A6E}" type="sibTrans" cxnId="{EEFCBC8D-4A2E-4691-929C-B18688FC39BC}">
      <dgm:prSet/>
      <dgm:spPr/>
      <dgm:t>
        <a:bodyPr/>
        <a:lstStyle/>
        <a:p>
          <a:endParaRPr lang="en-US"/>
        </a:p>
      </dgm:t>
    </dgm:pt>
    <dgm:pt modelId="{004AFE43-291C-4D13-BDE2-1DE54154249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„Máš to dobré.“ Výkon je pochválen, není třeba jej zdokonalovat. Žák se spokojí s průměrným výkonem. </a:t>
          </a:r>
          <a:endParaRPr lang="en-US" dirty="0"/>
        </a:p>
      </dgm:t>
    </dgm:pt>
    <dgm:pt modelId="{93634165-179E-43B9-A90E-61BB543C5C84}" type="parTrans" cxnId="{DAAB0645-734B-4BC2-A927-DB46C8263877}">
      <dgm:prSet/>
      <dgm:spPr/>
      <dgm:t>
        <a:bodyPr/>
        <a:lstStyle/>
        <a:p>
          <a:endParaRPr lang="en-US"/>
        </a:p>
      </dgm:t>
    </dgm:pt>
    <dgm:pt modelId="{FF146FCE-2213-4017-86C9-FF97635763D8}" type="sibTrans" cxnId="{DAAB0645-734B-4BC2-A927-DB46C8263877}">
      <dgm:prSet/>
      <dgm:spPr/>
      <dgm:t>
        <a:bodyPr/>
        <a:lstStyle/>
        <a:p>
          <a:endParaRPr lang="en-US"/>
        </a:p>
      </dgm:t>
    </dgm:pt>
    <dgm:pt modelId="{8DE24D46-2F17-44C6-901D-884BE40EB88A}" type="pres">
      <dgm:prSet presAssocID="{821EFC41-3CB8-465B-947A-C52D85943FB1}" presName="vert0" presStyleCnt="0">
        <dgm:presLayoutVars>
          <dgm:dir/>
          <dgm:animOne val="branch"/>
          <dgm:animLvl val="lvl"/>
        </dgm:presLayoutVars>
      </dgm:prSet>
      <dgm:spPr/>
    </dgm:pt>
    <dgm:pt modelId="{50F070F6-7080-46AD-808F-334F013C4F56}" type="pres">
      <dgm:prSet presAssocID="{52C3F655-315F-4CF1-A5BB-9B9563E91516}" presName="thickLine" presStyleLbl="alignNode1" presStyleIdx="0" presStyleCnt="4"/>
      <dgm:spPr/>
    </dgm:pt>
    <dgm:pt modelId="{31293E82-6D6D-4BFB-AB5A-F5E245442E65}" type="pres">
      <dgm:prSet presAssocID="{52C3F655-315F-4CF1-A5BB-9B9563E91516}" presName="horz1" presStyleCnt="0"/>
      <dgm:spPr/>
    </dgm:pt>
    <dgm:pt modelId="{22029F20-778A-4044-961C-212E68BC31BD}" type="pres">
      <dgm:prSet presAssocID="{52C3F655-315F-4CF1-A5BB-9B9563E91516}" presName="tx1" presStyleLbl="revTx" presStyleIdx="0" presStyleCnt="4"/>
      <dgm:spPr/>
    </dgm:pt>
    <dgm:pt modelId="{3CBFC7B0-8761-4E9F-88FF-AA3B09E094D8}" type="pres">
      <dgm:prSet presAssocID="{52C3F655-315F-4CF1-A5BB-9B9563E91516}" presName="vert1" presStyleCnt="0"/>
      <dgm:spPr/>
    </dgm:pt>
    <dgm:pt modelId="{D9849606-0DFC-4763-9F31-8E88BCFA4DD6}" type="pres">
      <dgm:prSet presAssocID="{3C92E9FD-24FD-4DF8-AAD9-6D27CE34D3E2}" presName="thickLine" presStyleLbl="alignNode1" presStyleIdx="1" presStyleCnt="4"/>
      <dgm:spPr/>
    </dgm:pt>
    <dgm:pt modelId="{7075036D-2257-45A6-97A3-6BE5D92814B0}" type="pres">
      <dgm:prSet presAssocID="{3C92E9FD-24FD-4DF8-AAD9-6D27CE34D3E2}" presName="horz1" presStyleCnt="0"/>
      <dgm:spPr/>
    </dgm:pt>
    <dgm:pt modelId="{FBF087D5-F5CE-4F00-900E-FDD70C971190}" type="pres">
      <dgm:prSet presAssocID="{3C92E9FD-24FD-4DF8-AAD9-6D27CE34D3E2}" presName="tx1" presStyleLbl="revTx" presStyleIdx="1" presStyleCnt="4"/>
      <dgm:spPr/>
    </dgm:pt>
    <dgm:pt modelId="{99769A0A-FC2E-4993-9B4E-F60EFAFCE5FB}" type="pres">
      <dgm:prSet presAssocID="{3C92E9FD-24FD-4DF8-AAD9-6D27CE34D3E2}" presName="vert1" presStyleCnt="0"/>
      <dgm:spPr/>
    </dgm:pt>
    <dgm:pt modelId="{165DD824-CF6C-4437-A26D-0FB8102869F4}" type="pres">
      <dgm:prSet presAssocID="{DA1FF0D1-343C-410F-ACD0-FEA520DB95DA}" presName="thickLine" presStyleLbl="alignNode1" presStyleIdx="2" presStyleCnt="4"/>
      <dgm:spPr/>
    </dgm:pt>
    <dgm:pt modelId="{BE3D5557-1A21-4E09-952E-F308F7DCFDCB}" type="pres">
      <dgm:prSet presAssocID="{DA1FF0D1-343C-410F-ACD0-FEA520DB95DA}" presName="horz1" presStyleCnt="0"/>
      <dgm:spPr/>
    </dgm:pt>
    <dgm:pt modelId="{988A5252-3D01-4A95-9B40-68B11834414C}" type="pres">
      <dgm:prSet presAssocID="{DA1FF0D1-343C-410F-ACD0-FEA520DB95DA}" presName="tx1" presStyleLbl="revTx" presStyleIdx="2" presStyleCnt="4"/>
      <dgm:spPr/>
    </dgm:pt>
    <dgm:pt modelId="{4C42C4DB-0666-46F8-968C-8D89C520FC2C}" type="pres">
      <dgm:prSet presAssocID="{DA1FF0D1-343C-410F-ACD0-FEA520DB95DA}" presName="vert1" presStyleCnt="0"/>
      <dgm:spPr/>
    </dgm:pt>
    <dgm:pt modelId="{FDD00A8C-7E90-4C05-8D6C-82BF3DE6C852}" type="pres">
      <dgm:prSet presAssocID="{004AFE43-291C-4D13-BDE2-1DE54154249A}" presName="thickLine" presStyleLbl="alignNode1" presStyleIdx="3" presStyleCnt="4"/>
      <dgm:spPr/>
    </dgm:pt>
    <dgm:pt modelId="{0AE40399-8057-4D63-B691-2F8459A936BA}" type="pres">
      <dgm:prSet presAssocID="{004AFE43-291C-4D13-BDE2-1DE54154249A}" presName="horz1" presStyleCnt="0"/>
      <dgm:spPr/>
    </dgm:pt>
    <dgm:pt modelId="{D4D433F9-C48A-43D2-BB77-7173E5D975DB}" type="pres">
      <dgm:prSet presAssocID="{004AFE43-291C-4D13-BDE2-1DE54154249A}" presName="tx1" presStyleLbl="revTx" presStyleIdx="3" presStyleCnt="4"/>
      <dgm:spPr/>
    </dgm:pt>
    <dgm:pt modelId="{B7F90FC0-36DF-496B-8392-2D4521584D68}" type="pres">
      <dgm:prSet presAssocID="{004AFE43-291C-4D13-BDE2-1DE54154249A}" presName="vert1" presStyleCnt="0"/>
      <dgm:spPr/>
    </dgm:pt>
  </dgm:ptLst>
  <dgm:cxnLst>
    <dgm:cxn modelId="{78D1FE23-59AD-4B55-A096-4390D4B1FB60}" srcId="{821EFC41-3CB8-465B-947A-C52D85943FB1}" destId="{3C92E9FD-24FD-4DF8-AAD9-6D27CE34D3E2}" srcOrd="1" destOrd="0" parTransId="{2B1BF88F-E1D8-4E73-AFCF-629507245112}" sibTransId="{C217B241-7BF3-4151-B8F8-4B476E573A9B}"/>
    <dgm:cxn modelId="{DAAB0645-734B-4BC2-A927-DB46C8263877}" srcId="{821EFC41-3CB8-465B-947A-C52D85943FB1}" destId="{004AFE43-291C-4D13-BDE2-1DE54154249A}" srcOrd="3" destOrd="0" parTransId="{93634165-179E-43B9-A90E-61BB543C5C84}" sibTransId="{FF146FCE-2213-4017-86C9-FF97635763D8}"/>
    <dgm:cxn modelId="{D7CCF965-DEC8-417B-9ECD-9769EE9B93B7}" type="presOf" srcId="{821EFC41-3CB8-465B-947A-C52D85943FB1}" destId="{8DE24D46-2F17-44C6-901D-884BE40EB88A}" srcOrd="0" destOrd="0" presId="urn:microsoft.com/office/officeart/2008/layout/LinedList"/>
    <dgm:cxn modelId="{EEFCBC8D-4A2E-4691-929C-B18688FC39BC}" srcId="{821EFC41-3CB8-465B-947A-C52D85943FB1}" destId="{DA1FF0D1-343C-410F-ACD0-FEA520DB95DA}" srcOrd="2" destOrd="0" parTransId="{3954F9C7-10B2-44B9-86A1-F76E3501EBF9}" sibTransId="{48C1816A-9496-4715-ADF3-CBB731331A6E}"/>
    <dgm:cxn modelId="{4291B598-9C05-42DC-BEB3-C4B98DF381DC}" type="presOf" srcId="{3C92E9FD-24FD-4DF8-AAD9-6D27CE34D3E2}" destId="{FBF087D5-F5CE-4F00-900E-FDD70C971190}" srcOrd="0" destOrd="0" presId="urn:microsoft.com/office/officeart/2008/layout/LinedList"/>
    <dgm:cxn modelId="{DA445AB2-409F-4BCB-819D-B125DF2B8FE1}" type="presOf" srcId="{DA1FF0D1-343C-410F-ACD0-FEA520DB95DA}" destId="{988A5252-3D01-4A95-9B40-68B11834414C}" srcOrd="0" destOrd="0" presId="urn:microsoft.com/office/officeart/2008/layout/LinedList"/>
    <dgm:cxn modelId="{7F4FEDBC-7102-42AB-95FC-EA2CA2381F22}" type="presOf" srcId="{004AFE43-291C-4D13-BDE2-1DE54154249A}" destId="{D4D433F9-C48A-43D2-BB77-7173E5D975DB}" srcOrd="0" destOrd="0" presId="urn:microsoft.com/office/officeart/2008/layout/LinedList"/>
    <dgm:cxn modelId="{3367A8BE-5E25-427F-A70E-7B3F0F4F8F5F}" type="presOf" srcId="{52C3F655-315F-4CF1-A5BB-9B9563E91516}" destId="{22029F20-778A-4044-961C-212E68BC31BD}" srcOrd="0" destOrd="0" presId="urn:microsoft.com/office/officeart/2008/layout/LinedList"/>
    <dgm:cxn modelId="{E47052CD-CA29-4295-8DA7-ECDE62C5E899}" srcId="{821EFC41-3CB8-465B-947A-C52D85943FB1}" destId="{52C3F655-315F-4CF1-A5BB-9B9563E91516}" srcOrd="0" destOrd="0" parTransId="{B0F2FE8B-FBEE-443B-A0B2-755D7F559CF7}" sibTransId="{EB4804CD-4B16-4FFE-B311-81CBA4BDF6A3}"/>
    <dgm:cxn modelId="{CAFC75E1-8094-4BCA-B715-1DD02C4C0C63}" type="presParOf" srcId="{8DE24D46-2F17-44C6-901D-884BE40EB88A}" destId="{50F070F6-7080-46AD-808F-334F013C4F56}" srcOrd="0" destOrd="0" presId="urn:microsoft.com/office/officeart/2008/layout/LinedList"/>
    <dgm:cxn modelId="{F45D7552-7188-47FA-8D0C-37B7F833484C}" type="presParOf" srcId="{8DE24D46-2F17-44C6-901D-884BE40EB88A}" destId="{31293E82-6D6D-4BFB-AB5A-F5E245442E65}" srcOrd="1" destOrd="0" presId="urn:microsoft.com/office/officeart/2008/layout/LinedList"/>
    <dgm:cxn modelId="{112B3019-CDCD-4B73-AEC5-9DCE58EAB9F2}" type="presParOf" srcId="{31293E82-6D6D-4BFB-AB5A-F5E245442E65}" destId="{22029F20-778A-4044-961C-212E68BC31BD}" srcOrd="0" destOrd="0" presId="urn:microsoft.com/office/officeart/2008/layout/LinedList"/>
    <dgm:cxn modelId="{01659653-F81B-4D59-8778-E826A5012DAB}" type="presParOf" srcId="{31293E82-6D6D-4BFB-AB5A-F5E245442E65}" destId="{3CBFC7B0-8761-4E9F-88FF-AA3B09E094D8}" srcOrd="1" destOrd="0" presId="urn:microsoft.com/office/officeart/2008/layout/LinedList"/>
    <dgm:cxn modelId="{FEC8EA1F-CAAD-4189-BE49-F2E48924B927}" type="presParOf" srcId="{8DE24D46-2F17-44C6-901D-884BE40EB88A}" destId="{D9849606-0DFC-4763-9F31-8E88BCFA4DD6}" srcOrd="2" destOrd="0" presId="urn:microsoft.com/office/officeart/2008/layout/LinedList"/>
    <dgm:cxn modelId="{B56A3B0A-D6D3-43CA-A02B-716D17C57795}" type="presParOf" srcId="{8DE24D46-2F17-44C6-901D-884BE40EB88A}" destId="{7075036D-2257-45A6-97A3-6BE5D92814B0}" srcOrd="3" destOrd="0" presId="urn:microsoft.com/office/officeart/2008/layout/LinedList"/>
    <dgm:cxn modelId="{0B76096D-C97B-466B-9761-FD7E375140B5}" type="presParOf" srcId="{7075036D-2257-45A6-97A3-6BE5D92814B0}" destId="{FBF087D5-F5CE-4F00-900E-FDD70C971190}" srcOrd="0" destOrd="0" presId="urn:microsoft.com/office/officeart/2008/layout/LinedList"/>
    <dgm:cxn modelId="{329DE48A-5AE4-4EB8-BC70-469B1C66B249}" type="presParOf" srcId="{7075036D-2257-45A6-97A3-6BE5D92814B0}" destId="{99769A0A-FC2E-4993-9B4E-F60EFAFCE5FB}" srcOrd="1" destOrd="0" presId="urn:microsoft.com/office/officeart/2008/layout/LinedList"/>
    <dgm:cxn modelId="{24F15794-1820-4679-A666-F2157D599D8B}" type="presParOf" srcId="{8DE24D46-2F17-44C6-901D-884BE40EB88A}" destId="{165DD824-CF6C-4437-A26D-0FB8102869F4}" srcOrd="4" destOrd="0" presId="urn:microsoft.com/office/officeart/2008/layout/LinedList"/>
    <dgm:cxn modelId="{50EA48D0-3B60-487E-8D5A-0D4E11E6E7D9}" type="presParOf" srcId="{8DE24D46-2F17-44C6-901D-884BE40EB88A}" destId="{BE3D5557-1A21-4E09-952E-F308F7DCFDCB}" srcOrd="5" destOrd="0" presId="urn:microsoft.com/office/officeart/2008/layout/LinedList"/>
    <dgm:cxn modelId="{F81D6402-FA45-4EB1-BB1F-A545567DCCAB}" type="presParOf" srcId="{BE3D5557-1A21-4E09-952E-F308F7DCFDCB}" destId="{988A5252-3D01-4A95-9B40-68B11834414C}" srcOrd="0" destOrd="0" presId="urn:microsoft.com/office/officeart/2008/layout/LinedList"/>
    <dgm:cxn modelId="{48B1A607-7FC2-4DF7-863C-D67253AE2A17}" type="presParOf" srcId="{BE3D5557-1A21-4E09-952E-F308F7DCFDCB}" destId="{4C42C4DB-0666-46F8-968C-8D89C520FC2C}" srcOrd="1" destOrd="0" presId="urn:microsoft.com/office/officeart/2008/layout/LinedList"/>
    <dgm:cxn modelId="{2C4DB448-A544-457C-A905-D1537BE27E05}" type="presParOf" srcId="{8DE24D46-2F17-44C6-901D-884BE40EB88A}" destId="{FDD00A8C-7E90-4C05-8D6C-82BF3DE6C852}" srcOrd="6" destOrd="0" presId="urn:microsoft.com/office/officeart/2008/layout/LinedList"/>
    <dgm:cxn modelId="{985E518F-835C-476C-8518-4CA1337BD820}" type="presParOf" srcId="{8DE24D46-2F17-44C6-901D-884BE40EB88A}" destId="{0AE40399-8057-4D63-B691-2F8459A936BA}" srcOrd="7" destOrd="0" presId="urn:microsoft.com/office/officeart/2008/layout/LinedList"/>
    <dgm:cxn modelId="{7F5A848F-FB1B-44D1-9F3F-8A0A0FC162D4}" type="presParOf" srcId="{0AE40399-8057-4D63-B691-2F8459A936BA}" destId="{D4D433F9-C48A-43D2-BB77-7173E5D975DB}" srcOrd="0" destOrd="0" presId="urn:microsoft.com/office/officeart/2008/layout/LinedList"/>
    <dgm:cxn modelId="{CC2EE318-ED94-4A7A-80FD-0E52539B7C96}" type="presParOf" srcId="{0AE40399-8057-4D63-B691-2F8459A936BA}" destId="{B7F90FC0-36DF-496B-8392-2D4521584D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25C53B-B480-4B63-A074-566C8F456CDC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1870EDD-54F8-4EBD-B589-C8F1B49C94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1" dirty="0"/>
            <a:t>Soubor obecně platných kritérií</a:t>
          </a:r>
          <a:r>
            <a:rPr lang="cs-CZ" sz="2000" dirty="0"/>
            <a:t> stanovených školou </a:t>
          </a:r>
          <a:r>
            <a:rPr lang="cs-CZ" sz="2000" b="1" dirty="0"/>
            <a:t>pro </a:t>
          </a:r>
          <a:r>
            <a:rPr lang="cs-CZ" sz="2000" dirty="0"/>
            <a:t>jednotlivé </a:t>
          </a:r>
          <a:r>
            <a:rPr lang="cs-CZ" sz="2000" b="1" dirty="0"/>
            <a:t>způsoby hodnocení</a:t>
          </a:r>
          <a:r>
            <a:rPr lang="cs-CZ" sz="2000" dirty="0"/>
            <a:t> ve vyučovacích předmětech; </a:t>
          </a:r>
          <a:r>
            <a:rPr lang="cs-CZ" sz="1600" dirty="0"/>
            <a:t>např.</a:t>
          </a:r>
        </a:p>
        <a:p>
          <a:pPr>
            <a:lnSpc>
              <a:spcPct val="100000"/>
            </a:lnSpc>
          </a:pPr>
          <a:r>
            <a:rPr lang="cs-CZ" sz="1600" u="sng" dirty="0">
              <a:solidFill>
                <a:srgbClr val="00000A"/>
              </a:solidFill>
              <a:effectLst/>
              <a:latin typeface="Calibri" panose="020F0502020204030204" pitchFamily="34" charset="0"/>
              <a:ea typeface="Droid Sans Fallback"/>
              <a:cs typeface="Calibri" panose="020F0502020204030204" pitchFamily="34" charset="0"/>
              <a:hlinkClick xmlns:r="http://schemas.openxmlformats.org/officeDocument/2006/relationships" r:id="rId1"/>
            </a:rPr>
            <a:t>https://www.zskresomyslova.cz/pravidla-pro-hodnoceni-vysledku-vzdelavani-zaku-a-chovani/</a:t>
          </a:r>
          <a:endParaRPr lang="cs-CZ" sz="1600" dirty="0">
            <a:solidFill>
              <a:srgbClr val="00000A"/>
            </a:solidFill>
            <a:effectLst/>
            <a:latin typeface="Calibri" panose="020F0502020204030204" pitchFamily="34" charset="0"/>
            <a:ea typeface="Droid Sans Fallback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cs-CZ" sz="1600" b="1" u="sng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http://www.zsalbrechtice.cz/cs/kriteria-hodnoceni-na-zs-albrechtice.html</a:t>
          </a:r>
          <a:endParaRPr lang="cs-CZ" sz="1600" b="1" u="sng" dirty="0">
            <a:solidFill>
              <a:srgbClr val="00000A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endParaRPr lang="cs-CZ" sz="1600" b="1" u="sng" dirty="0">
            <a:solidFill>
              <a:srgbClr val="00000A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endParaRPr lang="cs-CZ" sz="1600" b="1" u="sng" dirty="0">
            <a:solidFill>
              <a:srgbClr val="00000A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endParaRPr lang="en-US" sz="1600" dirty="0"/>
        </a:p>
      </dgm:t>
    </dgm:pt>
    <dgm:pt modelId="{73A13D15-A034-4F72-B580-3B672FBB3B75}" type="parTrans" cxnId="{46A924B7-5328-46C3-82A1-670714CF08E8}">
      <dgm:prSet/>
      <dgm:spPr/>
      <dgm:t>
        <a:bodyPr/>
        <a:lstStyle/>
        <a:p>
          <a:endParaRPr lang="en-US"/>
        </a:p>
      </dgm:t>
    </dgm:pt>
    <dgm:pt modelId="{71AA85A0-1599-4B19-A862-04A245B7E9FF}" type="sibTrans" cxnId="{46A924B7-5328-46C3-82A1-670714CF08E8}">
      <dgm:prSet/>
      <dgm:spPr/>
      <dgm:t>
        <a:bodyPr/>
        <a:lstStyle/>
        <a:p>
          <a:endParaRPr lang="en-US"/>
        </a:p>
      </dgm:t>
    </dgm:pt>
    <dgm:pt modelId="{0CCE8867-8291-496B-827D-9F341D3E75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b="1" dirty="0"/>
            <a:t>Požadavky na žáka - </a:t>
          </a:r>
          <a:r>
            <a:rPr lang="cs-CZ" sz="2400" dirty="0"/>
            <a:t>co by žák měl zvládnout, aby byl ohodnocen daným stupněm, přihlíží k  individuálním rozdílům žáků;</a:t>
          </a:r>
          <a:endParaRPr lang="en-US" sz="2400" dirty="0"/>
        </a:p>
      </dgm:t>
    </dgm:pt>
    <dgm:pt modelId="{23259A4E-5247-4B94-9A8C-1D9B8CD070BB}" type="parTrans" cxnId="{C59A728C-6F92-43CC-80A6-6C6C17D5EF44}">
      <dgm:prSet/>
      <dgm:spPr/>
      <dgm:t>
        <a:bodyPr/>
        <a:lstStyle/>
        <a:p>
          <a:endParaRPr lang="en-US"/>
        </a:p>
      </dgm:t>
    </dgm:pt>
    <dgm:pt modelId="{2F337236-1609-4784-ACC1-B3CF0C6723E9}" type="sibTrans" cxnId="{C59A728C-6F92-43CC-80A6-6C6C17D5EF44}">
      <dgm:prSet/>
      <dgm:spPr/>
      <dgm:t>
        <a:bodyPr/>
        <a:lstStyle/>
        <a:p>
          <a:endParaRPr lang="en-US"/>
        </a:p>
      </dgm:t>
    </dgm:pt>
    <dgm:pt modelId="{80D7141E-4172-43BB-899A-50F7CA0776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Významným prvkem procesu učení je </a:t>
          </a:r>
          <a:r>
            <a:rPr lang="cs-CZ" sz="2400" b="1" dirty="0"/>
            <a:t>práce s chybou</a:t>
          </a:r>
          <a:r>
            <a:rPr lang="cs-CZ" sz="2400" dirty="0"/>
            <a:t>. Žáci mají právo dělat chyby - uvědomění si chyby je příležitost naučení se to lépe.</a:t>
          </a:r>
        </a:p>
        <a:p>
          <a:pPr>
            <a:lnSpc>
              <a:spcPct val="100000"/>
            </a:lnSpc>
          </a:pPr>
          <a:endParaRPr lang="en-US" sz="1600" dirty="0"/>
        </a:p>
      </dgm:t>
    </dgm:pt>
    <dgm:pt modelId="{85A98DD5-920E-4D7B-906E-10434C36156C}" type="parTrans" cxnId="{661955C1-E551-415E-9001-A747968978F2}">
      <dgm:prSet/>
      <dgm:spPr/>
      <dgm:t>
        <a:bodyPr/>
        <a:lstStyle/>
        <a:p>
          <a:endParaRPr lang="en-US"/>
        </a:p>
      </dgm:t>
    </dgm:pt>
    <dgm:pt modelId="{D91AB401-FE52-4852-8620-DE6AA541F668}" type="sibTrans" cxnId="{661955C1-E551-415E-9001-A747968978F2}">
      <dgm:prSet/>
      <dgm:spPr/>
      <dgm:t>
        <a:bodyPr/>
        <a:lstStyle/>
        <a:p>
          <a:endParaRPr lang="en-US"/>
        </a:p>
      </dgm:t>
    </dgm:pt>
    <dgm:pt modelId="{3C43EE84-534D-4B79-9EC7-DD43B618E27C}" type="pres">
      <dgm:prSet presAssocID="{3B25C53B-B480-4B63-A074-566C8F456CDC}" presName="vert0" presStyleCnt="0">
        <dgm:presLayoutVars>
          <dgm:dir/>
          <dgm:animOne val="branch"/>
          <dgm:animLvl val="lvl"/>
        </dgm:presLayoutVars>
      </dgm:prSet>
      <dgm:spPr/>
    </dgm:pt>
    <dgm:pt modelId="{3F901678-9DBF-4F88-BEB9-BDE51948DD83}" type="pres">
      <dgm:prSet presAssocID="{B1870EDD-54F8-4EBD-B589-C8F1B49C944A}" presName="thickLine" presStyleLbl="alignNode1" presStyleIdx="0" presStyleCnt="3"/>
      <dgm:spPr/>
    </dgm:pt>
    <dgm:pt modelId="{4B6B28C5-ABF1-471A-A158-6134A851C701}" type="pres">
      <dgm:prSet presAssocID="{B1870EDD-54F8-4EBD-B589-C8F1B49C944A}" presName="horz1" presStyleCnt="0"/>
      <dgm:spPr/>
    </dgm:pt>
    <dgm:pt modelId="{D8411DF6-03DF-4DBA-BAF6-1C9B3A25951D}" type="pres">
      <dgm:prSet presAssocID="{B1870EDD-54F8-4EBD-B589-C8F1B49C944A}" presName="tx1" presStyleLbl="revTx" presStyleIdx="0" presStyleCnt="3" custScaleY="113350"/>
      <dgm:spPr/>
    </dgm:pt>
    <dgm:pt modelId="{563F7C35-8EA3-4DF1-8AD3-46BEA7DC620D}" type="pres">
      <dgm:prSet presAssocID="{B1870EDD-54F8-4EBD-B589-C8F1B49C944A}" presName="vert1" presStyleCnt="0"/>
      <dgm:spPr/>
    </dgm:pt>
    <dgm:pt modelId="{E13525C3-33E3-435E-BEC0-89C8085D333C}" type="pres">
      <dgm:prSet presAssocID="{0CCE8867-8291-496B-827D-9F341D3E7552}" presName="thickLine" presStyleLbl="alignNode1" presStyleIdx="1" presStyleCnt="3"/>
      <dgm:spPr/>
    </dgm:pt>
    <dgm:pt modelId="{C39C3673-1934-45DD-83F6-E02D9B33BA1B}" type="pres">
      <dgm:prSet presAssocID="{0CCE8867-8291-496B-827D-9F341D3E7552}" presName="horz1" presStyleCnt="0"/>
      <dgm:spPr/>
    </dgm:pt>
    <dgm:pt modelId="{ED15A945-00DC-4B29-8D69-314378F7E101}" type="pres">
      <dgm:prSet presAssocID="{0CCE8867-8291-496B-827D-9F341D3E7552}" presName="tx1" presStyleLbl="revTx" presStyleIdx="1" presStyleCnt="3"/>
      <dgm:spPr/>
    </dgm:pt>
    <dgm:pt modelId="{27A26067-19EC-4BD9-AF03-27DCD71A7D7E}" type="pres">
      <dgm:prSet presAssocID="{0CCE8867-8291-496B-827D-9F341D3E7552}" presName="vert1" presStyleCnt="0"/>
      <dgm:spPr/>
    </dgm:pt>
    <dgm:pt modelId="{8FD90AEF-BC05-4FD3-A41B-9AB97E4F0F21}" type="pres">
      <dgm:prSet presAssocID="{80D7141E-4172-43BB-899A-50F7CA077661}" presName="thickLine" presStyleLbl="alignNode1" presStyleIdx="2" presStyleCnt="3"/>
      <dgm:spPr/>
    </dgm:pt>
    <dgm:pt modelId="{F5335614-9757-4FD0-A3BB-EB98830E439D}" type="pres">
      <dgm:prSet presAssocID="{80D7141E-4172-43BB-899A-50F7CA077661}" presName="horz1" presStyleCnt="0"/>
      <dgm:spPr/>
    </dgm:pt>
    <dgm:pt modelId="{DFE5177E-9F1D-428A-86A2-ECEB10FC5F68}" type="pres">
      <dgm:prSet presAssocID="{80D7141E-4172-43BB-899A-50F7CA077661}" presName="tx1" presStyleLbl="revTx" presStyleIdx="2" presStyleCnt="3"/>
      <dgm:spPr/>
    </dgm:pt>
    <dgm:pt modelId="{28DF6E24-7145-4BAF-9655-9C2133590225}" type="pres">
      <dgm:prSet presAssocID="{80D7141E-4172-43BB-899A-50F7CA077661}" presName="vert1" presStyleCnt="0"/>
      <dgm:spPr/>
    </dgm:pt>
  </dgm:ptLst>
  <dgm:cxnLst>
    <dgm:cxn modelId="{0523D003-1386-4B7E-A8AE-D21BFA67697C}" type="presOf" srcId="{0CCE8867-8291-496B-827D-9F341D3E7552}" destId="{ED15A945-00DC-4B29-8D69-314378F7E101}" srcOrd="0" destOrd="0" presId="urn:microsoft.com/office/officeart/2008/layout/LinedList"/>
    <dgm:cxn modelId="{40DFCF4D-BBB2-4209-9E85-AB0C7021DB0C}" type="presOf" srcId="{B1870EDD-54F8-4EBD-B589-C8F1B49C944A}" destId="{D8411DF6-03DF-4DBA-BAF6-1C9B3A25951D}" srcOrd="0" destOrd="0" presId="urn:microsoft.com/office/officeart/2008/layout/LinedList"/>
    <dgm:cxn modelId="{6FDE0754-3785-4260-A46D-A49023047D85}" type="presOf" srcId="{80D7141E-4172-43BB-899A-50F7CA077661}" destId="{DFE5177E-9F1D-428A-86A2-ECEB10FC5F68}" srcOrd="0" destOrd="0" presId="urn:microsoft.com/office/officeart/2008/layout/LinedList"/>
    <dgm:cxn modelId="{19D40A59-F732-45B4-A280-AB425D9540B4}" type="presOf" srcId="{3B25C53B-B480-4B63-A074-566C8F456CDC}" destId="{3C43EE84-534D-4B79-9EC7-DD43B618E27C}" srcOrd="0" destOrd="0" presId="urn:microsoft.com/office/officeart/2008/layout/LinedList"/>
    <dgm:cxn modelId="{C59A728C-6F92-43CC-80A6-6C6C17D5EF44}" srcId="{3B25C53B-B480-4B63-A074-566C8F456CDC}" destId="{0CCE8867-8291-496B-827D-9F341D3E7552}" srcOrd="1" destOrd="0" parTransId="{23259A4E-5247-4B94-9A8C-1D9B8CD070BB}" sibTransId="{2F337236-1609-4784-ACC1-B3CF0C6723E9}"/>
    <dgm:cxn modelId="{46A924B7-5328-46C3-82A1-670714CF08E8}" srcId="{3B25C53B-B480-4B63-A074-566C8F456CDC}" destId="{B1870EDD-54F8-4EBD-B589-C8F1B49C944A}" srcOrd="0" destOrd="0" parTransId="{73A13D15-A034-4F72-B580-3B672FBB3B75}" sibTransId="{71AA85A0-1599-4B19-A862-04A245B7E9FF}"/>
    <dgm:cxn modelId="{661955C1-E551-415E-9001-A747968978F2}" srcId="{3B25C53B-B480-4B63-A074-566C8F456CDC}" destId="{80D7141E-4172-43BB-899A-50F7CA077661}" srcOrd="2" destOrd="0" parTransId="{85A98DD5-920E-4D7B-906E-10434C36156C}" sibTransId="{D91AB401-FE52-4852-8620-DE6AA541F668}"/>
    <dgm:cxn modelId="{29BB3B6A-AF0D-43B7-BF37-052C6BC23EDE}" type="presParOf" srcId="{3C43EE84-534D-4B79-9EC7-DD43B618E27C}" destId="{3F901678-9DBF-4F88-BEB9-BDE51948DD83}" srcOrd="0" destOrd="0" presId="urn:microsoft.com/office/officeart/2008/layout/LinedList"/>
    <dgm:cxn modelId="{8DEE4C30-33A4-421A-8601-FD67EE77EDF8}" type="presParOf" srcId="{3C43EE84-534D-4B79-9EC7-DD43B618E27C}" destId="{4B6B28C5-ABF1-471A-A158-6134A851C701}" srcOrd="1" destOrd="0" presId="urn:microsoft.com/office/officeart/2008/layout/LinedList"/>
    <dgm:cxn modelId="{C33DDD37-685F-4119-87CB-0E9DC290F4C2}" type="presParOf" srcId="{4B6B28C5-ABF1-471A-A158-6134A851C701}" destId="{D8411DF6-03DF-4DBA-BAF6-1C9B3A25951D}" srcOrd="0" destOrd="0" presId="urn:microsoft.com/office/officeart/2008/layout/LinedList"/>
    <dgm:cxn modelId="{0D7E53EA-792D-4458-82D0-4BE908958A86}" type="presParOf" srcId="{4B6B28C5-ABF1-471A-A158-6134A851C701}" destId="{563F7C35-8EA3-4DF1-8AD3-46BEA7DC620D}" srcOrd="1" destOrd="0" presId="urn:microsoft.com/office/officeart/2008/layout/LinedList"/>
    <dgm:cxn modelId="{5E848BD1-1F51-42DC-8468-AC84BFDDD190}" type="presParOf" srcId="{3C43EE84-534D-4B79-9EC7-DD43B618E27C}" destId="{E13525C3-33E3-435E-BEC0-89C8085D333C}" srcOrd="2" destOrd="0" presId="urn:microsoft.com/office/officeart/2008/layout/LinedList"/>
    <dgm:cxn modelId="{13DD0ECB-764A-42E8-90F7-2B2521EB0CF3}" type="presParOf" srcId="{3C43EE84-534D-4B79-9EC7-DD43B618E27C}" destId="{C39C3673-1934-45DD-83F6-E02D9B33BA1B}" srcOrd="3" destOrd="0" presId="urn:microsoft.com/office/officeart/2008/layout/LinedList"/>
    <dgm:cxn modelId="{A6679CE9-B277-4100-B8CC-294EE89EC3A6}" type="presParOf" srcId="{C39C3673-1934-45DD-83F6-E02D9B33BA1B}" destId="{ED15A945-00DC-4B29-8D69-314378F7E101}" srcOrd="0" destOrd="0" presId="urn:microsoft.com/office/officeart/2008/layout/LinedList"/>
    <dgm:cxn modelId="{842ED0D7-F6E7-429D-ACE7-1F6B861C6BAE}" type="presParOf" srcId="{C39C3673-1934-45DD-83F6-E02D9B33BA1B}" destId="{27A26067-19EC-4BD9-AF03-27DCD71A7D7E}" srcOrd="1" destOrd="0" presId="urn:microsoft.com/office/officeart/2008/layout/LinedList"/>
    <dgm:cxn modelId="{EC63E462-65E1-4940-BBC6-7A12CA6536CE}" type="presParOf" srcId="{3C43EE84-534D-4B79-9EC7-DD43B618E27C}" destId="{8FD90AEF-BC05-4FD3-A41B-9AB97E4F0F21}" srcOrd="4" destOrd="0" presId="urn:microsoft.com/office/officeart/2008/layout/LinedList"/>
    <dgm:cxn modelId="{A1E888AE-0443-4EE8-BD4E-7752A334B6DA}" type="presParOf" srcId="{3C43EE84-534D-4B79-9EC7-DD43B618E27C}" destId="{F5335614-9757-4FD0-A3BB-EB98830E439D}" srcOrd="5" destOrd="0" presId="urn:microsoft.com/office/officeart/2008/layout/LinedList"/>
    <dgm:cxn modelId="{47C84C07-B387-4A79-8EE9-E9E652647FE2}" type="presParOf" srcId="{F5335614-9757-4FD0-A3BB-EB98830E439D}" destId="{DFE5177E-9F1D-428A-86A2-ECEB10FC5F68}" srcOrd="0" destOrd="0" presId="urn:microsoft.com/office/officeart/2008/layout/LinedList"/>
    <dgm:cxn modelId="{B3360DAD-E99A-47B4-93B8-E0EA823B4BE6}" type="presParOf" srcId="{F5335614-9757-4FD0-A3BB-EB98830E439D}" destId="{28DF6E24-7145-4BAF-9655-9C21335902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0FE0A-6E47-47B1-83FC-E0090357D8A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521DB-26B3-4ECA-908F-12CC60DDFC9D}">
      <dsp:nvSpPr>
        <dsp:cNvPr id="0" name=""/>
        <dsp:cNvSpPr/>
      </dsp:nvSpPr>
      <dsp:spPr>
        <a:xfrm>
          <a:off x="0" y="675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Orientace v RVP /ŠVP </a:t>
          </a:r>
          <a:endParaRPr lang="en-US" sz="2500" b="1" kern="1200" dirty="0"/>
        </a:p>
      </dsp:txBody>
      <dsp:txXfrm>
        <a:off x="0" y="675"/>
        <a:ext cx="6900512" cy="553478"/>
      </dsp:txXfrm>
    </dsp:sp>
    <dsp:sp modelId="{E042A726-3197-498F-8669-767F0C115C68}">
      <dsp:nvSpPr>
        <dsp:cNvPr id="0" name=""/>
        <dsp:cNvSpPr/>
      </dsp:nvSpPr>
      <dsp:spPr>
        <a:xfrm>
          <a:off x="0" y="554154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7739D-4BF8-4654-B36C-15FC700E8EC7}">
      <dsp:nvSpPr>
        <dsp:cNvPr id="0" name=""/>
        <dsp:cNvSpPr/>
      </dsp:nvSpPr>
      <dsp:spPr>
        <a:xfrm>
          <a:off x="0" y="554154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cíle, </a:t>
          </a:r>
          <a:endParaRPr lang="en-US" sz="2500" kern="1200" dirty="0"/>
        </a:p>
      </dsp:txBody>
      <dsp:txXfrm>
        <a:off x="0" y="554154"/>
        <a:ext cx="6900512" cy="553478"/>
      </dsp:txXfrm>
    </dsp:sp>
    <dsp:sp modelId="{1F17C94F-B718-488C-8759-DD8EA211E69B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D299E-C4B3-479D-B230-987C22F99B6E}">
      <dsp:nvSpPr>
        <dsp:cNvPr id="0" name=""/>
        <dsp:cNvSpPr/>
      </dsp:nvSpPr>
      <dsp:spPr>
        <a:xfrm>
          <a:off x="0" y="1107633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klíčové kompetence, </a:t>
          </a:r>
          <a:endParaRPr lang="en-US" sz="2500" kern="1200"/>
        </a:p>
      </dsp:txBody>
      <dsp:txXfrm>
        <a:off x="0" y="1107633"/>
        <a:ext cx="6900512" cy="553478"/>
      </dsp:txXfrm>
    </dsp:sp>
    <dsp:sp modelId="{5F912D38-83EE-4F1E-9A3D-865B2F10312D}">
      <dsp:nvSpPr>
        <dsp:cNvPr id="0" name=""/>
        <dsp:cNvSpPr/>
      </dsp:nvSpPr>
      <dsp:spPr>
        <a:xfrm>
          <a:off x="0" y="166111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131A5-DF54-4C40-925A-C1B7D531DCF0}">
      <dsp:nvSpPr>
        <dsp:cNvPr id="0" name=""/>
        <dsp:cNvSpPr/>
      </dsp:nvSpPr>
      <dsp:spPr>
        <a:xfrm>
          <a:off x="0" y="1661112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vzdělávací oblasti, </a:t>
          </a:r>
          <a:endParaRPr lang="en-US" sz="2500" kern="1200"/>
        </a:p>
      </dsp:txBody>
      <dsp:txXfrm>
        <a:off x="0" y="1661112"/>
        <a:ext cx="6900512" cy="553478"/>
      </dsp:txXfrm>
    </dsp:sp>
    <dsp:sp modelId="{9C943FDD-CAFD-465A-8C99-A8E0C4399C09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35BEA-7BD0-4EE5-A848-241AE28F83A5}">
      <dsp:nvSpPr>
        <dsp:cNvPr id="0" name=""/>
        <dsp:cNvSpPr/>
      </dsp:nvSpPr>
      <dsp:spPr>
        <a:xfrm>
          <a:off x="0" y="2214591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rgbClr val="FF0000"/>
              </a:solidFill>
            </a:rPr>
            <a:t>očekávané výstupy, </a:t>
          </a:r>
          <a:endParaRPr lang="en-US" sz="2500" b="1" kern="1200" dirty="0">
            <a:solidFill>
              <a:srgbClr val="FF0000"/>
            </a:solidFill>
          </a:endParaRPr>
        </a:p>
      </dsp:txBody>
      <dsp:txXfrm>
        <a:off x="0" y="2214591"/>
        <a:ext cx="6900512" cy="553478"/>
      </dsp:txXfrm>
    </dsp:sp>
    <dsp:sp modelId="{D8A55492-3653-4D2E-81E9-04B66601B67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F2531-96C1-447C-9DCE-576585C0AC1B}">
      <dsp:nvSpPr>
        <dsp:cNvPr id="0" name=""/>
        <dsp:cNvSpPr/>
      </dsp:nvSpPr>
      <dsp:spPr>
        <a:xfrm>
          <a:off x="0" y="2768070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průřezová témata, </a:t>
          </a:r>
          <a:endParaRPr lang="en-US" sz="2500" kern="1200" dirty="0"/>
        </a:p>
      </dsp:txBody>
      <dsp:txXfrm>
        <a:off x="0" y="2768070"/>
        <a:ext cx="6900512" cy="553478"/>
      </dsp:txXfrm>
    </dsp:sp>
    <dsp:sp modelId="{536B1040-EB6E-4A1E-A3A4-6910B1A56E8C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61833-A2D2-4AE5-84FE-9943914B9D05}">
      <dsp:nvSpPr>
        <dsp:cNvPr id="0" name=""/>
        <dsp:cNvSpPr/>
      </dsp:nvSpPr>
      <dsp:spPr>
        <a:xfrm>
          <a:off x="0" y="3321549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učební plán,</a:t>
          </a:r>
          <a:endParaRPr lang="en-US" sz="2500" kern="1200" dirty="0"/>
        </a:p>
      </dsp:txBody>
      <dsp:txXfrm>
        <a:off x="0" y="3321549"/>
        <a:ext cx="6900512" cy="553478"/>
      </dsp:txXfrm>
    </dsp:sp>
    <dsp:sp modelId="{98A9E4AE-A91A-4D74-B99A-7258DA47B2AF}">
      <dsp:nvSpPr>
        <dsp:cNvPr id="0" name=""/>
        <dsp:cNvSpPr/>
      </dsp:nvSpPr>
      <dsp:spPr>
        <a:xfrm>
          <a:off x="0" y="38750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816BD-D7A9-44D2-8649-35689BE9808E}">
      <dsp:nvSpPr>
        <dsp:cNvPr id="0" name=""/>
        <dsp:cNvSpPr/>
      </dsp:nvSpPr>
      <dsp:spPr>
        <a:xfrm>
          <a:off x="0" y="3875028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tematický plán,</a:t>
          </a:r>
          <a:endParaRPr lang="en-US" sz="2500" b="0" kern="1200" dirty="0"/>
        </a:p>
      </dsp:txBody>
      <dsp:txXfrm>
        <a:off x="0" y="3875028"/>
        <a:ext cx="6900512" cy="553478"/>
      </dsp:txXfrm>
    </dsp:sp>
    <dsp:sp modelId="{5268A36B-39C6-4E6C-A34F-D3C6419CF878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95134-F336-48B5-A551-50C91759D9AB}">
      <dsp:nvSpPr>
        <dsp:cNvPr id="0" name=""/>
        <dsp:cNvSpPr/>
      </dsp:nvSpPr>
      <dsp:spPr>
        <a:xfrm>
          <a:off x="0" y="4428507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rgbClr val="FF0000"/>
              </a:solidFill>
            </a:rPr>
            <a:t>učivo, didaktická analýza učiva obsahová,</a:t>
          </a:r>
          <a:endParaRPr lang="en-US" sz="2500" b="1" kern="1200" dirty="0">
            <a:solidFill>
              <a:srgbClr val="FF0000"/>
            </a:solidFill>
          </a:endParaRPr>
        </a:p>
      </dsp:txBody>
      <dsp:txXfrm>
        <a:off x="0" y="4428507"/>
        <a:ext cx="6900512" cy="553478"/>
      </dsp:txXfrm>
    </dsp:sp>
    <dsp:sp modelId="{67987B6A-0320-4B73-9EA8-30DFBCCE3CC4}">
      <dsp:nvSpPr>
        <dsp:cNvPr id="0" name=""/>
        <dsp:cNvSpPr/>
      </dsp:nvSpPr>
      <dsp:spPr>
        <a:xfrm>
          <a:off x="0" y="4981986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0E3F0-81D1-4401-A2B8-6F3EBE096042}">
      <dsp:nvSpPr>
        <dsp:cNvPr id="0" name=""/>
        <dsp:cNvSpPr/>
      </dsp:nvSpPr>
      <dsp:spPr>
        <a:xfrm>
          <a:off x="0" y="4981986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rgbClr val="FF0000"/>
              </a:solidFill>
            </a:rPr>
            <a:t>výukový cíl, strategie/metody, učební úlohy</a:t>
          </a:r>
          <a:endParaRPr lang="en-US" sz="2500" b="1" kern="1200" dirty="0">
            <a:solidFill>
              <a:srgbClr val="FF0000"/>
            </a:solidFill>
          </a:endParaRPr>
        </a:p>
      </dsp:txBody>
      <dsp:txXfrm>
        <a:off x="0" y="4981986"/>
        <a:ext cx="6900512" cy="5534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D41D5-EBA4-4DC0-BD99-C93354D5F87E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4B99D-438B-48D4-8CFD-7AFBB76C5331}">
      <dsp:nvSpPr>
        <dsp:cNvPr id="0" name=""/>
        <dsp:cNvSpPr/>
      </dsp:nvSpPr>
      <dsp:spPr>
        <a:xfrm>
          <a:off x="0" y="275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Ovládnutí učiva předepsaného osnovami </a:t>
          </a:r>
          <a:endParaRPr lang="en-US" sz="2800" kern="1200"/>
        </a:p>
      </dsp:txBody>
      <dsp:txXfrm>
        <a:off x="0" y="2758"/>
        <a:ext cx="6797675" cy="940732"/>
      </dsp:txXfrm>
    </dsp:sp>
    <dsp:sp modelId="{6C377E28-AC91-4ACB-A0FE-22F975709C6F}">
      <dsp:nvSpPr>
        <dsp:cNvPr id="0" name=""/>
        <dsp:cNvSpPr/>
      </dsp:nvSpPr>
      <dsp:spPr>
        <a:xfrm>
          <a:off x="0" y="943491"/>
          <a:ext cx="6797675" cy="0"/>
        </a:xfrm>
        <a:prstGeom prst="lin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1DD6B-7ABF-4DD5-90E5-E0467B0713E6}">
      <dsp:nvSpPr>
        <dsp:cNvPr id="0" name=""/>
        <dsp:cNvSpPr/>
      </dsp:nvSpPr>
      <dsp:spPr>
        <a:xfrm>
          <a:off x="0" y="943491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1 – výborný ovládá bezpečně</a:t>
          </a:r>
          <a:endParaRPr lang="en-US" sz="2800" kern="1200"/>
        </a:p>
      </dsp:txBody>
      <dsp:txXfrm>
        <a:off x="0" y="943491"/>
        <a:ext cx="6797675" cy="940732"/>
      </dsp:txXfrm>
    </dsp:sp>
    <dsp:sp modelId="{E30CA058-D4D5-460C-9020-22E0FCA63432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E7351-704D-43C8-B8CA-053B43343B66}">
      <dsp:nvSpPr>
        <dsp:cNvPr id="0" name=""/>
        <dsp:cNvSpPr/>
      </dsp:nvSpPr>
      <dsp:spPr>
        <a:xfrm>
          <a:off x="0" y="1884223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2 – chvalitebný ovládá</a:t>
          </a:r>
          <a:endParaRPr lang="en-US" sz="2800" kern="1200"/>
        </a:p>
      </dsp:txBody>
      <dsp:txXfrm>
        <a:off x="0" y="1884223"/>
        <a:ext cx="6797675" cy="940732"/>
      </dsp:txXfrm>
    </dsp:sp>
    <dsp:sp modelId="{BD73D059-D743-4B74-B124-5506ABA5B52E}">
      <dsp:nvSpPr>
        <dsp:cNvPr id="0" name=""/>
        <dsp:cNvSpPr/>
      </dsp:nvSpPr>
      <dsp:spPr>
        <a:xfrm>
          <a:off x="0" y="2824955"/>
          <a:ext cx="6797675" cy="0"/>
        </a:xfrm>
        <a:prstGeom prst="lin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D3E97-DDC7-4355-A00B-933576F981D3}">
      <dsp:nvSpPr>
        <dsp:cNvPr id="0" name=""/>
        <dsp:cNvSpPr/>
      </dsp:nvSpPr>
      <dsp:spPr>
        <a:xfrm>
          <a:off x="0" y="2824956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3 – dobrý v podstatě ovládá </a:t>
          </a:r>
          <a:endParaRPr lang="en-US" sz="2800" kern="1200"/>
        </a:p>
      </dsp:txBody>
      <dsp:txXfrm>
        <a:off x="0" y="2824956"/>
        <a:ext cx="6797675" cy="940732"/>
      </dsp:txXfrm>
    </dsp:sp>
    <dsp:sp modelId="{E95A3435-6ED7-4E49-8F6A-B5FB5F201FE9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2B1B7-6F88-46E9-B551-8AB109CA2ACB}">
      <dsp:nvSpPr>
        <dsp:cNvPr id="0" name=""/>
        <dsp:cNvSpPr/>
      </dsp:nvSpPr>
      <dsp:spPr>
        <a:xfrm>
          <a:off x="0" y="376568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4 – dostatečný ovládá se značnými mezerami</a:t>
          </a:r>
          <a:endParaRPr lang="en-US" sz="2800" kern="1200"/>
        </a:p>
      </dsp:txBody>
      <dsp:txXfrm>
        <a:off x="0" y="3765688"/>
        <a:ext cx="6797675" cy="940732"/>
      </dsp:txXfrm>
    </dsp:sp>
    <dsp:sp modelId="{211F420D-F7A9-45A0-A5E7-E37382838DAB}">
      <dsp:nvSpPr>
        <dsp:cNvPr id="0" name=""/>
        <dsp:cNvSpPr/>
      </dsp:nvSpPr>
      <dsp:spPr>
        <a:xfrm>
          <a:off x="0" y="4706420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594AD-2DA1-4CC5-9FBA-0B077443CAF5}">
      <dsp:nvSpPr>
        <dsp:cNvPr id="0" name=""/>
        <dsp:cNvSpPr/>
      </dsp:nvSpPr>
      <dsp:spPr>
        <a:xfrm>
          <a:off x="0" y="4706420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5 – nedostatečný neovládá </a:t>
          </a:r>
          <a:endParaRPr lang="en-US" sz="2800" kern="1200"/>
        </a:p>
      </dsp:txBody>
      <dsp:txXfrm>
        <a:off x="0" y="4706420"/>
        <a:ext cx="6797675" cy="9407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16E95-CA1D-4A6B-AD1B-F50D658855D5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812D3-37EB-4863-8BB8-AB4B299171CB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1 – výborný pohotový, bystrý, dobře chápe souvislosti </a:t>
          </a:r>
          <a:endParaRPr lang="en-US" sz="3100" kern="1200"/>
        </a:p>
      </dsp:txBody>
      <dsp:txXfrm>
        <a:off x="0" y="689"/>
        <a:ext cx="6797675" cy="1129706"/>
      </dsp:txXfrm>
    </dsp:sp>
    <dsp:sp modelId="{5336A82D-46CB-4746-BE49-E7B320852856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F500B-42AD-419B-A9A9-C904C84FF537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2 – chvalitebný uvažuje celkem samostatně </a:t>
          </a:r>
          <a:endParaRPr lang="en-US" sz="3100" kern="1200"/>
        </a:p>
      </dsp:txBody>
      <dsp:txXfrm>
        <a:off x="0" y="1130396"/>
        <a:ext cx="6797675" cy="1129706"/>
      </dsp:txXfrm>
    </dsp:sp>
    <dsp:sp modelId="{9E6E3B7B-D993-437F-A858-6AC753ACDFFD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706E2-BAFC-4BB1-9746-B3A14F550811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3 – dobrý menší samostatnost v myšlení </a:t>
          </a:r>
          <a:endParaRPr lang="en-US" sz="3100" kern="1200"/>
        </a:p>
      </dsp:txBody>
      <dsp:txXfrm>
        <a:off x="0" y="2260102"/>
        <a:ext cx="6797675" cy="1129706"/>
      </dsp:txXfrm>
    </dsp:sp>
    <dsp:sp modelId="{DB3E57A9-7F7E-426D-AD65-9B4625FC1956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1668A-039A-4283-BC64-3F5115783164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4 – dostatečný nesamostatné myšlení </a:t>
          </a:r>
          <a:endParaRPr lang="en-US" sz="3100" kern="1200"/>
        </a:p>
      </dsp:txBody>
      <dsp:txXfrm>
        <a:off x="0" y="3389809"/>
        <a:ext cx="6797675" cy="1129706"/>
      </dsp:txXfrm>
    </dsp:sp>
    <dsp:sp modelId="{1F1FC1D2-C3DD-4697-AB79-CD53A12E750B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7FB7-4BA9-4BA8-8E1D-E3D321B71D1B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5 – nedostatečný odpovídá nesprávně i na návodné otázky </a:t>
          </a:r>
          <a:endParaRPr lang="en-US" sz="3100" kern="1200"/>
        </a:p>
      </dsp:txBody>
      <dsp:txXfrm>
        <a:off x="0" y="4519515"/>
        <a:ext cx="6797675" cy="11297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96567-64C3-405B-AA1A-3BD2857861A7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400B9-38BD-4DBC-8892-E49613E7DE13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1 – výborný výstižné a poměrně přesné </a:t>
          </a:r>
          <a:endParaRPr lang="en-US" sz="3100" kern="1200"/>
        </a:p>
      </dsp:txBody>
      <dsp:txXfrm>
        <a:off x="0" y="689"/>
        <a:ext cx="6797675" cy="1129706"/>
      </dsp:txXfrm>
    </dsp:sp>
    <dsp:sp modelId="{864A94A5-F27C-4A77-9A83-54D9038C3BE9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B0EB6-4004-4BDB-BE49-E0248C02BB4D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2 – chvalitebný celkem výstižné </a:t>
          </a:r>
          <a:endParaRPr lang="en-US" sz="3100" kern="1200"/>
        </a:p>
      </dsp:txBody>
      <dsp:txXfrm>
        <a:off x="0" y="1130396"/>
        <a:ext cx="6797675" cy="1129706"/>
      </dsp:txXfrm>
    </dsp:sp>
    <dsp:sp modelId="{4A7743D6-BA0D-4D8D-A0FC-B3B51DE22895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8103D-A6A6-4B67-AE67-1534D657BC8F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3 – dobrý myšlenky vyjadřuje ne dost přesně </a:t>
          </a:r>
          <a:endParaRPr lang="en-US" sz="3100" kern="1200"/>
        </a:p>
      </dsp:txBody>
      <dsp:txXfrm>
        <a:off x="0" y="2260102"/>
        <a:ext cx="6797675" cy="1129706"/>
      </dsp:txXfrm>
    </dsp:sp>
    <dsp:sp modelId="{264BB16D-6205-4CFF-8561-0BDFF1D86E39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5AC55-04F5-4203-8FCF-3ADE6239E617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4 – dostatečný myšlenky vyjadřuje se značnými obtížemi </a:t>
          </a:r>
          <a:endParaRPr lang="en-US" sz="3100" kern="1200"/>
        </a:p>
      </dsp:txBody>
      <dsp:txXfrm>
        <a:off x="0" y="3389809"/>
        <a:ext cx="6797675" cy="1129706"/>
      </dsp:txXfrm>
    </dsp:sp>
    <dsp:sp modelId="{11D16E4B-EA5A-4704-97DC-D70284E9BE8A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01763-9DC8-412A-9C7C-B958C815C5C0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5 – nedostatečný i na návodné otázky odpovídá nesprávně</a:t>
          </a:r>
          <a:endParaRPr lang="en-US" sz="3100" kern="1200"/>
        </a:p>
      </dsp:txBody>
      <dsp:txXfrm>
        <a:off x="0" y="4519515"/>
        <a:ext cx="6797675" cy="11297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D9DAA-C006-4907-8452-D46696481EE4}">
      <dsp:nvSpPr>
        <dsp:cNvPr id="0" name=""/>
        <dsp:cNvSpPr/>
      </dsp:nvSpPr>
      <dsp:spPr>
        <a:xfrm>
          <a:off x="754379" y="0"/>
          <a:ext cx="8549640" cy="43335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BB1FA-A621-4470-AF7B-46FA782AF132}">
      <dsp:nvSpPr>
        <dsp:cNvPr id="0" name=""/>
        <dsp:cNvSpPr/>
      </dsp:nvSpPr>
      <dsp:spPr>
        <a:xfrm>
          <a:off x="4849" y="1300067"/>
          <a:ext cx="3109239" cy="1733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?</a:t>
          </a:r>
        </a:p>
      </dsp:txBody>
      <dsp:txXfrm>
        <a:off x="89468" y="1384686"/>
        <a:ext cx="2940001" cy="1564184"/>
      </dsp:txXfrm>
    </dsp:sp>
    <dsp:sp modelId="{57E2A684-DBA6-49DA-899E-C74B39C88C94}">
      <dsp:nvSpPr>
        <dsp:cNvPr id="0" name=""/>
        <dsp:cNvSpPr/>
      </dsp:nvSpPr>
      <dsp:spPr>
        <a:xfrm>
          <a:off x="3474580" y="1300067"/>
          <a:ext cx="3109239" cy="1733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?</a:t>
          </a:r>
        </a:p>
      </dsp:txBody>
      <dsp:txXfrm>
        <a:off x="3559199" y="1384686"/>
        <a:ext cx="2940001" cy="1564184"/>
      </dsp:txXfrm>
    </dsp:sp>
    <dsp:sp modelId="{B5633609-44D3-4163-A38E-087FA3F21F3E}">
      <dsp:nvSpPr>
        <dsp:cNvPr id="0" name=""/>
        <dsp:cNvSpPr/>
      </dsp:nvSpPr>
      <dsp:spPr>
        <a:xfrm>
          <a:off x="6944311" y="1300067"/>
          <a:ext cx="3109239" cy="1733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hodnocení</a:t>
          </a:r>
        </a:p>
      </dsp:txBody>
      <dsp:txXfrm>
        <a:off x="7028930" y="1384686"/>
        <a:ext cx="2940001" cy="15641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F925-43EB-4F1A-8DDB-1FD984D2F1D0}">
      <dsp:nvSpPr>
        <dsp:cNvPr id="0" name=""/>
        <dsp:cNvSpPr/>
      </dsp:nvSpPr>
      <dsp:spPr>
        <a:xfrm>
          <a:off x="0" y="918110"/>
          <a:ext cx="6797675" cy="16949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B119D-6E2F-42BD-AF52-CF05419BC0E1}">
      <dsp:nvSpPr>
        <dsp:cNvPr id="0" name=""/>
        <dsp:cNvSpPr/>
      </dsp:nvSpPr>
      <dsp:spPr>
        <a:xfrm>
          <a:off x="512729" y="1299479"/>
          <a:ext cx="932235" cy="9322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F4FB5-C033-4B58-A6DD-0BC9FBA0DFF1}">
      <dsp:nvSpPr>
        <dsp:cNvPr id="0" name=""/>
        <dsp:cNvSpPr/>
      </dsp:nvSpPr>
      <dsp:spPr>
        <a:xfrm>
          <a:off x="1957694" y="918110"/>
          <a:ext cx="4839980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Buďme spravedliví nejen při hodnocení.</a:t>
          </a:r>
          <a:endParaRPr lang="en-US" sz="2500" kern="1200"/>
        </a:p>
      </dsp:txBody>
      <dsp:txXfrm>
        <a:off x="1957694" y="918110"/>
        <a:ext cx="4839980" cy="1694973"/>
      </dsp:txXfrm>
    </dsp:sp>
    <dsp:sp modelId="{C01D94E2-0F21-4DA3-9E7E-3C2C099FAACC}">
      <dsp:nvSpPr>
        <dsp:cNvPr id="0" name=""/>
        <dsp:cNvSpPr/>
      </dsp:nvSpPr>
      <dsp:spPr>
        <a:xfrm>
          <a:off x="0" y="3036827"/>
          <a:ext cx="6797675" cy="16949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3C768-B761-4104-9FB5-E7FA8889827A}">
      <dsp:nvSpPr>
        <dsp:cNvPr id="0" name=""/>
        <dsp:cNvSpPr/>
      </dsp:nvSpPr>
      <dsp:spPr>
        <a:xfrm>
          <a:off x="512729" y="3418196"/>
          <a:ext cx="932235" cy="9322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BDB7F-C5C4-44E1-9875-21D88EE06675}">
      <dsp:nvSpPr>
        <dsp:cNvPr id="0" name=""/>
        <dsp:cNvSpPr/>
      </dsp:nvSpPr>
      <dsp:spPr>
        <a:xfrm>
          <a:off x="1957694" y="3036827"/>
          <a:ext cx="4839980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HH</a:t>
          </a:r>
          <a:endParaRPr lang="en-US" sz="2500" kern="1200"/>
        </a:p>
      </dsp:txBody>
      <dsp:txXfrm>
        <a:off x="1957694" y="3036827"/>
        <a:ext cx="4839980" cy="1694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C172B-07F1-4ACC-B20C-ACEEF61B2DF9}">
      <dsp:nvSpPr>
        <dsp:cNvPr id="0" name=""/>
        <dsp:cNvSpPr/>
      </dsp:nvSpPr>
      <dsp:spPr>
        <a:xfrm>
          <a:off x="0" y="462"/>
          <a:ext cx="10058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175F0-DB26-4497-8120-FA718EE08E68}">
      <dsp:nvSpPr>
        <dsp:cNvPr id="0" name=""/>
        <dsp:cNvSpPr/>
      </dsp:nvSpPr>
      <dsp:spPr>
        <a:xfrm>
          <a:off x="0" y="462"/>
          <a:ext cx="10058399" cy="75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Porovnání</a:t>
          </a:r>
          <a:r>
            <a:rPr lang="cs-CZ" sz="3300" b="1" kern="1200"/>
            <a:t> </a:t>
          </a:r>
          <a:r>
            <a:rPr lang="cs-CZ" sz="3300" kern="1200"/>
            <a:t>výsledků  </a:t>
          </a:r>
          <a:r>
            <a:rPr lang="cs-CZ" sz="3300" b="1" kern="1200"/>
            <a:t>s žádoucím stavem </a:t>
          </a:r>
          <a:r>
            <a:rPr lang="cs-CZ" sz="3300" kern="1200"/>
            <a:t>(cíli). </a:t>
          </a:r>
          <a:endParaRPr lang="en-US" sz="3300" kern="1200"/>
        </a:p>
      </dsp:txBody>
      <dsp:txXfrm>
        <a:off x="0" y="462"/>
        <a:ext cx="10058399" cy="757031"/>
      </dsp:txXfrm>
    </dsp:sp>
    <dsp:sp modelId="{9021FDDE-7B68-4BBA-BDAA-A8ED77749B8F}">
      <dsp:nvSpPr>
        <dsp:cNvPr id="0" name=""/>
        <dsp:cNvSpPr/>
      </dsp:nvSpPr>
      <dsp:spPr>
        <a:xfrm>
          <a:off x="0" y="757493"/>
          <a:ext cx="10058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42145-B695-4806-9F3D-7057B1BC4EE6}">
      <dsp:nvSpPr>
        <dsp:cNvPr id="0" name=""/>
        <dsp:cNvSpPr/>
      </dsp:nvSpPr>
      <dsp:spPr>
        <a:xfrm>
          <a:off x="0" y="757493"/>
          <a:ext cx="10058399" cy="75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Posuzování podle stanovených </a:t>
          </a:r>
          <a:r>
            <a:rPr lang="cs-CZ" sz="3300" b="1" kern="1200"/>
            <a:t>kritérií a indikátorů.</a:t>
          </a:r>
          <a:endParaRPr lang="en-US" sz="3300" kern="1200"/>
        </a:p>
      </dsp:txBody>
      <dsp:txXfrm>
        <a:off x="0" y="757493"/>
        <a:ext cx="10058399" cy="757031"/>
      </dsp:txXfrm>
    </dsp:sp>
    <dsp:sp modelId="{6B2EA113-B9EB-458D-9C33-798362B3501E}">
      <dsp:nvSpPr>
        <dsp:cNvPr id="0" name=""/>
        <dsp:cNvSpPr/>
      </dsp:nvSpPr>
      <dsp:spPr>
        <a:xfrm>
          <a:off x="0" y="1514524"/>
          <a:ext cx="10058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4110C-EB73-43DE-85F3-2628434E9B6C}">
      <dsp:nvSpPr>
        <dsp:cNvPr id="0" name=""/>
        <dsp:cNvSpPr/>
      </dsp:nvSpPr>
      <dsp:spPr>
        <a:xfrm>
          <a:off x="0" y="1514524"/>
          <a:ext cx="10058399" cy="75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 dirty="0"/>
            <a:t>Vhodné</a:t>
          </a:r>
          <a:r>
            <a:rPr lang="cs-CZ" sz="3300" kern="1200" dirty="0"/>
            <a:t> vyučovací a učební </a:t>
          </a:r>
          <a:r>
            <a:rPr lang="cs-CZ" sz="3300" b="1" kern="1200" dirty="0"/>
            <a:t>strategie.</a:t>
          </a:r>
          <a:endParaRPr lang="en-US" sz="3300" kern="1200" dirty="0"/>
        </a:p>
      </dsp:txBody>
      <dsp:txXfrm>
        <a:off x="0" y="1514524"/>
        <a:ext cx="10058399" cy="757031"/>
      </dsp:txXfrm>
    </dsp:sp>
    <dsp:sp modelId="{9B4F4D8A-928A-4ADD-8512-663A1FC86D4F}">
      <dsp:nvSpPr>
        <dsp:cNvPr id="0" name=""/>
        <dsp:cNvSpPr/>
      </dsp:nvSpPr>
      <dsp:spPr>
        <a:xfrm>
          <a:off x="0" y="2271555"/>
          <a:ext cx="10058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11FB6-A7E7-4C10-9BB8-D6D7411F6834}">
      <dsp:nvSpPr>
        <dsp:cNvPr id="0" name=""/>
        <dsp:cNvSpPr/>
      </dsp:nvSpPr>
      <dsp:spPr>
        <a:xfrm>
          <a:off x="0" y="2271555"/>
          <a:ext cx="10058399" cy="75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Formulace </a:t>
          </a:r>
          <a:r>
            <a:rPr lang="cs-CZ" sz="3300" b="1" kern="1200"/>
            <a:t>hodnoticích výroků, opatření </a:t>
          </a:r>
          <a:r>
            <a:rPr lang="cs-CZ" sz="3300" kern="1200"/>
            <a:t>a osobních </a:t>
          </a:r>
          <a:r>
            <a:rPr lang="cs-CZ" sz="3300" b="1" kern="1200"/>
            <a:t>cílů</a:t>
          </a:r>
          <a:r>
            <a:rPr lang="cs-CZ" sz="3300" kern="1200"/>
            <a:t>.</a:t>
          </a:r>
          <a:endParaRPr lang="en-US" sz="3300" kern="1200"/>
        </a:p>
      </dsp:txBody>
      <dsp:txXfrm>
        <a:off x="0" y="2271555"/>
        <a:ext cx="10058399" cy="757031"/>
      </dsp:txXfrm>
    </dsp:sp>
    <dsp:sp modelId="{B9B16F9A-C9B2-4DF1-9638-2BE1A020C8E2}">
      <dsp:nvSpPr>
        <dsp:cNvPr id="0" name=""/>
        <dsp:cNvSpPr/>
      </dsp:nvSpPr>
      <dsp:spPr>
        <a:xfrm>
          <a:off x="0" y="3028586"/>
          <a:ext cx="10058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3039F-1E28-42CF-9A6B-FC3ECF6662F1}">
      <dsp:nvSpPr>
        <dsp:cNvPr id="0" name=""/>
        <dsp:cNvSpPr/>
      </dsp:nvSpPr>
      <dsp:spPr>
        <a:xfrm>
          <a:off x="0" y="3028586"/>
          <a:ext cx="10058399" cy="75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Užívání </a:t>
          </a:r>
          <a:r>
            <a:rPr lang="cs-CZ" sz="3300" b="1" kern="1200"/>
            <a:t>popisného a srozumitelného jazyka</a:t>
          </a:r>
          <a:r>
            <a:rPr lang="cs-CZ" sz="3300" kern="1200"/>
            <a:t>. </a:t>
          </a:r>
          <a:endParaRPr lang="en-US" sz="3300" kern="1200"/>
        </a:p>
      </dsp:txBody>
      <dsp:txXfrm>
        <a:off x="0" y="3028586"/>
        <a:ext cx="10058399" cy="757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D9897-A294-430F-B16A-91492B4BB774}">
      <dsp:nvSpPr>
        <dsp:cNvPr id="0" name=""/>
        <dsp:cNvSpPr/>
      </dsp:nvSpPr>
      <dsp:spPr>
        <a:xfrm>
          <a:off x="0" y="0"/>
          <a:ext cx="64549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B93E70-24CB-4176-BF6E-DEEB731E7381}">
      <dsp:nvSpPr>
        <dsp:cNvPr id="0" name=""/>
        <dsp:cNvSpPr/>
      </dsp:nvSpPr>
      <dsp:spPr>
        <a:xfrm>
          <a:off x="0" y="0"/>
          <a:ext cx="6454987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Informativní</a:t>
          </a:r>
          <a:r>
            <a:rPr lang="cs-CZ" sz="2300" kern="1200" dirty="0"/>
            <a:t> - </a:t>
          </a:r>
          <a:r>
            <a:rPr lang="cs-CZ" sz="2300" b="1" kern="1200" dirty="0"/>
            <a:t>konkrétně</a:t>
          </a:r>
          <a:r>
            <a:rPr lang="cs-CZ" sz="2300" kern="1200" dirty="0"/>
            <a:t> a </a:t>
          </a:r>
          <a:r>
            <a:rPr lang="cs-CZ" sz="2300" b="1" kern="1200" dirty="0"/>
            <a:t>včas</a:t>
          </a:r>
          <a:r>
            <a:rPr lang="cs-CZ" sz="2300" kern="1200" dirty="0"/>
            <a:t> – kvalitní, jasné a srozumitelné </a:t>
          </a:r>
          <a:r>
            <a:rPr lang="cs-CZ" sz="2300" b="1" kern="1200" dirty="0"/>
            <a:t>informace o</a:t>
          </a:r>
          <a:r>
            <a:rPr lang="cs-CZ" sz="2300" kern="1200" dirty="0"/>
            <a:t> činnosti a výsledcích.</a:t>
          </a:r>
          <a:endParaRPr lang="en-US" sz="2300" kern="1200" dirty="0"/>
        </a:p>
      </dsp:txBody>
      <dsp:txXfrm>
        <a:off x="0" y="0"/>
        <a:ext cx="6454987" cy="1005840"/>
      </dsp:txXfrm>
    </dsp:sp>
    <dsp:sp modelId="{03D9C3CE-7F7E-4C9A-98FB-C5E5A3FEDC84}">
      <dsp:nvSpPr>
        <dsp:cNvPr id="0" name=""/>
        <dsp:cNvSpPr/>
      </dsp:nvSpPr>
      <dsp:spPr>
        <a:xfrm>
          <a:off x="0" y="1005840"/>
          <a:ext cx="64549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3194FF-4D7A-43A8-956C-7DC05F74B748}">
      <dsp:nvSpPr>
        <dsp:cNvPr id="0" name=""/>
        <dsp:cNvSpPr/>
      </dsp:nvSpPr>
      <dsp:spPr>
        <a:xfrm>
          <a:off x="0" y="1005840"/>
          <a:ext cx="6454987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Korektivní (konativní) -  </a:t>
          </a:r>
          <a:r>
            <a:rPr lang="cs-CZ" sz="2300" kern="1200" dirty="0"/>
            <a:t>pro korekci výsledků. </a:t>
          </a:r>
          <a:endParaRPr lang="en-US" sz="2300" kern="1200" dirty="0"/>
        </a:p>
      </dsp:txBody>
      <dsp:txXfrm>
        <a:off x="0" y="1005840"/>
        <a:ext cx="6454987" cy="1005840"/>
      </dsp:txXfrm>
    </dsp:sp>
    <dsp:sp modelId="{B476426D-6D19-4696-AF99-0C3EC0CE72B3}">
      <dsp:nvSpPr>
        <dsp:cNvPr id="0" name=""/>
        <dsp:cNvSpPr/>
      </dsp:nvSpPr>
      <dsp:spPr>
        <a:xfrm>
          <a:off x="0" y="2011680"/>
          <a:ext cx="64549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B5C5E8-5A28-47A9-B1B2-F6EFE353FC96}">
      <dsp:nvSpPr>
        <dsp:cNvPr id="0" name=""/>
        <dsp:cNvSpPr/>
      </dsp:nvSpPr>
      <dsp:spPr>
        <a:xfrm>
          <a:off x="0" y="2011680"/>
          <a:ext cx="6454987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Motivační - </a:t>
          </a:r>
          <a:r>
            <a:rPr lang="cs-CZ" sz="2300" kern="1200" dirty="0"/>
            <a:t>pobízí žáka k dalšímu učení, neodrazuje ho.  </a:t>
          </a:r>
          <a:endParaRPr lang="en-US" sz="2300" kern="1200" dirty="0"/>
        </a:p>
      </dsp:txBody>
      <dsp:txXfrm>
        <a:off x="0" y="2011680"/>
        <a:ext cx="6454987" cy="1005840"/>
      </dsp:txXfrm>
    </dsp:sp>
    <dsp:sp modelId="{286858EE-94AC-4682-A60A-462B8D9EB2C3}">
      <dsp:nvSpPr>
        <dsp:cNvPr id="0" name=""/>
        <dsp:cNvSpPr/>
      </dsp:nvSpPr>
      <dsp:spPr>
        <a:xfrm>
          <a:off x="0" y="3017520"/>
          <a:ext cx="64549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6A4D89-7812-4076-857E-EB83A9F05C93}">
      <dsp:nvSpPr>
        <dsp:cNvPr id="0" name=""/>
        <dsp:cNvSpPr/>
      </dsp:nvSpPr>
      <dsp:spPr>
        <a:xfrm>
          <a:off x="0" y="3017520"/>
          <a:ext cx="6454987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Rozvíjející - </a:t>
          </a:r>
          <a:r>
            <a:rPr lang="cs-CZ" sz="2300" kern="1200" dirty="0"/>
            <a:t>působí na rozvoj osobnosti žáka (žákovo sebepojetí, sebeobraz a hodnocení sebe sama). </a:t>
          </a:r>
          <a:endParaRPr lang="en-US" sz="2300" kern="1200" dirty="0"/>
        </a:p>
      </dsp:txBody>
      <dsp:txXfrm>
        <a:off x="0" y="3017520"/>
        <a:ext cx="6454987" cy="1005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8DAEE-A479-45BE-AC9C-D17D668CDE92}">
      <dsp:nvSpPr>
        <dsp:cNvPr id="0" name=""/>
        <dsp:cNvSpPr/>
      </dsp:nvSpPr>
      <dsp:spPr>
        <a:xfrm>
          <a:off x="0" y="1848"/>
          <a:ext cx="10058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3B914-DDF9-4273-A641-E5CF20EC632F}">
      <dsp:nvSpPr>
        <dsp:cNvPr id="0" name=""/>
        <dsp:cNvSpPr/>
      </dsp:nvSpPr>
      <dsp:spPr>
        <a:xfrm>
          <a:off x="0" y="1848"/>
          <a:ext cx="10058399" cy="12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vstupní hodnocení</a:t>
          </a:r>
          <a:endParaRPr lang="en-US" sz="3500" kern="1200" dirty="0"/>
        </a:p>
      </dsp:txBody>
      <dsp:txXfrm>
        <a:off x="0" y="1848"/>
        <a:ext cx="10058399" cy="1260794"/>
      </dsp:txXfrm>
    </dsp:sp>
    <dsp:sp modelId="{FC3A9047-C62A-43CB-80C2-C48FE6F25E6B}">
      <dsp:nvSpPr>
        <dsp:cNvPr id="0" name=""/>
        <dsp:cNvSpPr/>
      </dsp:nvSpPr>
      <dsp:spPr>
        <a:xfrm>
          <a:off x="0" y="1262642"/>
          <a:ext cx="10058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469E1-E36A-429E-84FA-3CD7AA405066}">
      <dsp:nvSpPr>
        <dsp:cNvPr id="0" name=""/>
        <dsp:cNvSpPr/>
      </dsp:nvSpPr>
      <dsp:spPr>
        <a:xfrm>
          <a:off x="0" y="1262642"/>
          <a:ext cx="10058399" cy="12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průběžné hodnocení</a:t>
          </a:r>
          <a:endParaRPr lang="en-US" sz="3500" kern="1200" dirty="0"/>
        </a:p>
      </dsp:txBody>
      <dsp:txXfrm>
        <a:off x="0" y="1262642"/>
        <a:ext cx="10058399" cy="1260794"/>
      </dsp:txXfrm>
    </dsp:sp>
    <dsp:sp modelId="{6DD676F9-4D73-4D2D-9F73-EB0B8B6B0296}">
      <dsp:nvSpPr>
        <dsp:cNvPr id="0" name=""/>
        <dsp:cNvSpPr/>
      </dsp:nvSpPr>
      <dsp:spPr>
        <a:xfrm>
          <a:off x="0" y="2523437"/>
          <a:ext cx="10058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F232D-30B2-4F0E-B2ED-C29295C4AB9C}">
      <dsp:nvSpPr>
        <dsp:cNvPr id="0" name=""/>
        <dsp:cNvSpPr/>
      </dsp:nvSpPr>
      <dsp:spPr>
        <a:xfrm>
          <a:off x="0" y="2523437"/>
          <a:ext cx="10058399" cy="12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sumativní hodnocení (závěrečné – ve vymezeném časovém úseku).</a:t>
          </a:r>
          <a:endParaRPr lang="en-US" sz="3500" kern="1200" dirty="0"/>
        </a:p>
      </dsp:txBody>
      <dsp:txXfrm>
        <a:off x="0" y="2523437"/>
        <a:ext cx="10058399" cy="1260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5B2A-0244-4F34-8F97-714E5AAFD557}">
      <dsp:nvSpPr>
        <dsp:cNvPr id="0" name=""/>
        <dsp:cNvSpPr/>
      </dsp:nvSpPr>
      <dsp:spPr>
        <a:xfrm>
          <a:off x="0" y="3375"/>
          <a:ext cx="10058399" cy="11561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54DCD-D7D6-42BE-935D-061515B7D8FF}">
      <dsp:nvSpPr>
        <dsp:cNvPr id="0" name=""/>
        <dsp:cNvSpPr/>
      </dsp:nvSpPr>
      <dsp:spPr>
        <a:xfrm>
          <a:off x="349749" y="263519"/>
          <a:ext cx="636530" cy="6359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113B6-7BCA-40E0-9282-9389CF712803}">
      <dsp:nvSpPr>
        <dsp:cNvPr id="0" name=""/>
        <dsp:cNvSpPr/>
      </dsp:nvSpPr>
      <dsp:spPr>
        <a:xfrm>
          <a:off x="1336030" y="3375"/>
          <a:ext cx="8652186" cy="115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84" tIns="122484" rIns="122484" bIns="12248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Formativní hodnocení:</a:t>
          </a:r>
          <a:r>
            <a:rPr lang="cs-CZ" sz="3200" kern="1200" dirty="0"/>
            <a:t> v průběhu procesu učení, výkon dá ještě zlepšit. </a:t>
          </a:r>
          <a:endParaRPr lang="en-US" sz="3200" kern="1200" dirty="0"/>
        </a:p>
      </dsp:txBody>
      <dsp:txXfrm>
        <a:off x="1336030" y="3375"/>
        <a:ext cx="8652186" cy="1157328"/>
      </dsp:txXfrm>
    </dsp:sp>
    <dsp:sp modelId="{2F58DB9F-4DFE-457E-A6A4-7B15EC737C1B}">
      <dsp:nvSpPr>
        <dsp:cNvPr id="0" name=""/>
        <dsp:cNvSpPr/>
      </dsp:nvSpPr>
      <dsp:spPr>
        <a:xfrm>
          <a:off x="0" y="1433015"/>
          <a:ext cx="10058399" cy="11561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6A8B3-5901-4F56-8EF6-D1916E716613}">
      <dsp:nvSpPr>
        <dsp:cNvPr id="0" name=""/>
        <dsp:cNvSpPr/>
      </dsp:nvSpPr>
      <dsp:spPr>
        <a:xfrm>
          <a:off x="349749" y="1693160"/>
          <a:ext cx="636530" cy="6359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DD948-2DF6-48AC-8920-ABA297A17670}">
      <dsp:nvSpPr>
        <dsp:cNvPr id="0" name=""/>
        <dsp:cNvSpPr/>
      </dsp:nvSpPr>
      <dsp:spPr>
        <a:xfrm>
          <a:off x="1336030" y="1433015"/>
          <a:ext cx="8652186" cy="115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84" tIns="122484" rIns="122484" bIns="12248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Hodnocení - jak se žák učí, jak řeší určitý příklad, jak postupuje po zadání práce, při zhotovení výrobku, jak spolupracuje ve skupině, jak řeší problém…. </a:t>
          </a:r>
          <a:endParaRPr lang="en-US" sz="2400" kern="1200" dirty="0"/>
        </a:p>
      </dsp:txBody>
      <dsp:txXfrm>
        <a:off x="1336030" y="1433015"/>
        <a:ext cx="8652186" cy="1157328"/>
      </dsp:txXfrm>
    </dsp:sp>
    <dsp:sp modelId="{DF5E02B8-B3B0-4EC5-9E58-0780559F178A}">
      <dsp:nvSpPr>
        <dsp:cNvPr id="0" name=""/>
        <dsp:cNvSpPr/>
      </dsp:nvSpPr>
      <dsp:spPr>
        <a:xfrm>
          <a:off x="0" y="2862656"/>
          <a:ext cx="10058399" cy="11561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76C95-EFA3-4251-BB97-E61CB5E396B6}">
      <dsp:nvSpPr>
        <dsp:cNvPr id="0" name=""/>
        <dsp:cNvSpPr/>
      </dsp:nvSpPr>
      <dsp:spPr>
        <a:xfrm>
          <a:off x="349749" y="3122801"/>
          <a:ext cx="636530" cy="6359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AE029-E45D-4637-8CEE-3166D8E9EEF2}">
      <dsp:nvSpPr>
        <dsp:cNvPr id="0" name=""/>
        <dsp:cNvSpPr/>
      </dsp:nvSpPr>
      <dsp:spPr>
        <a:xfrm>
          <a:off x="1336030" y="2862656"/>
          <a:ext cx="8652186" cy="115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84" tIns="122484" rIns="122484" bIns="1224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Hodnocení výsledku, sumativní: </a:t>
          </a:r>
          <a:r>
            <a:rPr lang="cs-CZ" sz="2500" kern="1200" dirty="0"/>
            <a:t>např. výrobek, prezentaci, domácí úkol, závěrečný produkt projektu, vyřešený úkol…</a:t>
          </a:r>
          <a:endParaRPr lang="en-US" sz="2500" kern="1200" dirty="0"/>
        </a:p>
      </dsp:txBody>
      <dsp:txXfrm>
        <a:off x="1336030" y="2862656"/>
        <a:ext cx="8652186" cy="1157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E5B68-3106-4EA4-8342-702154B32D11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67621-5A96-43B3-94F8-B8C6B16A169D}">
      <dsp:nvSpPr>
        <dsp:cNvPr id="0" name=""/>
        <dsp:cNvSpPr/>
      </dsp:nvSpPr>
      <dsp:spPr>
        <a:xfrm>
          <a:off x="0" y="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vzhledem k předešlému výkonu, zda došlo ke změně s ohledem na stanovený cíl; </a:t>
          </a:r>
          <a:endParaRPr lang="en-US" sz="2600" kern="1200"/>
        </a:p>
      </dsp:txBody>
      <dsp:txXfrm>
        <a:off x="0" y="0"/>
        <a:ext cx="10058399" cy="946520"/>
      </dsp:txXfrm>
    </dsp:sp>
    <dsp:sp modelId="{E089DBD0-4ECA-4EBB-9BA6-B925526D57DC}">
      <dsp:nvSpPr>
        <dsp:cNvPr id="0" name=""/>
        <dsp:cNvSpPr/>
      </dsp:nvSpPr>
      <dsp:spPr>
        <a:xfrm>
          <a:off x="0" y="94652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2438D-E8FC-4750-AE81-280F5A4CF2C9}">
      <dsp:nvSpPr>
        <dsp:cNvPr id="0" name=""/>
        <dsp:cNvSpPr/>
      </dsp:nvSpPr>
      <dsp:spPr>
        <a:xfrm>
          <a:off x="0" y="94652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přihlíží k aktuálním podmínkám, osobní situaci žáka;</a:t>
          </a:r>
          <a:endParaRPr lang="en-US" sz="2600" kern="1200" dirty="0"/>
        </a:p>
      </dsp:txBody>
      <dsp:txXfrm>
        <a:off x="0" y="946520"/>
        <a:ext cx="10058399" cy="946520"/>
      </dsp:txXfrm>
    </dsp:sp>
    <dsp:sp modelId="{6E19E3F8-A0A1-4E36-B35E-263AD1885B25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5A821-C02C-4A52-A86D-27ECDDCD4395}">
      <dsp:nvSpPr>
        <dsp:cNvPr id="0" name=""/>
        <dsp:cNvSpPr/>
      </dsp:nvSpPr>
      <dsp:spPr>
        <a:xfrm>
          <a:off x="0" y="189304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spojování hodnocení se sebehodnocením žáka.</a:t>
          </a:r>
          <a:endParaRPr lang="en-US" sz="2600" kern="1200" dirty="0"/>
        </a:p>
      </dsp:txBody>
      <dsp:txXfrm>
        <a:off x="0" y="1893040"/>
        <a:ext cx="10058399" cy="946520"/>
      </dsp:txXfrm>
    </dsp:sp>
    <dsp:sp modelId="{76DD3D50-F39C-4BF5-9B0D-F7FD5FA3EE05}">
      <dsp:nvSpPr>
        <dsp:cNvPr id="0" name=""/>
        <dsp:cNvSpPr/>
      </dsp:nvSpPr>
      <dsp:spPr>
        <a:xfrm>
          <a:off x="0" y="283956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5B827-F920-41A3-BA40-9D2408059622}">
      <dsp:nvSpPr>
        <dsp:cNvPr id="0" name=""/>
        <dsp:cNvSpPr/>
      </dsp:nvSpPr>
      <dsp:spPr>
        <a:xfrm>
          <a:off x="0" y="283956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Průběžné záznamy o výsledcích žáků (záznamník, kartotéka, lístečky se záznamy…).</a:t>
          </a:r>
          <a:endParaRPr lang="en-US" sz="2600" kern="1200"/>
        </a:p>
      </dsp:txBody>
      <dsp:txXfrm>
        <a:off x="0" y="2839560"/>
        <a:ext cx="10058399" cy="946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8C256-474F-404E-A05A-31C4BBBEC01A}">
      <dsp:nvSpPr>
        <dsp:cNvPr id="0" name=""/>
        <dsp:cNvSpPr/>
      </dsp:nvSpPr>
      <dsp:spPr>
        <a:xfrm>
          <a:off x="0" y="1848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E5F86-2C03-4346-A240-B09BCD7FF85D}">
      <dsp:nvSpPr>
        <dsp:cNvPr id="0" name=""/>
        <dsp:cNvSpPr/>
      </dsp:nvSpPr>
      <dsp:spPr>
        <a:xfrm>
          <a:off x="0" y="1848"/>
          <a:ext cx="10058399" cy="12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průběhu </a:t>
          </a:r>
          <a:r>
            <a:rPr lang="cs-CZ" sz="3000" kern="1200" dirty="0"/>
            <a:t>žákovy práce a </a:t>
          </a:r>
          <a:r>
            <a:rPr lang="cs-CZ" sz="3000" b="1" kern="1200" dirty="0"/>
            <a:t>výsledků</a:t>
          </a:r>
          <a:r>
            <a:rPr lang="cs-CZ" sz="3000" kern="1200" dirty="0"/>
            <a:t> (</a:t>
          </a:r>
          <a:r>
            <a:rPr lang="cs-CZ" sz="3000" i="1" kern="1200" dirty="0"/>
            <a:t>taxonomie kognitivních cílů </a:t>
          </a:r>
          <a:r>
            <a:rPr lang="cs-CZ" sz="3000" kern="1200" dirty="0"/>
            <a:t>B. S. </a:t>
          </a:r>
          <a:r>
            <a:rPr lang="cs-CZ" sz="3000" kern="1200" dirty="0" err="1"/>
            <a:t>Blooma</a:t>
          </a:r>
          <a:r>
            <a:rPr lang="cs-CZ" sz="3000" kern="1200" dirty="0"/>
            <a:t>);</a:t>
          </a:r>
          <a:endParaRPr lang="en-US" sz="3000" kern="1200" dirty="0"/>
        </a:p>
      </dsp:txBody>
      <dsp:txXfrm>
        <a:off x="0" y="1848"/>
        <a:ext cx="10058399" cy="1260794"/>
      </dsp:txXfrm>
    </dsp:sp>
    <dsp:sp modelId="{471A321F-9C51-4C1C-AF8E-17F5620F1866}">
      <dsp:nvSpPr>
        <dsp:cNvPr id="0" name=""/>
        <dsp:cNvSpPr/>
      </dsp:nvSpPr>
      <dsp:spPr>
        <a:xfrm>
          <a:off x="0" y="1262642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2678D-5E3B-43B1-BAD6-F92FBE56FB1C}">
      <dsp:nvSpPr>
        <dsp:cNvPr id="0" name=""/>
        <dsp:cNvSpPr/>
      </dsp:nvSpPr>
      <dsp:spPr>
        <a:xfrm>
          <a:off x="0" y="1262642"/>
          <a:ext cx="10058399" cy="12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co můžeme </a:t>
          </a:r>
          <a:r>
            <a:rPr lang="cs-CZ" sz="3000" b="1" kern="1200" dirty="0"/>
            <a:t>vnímat smysly</a:t>
          </a:r>
          <a:r>
            <a:rPr lang="cs-CZ" sz="3000" kern="1200" dirty="0"/>
            <a:t>: pokrok, popřípadě pocity žáka;</a:t>
          </a:r>
          <a:endParaRPr lang="en-US" sz="3000" kern="1200" dirty="0"/>
        </a:p>
      </dsp:txBody>
      <dsp:txXfrm>
        <a:off x="0" y="1262642"/>
        <a:ext cx="10058399" cy="1260794"/>
      </dsp:txXfrm>
    </dsp:sp>
    <dsp:sp modelId="{F87D4F2E-1161-40E1-817F-D646319D44E1}">
      <dsp:nvSpPr>
        <dsp:cNvPr id="0" name=""/>
        <dsp:cNvSpPr/>
      </dsp:nvSpPr>
      <dsp:spPr>
        <a:xfrm>
          <a:off x="0" y="2523437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818A0-6C83-42A0-9170-7040067E7CAF}">
      <dsp:nvSpPr>
        <dsp:cNvPr id="0" name=""/>
        <dsp:cNvSpPr/>
      </dsp:nvSpPr>
      <dsp:spPr>
        <a:xfrm>
          <a:off x="0" y="2523437"/>
          <a:ext cx="10058399" cy="12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/>
            <a:t>srozumitelný</a:t>
          </a:r>
          <a:r>
            <a:rPr lang="cs-CZ" sz="3000" kern="1200"/>
            <a:t> všem (rodiče jako zdroj informací pro plánování žákova učení a jeho zlepšování); hodnocení </a:t>
          </a:r>
          <a:r>
            <a:rPr lang="cs-CZ" sz="3000" b="1" kern="1200"/>
            <a:t>podstatných jevů.</a:t>
          </a:r>
          <a:endParaRPr lang="en-US" sz="3000" kern="1200"/>
        </a:p>
      </dsp:txBody>
      <dsp:txXfrm>
        <a:off x="0" y="2523437"/>
        <a:ext cx="10058399" cy="12607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070F6-7080-46AD-808F-334F013C4F56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29F20-778A-4044-961C-212E68BC31BD}">
      <dsp:nvSpPr>
        <dsp:cNvPr id="0" name=""/>
        <dsp:cNvSpPr/>
      </dsp:nvSpPr>
      <dsp:spPr>
        <a:xfrm>
          <a:off x="0" y="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Nálepka</a:t>
          </a:r>
          <a:r>
            <a:rPr lang="cs-CZ" sz="2600" kern="1200"/>
            <a:t> nevypovídá o tom, zda se žák zlepšil</a:t>
          </a:r>
          <a:r>
            <a:rPr lang="cs-CZ" sz="2600" u="sng" kern="1200"/>
            <a:t>,</a:t>
          </a:r>
          <a:r>
            <a:rPr lang="cs-CZ" sz="2600" kern="1200"/>
            <a:t> v čem by se měl zlepšit, v čem je dobrý.</a:t>
          </a:r>
          <a:endParaRPr lang="en-US" sz="2600" kern="1200"/>
        </a:p>
      </dsp:txBody>
      <dsp:txXfrm>
        <a:off x="0" y="0"/>
        <a:ext cx="10058399" cy="1005840"/>
      </dsp:txXfrm>
    </dsp:sp>
    <dsp:sp modelId="{D9849606-0DFC-4763-9F31-8E88BCFA4DD6}">
      <dsp:nvSpPr>
        <dsp:cNvPr id="0" name=""/>
        <dsp:cNvSpPr/>
      </dsp:nvSpPr>
      <dsp:spPr>
        <a:xfrm>
          <a:off x="0" y="1005840"/>
          <a:ext cx="10058399" cy="0"/>
        </a:xfrm>
        <a:prstGeom prst="lin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087D5-F5CE-4F00-900E-FDD70C971190}">
      <dsp:nvSpPr>
        <dsp:cNvPr id="0" name=""/>
        <dsp:cNvSpPr/>
      </dsp:nvSpPr>
      <dsp:spPr>
        <a:xfrm>
          <a:off x="0" y="100584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„Máš to pěkné“. </a:t>
          </a:r>
          <a:r>
            <a:rPr lang="cs-CZ" sz="2600" b="1" kern="1200" dirty="0"/>
            <a:t>Chybí</a:t>
          </a:r>
          <a:r>
            <a:rPr lang="cs-CZ" sz="2600" u="sng" kern="1200" dirty="0"/>
            <a:t> </a:t>
          </a:r>
          <a:r>
            <a:rPr lang="cs-CZ" sz="2600" kern="1200" dirty="0"/>
            <a:t>motivační zpětná vazba, může mít pocit, že veškerá činnost, kterou vykonával, je v pořádku. </a:t>
          </a:r>
          <a:endParaRPr lang="en-US" sz="2600" kern="1200" dirty="0"/>
        </a:p>
      </dsp:txBody>
      <dsp:txXfrm>
        <a:off x="0" y="1005840"/>
        <a:ext cx="10058399" cy="1005840"/>
      </dsp:txXfrm>
    </dsp:sp>
    <dsp:sp modelId="{165DD824-CF6C-4437-A26D-0FB8102869F4}">
      <dsp:nvSpPr>
        <dsp:cNvPr id="0" name=""/>
        <dsp:cNvSpPr/>
      </dsp:nvSpPr>
      <dsp:spPr>
        <a:xfrm>
          <a:off x="0" y="2011680"/>
          <a:ext cx="10058399" cy="0"/>
        </a:xfrm>
        <a:prstGeom prst="lin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A5252-3D01-4A95-9B40-68B11834414C}">
      <dsp:nvSpPr>
        <dsp:cNvPr id="0" name=""/>
        <dsp:cNvSpPr/>
      </dsp:nvSpPr>
      <dsp:spPr>
        <a:xfrm>
          <a:off x="0" y="201168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„Máš to špatně.“ Žák ví, že nepracuje správně a je na něm, aby zjistil, kde </a:t>
          </a:r>
          <a:r>
            <a:rPr lang="cs-CZ" sz="2600" b="1" kern="1200" dirty="0"/>
            <a:t>chybu udělal</a:t>
          </a:r>
          <a:r>
            <a:rPr lang="cs-CZ" sz="2600" kern="1200" dirty="0"/>
            <a:t>. </a:t>
          </a:r>
          <a:endParaRPr lang="en-US" sz="2600" kern="1200" dirty="0"/>
        </a:p>
      </dsp:txBody>
      <dsp:txXfrm>
        <a:off x="0" y="2011680"/>
        <a:ext cx="10058399" cy="1005840"/>
      </dsp:txXfrm>
    </dsp:sp>
    <dsp:sp modelId="{FDD00A8C-7E90-4C05-8D6C-82BF3DE6C852}">
      <dsp:nvSpPr>
        <dsp:cNvPr id="0" name=""/>
        <dsp:cNvSpPr/>
      </dsp:nvSpPr>
      <dsp:spPr>
        <a:xfrm>
          <a:off x="0" y="3017520"/>
          <a:ext cx="10058399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433F9-C48A-43D2-BB77-7173E5D975DB}">
      <dsp:nvSpPr>
        <dsp:cNvPr id="0" name=""/>
        <dsp:cNvSpPr/>
      </dsp:nvSpPr>
      <dsp:spPr>
        <a:xfrm>
          <a:off x="0" y="301752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„Máš to dobré.“ Výkon je pochválen, není třeba jej zdokonalovat. Žák se spokojí s průměrným výkonem. </a:t>
          </a:r>
          <a:endParaRPr lang="en-US" sz="2600" kern="1200" dirty="0"/>
        </a:p>
      </dsp:txBody>
      <dsp:txXfrm>
        <a:off x="0" y="3017520"/>
        <a:ext cx="10058399" cy="1005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01678-9DBF-4F88-BEB9-BDE51948DD83}">
      <dsp:nvSpPr>
        <dsp:cNvPr id="0" name=""/>
        <dsp:cNvSpPr/>
      </dsp:nvSpPr>
      <dsp:spPr>
        <a:xfrm>
          <a:off x="0" y="1792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11DF6-03DF-4DBA-BAF6-1C9B3A25951D}">
      <dsp:nvSpPr>
        <dsp:cNvPr id="0" name=""/>
        <dsp:cNvSpPr/>
      </dsp:nvSpPr>
      <dsp:spPr>
        <a:xfrm>
          <a:off x="0" y="1792"/>
          <a:ext cx="10048577" cy="145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Soubor obecně platných kritérií</a:t>
          </a:r>
          <a:r>
            <a:rPr lang="cs-CZ" sz="2000" kern="1200" dirty="0"/>
            <a:t> stanovených školou </a:t>
          </a:r>
          <a:r>
            <a:rPr lang="cs-CZ" sz="2000" b="1" kern="1200" dirty="0"/>
            <a:t>pro </a:t>
          </a:r>
          <a:r>
            <a:rPr lang="cs-CZ" sz="2000" kern="1200" dirty="0"/>
            <a:t>jednotlivé </a:t>
          </a:r>
          <a:r>
            <a:rPr lang="cs-CZ" sz="2000" b="1" kern="1200" dirty="0"/>
            <a:t>způsoby hodnocení</a:t>
          </a:r>
          <a:r>
            <a:rPr lang="cs-CZ" sz="2000" kern="1200" dirty="0"/>
            <a:t> ve vyučovacích předmětech; </a:t>
          </a:r>
          <a:r>
            <a:rPr lang="cs-CZ" sz="1600" kern="1200" dirty="0"/>
            <a:t>např.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u="sng" kern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Droid Sans Fallback"/>
              <a:cs typeface="Calibri" panose="020F0502020204030204" pitchFamily="34" charset="0"/>
              <a:hlinkClick xmlns:r="http://schemas.openxmlformats.org/officeDocument/2006/relationships" r:id="rId1"/>
            </a:rPr>
            <a:t>https://www.zskresomyslova.cz/pravidla-pro-hodnoceni-vysledku-vzdelavani-zaku-a-chovani/</a:t>
          </a:r>
          <a:endParaRPr lang="cs-CZ" sz="1600" kern="1200" dirty="0">
            <a:solidFill>
              <a:srgbClr val="00000A"/>
            </a:solidFill>
            <a:effectLst/>
            <a:latin typeface="Calibri" panose="020F0502020204030204" pitchFamily="34" charset="0"/>
            <a:ea typeface="Droid Sans Fallback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600" b="1" u="sng" kern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http://www.zsalbrechtice.cz/cs/kriteria-hodnoceni-na-zs-albrechtice.html</a:t>
          </a:r>
          <a:endParaRPr lang="cs-CZ" sz="1600" b="1" u="sng" kern="1200" dirty="0">
            <a:solidFill>
              <a:srgbClr val="00000A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cs-CZ" sz="1600" b="1" u="sng" kern="1200" dirty="0">
            <a:solidFill>
              <a:srgbClr val="00000A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cs-CZ" sz="1600" b="1" u="sng" kern="1200" dirty="0">
            <a:solidFill>
              <a:srgbClr val="00000A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600" kern="1200" dirty="0"/>
        </a:p>
      </dsp:txBody>
      <dsp:txXfrm>
        <a:off x="0" y="1792"/>
        <a:ext cx="10048577" cy="1454097"/>
      </dsp:txXfrm>
    </dsp:sp>
    <dsp:sp modelId="{E13525C3-33E3-435E-BEC0-89C8085D333C}">
      <dsp:nvSpPr>
        <dsp:cNvPr id="0" name=""/>
        <dsp:cNvSpPr/>
      </dsp:nvSpPr>
      <dsp:spPr>
        <a:xfrm>
          <a:off x="0" y="1455890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5A945-00DC-4B29-8D69-314378F7E101}">
      <dsp:nvSpPr>
        <dsp:cNvPr id="0" name=""/>
        <dsp:cNvSpPr/>
      </dsp:nvSpPr>
      <dsp:spPr>
        <a:xfrm>
          <a:off x="0" y="1455890"/>
          <a:ext cx="10058399" cy="1282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Požadavky na žáka - </a:t>
          </a:r>
          <a:r>
            <a:rPr lang="cs-CZ" sz="2400" kern="1200" dirty="0"/>
            <a:t>co by žák měl zvládnout, aby byl ohodnocen daným stupněm, přihlíží k  individuálním rozdílům žáků;</a:t>
          </a:r>
          <a:endParaRPr lang="en-US" sz="2400" kern="1200" dirty="0"/>
        </a:p>
      </dsp:txBody>
      <dsp:txXfrm>
        <a:off x="0" y="1455890"/>
        <a:ext cx="10058399" cy="1282838"/>
      </dsp:txXfrm>
    </dsp:sp>
    <dsp:sp modelId="{8FD90AEF-BC05-4FD3-A41B-9AB97E4F0F21}">
      <dsp:nvSpPr>
        <dsp:cNvPr id="0" name=""/>
        <dsp:cNvSpPr/>
      </dsp:nvSpPr>
      <dsp:spPr>
        <a:xfrm>
          <a:off x="0" y="2738728"/>
          <a:ext cx="1005839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5177E-9F1D-428A-86A2-ECEB10FC5F68}">
      <dsp:nvSpPr>
        <dsp:cNvPr id="0" name=""/>
        <dsp:cNvSpPr/>
      </dsp:nvSpPr>
      <dsp:spPr>
        <a:xfrm>
          <a:off x="0" y="2738728"/>
          <a:ext cx="10058399" cy="1282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Významným prvkem procesu učení je </a:t>
          </a:r>
          <a:r>
            <a:rPr lang="cs-CZ" sz="2400" b="1" kern="1200" dirty="0"/>
            <a:t>práce s chybou</a:t>
          </a:r>
          <a:r>
            <a:rPr lang="cs-CZ" sz="2400" kern="1200" dirty="0"/>
            <a:t>. Žáci mají právo dělat chyby - uvědomění si chyby je příležitost naučení se to lépe.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0" y="2738728"/>
        <a:ext cx="10058399" cy="1282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fm8H24tqSo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dv.cz/bulletiny?task=bulletins.download_pdf&amp;id=38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cs-CZ" dirty="0"/>
              <a:t>Hodnocení ve škole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Hana Horká</a:t>
            </a:r>
          </a:p>
          <a:p>
            <a:r>
              <a:rPr lang="cs-CZ" dirty="0"/>
              <a:t>ŠP PS 23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12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1FAB8-4E66-2F22-10B0-23959003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kern="0" dirty="0">
                <a:solidFill>
                  <a:srgbClr val="1B1B1B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Posuďte dva způsoby komunikace.</a:t>
            </a:r>
            <a:br>
              <a:rPr lang="cs-CZ" sz="2400" kern="0" dirty="0">
                <a:solidFill>
                  <a:srgbClr val="1B1B1B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2400" b="1" kern="0" dirty="0">
                <a:solidFill>
                  <a:srgbClr val="1B1B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cs-CZ" sz="2400" kern="0" dirty="0">
                <a:solidFill>
                  <a:srgbClr val="1B1B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se z nich </a:t>
            </a:r>
            <a:r>
              <a:rPr lang="cs-CZ" sz="2400" b="1" kern="0" dirty="0">
                <a:solidFill>
                  <a:srgbClr val="1B1B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dozvídá </a:t>
            </a:r>
            <a:r>
              <a:rPr lang="cs-CZ" sz="2400" kern="0" dirty="0">
                <a:solidFill>
                  <a:srgbClr val="1B1B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dotyčná žákyně.</a:t>
            </a:r>
            <a:r>
              <a:rPr lang="cs-CZ" sz="2400" kern="0" dirty="0">
                <a:solidFill>
                  <a:srgbClr val="1B1B1B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cs-CZ" sz="2400" kern="0" dirty="0">
                <a:solidFill>
                  <a:srgbClr val="1B1B1B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2000" dirty="0">
                <a:latin typeface="+mn-lt"/>
              </a:rPr>
              <a:t>https://www.eduzmena.cz/cs/pribehy/detail/popisny-jazyk-aneb-kdyz-detem-vidime-do-hlavy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E756F-F5AD-EFAA-74A5-C24A5FA7B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kern="0" dirty="0">
                <a:solidFill>
                  <a:srgbClr val="1B1B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Martino, jsi velice nadaná žákyně, sebejistá, výborná čtenářka. Tvoje práce je na čistou jedničku!</a:t>
            </a:r>
            <a:endParaRPr lang="cs-CZ" sz="2400" kern="100" dirty="0">
              <a:solidFill>
                <a:srgbClr val="1B1B1B"/>
              </a:solidFill>
              <a:effectLst/>
              <a:ea typeface="Droid Sans Fallback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kern="0" dirty="0">
                <a:solidFill>
                  <a:srgbClr val="1B1B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Eliško, Tvoje úvaha o ideální knize je dobře strukturována, postupně se věnuješ jednotlivým znakům ideální knihy, v závěru vše shrneš a doplníš konkrétními příklady. Líbí se mi, že si v rámci úvahy pokládáš závažné otázky. Celkově považuji Tvou úvahu za zdařilou. Příště si po sobě zkus práci ještě jednou přečíst, aby ses vyvarovala drobných gramatických chyb z nepozornosti.</a:t>
            </a:r>
            <a:endParaRPr lang="cs-CZ" sz="2400" kern="100" dirty="0">
              <a:solidFill>
                <a:srgbClr val="1B1B1B"/>
              </a:solidFill>
              <a:effectLst/>
              <a:ea typeface="Droid Sans Fallback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33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D5B7C-4F07-80C8-C1E3-A7F40DA6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06319-DF27-74BD-0610-8383AF6C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b="1" u="sng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Písemné slovní hodnocení</a:t>
            </a:r>
            <a:r>
              <a:rPr lang="cs-CZ" sz="2800" u="sng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 adresované žákyni 8. ročníku – </a:t>
            </a:r>
            <a:r>
              <a:rPr lang="cs-CZ" sz="2800" b="1" u="sng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popisné</a:t>
            </a:r>
            <a:r>
              <a:rPr lang="cs-CZ" sz="2800" u="sng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: </a:t>
            </a:r>
            <a:endParaRPr lang="cs-CZ" sz="2800" kern="100" dirty="0">
              <a:solidFill>
                <a:srgbClr val="00000A"/>
              </a:solidFill>
              <a:effectLst/>
              <a:latin typeface="Calibri" panose="020F0502020204030204" pitchFamily="34" charset="0"/>
              <a:ea typeface="Droid Sans Fallback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Martino, bohužel jsi psala vyprávění, a ne cestopis. Chybí ti detailní popisy přírody a věcí, které vidíš a potkáváš.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V některých momentech je příběh nesrozumitelný.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Doporučuji psát o místě, které znáš, nebo si nastuduj o dané lokalitě podrobnosti. Pokud budeš mít při přepracování otázky, přijď za mnou na konzultace.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8097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/>
              <a:t> Hodnocení z hlediska procesu učení</a:t>
            </a:r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8192144-23A2-4F8E-A511-5BF4A302C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58337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73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6DA3D5-2A3D-2337-277E-A1A17900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F</a:t>
            </a:r>
            <a:r>
              <a:rPr lang="en-US" sz="3600">
                <a:solidFill>
                  <a:srgbClr val="FFFFFF"/>
                </a:solidFill>
                <a:effectLst/>
              </a:rPr>
              <a:t>ormativní hodnocení 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6DC3031-012E-C48C-C69F-5B3CBEEDD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pPr marL="8856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</a:rPr>
              <a:t>lat.: </a:t>
            </a:r>
            <a:r>
              <a:rPr lang="cs-CZ" sz="2400" b="1" dirty="0"/>
              <a:t>f</a:t>
            </a:r>
            <a:r>
              <a:rPr lang="cs-CZ" sz="2400" b="1" dirty="0">
                <a:effectLst/>
              </a:rPr>
              <a:t>ormo</a:t>
            </a:r>
            <a:r>
              <a:rPr lang="en-US" sz="2400" b="1" dirty="0">
                <a:effectLst/>
              </a:rPr>
              <a:t> – utvářet, dávat tvar 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</a:rPr>
              <a:t>v češtině </a:t>
            </a:r>
            <a:r>
              <a:rPr lang="en-US" sz="2400" dirty="0" err="1">
                <a:effectLst/>
              </a:rPr>
              <a:t>běžné</a:t>
            </a:r>
            <a:r>
              <a:rPr lang="en-US" sz="2400" dirty="0">
                <a:effectLst/>
              </a:rPr>
              <a:t> v oblasti </a:t>
            </a:r>
            <a:r>
              <a:rPr lang="en-US" sz="2400" b="1" dirty="0">
                <a:effectLst/>
              </a:rPr>
              <a:t>výchovy a vzdělávání </a:t>
            </a:r>
            <a:r>
              <a:rPr lang="en-US" sz="2400" dirty="0">
                <a:effectLst/>
              </a:rPr>
              <a:t>- osobnost dítěte. 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</a:t>
            </a:r>
            <a:r>
              <a:rPr lang="en-US" sz="2400" dirty="0">
                <a:effectLst/>
              </a:rPr>
              <a:t>ormativní – </a:t>
            </a:r>
            <a:r>
              <a:rPr lang="en-US" sz="2400" b="1" dirty="0">
                <a:effectLst/>
              </a:rPr>
              <a:t>formace</a:t>
            </a:r>
            <a:r>
              <a:rPr lang="en-US" sz="2400" dirty="0">
                <a:effectLst/>
              </a:rPr>
              <a:t> - proces utváření </a:t>
            </a:r>
            <a:r>
              <a:rPr lang="en-US" sz="2400" b="1" dirty="0" err="1">
                <a:effectLst/>
              </a:rPr>
              <a:t>hodnotových</a:t>
            </a:r>
            <a:r>
              <a:rPr lang="en-US" sz="2400" b="1" dirty="0">
                <a:effectLst/>
              </a:rPr>
              <a:t> postojů člověka</a:t>
            </a:r>
            <a:r>
              <a:rPr lang="en-US" sz="2400" dirty="0">
                <a:effectLst/>
              </a:rPr>
              <a:t>. 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</a:rPr>
              <a:t>Pojem formativní </a:t>
            </a:r>
            <a:r>
              <a:rPr lang="en-US" sz="2400" dirty="0" err="1">
                <a:effectLst/>
              </a:rPr>
              <a:t>hodnocení</a:t>
            </a:r>
            <a:r>
              <a:rPr lang="en-US" sz="2400" dirty="0">
                <a:effectLst/>
              </a:rPr>
              <a:t> v duchu </a:t>
            </a:r>
            <a:r>
              <a:rPr lang="en-US" sz="2400" b="1" dirty="0">
                <a:effectLst/>
              </a:rPr>
              <a:t>humanismu</a:t>
            </a:r>
            <a:r>
              <a:rPr lang="en-US" sz="2400" dirty="0">
                <a:effectLst/>
              </a:rPr>
              <a:t> - zájem </a:t>
            </a:r>
            <a:r>
              <a:rPr lang="en-US" sz="2400" b="1" dirty="0">
                <a:effectLst/>
              </a:rPr>
              <a:t>o pozitivní rozvoj člověka</a:t>
            </a:r>
            <a:r>
              <a:rPr lang="en-US" sz="2400" dirty="0">
                <a:effectLst/>
              </a:rPr>
              <a:t> v </a:t>
            </a:r>
            <a:r>
              <a:rPr lang="en-US" sz="2400" b="1" dirty="0">
                <a:effectLst/>
              </a:rPr>
              <a:t>jeho poznání i chování</a:t>
            </a:r>
            <a:r>
              <a:rPr lang="en-US" sz="2400" dirty="0">
                <a:effectLst/>
              </a:rPr>
              <a:t>. 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/>
              <a:t>H</a:t>
            </a:r>
            <a:r>
              <a:rPr lang="en-US" sz="2400" b="1" dirty="0" err="1">
                <a:effectLst/>
              </a:rPr>
              <a:t>odno</a:t>
            </a:r>
            <a:r>
              <a:rPr lang="cs-CZ" sz="2400" b="1" dirty="0" err="1">
                <a:effectLst/>
              </a:rPr>
              <a:t>tí</a:t>
            </a:r>
            <a:r>
              <a:rPr lang="cs-CZ" sz="2400" b="1" dirty="0">
                <a:effectLst/>
              </a:rPr>
              <a:t> se nejen</a:t>
            </a:r>
            <a:r>
              <a:rPr lang="en-US" sz="2400" b="1" dirty="0">
                <a:effectLst/>
              </a:rPr>
              <a:t> učení</a:t>
            </a:r>
            <a:r>
              <a:rPr lang="en-US" sz="2400" dirty="0">
                <a:effectLst/>
              </a:rPr>
              <a:t>, </a:t>
            </a:r>
            <a:r>
              <a:rPr lang="cs-CZ" sz="2400" dirty="0">
                <a:effectLst/>
              </a:rPr>
              <a:t>ale i </a:t>
            </a:r>
            <a:r>
              <a:rPr lang="en-US" sz="2400" dirty="0" err="1">
                <a:effectLst/>
              </a:rPr>
              <a:t>projev</a:t>
            </a:r>
            <a:r>
              <a:rPr lang="cs-CZ" sz="2400" dirty="0">
                <a:effectLst/>
              </a:rPr>
              <a:t>y</a:t>
            </a:r>
            <a:r>
              <a:rPr lang="en-US" sz="2400" dirty="0">
                <a:effectLst/>
              </a:rPr>
              <a:t> chování </a:t>
            </a:r>
            <a:r>
              <a:rPr lang="cs-CZ" sz="2400" dirty="0">
                <a:effectLst/>
              </a:rPr>
              <a:t>- </a:t>
            </a:r>
            <a:r>
              <a:rPr lang="en-US" sz="2400" dirty="0" err="1">
                <a:effectLst/>
              </a:rPr>
              <a:t>postoj</a:t>
            </a:r>
            <a:r>
              <a:rPr lang="cs-CZ" sz="2400" dirty="0">
                <a:effectLst/>
              </a:rPr>
              <a:t>e</a:t>
            </a:r>
            <a:r>
              <a:rPr lang="en-US" sz="2400" dirty="0">
                <a:effectLst/>
              </a:rPr>
              <a:t> a </a:t>
            </a:r>
            <a:r>
              <a:rPr lang="en-US" sz="2400" dirty="0" err="1">
                <a:effectLst/>
              </a:rPr>
              <a:t>hodnot</a:t>
            </a:r>
            <a:r>
              <a:rPr lang="cs-CZ" sz="2400" dirty="0">
                <a:effectLst/>
              </a:rPr>
              <a:t>y</a:t>
            </a:r>
            <a:r>
              <a:rPr lang="en-US" sz="2400" dirty="0">
                <a:effectLst/>
              </a:rPr>
              <a:t>, </a:t>
            </a:r>
            <a:r>
              <a:rPr lang="cs-CZ" sz="2400" dirty="0">
                <a:effectLst/>
              </a:rPr>
              <a:t>provázející </a:t>
            </a:r>
            <a:r>
              <a:rPr lang="en-US" sz="2400" dirty="0" err="1">
                <a:effectLst/>
              </a:rPr>
              <a:t>procesy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poznávání</a:t>
            </a:r>
            <a:r>
              <a:rPr lang="en-US" sz="2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49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B57AA-DD0F-4F0F-A283-95D43DBF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9463"/>
            <a:ext cx="10027920" cy="1450757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CA479-59A1-44DC-AD6D-92440B2D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0220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</a:t>
            </a:r>
            <a:r>
              <a:rPr lang="cs-CZ" sz="2800" b="1" dirty="0"/>
              <a:t>p</a:t>
            </a:r>
            <a:r>
              <a:rPr lang="cs-CZ" sz="2800" b="1" i="0" u="none" strike="noStrike" baseline="0" dirty="0"/>
              <a:t>růběžné, korektivní, zpětnovazební</a:t>
            </a:r>
            <a:r>
              <a:rPr lang="cs-CZ" sz="2800" b="1" dirty="0"/>
              <a:t> </a:t>
            </a:r>
            <a:r>
              <a:rPr lang="cs-CZ" sz="2800" dirty="0"/>
              <a:t>- </a:t>
            </a:r>
            <a:r>
              <a:rPr lang="cs-CZ" sz="2800" b="0" i="0" u="none" strike="noStrike" baseline="0" dirty="0"/>
              <a:t>o aktuálním stavu vědomostí a dovedností žáka: </a:t>
            </a:r>
          </a:p>
          <a:p>
            <a:pPr marL="0" indent="0">
              <a:buNone/>
            </a:pPr>
            <a:r>
              <a:rPr lang="cs-CZ" sz="2800" b="0" i="0" u="none" strike="noStrike" baseline="0" dirty="0"/>
              <a:t>  a) </a:t>
            </a:r>
            <a:r>
              <a:rPr lang="cs-CZ" sz="2800" b="1" i="0" u="none" strike="noStrike" baseline="0" dirty="0"/>
              <a:t>v čem </a:t>
            </a:r>
            <a:r>
              <a:rPr lang="cs-CZ" sz="2800" i="0" u="none" strike="noStrike" baseline="0" dirty="0"/>
              <a:t>vyhovuje či nevyhovuje </a:t>
            </a:r>
            <a:r>
              <a:rPr lang="cs-CZ" sz="2800" b="0" i="0" u="none" strike="noStrike" baseline="0" dirty="0"/>
              <a:t>(kvalitativní složka podle kritérií), </a:t>
            </a:r>
          </a:p>
          <a:p>
            <a:pPr marL="0" indent="0">
              <a:buNone/>
            </a:pPr>
            <a:r>
              <a:rPr lang="cs-CZ" sz="2800" i="0" u="none" strike="noStrike" baseline="0" dirty="0"/>
              <a:t>   b) </a:t>
            </a:r>
            <a:r>
              <a:rPr lang="cs-CZ" sz="2800" b="1" i="0" u="none" strike="noStrike" baseline="0" dirty="0"/>
              <a:t>do jaké míry </a:t>
            </a:r>
            <a:r>
              <a:rPr lang="cs-CZ" sz="2800" dirty="0"/>
              <a:t>vyhovuje</a:t>
            </a:r>
            <a:r>
              <a:rPr lang="cs-CZ" sz="2800" b="0" i="0" u="none" strike="noStrike" baseline="0" dirty="0"/>
              <a:t> (kvantitativní složka), </a:t>
            </a:r>
          </a:p>
          <a:p>
            <a:pPr marL="0" indent="0">
              <a:buNone/>
            </a:pPr>
            <a:r>
              <a:rPr lang="cs-CZ" sz="2800" dirty="0"/>
              <a:t>   c) </a:t>
            </a:r>
            <a:r>
              <a:rPr lang="cs-CZ" sz="2800" b="1" i="0" u="none" strike="noStrike" baseline="0" dirty="0"/>
              <a:t>jak zlepšit</a:t>
            </a:r>
            <a:r>
              <a:rPr lang="cs-CZ" sz="2800" b="0" i="0" u="none" strike="noStrike" baseline="0" dirty="0"/>
              <a:t> výkon (Starý a </a:t>
            </a:r>
            <a:r>
              <a:rPr lang="cs-CZ" sz="2800" b="0" i="0" u="none" strike="noStrike" baseline="0" dirty="0" err="1"/>
              <a:t>Laufková</a:t>
            </a:r>
            <a:r>
              <a:rPr lang="cs-CZ" sz="2800" b="0" i="0" u="none" strike="noStrike" baseline="0" dirty="0"/>
              <a:t> et al. (2016, s. 12)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Význam –</a:t>
            </a:r>
            <a:r>
              <a:rPr lang="cs-CZ" sz="2800" b="1" i="0" u="none" strike="noStrike" baseline="0" dirty="0"/>
              <a:t>zpětná vazba </a:t>
            </a:r>
            <a:r>
              <a:rPr lang="cs-CZ" sz="2800" b="0" i="0" u="none" strike="noStrike" baseline="0" dirty="0"/>
              <a:t>žákovi, ale i učiteli </a:t>
            </a:r>
            <a:r>
              <a:rPr lang="cs-CZ" sz="2800" b="1" i="0" u="none" strike="noStrike" baseline="0" dirty="0"/>
              <a:t>pro</a:t>
            </a:r>
            <a:r>
              <a:rPr lang="cs-CZ" sz="2800" b="1" dirty="0"/>
              <a:t> </a:t>
            </a:r>
            <a:r>
              <a:rPr lang="cs-CZ" sz="2800" b="1" i="0" u="none" strike="noStrike" baseline="0" dirty="0"/>
              <a:t>změnu strategií výuky</a:t>
            </a:r>
            <a:r>
              <a:rPr lang="cs-CZ" sz="2800" b="0" i="0" u="none" strike="noStrike" baseline="0" dirty="0"/>
              <a:t>.</a:t>
            </a:r>
          </a:p>
          <a:p>
            <a:pPr marL="0" indent="0">
              <a:buNone/>
            </a:pPr>
            <a:r>
              <a:rPr lang="cs-CZ" sz="2800" b="0" i="0" u="none" strike="noStrike" baseline="0" dirty="0"/>
              <a:t>                    </a:t>
            </a:r>
          </a:p>
          <a:p>
            <a:endParaRPr lang="cs-CZ" sz="2800" b="0" i="0" u="none" strike="noStrike" baseline="0" dirty="0"/>
          </a:p>
        </p:txBody>
      </p:sp>
      <p:sp>
        <p:nvSpPr>
          <p:cNvPr id="4" name="Vývojový diagram: děrná páska 3">
            <a:extLst>
              <a:ext uri="{FF2B5EF4-FFF2-40B4-BE49-F238E27FC236}">
                <a16:creationId xmlns:a16="http://schemas.microsoft.com/office/drawing/2014/main" id="{759353B7-05C8-2244-61FC-BE95D299811F}"/>
              </a:ext>
            </a:extLst>
          </p:cNvPr>
          <p:cNvSpPr/>
          <p:nvPr/>
        </p:nvSpPr>
        <p:spPr>
          <a:xfrm>
            <a:off x="1848051" y="447586"/>
            <a:ext cx="8027469" cy="1167293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Formativní hodnocení</a:t>
            </a:r>
          </a:p>
        </p:txBody>
      </p:sp>
    </p:spTree>
    <p:extLst>
      <p:ext uri="{BB962C8B-B14F-4D97-AF65-F5344CB8AC3E}">
        <p14:creationId xmlns:p14="http://schemas.microsoft.com/office/powerpoint/2010/main" val="371327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DEBDF-51DD-90D4-CB1A-568E9DD7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 kern="100">
                <a:effectLst/>
                <a:latin typeface="Calibri Light" panose="020F0302020204030204" pitchFamily="34" charset="0"/>
                <a:ea typeface="Droid Sans Fallback"/>
                <a:cs typeface="Calibri Light" panose="020F0302020204030204" pitchFamily="34" charset="0"/>
              </a:rPr>
              <a:t>Učitelé společně s žáky</a:t>
            </a:r>
            <a:endParaRPr lang="cs-CZ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AD51A3-A4D3-33EE-B014-61AEEA96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522900" indent="-342900">
              <a:buFont typeface="Arial" panose="020B0604020202020204" pitchFamily="34" charset="0"/>
              <a:buChar char="•"/>
            </a:pPr>
            <a:r>
              <a:rPr lang="cs-CZ" kern="100" dirty="0">
                <a:effectLst/>
                <a:latin typeface="Calibri" panose="020F0502020204030204" pitchFamily="34" charset="0"/>
                <a:ea typeface="Droid Sans Fallback"/>
              </a:rPr>
              <a:t>jsou si vědomi toho, co </a:t>
            </a:r>
            <a:r>
              <a:rPr lang="cs-CZ" b="1" kern="100" dirty="0">
                <a:effectLst/>
                <a:latin typeface="Calibri" panose="020F0502020204030204" pitchFamily="34" charset="0"/>
                <a:ea typeface="Droid Sans Fallback"/>
              </a:rPr>
              <a:t>žákům (i jednotlivcům) </a:t>
            </a:r>
            <a:r>
              <a:rPr lang="cs-CZ" kern="100" dirty="0">
                <a:effectLst/>
                <a:latin typeface="Calibri" panose="020F0502020204030204" pitchFamily="34" charset="0"/>
                <a:ea typeface="Droid Sans Fallback"/>
              </a:rPr>
              <a:t>v procesu učení </a:t>
            </a:r>
            <a:r>
              <a:rPr lang="cs-CZ" b="1" kern="100" dirty="0">
                <a:effectLst/>
                <a:latin typeface="Calibri" panose="020F0502020204030204" pitchFamily="34" charset="0"/>
                <a:ea typeface="Droid Sans Fallback"/>
              </a:rPr>
              <a:t>činí problémy, </a:t>
            </a:r>
          </a:p>
          <a:p>
            <a:pPr marL="431460" indent="-342900">
              <a:buFont typeface="Arial" panose="020B0604020202020204" pitchFamily="34" charset="0"/>
              <a:buChar char="•"/>
            </a:pPr>
            <a:r>
              <a:rPr lang="cs-CZ" kern="100" dirty="0">
                <a:effectLst/>
                <a:latin typeface="Calibri" panose="020F0502020204030204" pitchFamily="34" charset="0"/>
                <a:ea typeface="Droid Sans Fallback"/>
              </a:rPr>
              <a:t> snaží se </a:t>
            </a:r>
            <a:r>
              <a:rPr lang="cs-CZ" b="1" kern="100" dirty="0">
                <a:effectLst/>
                <a:latin typeface="Calibri" panose="020F0502020204030204" pitchFamily="34" charset="0"/>
                <a:ea typeface="Droid Sans Fallback"/>
              </a:rPr>
              <a:t>spolu problémy eliminovat </a:t>
            </a:r>
            <a:r>
              <a:rPr lang="cs-CZ" kern="100" dirty="0">
                <a:effectLst/>
                <a:latin typeface="Calibri" panose="020F0502020204030204" pitchFamily="34" charset="0"/>
                <a:ea typeface="Droid Sans Fallback"/>
              </a:rPr>
              <a:t>tak, aby žáci dospěli k  úspěchu. </a:t>
            </a:r>
          </a:p>
          <a:p>
            <a:pPr marL="180000">
              <a:spcAft>
                <a:spcPts val="800"/>
              </a:spcAft>
            </a:pPr>
            <a:endParaRPr lang="cs-CZ" kern="100" dirty="0">
              <a:effectLst/>
              <a:latin typeface="Calibri" panose="020F0502020204030204" pitchFamily="34" charset="0"/>
              <a:ea typeface="Droid Sans Fallback"/>
            </a:endParaRPr>
          </a:p>
          <a:p>
            <a:pPr marL="180000"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Droid Sans Fallback"/>
              </a:rPr>
              <a:t>Ú</a:t>
            </a:r>
            <a:r>
              <a:rPr lang="cs-CZ" b="1" kern="100" dirty="0">
                <a:effectLst/>
                <a:latin typeface="Calibri" panose="020F0502020204030204" pitchFamily="34" charset="0"/>
                <a:ea typeface="Droid Sans Fallback"/>
              </a:rPr>
              <a:t>činná korektivní zpětná vazba: </a:t>
            </a:r>
          </a:p>
          <a:p>
            <a:pPr marL="180000">
              <a:spcAft>
                <a:spcPts val="800"/>
              </a:spcAft>
            </a:pPr>
            <a:r>
              <a:rPr lang="cs-CZ" kern="100" dirty="0">
                <a:effectLst/>
                <a:latin typeface="Calibri" panose="020F0502020204030204" pitchFamily="34" charset="0"/>
                <a:ea typeface="Droid Sans Fallback"/>
              </a:rPr>
              <a:t>1. informaci o správnosti odpovědi (</a:t>
            </a:r>
            <a:r>
              <a:rPr lang="cs-CZ" b="1" kern="100" dirty="0">
                <a:effectLst/>
                <a:latin typeface="Calibri" panose="020F0502020204030204" pitchFamily="34" charset="0"/>
                <a:ea typeface="Droid Sans Fallback"/>
              </a:rPr>
              <a:t>verifikace</a:t>
            </a:r>
            <a:r>
              <a:rPr lang="cs-CZ" kern="100" dirty="0">
                <a:effectLst/>
                <a:latin typeface="Calibri" panose="020F0502020204030204" pitchFamily="34" charset="0"/>
                <a:ea typeface="Droid Sans Fallback"/>
              </a:rPr>
              <a:t>), </a:t>
            </a:r>
          </a:p>
          <a:p>
            <a:pPr marL="180000">
              <a:spcAft>
                <a:spcPts val="800"/>
              </a:spcAft>
            </a:pPr>
            <a:r>
              <a:rPr lang="cs-CZ" kern="100" dirty="0">
                <a:effectLst/>
                <a:latin typeface="Calibri" panose="020F0502020204030204" pitchFamily="34" charset="0"/>
                <a:ea typeface="Droid Sans Fallback"/>
              </a:rPr>
              <a:t>2. komentář k odpovědi (</a:t>
            </a:r>
            <a:r>
              <a:rPr lang="cs-CZ" b="1" kern="100" dirty="0" err="1">
                <a:effectLst/>
                <a:latin typeface="Calibri" panose="020F0502020204030204" pitchFamily="34" charset="0"/>
                <a:ea typeface="Droid Sans Fallback"/>
              </a:rPr>
              <a:t>elaborace</a:t>
            </a:r>
            <a:r>
              <a:rPr lang="cs-CZ" b="1" kern="100" dirty="0">
                <a:effectLst/>
                <a:latin typeface="Calibri" panose="020F0502020204030204" pitchFamily="34" charset="0"/>
                <a:ea typeface="Droid Sans Fallback"/>
              </a:rPr>
              <a:t>)</a:t>
            </a:r>
            <a:r>
              <a:rPr lang="cs-CZ" kern="100" dirty="0">
                <a:effectLst/>
                <a:latin typeface="Calibri" panose="020F0502020204030204" pitchFamily="34" charset="0"/>
                <a:ea typeface="Droid Sans Fallback"/>
              </a:rPr>
              <a:t> – vede žáka ke správné odpovědi. </a:t>
            </a:r>
          </a:p>
          <a:p>
            <a:endParaRPr lang="cs-CZ" dirty="0"/>
          </a:p>
        </p:txBody>
      </p:sp>
      <p:pic>
        <p:nvPicPr>
          <p:cNvPr id="7" name="Graphic 6" descr="Učitel">
            <a:extLst>
              <a:ext uri="{FF2B5EF4-FFF2-40B4-BE49-F238E27FC236}">
                <a16:creationId xmlns:a16="http://schemas.microsoft.com/office/drawing/2014/main" id="{3087AC48-7C76-B206-86A6-9B537D8EA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lvl="0"/>
            <a:r>
              <a:rPr lang="cs-CZ" b="1"/>
              <a:t>Hodnocení z hlediska vztahové normy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95935" cy="4023360"/>
          </a:xfrm>
        </p:spPr>
        <p:txBody>
          <a:bodyPr>
            <a:noAutofit/>
          </a:bodyPr>
          <a:lstStyle/>
          <a:p>
            <a:pPr lvl="0"/>
            <a:r>
              <a:rPr lang="cs-CZ" sz="3000" b="1" dirty="0"/>
              <a:t>Normativní hodnocení (</a:t>
            </a:r>
            <a:r>
              <a:rPr lang="cs-CZ" sz="3000" dirty="0"/>
              <a:t>hodnocení </a:t>
            </a:r>
            <a:r>
              <a:rPr lang="cs-CZ" sz="3000" b="1" dirty="0"/>
              <a:t>relativního výkonu):</a:t>
            </a:r>
            <a:endParaRPr lang="cs-CZ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/>
              <a:t> ve vztahu k sociální normě; porovnávání s ostatními žáky (žebříček, pořadí žáků – kdo je první, poslední; jedničkáři, trojkaři apod. ).</a:t>
            </a:r>
          </a:p>
          <a:p>
            <a:pPr lvl="0"/>
            <a:r>
              <a:rPr lang="cs-CZ" sz="3000" b="1" dirty="0"/>
              <a:t>Kriteriální hodnocení (</a:t>
            </a:r>
            <a:r>
              <a:rPr lang="cs-CZ" sz="3000" dirty="0"/>
              <a:t>hodnocení</a:t>
            </a:r>
            <a:r>
              <a:rPr lang="cs-CZ" sz="3000" b="1" dirty="0"/>
              <a:t> absolutního výkonu):</a:t>
            </a:r>
            <a:endParaRPr lang="cs-CZ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/>
              <a:t> ve vztahu k zvolenému kritériu nebo sadě kritérií, stanovených učitelem, žáky, společně učitelem a žáky či formulovány autoritativně. </a:t>
            </a:r>
          </a:p>
        </p:txBody>
      </p:sp>
    </p:spTree>
    <p:extLst>
      <p:ext uri="{BB962C8B-B14F-4D97-AF65-F5344CB8AC3E}">
        <p14:creationId xmlns:p14="http://schemas.microsoft.com/office/powerpoint/2010/main" val="146059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CC4A1-BAB8-4D77-AFE3-704A1B9C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/>
              <a:t>Hodnocení podle individuální vztahové normy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DB16E94-0747-42CF-B7DA-09905AC30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36325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48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endParaRPr lang="cs-CZ" altLang="cs-CZ" b="1" dirty="0"/>
          </a:p>
        </p:txBody>
      </p:sp>
      <p:graphicFrame>
        <p:nvGraphicFramePr>
          <p:cNvPr id="26629" name="Zástupný symbol pro obsah 2">
            <a:extLst>
              <a:ext uri="{FF2B5EF4-FFF2-40B4-BE49-F238E27FC236}">
                <a16:creationId xmlns:a16="http://schemas.microsoft.com/office/drawing/2014/main" id="{D5C36B26-B8B0-4562-A9C2-798CF3E14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76945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vojitá vlna 1">
            <a:extLst>
              <a:ext uri="{FF2B5EF4-FFF2-40B4-BE49-F238E27FC236}">
                <a16:creationId xmlns:a16="http://schemas.microsoft.com/office/drawing/2014/main" id="{27FD6617-2611-3EB2-2672-8A719CA99BC9}"/>
              </a:ext>
            </a:extLst>
          </p:cNvPr>
          <p:cNvSpPr/>
          <p:nvPr/>
        </p:nvSpPr>
        <p:spPr>
          <a:xfrm>
            <a:off x="1096963" y="462621"/>
            <a:ext cx="8362347" cy="1274739"/>
          </a:xfrm>
          <a:prstGeom prst="doubleWave">
            <a:avLst>
              <a:gd name="adj1" fmla="val 6250"/>
              <a:gd name="adj2" fmla="val -8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/>
              <a:t>Popisný jazyk při hodnocení žáků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4322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93A63-637C-5F7B-5838-6897DF89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F67D95-7DA8-190B-CF15-47038586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3600" dirty="0"/>
          </a:p>
          <a:p>
            <a:r>
              <a:rPr lang="cs-CZ" sz="3600" dirty="0"/>
              <a:t>„Máš to pěkné“. </a:t>
            </a:r>
          </a:p>
          <a:p>
            <a:r>
              <a:rPr lang="cs-CZ" sz="3600" dirty="0"/>
              <a:t>„Máš to špatně.“</a:t>
            </a:r>
          </a:p>
          <a:p>
            <a:r>
              <a:rPr lang="cs-CZ" sz="3600" dirty="0"/>
              <a:t>„Máš to dobré.“ </a:t>
            </a:r>
          </a:p>
        </p:txBody>
      </p:sp>
      <p:sp>
        <p:nvSpPr>
          <p:cNvPr id="4" name="Výbuch: osmicípý 3">
            <a:extLst>
              <a:ext uri="{FF2B5EF4-FFF2-40B4-BE49-F238E27FC236}">
                <a16:creationId xmlns:a16="http://schemas.microsoft.com/office/drawing/2014/main" id="{5F9A2CF1-1721-B883-97EE-861E9CF6338F}"/>
              </a:ext>
            </a:extLst>
          </p:cNvPr>
          <p:cNvSpPr/>
          <p:nvPr/>
        </p:nvSpPr>
        <p:spPr>
          <a:xfrm>
            <a:off x="1219199" y="263528"/>
            <a:ext cx="8198069" cy="1450756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Nedostatečné !</a:t>
            </a:r>
          </a:p>
        </p:txBody>
      </p:sp>
    </p:spTree>
    <p:extLst>
      <p:ext uri="{BB962C8B-B14F-4D97-AF65-F5344CB8AC3E}">
        <p14:creationId xmlns:p14="http://schemas.microsoft.com/office/powerpoint/2010/main" val="169183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D43E7-FF81-79A6-9E95-09186C76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 co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navazujeme</a:t>
            </a: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AE110B5-2EA9-59A1-B664-3F1161F16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2843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D52317-B783-89D2-D18C-7E95753F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0D81-F276-431D-8650-4DFF340EDDD7}" type="datetime1">
              <a:rPr lang="cs-CZ" smtClean="0"/>
              <a:t>04.12.2023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0DD6FA-FD2E-938A-131F-F86F7EB5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1452442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EBCBE-DEA2-8E88-D1BA-BB425167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i="0" dirty="0">
                <a:solidFill>
                  <a:srgbClr val="231F20"/>
                </a:solidFill>
                <a:effectLst/>
                <a:latin typeface="+mn-lt"/>
                <a:cs typeface="Calibri" panose="020F0502020204030204" pitchFamily="34" charset="0"/>
              </a:rPr>
              <a:t>Vnímáte rozdíl?</a:t>
            </a:r>
            <a:br>
              <a:rPr lang="cs-CZ" sz="2400" b="1" i="0" dirty="0">
                <a:solidFill>
                  <a:srgbClr val="231F20"/>
                </a:solidFill>
                <a:effectLst/>
                <a:latin typeface="+mn-lt"/>
                <a:cs typeface="Calibri" panose="020F0502020204030204" pitchFamily="34" charset="0"/>
              </a:rPr>
            </a:br>
            <a:r>
              <a:rPr lang="cs-CZ" sz="2400" dirty="0">
                <a:latin typeface="+mn-lt"/>
              </a:rPr>
              <a:t>https://www.eduzmena.cz/cs/pribehy/detail/popisny-jazyk-aneb-kdyz-detem-vidime-do-hlavy</a:t>
            </a:r>
            <a:endParaRPr lang="cs-CZ" sz="24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954588-EF63-5532-F15B-215015D9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60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„To jsi ale nakreslil krásný strom na jaře! Opravdu ses snažil. Chválím. Prima, splnil jsi zadání, píšu ti jedničku.“ </a:t>
            </a:r>
            <a:endParaRPr lang="cs-CZ" sz="2600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60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„Vidím listnatý strom nakreslený téměř přes celou čtvrtku, z velikosti lístků usuzuji, že je zachycen v jarním období, i ta budka, ze které vykukuje ptačí hlava mne v tom utvrzuje. 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60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Přemýšlím, co by mi ještě mohlo napovědět, že jde o strom na jaře. Jak jsi o tom přemýšlel ty?“ </a:t>
            </a:r>
          </a:p>
          <a:p>
            <a:pPr marL="0" indent="0">
              <a:buNone/>
            </a:pPr>
            <a:endParaRPr lang="cs-CZ" sz="2600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600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600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5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E7AE-95AB-6532-0E55-2B16D97F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https://www.eduzmena.cz/cs/pribehy/detail/popisny-jazyk-aneb-kdyz-detem-vidime-do-hlavy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470067-304D-362F-29C1-334BEF093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6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Učitel: „</a:t>
            </a:r>
            <a:r>
              <a:rPr lang="cs-CZ" sz="26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 co, jaké to dneska pro vás bylo? Jak a v čem jste se posunuli?“ 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cs-CZ" sz="2600" b="1" i="0" dirty="0">
                <a:solidFill>
                  <a:srgbClr val="231F2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áci: </a:t>
            </a:r>
            <a:r>
              <a:rPr lang="cs-CZ" sz="26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„dobré“, „špatné“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2. „Dnes to pro mě bylo překvapivé, protože jsem si myslel, že budeme postupovat jinak. Ale chápu, že když jste se nás na začátku ptal, co už o žížalách víme, tak jsme řekli vlastně všechno, co bylo v učebnici, a tak mi nevadilo, že jste běžel vytisknout jiný text. Tam už byly informace, které jsme neznali. Jsem rád, že se nás takhle ptáte.“ </a:t>
            </a:r>
          </a:p>
          <a:p>
            <a:r>
              <a:rPr lang="cs-CZ" sz="26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A další žáci začnou popisovat svoje emoce, myšlenky, konkrétní posuny, postupy…. 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600F64-3A96-5B46-A568-C6B03F89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Učitel si klade otázky: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859AE-595B-5999-CCE9-1B1C3F4DA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6" r="18696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75943-2B76-49E0-CB1E-7A26A26F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216000"/>
            <a:r>
              <a:rPr lang="cs-CZ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 mám udělat jako další krok? </a:t>
            </a:r>
          </a:p>
          <a:p>
            <a:pPr marL="216000"/>
            <a:r>
              <a:rPr lang="cs-CZ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Jaké potřeby žáci mají? </a:t>
            </a:r>
          </a:p>
          <a:p>
            <a:pPr marL="216000"/>
            <a:r>
              <a:rPr lang="cs-CZ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Jakým čelí výzvám a jaké si kladou otázky? </a:t>
            </a:r>
          </a:p>
          <a:p>
            <a:pPr marL="216000"/>
            <a:r>
              <a:rPr lang="cs-CZ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 blízko či daleko je kdo od zamýšleného cíle učení? </a:t>
            </a:r>
          </a:p>
          <a:p>
            <a:pPr marL="216000"/>
            <a:r>
              <a:rPr lang="cs-CZ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Jaké pro to mám reálné informace a důkazy? 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41352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6063F-A209-30D1-F049-68E9766D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Jak reagovat?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CB012-4851-44E3-CE8B-A0FA1E9B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cs-CZ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„Ty jsi lenoch líný, zase ses nepřipravil.“  </a:t>
            </a:r>
          </a:p>
          <a:p>
            <a:r>
              <a:rPr lang="cs-CZ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„Slyším, že říkáš, že ses učil. Teď nerozumím tomu, co se stalo. </a:t>
            </a:r>
          </a:p>
          <a:p>
            <a:r>
              <a:rPr lang="cs-CZ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Máš ze 7 příkladů jeden správný výsledek. Jak konkrétně jsi doma při přípravě postupoval?“ </a:t>
            </a:r>
          </a:p>
          <a:p>
            <a:r>
              <a:rPr 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cs-CZ" sz="28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áka nehodnotím, dávám mu příležitost se mnou komunikovat</a:t>
            </a:r>
            <a:r>
              <a:rPr 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8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řekne: </a:t>
            </a:r>
          </a:p>
        </p:txBody>
      </p:sp>
      <p:pic>
        <p:nvPicPr>
          <p:cNvPr id="5" name="Picture 4" descr="Vykřičník na žlutém pozadí">
            <a:extLst>
              <a:ext uri="{FF2B5EF4-FFF2-40B4-BE49-F238E27FC236}">
                <a16:creationId xmlns:a16="http://schemas.microsoft.com/office/drawing/2014/main" id="{1FBA4383-05FA-14E4-40F1-0086264B5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4" r="18135" b="-2"/>
          <a:stretch/>
        </p:blipFill>
        <p:spPr>
          <a:xfrm>
            <a:off x="8412377" y="1916318"/>
            <a:ext cx="2351494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36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76ED5-F3FA-EC47-ED38-B8508540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https://www.eduzmena.cz/cs/pribehy/detail/popisny-jazyk-aneb-kdyz-detem-vidime-do-hlavy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16B1C-9F2F-FAA4-68D0-195E87205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cs-CZ" sz="2200" b="0" i="0" dirty="0">
                <a:effectLst/>
              </a:rPr>
              <a:t>„Já jsem to měl naplánované, ale </a:t>
            </a:r>
            <a:r>
              <a:rPr lang="cs-CZ" sz="2200" b="1" i="0" dirty="0">
                <a:effectLst/>
              </a:rPr>
              <a:t>stalo se to a to, </a:t>
            </a:r>
            <a:r>
              <a:rPr lang="cs-CZ" sz="2200" b="0" i="0" dirty="0">
                <a:effectLst/>
              </a:rPr>
              <a:t>situace je taková… a </a:t>
            </a:r>
            <a:r>
              <a:rPr lang="cs-CZ" sz="2200" b="1" i="0" dirty="0">
                <a:effectLst/>
              </a:rPr>
              <a:t>nezvládl jsem to, </a:t>
            </a:r>
            <a:r>
              <a:rPr lang="cs-CZ" sz="2200" b="0" i="0" dirty="0">
                <a:effectLst/>
              </a:rPr>
              <a:t>nebo nestihl, protože…“ </a:t>
            </a:r>
          </a:p>
          <a:p>
            <a:r>
              <a:rPr lang="cs-CZ" sz="2200" b="0" i="1" dirty="0">
                <a:effectLst/>
              </a:rPr>
              <a:t>To se může stát každému z nás, že něco nestihneme. </a:t>
            </a:r>
          </a:p>
          <a:p>
            <a:r>
              <a:rPr lang="cs-CZ" sz="2200" b="0" i="0" dirty="0">
                <a:effectLst/>
              </a:rPr>
              <a:t>Ale díky tomuto postupu máme </a:t>
            </a:r>
            <a:r>
              <a:rPr lang="cs-CZ" sz="2200" b="1" i="0" dirty="0">
                <a:effectLst/>
              </a:rPr>
              <a:t>šanci zjistit</a:t>
            </a:r>
            <a:r>
              <a:rPr lang="cs-CZ" sz="2200" b="0" i="0" dirty="0">
                <a:effectLst/>
              </a:rPr>
              <a:t>, že to není v tom, že žák něco nestihl, ale že volí </a:t>
            </a:r>
            <a:r>
              <a:rPr lang="cs-CZ" sz="2200" b="1" i="0" dirty="0">
                <a:effectLst/>
              </a:rPr>
              <a:t>neefektivní</a:t>
            </a:r>
            <a:r>
              <a:rPr lang="cs-CZ" sz="2200" b="0" i="0" dirty="0">
                <a:effectLst/>
              </a:rPr>
              <a:t> </a:t>
            </a:r>
            <a:r>
              <a:rPr lang="cs-CZ" sz="2200" b="1" i="0" dirty="0">
                <a:effectLst/>
              </a:rPr>
              <a:t>strategie </a:t>
            </a:r>
            <a:r>
              <a:rPr lang="cs-CZ" sz="2200" b="0" i="0" dirty="0">
                <a:effectLst/>
              </a:rPr>
              <a:t>při učení, nebo že </a:t>
            </a:r>
            <a:r>
              <a:rPr lang="cs-CZ" sz="2200" b="1" i="0" dirty="0">
                <a:effectLst/>
              </a:rPr>
              <a:t>vůbec neví, </a:t>
            </a:r>
            <a:r>
              <a:rPr lang="cs-CZ" sz="2200" b="0" i="0" dirty="0">
                <a:effectLst/>
              </a:rPr>
              <a:t>jak má postupovat apod. </a:t>
            </a:r>
            <a:br>
              <a:rPr lang="cs-CZ" sz="2200" dirty="0"/>
            </a:br>
            <a:r>
              <a:rPr lang="cs-CZ" sz="2200" b="1" dirty="0"/>
              <a:t>F</a:t>
            </a:r>
            <a:r>
              <a:rPr lang="cs-CZ" sz="2200" b="1" i="0" dirty="0">
                <a:effectLst/>
              </a:rPr>
              <a:t>ormativní přístup </a:t>
            </a:r>
            <a:r>
              <a:rPr lang="cs-CZ" sz="2200" b="0" i="0" dirty="0">
                <a:effectLst/>
              </a:rPr>
              <a:t>– „možnost do těch hlav vidět více“</a:t>
            </a:r>
            <a:r>
              <a:rPr lang="cs-CZ" sz="2200" dirty="0"/>
              <a:t>, </a:t>
            </a:r>
            <a:r>
              <a:rPr lang="cs-CZ" sz="2200" b="1" i="0" dirty="0">
                <a:effectLst/>
              </a:rPr>
              <a:t>potřebujeme popisný jazyk</a:t>
            </a:r>
            <a:r>
              <a:rPr lang="cs-CZ" sz="2200" b="0" i="0" dirty="0">
                <a:effectLst/>
              </a:rPr>
              <a:t>, abychom tomu dobře rozuměli a mohli adekvátně reagovat. </a:t>
            </a:r>
            <a:endParaRPr lang="cs-CZ" sz="2200" dirty="0"/>
          </a:p>
          <a:p>
            <a:endParaRPr lang="cs-CZ" dirty="0"/>
          </a:p>
        </p:txBody>
      </p:sp>
      <p:pic>
        <p:nvPicPr>
          <p:cNvPr id="9" name="Graphic 6" descr="Presentation with Checklist">
            <a:extLst>
              <a:ext uri="{FF2B5EF4-FFF2-40B4-BE49-F238E27FC236}">
                <a16:creationId xmlns:a16="http://schemas.microsoft.com/office/drawing/2014/main" id="{B5516CD4-A177-4018-1025-B0DACD8B3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99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Nadpis 1">
            <a:extLst>
              <a:ext uri="{FF2B5EF4-FFF2-40B4-BE49-F238E27FC236}">
                <a16:creationId xmlns:a16="http://schemas.microsoft.com/office/drawing/2014/main" id="{9AADD6F2-C15C-4034-9C52-D12EBA145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4000" dirty="0"/>
              <a:t>Posuzující jazyk - tzv. nálepkové hodnocení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33797" name="Zástupný symbol pro obsah 2">
            <a:extLst>
              <a:ext uri="{FF2B5EF4-FFF2-40B4-BE49-F238E27FC236}">
                <a16:creationId xmlns:a16="http://schemas.microsoft.com/office/drawing/2014/main" id="{270C237C-C955-48BB-92CC-8C8C495A4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3918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ECBF9-ABF9-9677-35F6-24FB2E7C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https://metodicka-prirucka.webnode.cz/dukazy-o-uceni/</a:t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9931762-7D85-CE24-2873-6E883ACBC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i="0" dirty="0">
                <a:solidFill>
                  <a:srgbClr val="202124"/>
                </a:solidFill>
                <a:effectLst/>
                <a:latin typeface="Google Sans"/>
              </a:rPr>
              <a:t>Důkazy o učení: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040C28"/>
                </a:solidFill>
                <a:effectLst/>
              </a:rPr>
              <a:t> nejen "kontrolní"( záznamy v pracovních listech, na flipech aj.), ale 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040C28"/>
                </a:solidFill>
                <a:effectLst/>
              </a:rPr>
              <a:t> autentické - vzniklé v průběhu učení (diskuze, komentáře aj.)</a:t>
            </a:r>
            <a:r>
              <a:rPr lang="cs-CZ" sz="2800" b="0" i="0" dirty="0">
                <a:solidFill>
                  <a:srgbClr val="202124"/>
                </a:solidFill>
                <a:effectLst/>
              </a:rPr>
              <a:t>. </a:t>
            </a:r>
          </a:p>
          <a:p>
            <a:pPr marL="0" indent="0">
              <a:buNone/>
            </a:pPr>
            <a:endParaRPr lang="cs-CZ" sz="2800" b="0" i="0" dirty="0">
              <a:solidFill>
                <a:srgbClr val="202124"/>
              </a:solidFill>
              <a:effectLst/>
            </a:endParaRPr>
          </a:p>
          <a:p>
            <a:pPr marL="0" indent="0">
              <a:buNone/>
            </a:pPr>
            <a:r>
              <a:rPr lang="cs-CZ" sz="2800" b="1" i="0" dirty="0">
                <a:solidFill>
                  <a:srgbClr val="202124"/>
                </a:solidFill>
                <a:effectLst/>
              </a:rPr>
              <a:t>Důkazy o učení </a:t>
            </a:r>
            <a:r>
              <a:rPr lang="cs-CZ" sz="2800" b="0" i="0" dirty="0">
                <a:solidFill>
                  <a:srgbClr val="202124"/>
                </a:solidFill>
                <a:effectLst/>
              </a:rPr>
              <a:t>nebo-</a:t>
            </a:r>
            <a:r>
              <a:rPr lang="cs-CZ" sz="2800" b="0" i="0" dirty="0" err="1">
                <a:solidFill>
                  <a:srgbClr val="202124"/>
                </a:solidFill>
                <a:effectLst/>
              </a:rPr>
              <a:t>li</a:t>
            </a:r>
            <a:r>
              <a:rPr lang="cs-CZ" sz="2800" b="0" i="0" dirty="0">
                <a:solidFill>
                  <a:srgbClr val="202124"/>
                </a:solidFill>
                <a:effectLst/>
              </a:rPr>
              <a:t> </a:t>
            </a:r>
            <a:r>
              <a:rPr lang="cs-CZ" sz="2800" b="1" i="0" dirty="0">
                <a:solidFill>
                  <a:srgbClr val="202124"/>
                </a:solidFill>
                <a:effectLst/>
              </a:rPr>
              <a:t>výkony žáků </a:t>
            </a:r>
            <a:r>
              <a:rPr lang="cs-CZ" sz="2800" b="0" i="0" dirty="0">
                <a:solidFill>
                  <a:srgbClr val="202124"/>
                </a:solidFill>
                <a:effectLst/>
              </a:rPr>
              <a:t>slouží učiteli: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02124"/>
                </a:solidFill>
              </a:rPr>
              <a:t> </a:t>
            </a:r>
            <a:r>
              <a:rPr lang="cs-CZ" sz="2800" b="0" i="0" dirty="0">
                <a:solidFill>
                  <a:srgbClr val="202124"/>
                </a:solidFill>
                <a:effectLst/>
              </a:rPr>
              <a:t>k zjištění rozdílu mezi aktuálním výkonem žáka a cílem lekce či očekáváním.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823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7" name="Straight Connector 137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AutoShape 2">
            <a:extLst>
              <a:ext uri="{FF2B5EF4-FFF2-40B4-BE49-F238E27FC236}">
                <a16:creationId xmlns:a16="http://schemas.microsoft.com/office/drawing/2014/main" id="{A0212652-E6E9-4D9C-9B5F-3BDAF012C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/>
              <a:t>Kritéria hodnocení žáka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15368" name="Rectangle 139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15365" name="Rectangle 3">
            <a:extLst>
              <a:ext uri="{FF2B5EF4-FFF2-40B4-BE49-F238E27FC236}">
                <a16:creationId xmlns:a16="http://schemas.microsoft.com/office/drawing/2014/main" id="{B68D81D6-4AF4-4BD6-8A30-20226F201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788500"/>
              </p:ext>
            </p:extLst>
          </p:nvPr>
        </p:nvGraphicFramePr>
        <p:xfrm>
          <a:off x="940068" y="1737360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522E1E-820F-C87D-F9A6-C94C71C3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  <a:latin typeface="+mj-lt"/>
              </a:rPr>
              <a:t>Prospěch</a:t>
            </a:r>
            <a:br>
              <a:rPr lang="cs-CZ" sz="3600">
                <a:solidFill>
                  <a:srgbClr val="FFFFFF"/>
                </a:solidFill>
              </a:rPr>
            </a:b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B97C925-38EB-0B0D-2F40-DCA542467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09426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401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B37C0A-1BF2-0C13-9459-720B3CF9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 kern="1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Droid Sans Fallback"/>
                <a:cs typeface="Calibri Light" panose="020F0302020204030204" pitchFamily="34" charset="0"/>
              </a:rPr>
              <a:t>Úroveň myšlení</a:t>
            </a:r>
            <a:r>
              <a:rPr lang="cs-CZ" sz="3600" kern="1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Droid Sans Fallback"/>
                <a:cs typeface="Calibri Light" panose="020F0302020204030204" pitchFamily="34" charset="0"/>
              </a:rPr>
              <a:t> 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DD9614A-6ACE-1DC7-23F3-648F9E95F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61411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9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562A6-B4DE-4C83-8D11-5FE9C716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/>
              <a:t>Základní pilíře hodnocení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ECB8F64-23F0-4AC5-9919-E913E50314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803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D7DCA4-A42D-FBE0-9C75-284E738F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 kern="1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Droid Sans Fallback"/>
                <a:cs typeface="Calibri Light" panose="020F0302020204030204" pitchFamily="34" charset="0"/>
              </a:rPr>
              <a:t>Úroveň vyjadřování</a:t>
            </a:r>
            <a:r>
              <a:rPr lang="cs-CZ" sz="3600" kern="1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Droid Sans Fallback"/>
                <a:cs typeface="Calibri Light" panose="020F0302020204030204" pitchFamily="34" charset="0"/>
              </a:rPr>
              <a:t> </a:t>
            </a:r>
            <a:br>
              <a:rPr lang="cs-CZ" sz="3600" kern="1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Droid Sans Fallback"/>
                <a:cs typeface="Calibri Light" panose="020F0302020204030204" pitchFamily="34" charset="0"/>
              </a:rPr>
            </a:br>
            <a:endParaRPr lang="cs-CZ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C6C6335-B056-4886-FAD7-B3564F096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32302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00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0E8386-E397-8070-BF0D-E3CEA667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b="1" kern="1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Droid Sans Fallback"/>
                <a:cs typeface="Calibri Light" panose="020F0302020204030204" pitchFamily="34" charset="0"/>
              </a:rPr>
              <a:t>Celková aplikace vědomostí, řešení úkolů, chyby, jichž se žák dopouští</a:t>
            </a:r>
            <a:r>
              <a:rPr lang="cs-CZ" sz="3600" kern="1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Droid Sans Fallback"/>
                <a:cs typeface="Calibri Light" panose="020F0302020204030204" pitchFamily="34" charset="0"/>
              </a:rPr>
              <a:t> </a:t>
            </a:r>
            <a:endParaRPr lang="cs-CZ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A877D-D9EF-961A-4F17-EC81E3A0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</a:pPr>
            <a:endParaRPr lang="cs-CZ" sz="2800" kern="100" dirty="0">
              <a:effectLst/>
              <a:latin typeface="Calibri" panose="020F0502020204030204" pitchFamily="34" charset="0"/>
              <a:ea typeface="Droid Sans Fallback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cs-CZ" sz="2800" kern="100" dirty="0">
                <a:effectLst/>
                <a:latin typeface="Calibri" panose="020F0502020204030204" pitchFamily="34" charset="0"/>
                <a:ea typeface="Droid Sans Fallback"/>
              </a:rPr>
              <a:t>1 – výborný užívá vědomostí a spolehlivě a uvědoměle dovedností, pracuje samostatně, přesně a s jistotou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cs-CZ" sz="2800" kern="100" dirty="0">
                <a:effectLst/>
                <a:latin typeface="Calibri" panose="020F0502020204030204" pitchFamily="34" charset="0"/>
                <a:ea typeface="Droid Sans Fallback"/>
              </a:rPr>
              <a:t>2 – chvalitebný dovede používat vědomosti a dovednosti při řešení úkolů, dopouští se jen menších chyb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cs-CZ" sz="2800" kern="100" dirty="0">
                <a:effectLst/>
                <a:latin typeface="Calibri" panose="020F0502020204030204" pitchFamily="34" charset="0"/>
                <a:ea typeface="Droid Sans Fallback"/>
              </a:rPr>
              <a:t>3 – dobrý řeší úkoly s pomocí učitele a s touto pomocí snadno překonává potíže a odstraňuje chyby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cs-CZ" sz="2800" kern="100" dirty="0">
                <a:effectLst/>
                <a:latin typeface="Calibri" panose="020F0502020204030204" pitchFamily="34" charset="0"/>
                <a:ea typeface="Droid Sans Fallback"/>
              </a:rPr>
              <a:t>4 – dostatečný dělá podstatné chyby, nesnadno je překonává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cs-CZ" sz="2800" kern="100" dirty="0">
                <a:effectLst/>
                <a:latin typeface="Calibri" panose="020F0502020204030204" pitchFamily="34" charset="0"/>
                <a:ea typeface="Droid Sans Fallback"/>
              </a:rPr>
              <a:t>5 – nedostatečný praktické úkoly nedokáže splnit ani s pomocí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2800" kern="100" dirty="0">
              <a:effectLst/>
              <a:latin typeface="Calibri" panose="020F0502020204030204" pitchFamily="34" charset="0"/>
              <a:ea typeface="Droid Sans Fallback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cs-CZ" sz="2800" kern="100" dirty="0">
                <a:effectLst/>
                <a:latin typeface="Calibri" panose="020F0502020204030204" pitchFamily="34" charset="0"/>
                <a:ea typeface="Droid Sans Fallback"/>
              </a:rPr>
              <a:t> 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2232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18F2A-E32D-902A-83E2-3EE264E5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kern="100">
                <a:solidFill>
                  <a:srgbClr val="00000A"/>
                </a:solidFill>
                <a:effectLst/>
                <a:latin typeface="Calibri Light" panose="020F0302020204030204" pitchFamily="34" charset="0"/>
                <a:ea typeface="Droid Sans Fallback"/>
                <a:cs typeface="Calibri Light" panose="020F0302020204030204" pitchFamily="34" charset="0"/>
              </a:rPr>
              <a:t>Píle a zájem o učení 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09423-3B5B-50B1-56F3-2E7B2C6CB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1 – výborný aktivní, učí se svědomitě a se zájmem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2 – chvalitebný učí se svědomitě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3 – dobrý k učení a práci nepotřebuje větších podnětů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4 – dostatečný malý zájem o učení, potřebuje stálé podněty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5 – nedostatečný pomoc a pobízení k učení jsou zatím neúčinné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68851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2C030-1825-4491-93F2-05D7D7BB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„Cesta“ k hodnocení učebních výsledků  </a:t>
            </a:r>
            <a:r>
              <a:rPr lang="cs-CZ" sz="3600" b="1" dirty="0"/>
              <a:t>(legislativní požadavky - zákon, vyhláška, RVP)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2186A55-1751-40EA-82BF-09A35D5414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84363"/>
          <a:ext cx="10058400" cy="433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075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r>
              <a:rPr lang="cs-CZ" dirty="0"/>
              <a:t>Kratochvílová, J. (2011). </a:t>
            </a:r>
            <a:r>
              <a:rPr lang="cs-CZ" i="1" dirty="0"/>
              <a:t>Systém hodnocení a sebehodnocení žáků: Zkušenosti z České republiky i Evropských škol.</a:t>
            </a:r>
            <a:r>
              <a:rPr lang="cs-CZ" dirty="0"/>
              <a:t> Brno: MSD.</a:t>
            </a:r>
          </a:p>
          <a:p>
            <a:r>
              <a:rPr lang="cs-CZ" dirty="0" err="1"/>
              <a:t>Laufková</a:t>
            </a:r>
            <a:r>
              <a:rPr lang="cs-CZ" dirty="0"/>
              <a:t>, V., Starý, K. a kol. (2016). </a:t>
            </a:r>
            <a:r>
              <a:rPr lang="cs-CZ" i="1" dirty="0"/>
              <a:t>Formativní hodnocení ve výuce. </a:t>
            </a:r>
            <a:r>
              <a:rPr lang="cs-CZ" dirty="0"/>
              <a:t>Praha:</a:t>
            </a:r>
            <a:r>
              <a:rPr lang="cs-CZ" i="1" dirty="0"/>
              <a:t> </a:t>
            </a:r>
            <a:r>
              <a:rPr lang="cs-CZ" dirty="0"/>
              <a:t>Portál.</a:t>
            </a:r>
          </a:p>
          <a:p>
            <a:r>
              <a:rPr lang="cs-CZ" dirty="0"/>
              <a:t>Slavík, J. (2003). Autonomní a heteronomní pojetí školního hodnocení – aktuální problém pedagogické teorie a praxe. </a:t>
            </a:r>
            <a:r>
              <a:rPr lang="cs-CZ" i="1" dirty="0"/>
              <a:t>Pedagogika, </a:t>
            </a:r>
            <a:r>
              <a:rPr lang="cs-CZ" dirty="0"/>
              <a:t>(1), 5-25.</a:t>
            </a:r>
          </a:p>
          <a:p>
            <a:r>
              <a:rPr lang="cs-CZ" dirty="0" err="1"/>
              <a:t>Laufková</a:t>
            </a:r>
            <a:r>
              <a:rPr lang="cs-CZ" dirty="0"/>
              <a:t>, V., Starý, K. a kol. (2016). </a:t>
            </a:r>
            <a:r>
              <a:rPr lang="cs-CZ" i="1" dirty="0"/>
              <a:t>Formativní hodnocení ve výuce. </a:t>
            </a:r>
            <a:r>
              <a:rPr lang="cs-CZ" dirty="0"/>
              <a:t>Praha:</a:t>
            </a:r>
            <a:r>
              <a:rPr lang="cs-CZ" i="1" dirty="0"/>
              <a:t> </a:t>
            </a:r>
            <a:r>
              <a:rPr lang="cs-CZ" dirty="0"/>
              <a:t>Portál.</a:t>
            </a:r>
          </a:p>
          <a:p>
            <a:r>
              <a:rPr lang="cs-CZ" kern="0" dirty="0">
                <a:solidFill>
                  <a:srgbClr val="0A0A0A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William, D., &amp; </a:t>
            </a:r>
            <a:r>
              <a:rPr lang="cs-CZ" kern="0" dirty="0" err="1">
                <a:solidFill>
                  <a:srgbClr val="0A0A0A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Leahyová</a:t>
            </a:r>
            <a:r>
              <a:rPr lang="cs-CZ" kern="0" dirty="0">
                <a:solidFill>
                  <a:srgbClr val="0A0A0A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, S. (2016). Zavádění formativního hodnocení. </a:t>
            </a:r>
            <a:r>
              <a:rPr lang="cs-CZ" kern="0" dirty="0" err="1">
                <a:solidFill>
                  <a:srgbClr val="0A0A0A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Edulab</a:t>
            </a:r>
            <a:r>
              <a:rPr lang="cs-CZ" kern="0" dirty="0">
                <a:solidFill>
                  <a:srgbClr val="0A0A0A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r>
              <a:rPr lang="cs-CZ" kern="100" dirty="0">
                <a:effectLst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https://www.youtube.com/watch?v=hfm8H24tqSo</a:t>
            </a:r>
            <a:endParaRPr lang="cs-CZ" kern="100" dirty="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cs-CZ" dirty="0"/>
              <a:t>https://www.eduzmena.cz/cs/pribehy/detail/popisny-jazyk-aneb-kdyz-detem-vidime-do-hlavy</a:t>
            </a:r>
            <a:br>
              <a:rPr lang="cs-CZ" dirty="0"/>
            </a:br>
            <a:r>
              <a:rPr lang="cs-CZ" dirty="0"/>
              <a:t>Interaktivní osnova   v </a:t>
            </a:r>
            <a:r>
              <a:rPr lang="cs-CZ" dirty="0" err="1"/>
              <a:t>ISu</a:t>
            </a:r>
            <a:r>
              <a:rPr lang="cs-CZ" dirty="0"/>
              <a:t>                                           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348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2F4A1-6DFF-DB0B-236C-11B1E8CC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3764E-C296-533A-3503-BBDA55E0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Kratochvílová, J. (2020). Proč začít využívat na vysvědčení více slovního hodnocení a nespokojit se jen s klasifikací? Dostupné z: https://www.ped.muni.cz/pedagogika/wp-content/uploads/2021/01/Proc-zacit-vyuzivat-na-vysvedceni-vice-slovni-hodnoceni.pdf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Kratochvílová, J. &amp; Černá, K. (2020). Od formativního hodnocení k vysvědčení – příspěvek. Dostupné z: https://www.ped.muni.cz/pedagogika/wp-content/uploads/2021/01/Od-formativniho-hodnoceni-k-vysvedceni.pdf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Obst, O. (2002). Hodnocení výsledků výuky. In Z. Kalhous &amp; O. Obst, Školní didaktika (s. 403–414).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  <a:hlinkClick r:id="rId2"/>
              </a:rPr>
              <a:t>https://www.nidv.cz/bulletiny?task=bulletins.download_pdf&amp;id=38</a:t>
            </a:r>
            <a:endParaRPr lang="cs-CZ" sz="1800" kern="100" dirty="0">
              <a:solidFill>
                <a:srgbClr val="00000A"/>
              </a:solidFill>
              <a:effectLst/>
              <a:latin typeface="Calibri" panose="020F0502020204030204" pitchFamily="34" charset="0"/>
              <a:ea typeface="Droid Sans Fallback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805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3DE44EE-9FDF-4F41-B38A-60D251DB3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55310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732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148A4-7E3B-4782-8130-0B26BFE8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78C07-8D0C-45AE-994A-BA1D0716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0" i="0" u="none" strike="noStrike" baseline="0" dirty="0">
              <a:latin typeface="Tahom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3B8E8C-F006-4A7E-B0CC-A8F5D15A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31" y="2146796"/>
            <a:ext cx="2051662" cy="24529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9E148D0-6743-41B1-9C17-9EA2D656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08" y="2146796"/>
            <a:ext cx="1736992" cy="21635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F7551A4-00DE-4A08-93B0-377B88DFC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25" y="2371726"/>
            <a:ext cx="2361855" cy="28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72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C5946-E50F-45D5-837A-9D00B077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1818A8C-C778-424D-888F-C7EE51202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625" y="2371726"/>
            <a:ext cx="2104777" cy="255453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E5B43B-AE3D-4EAD-94F9-0A782C19D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1990954"/>
            <a:ext cx="2190405" cy="312968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A340584-5885-4C69-BA73-D806C7998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895704"/>
            <a:ext cx="1923705" cy="266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2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2625CD-952B-11E7-8149-AF2418AF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 descr="Zavádění formativního hodnocení - Nakladatelství publishED">
            <a:extLst>
              <a:ext uri="{FF2B5EF4-FFF2-40B4-BE49-F238E27FC236}">
                <a16:creationId xmlns:a16="http://schemas.microsoft.com/office/drawing/2014/main" id="{C4787A7A-3CB3-54C3-3FD2-427D05BB0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271" y="640080"/>
            <a:ext cx="4809838" cy="3602736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Responzivní výuka: Kognitivní vědy a formativní hodnocení v praxi |  Euromedia">
            <a:extLst>
              <a:ext uri="{FF2B5EF4-FFF2-40B4-BE49-F238E27FC236}">
                <a16:creationId xmlns:a16="http://schemas.microsoft.com/office/drawing/2014/main" id="{22B3B4BB-E67D-0AAD-BA0C-73112DFEB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891" y="640080"/>
            <a:ext cx="2495228" cy="3602736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6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5B2C57-A113-30D2-5088-0CADD1AF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3" y="634946"/>
            <a:ext cx="7518070" cy="1450757"/>
          </a:xfrm>
        </p:spPr>
        <p:txBody>
          <a:bodyPr>
            <a:normAutofit/>
          </a:bodyPr>
          <a:lstStyle/>
          <a:p>
            <a:r>
              <a:rPr lang="cs-CZ" dirty="0"/>
              <a:t>Co nám nabízí teorie?</a:t>
            </a:r>
          </a:p>
        </p:txBody>
      </p:sp>
      <p:pic>
        <p:nvPicPr>
          <p:cNvPr id="6" name="Picture 5" descr="Ruční umísťování hvězdiček">
            <a:extLst>
              <a:ext uri="{FF2B5EF4-FFF2-40B4-BE49-F238E27FC236}">
                <a16:creationId xmlns:a16="http://schemas.microsoft.com/office/drawing/2014/main" id="{5B67A258-1800-C18D-E301-FD3D0671F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77" r="14802" b="1"/>
          <a:stretch/>
        </p:blipFill>
        <p:spPr>
          <a:xfrm>
            <a:off x="20" y="-12128"/>
            <a:ext cx="3084002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091EB-3BDE-5F03-AF88-87C2AD24F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673" y="2198914"/>
            <a:ext cx="7518070" cy="36701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b="1" dirty="0"/>
              <a:t> o podstatě</a:t>
            </a:r>
            <a:r>
              <a:rPr lang="cs-CZ" sz="2800" dirty="0"/>
              <a:t> hodnocení a jeho </a:t>
            </a:r>
            <a:r>
              <a:rPr lang="cs-CZ" sz="2800" b="1" dirty="0"/>
              <a:t>typech a funkcích </a:t>
            </a:r>
            <a:r>
              <a:rPr lang="cs-CZ" sz="2800" i="1" dirty="0"/>
              <a:t>(formativní a sumativní, normativní a kriteriální, autonomní a heteronomní hodnocení …).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 o </a:t>
            </a:r>
            <a:r>
              <a:rPr lang="cs-CZ" sz="2800" b="1" dirty="0"/>
              <a:t>způsobu hodnocení </a:t>
            </a:r>
            <a:r>
              <a:rPr lang="cs-CZ" sz="2800" dirty="0"/>
              <a:t>žáků s ohledem na stanovený </a:t>
            </a:r>
            <a:r>
              <a:rPr lang="cs-CZ" sz="2800" b="1" dirty="0"/>
              <a:t>cíl/výsledky </a:t>
            </a:r>
            <a:r>
              <a:rPr lang="cs-CZ" sz="2800" dirty="0"/>
              <a:t>výuky, 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b="1" dirty="0"/>
              <a:t> o možnostech hodnocení </a:t>
            </a:r>
            <a:r>
              <a:rPr lang="cs-CZ" sz="2800" dirty="0"/>
              <a:t>žáků, jejich výhodách a nevýhodách.</a:t>
            </a:r>
            <a:endParaRPr lang="en-US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27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E592E-0C12-5197-52E8-5347D8D9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kern="100" dirty="0">
                <a:solidFill>
                  <a:srgbClr val="00000A"/>
                </a:solidFill>
                <a:effectLst/>
                <a:latin typeface="Calibri Light" panose="020F0302020204030204" pitchFamily="34" charset="0"/>
                <a:ea typeface="Droid Sans Fallback"/>
                <a:cs typeface="Calibri Light" panose="020F0302020204030204" pitchFamily="34" charset="0"/>
              </a:rPr>
              <a:t>Zadání 5</a:t>
            </a:r>
            <a:endParaRPr lang="cs-CZ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3D77D-8C78-368F-F966-05A596F8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b="1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Ve vlastní přípravě na výuku</a:t>
            </a:r>
            <a:r>
              <a:rPr lang="cs-CZ" sz="2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</a:rPr>
              <a:t> zpracujete: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800" b="1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 příklad na hodnocení a diferenciace na jedné učební úloze.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skupině vytvoříte design třídy s různými typy žáků. Pak ve dvojicích sestavíte diferencované úkoly pro vybraného žáka.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2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navrhnete pracovní podmínky a prostředí pro žáky s různými vzdělávacími potřebami (lze navázat na úkol z Pedagogické diagnostiky ve 2. ročníku)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925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DDCDEA3-C1AC-545E-DE18-63D6D41E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2036366"/>
            <a:ext cx="7319175" cy="340846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Děkuji za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aktivitu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 seminář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ích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b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plnění průběžných úkolů.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řeji krásný advent.</a:t>
            </a:r>
            <a:b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sz="3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                                                      </a:t>
            </a:r>
            <a:r>
              <a:rPr lang="en-US" sz="5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HH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4" descr="Obsah obrázku vánoční stromeček, vánoce, světlo, vánoční dekorace&#10;&#10;Popis byl vytvořen automaticky">
            <a:extLst>
              <a:ext uri="{FF2B5EF4-FFF2-40B4-BE49-F238E27FC236}">
                <a16:creationId xmlns:a16="http://schemas.microsoft.com/office/drawing/2014/main" id="{B27145C5-F63C-C2E9-9FF9-92FCB77CC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0290" b="-2"/>
          <a:stretch/>
        </p:blipFill>
        <p:spPr>
          <a:xfrm>
            <a:off x="929818" y="2036366"/>
            <a:ext cx="2449486" cy="226656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5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107927"/>
            <a:ext cx="10207773" cy="1450757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Jakou funkci má hodnocení?</a:t>
            </a:r>
            <a:endParaRPr lang="cs-CZ" dirty="0"/>
          </a:p>
        </p:txBody>
      </p:sp>
      <p:pic>
        <p:nvPicPr>
          <p:cNvPr id="5" name="Grafický objekt 4" descr="Vyprávění obrys">
            <a:extLst>
              <a:ext uri="{FF2B5EF4-FFF2-40B4-BE49-F238E27FC236}">
                <a16:creationId xmlns:a16="http://schemas.microsoft.com/office/drawing/2014/main" id="{5A9C6028-44B4-C836-23E8-92230F989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0731" y="2207172"/>
            <a:ext cx="2333297" cy="2333297"/>
          </a:xfrm>
          <a:prstGeom prst="rect">
            <a:avLst/>
          </a:prstGeom>
        </p:spPr>
      </p:pic>
      <p:graphicFrame>
        <p:nvGraphicFramePr>
          <p:cNvPr id="19" name="Zástupný symbol pro obsah 2">
            <a:extLst>
              <a:ext uri="{FF2B5EF4-FFF2-40B4-BE49-F238E27FC236}">
                <a16:creationId xmlns:a16="http://schemas.microsoft.com/office/drawing/2014/main" id="{2D9FDD19-A454-4919-B2D4-27483A587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046773"/>
              </p:ext>
            </p:extLst>
          </p:nvPr>
        </p:nvGraphicFramePr>
        <p:xfrm>
          <a:off x="1097279" y="1845734"/>
          <a:ext cx="645498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347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899CB-2395-4124-B200-FE9BCCCD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tx1"/>
                </a:solidFill>
              </a:rPr>
              <a:t>Hodnocení z hlediska času: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2B5ED9F-5E3C-4416-9EF3-0093E05CD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85050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4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/>
              <a:t>Typy hodnocení z hlediska zaměřenosti a připravenosti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1" y="1845734"/>
            <a:ext cx="10058400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cs-CZ" sz="3200" b="1" dirty="0"/>
              <a:t>a) hodnocení bezděčné: </a:t>
            </a:r>
            <a:r>
              <a:rPr lang="cs-CZ" sz="3200" dirty="0"/>
              <a:t> povšechné, spontánní, citové. </a:t>
            </a:r>
          </a:p>
          <a:p>
            <a:pPr marL="201168" lvl="1" indent="0">
              <a:buNone/>
            </a:pPr>
            <a:r>
              <a:rPr lang="cs-CZ" sz="3200" dirty="0"/>
              <a:t>( „líbí“, „nelíbí“, „výborně“, „to je krásný obrázek“; „je to pěkné“ atd… ). </a:t>
            </a:r>
          </a:p>
          <a:p>
            <a:pPr marL="201168" lvl="1" indent="0">
              <a:buNone/>
            </a:pPr>
            <a:r>
              <a:rPr lang="cs-CZ" sz="3200" b="1" dirty="0"/>
              <a:t>b) hodnocení záměrné, operativní:  v konkrétní </a:t>
            </a:r>
            <a:r>
              <a:rPr lang="cs-CZ" sz="3200" dirty="0"/>
              <a:t>situaci, co nás na jeho výsledku </a:t>
            </a:r>
            <a:r>
              <a:rPr lang="cs-CZ" sz="3200" b="1" dirty="0"/>
              <a:t>zaujalo.</a:t>
            </a:r>
            <a:r>
              <a:rPr lang="cs-CZ" sz="3200" dirty="0"/>
              <a:t> </a:t>
            </a:r>
          </a:p>
          <a:p>
            <a:pPr lvl="0"/>
            <a:r>
              <a:rPr lang="cs-CZ" sz="3200" b="1" dirty="0"/>
              <a:t>  c) hodnocení záměrné, formalizované: </a:t>
            </a:r>
            <a:r>
              <a:rPr lang="cs-CZ" sz="3200" dirty="0"/>
              <a:t>zaznamenává se, uchovává, zpracovává. Je analytické, neposuzuje pouze celek, ale i dílčí jevy.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0844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E1695-ACB6-01F4-9FD9-EF01F58F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kern="0" dirty="0">
                <a:solidFill>
                  <a:srgbClr val="1B1B1B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Porovnejte, jakou informaci si žák (rodič) odnese z různých záznamů v žákovské knížce: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800B28-600F-2749-CF4D-410004EA5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3600" kern="0" dirty="0">
                <a:solidFill>
                  <a:srgbClr val="1B1B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A. 29. 4. ČJ Čtvrtletní práce 2</a:t>
            </a:r>
            <a:endParaRPr lang="cs-CZ" sz="3600" kern="100" dirty="0">
              <a:solidFill>
                <a:srgbClr val="00000A"/>
              </a:solidFill>
              <a:effectLst/>
              <a:ea typeface="Droid Sans Fallback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3600" kern="0" dirty="0">
                <a:solidFill>
                  <a:srgbClr val="1B1B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B. 29. 4. ČJ Čtvrtletní práce 29/40 uspěl</a:t>
            </a:r>
            <a:endParaRPr lang="cs-CZ" sz="3600" kern="100" dirty="0">
              <a:solidFill>
                <a:srgbClr val="00000A"/>
              </a:solidFill>
              <a:effectLst/>
              <a:ea typeface="Droid Sans Fallback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3600" kern="0" dirty="0">
                <a:solidFill>
                  <a:srgbClr val="1B1B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C. 29. 4. ČJ Čtvrtletní práce 2. </a:t>
            </a:r>
            <a:r>
              <a:rPr lang="cs-CZ" sz="3600" i="1" kern="0" dirty="0">
                <a:solidFill>
                  <a:srgbClr val="1B1B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Zlepšil ses v určování neohebných slovních druhů. Do příště si zopakuj ještě druhy zájmen. Usnadní ti to jejich identifikaci.</a:t>
            </a:r>
            <a:endParaRPr lang="cs-CZ" sz="3600" i="1" kern="100" dirty="0">
              <a:solidFill>
                <a:srgbClr val="00000A"/>
              </a:solidFill>
              <a:effectLst/>
              <a:ea typeface="Droid Sans Fallback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5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765BB-B438-755E-5E40-7763B284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Váš názor na známky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F3B85-E952-9803-974A-880C88D16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cs-CZ" sz="2800" b="1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Známce chybí </a:t>
            </a:r>
            <a:r>
              <a:rPr lang="cs-CZ" sz="2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vlastně celý jeden okruh informací: </a:t>
            </a:r>
            <a:endParaRPr lang="cs-CZ" sz="2800" kern="100" dirty="0">
              <a:solidFill>
                <a:srgbClr val="00000A"/>
              </a:solidFill>
              <a:effectLst/>
              <a:latin typeface="Calibri" panose="020F0502020204030204" pitchFamily="34" charset="0"/>
              <a:ea typeface="Droid Sans Fallback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b="1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kvalitativní poukaz </a:t>
            </a:r>
            <a:r>
              <a:rPr lang="cs-CZ" sz="2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to, </a:t>
            </a:r>
            <a:r>
              <a:rPr lang="cs-CZ" sz="2800" b="1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čem </a:t>
            </a:r>
            <a:r>
              <a:rPr lang="cs-CZ" sz="2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(v jakém kritériu, oblasti, okruhu dovedností apod.) se žákovi práce daří/nedaří. </a:t>
            </a:r>
            <a:endParaRPr lang="cs-CZ" sz="2800" kern="100" dirty="0">
              <a:solidFill>
                <a:srgbClr val="00000A"/>
              </a:solidFill>
              <a:effectLst/>
              <a:latin typeface="Calibri" panose="020F0502020204030204" pitchFamily="34" charset="0"/>
              <a:ea typeface="Droid Sans Fallback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2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Nutná je však i </a:t>
            </a:r>
            <a:r>
              <a:rPr lang="cs-CZ" sz="2800" b="1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druhá složka hodnocení </a:t>
            </a:r>
            <a:r>
              <a:rPr lang="cs-CZ" sz="2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(kvantitativní určení míry kvality) … bez ní není hodnocení hodnocením (nedověděli bychom se rozdíl mezi „lépe vs. hůře“, ani bychom nemohli sledovat vývoj úspěšnosti v časové řadě) (Slavík, 1999).</a:t>
            </a:r>
            <a:endParaRPr lang="cs-CZ" sz="2800" kern="100" dirty="0">
              <a:solidFill>
                <a:srgbClr val="00000A"/>
              </a:solidFill>
              <a:effectLst/>
              <a:latin typeface="Calibri" panose="020F0502020204030204" pitchFamily="34" charset="0"/>
              <a:ea typeface="Droid Sans Fallback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9723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2516</Words>
  <Application>Microsoft Office PowerPoint</Application>
  <PresentationFormat>Širokoúhlá obrazovka</PresentationFormat>
  <Paragraphs>208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Google Sans</vt:lpstr>
      <vt:lpstr>Symbol</vt:lpstr>
      <vt:lpstr>Tahoma</vt:lpstr>
      <vt:lpstr>Wingdings</vt:lpstr>
      <vt:lpstr>Retrospektiva</vt:lpstr>
      <vt:lpstr>Hodnocení ve škole</vt:lpstr>
      <vt:lpstr>Na co navazujeme?</vt:lpstr>
      <vt:lpstr>Základní pilíře hodnocení</vt:lpstr>
      <vt:lpstr>Co nám nabízí teorie?</vt:lpstr>
      <vt:lpstr>Jakou funkci má hodnocení?</vt:lpstr>
      <vt:lpstr>Hodnocení z hlediska času:</vt:lpstr>
      <vt:lpstr>Typy hodnocení z hlediska zaměřenosti a připravenosti</vt:lpstr>
      <vt:lpstr>Porovnejte, jakou informaci si žák (rodič) odnese z různých záznamů v žákovské knížce:</vt:lpstr>
      <vt:lpstr>Váš názor na známky ?</vt:lpstr>
      <vt:lpstr>Posuďte dva způsoby komunikace. Co se z nich dozvídá dotyčná žákyně.  https://www.eduzmena.cz/cs/pribehy/detail/popisny-jazyk-aneb-kdyz-detem-vidime-do-hlavy</vt:lpstr>
      <vt:lpstr>Prezentace aplikace PowerPoint</vt:lpstr>
      <vt:lpstr> Hodnocení z hlediska procesu učení</vt:lpstr>
      <vt:lpstr> Formativní hodnocení </vt:lpstr>
      <vt:lpstr> </vt:lpstr>
      <vt:lpstr>Učitelé společně s žáky</vt:lpstr>
      <vt:lpstr>Hodnocení z hlediska vztahové normy </vt:lpstr>
      <vt:lpstr>Hodnocení podle individuální vztahové normy</vt:lpstr>
      <vt:lpstr>Prezentace aplikace PowerPoint</vt:lpstr>
      <vt:lpstr>Prezentace aplikace PowerPoint</vt:lpstr>
      <vt:lpstr>Vnímáte rozdíl? https://www.eduzmena.cz/cs/pribehy/detail/popisny-jazyk-aneb-kdyz-detem-vidime-do-hlavy</vt:lpstr>
      <vt:lpstr>https://www.eduzmena.cz/cs/pribehy/detail/popisny-jazyk-aneb-kdyz-detem-vidime-do-hlavy</vt:lpstr>
      <vt:lpstr>Učitel si klade otázky:</vt:lpstr>
      <vt:lpstr>Jak reagovat?</vt:lpstr>
      <vt:lpstr>https://www.eduzmena.cz/cs/pribehy/detail/popisny-jazyk-aneb-kdyz-detem-vidime-do-hlavy</vt:lpstr>
      <vt:lpstr>Posuzující jazyk - tzv. nálepkové hodnocení</vt:lpstr>
      <vt:lpstr>https://metodicka-prirucka.webnode.cz/dukazy-o-uceni/ </vt:lpstr>
      <vt:lpstr>Kritéria hodnocení žáka </vt:lpstr>
      <vt:lpstr>Prospěch </vt:lpstr>
      <vt:lpstr>Úroveň myšlení </vt:lpstr>
      <vt:lpstr>Úroveň vyjadřování  </vt:lpstr>
      <vt:lpstr>Celková aplikace vědomostí, řešení úkolů, chyby, jichž se žák dopouští </vt:lpstr>
      <vt:lpstr>Píle a zájem o učení </vt:lpstr>
      <vt:lpstr> „Cesta“ k hodnocení učebních výsledků  (legislativní požadavky - zákon, vyhláška, RVP)</vt:lpstr>
      <vt:lpstr>Literatura</vt:lpstr>
      <vt:lpstr>Doporučená literatura</vt:lpstr>
      <vt:lpstr>Prezentace aplikace PowerPoint</vt:lpstr>
      <vt:lpstr>Prezentace aplikace PowerPoint</vt:lpstr>
      <vt:lpstr>Prezentace aplikace PowerPoint</vt:lpstr>
      <vt:lpstr>Prezentace aplikace PowerPoint</vt:lpstr>
      <vt:lpstr>Zadání 5</vt:lpstr>
      <vt:lpstr>Děkuji za aktivitu v seminářích  a plnění průběžných úkolů.  Přeji krásný advent.                                                                HH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ve škole</dc:title>
  <dc:creator>Hana Horká</dc:creator>
  <cp:lastModifiedBy>Hana Horká</cp:lastModifiedBy>
  <cp:revision>36</cp:revision>
  <dcterms:created xsi:type="dcterms:W3CDTF">2020-11-26T20:56:45Z</dcterms:created>
  <dcterms:modified xsi:type="dcterms:W3CDTF">2023-12-04T21:51:35Z</dcterms:modified>
</cp:coreProperties>
</file>