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472" r:id="rId5"/>
    <p:sldId id="526" r:id="rId6"/>
    <p:sldId id="282" r:id="rId7"/>
    <p:sldId id="288" r:id="rId8"/>
    <p:sldId id="516" r:id="rId9"/>
    <p:sldId id="534" r:id="rId10"/>
    <p:sldId id="550" r:id="rId11"/>
    <p:sldId id="542" r:id="rId12"/>
    <p:sldId id="527" r:id="rId13"/>
    <p:sldId id="323" r:id="rId14"/>
    <p:sldId id="324" r:id="rId15"/>
    <p:sldId id="547" r:id="rId16"/>
    <p:sldId id="548" r:id="rId17"/>
    <p:sldId id="492" r:id="rId18"/>
    <p:sldId id="519" r:id="rId19"/>
    <p:sldId id="452" r:id="rId20"/>
    <p:sldId id="493" r:id="rId21"/>
    <p:sldId id="494" r:id="rId22"/>
    <p:sldId id="496" r:id="rId23"/>
    <p:sldId id="497" r:id="rId24"/>
    <p:sldId id="498" r:id="rId25"/>
    <p:sldId id="499" r:id="rId26"/>
    <p:sldId id="458" r:id="rId27"/>
    <p:sldId id="501" r:id="rId28"/>
    <p:sldId id="488" r:id="rId29"/>
    <p:sldId id="495" r:id="rId30"/>
    <p:sldId id="551" r:id="rId31"/>
    <p:sldId id="532" r:id="rId32"/>
    <p:sldId id="281" r:id="rId33"/>
    <p:sldId id="555" r:id="rId34"/>
    <p:sldId id="552" r:id="rId35"/>
    <p:sldId id="462" r:id="rId36"/>
    <p:sldId id="307" r:id="rId37"/>
    <p:sldId id="540" r:id="rId38"/>
    <p:sldId id="553" r:id="rId39"/>
    <p:sldId id="554" r:id="rId40"/>
    <p:sldId id="511" r:id="rId41"/>
    <p:sldId id="512" r:id="rId42"/>
    <p:sldId id="467" r:id="rId43"/>
    <p:sldId id="468" r:id="rId44"/>
    <p:sldId id="290" r:id="rId45"/>
    <p:sldId id="469" r:id="rId46"/>
    <p:sldId id="470" r:id="rId47"/>
    <p:sldId id="558" r:id="rId48"/>
    <p:sldId id="257" r:id="rId49"/>
    <p:sldId id="344" r:id="rId50"/>
    <p:sldId id="345" r:id="rId51"/>
    <p:sldId id="346" r:id="rId52"/>
    <p:sldId id="347" r:id="rId53"/>
    <p:sldId id="298" r:id="rId54"/>
    <p:sldId id="525" r:id="rId55"/>
    <p:sldId id="375" r:id="rId56"/>
    <p:sldId id="377" r:id="rId57"/>
    <p:sldId id="560" r:id="rId58"/>
    <p:sldId id="266" r:id="rId59"/>
    <p:sldId id="267" r:id="rId60"/>
    <p:sldId id="268" r:id="rId61"/>
    <p:sldId id="270" r:id="rId62"/>
    <p:sldId id="528" r:id="rId63"/>
    <p:sldId id="545" r:id="rId64"/>
    <p:sldId id="530" r:id="rId65"/>
    <p:sldId id="276" r:id="rId6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01" autoAdjust="0"/>
  </p:normalViewPr>
  <p:slideViewPr>
    <p:cSldViewPr snapToGrid="0">
      <p:cViewPr varScale="1">
        <p:scale>
          <a:sx n="73" d="100"/>
          <a:sy n="73" d="100"/>
        </p:scale>
        <p:origin x="2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D5CCE-71B7-44CE-80BD-938DB26FC2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CD5E46-BEA3-4640-8AFE-121DD541446B}">
      <dgm:prSet custT="1"/>
      <dgm:spPr>
        <a:solidFill>
          <a:schemeClr val="accent2">
            <a:lumMod val="60000"/>
            <a:lumOff val="40000"/>
          </a:schemeClr>
        </a:solidFill>
      </dgm:spPr>
      <dgm:t>
        <a:bodyPr/>
        <a:lstStyle/>
        <a:p>
          <a:r>
            <a:rPr lang="cs-CZ" sz="4000" b="1" dirty="0">
              <a:solidFill>
                <a:schemeClr val="tx1"/>
              </a:solidFill>
              <a:latin typeface="+mj-lt"/>
            </a:rPr>
            <a:t>Účastník/účastnice CŽV:</a:t>
          </a:r>
          <a:endParaRPr lang="en-US" sz="4000" b="1" dirty="0">
            <a:solidFill>
              <a:schemeClr val="tx1"/>
            </a:solidFill>
            <a:latin typeface="+mj-lt"/>
          </a:endParaRPr>
        </a:p>
      </dgm:t>
    </dgm:pt>
    <dgm:pt modelId="{F9316302-8A7C-47CE-A9D0-B2609575E9EB}" type="parTrans" cxnId="{29FF95E1-814A-42C9-A4F0-E1E7823E063D}">
      <dgm:prSet/>
      <dgm:spPr/>
      <dgm:t>
        <a:bodyPr/>
        <a:lstStyle/>
        <a:p>
          <a:endParaRPr lang="en-US"/>
        </a:p>
      </dgm:t>
    </dgm:pt>
    <dgm:pt modelId="{33961869-58E7-43A9-AC58-245F47825D4A}" type="sibTrans" cxnId="{29FF95E1-814A-42C9-A4F0-E1E7823E063D}">
      <dgm:prSet/>
      <dgm:spPr/>
      <dgm:t>
        <a:bodyPr/>
        <a:lstStyle/>
        <a:p>
          <a:endParaRPr lang="en-US"/>
        </a:p>
      </dgm:t>
    </dgm:pt>
    <dgm:pt modelId="{6B9B453A-4A80-47D8-BB62-760EA61666BE}">
      <dgm:prSet custT="1"/>
      <dgm:spPr/>
      <dgm:t>
        <a:bodyPr/>
        <a:lstStyle/>
        <a:p>
          <a:r>
            <a:rPr lang="cs-CZ" sz="4400" dirty="0"/>
            <a:t>popíše, co tvoří učivo;</a:t>
          </a:r>
          <a:endParaRPr lang="en-US" sz="4400" dirty="0"/>
        </a:p>
      </dgm:t>
    </dgm:pt>
    <dgm:pt modelId="{4C87CF7D-8AD3-4153-8BC7-A8903885EE31}" type="parTrans" cxnId="{E5048D96-CBF1-4E27-8130-7EE112D03905}">
      <dgm:prSet/>
      <dgm:spPr/>
      <dgm:t>
        <a:bodyPr/>
        <a:lstStyle/>
        <a:p>
          <a:endParaRPr lang="en-US"/>
        </a:p>
      </dgm:t>
    </dgm:pt>
    <dgm:pt modelId="{449A96B6-FFD3-4306-ABB8-28CC24236161}" type="sibTrans" cxnId="{E5048D96-CBF1-4E27-8130-7EE112D03905}">
      <dgm:prSet/>
      <dgm:spPr/>
      <dgm:t>
        <a:bodyPr/>
        <a:lstStyle/>
        <a:p>
          <a:endParaRPr lang="en-US"/>
        </a:p>
      </dgm:t>
    </dgm:pt>
    <dgm:pt modelId="{83D434FD-D4B1-4B24-AEB1-EDCFC733D4DA}">
      <dgm:prSet custT="1"/>
      <dgm:spPr/>
      <dgm:t>
        <a:bodyPr/>
        <a:lstStyle/>
        <a:p>
          <a:r>
            <a:rPr lang="cs-CZ" sz="4400" dirty="0"/>
            <a:t>vymezí výukový cíl;</a:t>
          </a:r>
          <a:endParaRPr lang="en-US" sz="4400" dirty="0"/>
        </a:p>
      </dgm:t>
    </dgm:pt>
    <dgm:pt modelId="{85E7EEF1-59A0-40A3-936B-7C18FA4EEF61}" type="parTrans" cxnId="{31DB4EE7-1E04-4C1C-92B6-DEE35B46907E}">
      <dgm:prSet/>
      <dgm:spPr/>
      <dgm:t>
        <a:bodyPr/>
        <a:lstStyle/>
        <a:p>
          <a:endParaRPr lang="en-US"/>
        </a:p>
      </dgm:t>
    </dgm:pt>
    <dgm:pt modelId="{B36F786E-14DE-452D-8288-296E55FF2290}" type="sibTrans" cxnId="{31DB4EE7-1E04-4C1C-92B6-DEE35B46907E}">
      <dgm:prSet/>
      <dgm:spPr/>
      <dgm:t>
        <a:bodyPr/>
        <a:lstStyle/>
        <a:p>
          <a:endParaRPr lang="en-US"/>
        </a:p>
      </dgm:t>
    </dgm:pt>
    <dgm:pt modelId="{CBE02096-F8F1-4DC7-B352-95DA93F9686A}">
      <dgm:prSet custT="1"/>
      <dgm:spPr/>
      <dgm:t>
        <a:bodyPr/>
        <a:lstStyle/>
        <a:p>
          <a:r>
            <a:rPr lang="cs-CZ" sz="4400" dirty="0"/>
            <a:t>provede didaktickou analýzu učiva;</a:t>
          </a:r>
          <a:endParaRPr lang="en-US" sz="4400" dirty="0"/>
        </a:p>
      </dgm:t>
    </dgm:pt>
    <dgm:pt modelId="{09874CCE-C3E1-45BA-A875-1ACFFD13CBCE}" type="parTrans" cxnId="{CCCE1E22-2323-485C-AC32-67E52934B06A}">
      <dgm:prSet/>
      <dgm:spPr/>
    </dgm:pt>
    <dgm:pt modelId="{4862539E-71D4-43FA-9576-1315E16EA1F7}" type="sibTrans" cxnId="{CCCE1E22-2323-485C-AC32-67E52934B06A}">
      <dgm:prSet/>
      <dgm:spPr/>
    </dgm:pt>
    <dgm:pt modelId="{F916613B-32E1-499E-B98E-B851CBE7D945}">
      <dgm:prSet custT="1"/>
      <dgm:spPr/>
      <dgm:t>
        <a:bodyPr/>
        <a:lstStyle/>
        <a:p>
          <a:r>
            <a:rPr lang="cs-CZ" sz="4400" dirty="0"/>
            <a:t>navrhne učební úlohy a výukové strategie.</a:t>
          </a:r>
          <a:endParaRPr lang="en-US" sz="4400" dirty="0"/>
        </a:p>
      </dgm:t>
    </dgm:pt>
    <dgm:pt modelId="{CDA42237-2229-4555-AD03-99FB1C29B7F2}" type="parTrans" cxnId="{1A09089B-B5FF-4BE7-A474-7D6AB1BE181F}">
      <dgm:prSet/>
      <dgm:spPr/>
    </dgm:pt>
    <dgm:pt modelId="{5A59A344-891D-4AEC-A7C9-83A822A001DA}" type="sibTrans" cxnId="{1A09089B-B5FF-4BE7-A474-7D6AB1BE181F}">
      <dgm:prSet/>
      <dgm:spPr/>
    </dgm:pt>
    <dgm:pt modelId="{13CEE4D7-3704-4553-B4C1-FBC47FF19676}" type="pres">
      <dgm:prSet presAssocID="{F98D5CCE-71B7-44CE-80BD-938DB26FC23B}" presName="linear" presStyleCnt="0">
        <dgm:presLayoutVars>
          <dgm:dir/>
          <dgm:animLvl val="lvl"/>
          <dgm:resizeHandles val="exact"/>
        </dgm:presLayoutVars>
      </dgm:prSet>
      <dgm:spPr/>
    </dgm:pt>
    <dgm:pt modelId="{62EA2129-5A59-4AFF-B9F0-08C748A4280F}" type="pres">
      <dgm:prSet presAssocID="{AACD5E46-BEA3-4640-8AFE-121DD541446B}" presName="parentLin" presStyleCnt="0"/>
      <dgm:spPr/>
    </dgm:pt>
    <dgm:pt modelId="{104AF5B4-07EA-45F6-8DEF-C4354591D237}" type="pres">
      <dgm:prSet presAssocID="{AACD5E46-BEA3-4640-8AFE-121DD541446B}" presName="parentLeftMargin" presStyleLbl="node1" presStyleIdx="0" presStyleCnt="1"/>
      <dgm:spPr/>
    </dgm:pt>
    <dgm:pt modelId="{C2453170-7CFD-4F19-AA35-36865F810A0C}" type="pres">
      <dgm:prSet presAssocID="{AACD5E46-BEA3-4640-8AFE-121DD541446B}" presName="parentText" presStyleLbl="node1" presStyleIdx="0" presStyleCnt="1" custScaleX="142857" custScaleY="122188">
        <dgm:presLayoutVars>
          <dgm:chMax val="0"/>
          <dgm:bulletEnabled val="1"/>
        </dgm:presLayoutVars>
      </dgm:prSet>
      <dgm:spPr/>
    </dgm:pt>
    <dgm:pt modelId="{97F47E19-0954-4F27-81A1-14B936D0E2F0}" type="pres">
      <dgm:prSet presAssocID="{AACD5E46-BEA3-4640-8AFE-121DD541446B}" presName="negativeSpace" presStyleCnt="0"/>
      <dgm:spPr/>
    </dgm:pt>
    <dgm:pt modelId="{6FC0865E-E910-4A32-A9AC-EE5F796C1CFA}" type="pres">
      <dgm:prSet presAssocID="{AACD5E46-BEA3-4640-8AFE-121DD541446B}" presName="childText" presStyleLbl="conFgAcc1" presStyleIdx="0" presStyleCnt="1" custLinFactNeighborX="502" custLinFactNeighborY="14803">
        <dgm:presLayoutVars>
          <dgm:bulletEnabled val="1"/>
        </dgm:presLayoutVars>
      </dgm:prSet>
      <dgm:spPr/>
    </dgm:pt>
  </dgm:ptLst>
  <dgm:cxnLst>
    <dgm:cxn modelId="{CCCE1E22-2323-485C-AC32-67E52934B06A}" srcId="{AACD5E46-BEA3-4640-8AFE-121DD541446B}" destId="{CBE02096-F8F1-4DC7-B352-95DA93F9686A}" srcOrd="1" destOrd="0" parTransId="{09874CCE-C3E1-45BA-A875-1ACFFD13CBCE}" sibTransId="{4862539E-71D4-43FA-9576-1315E16EA1F7}"/>
    <dgm:cxn modelId="{D4565D4A-BCBF-4CDB-98DB-6E98FBFC8ACE}" type="presOf" srcId="{AACD5E46-BEA3-4640-8AFE-121DD541446B}" destId="{104AF5B4-07EA-45F6-8DEF-C4354591D237}" srcOrd="0" destOrd="0" presId="urn:microsoft.com/office/officeart/2005/8/layout/list1"/>
    <dgm:cxn modelId="{AE836C92-E195-4E20-85D8-2E53964D3D97}" type="presOf" srcId="{F98D5CCE-71B7-44CE-80BD-938DB26FC23B}" destId="{13CEE4D7-3704-4553-B4C1-FBC47FF19676}" srcOrd="0" destOrd="0" presId="urn:microsoft.com/office/officeart/2005/8/layout/list1"/>
    <dgm:cxn modelId="{E5048D96-CBF1-4E27-8130-7EE112D03905}" srcId="{AACD5E46-BEA3-4640-8AFE-121DD541446B}" destId="{6B9B453A-4A80-47D8-BB62-760EA61666BE}" srcOrd="0" destOrd="0" parTransId="{4C87CF7D-8AD3-4153-8BC7-A8903885EE31}" sibTransId="{449A96B6-FFD3-4306-ABB8-28CC24236161}"/>
    <dgm:cxn modelId="{1A09089B-B5FF-4BE7-A474-7D6AB1BE181F}" srcId="{AACD5E46-BEA3-4640-8AFE-121DD541446B}" destId="{F916613B-32E1-499E-B98E-B851CBE7D945}" srcOrd="3" destOrd="0" parTransId="{CDA42237-2229-4555-AD03-99FB1C29B7F2}" sibTransId="{5A59A344-891D-4AEC-A7C9-83A822A001DA}"/>
    <dgm:cxn modelId="{ED06989B-2B5D-43FC-AA8E-237211AB9876}" type="presOf" srcId="{AACD5E46-BEA3-4640-8AFE-121DD541446B}" destId="{C2453170-7CFD-4F19-AA35-36865F810A0C}" srcOrd="1" destOrd="0" presId="urn:microsoft.com/office/officeart/2005/8/layout/list1"/>
    <dgm:cxn modelId="{805FCEBD-35A7-4FCE-B9D1-F2E767333A43}" type="presOf" srcId="{83D434FD-D4B1-4B24-AEB1-EDCFC733D4DA}" destId="{6FC0865E-E910-4A32-A9AC-EE5F796C1CFA}" srcOrd="0" destOrd="2" presId="urn:microsoft.com/office/officeart/2005/8/layout/list1"/>
    <dgm:cxn modelId="{4D3D84C1-56D2-4AD9-BAD8-91F263BEDAD1}" type="presOf" srcId="{6B9B453A-4A80-47D8-BB62-760EA61666BE}" destId="{6FC0865E-E910-4A32-A9AC-EE5F796C1CFA}" srcOrd="0" destOrd="0" presId="urn:microsoft.com/office/officeart/2005/8/layout/list1"/>
    <dgm:cxn modelId="{29FF95E1-814A-42C9-A4F0-E1E7823E063D}" srcId="{F98D5CCE-71B7-44CE-80BD-938DB26FC23B}" destId="{AACD5E46-BEA3-4640-8AFE-121DD541446B}" srcOrd="0" destOrd="0" parTransId="{F9316302-8A7C-47CE-A9D0-B2609575E9EB}" sibTransId="{33961869-58E7-43A9-AC58-245F47825D4A}"/>
    <dgm:cxn modelId="{31DB4EE7-1E04-4C1C-92B6-DEE35B46907E}" srcId="{AACD5E46-BEA3-4640-8AFE-121DD541446B}" destId="{83D434FD-D4B1-4B24-AEB1-EDCFC733D4DA}" srcOrd="2" destOrd="0" parTransId="{85E7EEF1-59A0-40A3-936B-7C18FA4EEF61}" sibTransId="{B36F786E-14DE-452D-8288-296E55FF2290}"/>
    <dgm:cxn modelId="{B8EBFFEE-2A84-4929-8F51-4A8381103B61}" type="presOf" srcId="{F916613B-32E1-499E-B98E-B851CBE7D945}" destId="{6FC0865E-E910-4A32-A9AC-EE5F796C1CFA}" srcOrd="0" destOrd="3" presId="urn:microsoft.com/office/officeart/2005/8/layout/list1"/>
    <dgm:cxn modelId="{6D29A8F9-E0D9-40D1-8EB6-C44F51A8948A}" type="presOf" srcId="{CBE02096-F8F1-4DC7-B352-95DA93F9686A}" destId="{6FC0865E-E910-4A32-A9AC-EE5F796C1CFA}" srcOrd="0" destOrd="1" presId="urn:microsoft.com/office/officeart/2005/8/layout/list1"/>
    <dgm:cxn modelId="{374B8E62-2D31-4E02-8B3B-039FDB01F663}" type="presParOf" srcId="{13CEE4D7-3704-4553-B4C1-FBC47FF19676}" destId="{62EA2129-5A59-4AFF-B9F0-08C748A4280F}" srcOrd="0" destOrd="0" presId="urn:microsoft.com/office/officeart/2005/8/layout/list1"/>
    <dgm:cxn modelId="{F3CED5B7-7921-4A9A-AC33-4E581DA12109}" type="presParOf" srcId="{62EA2129-5A59-4AFF-B9F0-08C748A4280F}" destId="{104AF5B4-07EA-45F6-8DEF-C4354591D237}" srcOrd="0" destOrd="0" presId="urn:microsoft.com/office/officeart/2005/8/layout/list1"/>
    <dgm:cxn modelId="{BD71A7B3-D91C-4B23-BA0C-8BCCD00E13A0}" type="presParOf" srcId="{62EA2129-5A59-4AFF-B9F0-08C748A4280F}" destId="{C2453170-7CFD-4F19-AA35-36865F810A0C}" srcOrd="1" destOrd="0" presId="urn:microsoft.com/office/officeart/2005/8/layout/list1"/>
    <dgm:cxn modelId="{9A35CB2C-E835-499F-9C81-97D9FFF7B00F}" type="presParOf" srcId="{13CEE4D7-3704-4553-B4C1-FBC47FF19676}" destId="{97F47E19-0954-4F27-81A1-14B936D0E2F0}" srcOrd="1" destOrd="0" presId="urn:microsoft.com/office/officeart/2005/8/layout/list1"/>
    <dgm:cxn modelId="{D51E606B-24CA-4AB8-90B8-6789FABD2254}" type="presParOf" srcId="{13CEE4D7-3704-4553-B4C1-FBC47FF19676}" destId="{6FC0865E-E910-4A32-A9AC-EE5F796C1CF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60F02A-F901-4403-8FB1-8FD9DFF06D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cs-CZ"/>
        </a:p>
      </dgm:t>
    </dgm:pt>
    <dgm:pt modelId="{9BF5199B-74AA-4046-923C-912D7E704172}">
      <dgm:prSet phldrT="[Text]"/>
      <dgm:spPr/>
      <dgm:t>
        <a:bodyPr/>
        <a:lstStyle/>
        <a:p>
          <a:pPr>
            <a:lnSpc>
              <a:spcPct val="100000"/>
            </a:lnSpc>
          </a:pPr>
          <a:r>
            <a:rPr lang="cs-CZ" b="1">
              <a:cs typeface="Times New Roman" charset="0"/>
            </a:rPr>
            <a:t>Úvod:</a:t>
          </a:r>
          <a:r>
            <a:rPr lang="cs-CZ" b="1" i="1">
              <a:cs typeface="Times New Roman" charset="0"/>
            </a:rPr>
            <a:t> otázky a úkoly motivační, diagnostikující  žákovské prekoncepce</a:t>
          </a:r>
          <a:endParaRPr lang="cs-CZ"/>
        </a:p>
      </dgm:t>
    </dgm:pt>
    <dgm:pt modelId="{EACB4849-2EA8-412A-8906-AAEEE3066328}" type="parTrans" cxnId="{971317A1-7685-4563-AC37-E353BAC287FD}">
      <dgm:prSet/>
      <dgm:spPr/>
      <dgm:t>
        <a:bodyPr/>
        <a:lstStyle/>
        <a:p>
          <a:endParaRPr lang="cs-CZ"/>
        </a:p>
      </dgm:t>
    </dgm:pt>
    <dgm:pt modelId="{CA66FE91-CC9D-4D63-9443-4049E01525CB}" type="sibTrans" cxnId="{971317A1-7685-4563-AC37-E353BAC287FD}">
      <dgm:prSet/>
      <dgm:spPr/>
      <dgm:t>
        <a:bodyPr/>
        <a:lstStyle/>
        <a:p>
          <a:endParaRPr lang="cs-CZ"/>
        </a:p>
      </dgm:t>
    </dgm:pt>
    <dgm:pt modelId="{89A0F93D-CEA8-40DC-8870-8E7BAAB8C295}">
      <dgm:prSet phldrT="[Text]"/>
      <dgm:spPr/>
      <dgm:t>
        <a:bodyPr/>
        <a:lstStyle/>
        <a:p>
          <a:pPr>
            <a:lnSpc>
              <a:spcPct val="100000"/>
            </a:lnSpc>
          </a:pPr>
          <a:r>
            <a:rPr lang="cs-CZ" b="1">
              <a:cs typeface="Times New Roman" charset="0"/>
            </a:rPr>
            <a:t>Hlavní část hodiny: </a:t>
          </a:r>
          <a:r>
            <a:rPr lang="cs-CZ" b="1" i="1">
              <a:cs typeface="Times New Roman" charset="0"/>
            </a:rPr>
            <a:t>aplikační úlohy (operace s učivem)</a:t>
          </a:r>
          <a:endParaRPr lang="cs-CZ"/>
        </a:p>
      </dgm:t>
    </dgm:pt>
    <dgm:pt modelId="{23BAA2FD-998B-4F35-976E-21F1965D7EB3}" type="parTrans" cxnId="{7ED71C55-64D7-431A-8668-3244DFB2B321}">
      <dgm:prSet/>
      <dgm:spPr/>
      <dgm:t>
        <a:bodyPr/>
        <a:lstStyle/>
        <a:p>
          <a:endParaRPr lang="cs-CZ"/>
        </a:p>
      </dgm:t>
    </dgm:pt>
    <dgm:pt modelId="{8F783350-B7FB-4AC3-AF1C-C4987F966F71}" type="sibTrans" cxnId="{7ED71C55-64D7-431A-8668-3244DFB2B321}">
      <dgm:prSet/>
      <dgm:spPr/>
      <dgm:t>
        <a:bodyPr/>
        <a:lstStyle/>
        <a:p>
          <a:endParaRPr lang="cs-CZ"/>
        </a:p>
      </dgm:t>
    </dgm:pt>
    <dgm:pt modelId="{EDE92C46-DD6E-47E9-B4FE-A92F56AC6AE5}">
      <dgm:prSet/>
      <dgm:spPr/>
      <dgm:t>
        <a:bodyPr/>
        <a:lstStyle/>
        <a:p>
          <a:pPr>
            <a:lnSpc>
              <a:spcPct val="100000"/>
            </a:lnSpc>
          </a:pPr>
          <a:r>
            <a:rPr lang="cs-CZ" b="1">
              <a:cs typeface="Times New Roman" charset="0"/>
            </a:rPr>
            <a:t>Závěr:  </a:t>
          </a:r>
          <a:r>
            <a:rPr lang="cs-CZ" b="1" i="1">
              <a:cs typeface="Times New Roman" charset="0"/>
            </a:rPr>
            <a:t>úlohy na zjišťování výsledků výuky</a:t>
          </a:r>
        </a:p>
      </dgm:t>
    </dgm:pt>
    <dgm:pt modelId="{0BD700DB-E434-4DE4-992E-3E0D20A9163F}" type="parTrans" cxnId="{A2B6B9B9-378E-4D3D-8495-BA527C7B743C}">
      <dgm:prSet/>
      <dgm:spPr/>
      <dgm:t>
        <a:bodyPr/>
        <a:lstStyle/>
        <a:p>
          <a:endParaRPr lang="cs-CZ"/>
        </a:p>
      </dgm:t>
    </dgm:pt>
    <dgm:pt modelId="{2128FA41-C208-4521-A584-EF6CA7DAEE5E}" type="sibTrans" cxnId="{A2B6B9B9-378E-4D3D-8495-BA527C7B743C}">
      <dgm:prSet/>
      <dgm:spPr/>
      <dgm:t>
        <a:bodyPr/>
        <a:lstStyle/>
        <a:p>
          <a:endParaRPr lang="cs-CZ"/>
        </a:p>
      </dgm:t>
    </dgm:pt>
    <dgm:pt modelId="{FC8C8E13-CDD7-4297-9EB9-A44C2D7AA56B}" type="pres">
      <dgm:prSet presAssocID="{7F60F02A-F901-4403-8FB1-8FD9DFF06D17}" presName="root" presStyleCnt="0">
        <dgm:presLayoutVars>
          <dgm:dir/>
          <dgm:resizeHandles val="exact"/>
        </dgm:presLayoutVars>
      </dgm:prSet>
      <dgm:spPr/>
    </dgm:pt>
    <dgm:pt modelId="{81B43100-4C29-4339-8003-12415E9F72D9}" type="pres">
      <dgm:prSet presAssocID="{9BF5199B-74AA-4046-923C-912D7E704172}" presName="compNode" presStyleCnt="0"/>
      <dgm:spPr/>
    </dgm:pt>
    <dgm:pt modelId="{A68B8394-5CB3-4223-8813-EB4192A369B6}" type="pres">
      <dgm:prSet presAssocID="{9BF5199B-74AA-4046-923C-912D7E704172}" presName="bgRect" presStyleLbl="bgShp" presStyleIdx="0" presStyleCnt="3"/>
      <dgm:spPr/>
    </dgm:pt>
    <dgm:pt modelId="{2039CEFB-AAB4-4B47-A79F-240626D5923A}" type="pres">
      <dgm:prSet presAssocID="{9BF5199B-74AA-4046-923C-912D7E7041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nihy"/>
        </a:ext>
      </dgm:extLst>
    </dgm:pt>
    <dgm:pt modelId="{A9F14D8A-114C-4E50-AEEB-90CD464E2E0A}" type="pres">
      <dgm:prSet presAssocID="{9BF5199B-74AA-4046-923C-912D7E704172}" presName="spaceRect" presStyleCnt="0"/>
      <dgm:spPr/>
    </dgm:pt>
    <dgm:pt modelId="{5AB70E82-49DC-4A63-B8CF-C2CA223048A4}" type="pres">
      <dgm:prSet presAssocID="{9BF5199B-74AA-4046-923C-912D7E704172}" presName="parTx" presStyleLbl="revTx" presStyleIdx="0" presStyleCnt="3">
        <dgm:presLayoutVars>
          <dgm:chMax val="0"/>
          <dgm:chPref val="0"/>
        </dgm:presLayoutVars>
      </dgm:prSet>
      <dgm:spPr/>
    </dgm:pt>
    <dgm:pt modelId="{660CE23D-D0B3-4CC1-8309-88C3A3BB76B2}" type="pres">
      <dgm:prSet presAssocID="{CA66FE91-CC9D-4D63-9443-4049E01525CB}" presName="sibTrans" presStyleCnt="0"/>
      <dgm:spPr/>
    </dgm:pt>
    <dgm:pt modelId="{B25C6F38-2188-4B45-9BD3-C76BAB6F8D83}" type="pres">
      <dgm:prSet presAssocID="{89A0F93D-CEA8-40DC-8870-8E7BAAB8C295}" presName="compNode" presStyleCnt="0"/>
      <dgm:spPr/>
    </dgm:pt>
    <dgm:pt modelId="{A0C7F332-CA2A-4F71-96D5-213B972BCE36}" type="pres">
      <dgm:prSet presAssocID="{89A0F93D-CEA8-40DC-8870-8E7BAAB8C295}" presName="bgRect" presStyleLbl="bgShp" presStyleIdx="1" presStyleCnt="3"/>
      <dgm:spPr/>
    </dgm:pt>
    <dgm:pt modelId="{EE86C502-D194-421E-81C1-4C0CA64C02C0}" type="pres">
      <dgm:prSet presAssocID="{89A0F93D-CEA8-40DC-8870-8E7BAAB8C2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diny"/>
        </a:ext>
      </dgm:extLst>
    </dgm:pt>
    <dgm:pt modelId="{C80C31F0-2BC7-4BCB-B699-72C9DDAF0919}" type="pres">
      <dgm:prSet presAssocID="{89A0F93D-CEA8-40DC-8870-8E7BAAB8C295}" presName="spaceRect" presStyleCnt="0"/>
      <dgm:spPr/>
    </dgm:pt>
    <dgm:pt modelId="{1FE65645-9C4C-4516-8925-101346B4EEF6}" type="pres">
      <dgm:prSet presAssocID="{89A0F93D-CEA8-40DC-8870-8E7BAAB8C295}" presName="parTx" presStyleLbl="revTx" presStyleIdx="1" presStyleCnt="3">
        <dgm:presLayoutVars>
          <dgm:chMax val="0"/>
          <dgm:chPref val="0"/>
        </dgm:presLayoutVars>
      </dgm:prSet>
      <dgm:spPr/>
    </dgm:pt>
    <dgm:pt modelId="{44C73D27-1456-41D3-B837-95ECD3B621D2}" type="pres">
      <dgm:prSet presAssocID="{8F783350-B7FB-4AC3-AF1C-C4987F966F71}" presName="sibTrans" presStyleCnt="0"/>
      <dgm:spPr/>
    </dgm:pt>
    <dgm:pt modelId="{CC179238-D1A7-4AFC-B606-D0B3EA86E066}" type="pres">
      <dgm:prSet presAssocID="{EDE92C46-DD6E-47E9-B4FE-A92F56AC6AE5}" presName="compNode" presStyleCnt="0"/>
      <dgm:spPr/>
    </dgm:pt>
    <dgm:pt modelId="{FA9D8395-EAA6-44BD-8BD7-8792A413B4E6}" type="pres">
      <dgm:prSet presAssocID="{EDE92C46-DD6E-47E9-B4FE-A92F56AC6AE5}" presName="bgRect" presStyleLbl="bgShp" presStyleIdx="2" presStyleCnt="3"/>
      <dgm:spPr/>
    </dgm:pt>
    <dgm:pt modelId="{D665998D-F226-4757-8C25-B07616E206DE}" type="pres">
      <dgm:prSet presAssocID="{EDE92C46-DD6E-47E9-B4FE-A92F56AC6A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čitel"/>
        </a:ext>
      </dgm:extLst>
    </dgm:pt>
    <dgm:pt modelId="{866AE869-9747-4429-938C-9577103373A1}" type="pres">
      <dgm:prSet presAssocID="{EDE92C46-DD6E-47E9-B4FE-A92F56AC6AE5}" presName="spaceRect" presStyleCnt="0"/>
      <dgm:spPr/>
    </dgm:pt>
    <dgm:pt modelId="{FFF7317F-3CC7-411F-AB2D-E30C0A4F4115}" type="pres">
      <dgm:prSet presAssocID="{EDE92C46-DD6E-47E9-B4FE-A92F56AC6AE5}" presName="parTx" presStyleLbl="revTx" presStyleIdx="2" presStyleCnt="3">
        <dgm:presLayoutVars>
          <dgm:chMax val="0"/>
          <dgm:chPref val="0"/>
        </dgm:presLayoutVars>
      </dgm:prSet>
      <dgm:spPr/>
    </dgm:pt>
  </dgm:ptLst>
  <dgm:cxnLst>
    <dgm:cxn modelId="{7ED71C55-64D7-431A-8668-3244DFB2B321}" srcId="{7F60F02A-F901-4403-8FB1-8FD9DFF06D17}" destId="{89A0F93D-CEA8-40DC-8870-8E7BAAB8C295}" srcOrd="1" destOrd="0" parTransId="{23BAA2FD-998B-4F35-976E-21F1965D7EB3}" sibTransId="{8F783350-B7FB-4AC3-AF1C-C4987F966F71}"/>
    <dgm:cxn modelId="{1F411E7D-C6C1-4C5B-B180-EDD1951AD9B4}" type="presOf" srcId="{9BF5199B-74AA-4046-923C-912D7E704172}" destId="{5AB70E82-49DC-4A63-B8CF-C2CA223048A4}" srcOrd="0" destOrd="0" presId="urn:microsoft.com/office/officeart/2018/2/layout/IconVerticalSolidList"/>
    <dgm:cxn modelId="{62FC9797-95CB-4344-A40D-7615DE375DB5}" type="presOf" srcId="{89A0F93D-CEA8-40DC-8870-8E7BAAB8C295}" destId="{1FE65645-9C4C-4516-8925-101346B4EEF6}" srcOrd="0" destOrd="0" presId="urn:microsoft.com/office/officeart/2018/2/layout/IconVerticalSolidList"/>
    <dgm:cxn modelId="{971317A1-7685-4563-AC37-E353BAC287FD}" srcId="{7F60F02A-F901-4403-8FB1-8FD9DFF06D17}" destId="{9BF5199B-74AA-4046-923C-912D7E704172}" srcOrd="0" destOrd="0" parTransId="{EACB4849-2EA8-412A-8906-AAEEE3066328}" sibTransId="{CA66FE91-CC9D-4D63-9443-4049E01525CB}"/>
    <dgm:cxn modelId="{A2B6B9B9-378E-4D3D-8495-BA527C7B743C}" srcId="{7F60F02A-F901-4403-8FB1-8FD9DFF06D17}" destId="{EDE92C46-DD6E-47E9-B4FE-A92F56AC6AE5}" srcOrd="2" destOrd="0" parTransId="{0BD700DB-E434-4DE4-992E-3E0D20A9163F}" sibTransId="{2128FA41-C208-4521-A584-EF6CA7DAEE5E}"/>
    <dgm:cxn modelId="{203E88C3-19BB-4CA0-AA69-627139BC2DD6}" type="presOf" srcId="{EDE92C46-DD6E-47E9-B4FE-A92F56AC6AE5}" destId="{FFF7317F-3CC7-411F-AB2D-E30C0A4F4115}" srcOrd="0" destOrd="0" presId="urn:microsoft.com/office/officeart/2018/2/layout/IconVerticalSolidList"/>
    <dgm:cxn modelId="{A689F6D8-28EA-40A4-A02B-6F1C10B048F3}" type="presOf" srcId="{7F60F02A-F901-4403-8FB1-8FD9DFF06D17}" destId="{FC8C8E13-CDD7-4297-9EB9-A44C2D7AA56B}" srcOrd="0" destOrd="0" presId="urn:microsoft.com/office/officeart/2018/2/layout/IconVerticalSolidList"/>
    <dgm:cxn modelId="{5C8C49C4-52E2-4C30-AE4D-E91A2A024A47}" type="presParOf" srcId="{FC8C8E13-CDD7-4297-9EB9-A44C2D7AA56B}" destId="{81B43100-4C29-4339-8003-12415E9F72D9}" srcOrd="0" destOrd="0" presId="urn:microsoft.com/office/officeart/2018/2/layout/IconVerticalSolidList"/>
    <dgm:cxn modelId="{72CB305B-A723-45C1-9B5E-97857174C66C}" type="presParOf" srcId="{81B43100-4C29-4339-8003-12415E9F72D9}" destId="{A68B8394-5CB3-4223-8813-EB4192A369B6}" srcOrd="0" destOrd="0" presId="urn:microsoft.com/office/officeart/2018/2/layout/IconVerticalSolidList"/>
    <dgm:cxn modelId="{CF30D57B-B127-4815-A555-9A78BA025FBB}" type="presParOf" srcId="{81B43100-4C29-4339-8003-12415E9F72D9}" destId="{2039CEFB-AAB4-4B47-A79F-240626D5923A}" srcOrd="1" destOrd="0" presId="urn:microsoft.com/office/officeart/2018/2/layout/IconVerticalSolidList"/>
    <dgm:cxn modelId="{E34D5409-5CAD-4172-B1D8-CBA0485A126D}" type="presParOf" srcId="{81B43100-4C29-4339-8003-12415E9F72D9}" destId="{A9F14D8A-114C-4E50-AEEB-90CD464E2E0A}" srcOrd="2" destOrd="0" presId="urn:microsoft.com/office/officeart/2018/2/layout/IconVerticalSolidList"/>
    <dgm:cxn modelId="{773F672B-7F23-40B7-BD6A-B3AA22C44FF8}" type="presParOf" srcId="{81B43100-4C29-4339-8003-12415E9F72D9}" destId="{5AB70E82-49DC-4A63-B8CF-C2CA223048A4}" srcOrd="3" destOrd="0" presId="urn:microsoft.com/office/officeart/2018/2/layout/IconVerticalSolidList"/>
    <dgm:cxn modelId="{9D7EC724-F0F2-4A71-AB46-DEE68B4AD20B}" type="presParOf" srcId="{FC8C8E13-CDD7-4297-9EB9-A44C2D7AA56B}" destId="{660CE23D-D0B3-4CC1-8309-88C3A3BB76B2}" srcOrd="1" destOrd="0" presId="urn:microsoft.com/office/officeart/2018/2/layout/IconVerticalSolidList"/>
    <dgm:cxn modelId="{B874A03F-3C02-407F-A4ED-213E1BA3E1F0}" type="presParOf" srcId="{FC8C8E13-CDD7-4297-9EB9-A44C2D7AA56B}" destId="{B25C6F38-2188-4B45-9BD3-C76BAB6F8D83}" srcOrd="2" destOrd="0" presId="urn:microsoft.com/office/officeart/2018/2/layout/IconVerticalSolidList"/>
    <dgm:cxn modelId="{B8D8B41C-81C4-4C26-95EC-6CB3E6852DA6}" type="presParOf" srcId="{B25C6F38-2188-4B45-9BD3-C76BAB6F8D83}" destId="{A0C7F332-CA2A-4F71-96D5-213B972BCE36}" srcOrd="0" destOrd="0" presId="urn:microsoft.com/office/officeart/2018/2/layout/IconVerticalSolidList"/>
    <dgm:cxn modelId="{A399EA90-84E8-4AD7-B4AF-92708D2D1CDF}" type="presParOf" srcId="{B25C6F38-2188-4B45-9BD3-C76BAB6F8D83}" destId="{EE86C502-D194-421E-81C1-4C0CA64C02C0}" srcOrd="1" destOrd="0" presId="urn:microsoft.com/office/officeart/2018/2/layout/IconVerticalSolidList"/>
    <dgm:cxn modelId="{C795772A-4B43-46F0-925D-33D915CE6198}" type="presParOf" srcId="{B25C6F38-2188-4B45-9BD3-C76BAB6F8D83}" destId="{C80C31F0-2BC7-4BCB-B699-72C9DDAF0919}" srcOrd="2" destOrd="0" presId="urn:microsoft.com/office/officeart/2018/2/layout/IconVerticalSolidList"/>
    <dgm:cxn modelId="{1AC7A0A0-2E5B-42CD-8DEE-27EE47EE623A}" type="presParOf" srcId="{B25C6F38-2188-4B45-9BD3-C76BAB6F8D83}" destId="{1FE65645-9C4C-4516-8925-101346B4EEF6}" srcOrd="3" destOrd="0" presId="urn:microsoft.com/office/officeart/2018/2/layout/IconVerticalSolidList"/>
    <dgm:cxn modelId="{8A0341B0-6498-47EA-A2D3-D16F076CB246}" type="presParOf" srcId="{FC8C8E13-CDD7-4297-9EB9-A44C2D7AA56B}" destId="{44C73D27-1456-41D3-B837-95ECD3B621D2}" srcOrd="3" destOrd="0" presId="urn:microsoft.com/office/officeart/2018/2/layout/IconVerticalSolidList"/>
    <dgm:cxn modelId="{BC59FB19-0CBE-405B-9088-47F818E93478}" type="presParOf" srcId="{FC8C8E13-CDD7-4297-9EB9-A44C2D7AA56B}" destId="{CC179238-D1A7-4AFC-B606-D0B3EA86E066}" srcOrd="4" destOrd="0" presId="urn:microsoft.com/office/officeart/2018/2/layout/IconVerticalSolidList"/>
    <dgm:cxn modelId="{B11288A3-2FDA-4F5D-B009-E22FAEA8B622}" type="presParOf" srcId="{CC179238-D1A7-4AFC-B606-D0B3EA86E066}" destId="{FA9D8395-EAA6-44BD-8BD7-8792A413B4E6}" srcOrd="0" destOrd="0" presId="urn:microsoft.com/office/officeart/2018/2/layout/IconVerticalSolidList"/>
    <dgm:cxn modelId="{48646E63-0997-460D-83C8-B1EF0C520587}" type="presParOf" srcId="{CC179238-D1A7-4AFC-B606-D0B3EA86E066}" destId="{D665998D-F226-4757-8C25-B07616E206DE}" srcOrd="1" destOrd="0" presId="urn:microsoft.com/office/officeart/2018/2/layout/IconVerticalSolidList"/>
    <dgm:cxn modelId="{4D86B98A-B446-4CE8-AD80-AB3D8CF316CE}" type="presParOf" srcId="{CC179238-D1A7-4AFC-B606-D0B3EA86E066}" destId="{866AE869-9747-4429-938C-9577103373A1}" srcOrd="2" destOrd="0" presId="urn:microsoft.com/office/officeart/2018/2/layout/IconVerticalSolidList"/>
    <dgm:cxn modelId="{AFD36E8A-0772-4EC2-B489-5F17A0AB9461}" type="presParOf" srcId="{CC179238-D1A7-4AFC-B606-D0B3EA86E066}" destId="{FFF7317F-3CC7-411F-AB2D-E30C0A4F41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98444E-4A62-4DFE-B11C-7FD61550BD4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B57531D-4030-475D-B5A6-B4029207FB2F}">
      <dgm:prSet/>
      <dgm:spPr/>
      <dgm:t>
        <a:bodyPr/>
        <a:lstStyle/>
        <a:p>
          <a:pPr>
            <a:defRPr cap="all"/>
          </a:pPr>
          <a:endParaRPr lang="en-US" dirty="0"/>
        </a:p>
      </dgm:t>
    </dgm:pt>
    <dgm:pt modelId="{B4CF5AAD-7E97-4E3D-AF29-F552BCC81158}" type="parTrans" cxnId="{FFC8B81D-047E-445A-9B4C-51E034D961FE}">
      <dgm:prSet/>
      <dgm:spPr/>
      <dgm:t>
        <a:bodyPr/>
        <a:lstStyle/>
        <a:p>
          <a:endParaRPr lang="en-US"/>
        </a:p>
      </dgm:t>
    </dgm:pt>
    <dgm:pt modelId="{BED29B18-5563-4F6E-AA60-C01B56C8852D}" type="sibTrans" cxnId="{FFC8B81D-047E-445A-9B4C-51E034D961FE}">
      <dgm:prSet/>
      <dgm:spPr/>
      <dgm:t>
        <a:bodyPr/>
        <a:lstStyle/>
        <a:p>
          <a:endParaRPr lang="en-US"/>
        </a:p>
      </dgm:t>
    </dgm:pt>
    <dgm:pt modelId="{A509F031-FF73-4238-A58A-EC14E0E03684}">
      <dgm:prSet/>
      <dgm:spPr/>
      <dgm:t>
        <a:bodyPr/>
        <a:lstStyle/>
        <a:p>
          <a:pPr>
            <a:defRPr cap="all"/>
          </a:pPr>
          <a:r>
            <a:rPr lang="cs-CZ"/>
            <a:t>Deduktivní</a:t>
          </a:r>
          <a:endParaRPr lang="en-US"/>
        </a:p>
      </dgm:t>
    </dgm:pt>
    <dgm:pt modelId="{FD7BE6A3-3370-459D-AEDE-B3B2367B8C8B}" type="parTrans" cxnId="{A4369666-131E-4B93-B3B6-1C8776871C01}">
      <dgm:prSet/>
      <dgm:spPr/>
      <dgm:t>
        <a:bodyPr/>
        <a:lstStyle/>
        <a:p>
          <a:endParaRPr lang="en-US"/>
        </a:p>
      </dgm:t>
    </dgm:pt>
    <dgm:pt modelId="{1AF6EA05-4144-430A-951F-DC220093DBB1}" type="sibTrans" cxnId="{A4369666-131E-4B93-B3B6-1C8776871C01}">
      <dgm:prSet/>
      <dgm:spPr/>
      <dgm:t>
        <a:bodyPr/>
        <a:lstStyle/>
        <a:p>
          <a:endParaRPr lang="en-US"/>
        </a:p>
      </dgm:t>
    </dgm:pt>
    <dgm:pt modelId="{52F0E0E2-0BFE-4B7C-8B2C-123A1E989C19}">
      <dgm:prSet/>
      <dgm:spPr/>
      <dgm:t>
        <a:bodyPr/>
        <a:lstStyle/>
        <a:p>
          <a:pPr>
            <a:defRPr cap="all"/>
          </a:pPr>
          <a:r>
            <a:rPr lang="cs-CZ"/>
            <a:t>Induktivní</a:t>
          </a:r>
          <a:endParaRPr lang="en-US"/>
        </a:p>
      </dgm:t>
    </dgm:pt>
    <dgm:pt modelId="{C01441CB-1B43-45B1-85AF-6C59033C7164}" type="parTrans" cxnId="{7C4A7E32-8FF7-4DD5-A113-DDBFBFE057E7}">
      <dgm:prSet/>
      <dgm:spPr/>
      <dgm:t>
        <a:bodyPr/>
        <a:lstStyle/>
        <a:p>
          <a:endParaRPr lang="en-US"/>
        </a:p>
      </dgm:t>
    </dgm:pt>
    <dgm:pt modelId="{6F6A01EE-C578-4C3B-82FF-CE1254C1A1F7}" type="sibTrans" cxnId="{7C4A7E32-8FF7-4DD5-A113-DDBFBFE057E7}">
      <dgm:prSet/>
      <dgm:spPr/>
      <dgm:t>
        <a:bodyPr/>
        <a:lstStyle/>
        <a:p>
          <a:endParaRPr lang="en-US"/>
        </a:p>
      </dgm:t>
    </dgm:pt>
    <dgm:pt modelId="{2FA09736-72EF-4578-9691-6A9ED9FCD572}">
      <dgm:prSet/>
      <dgm:spPr/>
      <dgm:t>
        <a:bodyPr/>
        <a:lstStyle/>
        <a:p>
          <a:pPr>
            <a:defRPr cap="all"/>
          </a:pPr>
          <a:r>
            <a:rPr lang="cs-CZ"/>
            <a:t>Sociálně zprostředkovaná výuka</a:t>
          </a:r>
          <a:endParaRPr lang="en-US"/>
        </a:p>
      </dgm:t>
    </dgm:pt>
    <dgm:pt modelId="{F366E497-027E-46D7-8DF8-F08F75C489E0}" type="parTrans" cxnId="{36E6F9BB-D4AF-478C-8081-F866F00D0788}">
      <dgm:prSet/>
      <dgm:spPr/>
      <dgm:t>
        <a:bodyPr/>
        <a:lstStyle/>
        <a:p>
          <a:endParaRPr lang="en-US"/>
        </a:p>
      </dgm:t>
    </dgm:pt>
    <dgm:pt modelId="{89BCB270-C95F-457C-842D-586B279E6122}" type="sibTrans" cxnId="{36E6F9BB-D4AF-478C-8081-F866F00D0788}">
      <dgm:prSet/>
      <dgm:spPr/>
      <dgm:t>
        <a:bodyPr/>
        <a:lstStyle/>
        <a:p>
          <a:endParaRPr lang="en-US"/>
        </a:p>
      </dgm:t>
    </dgm:pt>
    <dgm:pt modelId="{23F7D12E-9B3A-4187-A8BD-2AD3B6B993E5}" type="pres">
      <dgm:prSet presAssocID="{2E98444E-4A62-4DFE-B11C-7FD61550BD41}" presName="vert0" presStyleCnt="0">
        <dgm:presLayoutVars>
          <dgm:dir/>
          <dgm:animOne val="branch"/>
          <dgm:animLvl val="lvl"/>
        </dgm:presLayoutVars>
      </dgm:prSet>
      <dgm:spPr/>
    </dgm:pt>
    <dgm:pt modelId="{D1F24033-62F2-468E-ABF9-BF4D6DC52C82}" type="pres">
      <dgm:prSet presAssocID="{BB57531D-4030-475D-B5A6-B4029207FB2F}" presName="thickLine" presStyleLbl="alignNode1" presStyleIdx="0" presStyleCnt="4"/>
      <dgm:spPr/>
    </dgm:pt>
    <dgm:pt modelId="{4CB8DACE-A829-45A2-8CEF-48C282A83E42}" type="pres">
      <dgm:prSet presAssocID="{BB57531D-4030-475D-B5A6-B4029207FB2F}" presName="horz1" presStyleCnt="0"/>
      <dgm:spPr/>
    </dgm:pt>
    <dgm:pt modelId="{338AC6F5-5592-4FB9-8DDE-21978D49EB32}" type="pres">
      <dgm:prSet presAssocID="{BB57531D-4030-475D-B5A6-B4029207FB2F}" presName="tx1" presStyleLbl="revTx" presStyleIdx="0" presStyleCnt="4"/>
      <dgm:spPr/>
    </dgm:pt>
    <dgm:pt modelId="{EB055343-DA00-46DE-B4CB-2A8DBF39DB3E}" type="pres">
      <dgm:prSet presAssocID="{BB57531D-4030-475D-B5A6-B4029207FB2F}" presName="vert1" presStyleCnt="0"/>
      <dgm:spPr/>
    </dgm:pt>
    <dgm:pt modelId="{7CBE202D-A5F0-4684-9602-0BC6CBF4C40D}" type="pres">
      <dgm:prSet presAssocID="{A509F031-FF73-4238-A58A-EC14E0E03684}" presName="thickLine" presStyleLbl="alignNode1" presStyleIdx="1" presStyleCnt="4"/>
      <dgm:spPr/>
    </dgm:pt>
    <dgm:pt modelId="{25B9D25F-F0FA-4AA5-9584-C1CC24166B2D}" type="pres">
      <dgm:prSet presAssocID="{A509F031-FF73-4238-A58A-EC14E0E03684}" presName="horz1" presStyleCnt="0"/>
      <dgm:spPr/>
    </dgm:pt>
    <dgm:pt modelId="{70699038-5452-4923-A32C-65DAC112165A}" type="pres">
      <dgm:prSet presAssocID="{A509F031-FF73-4238-A58A-EC14E0E03684}" presName="tx1" presStyleLbl="revTx" presStyleIdx="1" presStyleCnt="4"/>
      <dgm:spPr/>
    </dgm:pt>
    <dgm:pt modelId="{F7D732A9-7EEF-4934-8B56-07F649ECBEBD}" type="pres">
      <dgm:prSet presAssocID="{A509F031-FF73-4238-A58A-EC14E0E03684}" presName="vert1" presStyleCnt="0"/>
      <dgm:spPr/>
    </dgm:pt>
    <dgm:pt modelId="{018BF35F-BE3F-4541-A919-332811F7DDDF}" type="pres">
      <dgm:prSet presAssocID="{52F0E0E2-0BFE-4B7C-8B2C-123A1E989C19}" presName="thickLine" presStyleLbl="alignNode1" presStyleIdx="2" presStyleCnt="4"/>
      <dgm:spPr/>
    </dgm:pt>
    <dgm:pt modelId="{F081DFAF-2FC4-485A-8D4B-9E5B1D3C729A}" type="pres">
      <dgm:prSet presAssocID="{52F0E0E2-0BFE-4B7C-8B2C-123A1E989C19}" presName="horz1" presStyleCnt="0"/>
      <dgm:spPr/>
    </dgm:pt>
    <dgm:pt modelId="{89740AE1-77F7-4BB6-BBD8-39831774ED34}" type="pres">
      <dgm:prSet presAssocID="{52F0E0E2-0BFE-4B7C-8B2C-123A1E989C19}" presName="tx1" presStyleLbl="revTx" presStyleIdx="2" presStyleCnt="4"/>
      <dgm:spPr/>
    </dgm:pt>
    <dgm:pt modelId="{0E1AB994-17C1-4510-A379-36A4A1EAFD4D}" type="pres">
      <dgm:prSet presAssocID="{52F0E0E2-0BFE-4B7C-8B2C-123A1E989C19}" presName="vert1" presStyleCnt="0"/>
      <dgm:spPr/>
    </dgm:pt>
    <dgm:pt modelId="{F5BDC9DC-8F06-4417-B818-D5FEDB5C788E}" type="pres">
      <dgm:prSet presAssocID="{2FA09736-72EF-4578-9691-6A9ED9FCD572}" presName="thickLine" presStyleLbl="alignNode1" presStyleIdx="3" presStyleCnt="4"/>
      <dgm:spPr/>
    </dgm:pt>
    <dgm:pt modelId="{2940ACDD-112C-449E-BAB3-8B9D8DB31574}" type="pres">
      <dgm:prSet presAssocID="{2FA09736-72EF-4578-9691-6A9ED9FCD572}" presName="horz1" presStyleCnt="0"/>
      <dgm:spPr/>
    </dgm:pt>
    <dgm:pt modelId="{684E1642-0F91-460E-A709-84407046E0A4}" type="pres">
      <dgm:prSet presAssocID="{2FA09736-72EF-4578-9691-6A9ED9FCD572}" presName="tx1" presStyleLbl="revTx" presStyleIdx="3" presStyleCnt="4"/>
      <dgm:spPr/>
    </dgm:pt>
    <dgm:pt modelId="{E42C22C1-994F-4C3E-9933-F5F15AD95A1B}" type="pres">
      <dgm:prSet presAssocID="{2FA09736-72EF-4578-9691-6A9ED9FCD572}" presName="vert1" presStyleCnt="0"/>
      <dgm:spPr/>
    </dgm:pt>
  </dgm:ptLst>
  <dgm:cxnLst>
    <dgm:cxn modelId="{9C2ED41C-3B8F-48CE-92E8-00E2C4875257}" type="presOf" srcId="{2E98444E-4A62-4DFE-B11C-7FD61550BD41}" destId="{23F7D12E-9B3A-4187-A8BD-2AD3B6B993E5}" srcOrd="0" destOrd="0" presId="urn:microsoft.com/office/officeart/2008/layout/LinedList"/>
    <dgm:cxn modelId="{FFC8B81D-047E-445A-9B4C-51E034D961FE}" srcId="{2E98444E-4A62-4DFE-B11C-7FD61550BD41}" destId="{BB57531D-4030-475D-B5A6-B4029207FB2F}" srcOrd="0" destOrd="0" parTransId="{B4CF5AAD-7E97-4E3D-AF29-F552BCC81158}" sibTransId="{BED29B18-5563-4F6E-AA60-C01B56C8852D}"/>
    <dgm:cxn modelId="{7C4A7E32-8FF7-4DD5-A113-DDBFBFE057E7}" srcId="{2E98444E-4A62-4DFE-B11C-7FD61550BD41}" destId="{52F0E0E2-0BFE-4B7C-8B2C-123A1E989C19}" srcOrd="2" destOrd="0" parTransId="{C01441CB-1B43-45B1-85AF-6C59033C7164}" sibTransId="{6F6A01EE-C578-4C3B-82FF-CE1254C1A1F7}"/>
    <dgm:cxn modelId="{A4369666-131E-4B93-B3B6-1C8776871C01}" srcId="{2E98444E-4A62-4DFE-B11C-7FD61550BD41}" destId="{A509F031-FF73-4238-A58A-EC14E0E03684}" srcOrd="1" destOrd="0" parTransId="{FD7BE6A3-3370-459D-AEDE-B3B2367B8C8B}" sibTransId="{1AF6EA05-4144-430A-951F-DC220093DBB1}"/>
    <dgm:cxn modelId="{36E6F9BB-D4AF-478C-8081-F866F00D0788}" srcId="{2E98444E-4A62-4DFE-B11C-7FD61550BD41}" destId="{2FA09736-72EF-4578-9691-6A9ED9FCD572}" srcOrd="3" destOrd="0" parTransId="{F366E497-027E-46D7-8DF8-F08F75C489E0}" sibTransId="{89BCB270-C95F-457C-842D-586B279E6122}"/>
    <dgm:cxn modelId="{790C7FBD-A5DA-4CE1-ADDB-2CF5C194E9EF}" type="presOf" srcId="{BB57531D-4030-475D-B5A6-B4029207FB2F}" destId="{338AC6F5-5592-4FB9-8DDE-21978D49EB32}" srcOrd="0" destOrd="0" presId="urn:microsoft.com/office/officeart/2008/layout/LinedList"/>
    <dgm:cxn modelId="{BD572FC7-2FF3-454D-A880-C65DA9B94F96}" type="presOf" srcId="{A509F031-FF73-4238-A58A-EC14E0E03684}" destId="{70699038-5452-4923-A32C-65DAC112165A}" srcOrd="0" destOrd="0" presId="urn:microsoft.com/office/officeart/2008/layout/LinedList"/>
    <dgm:cxn modelId="{A40F2DD5-6739-49CD-BE95-000A55F04911}" type="presOf" srcId="{52F0E0E2-0BFE-4B7C-8B2C-123A1E989C19}" destId="{89740AE1-77F7-4BB6-BBD8-39831774ED34}" srcOrd="0" destOrd="0" presId="urn:microsoft.com/office/officeart/2008/layout/LinedList"/>
    <dgm:cxn modelId="{D07BC8E9-E917-405C-A90C-CA81B274BD38}" type="presOf" srcId="{2FA09736-72EF-4578-9691-6A9ED9FCD572}" destId="{684E1642-0F91-460E-A709-84407046E0A4}" srcOrd="0" destOrd="0" presId="urn:microsoft.com/office/officeart/2008/layout/LinedList"/>
    <dgm:cxn modelId="{CE21C0F5-1088-4D38-B175-C529D634F5DA}" type="presParOf" srcId="{23F7D12E-9B3A-4187-A8BD-2AD3B6B993E5}" destId="{D1F24033-62F2-468E-ABF9-BF4D6DC52C82}" srcOrd="0" destOrd="0" presId="urn:microsoft.com/office/officeart/2008/layout/LinedList"/>
    <dgm:cxn modelId="{7241508E-AD9C-4811-9262-BFEC06125077}" type="presParOf" srcId="{23F7D12E-9B3A-4187-A8BD-2AD3B6B993E5}" destId="{4CB8DACE-A829-45A2-8CEF-48C282A83E42}" srcOrd="1" destOrd="0" presId="urn:microsoft.com/office/officeart/2008/layout/LinedList"/>
    <dgm:cxn modelId="{0FC27428-B302-4ADB-8C28-C02B0F011780}" type="presParOf" srcId="{4CB8DACE-A829-45A2-8CEF-48C282A83E42}" destId="{338AC6F5-5592-4FB9-8DDE-21978D49EB32}" srcOrd="0" destOrd="0" presId="urn:microsoft.com/office/officeart/2008/layout/LinedList"/>
    <dgm:cxn modelId="{36A5B7F6-A14A-4456-B1B2-4B3BF31A17B5}" type="presParOf" srcId="{4CB8DACE-A829-45A2-8CEF-48C282A83E42}" destId="{EB055343-DA00-46DE-B4CB-2A8DBF39DB3E}" srcOrd="1" destOrd="0" presId="urn:microsoft.com/office/officeart/2008/layout/LinedList"/>
    <dgm:cxn modelId="{FCF05C75-306E-4E7D-A630-432CCA68E2F4}" type="presParOf" srcId="{23F7D12E-9B3A-4187-A8BD-2AD3B6B993E5}" destId="{7CBE202D-A5F0-4684-9602-0BC6CBF4C40D}" srcOrd="2" destOrd="0" presId="urn:microsoft.com/office/officeart/2008/layout/LinedList"/>
    <dgm:cxn modelId="{74CE7991-36D5-46CF-92D8-167F03A8AABB}" type="presParOf" srcId="{23F7D12E-9B3A-4187-A8BD-2AD3B6B993E5}" destId="{25B9D25F-F0FA-4AA5-9584-C1CC24166B2D}" srcOrd="3" destOrd="0" presId="urn:microsoft.com/office/officeart/2008/layout/LinedList"/>
    <dgm:cxn modelId="{82CBE3F8-B87E-4E5B-8D5C-F94F725817C5}" type="presParOf" srcId="{25B9D25F-F0FA-4AA5-9584-C1CC24166B2D}" destId="{70699038-5452-4923-A32C-65DAC112165A}" srcOrd="0" destOrd="0" presId="urn:microsoft.com/office/officeart/2008/layout/LinedList"/>
    <dgm:cxn modelId="{55527203-5335-44C7-9C3A-407B17614EE7}" type="presParOf" srcId="{25B9D25F-F0FA-4AA5-9584-C1CC24166B2D}" destId="{F7D732A9-7EEF-4934-8B56-07F649ECBEBD}" srcOrd="1" destOrd="0" presId="urn:microsoft.com/office/officeart/2008/layout/LinedList"/>
    <dgm:cxn modelId="{ED276B28-31DD-420B-857F-34B555F467B4}" type="presParOf" srcId="{23F7D12E-9B3A-4187-A8BD-2AD3B6B993E5}" destId="{018BF35F-BE3F-4541-A919-332811F7DDDF}" srcOrd="4" destOrd="0" presId="urn:microsoft.com/office/officeart/2008/layout/LinedList"/>
    <dgm:cxn modelId="{9AFB0E6D-901E-44B5-82E5-E49B122CDA66}" type="presParOf" srcId="{23F7D12E-9B3A-4187-A8BD-2AD3B6B993E5}" destId="{F081DFAF-2FC4-485A-8D4B-9E5B1D3C729A}" srcOrd="5" destOrd="0" presId="urn:microsoft.com/office/officeart/2008/layout/LinedList"/>
    <dgm:cxn modelId="{26D1B95B-66C3-445E-AC11-3B53E4A72A72}" type="presParOf" srcId="{F081DFAF-2FC4-485A-8D4B-9E5B1D3C729A}" destId="{89740AE1-77F7-4BB6-BBD8-39831774ED34}" srcOrd="0" destOrd="0" presId="urn:microsoft.com/office/officeart/2008/layout/LinedList"/>
    <dgm:cxn modelId="{1FE7DC9A-B580-482E-AE3A-077F3126D4D6}" type="presParOf" srcId="{F081DFAF-2FC4-485A-8D4B-9E5B1D3C729A}" destId="{0E1AB994-17C1-4510-A379-36A4A1EAFD4D}" srcOrd="1" destOrd="0" presId="urn:microsoft.com/office/officeart/2008/layout/LinedList"/>
    <dgm:cxn modelId="{CD49E2A7-9E4C-4885-9B61-580853203104}" type="presParOf" srcId="{23F7D12E-9B3A-4187-A8BD-2AD3B6B993E5}" destId="{F5BDC9DC-8F06-4417-B818-D5FEDB5C788E}" srcOrd="6" destOrd="0" presId="urn:microsoft.com/office/officeart/2008/layout/LinedList"/>
    <dgm:cxn modelId="{FC574097-EFA5-4204-AFDA-A65C3DD5CDE8}" type="presParOf" srcId="{23F7D12E-9B3A-4187-A8BD-2AD3B6B993E5}" destId="{2940ACDD-112C-449E-BAB3-8B9D8DB31574}" srcOrd="7" destOrd="0" presId="urn:microsoft.com/office/officeart/2008/layout/LinedList"/>
    <dgm:cxn modelId="{C697C73B-F175-48B2-88A6-346DEB938CA7}" type="presParOf" srcId="{2940ACDD-112C-449E-BAB3-8B9D8DB31574}" destId="{684E1642-0F91-460E-A709-84407046E0A4}" srcOrd="0" destOrd="0" presId="urn:microsoft.com/office/officeart/2008/layout/LinedList"/>
    <dgm:cxn modelId="{D417F342-52CD-47F8-8897-8C48D6BD6CB4}" type="presParOf" srcId="{2940ACDD-112C-449E-BAB3-8B9D8DB31574}" destId="{E42C22C1-994F-4C3E-9933-F5F15AD95A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F3FB3F-EE6C-4F96-A900-89C79F9AAC4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9A8626F-C911-4F19-87EC-D182D5F06C30}">
      <dgm:prSet/>
      <dgm:spPr/>
      <dgm:t>
        <a:bodyPr/>
        <a:lstStyle/>
        <a:p>
          <a:r>
            <a:rPr lang="cs-CZ"/>
            <a:t>Žáci se učí společně a od sebe navzájem.</a:t>
          </a:r>
          <a:endParaRPr lang="en-US"/>
        </a:p>
      </dgm:t>
    </dgm:pt>
    <dgm:pt modelId="{EEB17ACA-9BF0-4B6F-AA96-B495A6E91A11}" type="parTrans" cxnId="{D75AAD8B-DBFB-4FEA-A88F-21C92B343C1B}">
      <dgm:prSet/>
      <dgm:spPr/>
      <dgm:t>
        <a:bodyPr/>
        <a:lstStyle/>
        <a:p>
          <a:endParaRPr lang="en-US"/>
        </a:p>
      </dgm:t>
    </dgm:pt>
    <dgm:pt modelId="{7D860E16-BF0B-4F8C-A14E-29F3E4AC56A0}" type="sibTrans" cxnId="{D75AAD8B-DBFB-4FEA-A88F-21C92B343C1B}">
      <dgm:prSet/>
      <dgm:spPr/>
      <dgm:t>
        <a:bodyPr/>
        <a:lstStyle/>
        <a:p>
          <a:endParaRPr lang="en-US"/>
        </a:p>
      </dgm:t>
    </dgm:pt>
    <dgm:pt modelId="{13072C67-E8CA-4BBD-977A-1AB9AD7FC027}">
      <dgm:prSet/>
      <dgm:spPr/>
      <dgm:t>
        <a:bodyPr/>
        <a:lstStyle/>
        <a:p>
          <a:r>
            <a:rPr lang="cs-CZ"/>
            <a:t>Kooperativní učení</a:t>
          </a:r>
          <a:endParaRPr lang="en-US"/>
        </a:p>
      </dgm:t>
    </dgm:pt>
    <dgm:pt modelId="{308657CF-379C-4BC5-AAA8-E444D316F13B}" type="parTrans" cxnId="{16F4C60F-7303-4175-B0C8-BECBC3D9557F}">
      <dgm:prSet/>
      <dgm:spPr/>
      <dgm:t>
        <a:bodyPr/>
        <a:lstStyle/>
        <a:p>
          <a:endParaRPr lang="en-US"/>
        </a:p>
      </dgm:t>
    </dgm:pt>
    <dgm:pt modelId="{42AA458F-05F8-4FE9-9F29-B2F405342D02}" type="sibTrans" cxnId="{16F4C60F-7303-4175-B0C8-BECBC3D9557F}">
      <dgm:prSet/>
      <dgm:spPr/>
      <dgm:t>
        <a:bodyPr/>
        <a:lstStyle/>
        <a:p>
          <a:endParaRPr lang="en-US"/>
        </a:p>
      </dgm:t>
    </dgm:pt>
    <dgm:pt modelId="{14A4E707-D8AF-478C-A3CA-12591BD66B4C}">
      <dgm:prSet/>
      <dgm:spPr/>
      <dgm:t>
        <a:bodyPr/>
        <a:lstStyle/>
        <a:p>
          <a:r>
            <a:rPr lang="cs-CZ"/>
            <a:t>Simulace</a:t>
          </a:r>
          <a:endParaRPr lang="en-US"/>
        </a:p>
      </dgm:t>
    </dgm:pt>
    <dgm:pt modelId="{31262281-EE5B-4D2D-9C1D-C5AA5B1CD614}" type="parTrans" cxnId="{BE018318-0B36-4726-9C8A-A55C407C444B}">
      <dgm:prSet/>
      <dgm:spPr/>
      <dgm:t>
        <a:bodyPr/>
        <a:lstStyle/>
        <a:p>
          <a:endParaRPr lang="en-US"/>
        </a:p>
      </dgm:t>
    </dgm:pt>
    <dgm:pt modelId="{D4140879-DF6F-4961-B744-7C9F3C23BB34}" type="sibTrans" cxnId="{BE018318-0B36-4726-9C8A-A55C407C444B}">
      <dgm:prSet/>
      <dgm:spPr/>
      <dgm:t>
        <a:bodyPr/>
        <a:lstStyle/>
        <a:p>
          <a:endParaRPr lang="en-US"/>
        </a:p>
      </dgm:t>
    </dgm:pt>
    <dgm:pt modelId="{E7A25468-46DC-4863-B583-E10C7CB74A43}">
      <dgm:prSet/>
      <dgm:spPr/>
      <dgm:t>
        <a:bodyPr/>
        <a:lstStyle/>
        <a:p>
          <a:r>
            <a:rPr lang="cs-CZ"/>
            <a:t>Hraní rolí</a:t>
          </a:r>
          <a:endParaRPr lang="en-US"/>
        </a:p>
      </dgm:t>
    </dgm:pt>
    <dgm:pt modelId="{370FBBBD-61AA-4D49-9DCB-963A723CBEB6}" type="parTrans" cxnId="{A04B8561-28A6-416E-82C4-90F10141AA75}">
      <dgm:prSet/>
      <dgm:spPr/>
      <dgm:t>
        <a:bodyPr/>
        <a:lstStyle/>
        <a:p>
          <a:endParaRPr lang="en-US"/>
        </a:p>
      </dgm:t>
    </dgm:pt>
    <dgm:pt modelId="{14E1BF29-402C-4DC3-8444-A86FB1E0F7C2}" type="sibTrans" cxnId="{A04B8561-28A6-416E-82C4-90F10141AA75}">
      <dgm:prSet/>
      <dgm:spPr/>
      <dgm:t>
        <a:bodyPr/>
        <a:lstStyle/>
        <a:p>
          <a:endParaRPr lang="en-US"/>
        </a:p>
      </dgm:t>
    </dgm:pt>
    <dgm:pt modelId="{C910172D-2710-458C-8A8E-E5666B3EA5F5}" type="pres">
      <dgm:prSet presAssocID="{CCF3FB3F-EE6C-4F96-A900-89C79F9AAC4D}" presName="vert0" presStyleCnt="0">
        <dgm:presLayoutVars>
          <dgm:dir/>
          <dgm:animOne val="branch"/>
          <dgm:animLvl val="lvl"/>
        </dgm:presLayoutVars>
      </dgm:prSet>
      <dgm:spPr/>
    </dgm:pt>
    <dgm:pt modelId="{F8251A0D-05C1-4C9A-8F8D-C4171588A81B}" type="pres">
      <dgm:prSet presAssocID="{79A8626F-C911-4F19-87EC-D182D5F06C30}" presName="thickLine" presStyleLbl="alignNode1" presStyleIdx="0" presStyleCnt="4"/>
      <dgm:spPr/>
    </dgm:pt>
    <dgm:pt modelId="{FB9EFDA0-6657-48F6-A1F9-ED8F3D5416C6}" type="pres">
      <dgm:prSet presAssocID="{79A8626F-C911-4F19-87EC-D182D5F06C30}" presName="horz1" presStyleCnt="0"/>
      <dgm:spPr/>
    </dgm:pt>
    <dgm:pt modelId="{62C6DEAB-5DE6-4A5F-BF08-C52E54C044C1}" type="pres">
      <dgm:prSet presAssocID="{79A8626F-C911-4F19-87EC-D182D5F06C30}" presName="tx1" presStyleLbl="revTx" presStyleIdx="0" presStyleCnt="4"/>
      <dgm:spPr/>
    </dgm:pt>
    <dgm:pt modelId="{3B242F20-4EFF-471B-B537-6B6EEAE84ECD}" type="pres">
      <dgm:prSet presAssocID="{79A8626F-C911-4F19-87EC-D182D5F06C30}" presName="vert1" presStyleCnt="0"/>
      <dgm:spPr/>
    </dgm:pt>
    <dgm:pt modelId="{D7D6B97B-33AB-426C-9F8F-903273DA344B}" type="pres">
      <dgm:prSet presAssocID="{13072C67-E8CA-4BBD-977A-1AB9AD7FC027}" presName="thickLine" presStyleLbl="alignNode1" presStyleIdx="1" presStyleCnt="4"/>
      <dgm:spPr/>
    </dgm:pt>
    <dgm:pt modelId="{5C21163F-DB62-49B8-B7FB-F57368FFC7E7}" type="pres">
      <dgm:prSet presAssocID="{13072C67-E8CA-4BBD-977A-1AB9AD7FC027}" presName="horz1" presStyleCnt="0"/>
      <dgm:spPr/>
    </dgm:pt>
    <dgm:pt modelId="{3BFC95B9-402A-4B2B-89F8-5233360B5493}" type="pres">
      <dgm:prSet presAssocID="{13072C67-E8CA-4BBD-977A-1AB9AD7FC027}" presName="tx1" presStyleLbl="revTx" presStyleIdx="1" presStyleCnt="4"/>
      <dgm:spPr/>
    </dgm:pt>
    <dgm:pt modelId="{67992E65-2EEF-4948-A47D-1CD9946CCA9F}" type="pres">
      <dgm:prSet presAssocID="{13072C67-E8CA-4BBD-977A-1AB9AD7FC027}" presName="vert1" presStyleCnt="0"/>
      <dgm:spPr/>
    </dgm:pt>
    <dgm:pt modelId="{CF74882A-61C0-4F62-99F9-826D2302ACC3}" type="pres">
      <dgm:prSet presAssocID="{14A4E707-D8AF-478C-A3CA-12591BD66B4C}" presName="thickLine" presStyleLbl="alignNode1" presStyleIdx="2" presStyleCnt="4"/>
      <dgm:spPr/>
    </dgm:pt>
    <dgm:pt modelId="{C620A5F0-24D5-4976-9A54-935703EAA9DF}" type="pres">
      <dgm:prSet presAssocID="{14A4E707-D8AF-478C-A3CA-12591BD66B4C}" presName="horz1" presStyleCnt="0"/>
      <dgm:spPr/>
    </dgm:pt>
    <dgm:pt modelId="{783F191E-D6D2-4BBF-BD74-09C32D4CE89A}" type="pres">
      <dgm:prSet presAssocID="{14A4E707-D8AF-478C-A3CA-12591BD66B4C}" presName="tx1" presStyleLbl="revTx" presStyleIdx="2" presStyleCnt="4"/>
      <dgm:spPr/>
    </dgm:pt>
    <dgm:pt modelId="{D52756E2-5F03-4459-AD51-939C8FD3D495}" type="pres">
      <dgm:prSet presAssocID="{14A4E707-D8AF-478C-A3CA-12591BD66B4C}" presName="vert1" presStyleCnt="0"/>
      <dgm:spPr/>
    </dgm:pt>
    <dgm:pt modelId="{806675BE-D030-457C-B845-F0FB35099A33}" type="pres">
      <dgm:prSet presAssocID="{E7A25468-46DC-4863-B583-E10C7CB74A43}" presName="thickLine" presStyleLbl="alignNode1" presStyleIdx="3" presStyleCnt="4"/>
      <dgm:spPr/>
    </dgm:pt>
    <dgm:pt modelId="{9C225B88-4E99-42DC-8812-324438044CFD}" type="pres">
      <dgm:prSet presAssocID="{E7A25468-46DC-4863-B583-E10C7CB74A43}" presName="horz1" presStyleCnt="0"/>
      <dgm:spPr/>
    </dgm:pt>
    <dgm:pt modelId="{B42A8BF5-A493-4DFF-876E-F7FD9908E980}" type="pres">
      <dgm:prSet presAssocID="{E7A25468-46DC-4863-B583-E10C7CB74A43}" presName="tx1" presStyleLbl="revTx" presStyleIdx="3" presStyleCnt="4"/>
      <dgm:spPr/>
    </dgm:pt>
    <dgm:pt modelId="{FDB6BCC8-EBD6-4ED7-B7F5-DF7023A92AD9}" type="pres">
      <dgm:prSet presAssocID="{E7A25468-46DC-4863-B583-E10C7CB74A43}" presName="vert1" presStyleCnt="0"/>
      <dgm:spPr/>
    </dgm:pt>
  </dgm:ptLst>
  <dgm:cxnLst>
    <dgm:cxn modelId="{16F4C60F-7303-4175-B0C8-BECBC3D9557F}" srcId="{CCF3FB3F-EE6C-4F96-A900-89C79F9AAC4D}" destId="{13072C67-E8CA-4BBD-977A-1AB9AD7FC027}" srcOrd="1" destOrd="0" parTransId="{308657CF-379C-4BC5-AAA8-E444D316F13B}" sibTransId="{42AA458F-05F8-4FE9-9F29-B2F405342D02}"/>
    <dgm:cxn modelId="{BE018318-0B36-4726-9C8A-A55C407C444B}" srcId="{CCF3FB3F-EE6C-4F96-A900-89C79F9AAC4D}" destId="{14A4E707-D8AF-478C-A3CA-12591BD66B4C}" srcOrd="2" destOrd="0" parTransId="{31262281-EE5B-4D2D-9C1D-C5AA5B1CD614}" sibTransId="{D4140879-DF6F-4961-B744-7C9F3C23BB34}"/>
    <dgm:cxn modelId="{A04B8561-28A6-416E-82C4-90F10141AA75}" srcId="{CCF3FB3F-EE6C-4F96-A900-89C79F9AAC4D}" destId="{E7A25468-46DC-4863-B583-E10C7CB74A43}" srcOrd="3" destOrd="0" parTransId="{370FBBBD-61AA-4D49-9DCB-963A723CBEB6}" sibTransId="{14E1BF29-402C-4DC3-8444-A86FB1E0F7C2}"/>
    <dgm:cxn modelId="{07746551-6098-4830-AFC0-60C621E26083}" type="presOf" srcId="{79A8626F-C911-4F19-87EC-D182D5F06C30}" destId="{62C6DEAB-5DE6-4A5F-BF08-C52E54C044C1}" srcOrd="0" destOrd="0" presId="urn:microsoft.com/office/officeart/2008/layout/LinedList"/>
    <dgm:cxn modelId="{DC13C174-C72C-4AA0-B03E-15C10326C6D3}" type="presOf" srcId="{E7A25468-46DC-4863-B583-E10C7CB74A43}" destId="{B42A8BF5-A493-4DFF-876E-F7FD9908E980}" srcOrd="0" destOrd="0" presId="urn:microsoft.com/office/officeart/2008/layout/LinedList"/>
    <dgm:cxn modelId="{7ABD5B59-4F54-4BEB-BBE5-63034FED202B}" type="presOf" srcId="{14A4E707-D8AF-478C-A3CA-12591BD66B4C}" destId="{783F191E-D6D2-4BBF-BD74-09C32D4CE89A}" srcOrd="0" destOrd="0" presId="urn:microsoft.com/office/officeart/2008/layout/LinedList"/>
    <dgm:cxn modelId="{D75AAD8B-DBFB-4FEA-A88F-21C92B343C1B}" srcId="{CCF3FB3F-EE6C-4F96-A900-89C79F9AAC4D}" destId="{79A8626F-C911-4F19-87EC-D182D5F06C30}" srcOrd="0" destOrd="0" parTransId="{EEB17ACA-9BF0-4B6F-AA96-B495A6E91A11}" sibTransId="{7D860E16-BF0B-4F8C-A14E-29F3E4AC56A0}"/>
    <dgm:cxn modelId="{BD0EE391-0082-43FF-A416-6435235AEFF3}" type="presOf" srcId="{CCF3FB3F-EE6C-4F96-A900-89C79F9AAC4D}" destId="{C910172D-2710-458C-8A8E-E5666B3EA5F5}" srcOrd="0" destOrd="0" presId="urn:microsoft.com/office/officeart/2008/layout/LinedList"/>
    <dgm:cxn modelId="{4C4291A3-B744-4606-9E7A-86B51B351430}" type="presOf" srcId="{13072C67-E8CA-4BBD-977A-1AB9AD7FC027}" destId="{3BFC95B9-402A-4B2B-89F8-5233360B5493}" srcOrd="0" destOrd="0" presId="urn:microsoft.com/office/officeart/2008/layout/LinedList"/>
    <dgm:cxn modelId="{0B612402-7132-4C41-B8D9-BBAD121D43BE}" type="presParOf" srcId="{C910172D-2710-458C-8A8E-E5666B3EA5F5}" destId="{F8251A0D-05C1-4C9A-8F8D-C4171588A81B}" srcOrd="0" destOrd="0" presId="urn:microsoft.com/office/officeart/2008/layout/LinedList"/>
    <dgm:cxn modelId="{E5A9FFC7-790E-4746-9F3D-335AB5928F2D}" type="presParOf" srcId="{C910172D-2710-458C-8A8E-E5666B3EA5F5}" destId="{FB9EFDA0-6657-48F6-A1F9-ED8F3D5416C6}" srcOrd="1" destOrd="0" presId="urn:microsoft.com/office/officeart/2008/layout/LinedList"/>
    <dgm:cxn modelId="{7E2025FE-4117-40AB-A00C-6D46F47814F1}" type="presParOf" srcId="{FB9EFDA0-6657-48F6-A1F9-ED8F3D5416C6}" destId="{62C6DEAB-5DE6-4A5F-BF08-C52E54C044C1}" srcOrd="0" destOrd="0" presId="urn:microsoft.com/office/officeart/2008/layout/LinedList"/>
    <dgm:cxn modelId="{FC2E0D48-3C1E-433F-9663-AD7AA51D19DC}" type="presParOf" srcId="{FB9EFDA0-6657-48F6-A1F9-ED8F3D5416C6}" destId="{3B242F20-4EFF-471B-B537-6B6EEAE84ECD}" srcOrd="1" destOrd="0" presId="urn:microsoft.com/office/officeart/2008/layout/LinedList"/>
    <dgm:cxn modelId="{AADDAB0B-3999-4B8E-BA4A-3CF6C04847D4}" type="presParOf" srcId="{C910172D-2710-458C-8A8E-E5666B3EA5F5}" destId="{D7D6B97B-33AB-426C-9F8F-903273DA344B}" srcOrd="2" destOrd="0" presId="urn:microsoft.com/office/officeart/2008/layout/LinedList"/>
    <dgm:cxn modelId="{75ACE4C1-6A73-493E-9F49-CC330FC70FC7}" type="presParOf" srcId="{C910172D-2710-458C-8A8E-E5666B3EA5F5}" destId="{5C21163F-DB62-49B8-B7FB-F57368FFC7E7}" srcOrd="3" destOrd="0" presId="urn:microsoft.com/office/officeart/2008/layout/LinedList"/>
    <dgm:cxn modelId="{92C8FACB-7AE0-46E8-8661-FBA417D9A711}" type="presParOf" srcId="{5C21163F-DB62-49B8-B7FB-F57368FFC7E7}" destId="{3BFC95B9-402A-4B2B-89F8-5233360B5493}" srcOrd="0" destOrd="0" presId="urn:microsoft.com/office/officeart/2008/layout/LinedList"/>
    <dgm:cxn modelId="{FD10B2A4-3427-4112-BBE7-7F50A4091776}" type="presParOf" srcId="{5C21163F-DB62-49B8-B7FB-F57368FFC7E7}" destId="{67992E65-2EEF-4948-A47D-1CD9946CCA9F}" srcOrd="1" destOrd="0" presId="urn:microsoft.com/office/officeart/2008/layout/LinedList"/>
    <dgm:cxn modelId="{98364417-C7B0-4EE1-84B4-FFF1E52FC9F6}" type="presParOf" srcId="{C910172D-2710-458C-8A8E-E5666B3EA5F5}" destId="{CF74882A-61C0-4F62-99F9-826D2302ACC3}" srcOrd="4" destOrd="0" presId="urn:microsoft.com/office/officeart/2008/layout/LinedList"/>
    <dgm:cxn modelId="{7D25BF9E-B6AD-414E-9E8D-8BBF7951B775}" type="presParOf" srcId="{C910172D-2710-458C-8A8E-E5666B3EA5F5}" destId="{C620A5F0-24D5-4976-9A54-935703EAA9DF}" srcOrd="5" destOrd="0" presId="urn:microsoft.com/office/officeart/2008/layout/LinedList"/>
    <dgm:cxn modelId="{2044EEAB-C8ED-49FE-9543-263B3728A755}" type="presParOf" srcId="{C620A5F0-24D5-4976-9A54-935703EAA9DF}" destId="{783F191E-D6D2-4BBF-BD74-09C32D4CE89A}" srcOrd="0" destOrd="0" presId="urn:microsoft.com/office/officeart/2008/layout/LinedList"/>
    <dgm:cxn modelId="{D45844E2-101D-4D63-B0ED-6D7A5D1675DB}" type="presParOf" srcId="{C620A5F0-24D5-4976-9A54-935703EAA9DF}" destId="{D52756E2-5F03-4459-AD51-939C8FD3D495}" srcOrd="1" destOrd="0" presId="urn:microsoft.com/office/officeart/2008/layout/LinedList"/>
    <dgm:cxn modelId="{14596D3D-24CB-4AB6-8846-4149BFE873D8}" type="presParOf" srcId="{C910172D-2710-458C-8A8E-E5666B3EA5F5}" destId="{806675BE-D030-457C-B845-F0FB35099A33}" srcOrd="6" destOrd="0" presId="urn:microsoft.com/office/officeart/2008/layout/LinedList"/>
    <dgm:cxn modelId="{5A444948-B1B7-472F-AF1E-864F5111B177}" type="presParOf" srcId="{C910172D-2710-458C-8A8E-E5666B3EA5F5}" destId="{9C225B88-4E99-42DC-8812-324438044CFD}" srcOrd="7" destOrd="0" presId="urn:microsoft.com/office/officeart/2008/layout/LinedList"/>
    <dgm:cxn modelId="{5D435D3D-13CE-44FA-9E53-FCD207E40CD8}" type="presParOf" srcId="{9C225B88-4E99-42DC-8812-324438044CFD}" destId="{B42A8BF5-A493-4DFF-876E-F7FD9908E980}" srcOrd="0" destOrd="0" presId="urn:microsoft.com/office/officeart/2008/layout/LinedList"/>
    <dgm:cxn modelId="{31B5E269-6793-4256-AEBC-2432B41C5098}" type="presParOf" srcId="{9C225B88-4E99-42DC-8812-324438044CFD}" destId="{FDB6BCC8-EBD6-4ED7-B7F5-DF7023A92A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6EC4F7-88D4-46AC-9563-EA732DA168D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BD50A02-A2CD-4138-A601-8152390D5132}">
      <dgm:prSet/>
      <dgm:spPr/>
      <dgm:t>
        <a:bodyPr/>
        <a:lstStyle/>
        <a:p>
          <a:r>
            <a:rPr lang="cs-CZ"/>
            <a:t>1.1.1. Vyprávění</a:t>
          </a:r>
          <a:endParaRPr lang="en-US"/>
        </a:p>
      </dgm:t>
    </dgm:pt>
    <dgm:pt modelId="{ED317A7E-1CD7-4503-8257-7D41EA04D6B8}" type="parTrans" cxnId="{528685E2-5472-4990-B8B5-0945C8DE8386}">
      <dgm:prSet/>
      <dgm:spPr/>
      <dgm:t>
        <a:bodyPr/>
        <a:lstStyle/>
        <a:p>
          <a:endParaRPr lang="en-US"/>
        </a:p>
      </dgm:t>
    </dgm:pt>
    <dgm:pt modelId="{A11381A5-85DC-4778-AE0B-B85F381C10F1}" type="sibTrans" cxnId="{528685E2-5472-4990-B8B5-0945C8DE8386}">
      <dgm:prSet/>
      <dgm:spPr/>
      <dgm:t>
        <a:bodyPr/>
        <a:lstStyle/>
        <a:p>
          <a:endParaRPr lang="en-US"/>
        </a:p>
      </dgm:t>
    </dgm:pt>
    <dgm:pt modelId="{B0771213-FCAB-4E60-B602-2EFEBC1E5441}">
      <dgm:prSet/>
      <dgm:spPr/>
      <dgm:t>
        <a:bodyPr/>
        <a:lstStyle/>
        <a:p>
          <a:r>
            <a:rPr lang="cs-CZ"/>
            <a:t>1.1.2. Vysvětlování</a:t>
          </a:r>
          <a:endParaRPr lang="en-US"/>
        </a:p>
      </dgm:t>
    </dgm:pt>
    <dgm:pt modelId="{0E169CC6-B08E-475C-8F0F-96EFF29F6CDA}" type="parTrans" cxnId="{F1E6275F-F440-4590-B0F2-8458F27DBBAD}">
      <dgm:prSet/>
      <dgm:spPr/>
      <dgm:t>
        <a:bodyPr/>
        <a:lstStyle/>
        <a:p>
          <a:endParaRPr lang="en-US"/>
        </a:p>
      </dgm:t>
    </dgm:pt>
    <dgm:pt modelId="{53958759-AABC-4E7E-97BE-299465675A6C}" type="sibTrans" cxnId="{F1E6275F-F440-4590-B0F2-8458F27DBBAD}">
      <dgm:prSet/>
      <dgm:spPr/>
      <dgm:t>
        <a:bodyPr/>
        <a:lstStyle/>
        <a:p>
          <a:endParaRPr lang="en-US"/>
        </a:p>
      </dgm:t>
    </dgm:pt>
    <dgm:pt modelId="{D32C673D-E2C1-4B01-BAED-12AEF68FEA1B}">
      <dgm:prSet/>
      <dgm:spPr/>
      <dgm:t>
        <a:bodyPr/>
        <a:lstStyle/>
        <a:p>
          <a:r>
            <a:rPr lang="cs-CZ"/>
            <a:t>1.1.3. Přednáška</a:t>
          </a:r>
          <a:endParaRPr lang="en-US"/>
        </a:p>
      </dgm:t>
    </dgm:pt>
    <dgm:pt modelId="{F682E228-72DE-40F7-8BF7-09DF133AE253}" type="parTrans" cxnId="{0A527E4D-7FF4-4E1A-AC5D-868CD9BB29E6}">
      <dgm:prSet/>
      <dgm:spPr/>
      <dgm:t>
        <a:bodyPr/>
        <a:lstStyle/>
        <a:p>
          <a:endParaRPr lang="en-US"/>
        </a:p>
      </dgm:t>
    </dgm:pt>
    <dgm:pt modelId="{084F51F8-4B39-4407-B3ED-1040B123441B}" type="sibTrans" cxnId="{0A527E4D-7FF4-4E1A-AC5D-868CD9BB29E6}">
      <dgm:prSet/>
      <dgm:spPr/>
      <dgm:t>
        <a:bodyPr/>
        <a:lstStyle/>
        <a:p>
          <a:endParaRPr lang="en-US"/>
        </a:p>
      </dgm:t>
    </dgm:pt>
    <dgm:pt modelId="{AB8EAFF4-9E64-4F7E-A46A-6BE6B691E63E}">
      <dgm:prSet/>
      <dgm:spPr/>
      <dgm:t>
        <a:bodyPr/>
        <a:lstStyle/>
        <a:p>
          <a:r>
            <a:rPr lang="cs-CZ"/>
            <a:t>1.1.4. Práce s textem</a:t>
          </a:r>
          <a:endParaRPr lang="en-US"/>
        </a:p>
      </dgm:t>
    </dgm:pt>
    <dgm:pt modelId="{BEC574BE-1E55-4A1E-8AE7-520D8329413E}" type="parTrans" cxnId="{2FE4539C-DEF6-4300-8E72-443407F061FC}">
      <dgm:prSet/>
      <dgm:spPr/>
      <dgm:t>
        <a:bodyPr/>
        <a:lstStyle/>
        <a:p>
          <a:endParaRPr lang="en-US"/>
        </a:p>
      </dgm:t>
    </dgm:pt>
    <dgm:pt modelId="{F43AA520-BCE7-4F32-9BF9-C9C692BEB03F}" type="sibTrans" cxnId="{2FE4539C-DEF6-4300-8E72-443407F061FC}">
      <dgm:prSet/>
      <dgm:spPr/>
      <dgm:t>
        <a:bodyPr/>
        <a:lstStyle/>
        <a:p>
          <a:endParaRPr lang="en-US"/>
        </a:p>
      </dgm:t>
    </dgm:pt>
    <dgm:pt modelId="{2937EDC1-65F5-4973-9979-79C9DD15FE0D}">
      <dgm:prSet/>
      <dgm:spPr/>
      <dgm:t>
        <a:bodyPr/>
        <a:lstStyle/>
        <a:p>
          <a:r>
            <a:rPr lang="cs-CZ"/>
            <a:t>1.1.5. Rozhovor</a:t>
          </a:r>
          <a:endParaRPr lang="en-US"/>
        </a:p>
      </dgm:t>
    </dgm:pt>
    <dgm:pt modelId="{0E40C4CA-8C57-409A-A909-5F6A7C9E0A5B}" type="parTrans" cxnId="{49F03480-F913-43D7-BE40-D0F3E334617E}">
      <dgm:prSet/>
      <dgm:spPr/>
      <dgm:t>
        <a:bodyPr/>
        <a:lstStyle/>
        <a:p>
          <a:endParaRPr lang="en-US"/>
        </a:p>
      </dgm:t>
    </dgm:pt>
    <dgm:pt modelId="{AD7BBA3C-DAC6-424C-AD05-FB72AD7BB0B0}" type="sibTrans" cxnId="{49F03480-F913-43D7-BE40-D0F3E334617E}">
      <dgm:prSet/>
      <dgm:spPr/>
      <dgm:t>
        <a:bodyPr/>
        <a:lstStyle/>
        <a:p>
          <a:endParaRPr lang="en-US"/>
        </a:p>
      </dgm:t>
    </dgm:pt>
    <dgm:pt modelId="{E72DAD61-A8B9-4532-A7BE-E5198F89D09F}" type="pres">
      <dgm:prSet presAssocID="{D86EC4F7-88D4-46AC-9563-EA732DA168DC}" presName="diagram" presStyleCnt="0">
        <dgm:presLayoutVars>
          <dgm:dir/>
          <dgm:resizeHandles val="exact"/>
        </dgm:presLayoutVars>
      </dgm:prSet>
      <dgm:spPr/>
    </dgm:pt>
    <dgm:pt modelId="{7F531770-E175-4845-9C97-1938B5968204}" type="pres">
      <dgm:prSet presAssocID="{1BD50A02-A2CD-4138-A601-8152390D5132}" presName="node" presStyleLbl="node1" presStyleIdx="0" presStyleCnt="5">
        <dgm:presLayoutVars>
          <dgm:bulletEnabled val="1"/>
        </dgm:presLayoutVars>
      </dgm:prSet>
      <dgm:spPr/>
    </dgm:pt>
    <dgm:pt modelId="{23C63873-CFE7-4344-9CA1-C08CCE23A4D1}" type="pres">
      <dgm:prSet presAssocID="{A11381A5-85DC-4778-AE0B-B85F381C10F1}" presName="sibTrans" presStyleCnt="0"/>
      <dgm:spPr/>
    </dgm:pt>
    <dgm:pt modelId="{87E322E6-D181-4CA7-A5D9-AA6417F14980}" type="pres">
      <dgm:prSet presAssocID="{B0771213-FCAB-4E60-B602-2EFEBC1E5441}" presName="node" presStyleLbl="node1" presStyleIdx="1" presStyleCnt="5">
        <dgm:presLayoutVars>
          <dgm:bulletEnabled val="1"/>
        </dgm:presLayoutVars>
      </dgm:prSet>
      <dgm:spPr/>
    </dgm:pt>
    <dgm:pt modelId="{4C43EEF1-AD62-497D-8205-DC173B6A5549}" type="pres">
      <dgm:prSet presAssocID="{53958759-AABC-4E7E-97BE-299465675A6C}" presName="sibTrans" presStyleCnt="0"/>
      <dgm:spPr/>
    </dgm:pt>
    <dgm:pt modelId="{93E4216D-16EB-43F1-BC5A-512C2442332A}" type="pres">
      <dgm:prSet presAssocID="{D32C673D-E2C1-4B01-BAED-12AEF68FEA1B}" presName="node" presStyleLbl="node1" presStyleIdx="2" presStyleCnt="5">
        <dgm:presLayoutVars>
          <dgm:bulletEnabled val="1"/>
        </dgm:presLayoutVars>
      </dgm:prSet>
      <dgm:spPr/>
    </dgm:pt>
    <dgm:pt modelId="{97BFA861-F22E-4251-AE5B-1861B6423D40}" type="pres">
      <dgm:prSet presAssocID="{084F51F8-4B39-4407-B3ED-1040B123441B}" presName="sibTrans" presStyleCnt="0"/>
      <dgm:spPr/>
    </dgm:pt>
    <dgm:pt modelId="{9B1DF7CD-E77B-4035-8BBC-9AF2FB690B27}" type="pres">
      <dgm:prSet presAssocID="{AB8EAFF4-9E64-4F7E-A46A-6BE6B691E63E}" presName="node" presStyleLbl="node1" presStyleIdx="3" presStyleCnt="5">
        <dgm:presLayoutVars>
          <dgm:bulletEnabled val="1"/>
        </dgm:presLayoutVars>
      </dgm:prSet>
      <dgm:spPr/>
    </dgm:pt>
    <dgm:pt modelId="{CD9CC98F-C7D3-4D60-B5CD-555A334DCBB3}" type="pres">
      <dgm:prSet presAssocID="{F43AA520-BCE7-4F32-9BF9-C9C692BEB03F}" presName="sibTrans" presStyleCnt="0"/>
      <dgm:spPr/>
    </dgm:pt>
    <dgm:pt modelId="{23EE8F88-A80D-4626-832F-E531EA8AD766}" type="pres">
      <dgm:prSet presAssocID="{2937EDC1-65F5-4973-9979-79C9DD15FE0D}" presName="node" presStyleLbl="node1" presStyleIdx="4" presStyleCnt="5">
        <dgm:presLayoutVars>
          <dgm:bulletEnabled val="1"/>
        </dgm:presLayoutVars>
      </dgm:prSet>
      <dgm:spPr/>
    </dgm:pt>
  </dgm:ptLst>
  <dgm:cxnLst>
    <dgm:cxn modelId="{F1E6275F-F440-4590-B0F2-8458F27DBBAD}" srcId="{D86EC4F7-88D4-46AC-9563-EA732DA168DC}" destId="{B0771213-FCAB-4E60-B602-2EFEBC1E5441}" srcOrd="1" destOrd="0" parTransId="{0E169CC6-B08E-475C-8F0F-96EFF29F6CDA}" sibTransId="{53958759-AABC-4E7E-97BE-299465675A6C}"/>
    <dgm:cxn modelId="{EA68E345-CF7A-460F-8E61-D5AC2CFCC487}" type="presOf" srcId="{2937EDC1-65F5-4973-9979-79C9DD15FE0D}" destId="{23EE8F88-A80D-4626-832F-E531EA8AD766}" srcOrd="0" destOrd="0" presId="urn:microsoft.com/office/officeart/2005/8/layout/default"/>
    <dgm:cxn modelId="{C0A7E56B-52E3-4B7B-A928-2B84C297FDCD}" type="presOf" srcId="{1BD50A02-A2CD-4138-A601-8152390D5132}" destId="{7F531770-E175-4845-9C97-1938B5968204}" srcOrd="0" destOrd="0" presId="urn:microsoft.com/office/officeart/2005/8/layout/default"/>
    <dgm:cxn modelId="{0A527E4D-7FF4-4E1A-AC5D-868CD9BB29E6}" srcId="{D86EC4F7-88D4-46AC-9563-EA732DA168DC}" destId="{D32C673D-E2C1-4B01-BAED-12AEF68FEA1B}" srcOrd="2" destOrd="0" parTransId="{F682E228-72DE-40F7-8BF7-09DF133AE253}" sibTransId="{084F51F8-4B39-4407-B3ED-1040B123441B}"/>
    <dgm:cxn modelId="{89CC0350-4BA5-4D8B-811A-FFF018DF7C56}" type="presOf" srcId="{B0771213-FCAB-4E60-B602-2EFEBC1E5441}" destId="{87E322E6-D181-4CA7-A5D9-AA6417F14980}" srcOrd="0" destOrd="0" presId="urn:microsoft.com/office/officeart/2005/8/layout/default"/>
    <dgm:cxn modelId="{3784017F-046F-4967-81F5-3B07B0F5064C}" type="presOf" srcId="{AB8EAFF4-9E64-4F7E-A46A-6BE6B691E63E}" destId="{9B1DF7CD-E77B-4035-8BBC-9AF2FB690B27}" srcOrd="0" destOrd="0" presId="urn:microsoft.com/office/officeart/2005/8/layout/default"/>
    <dgm:cxn modelId="{49F03480-F913-43D7-BE40-D0F3E334617E}" srcId="{D86EC4F7-88D4-46AC-9563-EA732DA168DC}" destId="{2937EDC1-65F5-4973-9979-79C9DD15FE0D}" srcOrd="4" destOrd="0" parTransId="{0E40C4CA-8C57-409A-A909-5F6A7C9E0A5B}" sibTransId="{AD7BBA3C-DAC6-424C-AD05-FB72AD7BB0B0}"/>
    <dgm:cxn modelId="{2FE4539C-DEF6-4300-8E72-443407F061FC}" srcId="{D86EC4F7-88D4-46AC-9563-EA732DA168DC}" destId="{AB8EAFF4-9E64-4F7E-A46A-6BE6B691E63E}" srcOrd="3" destOrd="0" parTransId="{BEC574BE-1E55-4A1E-8AE7-520D8329413E}" sibTransId="{F43AA520-BCE7-4F32-9BF9-C9C692BEB03F}"/>
    <dgm:cxn modelId="{BFA0B9AF-8D4B-45F5-AEF0-59775A858F1A}" type="presOf" srcId="{D32C673D-E2C1-4B01-BAED-12AEF68FEA1B}" destId="{93E4216D-16EB-43F1-BC5A-512C2442332A}" srcOrd="0" destOrd="0" presId="urn:microsoft.com/office/officeart/2005/8/layout/default"/>
    <dgm:cxn modelId="{36D1D8B1-0528-4FF8-B5DF-12D79276EC8D}" type="presOf" srcId="{D86EC4F7-88D4-46AC-9563-EA732DA168DC}" destId="{E72DAD61-A8B9-4532-A7BE-E5198F89D09F}" srcOrd="0" destOrd="0" presId="urn:microsoft.com/office/officeart/2005/8/layout/default"/>
    <dgm:cxn modelId="{528685E2-5472-4990-B8B5-0945C8DE8386}" srcId="{D86EC4F7-88D4-46AC-9563-EA732DA168DC}" destId="{1BD50A02-A2CD-4138-A601-8152390D5132}" srcOrd="0" destOrd="0" parTransId="{ED317A7E-1CD7-4503-8257-7D41EA04D6B8}" sibTransId="{A11381A5-85DC-4778-AE0B-B85F381C10F1}"/>
    <dgm:cxn modelId="{EF429117-C045-4C35-B7A2-0E8E0C684F7E}" type="presParOf" srcId="{E72DAD61-A8B9-4532-A7BE-E5198F89D09F}" destId="{7F531770-E175-4845-9C97-1938B5968204}" srcOrd="0" destOrd="0" presId="urn:microsoft.com/office/officeart/2005/8/layout/default"/>
    <dgm:cxn modelId="{0AA3EE29-B2A2-43DE-9DD7-C7216DF6BDE4}" type="presParOf" srcId="{E72DAD61-A8B9-4532-A7BE-E5198F89D09F}" destId="{23C63873-CFE7-4344-9CA1-C08CCE23A4D1}" srcOrd="1" destOrd="0" presId="urn:microsoft.com/office/officeart/2005/8/layout/default"/>
    <dgm:cxn modelId="{5D1ABF36-AC40-4E87-865B-582A9ADB3BF3}" type="presParOf" srcId="{E72DAD61-A8B9-4532-A7BE-E5198F89D09F}" destId="{87E322E6-D181-4CA7-A5D9-AA6417F14980}" srcOrd="2" destOrd="0" presId="urn:microsoft.com/office/officeart/2005/8/layout/default"/>
    <dgm:cxn modelId="{E5E60230-04E6-4A8D-905E-4B5E30A088A4}" type="presParOf" srcId="{E72DAD61-A8B9-4532-A7BE-E5198F89D09F}" destId="{4C43EEF1-AD62-497D-8205-DC173B6A5549}" srcOrd="3" destOrd="0" presId="urn:microsoft.com/office/officeart/2005/8/layout/default"/>
    <dgm:cxn modelId="{EA157275-CA8E-430B-BD90-4B6187C8DB3E}" type="presParOf" srcId="{E72DAD61-A8B9-4532-A7BE-E5198F89D09F}" destId="{93E4216D-16EB-43F1-BC5A-512C2442332A}" srcOrd="4" destOrd="0" presId="urn:microsoft.com/office/officeart/2005/8/layout/default"/>
    <dgm:cxn modelId="{00F1FC76-2394-41AA-ACC7-D66055CA7842}" type="presParOf" srcId="{E72DAD61-A8B9-4532-A7BE-E5198F89D09F}" destId="{97BFA861-F22E-4251-AE5B-1861B6423D40}" srcOrd="5" destOrd="0" presId="urn:microsoft.com/office/officeart/2005/8/layout/default"/>
    <dgm:cxn modelId="{92F40061-4996-42F6-9C9D-3D9838A26F2D}" type="presParOf" srcId="{E72DAD61-A8B9-4532-A7BE-E5198F89D09F}" destId="{9B1DF7CD-E77B-4035-8BBC-9AF2FB690B27}" srcOrd="6" destOrd="0" presId="urn:microsoft.com/office/officeart/2005/8/layout/default"/>
    <dgm:cxn modelId="{E187D601-B873-4C74-BFD4-C1E772F8AB90}" type="presParOf" srcId="{E72DAD61-A8B9-4532-A7BE-E5198F89D09F}" destId="{CD9CC98F-C7D3-4D60-B5CD-555A334DCBB3}" srcOrd="7" destOrd="0" presId="urn:microsoft.com/office/officeart/2005/8/layout/default"/>
    <dgm:cxn modelId="{5DAF47D9-887F-4BCA-BA28-3EF55ABEC306}" type="presParOf" srcId="{E72DAD61-A8B9-4532-A7BE-E5198F89D09F}" destId="{23EE8F88-A80D-4626-832F-E531EA8AD76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6F0B23-D48C-424F-8C9B-1D8D0CB4641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D6C17A8-0D78-4532-B165-C3C233AF07BA}">
      <dgm:prSet custT="1"/>
      <dgm:spPr/>
      <dgm:t>
        <a:bodyPr/>
        <a:lstStyle/>
        <a:p>
          <a:r>
            <a:rPr lang="cs-CZ" sz="4400" dirty="0"/>
            <a:t>1.2.1. Předvádění a pozorování</a:t>
          </a:r>
          <a:endParaRPr lang="en-US" sz="4400" dirty="0"/>
        </a:p>
      </dgm:t>
    </dgm:pt>
    <dgm:pt modelId="{0311A204-7C87-472B-A421-9136D4D589BB}" type="parTrans" cxnId="{2E35C445-0FE4-4AA1-9E3B-F0DA4FB123EA}">
      <dgm:prSet/>
      <dgm:spPr/>
      <dgm:t>
        <a:bodyPr/>
        <a:lstStyle/>
        <a:p>
          <a:endParaRPr lang="en-US"/>
        </a:p>
      </dgm:t>
    </dgm:pt>
    <dgm:pt modelId="{E90A9851-A323-4F20-BDF0-F0B047FE4787}" type="sibTrans" cxnId="{2E35C445-0FE4-4AA1-9E3B-F0DA4FB123EA}">
      <dgm:prSet/>
      <dgm:spPr/>
      <dgm:t>
        <a:bodyPr/>
        <a:lstStyle/>
        <a:p>
          <a:endParaRPr lang="en-US"/>
        </a:p>
      </dgm:t>
    </dgm:pt>
    <dgm:pt modelId="{25FCDCCD-00B7-4A27-8074-DFFDA42F8103}">
      <dgm:prSet custT="1"/>
      <dgm:spPr/>
      <dgm:t>
        <a:bodyPr/>
        <a:lstStyle/>
        <a:p>
          <a:r>
            <a:rPr lang="cs-CZ" sz="4400" dirty="0"/>
            <a:t>1.2.2. Práce s obrazem</a:t>
          </a:r>
          <a:endParaRPr lang="en-US" sz="4400" dirty="0"/>
        </a:p>
      </dgm:t>
    </dgm:pt>
    <dgm:pt modelId="{20F411F8-687E-4CAD-B922-1D0BDB9287DD}" type="parTrans" cxnId="{0893B476-D8C9-480E-AC27-78B0E8F8FBCE}">
      <dgm:prSet/>
      <dgm:spPr/>
      <dgm:t>
        <a:bodyPr/>
        <a:lstStyle/>
        <a:p>
          <a:endParaRPr lang="en-US"/>
        </a:p>
      </dgm:t>
    </dgm:pt>
    <dgm:pt modelId="{38F4985D-6808-4EE0-B6B1-5B865DCEE7A0}" type="sibTrans" cxnId="{0893B476-D8C9-480E-AC27-78B0E8F8FBCE}">
      <dgm:prSet/>
      <dgm:spPr/>
      <dgm:t>
        <a:bodyPr/>
        <a:lstStyle/>
        <a:p>
          <a:endParaRPr lang="en-US"/>
        </a:p>
      </dgm:t>
    </dgm:pt>
    <dgm:pt modelId="{742BCFE8-DB6A-4097-9FFB-3A0E24EDCB42}">
      <dgm:prSet custT="1"/>
      <dgm:spPr/>
      <dgm:t>
        <a:bodyPr/>
        <a:lstStyle/>
        <a:p>
          <a:r>
            <a:rPr lang="cs-CZ" sz="4400" dirty="0"/>
            <a:t>1.2.3. Instruktáž</a:t>
          </a:r>
          <a:endParaRPr lang="en-US" sz="4400" dirty="0"/>
        </a:p>
      </dgm:t>
    </dgm:pt>
    <dgm:pt modelId="{C3652C9E-CA84-4E92-A324-97CB6E573128}" type="parTrans" cxnId="{16A8815D-0245-4621-BFAF-0149AA47AC2D}">
      <dgm:prSet/>
      <dgm:spPr/>
      <dgm:t>
        <a:bodyPr/>
        <a:lstStyle/>
        <a:p>
          <a:endParaRPr lang="en-US"/>
        </a:p>
      </dgm:t>
    </dgm:pt>
    <dgm:pt modelId="{196F697B-A66B-41A9-B417-BE0643E983B5}" type="sibTrans" cxnId="{16A8815D-0245-4621-BFAF-0149AA47AC2D}">
      <dgm:prSet/>
      <dgm:spPr/>
      <dgm:t>
        <a:bodyPr/>
        <a:lstStyle/>
        <a:p>
          <a:endParaRPr lang="en-US"/>
        </a:p>
      </dgm:t>
    </dgm:pt>
    <dgm:pt modelId="{E4CE32BB-BC48-49FD-AFA6-496D2EAB7213}" type="pres">
      <dgm:prSet presAssocID="{EE6F0B23-D48C-424F-8C9B-1D8D0CB46418}" presName="vert0" presStyleCnt="0">
        <dgm:presLayoutVars>
          <dgm:dir/>
          <dgm:animOne val="branch"/>
          <dgm:animLvl val="lvl"/>
        </dgm:presLayoutVars>
      </dgm:prSet>
      <dgm:spPr/>
    </dgm:pt>
    <dgm:pt modelId="{C777178C-0012-440E-8971-A4A0E2FFC798}" type="pres">
      <dgm:prSet presAssocID="{2D6C17A8-0D78-4532-B165-C3C233AF07BA}" presName="thickLine" presStyleLbl="alignNode1" presStyleIdx="0" presStyleCnt="3"/>
      <dgm:spPr/>
    </dgm:pt>
    <dgm:pt modelId="{C303F135-980E-48FF-9959-87ED02D84745}" type="pres">
      <dgm:prSet presAssocID="{2D6C17A8-0D78-4532-B165-C3C233AF07BA}" presName="horz1" presStyleCnt="0"/>
      <dgm:spPr/>
    </dgm:pt>
    <dgm:pt modelId="{C0D96918-F9C1-4516-819E-15463C75F1A5}" type="pres">
      <dgm:prSet presAssocID="{2D6C17A8-0D78-4532-B165-C3C233AF07BA}" presName="tx1" presStyleLbl="revTx" presStyleIdx="0" presStyleCnt="3"/>
      <dgm:spPr/>
    </dgm:pt>
    <dgm:pt modelId="{425ECCD8-852C-427E-AAD8-0749D935EAE0}" type="pres">
      <dgm:prSet presAssocID="{2D6C17A8-0D78-4532-B165-C3C233AF07BA}" presName="vert1" presStyleCnt="0"/>
      <dgm:spPr/>
    </dgm:pt>
    <dgm:pt modelId="{F70FFCC9-8D77-4A57-99B5-6B22E66FB689}" type="pres">
      <dgm:prSet presAssocID="{25FCDCCD-00B7-4A27-8074-DFFDA42F8103}" presName="thickLine" presStyleLbl="alignNode1" presStyleIdx="1" presStyleCnt="3"/>
      <dgm:spPr/>
    </dgm:pt>
    <dgm:pt modelId="{B90466A9-9115-4BB0-809A-F52D8EB847A2}" type="pres">
      <dgm:prSet presAssocID="{25FCDCCD-00B7-4A27-8074-DFFDA42F8103}" presName="horz1" presStyleCnt="0"/>
      <dgm:spPr/>
    </dgm:pt>
    <dgm:pt modelId="{9758E6BE-96F7-4273-9EDF-B7854DD9DB77}" type="pres">
      <dgm:prSet presAssocID="{25FCDCCD-00B7-4A27-8074-DFFDA42F8103}" presName="tx1" presStyleLbl="revTx" presStyleIdx="1" presStyleCnt="3"/>
      <dgm:spPr/>
    </dgm:pt>
    <dgm:pt modelId="{CA38FB41-773B-4B6F-B4DB-82B151835A6C}" type="pres">
      <dgm:prSet presAssocID="{25FCDCCD-00B7-4A27-8074-DFFDA42F8103}" presName="vert1" presStyleCnt="0"/>
      <dgm:spPr/>
    </dgm:pt>
    <dgm:pt modelId="{BECC84C8-0E22-4A48-B4E5-5D3A562E5E23}" type="pres">
      <dgm:prSet presAssocID="{742BCFE8-DB6A-4097-9FFB-3A0E24EDCB42}" presName="thickLine" presStyleLbl="alignNode1" presStyleIdx="2" presStyleCnt="3"/>
      <dgm:spPr/>
    </dgm:pt>
    <dgm:pt modelId="{C3756FB3-23AC-44FA-B909-0FFAC486E427}" type="pres">
      <dgm:prSet presAssocID="{742BCFE8-DB6A-4097-9FFB-3A0E24EDCB42}" presName="horz1" presStyleCnt="0"/>
      <dgm:spPr/>
    </dgm:pt>
    <dgm:pt modelId="{39B0AD19-070C-4C62-87F3-BBC48FD988CE}" type="pres">
      <dgm:prSet presAssocID="{742BCFE8-DB6A-4097-9FFB-3A0E24EDCB42}" presName="tx1" presStyleLbl="revTx" presStyleIdx="2" presStyleCnt="3"/>
      <dgm:spPr/>
    </dgm:pt>
    <dgm:pt modelId="{545EF20E-2D33-43D4-9F66-DD8D7CECD242}" type="pres">
      <dgm:prSet presAssocID="{742BCFE8-DB6A-4097-9FFB-3A0E24EDCB42}" presName="vert1" presStyleCnt="0"/>
      <dgm:spPr/>
    </dgm:pt>
  </dgm:ptLst>
  <dgm:cxnLst>
    <dgm:cxn modelId="{16A8815D-0245-4621-BFAF-0149AA47AC2D}" srcId="{EE6F0B23-D48C-424F-8C9B-1D8D0CB46418}" destId="{742BCFE8-DB6A-4097-9FFB-3A0E24EDCB42}" srcOrd="2" destOrd="0" parTransId="{C3652C9E-CA84-4E92-A324-97CB6E573128}" sibTransId="{196F697B-A66B-41A9-B417-BE0643E983B5}"/>
    <dgm:cxn modelId="{2E35C445-0FE4-4AA1-9E3B-F0DA4FB123EA}" srcId="{EE6F0B23-D48C-424F-8C9B-1D8D0CB46418}" destId="{2D6C17A8-0D78-4532-B165-C3C233AF07BA}" srcOrd="0" destOrd="0" parTransId="{0311A204-7C87-472B-A421-9136D4D589BB}" sibTransId="{E90A9851-A323-4F20-BDF0-F0B047FE4787}"/>
    <dgm:cxn modelId="{B15A9F68-58F7-461C-B09A-338680019C93}" type="presOf" srcId="{2D6C17A8-0D78-4532-B165-C3C233AF07BA}" destId="{C0D96918-F9C1-4516-819E-15463C75F1A5}" srcOrd="0" destOrd="0" presId="urn:microsoft.com/office/officeart/2008/layout/LinedList"/>
    <dgm:cxn modelId="{0893B476-D8C9-480E-AC27-78B0E8F8FBCE}" srcId="{EE6F0B23-D48C-424F-8C9B-1D8D0CB46418}" destId="{25FCDCCD-00B7-4A27-8074-DFFDA42F8103}" srcOrd="1" destOrd="0" parTransId="{20F411F8-687E-4CAD-B922-1D0BDB9287DD}" sibTransId="{38F4985D-6808-4EE0-B6B1-5B865DCEE7A0}"/>
    <dgm:cxn modelId="{7934C577-3B7E-4C2E-AE34-097CDB642835}" type="presOf" srcId="{EE6F0B23-D48C-424F-8C9B-1D8D0CB46418}" destId="{E4CE32BB-BC48-49FD-AFA6-496D2EAB7213}" srcOrd="0" destOrd="0" presId="urn:microsoft.com/office/officeart/2008/layout/LinedList"/>
    <dgm:cxn modelId="{D0207484-92EF-4328-8DE5-C5F255781979}" type="presOf" srcId="{25FCDCCD-00B7-4A27-8074-DFFDA42F8103}" destId="{9758E6BE-96F7-4273-9EDF-B7854DD9DB77}" srcOrd="0" destOrd="0" presId="urn:microsoft.com/office/officeart/2008/layout/LinedList"/>
    <dgm:cxn modelId="{31DCB197-6BDA-4B85-8F41-8F537D8C7F37}" type="presOf" srcId="{742BCFE8-DB6A-4097-9FFB-3A0E24EDCB42}" destId="{39B0AD19-070C-4C62-87F3-BBC48FD988CE}" srcOrd="0" destOrd="0" presId="urn:microsoft.com/office/officeart/2008/layout/LinedList"/>
    <dgm:cxn modelId="{6A4D9667-555D-4627-A464-5D36EC56CFA6}" type="presParOf" srcId="{E4CE32BB-BC48-49FD-AFA6-496D2EAB7213}" destId="{C777178C-0012-440E-8971-A4A0E2FFC798}" srcOrd="0" destOrd="0" presId="urn:microsoft.com/office/officeart/2008/layout/LinedList"/>
    <dgm:cxn modelId="{F303197F-F480-4D16-B724-5201B6F4E5B9}" type="presParOf" srcId="{E4CE32BB-BC48-49FD-AFA6-496D2EAB7213}" destId="{C303F135-980E-48FF-9959-87ED02D84745}" srcOrd="1" destOrd="0" presId="urn:microsoft.com/office/officeart/2008/layout/LinedList"/>
    <dgm:cxn modelId="{49D4431E-8BEF-404E-9DCF-FA7441BDA7D8}" type="presParOf" srcId="{C303F135-980E-48FF-9959-87ED02D84745}" destId="{C0D96918-F9C1-4516-819E-15463C75F1A5}" srcOrd="0" destOrd="0" presId="urn:microsoft.com/office/officeart/2008/layout/LinedList"/>
    <dgm:cxn modelId="{2C1775F6-6EF9-408A-BAD1-013A1D286B13}" type="presParOf" srcId="{C303F135-980E-48FF-9959-87ED02D84745}" destId="{425ECCD8-852C-427E-AAD8-0749D935EAE0}" srcOrd="1" destOrd="0" presId="urn:microsoft.com/office/officeart/2008/layout/LinedList"/>
    <dgm:cxn modelId="{98F57F41-E0EA-4C44-A47B-312A74F699FF}" type="presParOf" srcId="{E4CE32BB-BC48-49FD-AFA6-496D2EAB7213}" destId="{F70FFCC9-8D77-4A57-99B5-6B22E66FB689}" srcOrd="2" destOrd="0" presId="urn:microsoft.com/office/officeart/2008/layout/LinedList"/>
    <dgm:cxn modelId="{AEF49E15-3CB2-4BA4-A10D-5F0FFB91B084}" type="presParOf" srcId="{E4CE32BB-BC48-49FD-AFA6-496D2EAB7213}" destId="{B90466A9-9115-4BB0-809A-F52D8EB847A2}" srcOrd="3" destOrd="0" presId="urn:microsoft.com/office/officeart/2008/layout/LinedList"/>
    <dgm:cxn modelId="{7B3BACA3-8C13-4579-A61D-AF2F85109908}" type="presParOf" srcId="{B90466A9-9115-4BB0-809A-F52D8EB847A2}" destId="{9758E6BE-96F7-4273-9EDF-B7854DD9DB77}" srcOrd="0" destOrd="0" presId="urn:microsoft.com/office/officeart/2008/layout/LinedList"/>
    <dgm:cxn modelId="{FC29A19D-E356-49C4-90FC-4CA36FCEF54A}" type="presParOf" srcId="{B90466A9-9115-4BB0-809A-F52D8EB847A2}" destId="{CA38FB41-773B-4B6F-B4DB-82B151835A6C}" srcOrd="1" destOrd="0" presId="urn:microsoft.com/office/officeart/2008/layout/LinedList"/>
    <dgm:cxn modelId="{99042D83-ADEC-4A22-B169-9E82997ED101}" type="presParOf" srcId="{E4CE32BB-BC48-49FD-AFA6-496D2EAB7213}" destId="{BECC84C8-0E22-4A48-B4E5-5D3A562E5E23}" srcOrd="4" destOrd="0" presId="urn:microsoft.com/office/officeart/2008/layout/LinedList"/>
    <dgm:cxn modelId="{D56FB34A-372C-49B2-97B6-A48262C485A6}" type="presParOf" srcId="{E4CE32BB-BC48-49FD-AFA6-496D2EAB7213}" destId="{C3756FB3-23AC-44FA-B909-0FFAC486E427}" srcOrd="5" destOrd="0" presId="urn:microsoft.com/office/officeart/2008/layout/LinedList"/>
    <dgm:cxn modelId="{21C2BF77-DBA4-454F-B346-B53442608B04}" type="presParOf" srcId="{C3756FB3-23AC-44FA-B909-0FFAC486E427}" destId="{39B0AD19-070C-4C62-87F3-BBC48FD988CE}" srcOrd="0" destOrd="0" presId="urn:microsoft.com/office/officeart/2008/layout/LinedList"/>
    <dgm:cxn modelId="{29DA7637-ED79-4432-8A3F-260E20CCC1B6}" type="presParOf" srcId="{C3756FB3-23AC-44FA-B909-0FFAC486E427}" destId="{545EF20E-2D33-43D4-9F66-DD8D7CECD2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F43D4E-6B0F-4B57-AB80-A6066539213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E0B7AF1B-BEDF-4227-B23A-0DEBD9263FC0}">
      <dgm:prSet/>
      <dgm:spPr/>
      <dgm:t>
        <a:bodyPr/>
        <a:lstStyle/>
        <a:p>
          <a:r>
            <a:rPr lang="cs-CZ"/>
            <a:t>1.3.1. Napodobování</a:t>
          </a:r>
          <a:endParaRPr lang="en-US"/>
        </a:p>
      </dgm:t>
    </dgm:pt>
    <dgm:pt modelId="{2D029558-997C-4A0F-88BF-228680AB3133}" type="parTrans" cxnId="{7BD6E432-291A-4079-B23B-75E58D1F6937}">
      <dgm:prSet/>
      <dgm:spPr/>
      <dgm:t>
        <a:bodyPr/>
        <a:lstStyle/>
        <a:p>
          <a:endParaRPr lang="en-US"/>
        </a:p>
      </dgm:t>
    </dgm:pt>
    <dgm:pt modelId="{C421C54D-3705-471E-A156-5D5633B39AAF}" type="sibTrans" cxnId="{7BD6E432-291A-4079-B23B-75E58D1F6937}">
      <dgm:prSet/>
      <dgm:spPr/>
      <dgm:t>
        <a:bodyPr/>
        <a:lstStyle/>
        <a:p>
          <a:endParaRPr lang="en-US"/>
        </a:p>
      </dgm:t>
    </dgm:pt>
    <dgm:pt modelId="{3B9A3BE4-EB81-4CD5-B9F9-BFC4ED9BD1B2}">
      <dgm:prSet/>
      <dgm:spPr/>
      <dgm:t>
        <a:bodyPr/>
        <a:lstStyle/>
        <a:p>
          <a:r>
            <a:rPr lang="cs-CZ"/>
            <a:t>1.3.2. Manipulování, laborování a experimentování</a:t>
          </a:r>
          <a:endParaRPr lang="en-US"/>
        </a:p>
      </dgm:t>
    </dgm:pt>
    <dgm:pt modelId="{5AB1770B-556E-4634-88BC-D4E621EDCD59}" type="parTrans" cxnId="{AEF2F724-69F5-41F0-A259-9B69F475B44A}">
      <dgm:prSet/>
      <dgm:spPr/>
      <dgm:t>
        <a:bodyPr/>
        <a:lstStyle/>
        <a:p>
          <a:endParaRPr lang="en-US"/>
        </a:p>
      </dgm:t>
    </dgm:pt>
    <dgm:pt modelId="{0F17B4C4-796B-43EB-9D16-9AB37DC2F060}" type="sibTrans" cxnId="{AEF2F724-69F5-41F0-A259-9B69F475B44A}">
      <dgm:prSet/>
      <dgm:spPr/>
      <dgm:t>
        <a:bodyPr/>
        <a:lstStyle/>
        <a:p>
          <a:endParaRPr lang="en-US"/>
        </a:p>
      </dgm:t>
    </dgm:pt>
    <dgm:pt modelId="{80758026-93C2-400A-8D0F-ECCBDCB8D8F1}">
      <dgm:prSet/>
      <dgm:spPr/>
      <dgm:t>
        <a:bodyPr/>
        <a:lstStyle/>
        <a:p>
          <a:r>
            <a:rPr lang="cs-CZ"/>
            <a:t>1.3.3. Vytváření dovedností</a:t>
          </a:r>
          <a:endParaRPr lang="en-US"/>
        </a:p>
      </dgm:t>
    </dgm:pt>
    <dgm:pt modelId="{2089C847-F728-42C1-A272-E900A67AB93F}" type="parTrans" cxnId="{404180E5-982B-4A15-A233-A4005D2F4D9E}">
      <dgm:prSet/>
      <dgm:spPr/>
      <dgm:t>
        <a:bodyPr/>
        <a:lstStyle/>
        <a:p>
          <a:endParaRPr lang="en-US"/>
        </a:p>
      </dgm:t>
    </dgm:pt>
    <dgm:pt modelId="{EF5F9EBA-3C42-4C61-8102-956795CF038C}" type="sibTrans" cxnId="{404180E5-982B-4A15-A233-A4005D2F4D9E}">
      <dgm:prSet/>
      <dgm:spPr/>
      <dgm:t>
        <a:bodyPr/>
        <a:lstStyle/>
        <a:p>
          <a:endParaRPr lang="en-US"/>
        </a:p>
      </dgm:t>
    </dgm:pt>
    <dgm:pt modelId="{6728BD48-7FFC-42FB-A067-DF57D1317743}">
      <dgm:prSet/>
      <dgm:spPr/>
      <dgm:t>
        <a:bodyPr/>
        <a:lstStyle/>
        <a:p>
          <a:r>
            <a:rPr lang="cs-CZ"/>
            <a:t>1.3.4. Produkční metody</a:t>
          </a:r>
          <a:endParaRPr lang="en-US"/>
        </a:p>
      </dgm:t>
    </dgm:pt>
    <dgm:pt modelId="{A4AA275C-1D92-4826-9A2B-15DDC75FA369}" type="parTrans" cxnId="{B0006734-DAD6-441E-A42A-2C1C3C1EC9B4}">
      <dgm:prSet/>
      <dgm:spPr/>
      <dgm:t>
        <a:bodyPr/>
        <a:lstStyle/>
        <a:p>
          <a:endParaRPr lang="en-US"/>
        </a:p>
      </dgm:t>
    </dgm:pt>
    <dgm:pt modelId="{E222C158-1AD7-4891-8760-9A0995A2BAAD}" type="sibTrans" cxnId="{B0006734-DAD6-441E-A42A-2C1C3C1EC9B4}">
      <dgm:prSet/>
      <dgm:spPr/>
      <dgm:t>
        <a:bodyPr/>
        <a:lstStyle/>
        <a:p>
          <a:endParaRPr lang="en-US"/>
        </a:p>
      </dgm:t>
    </dgm:pt>
    <dgm:pt modelId="{3A2D1554-B72F-483C-9455-3CDF0E6CA89C}" type="pres">
      <dgm:prSet presAssocID="{B3F43D4E-6B0F-4B57-AB80-A60665392134}" presName="vert0" presStyleCnt="0">
        <dgm:presLayoutVars>
          <dgm:dir/>
          <dgm:animOne val="branch"/>
          <dgm:animLvl val="lvl"/>
        </dgm:presLayoutVars>
      </dgm:prSet>
      <dgm:spPr/>
    </dgm:pt>
    <dgm:pt modelId="{C61E2C98-9EEE-48A0-803E-DC621DE96690}" type="pres">
      <dgm:prSet presAssocID="{E0B7AF1B-BEDF-4227-B23A-0DEBD9263FC0}" presName="thickLine" presStyleLbl="alignNode1" presStyleIdx="0" presStyleCnt="4"/>
      <dgm:spPr/>
    </dgm:pt>
    <dgm:pt modelId="{8244F22A-0466-4D95-97B5-4E0A4611A37E}" type="pres">
      <dgm:prSet presAssocID="{E0B7AF1B-BEDF-4227-B23A-0DEBD9263FC0}" presName="horz1" presStyleCnt="0"/>
      <dgm:spPr/>
    </dgm:pt>
    <dgm:pt modelId="{40E00AEE-C5A3-4DE6-8B3F-C149247AF88B}" type="pres">
      <dgm:prSet presAssocID="{E0B7AF1B-BEDF-4227-B23A-0DEBD9263FC0}" presName="tx1" presStyleLbl="revTx" presStyleIdx="0" presStyleCnt="4"/>
      <dgm:spPr/>
    </dgm:pt>
    <dgm:pt modelId="{ABC703E0-4D94-402C-B932-087757612FED}" type="pres">
      <dgm:prSet presAssocID="{E0B7AF1B-BEDF-4227-B23A-0DEBD9263FC0}" presName="vert1" presStyleCnt="0"/>
      <dgm:spPr/>
    </dgm:pt>
    <dgm:pt modelId="{E067C954-FF39-4411-9E08-4A4F7FB856DB}" type="pres">
      <dgm:prSet presAssocID="{3B9A3BE4-EB81-4CD5-B9F9-BFC4ED9BD1B2}" presName="thickLine" presStyleLbl="alignNode1" presStyleIdx="1" presStyleCnt="4"/>
      <dgm:spPr/>
    </dgm:pt>
    <dgm:pt modelId="{75FD4BFD-1B47-4D92-8519-7A2FD1EA2683}" type="pres">
      <dgm:prSet presAssocID="{3B9A3BE4-EB81-4CD5-B9F9-BFC4ED9BD1B2}" presName="horz1" presStyleCnt="0"/>
      <dgm:spPr/>
    </dgm:pt>
    <dgm:pt modelId="{79F82797-AF2A-49E7-AD67-43300BFABB53}" type="pres">
      <dgm:prSet presAssocID="{3B9A3BE4-EB81-4CD5-B9F9-BFC4ED9BD1B2}" presName="tx1" presStyleLbl="revTx" presStyleIdx="1" presStyleCnt="4"/>
      <dgm:spPr/>
    </dgm:pt>
    <dgm:pt modelId="{7B1699A1-C363-4380-AD51-84D91247ADA5}" type="pres">
      <dgm:prSet presAssocID="{3B9A3BE4-EB81-4CD5-B9F9-BFC4ED9BD1B2}" presName="vert1" presStyleCnt="0"/>
      <dgm:spPr/>
    </dgm:pt>
    <dgm:pt modelId="{310701CD-5A13-403F-B27B-71CEB291AE50}" type="pres">
      <dgm:prSet presAssocID="{80758026-93C2-400A-8D0F-ECCBDCB8D8F1}" presName="thickLine" presStyleLbl="alignNode1" presStyleIdx="2" presStyleCnt="4"/>
      <dgm:spPr/>
    </dgm:pt>
    <dgm:pt modelId="{518C8C7F-1246-4FB5-B23B-09A0DC7417FB}" type="pres">
      <dgm:prSet presAssocID="{80758026-93C2-400A-8D0F-ECCBDCB8D8F1}" presName="horz1" presStyleCnt="0"/>
      <dgm:spPr/>
    </dgm:pt>
    <dgm:pt modelId="{1F0237F8-DFEA-41F9-BA8A-1E9778E7FCDB}" type="pres">
      <dgm:prSet presAssocID="{80758026-93C2-400A-8D0F-ECCBDCB8D8F1}" presName="tx1" presStyleLbl="revTx" presStyleIdx="2" presStyleCnt="4"/>
      <dgm:spPr/>
    </dgm:pt>
    <dgm:pt modelId="{E9E7CC42-CFBA-4C6C-B251-E4F1C0A36821}" type="pres">
      <dgm:prSet presAssocID="{80758026-93C2-400A-8D0F-ECCBDCB8D8F1}" presName="vert1" presStyleCnt="0"/>
      <dgm:spPr/>
    </dgm:pt>
    <dgm:pt modelId="{DFDB8E14-7BB3-419D-ABFF-73C76EC78622}" type="pres">
      <dgm:prSet presAssocID="{6728BD48-7FFC-42FB-A067-DF57D1317743}" presName="thickLine" presStyleLbl="alignNode1" presStyleIdx="3" presStyleCnt="4"/>
      <dgm:spPr/>
    </dgm:pt>
    <dgm:pt modelId="{E2CE3A9E-53C2-440B-992C-39B2F4B68730}" type="pres">
      <dgm:prSet presAssocID="{6728BD48-7FFC-42FB-A067-DF57D1317743}" presName="horz1" presStyleCnt="0"/>
      <dgm:spPr/>
    </dgm:pt>
    <dgm:pt modelId="{C742D0B3-D7CC-4D68-A972-69B969B055CF}" type="pres">
      <dgm:prSet presAssocID="{6728BD48-7FFC-42FB-A067-DF57D1317743}" presName="tx1" presStyleLbl="revTx" presStyleIdx="3" presStyleCnt="4"/>
      <dgm:spPr/>
    </dgm:pt>
    <dgm:pt modelId="{C46B3558-1E01-4387-B5ED-29883026EDD6}" type="pres">
      <dgm:prSet presAssocID="{6728BD48-7FFC-42FB-A067-DF57D1317743}" presName="vert1" presStyleCnt="0"/>
      <dgm:spPr/>
    </dgm:pt>
  </dgm:ptLst>
  <dgm:cxnLst>
    <dgm:cxn modelId="{01B3731E-C0D4-4E65-B316-A56387579B40}" type="presOf" srcId="{80758026-93C2-400A-8D0F-ECCBDCB8D8F1}" destId="{1F0237F8-DFEA-41F9-BA8A-1E9778E7FCDB}" srcOrd="0" destOrd="0" presId="urn:microsoft.com/office/officeart/2008/layout/LinedList"/>
    <dgm:cxn modelId="{AEF2F724-69F5-41F0-A259-9B69F475B44A}" srcId="{B3F43D4E-6B0F-4B57-AB80-A60665392134}" destId="{3B9A3BE4-EB81-4CD5-B9F9-BFC4ED9BD1B2}" srcOrd="1" destOrd="0" parTransId="{5AB1770B-556E-4634-88BC-D4E621EDCD59}" sibTransId="{0F17B4C4-796B-43EB-9D16-9AB37DC2F060}"/>
    <dgm:cxn modelId="{7BD6E432-291A-4079-B23B-75E58D1F6937}" srcId="{B3F43D4E-6B0F-4B57-AB80-A60665392134}" destId="{E0B7AF1B-BEDF-4227-B23A-0DEBD9263FC0}" srcOrd="0" destOrd="0" parTransId="{2D029558-997C-4A0F-88BF-228680AB3133}" sibTransId="{C421C54D-3705-471E-A156-5D5633B39AAF}"/>
    <dgm:cxn modelId="{B0006734-DAD6-441E-A42A-2C1C3C1EC9B4}" srcId="{B3F43D4E-6B0F-4B57-AB80-A60665392134}" destId="{6728BD48-7FFC-42FB-A067-DF57D1317743}" srcOrd="3" destOrd="0" parTransId="{A4AA275C-1D92-4826-9A2B-15DDC75FA369}" sibTransId="{E222C158-1AD7-4891-8760-9A0995A2BAAD}"/>
    <dgm:cxn modelId="{3E79167F-49CD-40D2-A3A9-B9DEDA905058}" type="presOf" srcId="{E0B7AF1B-BEDF-4227-B23A-0DEBD9263FC0}" destId="{40E00AEE-C5A3-4DE6-8B3F-C149247AF88B}" srcOrd="0" destOrd="0" presId="urn:microsoft.com/office/officeart/2008/layout/LinedList"/>
    <dgm:cxn modelId="{92383C86-744F-451A-AB7C-345028DC7EF9}" type="presOf" srcId="{3B9A3BE4-EB81-4CD5-B9F9-BFC4ED9BD1B2}" destId="{79F82797-AF2A-49E7-AD67-43300BFABB53}" srcOrd="0" destOrd="0" presId="urn:microsoft.com/office/officeart/2008/layout/LinedList"/>
    <dgm:cxn modelId="{E32DB9B3-9321-465C-9425-BD22D7069B93}" type="presOf" srcId="{6728BD48-7FFC-42FB-A067-DF57D1317743}" destId="{C742D0B3-D7CC-4D68-A972-69B969B055CF}" srcOrd="0" destOrd="0" presId="urn:microsoft.com/office/officeart/2008/layout/LinedList"/>
    <dgm:cxn modelId="{63A646D9-8AA5-446D-8D17-4D08EC360A77}" type="presOf" srcId="{B3F43D4E-6B0F-4B57-AB80-A60665392134}" destId="{3A2D1554-B72F-483C-9455-3CDF0E6CA89C}" srcOrd="0" destOrd="0" presId="urn:microsoft.com/office/officeart/2008/layout/LinedList"/>
    <dgm:cxn modelId="{404180E5-982B-4A15-A233-A4005D2F4D9E}" srcId="{B3F43D4E-6B0F-4B57-AB80-A60665392134}" destId="{80758026-93C2-400A-8D0F-ECCBDCB8D8F1}" srcOrd="2" destOrd="0" parTransId="{2089C847-F728-42C1-A272-E900A67AB93F}" sibTransId="{EF5F9EBA-3C42-4C61-8102-956795CF038C}"/>
    <dgm:cxn modelId="{E1CE682F-C2DF-422F-A4EE-D67ACD92DF19}" type="presParOf" srcId="{3A2D1554-B72F-483C-9455-3CDF0E6CA89C}" destId="{C61E2C98-9EEE-48A0-803E-DC621DE96690}" srcOrd="0" destOrd="0" presId="urn:microsoft.com/office/officeart/2008/layout/LinedList"/>
    <dgm:cxn modelId="{8B00598B-C551-4B37-8A5F-D5C86D595765}" type="presParOf" srcId="{3A2D1554-B72F-483C-9455-3CDF0E6CA89C}" destId="{8244F22A-0466-4D95-97B5-4E0A4611A37E}" srcOrd="1" destOrd="0" presId="urn:microsoft.com/office/officeart/2008/layout/LinedList"/>
    <dgm:cxn modelId="{FA259ADB-33FB-4EB2-8EC6-27E284F8E596}" type="presParOf" srcId="{8244F22A-0466-4D95-97B5-4E0A4611A37E}" destId="{40E00AEE-C5A3-4DE6-8B3F-C149247AF88B}" srcOrd="0" destOrd="0" presId="urn:microsoft.com/office/officeart/2008/layout/LinedList"/>
    <dgm:cxn modelId="{1F2D4B9C-D311-465A-AA06-D84053DEBB3D}" type="presParOf" srcId="{8244F22A-0466-4D95-97B5-4E0A4611A37E}" destId="{ABC703E0-4D94-402C-B932-087757612FED}" srcOrd="1" destOrd="0" presId="urn:microsoft.com/office/officeart/2008/layout/LinedList"/>
    <dgm:cxn modelId="{C664C36C-AEF6-48D7-810B-4FDCA8EE658A}" type="presParOf" srcId="{3A2D1554-B72F-483C-9455-3CDF0E6CA89C}" destId="{E067C954-FF39-4411-9E08-4A4F7FB856DB}" srcOrd="2" destOrd="0" presId="urn:microsoft.com/office/officeart/2008/layout/LinedList"/>
    <dgm:cxn modelId="{C21D15E8-D0E8-4E82-B7F1-E166ECD09B11}" type="presParOf" srcId="{3A2D1554-B72F-483C-9455-3CDF0E6CA89C}" destId="{75FD4BFD-1B47-4D92-8519-7A2FD1EA2683}" srcOrd="3" destOrd="0" presId="urn:microsoft.com/office/officeart/2008/layout/LinedList"/>
    <dgm:cxn modelId="{01229F23-7DA9-47FA-B047-456DC781254A}" type="presParOf" srcId="{75FD4BFD-1B47-4D92-8519-7A2FD1EA2683}" destId="{79F82797-AF2A-49E7-AD67-43300BFABB53}" srcOrd="0" destOrd="0" presId="urn:microsoft.com/office/officeart/2008/layout/LinedList"/>
    <dgm:cxn modelId="{257FCDCC-E963-4984-BF7A-3F174A41A11E}" type="presParOf" srcId="{75FD4BFD-1B47-4D92-8519-7A2FD1EA2683}" destId="{7B1699A1-C363-4380-AD51-84D91247ADA5}" srcOrd="1" destOrd="0" presId="urn:microsoft.com/office/officeart/2008/layout/LinedList"/>
    <dgm:cxn modelId="{AA29BEBD-ED58-4F3E-A36F-EF8B4DCDD863}" type="presParOf" srcId="{3A2D1554-B72F-483C-9455-3CDF0E6CA89C}" destId="{310701CD-5A13-403F-B27B-71CEB291AE50}" srcOrd="4" destOrd="0" presId="urn:microsoft.com/office/officeart/2008/layout/LinedList"/>
    <dgm:cxn modelId="{4827686B-9FA9-4AD9-A2EE-990CEF332E2E}" type="presParOf" srcId="{3A2D1554-B72F-483C-9455-3CDF0E6CA89C}" destId="{518C8C7F-1246-4FB5-B23B-09A0DC7417FB}" srcOrd="5" destOrd="0" presId="urn:microsoft.com/office/officeart/2008/layout/LinedList"/>
    <dgm:cxn modelId="{DDD35F85-53C4-4E76-94D9-74E469A3B8D4}" type="presParOf" srcId="{518C8C7F-1246-4FB5-B23B-09A0DC7417FB}" destId="{1F0237F8-DFEA-41F9-BA8A-1E9778E7FCDB}" srcOrd="0" destOrd="0" presId="urn:microsoft.com/office/officeart/2008/layout/LinedList"/>
    <dgm:cxn modelId="{E14977F7-ACAA-43F3-A9E5-221040DED12D}" type="presParOf" srcId="{518C8C7F-1246-4FB5-B23B-09A0DC7417FB}" destId="{E9E7CC42-CFBA-4C6C-B251-E4F1C0A36821}" srcOrd="1" destOrd="0" presId="urn:microsoft.com/office/officeart/2008/layout/LinedList"/>
    <dgm:cxn modelId="{741845D6-2727-45FC-9499-6C4770A5EC66}" type="presParOf" srcId="{3A2D1554-B72F-483C-9455-3CDF0E6CA89C}" destId="{DFDB8E14-7BB3-419D-ABFF-73C76EC78622}" srcOrd="6" destOrd="0" presId="urn:microsoft.com/office/officeart/2008/layout/LinedList"/>
    <dgm:cxn modelId="{3EFD765F-DFEC-4552-A925-0068F755F415}" type="presParOf" srcId="{3A2D1554-B72F-483C-9455-3CDF0E6CA89C}" destId="{E2CE3A9E-53C2-440B-992C-39B2F4B68730}" srcOrd="7" destOrd="0" presId="urn:microsoft.com/office/officeart/2008/layout/LinedList"/>
    <dgm:cxn modelId="{A9FC399A-49A7-4042-8AC8-010C1BA4B3E6}" type="presParOf" srcId="{E2CE3A9E-53C2-440B-992C-39B2F4B68730}" destId="{C742D0B3-D7CC-4D68-A972-69B969B055CF}" srcOrd="0" destOrd="0" presId="urn:microsoft.com/office/officeart/2008/layout/LinedList"/>
    <dgm:cxn modelId="{6990B36D-EC98-47D9-87CD-FFDB4145EFE5}" type="presParOf" srcId="{E2CE3A9E-53C2-440B-992C-39B2F4B68730}" destId="{C46B3558-1E01-4387-B5ED-29883026ED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106FD6C-A09D-4DE8-89C6-1BA3BC7BE7E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3B52AA5B-5A0F-463F-83B2-17E3F915C50E}">
      <dgm:prSet/>
      <dgm:spPr/>
      <dgm:t>
        <a:bodyPr/>
        <a:lstStyle/>
        <a:p>
          <a:r>
            <a:rPr lang="cs-CZ" b="0" dirty="0"/>
            <a:t>2.2 Metody heuristické, řešení problémů</a:t>
          </a:r>
          <a:endParaRPr lang="en-US" b="0" dirty="0"/>
        </a:p>
      </dgm:t>
    </dgm:pt>
    <dgm:pt modelId="{A7533631-FF65-4F14-9DE4-5151F58DD88F}" type="parTrans" cxnId="{CED6B3C1-90D5-41EC-B8A3-798309E13118}">
      <dgm:prSet/>
      <dgm:spPr/>
      <dgm:t>
        <a:bodyPr/>
        <a:lstStyle/>
        <a:p>
          <a:endParaRPr lang="en-US"/>
        </a:p>
      </dgm:t>
    </dgm:pt>
    <dgm:pt modelId="{A85A737A-B263-4B61-8051-39944F587551}" type="sibTrans" cxnId="{CED6B3C1-90D5-41EC-B8A3-798309E13118}">
      <dgm:prSet/>
      <dgm:spPr/>
      <dgm:t>
        <a:bodyPr/>
        <a:lstStyle/>
        <a:p>
          <a:endParaRPr lang="en-US"/>
        </a:p>
      </dgm:t>
    </dgm:pt>
    <dgm:pt modelId="{2468C284-22C8-4B27-9AD1-8DE40DA5760A}">
      <dgm:prSet/>
      <dgm:spPr/>
      <dgm:t>
        <a:bodyPr/>
        <a:lstStyle/>
        <a:p>
          <a:r>
            <a:rPr lang="cs-CZ" b="0" dirty="0"/>
            <a:t>2.3 Metody situační</a:t>
          </a:r>
          <a:endParaRPr lang="en-US" b="0" dirty="0"/>
        </a:p>
      </dgm:t>
    </dgm:pt>
    <dgm:pt modelId="{55956515-064D-4367-9F3C-FEC8A089AF6B}" type="parTrans" cxnId="{2F5881E8-B760-4257-B6A1-46D71BD4B190}">
      <dgm:prSet/>
      <dgm:spPr/>
      <dgm:t>
        <a:bodyPr/>
        <a:lstStyle/>
        <a:p>
          <a:endParaRPr lang="en-US"/>
        </a:p>
      </dgm:t>
    </dgm:pt>
    <dgm:pt modelId="{7D617D84-1DDE-4DC5-B3EA-AE717DAC1A29}" type="sibTrans" cxnId="{2F5881E8-B760-4257-B6A1-46D71BD4B190}">
      <dgm:prSet/>
      <dgm:spPr/>
      <dgm:t>
        <a:bodyPr/>
        <a:lstStyle/>
        <a:p>
          <a:endParaRPr lang="en-US"/>
        </a:p>
      </dgm:t>
    </dgm:pt>
    <dgm:pt modelId="{467D2C41-835F-45E8-8B00-65332310167E}">
      <dgm:prSet/>
      <dgm:spPr/>
      <dgm:t>
        <a:bodyPr/>
        <a:lstStyle/>
        <a:p>
          <a:r>
            <a:rPr lang="cs-CZ" b="0" dirty="0"/>
            <a:t>2.4 Metody inscenační</a:t>
          </a:r>
          <a:endParaRPr lang="en-US" b="0" dirty="0"/>
        </a:p>
      </dgm:t>
    </dgm:pt>
    <dgm:pt modelId="{7BDF72E0-BD3D-4B89-88EE-5039EA1848AB}" type="parTrans" cxnId="{8DE3A2C4-63BD-499B-AC5B-D341AAADB3B6}">
      <dgm:prSet/>
      <dgm:spPr/>
      <dgm:t>
        <a:bodyPr/>
        <a:lstStyle/>
        <a:p>
          <a:endParaRPr lang="en-US"/>
        </a:p>
      </dgm:t>
    </dgm:pt>
    <dgm:pt modelId="{8041FDAE-EE87-4F58-9023-DC0DF259F706}" type="sibTrans" cxnId="{8DE3A2C4-63BD-499B-AC5B-D341AAADB3B6}">
      <dgm:prSet/>
      <dgm:spPr/>
      <dgm:t>
        <a:bodyPr/>
        <a:lstStyle/>
        <a:p>
          <a:endParaRPr lang="en-US"/>
        </a:p>
      </dgm:t>
    </dgm:pt>
    <dgm:pt modelId="{F07A90D0-2CCD-4ACC-B6A7-791B62F31BBE}">
      <dgm:prSet/>
      <dgm:spPr/>
      <dgm:t>
        <a:bodyPr/>
        <a:lstStyle/>
        <a:p>
          <a:r>
            <a:rPr lang="cs-CZ" b="0" dirty="0"/>
            <a:t>2.5 Didaktické hry</a:t>
          </a:r>
          <a:endParaRPr lang="en-US" b="0" dirty="0"/>
        </a:p>
      </dgm:t>
    </dgm:pt>
    <dgm:pt modelId="{A25ECDDE-9EE1-43A6-8AD6-F34D1D22B779}" type="parTrans" cxnId="{385B0166-B8A0-4D8D-A6C0-2C6A4C05A3F9}">
      <dgm:prSet/>
      <dgm:spPr/>
      <dgm:t>
        <a:bodyPr/>
        <a:lstStyle/>
        <a:p>
          <a:endParaRPr lang="en-US"/>
        </a:p>
      </dgm:t>
    </dgm:pt>
    <dgm:pt modelId="{D071BEB7-9864-4734-AA37-D89610FB1C8A}" type="sibTrans" cxnId="{385B0166-B8A0-4D8D-A6C0-2C6A4C05A3F9}">
      <dgm:prSet/>
      <dgm:spPr/>
      <dgm:t>
        <a:bodyPr/>
        <a:lstStyle/>
        <a:p>
          <a:endParaRPr lang="en-US"/>
        </a:p>
      </dgm:t>
    </dgm:pt>
    <dgm:pt modelId="{8F25FBFD-0C4B-4536-BF65-F9FA072FF0C6}">
      <dgm:prSet/>
      <dgm:spPr/>
      <dgm:t>
        <a:bodyPr/>
        <a:lstStyle/>
        <a:p>
          <a:r>
            <a:rPr lang="cs-CZ" b="0" dirty="0"/>
            <a:t>2.6 Metody diskusní</a:t>
          </a:r>
          <a:endParaRPr lang="en-US" b="0" dirty="0"/>
        </a:p>
      </dgm:t>
    </dgm:pt>
    <dgm:pt modelId="{18AE7ABF-CEF9-4739-A403-1817FBA5087B}" type="parTrans" cxnId="{39CB8CA5-A5C0-4CBA-9E3F-EC01AC070238}">
      <dgm:prSet/>
      <dgm:spPr/>
      <dgm:t>
        <a:bodyPr/>
        <a:lstStyle/>
        <a:p>
          <a:endParaRPr lang="en-US"/>
        </a:p>
      </dgm:t>
    </dgm:pt>
    <dgm:pt modelId="{657E9D62-A606-469A-BF0B-1CE023352FD9}" type="sibTrans" cxnId="{39CB8CA5-A5C0-4CBA-9E3F-EC01AC070238}">
      <dgm:prSet/>
      <dgm:spPr/>
      <dgm:t>
        <a:bodyPr/>
        <a:lstStyle/>
        <a:p>
          <a:endParaRPr lang="en-US"/>
        </a:p>
      </dgm:t>
    </dgm:pt>
    <dgm:pt modelId="{8F06CFB4-368C-4601-A96F-8026530660ED}" type="pres">
      <dgm:prSet presAssocID="{3106FD6C-A09D-4DE8-89C6-1BA3BC7BE7EF}" presName="vert0" presStyleCnt="0">
        <dgm:presLayoutVars>
          <dgm:dir/>
          <dgm:animOne val="branch"/>
          <dgm:animLvl val="lvl"/>
        </dgm:presLayoutVars>
      </dgm:prSet>
      <dgm:spPr/>
    </dgm:pt>
    <dgm:pt modelId="{5D6ABBAC-61E2-45C7-A664-EA3129D17CD1}" type="pres">
      <dgm:prSet presAssocID="{3B52AA5B-5A0F-463F-83B2-17E3F915C50E}" presName="thickLine" presStyleLbl="alignNode1" presStyleIdx="0" presStyleCnt="5"/>
      <dgm:spPr/>
    </dgm:pt>
    <dgm:pt modelId="{0B2BD571-4344-47B8-805D-12DBCB9B998E}" type="pres">
      <dgm:prSet presAssocID="{3B52AA5B-5A0F-463F-83B2-17E3F915C50E}" presName="horz1" presStyleCnt="0"/>
      <dgm:spPr/>
    </dgm:pt>
    <dgm:pt modelId="{D570D52C-99D1-4C61-916A-BA98067C534C}" type="pres">
      <dgm:prSet presAssocID="{3B52AA5B-5A0F-463F-83B2-17E3F915C50E}" presName="tx1" presStyleLbl="revTx" presStyleIdx="0" presStyleCnt="5"/>
      <dgm:spPr/>
    </dgm:pt>
    <dgm:pt modelId="{24B51386-6CDF-43C4-9DE3-7EA1A584B3B6}" type="pres">
      <dgm:prSet presAssocID="{3B52AA5B-5A0F-463F-83B2-17E3F915C50E}" presName="vert1" presStyleCnt="0"/>
      <dgm:spPr/>
    </dgm:pt>
    <dgm:pt modelId="{A8FA5CA8-0845-474B-8519-66A5179B20ED}" type="pres">
      <dgm:prSet presAssocID="{2468C284-22C8-4B27-9AD1-8DE40DA5760A}" presName="thickLine" presStyleLbl="alignNode1" presStyleIdx="1" presStyleCnt="5"/>
      <dgm:spPr/>
    </dgm:pt>
    <dgm:pt modelId="{E60FF0BF-8A0D-4042-8FFB-66D336E35827}" type="pres">
      <dgm:prSet presAssocID="{2468C284-22C8-4B27-9AD1-8DE40DA5760A}" presName="horz1" presStyleCnt="0"/>
      <dgm:spPr/>
    </dgm:pt>
    <dgm:pt modelId="{B3173391-C327-43D4-991E-240278B971C5}" type="pres">
      <dgm:prSet presAssocID="{2468C284-22C8-4B27-9AD1-8DE40DA5760A}" presName="tx1" presStyleLbl="revTx" presStyleIdx="1" presStyleCnt="5"/>
      <dgm:spPr/>
    </dgm:pt>
    <dgm:pt modelId="{5FAD3875-B049-4626-AF39-8EF6301BF1E7}" type="pres">
      <dgm:prSet presAssocID="{2468C284-22C8-4B27-9AD1-8DE40DA5760A}" presName="vert1" presStyleCnt="0"/>
      <dgm:spPr/>
    </dgm:pt>
    <dgm:pt modelId="{04DAB876-2DDE-4E71-80B9-FF721B6D98DF}" type="pres">
      <dgm:prSet presAssocID="{467D2C41-835F-45E8-8B00-65332310167E}" presName="thickLine" presStyleLbl="alignNode1" presStyleIdx="2" presStyleCnt="5"/>
      <dgm:spPr/>
    </dgm:pt>
    <dgm:pt modelId="{1BA01A5C-6CF8-47C3-AD48-E59451F6BF26}" type="pres">
      <dgm:prSet presAssocID="{467D2C41-835F-45E8-8B00-65332310167E}" presName="horz1" presStyleCnt="0"/>
      <dgm:spPr/>
    </dgm:pt>
    <dgm:pt modelId="{2D58B606-1F39-448A-8F3C-2BF2A6E69795}" type="pres">
      <dgm:prSet presAssocID="{467D2C41-835F-45E8-8B00-65332310167E}" presName="tx1" presStyleLbl="revTx" presStyleIdx="2" presStyleCnt="5"/>
      <dgm:spPr/>
    </dgm:pt>
    <dgm:pt modelId="{B60E0AC4-E496-4CF6-A3D0-75DC4014CA85}" type="pres">
      <dgm:prSet presAssocID="{467D2C41-835F-45E8-8B00-65332310167E}" presName="vert1" presStyleCnt="0"/>
      <dgm:spPr/>
    </dgm:pt>
    <dgm:pt modelId="{2113C3A4-BE53-48F0-ADFA-DF636183C869}" type="pres">
      <dgm:prSet presAssocID="{F07A90D0-2CCD-4ACC-B6A7-791B62F31BBE}" presName="thickLine" presStyleLbl="alignNode1" presStyleIdx="3" presStyleCnt="5"/>
      <dgm:spPr/>
    </dgm:pt>
    <dgm:pt modelId="{A76A898D-4723-4DE1-829F-13539A2D999F}" type="pres">
      <dgm:prSet presAssocID="{F07A90D0-2CCD-4ACC-B6A7-791B62F31BBE}" presName="horz1" presStyleCnt="0"/>
      <dgm:spPr/>
    </dgm:pt>
    <dgm:pt modelId="{C0170F9F-DFD2-44CB-8318-45E87B78A1ED}" type="pres">
      <dgm:prSet presAssocID="{F07A90D0-2CCD-4ACC-B6A7-791B62F31BBE}" presName="tx1" presStyleLbl="revTx" presStyleIdx="3" presStyleCnt="5"/>
      <dgm:spPr/>
    </dgm:pt>
    <dgm:pt modelId="{737FD4BE-32CE-41EC-B2AB-548BA2E917EF}" type="pres">
      <dgm:prSet presAssocID="{F07A90D0-2CCD-4ACC-B6A7-791B62F31BBE}" presName="vert1" presStyleCnt="0"/>
      <dgm:spPr/>
    </dgm:pt>
    <dgm:pt modelId="{33159FA5-FABB-4799-A5BD-2C8C130DE1FE}" type="pres">
      <dgm:prSet presAssocID="{8F25FBFD-0C4B-4536-BF65-F9FA072FF0C6}" presName="thickLine" presStyleLbl="alignNode1" presStyleIdx="4" presStyleCnt="5"/>
      <dgm:spPr/>
    </dgm:pt>
    <dgm:pt modelId="{7A1630A4-85F1-4148-9A9D-8FE72E6D5BF9}" type="pres">
      <dgm:prSet presAssocID="{8F25FBFD-0C4B-4536-BF65-F9FA072FF0C6}" presName="horz1" presStyleCnt="0"/>
      <dgm:spPr/>
    </dgm:pt>
    <dgm:pt modelId="{136956B4-436E-4E96-959B-C9ED5B166FB0}" type="pres">
      <dgm:prSet presAssocID="{8F25FBFD-0C4B-4536-BF65-F9FA072FF0C6}" presName="tx1" presStyleLbl="revTx" presStyleIdx="4" presStyleCnt="5"/>
      <dgm:spPr/>
    </dgm:pt>
    <dgm:pt modelId="{AF34A127-73F5-455F-901F-DD12F7CF19A1}" type="pres">
      <dgm:prSet presAssocID="{8F25FBFD-0C4B-4536-BF65-F9FA072FF0C6}" presName="vert1" presStyleCnt="0"/>
      <dgm:spPr/>
    </dgm:pt>
  </dgm:ptLst>
  <dgm:cxnLst>
    <dgm:cxn modelId="{1FFC770C-1520-4868-B831-7CE8E7039581}" type="presOf" srcId="{3B52AA5B-5A0F-463F-83B2-17E3F915C50E}" destId="{D570D52C-99D1-4C61-916A-BA98067C534C}" srcOrd="0" destOrd="0" presId="urn:microsoft.com/office/officeart/2008/layout/LinedList"/>
    <dgm:cxn modelId="{480C7913-2BBD-4CA8-93D8-4D6FE623B3AE}" type="presOf" srcId="{F07A90D0-2CCD-4ACC-B6A7-791B62F31BBE}" destId="{C0170F9F-DFD2-44CB-8318-45E87B78A1ED}" srcOrd="0" destOrd="0" presId="urn:microsoft.com/office/officeart/2008/layout/LinedList"/>
    <dgm:cxn modelId="{98BB3E26-59A4-4E50-AAFB-ED46DAE56FD6}" type="presOf" srcId="{467D2C41-835F-45E8-8B00-65332310167E}" destId="{2D58B606-1F39-448A-8F3C-2BF2A6E69795}" srcOrd="0" destOrd="0" presId="urn:microsoft.com/office/officeart/2008/layout/LinedList"/>
    <dgm:cxn modelId="{385B0166-B8A0-4D8D-A6C0-2C6A4C05A3F9}" srcId="{3106FD6C-A09D-4DE8-89C6-1BA3BC7BE7EF}" destId="{F07A90D0-2CCD-4ACC-B6A7-791B62F31BBE}" srcOrd="3" destOrd="0" parTransId="{A25ECDDE-9EE1-43A6-8AD6-F34D1D22B779}" sibTransId="{D071BEB7-9864-4734-AA37-D89610FB1C8A}"/>
    <dgm:cxn modelId="{16DE8594-FC8C-4DAB-A8C8-7C647B53DBDB}" type="presOf" srcId="{2468C284-22C8-4B27-9AD1-8DE40DA5760A}" destId="{B3173391-C327-43D4-991E-240278B971C5}" srcOrd="0" destOrd="0" presId="urn:microsoft.com/office/officeart/2008/layout/LinedList"/>
    <dgm:cxn modelId="{39CB8CA5-A5C0-4CBA-9E3F-EC01AC070238}" srcId="{3106FD6C-A09D-4DE8-89C6-1BA3BC7BE7EF}" destId="{8F25FBFD-0C4B-4536-BF65-F9FA072FF0C6}" srcOrd="4" destOrd="0" parTransId="{18AE7ABF-CEF9-4739-A403-1817FBA5087B}" sibTransId="{657E9D62-A606-469A-BF0B-1CE023352FD9}"/>
    <dgm:cxn modelId="{6A69F0B2-700A-44D0-AC59-FF6C22703AD4}" type="presOf" srcId="{3106FD6C-A09D-4DE8-89C6-1BA3BC7BE7EF}" destId="{8F06CFB4-368C-4601-A96F-8026530660ED}" srcOrd="0" destOrd="0" presId="urn:microsoft.com/office/officeart/2008/layout/LinedList"/>
    <dgm:cxn modelId="{CED6B3C1-90D5-41EC-B8A3-798309E13118}" srcId="{3106FD6C-A09D-4DE8-89C6-1BA3BC7BE7EF}" destId="{3B52AA5B-5A0F-463F-83B2-17E3F915C50E}" srcOrd="0" destOrd="0" parTransId="{A7533631-FF65-4F14-9DE4-5151F58DD88F}" sibTransId="{A85A737A-B263-4B61-8051-39944F587551}"/>
    <dgm:cxn modelId="{8DE3A2C4-63BD-499B-AC5B-D341AAADB3B6}" srcId="{3106FD6C-A09D-4DE8-89C6-1BA3BC7BE7EF}" destId="{467D2C41-835F-45E8-8B00-65332310167E}" srcOrd="2" destOrd="0" parTransId="{7BDF72E0-BD3D-4B89-88EE-5039EA1848AB}" sibTransId="{8041FDAE-EE87-4F58-9023-DC0DF259F706}"/>
    <dgm:cxn modelId="{FC8631D5-6F86-4570-9C5D-734AC29D4AE4}" type="presOf" srcId="{8F25FBFD-0C4B-4536-BF65-F9FA072FF0C6}" destId="{136956B4-436E-4E96-959B-C9ED5B166FB0}" srcOrd="0" destOrd="0" presId="urn:microsoft.com/office/officeart/2008/layout/LinedList"/>
    <dgm:cxn modelId="{2F5881E8-B760-4257-B6A1-46D71BD4B190}" srcId="{3106FD6C-A09D-4DE8-89C6-1BA3BC7BE7EF}" destId="{2468C284-22C8-4B27-9AD1-8DE40DA5760A}" srcOrd="1" destOrd="0" parTransId="{55956515-064D-4367-9F3C-FEC8A089AF6B}" sibTransId="{7D617D84-1DDE-4DC5-B3EA-AE717DAC1A29}"/>
    <dgm:cxn modelId="{2989C882-6B0A-4527-BDAC-A08B056F523D}" type="presParOf" srcId="{8F06CFB4-368C-4601-A96F-8026530660ED}" destId="{5D6ABBAC-61E2-45C7-A664-EA3129D17CD1}" srcOrd="0" destOrd="0" presId="urn:microsoft.com/office/officeart/2008/layout/LinedList"/>
    <dgm:cxn modelId="{D00DF3A8-2196-4EB3-913B-F7224770DD2C}" type="presParOf" srcId="{8F06CFB4-368C-4601-A96F-8026530660ED}" destId="{0B2BD571-4344-47B8-805D-12DBCB9B998E}" srcOrd="1" destOrd="0" presId="urn:microsoft.com/office/officeart/2008/layout/LinedList"/>
    <dgm:cxn modelId="{C5E8CF21-22A4-455E-B964-84E1EAEF434A}" type="presParOf" srcId="{0B2BD571-4344-47B8-805D-12DBCB9B998E}" destId="{D570D52C-99D1-4C61-916A-BA98067C534C}" srcOrd="0" destOrd="0" presId="urn:microsoft.com/office/officeart/2008/layout/LinedList"/>
    <dgm:cxn modelId="{85AB2597-8121-404D-B19B-FBD1092199FE}" type="presParOf" srcId="{0B2BD571-4344-47B8-805D-12DBCB9B998E}" destId="{24B51386-6CDF-43C4-9DE3-7EA1A584B3B6}" srcOrd="1" destOrd="0" presId="urn:microsoft.com/office/officeart/2008/layout/LinedList"/>
    <dgm:cxn modelId="{B5E8BCB5-3AF9-45D4-A969-73A4D9FFBDA2}" type="presParOf" srcId="{8F06CFB4-368C-4601-A96F-8026530660ED}" destId="{A8FA5CA8-0845-474B-8519-66A5179B20ED}" srcOrd="2" destOrd="0" presId="urn:microsoft.com/office/officeart/2008/layout/LinedList"/>
    <dgm:cxn modelId="{9871B05D-7599-4955-BF98-4CAD3A82F1E5}" type="presParOf" srcId="{8F06CFB4-368C-4601-A96F-8026530660ED}" destId="{E60FF0BF-8A0D-4042-8FFB-66D336E35827}" srcOrd="3" destOrd="0" presId="urn:microsoft.com/office/officeart/2008/layout/LinedList"/>
    <dgm:cxn modelId="{EDF55B5C-2086-4C33-9177-DCD79123654D}" type="presParOf" srcId="{E60FF0BF-8A0D-4042-8FFB-66D336E35827}" destId="{B3173391-C327-43D4-991E-240278B971C5}" srcOrd="0" destOrd="0" presId="urn:microsoft.com/office/officeart/2008/layout/LinedList"/>
    <dgm:cxn modelId="{448BE87B-B267-4951-90E7-9CFC95F4D854}" type="presParOf" srcId="{E60FF0BF-8A0D-4042-8FFB-66D336E35827}" destId="{5FAD3875-B049-4626-AF39-8EF6301BF1E7}" srcOrd="1" destOrd="0" presId="urn:microsoft.com/office/officeart/2008/layout/LinedList"/>
    <dgm:cxn modelId="{B8460783-A3EA-4895-BDE7-1DC0A10BA9C8}" type="presParOf" srcId="{8F06CFB4-368C-4601-A96F-8026530660ED}" destId="{04DAB876-2DDE-4E71-80B9-FF721B6D98DF}" srcOrd="4" destOrd="0" presId="urn:microsoft.com/office/officeart/2008/layout/LinedList"/>
    <dgm:cxn modelId="{659B3B08-79CD-4964-B9D2-53288748F4B3}" type="presParOf" srcId="{8F06CFB4-368C-4601-A96F-8026530660ED}" destId="{1BA01A5C-6CF8-47C3-AD48-E59451F6BF26}" srcOrd="5" destOrd="0" presId="urn:microsoft.com/office/officeart/2008/layout/LinedList"/>
    <dgm:cxn modelId="{7C2E8259-6B98-47AE-BC41-67B83C4B60CB}" type="presParOf" srcId="{1BA01A5C-6CF8-47C3-AD48-E59451F6BF26}" destId="{2D58B606-1F39-448A-8F3C-2BF2A6E69795}" srcOrd="0" destOrd="0" presId="urn:microsoft.com/office/officeart/2008/layout/LinedList"/>
    <dgm:cxn modelId="{7D0E1D1E-B3F1-4E64-811F-5EFD9E4F7F6E}" type="presParOf" srcId="{1BA01A5C-6CF8-47C3-AD48-E59451F6BF26}" destId="{B60E0AC4-E496-4CF6-A3D0-75DC4014CA85}" srcOrd="1" destOrd="0" presId="urn:microsoft.com/office/officeart/2008/layout/LinedList"/>
    <dgm:cxn modelId="{C60FC31C-F4D4-4A27-BB32-EEE2DF8A0257}" type="presParOf" srcId="{8F06CFB4-368C-4601-A96F-8026530660ED}" destId="{2113C3A4-BE53-48F0-ADFA-DF636183C869}" srcOrd="6" destOrd="0" presId="urn:microsoft.com/office/officeart/2008/layout/LinedList"/>
    <dgm:cxn modelId="{47FCA631-421D-4391-BBFF-BB0248C7053B}" type="presParOf" srcId="{8F06CFB4-368C-4601-A96F-8026530660ED}" destId="{A76A898D-4723-4DE1-829F-13539A2D999F}" srcOrd="7" destOrd="0" presId="urn:microsoft.com/office/officeart/2008/layout/LinedList"/>
    <dgm:cxn modelId="{9AF145AD-CB9C-4F35-97F3-A303CBD4D6E4}" type="presParOf" srcId="{A76A898D-4723-4DE1-829F-13539A2D999F}" destId="{C0170F9F-DFD2-44CB-8318-45E87B78A1ED}" srcOrd="0" destOrd="0" presId="urn:microsoft.com/office/officeart/2008/layout/LinedList"/>
    <dgm:cxn modelId="{350C2B12-9CE1-41BF-AF16-BD5BA55E5313}" type="presParOf" srcId="{A76A898D-4723-4DE1-829F-13539A2D999F}" destId="{737FD4BE-32CE-41EC-B2AB-548BA2E917EF}" srcOrd="1" destOrd="0" presId="urn:microsoft.com/office/officeart/2008/layout/LinedList"/>
    <dgm:cxn modelId="{F4AF6CC7-0328-46A6-8090-E2B98E7E45B6}" type="presParOf" srcId="{8F06CFB4-368C-4601-A96F-8026530660ED}" destId="{33159FA5-FABB-4799-A5BD-2C8C130DE1FE}" srcOrd="8" destOrd="0" presId="urn:microsoft.com/office/officeart/2008/layout/LinedList"/>
    <dgm:cxn modelId="{7089C2BE-2D14-46EE-8713-E6B1BCA8DCC1}" type="presParOf" srcId="{8F06CFB4-368C-4601-A96F-8026530660ED}" destId="{7A1630A4-85F1-4148-9A9D-8FE72E6D5BF9}" srcOrd="9" destOrd="0" presId="urn:microsoft.com/office/officeart/2008/layout/LinedList"/>
    <dgm:cxn modelId="{81461003-89E2-461A-8795-32E14B7EBF05}" type="presParOf" srcId="{7A1630A4-85F1-4148-9A9D-8FE72E6D5BF9}" destId="{136956B4-436E-4E96-959B-C9ED5B166FB0}" srcOrd="0" destOrd="0" presId="urn:microsoft.com/office/officeart/2008/layout/LinedList"/>
    <dgm:cxn modelId="{274C3BAE-C502-478C-BB8B-63D224514BAA}" type="presParOf" srcId="{7A1630A4-85F1-4148-9A9D-8FE72E6D5BF9}" destId="{AF34A127-73F5-455F-901F-DD12F7CF19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FF92B-C274-4DCA-94DC-8F0B50FD73C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D200E4-05FE-4217-8031-6AC2D5EF7160}">
      <dgm:prSet/>
      <dgm:spPr>
        <a:solidFill>
          <a:schemeClr val="accent2">
            <a:lumMod val="60000"/>
            <a:lumOff val="40000"/>
          </a:schemeClr>
        </a:solidFill>
      </dgm:spPr>
      <dgm:t>
        <a:bodyPr/>
        <a:lstStyle/>
        <a:p>
          <a:r>
            <a:rPr lang="cs-CZ" b="1" dirty="0">
              <a:solidFill>
                <a:schemeClr val="tx1"/>
              </a:solidFill>
            </a:rPr>
            <a:t>Didaktická analýza učiva</a:t>
          </a:r>
          <a:r>
            <a:rPr lang="cs-CZ" dirty="0">
              <a:solidFill>
                <a:schemeClr val="tx1"/>
              </a:solidFill>
            </a:rPr>
            <a:t> = analytická myšlenková činnost, kterou  provádí učitel nad učební látkou (tématem), aby objevil a realizoval veškerý její výchovný a vzdělávací potenciál (publikace J. Skalkové).</a:t>
          </a:r>
          <a:endParaRPr lang="en-US" dirty="0">
            <a:solidFill>
              <a:schemeClr val="tx1"/>
            </a:solidFill>
          </a:endParaRPr>
        </a:p>
      </dgm:t>
    </dgm:pt>
    <dgm:pt modelId="{AC870C47-3FCC-4FCE-A9CF-F6E511DE6093}" type="parTrans" cxnId="{487CD327-7C77-4393-9B6B-6F916FBE1CE4}">
      <dgm:prSet/>
      <dgm:spPr/>
      <dgm:t>
        <a:bodyPr/>
        <a:lstStyle/>
        <a:p>
          <a:endParaRPr lang="en-US"/>
        </a:p>
      </dgm:t>
    </dgm:pt>
    <dgm:pt modelId="{DC23C124-3BB6-49A1-8368-39BFBE000AFA}" type="sibTrans" cxnId="{487CD327-7C77-4393-9B6B-6F916FBE1CE4}">
      <dgm:prSet/>
      <dgm:spPr/>
      <dgm:t>
        <a:bodyPr/>
        <a:lstStyle/>
        <a:p>
          <a:endParaRPr lang="en-US"/>
        </a:p>
      </dgm:t>
    </dgm:pt>
    <dgm:pt modelId="{ADE49E8D-7E6F-47AB-B822-A21781D1F469}" type="pres">
      <dgm:prSet presAssocID="{046FF92B-C274-4DCA-94DC-8F0B50FD73C4}" presName="cycle" presStyleCnt="0">
        <dgm:presLayoutVars>
          <dgm:dir/>
          <dgm:resizeHandles val="exact"/>
        </dgm:presLayoutVars>
      </dgm:prSet>
      <dgm:spPr/>
    </dgm:pt>
    <dgm:pt modelId="{88495551-A68A-44A7-AB1F-7F0964D30D9E}" type="pres">
      <dgm:prSet presAssocID="{11D200E4-05FE-4217-8031-6AC2D5EF7160}" presName="node" presStyleLbl="node1" presStyleIdx="0" presStyleCnt="1">
        <dgm:presLayoutVars>
          <dgm:bulletEnabled val="1"/>
        </dgm:presLayoutVars>
      </dgm:prSet>
      <dgm:spPr/>
    </dgm:pt>
  </dgm:ptLst>
  <dgm:cxnLst>
    <dgm:cxn modelId="{487CD327-7C77-4393-9B6B-6F916FBE1CE4}" srcId="{046FF92B-C274-4DCA-94DC-8F0B50FD73C4}" destId="{11D200E4-05FE-4217-8031-6AC2D5EF7160}" srcOrd="0" destOrd="0" parTransId="{AC870C47-3FCC-4FCE-A9CF-F6E511DE6093}" sibTransId="{DC23C124-3BB6-49A1-8368-39BFBE000AFA}"/>
    <dgm:cxn modelId="{5183A329-57A4-43E1-864E-8B9E535167D7}" type="presOf" srcId="{046FF92B-C274-4DCA-94DC-8F0B50FD73C4}" destId="{ADE49E8D-7E6F-47AB-B822-A21781D1F469}" srcOrd="0" destOrd="0" presId="urn:microsoft.com/office/officeart/2005/8/layout/cycle5"/>
    <dgm:cxn modelId="{7200828D-18D7-4D14-AC4F-AE29A1947DE7}" type="presOf" srcId="{11D200E4-05FE-4217-8031-6AC2D5EF7160}" destId="{88495551-A68A-44A7-AB1F-7F0964D30D9E}" srcOrd="0" destOrd="0" presId="urn:microsoft.com/office/officeart/2005/8/layout/cycle5"/>
    <dgm:cxn modelId="{09356854-52B9-4A5E-9C12-6038898FD567}" type="presParOf" srcId="{ADE49E8D-7E6F-47AB-B822-A21781D1F469}" destId="{88495551-A68A-44A7-AB1F-7F0964D30D9E}"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E64DA-2D51-49F9-8855-1E2987C2637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17E1D38-8C20-4DCF-A843-F81E08B5C58F}">
      <dgm:prSet/>
      <dgm:spPr/>
      <dgm:t>
        <a:bodyPr/>
        <a:lstStyle/>
        <a:p>
          <a:r>
            <a:rPr lang="cs-CZ" b="1" dirty="0"/>
            <a:t>Pojmy</a:t>
          </a:r>
          <a:r>
            <a:rPr lang="cs-CZ" dirty="0"/>
            <a:t> (kategorie nebo třídy věcí či myšlenek se společnými nejdůležitějšími /podstatnými/ vlastnostmi); konkrétní, abstraktní; 1 -2 slova</a:t>
          </a:r>
        </a:p>
        <a:p>
          <a:r>
            <a:rPr lang="cs-CZ" b="1" dirty="0"/>
            <a:t>Pojem –</a:t>
          </a:r>
          <a:r>
            <a:rPr lang="cs-CZ" dirty="0"/>
            <a:t> zobecnění dílčích faktů, např. kružnice = „množina bodů, které mají od daného bodu (středu) stejnou vzdálenost (poloměr)“. </a:t>
          </a:r>
          <a:endParaRPr lang="en-US" dirty="0"/>
        </a:p>
      </dgm:t>
    </dgm:pt>
    <dgm:pt modelId="{78F33336-22EA-40D3-AB2C-309A343155C9}" type="parTrans" cxnId="{23D4202A-F70B-49D9-B9BB-37C3BBE2C430}">
      <dgm:prSet/>
      <dgm:spPr/>
      <dgm:t>
        <a:bodyPr/>
        <a:lstStyle/>
        <a:p>
          <a:endParaRPr lang="en-US"/>
        </a:p>
      </dgm:t>
    </dgm:pt>
    <dgm:pt modelId="{44F94830-76A5-4875-A91D-465036F1CD90}" type="sibTrans" cxnId="{23D4202A-F70B-49D9-B9BB-37C3BBE2C430}">
      <dgm:prSet/>
      <dgm:spPr/>
      <dgm:t>
        <a:bodyPr/>
        <a:lstStyle/>
        <a:p>
          <a:endParaRPr lang="en-US"/>
        </a:p>
      </dgm:t>
    </dgm:pt>
    <dgm:pt modelId="{45BA7B4F-AD66-4670-B265-0309E4890C27}">
      <dgm:prSet/>
      <dgm:spPr/>
      <dgm:t>
        <a:bodyPr/>
        <a:lstStyle/>
        <a:p>
          <a:r>
            <a:rPr lang="cs-CZ" b="1" dirty="0"/>
            <a:t>Generalizace (zobecnění) = </a:t>
          </a:r>
          <a:r>
            <a:rPr lang="cs-CZ" dirty="0"/>
            <a:t>(zákony, principy, teorie) , např. Ohmův zákon, Newtonův „princip akce a reakce“ (zákon vzájemného působení těles)</a:t>
          </a:r>
          <a:endParaRPr lang="cs-CZ" b="1" dirty="0"/>
        </a:p>
      </dgm:t>
    </dgm:pt>
    <dgm:pt modelId="{BA590822-E645-4BD3-A9A5-95197F2D0D60}" type="parTrans" cxnId="{8CCEB685-CD13-4958-BAD5-86172FA1ACBB}">
      <dgm:prSet/>
      <dgm:spPr/>
      <dgm:t>
        <a:bodyPr/>
        <a:lstStyle/>
        <a:p>
          <a:endParaRPr lang="en-US"/>
        </a:p>
      </dgm:t>
    </dgm:pt>
    <dgm:pt modelId="{E563F13E-681F-40DA-BE82-413D7334812B}" type="sibTrans" cxnId="{8CCEB685-CD13-4958-BAD5-86172FA1ACBB}">
      <dgm:prSet/>
      <dgm:spPr/>
      <dgm:t>
        <a:bodyPr/>
        <a:lstStyle/>
        <a:p>
          <a:endParaRPr lang="en-US"/>
        </a:p>
      </dgm:t>
    </dgm:pt>
    <dgm:pt modelId="{AAEA03A8-8363-4BC4-8AEE-EFA5D5DD546B}">
      <dgm:prSet/>
      <dgm:spPr/>
      <dgm:t>
        <a:bodyPr/>
        <a:lstStyle/>
        <a:p>
          <a:r>
            <a:rPr lang="cs-CZ" b="1"/>
            <a:t>Fakta </a:t>
          </a:r>
          <a:r>
            <a:rPr lang="cs-CZ"/>
            <a:t>(informace o jednotlivých skutečnostech – o lidech, věcech, konkrétních místech, o události..,).</a:t>
          </a:r>
          <a:endParaRPr lang="en-US"/>
        </a:p>
      </dgm:t>
    </dgm:pt>
    <dgm:pt modelId="{222A3207-64BB-46E7-8AFD-8E5CC82EDE3A}" type="parTrans" cxnId="{5991EA84-5F48-4EAC-8650-03CEA193F629}">
      <dgm:prSet/>
      <dgm:spPr/>
      <dgm:t>
        <a:bodyPr/>
        <a:lstStyle/>
        <a:p>
          <a:endParaRPr lang="en-US"/>
        </a:p>
      </dgm:t>
    </dgm:pt>
    <dgm:pt modelId="{AD5AC3DE-7D12-4981-B2DC-0ED2AF9809DA}" type="sibTrans" cxnId="{5991EA84-5F48-4EAC-8650-03CEA193F629}">
      <dgm:prSet/>
      <dgm:spPr/>
      <dgm:t>
        <a:bodyPr/>
        <a:lstStyle/>
        <a:p>
          <a:endParaRPr lang="en-US"/>
        </a:p>
      </dgm:t>
    </dgm:pt>
    <dgm:pt modelId="{EE060207-B7C4-40FF-A4C6-32D49801C237}" type="pres">
      <dgm:prSet presAssocID="{55AE64DA-2D51-49F9-8855-1E2987C26377}" presName="hierChild1" presStyleCnt="0">
        <dgm:presLayoutVars>
          <dgm:chPref val="1"/>
          <dgm:dir/>
          <dgm:animOne val="branch"/>
          <dgm:animLvl val="lvl"/>
          <dgm:resizeHandles/>
        </dgm:presLayoutVars>
      </dgm:prSet>
      <dgm:spPr/>
    </dgm:pt>
    <dgm:pt modelId="{D9FA293F-2CEE-428A-92B0-F8B06DB43A98}" type="pres">
      <dgm:prSet presAssocID="{A17E1D38-8C20-4DCF-A843-F81E08B5C58F}" presName="hierRoot1" presStyleCnt="0"/>
      <dgm:spPr/>
    </dgm:pt>
    <dgm:pt modelId="{EE4CC66F-E550-4FC8-8D1A-8F8E23D277B2}" type="pres">
      <dgm:prSet presAssocID="{A17E1D38-8C20-4DCF-A843-F81E08B5C58F}" presName="composite" presStyleCnt="0"/>
      <dgm:spPr/>
    </dgm:pt>
    <dgm:pt modelId="{4CE70825-905B-425E-8318-D05573D9E220}" type="pres">
      <dgm:prSet presAssocID="{A17E1D38-8C20-4DCF-A843-F81E08B5C58F}" presName="background" presStyleLbl="node0" presStyleIdx="0" presStyleCnt="3"/>
      <dgm:spPr>
        <a:solidFill>
          <a:schemeClr val="accent2">
            <a:lumMod val="75000"/>
          </a:schemeClr>
        </a:solidFill>
      </dgm:spPr>
    </dgm:pt>
    <dgm:pt modelId="{FF5E101E-6D8E-439D-801F-E733AB73EDA6}" type="pres">
      <dgm:prSet presAssocID="{A17E1D38-8C20-4DCF-A843-F81E08B5C58F}" presName="text" presStyleLbl="fgAcc0" presStyleIdx="0" presStyleCnt="3" custScaleX="174354" custScaleY="314177">
        <dgm:presLayoutVars>
          <dgm:chPref val="3"/>
        </dgm:presLayoutVars>
      </dgm:prSet>
      <dgm:spPr/>
    </dgm:pt>
    <dgm:pt modelId="{39669CF3-6C6B-4B6E-80B0-E561D8D9EE21}" type="pres">
      <dgm:prSet presAssocID="{A17E1D38-8C20-4DCF-A843-F81E08B5C58F}" presName="hierChild2" presStyleCnt="0"/>
      <dgm:spPr/>
    </dgm:pt>
    <dgm:pt modelId="{0987BBA2-6CED-48B3-A7B3-42F87C9837CC}" type="pres">
      <dgm:prSet presAssocID="{45BA7B4F-AD66-4670-B265-0309E4890C27}" presName="hierRoot1" presStyleCnt="0"/>
      <dgm:spPr/>
    </dgm:pt>
    <dgm:pt modelId="{0E110FD0-1645-4403-BF9C-A351D1CA4843}" type="pres">
      <dgm:prSet presAssocID="{45BA7B4F-AD66-4670-B265-0309E4890C27}" presName="composite" presStyleCnt="0"/>
      <dgm:spPr/>
    </dgm:pt>
    <dgm:pt modelId="{6F56028A-93E3-42D5-8616-736142A585FB}" type="pres">
      <dgm:prSet presAssocID="{45BA7B4F-AD66-4670-B265-0309E4890C27}" presName="background" presStyleLbl="node0" presStyleIdx="1" presStyleCnt="3"/>
      <dgm:spPr>
        <a:solidFill>
          <a:schemeClr val="accent2">
            <a:lumMod val="75000"/>
          </a:schemeClr>
        </a:solidFill>
      </dgm:spPr>
    </dgm:pt>
    <dgm:pt modelId="{F1A4A942-C58A-4201-80C9-78B8403FC9BC}" type="pres">
      <dgm:prSet presAssocID="{45BA7B4F-AD66-4670-B265-0309E4890C27}" presName="text" presStyleLbl="fgAcc0" presStyleIdx="1" presStyleCnt="3" custScaleX="151848" custScaleY="280706" custLinFactNeighborX="6531" custLinFactNeighborY="1759">
        <dgm:presLayoutVars>
          <dgm:chPref val="3"/>
        </dgm:presLayoutVars>
      </dgm:prSet>
      <dgm:spPr/>
    </dgm:pt>
    <dgm:pt modelId="{1A8D9E89-8AA7-4905-821C-5CBA08CFC990}" type="pres">
      <dgm:prSet presAssocID="{45BA7B4F-AD66-4670-B265-0309E4890C27}" presName="hierChild2" presStyleCnt="0"/>
      <dgm:spPr/>
    </dgm:pt>
    <dgm:pt modelId="{CDA1A927-40CF-41BD-B404-34839FB0C05F}" type="pres">
      <dgm:prSet presAssocID="{AAEA03A8-8363-4BC4-8AEE-EFA5D5DD546B}" presName="hierRoot1" presStyleCnt="0"/>
      <dgm:spPr/>
    </dgm:pt>
    <dgm:pt modelId="{6A1277C6-6CB1-4F76-8EAB-1A8F7381468B}" type="pres">
      <dgm:prSet presAssocID="{AAEA03A8-8363-4BC4-8AEE-EFA5D5DD546B}" presName="composite" presStyleCnt="0"/>
      <dgm:spPr/>
    </dgm:pt>
    <dgm:pt modelId="{18B90A1C-8683-4626-9801-4D129CABA605}" type="pres">
      <dgm:prSet presAssocID="{AAEA03A8-8363-4BC4-8AEE-EFA5D5DD546B}" presName="background" presStyleLbl="node0" presStyleIdx="2" presStyleCnt="3"/>
      <dgm:spPr>
        <a:solidFill>
          <a:schemeClr val="accent2">
            <a:lumMod val="75000"/>
          </a:schemeClr>
        </a:solidFill>
      </dgm:spPr>
    </dgm:pt>
    <dgm:pt modelId="{C239FA83-7683-43CC-8AD4-9E50077370D2}" type="pres">
      <dgm:prSet presAssocID="{AAEA03A8-8363-4BC4-8AEE-EFA5D5DD546B}" presName="text" presStyleLbl="fgAcc0" presStyleIdx="2" presStyleCnt="3" custScaleX="170379" custScaleY="297532">
        <dgm:presLayoutVars>
          <dgm:chPref val="3"/>
        </dgm:presLayoutVars>
      </dgm:prSet>
      <dgm:spPr/>
    </dgm:pt>
    <dgm:pt modelId="{AF6BAD98-DD17-44D6-AEE1-16C9F076C39C}" type="pres">
      <dgm:prSet presAssocID="{AAEA03A8-8363-4BC4-8AEE-EFA5D5DD546B}" presName="hierChild2" presStyleCnt="0"/>
      <dgm:spPr/>
    </dgm:pt>
  </dgm:ptLst>
  <dgm:cxnLst>
    <dgm:cxn modelId="{23D4202A-F70B-49D9-B9BB-37C3BBE2C430}" srcId="{55AE64DA-2D51-49F9-8855-1E2987C26377}" destId="{A17E1D38-8C20-4DCF-A843-F81E08B5C58F}" srcOrd="0" destOrd="0" parTransId="{78F33336-22EA-40D3-AB2C-309A343155C9}" sibTransId="{44F94830-76A5-4875-A91D-465036F1CD90}"/>
    <dgm:cxn modelId="{7C536D3B-24BD-47D1-98D4-DE35412E03C6}" type="presOf" srcId="{55AE64DA-2D51-49F9-8855-1E2987C26377}" destId="{EE060207-B7C4-40FF-A4C6-32D49801C237}" srcOrd="0" destOrd="0" presId="urn:microsoft.com/office/officeart/2005/8/layout/hierarchy1"/>
    <dgm:cxn modelId="{0F1CD95B-9B0F-421A-B96F-8B0167D27F6F}" type="presOf" srcId="{A17E1D38-8C20-4DCF-A843-F81E08B5C58F}" destId="{FF5E101E-6D8E-439D-801F-E733AB73EDA6}" srcOrd="0" destOrd="0" presId="urn:microsoft.com/office/officeart/2005/8/layout/hierarchy1"/>
    <dgm:cxn modelId="{0F1A196B-E5BC-480B-B9DC-6CBF31D6AD17}" type="presOf" srcId="{AAEA03A8-8363-4BC4-8AEE-EFA5D5DD546B}" destId="{C239FA83-7683-43CC-8AD4-9E50077370D2}" srcOrd="0" destOrd="0" presId="urn:microsoft.com/office/officeart/2005/8/layout/hierarchy1"/>
    <dgm:cxn modelId="{5991EA84-5F48-4EAC-8650-03CEA193F629}" srcId="{55AE64DA-2D51-49F9-8855-1E2987C26377}" destId="{AAEA03A8-8363-4BC4-8AEE-EFA5D5DD546B}" srcOrd="2" destOrd="0" parTransId="{222A3207-64BB-46E7-8AFD-8E5CC82EDE3A}" sibTransId="{AD5AC3DE-7D12-4981-B2DC-0ED2AF9809DA}"/>
    <dgm:cxn modelId="{8CCEB685-CD13-4958-BAD5-86172FA1ACBB}" srcId="{55AE64DA-2D51-49F9-8855-1E2987C26377}" destId="{45BA7B4F-AD66-4670-B265-0309E4890C27}" srcOrd="1" destOrd="0" parTransId="{BA590822-E645-4BD3-A9A5-95197F2D0D60}" sibTransId="{E563F13E-681F-40DA-BE82-413D7334812B}"/>
    <dgm:cxn modelId="{AFB1EF94-F72F-470F-A399-512EE6503424}" type="presOf" srcId="{45BA7B4F-AD66-4670-B265-0309E4890C27}" destId="{F1A4A942-C58A-4201-80C9-78B8403FC9BC}" srcOrd="0" destOrd="0" presId="urn:microsoft.com/office/officeart/2005/8/layout/hierarchy1"/>
    <dgm:cxn modelId="{3E317A43-9A91-4DB9-9C66-86488C4A7E97}" type="presParOf" srcId="{EE060207-B7C4-40FF-A4C6-32D49801C237}" destId="{D9FA293F-2CEE-428A-92B0-F8B06DB43A98}" srcOrd="0" destOrd="0" presId="urn:microsoft.com/office/officeart/2005/8/layout/hierarchy1"/>
    <dgm:cxn modelId="{BA78FBC5-946E-4195-A5C5-A6F50ADCC085}" type="presParOf" srcId="{D9FA293F-2CEE-428A-92B0-F8B06DB43A98}" destId="{EE4CC66F-E550-4FC8-8D1A-8F8E23D277B2}" srcOrd="0" destOrd="0" presId="urn:microsoft.com/office/officeart/2005/8/layout/hierarchy1"/>
    <dgm:cxn modelId="{03E4EEB5-D438-4C10-90AA-32D9561B526B}" type="presParOf" srcId="{EE4CC66F-E550-4FC8-8D1A-8F8E23D277B2}" destId="{4CE70825-905B-425E-8318-D05573D9E220}" srcOrd="0" destOrd="0" presId="urn:microsoft.com/office/officeart/2005/8/layout/hierarchy1"/>
    <dgm:cxn modelId="{90C7A7FC-2191-4EB5-BEEC-98E10FF679E2}" type="presParOf" srcId="{EE4CC66F-E550-4FC8-8D1A-8F8E23D277B2}" destId="{FF5E101E-6D8E-439D-801F-E733AB73EDA6}" srcOrd="1" destOrd="0" presId="urn:microsoft.com/office/officeart/2005/8/layout/hierarchy1"/>
    <dgm:cxn modelId="{E0D7D8F8-CBD6-443C-BF29-58AE4AF360DF}" type="presParOf" srcId="{D9FA293F-2CEE-428A-92B0-F8B06DB43A98}" destId="{39669CF3-6C6B-4B6E-80B0-E561D8D9EE21}" srcOrd="1" destOrd="0" presId="urn:microsoft.com/office/officeart/2005/8/layout/hierarchy1"/>
    <dgm:cxn modelId="{458EEFFE-9D10-4FA8-9A83-5773434B1DE9}" type="presParOf" srcId="{EE060207-B7C4-40FF-A4C6-32D49801C237}" destId="{0987BBA2-6CED-48B3-A7B3-42F87C9837CC}" srcOrd="1" destOrd="0" presId="urn:microsoft.com/office/officeart/2005/8/layout/hierarchy1"/>
    <dgm:cxn modelId="{98A96F66-90F8-42EC-8B43-7AAEAB231193}" type="presParOf" srcId="{0987BBA2-6CED-48B3-A7B3-42F87C9837CC}" destId="{0E110FD0-1645-4403-BF9C-A351D1CA4843}" srcOrd="0" destOrd="0" presId="urn:microsoft.com/office/officeart/2005/8/layout/hierarchy1"/>
    <dgm:cxn modelId="{B45BB415-A115-4704-9816-E023416AF0DE}" type="presParOf" srcId="{0E110FD0-1645-4403-BF9C-A351D1CA4843}" destId="{6F56028A-93E3-42D5-8616-736142A585FB}" srcOrd="0" destOrd="0" presId="urn:microsoft.com/office/officeart/2005/8/layout/hierarchy1"/>
    <dgm:cxn modelId="{09BAEAA5-20E0-4A76-8991-171715387E3C}" type="presParOf" srcId="{0E110FD0-1645-4403-BF9C-A351D1CA4843}" destId="{F1A4A942-C58A-4201-80C9-78B8403FC9BC}" srcOrd="1" destOrd="0" presId="urn:microsoft.com/office/officeart/2005/8/layout/hierarchy1"/>
    <dgm:cxn modelId="{DF6FF078-1436-4C94-86B2-B69802A052CC}" type="presParOf" srcId="{0987BBA2-6CED-48B3-A7B3-42F87C9837CC}" destId="{1A8D9E89-8AA7-4905-821C-5CBA08CFC990}" srcOrd="1" destOrd="0" presId="urn:microsoft.com/office/officeart/2005/8/layout/hierarchy1"/>
    <dgm:cxn modelId="{F4852543-0C1E-453E-81B4-22BC1F8D2781}" type="presParOf" srcId="{EE060207-B7C4-40FF-A4C6-32D49801C237}" destId="{CDA1A927-40CF-41BD-B404-34839FB0C05F}" srcOrd="2" destOrd="0" presId="urn:microsoft.com/office/officeart/2005/8/layout/hierarchy1"/>
    <dgm:cxn modelId="{55FEE3FF-B607-4DB1-8656-34914561ED69}" type="presParOf" srcId="{CDA1A927-40CF-41BD-B404-34839FB0C05F}" destId="{6A1277C6-6CB1-4F76-8EAB-1A8F7381468B}" srcOrd="0" destOrd="0" presId="urn:microsoft.com/office/officeart/2005/8/layout/hierarchy1"/>
    <dgm:cxn modelId="{88585CA1-8AA0-4503-9CB6-1A8496308BD1}" type="presParOf" srcId="{6A1277C6-6CB1-4F76-8EAB-1A8F7381468B}" destId="{18B90A1C-8683-4626-9801-4D129CABA605}" srcOrd="0" destOrd="0" presId="urn:microsoft.com/office/officeart/2005/8/layout/hierarchy1"/>
    <dgm:cxn modelId="{BA4262C9-FAB7-4FA7-95B4-E48374EA3049}" type="presParOf" srcId="{6A1277C6-6CB1-4F76-8EAB-1A8F7381468B}" destId="{C239FA83-7683-43CC-8AD4-9E50077370D2}" srcOrd="1" destOrd="0" presId="urn:microsoft.com/office/officeart/2005/8/layout/hierarchy1"/>
    <dgm:cxn modelId="{9F294E91-78FD-48A3-8814-BEDD80CCCC9D}" type="presParOf" srcId="{CDA1A927-40CF-41BD-B404-34839FB0C05F}" destId="{AF6BAD98-DD17-44D6-AEE1-16C9F076C3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6E6756-13BB-4879-BC31-4E3E2D15BE4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EB2A14D-B986-4728-8F15-69FB71C24487}">
      <dgm:prSet/>
      <dgm:spPr/>
      <dgm:t>
        <a:bodyPr/>
        <a:lstStyle/>
        <a:p>
          <a:r>
            <a:rPr lang="cs-CZ"/>
            <a:t>Žák popíše trasy objevných plaveb a jejich průběh s využitím mapy. </a:t>
          </a:r>
          <a:endParaRPr lang="en-US"/>
        </a:p>
      </dgm:t>
    </dgm:pt>
    <dgm:pt modelId="{3E619087-1128-436F-AE3E-D7B2EE10D515}" type="parTrans" cxnId="{A47957C8-3E1F-443C-A72C-374EBF031ECD}">
      <dgm:prSet/>
      <dgm:spPr/>
      <dgm:t>
        <a:bodyPr/>
        <a:lstStyle/>
        <a:p>
          <a:endParaRPr lang="en-US"/>
        </a:p>
      </dgm:t>
    </dgm:pt>
    <dgm:pt modelId="{F6B50DE6-6B6C-421B-A134-0A02834028D0}" type="sibTrans" cxnId="{A47957C8-3E1F-443C-A72C-374EBF031ECD}">
      <dgm:prSet/>
      <dgm:spPr/>
      <dgm:t>
        <a:bodyPr/>
        <a:lstStyle/>
        <a:p>
          <a:endParaRPr lang="en-US"/>
        </a:p>
      </dgm:t>
    </dgm:pt>
    <dgm:pt modelId="{7A24F4BF-FD1A-4C87-BAB5-47D9F02C19F1}">
      <dgm:prSet/>
      <dgm:spPr/>
      <dgm:t>
        <a:bodyPr/>
        <a:lstStyle/>
        <a:p>
          <a:r>
            <a:rPr lang="cs-CZ"/>
            <a:t>Žák posoudí důležitost krevního oběhu pro život. </a:t>
          </a:r>
          <a:endParaRPr lang="en-US"/>
        </a:p>
      </dgm:t>
    </dgm:pt>
    <dgm:pt modelId="{DDE28C4C-795E-4E9A-8748-2DB3FBBFFD5A}" type="parTrans" cxnId="{5F42D406-1297-473F-BA9B-11A07205DD8A}">
      <dgm:prSet/>
      <dgm:spPr/>
      <dgm:t>
        <a:bodyPr/>
        <a:lstStyle/>
        <a:p>
          <a:endParaRPr lang="en-US"/>
        </a:p>
      </dgm:t>
    </dgm:pt>
    <dgm:pt modelId="{C9B75419-AE64-49D2-817E-8D8E257E6079}" type="sibTrans" cxnId="{5F42D406-1297-473F-BA9B-11A07205DD8A}">
      <dgm:prSet/>
      <dgm:spPr/>
      <dgm:t>
        <a:bodyPr/>
        <a:lstStyle/>
        <a:p>
          <a:endParaRPr lang="en-US"/>
        </a:p>
      </dgm:t>
    </dgm:pt>
    <dgm:pt modelId="{302E8F6E-EA7A-41C0-AC1B-FB7A170C04CC}">
      <dgm:prSet/>
      <dgm:spPr/>
      <dgm:t>
        <a:bodyPr/>
        <a:lstStyle/>
        <a:p>
          <a:r>
            <a:rPr lang="cs-CZ"/>
            <a:t>Žák nakreslí schéma krevního oběhu… </a:t>
          </a:r>
          <a:endParaRPr lang="en-US"/>
        </a:p>
      </dgm:t>
    </dgm:pt>
    <dgm:pt modelId="{CC22D25E-372C-4398-9844-917F908F6777}" type="parTrans" cxnId="{F2C1DBB0-4560-47DD-BD0E-ED95A2FB45F1}">
      <dgm:prSet/>
      <dgm:spPr/>
      <dgm:t>
        <a:bodyPr/>
        <a:lstStyle/>
        <a:p>
          <a:endParaRPr lang="en-US"/>
        </a:p>
      </dgm:t>
    </dgm:pt>
    <dgm:pt modelId="{8F849C3F-421D-4AE8-B62F-DEB0B7089225}" type="sibTrans" cxnId="{F2C1DBB0-4560-47DD-BD0E-ED95A2FB45F1}">
      <dgm:prSet/>
      <dgm:spPr/>
      <dgm:t>
        <a:bodyPr/>
        <a:lstStyle/>
        <a:p>
          <a:endParaRPr lang="en-US"/>
        </a:p>
      </dgm:t>
    </dgm:pt>
    <dgm:pt modelId="{C4CE6D22-B156-45A9-BB1E-D5C8246A8BFA}">
      <dgm:prSet/>
      <dgm:spPr/>
      <dgm:t>
        <a:bodyPr/>
        <a:lstStyle/>
        <a:p>
          <a:r>
            <a:rPr lang="cs-CZ" dirty="0"/>
            <a:t>Žák zhotoví model… </a:t>
          </a:r>
          <a:endParaRPr lang="en-US" dirty="0"/>
        </a:p>
      </dgm:t>
    </dgm:pt>
    <dgm:pt modelId="{092CCA37-0F99-4398-8BFE-46DD14F8DE94}" type="parTrans" cxnId="{6035D285-A42F-421A-8515-A1D8BEE88B81}">
      <dgm:prSet/>
      <dgm:spPr/>
      <dgm:t>
        <a:bodyPr/>
        <a:lstStyle/>
        <a:p>
          <a:endParaRPr lang="en-US"/>
        </a:p>
      </dgm:t>
    </dgm:pt>
    <dgm:pt modelId="{5170A8D6-CD76-4B1E-A9FD-26AF9A59DBCF}" type="sibTrans" cxnId="{6035D285-A42F-421A-8515-A1D8BEE88B81}">
      <dgm:prSet/>
      <dgm:spPr/>
      <dgm:t>
        <a:bodyPr/>
        <a:lstStyle/>
        <a:p>
          <a:endParaRPr lang="en-US"/>
        </a:p>
      </dgm:t>
    </dgm:pt>
    <dgm:pt modelId="{3CF16BB0-DDC9-42A4-A271-42E2A747091F}">
      <dgm:prSet/>
      <dgm:spPr/>
      <dgm:t>
        <a:bodyPr/>
        <a:lstStyle/>
        <a:p>
          <a:r>
            <a:rPr lang="cs-CZ"/>
            <a:t>Žák vnímá estetickou hodnotu uměleckého díla… </a:t>
          </a:r>
          <a:endParaRPr lang="en-US"/>
        </a:p>
      </dgm:t>
    </dgm:pt>
    <dgm:pt modelId="{BB286C3B-4AA2-457C-958E-893DF21C1157}" type="parTrans" cxnId="{AAA60EEA-9AE0-42D4-AE08-087F68942E14}">
      <dgm:prSet/>
      <dgm:spPr/>
      <dgm:t>
        <a:bodyPr/>
        <a:lstStyle/>
        <a:p>
          <a:endParaRPr lang="en-US"/>
        </a:p>
      </dgm:t>
    </dgm:pt>
    <dgm:pt modelId="{B04B161A-F0AC-4D16-8395-3BEE3F29507E}" type="sibTrans" cxnId="{AAA60EEA-9AE0-42D4-AE08-087F68942E14}">
      <dgm:prSet/>
      <dgm:spPr/>
      <dgm:t>
        <a:bodyPr/>
        <a:lstStyle/>
        <a:p>
          <a:endParaRPr lang="en-US"/>
        </a:p>
      </dgm:t>
    </dgm:pt>
    <dgm:pt modelId="{172A7DB9-CE93-4A55-B127-153D5B64D1E9}">
      <dgm:prSet/>
      <dgm:spPr/>
      <dgm:t>
        <a:bodyPr/>
        <a:lstStyle/>
        <a:p>
          <a:r>
            <a:rPr lang="cs-CZ"/>
            <a:t>Žák spolupracuje ve skupině na úkolu z projektu</a:t>
          </a:r>
          <a:endParaRPr lang="en-US"/>
        </a:p>
      </dgm:t>
    </dgm:pt>
    <dgm:pt modelId="{061A58EC-E448-4006-A831-BECEEE9D8B0E}" type="parTrans" cxnId="{BFFF1914-E5B1-42AE-9BD5-B5718B0E4669}">
      <dgm:prSet/>
      <dgm:spPr/>
      <dgm:t>
        <a:bodyPr/>
        <a:lstStyle/>
        <a:p>
          <a:endParaRPr lang="en-US"/>
        </a:p>
      </dgm:t>
    </dgm:pt>
    <dgm:pt modelId="{271F0E39-97E4-4D89-A594-579D59E04F72}" type="sibTrans" cxnId="{BFFF1914-E5B1-42AE-9BD5-B5718B0E4669}">
      <dgm:prSet/>
      <dgm:spPr/>
      <dgm:t>
        <a:bodyPr/>
        <a:lstStyle/>
        <a:p>
          <a:endParaRPr lang="en-US"/>
        </a:p>
      </dgm:t>
    </dgm:pt>
    <dgm:pt modelId="{3E110B16-4EE4-4FC1-BAC5-584A2909D574}">
      <dgm:prSet/>
      <dgm:spPr/>
      <dgm:t>
        <a:bodyPr/>
        <a:lstStyle/>
        <a:p>
          <a:r>
            <a:rPr lang="cs-CZ"/>
            <a:t>Žák vysvětlí rozdíl mezi nerostem a horninou.</a:t>
          </a:r>
          <a:endParaRPr lang="en-US"/>
        </a:p>
      </dgm:t>
    </dgm:pt>
    <dgm:pt modelId="{BC176663-515E-4681-ABB1-E78FCEF51F05}" type="parTrans" cxnId="{F00132BD-3222-406A-849E-EEBD634D4010}">
      <dgm:prSet/>
      <dgm:spPr/>
      <dgm:t>
        <a:bodyPr/>
        <a:lstStyle/>
        <a:p>
          <a:endParaRPr lang="en-US"/>
        </a:p>
      </dgm:t>
    </dgm:pt>
    <dgm:pt modelId="{01AC8166-065C-42FB-8F94-9D26E6647361}" type="sibTrans" cxnId="{F00132BD-3222-406A-849E-EEBD634D4010}">
      <dgm:prSet/>
      <dgm:spPr/>
      <dgm:t>
        <a:bodyPr/>
        <a:lstStyle/>
        <a:p>
          <a:endParaRPr lang="en-US"/>
        </a:p>
      </dgm:t>
    </dgm:pt>
    <dgm:pt modelId="{015B9B76-7FB4-4389-8685-EA0B8A7F692C}" type="pres">
      <dgm:prSet presAssocID="{506E6756-13BB-4879-BC31-4E3E2D15BE44}" presName="vert0" presStyleCnt="0">
        <dgm:presLayoutVars>
          <dgm:dir/>
          <dgm:animOne val="branch"/>
          <dgm:animLvl val="lvl"/>
        </dgm:presLayoutVars>
      </dgm:prSet>
      <dgm:spPr/>
    </dgm:pt>
    <dgm:pt modelId="{8AF6DD69-F8EC-48CC-A4BB-0FAA802BFDE7}" type="pres">
      <dgm:prSet presAssocID="{9EB2A14D-B986-4728-8F15-69FB71C24487}" presName="thickLine" presStyleLbl="alignNode1" presStyleIdx="0" presStyleCnt="7"/>
      <dgm:spPr/>
    </dgm:pt>
    <dgm:pt modelId="{F89DC282-9D74-48C0-A4AE-AA6A1C608BE9}" type="pres">
      <dgm:prSet presAssocID="{9EB2A14D-B986-4728-8F15-69FB71C24487}" presName="horz1" presStyleCnt="0"/>
      <dgm:spPr/>
    </dgm:pt>
    <dgm:pt modelId="{6B372E6A-D4F0-41C6-AB9C-42065023BFE5}" type="pres">
      <dgm:prSet presAssocID="{9EB2A14D-B986-4728-8F15-69FB71C24487}" presName="tx1" presStyleLbl="revTx" presStyleIdx="0" presStyleCnt="7"/>
      <dgm:spPr/>
    </dgm:pt>
    <dgm:pt modelId="{8FA4E1D0-EF93-4897-80DB-F9F2982C6374}" type="pres">
      <dgm:prSet presAssocID="{9EB2A14D-B986-4728-8F15-69FB71C24487}" presName="vert1" presStyleCnt="0"/>
      <dgm:spPr/>
    </dgm:pt>
    <dgm:pt modelId="{562861D8-F56C-4985-9964-30CC8C359C43}" type="pres">
      <dgm:prSet presAssocID="{7A24F4BF-FD1A-4C87-BAB5-47D9F02C19F1}" presName="thickLine" presStyleLbl="alignNode1" presStyleIdx="1" presStyleCnt="7"/>
      <dgm:spPr/>
    </dgm:pt>
    <dgm:pt modelId="{81018EDC-ECDF-49EF-AA9D-A9890EF1AEF5}" type="pres">
      <dgm:prSet presAssocID="{7A24F4BF-FD1A-4C87-BAB5-47D9F02C19F1}" presName="horz1" presStyleCnt="0"/>
      <dgm:spPr/>
    </dgm:pt>
    <dgm:pt modelId="{D3587754-D42C-4F53-98DB-30EE267130DE}" type="pres">
      <dgm:prSet presAssocID="{7A24F4BF-FD1A-4C87-BAB5-47D9F02C19F1}" presName="tx1" presStyleLbl="revTx" presStyleIdx="1" presStyleCnt="7"/>
      <dgm:spPr/>
    </dgm:pt>
    <dgm:pt modelId="{EBB411E4-03B2-48BA-B1D5-BDADA79A94F5}" type="pres">
      <dgm:prSet presAssocID="{7A24F4BF-FD1A-4C87-BAB5-47D9F02C19F1}" presName="vert1" presStyleCnt="0"/>
      <dgm:spPr/>
    </dgm:pt>
    <dgm:pt modelId="{9ECB51AA-542B-411E-A981-FB18202C0B54}" type="pres">
      <dgm:prSet presAssocID="{302E8F6E-EA7A-41C0-AC1B-FB7A170C04CC}" presName="thickLine" presStyleLbl="alignNode1" presStyleIdx="2" presStyleCnt="7"/>
      <dgm:spPr/>
    </dgm:pt>
    <dgm:pt modelId="{A006E38F-3248-48AB-A365-A562E019847B}" type="pres">
      <dgm:prSet presAssocID="{302E8F6E-EA7A-41C0-AC1B-FB7A170C04CC}" presName="horz1" presStyleCnt="0"/>
      <dgm:spPr/>
    </dgm:pt>
    <dgm:pt modelId="{84CFA8EB-6738-4DB6-9415-553C2785458A}" type="pres">
      <dgm:prSet presAssocID="{302E8F6E-EA7A-41C0-AC1B-FB7A170C04CC}" presName="tx1" presStyleLbl="revTx" presStyleIdx="2" presStyleCnt="7"/>
      <dgm:spPr/>
    </dgm:pt>
    <dgm:pt modelId="{2E0D55CD-7A93-4F1D-B0CC-5EAE34719DE9}" type="pres">
      <dgm:prSet presAssocID="{302E8F6E-EA7A-41C0-AC1B-FB7A170C04CC}" presName="vert1" presStyleCnt="0"/>
      <dgm:spPr/>
    </dgm:pt>
    <dgm:pt modelId="{56A4439A-E6F9-4CBC-83C9-10D102F4F1CB}" type="pres">
      <dgm:prSet presAssocID="{C4CE6D22-B156-45A9-BB1E-D5C8246A8BFA}" presName="thickLine" presStyleLbl="alignNode1" presStyleIdx="3" presStyleCnt="7"/>
      <dgm:spPr/>
    </dgm:pt>
    <dgm:pt modelId="{4FF3D9C4-16DB-4537-BD53-843EF8BF3AD3}" type="pres">
      <dgm:prSet presAssocID="{C4CE6D22-B156-45A9-BB1E-D5C8246A8BFA}" presName="horz1" presStyleCnt="0"/>
      <dgm:spPr/>
    </dgm:pt>
    <dgm:pt modelId="{253B4D53-99A3-4CD2-803A-8E082D4486CF}" type="pres">
      <dgm:prSet presAssocID="{C4CE6D22-B156-45A9-BB1E-D5C8246A8BFA}" presName="tx1" presStyleLbl="revTx" presStyleIdx="3" presStyleCnt="7"/>
      <dgm:spPr/>
    </dgm:pt>
    <dgm:pt modelId="{D3EF0C02-E63E-499F-9E41-DF571991FF9B}" type="pres">
      <dgm:prSet presAssocID="{C4CE6D22-B156-45A9-BB1E-D5C8246A8BFA}" presName="vert1" presStyleCnt="0"/>
      <dgm:spPr/>
    </dgm:pt>
    <dgm:pt modelId="{DE250053-8BAE-41E6-BC13-FE1C29E029A8}" type="pres">
      <dgm:prSet presAssocID="{3CF16BB0-DDC9-42A4-A271-42E2A747091F}" presName="thickLine" presStyleLbl="alignNode1" presStyleIdx="4" presStyleCnt="7"/>
      <dgm:spPr/>
    </dgm:pt>
    <dgm:pt modelId="{1BAC0E86-EF2B-4C45-949B-729E07E3FC2B}" type="pres">
      <dgm:prSet presAssocID="{3CF16BB0-DDC9-42A4-A271-42E2A747091F}" presName="horz1" presStyleCnt="0"/>
      <dgm:spPr/>
    </dgm:pt>
    <dgm:pt modelId="{BA3FE2D6-9987-4D69-835F-9E72D7FD64C1}" type="pres">
      <dgm:prSet presAssocID="{3CF16BB0-DDC9-42A4-A271-42E2A747091F}" presName="tx1" presStyleLbl="revTx" presStyleIdx="4" presStyleCnt="7"/>
      <dgm:spPr/>
    </dgm:pt>
    <dgm:pt modelId="{70C16EE8-54DA-4C20-8427-A69F6ACA3CEA}" type="pres">
      <dgm:prSet presAssocID="{3CF16BB0-DDC9-42A4-A271-42E2A747091F}" presName="vert1" presStyleCnt="0"/>
      <dgm:spPr/>
    </dgm:pt>
    <dgm:pt modelId="{D4C4CCE0-DD77-4062-9F1A-89C5F5DDF314}" type="pres">
      <dgm:prSet presAssocID="{172A7DB9-CE93-4A55-B127-153D5B64D1E9}" presName="thickLine" presStyleLbl="alignNode1" presStyleIdx="5" presStyleCnt="7"/>
      <dgm:spPr/>
    </dgm:pt>
    <dgm:pt modelId="{14F85346-A31C-4A15-BFD9-0AA4E7AD0512}" type="pres">
      <dgm:prSet presAssocID="{172A7DB9-CE93-4A55-B127-153D5B64D1E9}" presName="horz1" presStyleCnt="0"/>
      <dgm:spPr/>
    </dgm:pt>
    <dgm:pt modelId="{11C2F7CD-F7D5-4CD4-87BD-F3AB708AB007}" type="pres">
      <dgm:prSet presAssocID="{172A7DB9-CE93-4A55-B127-153D5B64D1E9}" presName="tx1" presStyleLbl="revTx" presStyleIdx="5" presStyleCnt="7"/>
      <dgm:spPr/>
    </dgm:pt>
    <dgm:pt modelId="{B39F4C64-6366-43AE-BF8C-2964930DD6E5}" type="pres">
      <dgm:prSet presAssocID="{172A7DB9-CE93-4A55-B127-153D5B64D1E9}" presName="vert1" presStyleCnt="0"/>
      <dgm:spPr/>
    </dgm:pt>
    <dgm:pt modelId="{EAA63073-8D1C-4DB9-8A5B-8DE49857D1E2}" type="pres">
      <dgm:prSet presAssocID="{3E110B16-4EE4-4FC1-BAC5-584A2909D574}" presName="thickLine" presStyleLbl="alignNode1" presStyleIdx="6" presStyleCnt="7"/>
      <dgm:spPr/>
    </dgm:pt>
    <dgm:pt modelId="{481CB848-A17D-4B87-86C1-10C13A204E9C}" type="pres">
      <dgm:prSet presAssocID="{3E110B16-4EE4-4FC1-BAC5-584A2909D574}" presName="horz1" presStyleCnt="0"/>
      <dgm:spPr/>
    </dgm:pt>
    <dgm:pt modelId="{72A8AE88-D332-4373-8B48-87E99FED140B}" type="pres">
      <dgm:prSet presAssocID="{3E110B16-4EE4-4FC1-BAC5-584A2909D574}" presName="tx1" presStyleLbl="revTx" presStyleIdx="6" presStyleCnt="7"/>
      <dgm:spPr/>
    </dgm:pt>
    <dgm:pt modelId="{D63B9361-F84D-4EF2-B96A-A1D78805B12B}" type="pres">
      <dgm:prSet presAssocID="{3E110B16-4EE4-4FC1-BAC5-584A2909D574}" presName="vert1" presStyleCnt="0"/>
      <dgm:spPr/>
    </dgm:pt>
  </dgm:ptLst>
  <dgm:cxnLst>
    <dgm:cxn modelId="{9CC71106-0E07-4BC1-BCA0-330AE9FE198E}" type="presOf" srcId="{9EB2A14D-B986-4728-8F15-69FB71C24487}" destId="{6B372E6A-D4F0-41C6-AB9C-42065023BFE5}" srcOrd="0" destOrd="0" presId="urn:microsoft.com/office/officeart/2008/layout/LinedList"/>
    <dgm:cxn modelId="{5F42D406-1297-473F-BA9B-11A07205DD8A}" srcId="{506E6756-13BB-4879-BC31-4E3E2D15BE44}" destId="{7A24F4BF-FD1A-4C87-BAB5-47D9F02C19F1}" srcOrd="1" destOrd="0" parTransId="{DDE28C4C-795E-4E9A-8748-2DB3FBBFFD5A}" sibTransId="{C9B75419-AE64-49D2-817E-8D8E257E6079}"/>
    <dgm:cxn modelId="{BFFF1914-E5B1-42AE-9BD5-B5718B0E4669}" srcId="{506E6756-13BB-4879-BC31-4E3E2D15BE44}" destId="{172A7DB9-CE93-4A55-B127-153D5B64D1E9}" srcOrd="5" destOrd="0" parTransId="{061A58EC-E448-4006-A831-BECEEE9D8B0E}" sibTransId="{271F0E39-97E4-4D89-A594-579D59E04F72}"/>
    <dgm:cxn modelId="{3FE51832-CE83-4BE4-8BC4-7661280D8D12}" type="presOf" srcId="{7A24F4BF-FD1A-4C87-BAB5-47D9F02C19F1}" destId="{D3587754-D42C-4F53-98DB-30EE267130DE}" srcOrd="0" destOrd="0" presId="urn:microsoft.com/office/officeart/2008/layout/LinedList"/>
    <dgm:cxn modelId="{F61B3D72-32AD-45D9-863D-82ACB1887D33}" type="presOf" srcId="{3CF16BB0-DDC9-42A4-A271-42E2A747091F}" destId="{BA3FE2D6-9987-4D69-835F-9E72D7FD64C1}" srcOrd="0" destOrd="0" presId="urn:microsoft.com/office/officeart/2008/layout/LinedList"/>
    <dgm:cxn modelId="{0E950C75-D970-4CDF-9F80-BEAC2696BEA1}" type="presOf" srcId="{172A7DB9-CE93-4A55-B127-153D5B64D1E9}" destId="{11C2F7CD-F7D5-4CD4-87BD-F3AB708AB007}" srcOrd="0" destOrd="0" presId="urn:microsoft.com/office/officeart/2008/layout/LinedList"/>
    <dgm:cxn modelId="{6035D285-A42F-421A-8515-A1D8BEE88B81}" srcId="{506E6756-13BB-4879-BC31-4E3E2D15BE44}" destId="{C4CE6D22-B156-45A9-BB1E-D5C8246A8BFA}" srcOrd="3" destOrd="0" parTransId="{092CCA37-0F99-4398-8BFE-46DD14F8DE94}" sibTransId="{5170A8D6-CD76-4B1E-A9FD-26AF9A59DBCF}"/>
    <dgm:cxn modelId="{5889CD94-6702-4306-B73A-AA358EDD4A66}" type="presOf" srcId="{C4CE6D22-B156-45A9-BB1E-D5C8246A8BFA}" destId="{253B4D53-99A3-4CD2-803A-8E082D4486CF}" srcOrd="0" destOrd="0" presId="urn:microsoft.com/office/officeart/2008/layout/LinedList"/>
    <dgm:cxn modelId="{F2C1DBB0-4560-47DD-BD0E-ED95A2FB45F1}" srcId="{506E6756-13BB-4879-BC31-4E3E2D15BE44}" destId="{302E8F6E-EA7A-41C0-AC1B-FB7A170C04CC}" srcOrd="2" destOrd="0" parTransId="{CC22D25E-372C-4398-9844-917F908F6777}" sibTransId="{8F849C3F-421D-4AE8-B62F-DEB0B7089225}"/>
    <dgm:cxn modelId="{F00132BD-3222-406A-849E-EEBD634D4010}" srcId="{506E6756-13BB-4879-BC31-4E3E2D15BE44}" destId="{3E110B16-4EE4-4FC1-BAC5-584A2909D574}" srcOrd="6" destOrd="0" parTransId="{BC176663-515E-4681-ABB1-E78FCEF51F05}" sibTransId="{01AC8166-065C-42FB-8F94-9D26E6647361}"/>
    <dgm:cxn modelId="{D6FB97C3-B586-4B4D-908B-0CED77BC0F6C}" type="presOf" srcId="{506E6756-13BB-4879-BC31-4E3E2D15BE44}" destId="{015B9B76-7FB4-4389-8685-EA0B8A7F692C}" srcOrd="0" destOrd="0" presId="urn:microsoft.com/office/officeart/2008/layout/LinedList"/>
    <dgm:cxn modelId="{E3D9A1C5-F123-43C0-BF3C-98711AFE3FCF}" type="presOf" srcId="{302E8F6E-EA7A-41C0-AC1B-FB7A170C04CC}" destId="{84CFA8EB-6738-4DB6-9415-553C2785458A}" srcOrd="0" destOrd="0" presId="urn:microsoft.com/office/officeart/2008/layout/LinedList"/>
    <dgm:cxn modelId="{A47957C8-3E1F-443C-A72C-374EBF031ECD}" srcId="{506E6756-13BB-4879-BC31-4E3E2D15BE44}" destId="{9EB2A14D-B986-4728-8F15-69FB71C24487}" srcOrd="0" destOrd="0" parTransId="{3E619087-1128-436F-AE3E-D7B2EE10D515}" sibTransId="{F6B50DE6-6B6C-421B-A134-0A02834028D0}"/>
    <dgm:cxn modelId="{AAA60EEA-9AE0-42D4-AE08-087F68942E14}" srcId="{506E6756-13BB-4879-BC31-4E3E2D15BE44}" destId="{3CF16BB0-DDC9-42A4-A271-42E2A747091F}" srcOrd="4" destOrd="0" parTransId="{BB286C3B-4AA2-457C-958E-893DF21C1157}" sibTransId="{B04B161A-F0AC-4D16-8395-3BEE3F29507E}"/>
    <dgm:cxn modelId="{1564BDF6-1775-4B58-BB11-E87463515174}" type="presOf" srcId="{3E110B16-4EE4-4FC1-BAC5-584A2909D574}" destId="{72A8AE88-D332-4373-8B48-87E99FED140B}" srcOrd="0" destOrd="0" presId="urn:microsoft.com/office/officeart/2008/layout/LinedList"/>
    <dgm:cxn modelId="{CC619991-9721-402B-AC09-C5BF1DA96A32}" type="presParOf" srcId="{015B9B76-7FB4-4389-8685-EA0B8A7F692C}" destId="{8AF6DD69-F8EC-48CC-A4BB-0FAA802BFDE7}" srcOrd="0" destOrd="0" presId="urn:microsoft.com/office/officeart/2008/layout/LinedList"/>
    <dgm:cxn modelId="{07D46B57-51ED-4B01-B3D2-55E478802E18}" type="presParOf" srcId="{015B9B76-7FB4-4389-8685-EA0B8A7F692C}" destId="{F89DC282-9D74-48C0-A4AE-AA6A1C608BE9}" srcOrd="1" destOrd="0" presId="urn:microsoft.com/office/officeart/2008/layout/LinedList"/>
    <dgm:cxn modelId="{A8D2F267-1456-4D94-B6FC-CC2AC8DB7BE1}" type="presParOf" srcId="{F89DC282-9D74-48C0-A4AE-AA6A1C608BE9}" destId="{6B372E6A-D4F0-41C6-AB9C-42065023BFE5}" srcOrd="0" destOrd="0" presId="urn:microsoft.com/office/officeart/2008/layout/LinedList"/>
    <dgm:cxn modelId="{5D2F021C-3353-4872-ABAE-5EA7ABA716D7}" type="presParOf" srcId="{F89DC282-9D74-48C0-A4AE-AA6A1C608BE9}" destId="{8FA4E1D0-EF93-4897-80DB-F9F2982C6374}" srcOrd="1" destOrd="0" presId="urn:microsoft.com/office/officeart/2008/layout/LinedList"/>
    <dgm:cxn modelId="{5B2021BD-687A-48BC-8267-4435C2826275}" type="presParOf" srcId="{015B9B76-7FB4-4389-8685-EA0B8A7F692C}" destId="{562861D8-F56C-4985-9964-30CC8C359C43}" srcOrd="2" destOrd="0" presId="urn:microsoft.com/office/officeart/2008/layout/LinedList"/>
    <dgm:cxn modelId="{F27F2FE1-F75B-4C19-B32C-0B794FB1DAF9}" type="presParOf" srcId="{015B9B76-7FB4-4389-8685-EA0B8A7F692C}" destId="{81018EDC-ECDF-49EF-AA9D-A9890EF1AEF5}" srcOrd="3" destOrd="0" presId="urn:microsoft.com/office/officeart/2008/layout/LinedList"/>
    <dgm:cxn modelId="{95640F96-61B0-4003-B54E-D774F3296CF5}" type="presParOf" srcId="{81018EDC-ECDF-49EF-AA9D-A9890EF1AEF5}" destId="{D3587754-D42C-4F53-98DB-30EE267130DE}" srcOrd="0" destOrd="0" presId="urn:microsoft.com/office/officeart/2008/layout/LinedList"/>
    <dgm:cxn modelId="{812AD3CA-35BA-442D-8CBA-331E67B4ED5C}" type="presParOf" srcId="{81018EDC-ECDF-49EF-AA9D-A9890EF1AEF5}" destId="{EBB411E4-03B2-48BA-B1D5-BDADA79A94F5}" srcOrd="1" destOrd="0" presId="urn:microsoft.com/office/officeart/2008/layout/LinedList"/>
    <dgm:cxn modelId="{938B45FC-C837-420C-A711-360CC1B34C66}" type="presParOf" srcId="{015B9B76-7FB4-4389-8685-EA0B8A7F692C}" destId="{9ECB51AA-542B-411E-A981-FB18202C0B54}" srcOrd="4" destOrd="0" presId="urn:microsoft.com/office/officeart/2008/layout/LinedList"/>
    <dgm:cxn modelId="{2EF37C00-9C15-4EC3-B9B1-034860C22930}" type="presParOf" srcId="{015B9B76-7FB4-4389-8685-EA0B8A7F692C}" destId="{A006E38F-3248-48AB-A365-A562E019847B}" srcOrd="5" destOrd="0" presId="urn:microsoft.com/office/officeart/2008/layout/LinedList"/>
    <dgm:cxn modelId="{570A071A-EF00-4AF5-8453-A1301DE25306}" type="presParOf" srcId="{A006E38F-3248-48AB-A365-A562E019847B}" destId="{84CFA8EB-6738-4DB6-9415-553C2785458A}" srcOrd="0" destOrd="0" presId="urn:microsoft.com/office/officeart/2008/layout/LinedList"/>
    <dgm:cxn modelId="{36251B32-2DB5-4DF2-BC7F-6030EBC92A89}" type="presParOf" srcId="{A006E38F-3248-48AB-A365-A562E019847B}" destId="{2E0D55CD-7A93-4F1D-B0CC-5EAE34719DE9}" srcOrd="1" destOrd="0" presId="urn:microsoft.com/office/officeart/2008/layout/LinedList"/>
    <dgm:cxn modelId="{6592AAAB-75DA-458C-B724-D63F6AE2C964}" type="presParOf" srcId="{015B9B76-7FB4-4389-8685-EA0B8A7F692C}" destId="{56A4439A-E6F9-4CBC-83C9-10D102F4F1CB}" srcOrd="6" destOrd="0" presId="urn:microsoft.com/office/officeart/2008/layout/LinedList"/>
    <dgm:cxn modelId="{E5E5E2C7-1BB5-42BF-AA35-D326284D24FE}" type="presParOf" srcId="{015B9B76-7FB4-4389-8685-EA0B8A7F692C}" destId="{4FF3D9C4-16DB-4537-BD53-843EF8BF3AD3}" srcOrd="7" destOrd="0" presId="urn:microsoft.com/office/officeart/2008/layout/LinedList"/>
    <dgm:cxn modelId="{087097CC-3D2A-4E56-9C5D-5DDA266AD388}" type="presParOf" srcId="{4FF3D9C4-16DB-4537-BD53-843EF8BF3AD3}" destId="{253B4D53-99A3-4CD2-803A-8E082D4486CF}" srcOrd="0" destOrd="0" presId="urn:microsoft.com/office/officeart/2008/layout/LinedList"/>
    <dgm:cxn modelId="{61B12FE9-72C0-4A76-A4C3-CC2053B1D822}" type="presParOf" srcId="{4FF3D9C4-16DB-4537-BD53-843EF8BF3AD3}" destId="{D3EF0C02-E63E-499F-9E41-DF571991FF9B}" srcOrd="1" destOrd="0" presId="urn:microsoft.com/office/officeart/2008/layout/LinedList"/>
    <dgm:cxn modelId="{05CBE669-1033-434A-A9CC-965557D380D3}" type="presParOf" srcId="{015B9B76-7FB4-4389-8685-EA0B8A7F692C}" destId="{DE250053-8BAE-41E6-BC13-FE1C29E029A8}" srcOrd="8" destOrd="0" presId="urn:microsoft.com/office/officeart/2008/layout/LinedList"/>
    <dgm:cxn modelId="{DCD4B538-09E8-4FC3-B4CB-D0D23A867750}" type="presParOf" srcId="{015B9B76-7FB4-4389-8685-EA0B8A7F692C}" destId="{1BAC0E86-EF2B-4C45-949B-729E07E3FC2B}" srcOrd="9" destOrd="0" presId="urn:microsoft.com/office/officeart/2008/layout/LinedList"/>
    <dgm:cxn modelId="{1053A6A3-18A9-4EA2-B423-5A2873A3FA32}" type="presParOf" srcId="{1BAC0E86-EF2B-4C45-949B-729E07E3FC2B}" destId="{BA3FE2D6-9987-4D69-835F-9E72D7FD64C1}" srcOrd="0" destOrd="0" presId="urn:microsoft.com/office/officeart/2008/layout/LinedList"/>
    <dgm:cxn modelId="{D91F07B2-976F-40BD-95DC-13843512DF62}" type="presParOf" srcId="{1BAC0E86-EF2B-4C45-949B-729E07E3FC2B}" destId="{70C16EE8-54DA-4C20-8427-A69F6ACA3CEA}" srcOrd="1" destOrd="0" presId="urn:microsoft.com/office/officeart/2008/layout/LinedList"/>
    <dgm:cxn modelId="{8D3F2A15-51D0-4DCA-BD1D-3FF36A84DEAC}" type="presParOf" srcId="{015B9B76-7FB4-4389-8685-EA0B8A7F692C}" destId="{D4C4CCE0-DD77-4062-9F1A-89C5F5DDF314}" srcOrd="10" destOrd="0" presId="urn:microsoft.com/office/officeart/2008/layout/LinedList"/>
    <dgm:cxn modelId="{D8F0FE42-3943-476C-A192-6AEBCBD921F8}" type="presParOf" srcId="{015B9B76-7FB4-4389-8685-EA0B8A7F692C}" destId="{14F85346-A31C-4A15-BFD9-0AA4E7AD0512}" srcOrd="11" destOrd="0" presId="urn:microsoft.com/office/officeart/2008/layout/LinedList"/>
    <dgm:cxn modelId="{10F02123-380A-43A5-9353-E1F609048CD4}" type="presParOf" srcId="{14F85346-A31C-4A15-BFD9-0AA4E7AD0512}" destId="{11C2F7CD-F7D5-4CD4-87BD-F3AB708AB007}" srcOrd="0" destOrd="0" presId="urn:microsoft.com/office/officeart/2008/layout/LinedList"/>
    <dgm:cxn modelId="{CE0CF40F-E391-4F88-9942-1CC6B1750E3A}" type="presParOf" srcId="{14F85346-A31C-4A15-BFD9-0AA4E7AD0512}" destId="{B39F4C64-6366-43AE-BF8C-2964930DD6E5}" srcOrd="1" destOrd="0" presId="urn:microsoft.com/office/officeart/2008/layout/LinedList"/>
    <dgm:cxn modelId="{FC781A50-27D4-477E-BFB8-4899519DE12F}" type="presParOf" srcId="{015B9B76-7FB4-4389-8685-EA0B8A7F692C}" destId="{EAA63073-8D1C-4DB9-8A5B-8DE49857D1E2}" srcOrd="12" destOrd="0" presId="urn:microsoft.com/office/officeart/2008/layout/LinedList"/>
    <dgm:cxn modelId="{05D72E0C-5357-4758-8CC4-A4ABD3A2C772}" type="presParOf" srcId="{015B9B76-7FB4-4389-8685-EA0B8A7F692C}" destId="{481CB848-A17D-4B87-86C1-10C13A204E9C}" srcOrd="13" destOrd="0" presId="urn:microsoft.com/office/officeart/2008/layout/LinedList"/>
    <dgm:cxn modelId="{903106D0-880B-4CE8-BCD3-6471B9958A09}" type="presParOf" srcId="{481CB848-A17D-4B87-86C1-10C13A204E9C}" destId="{72A8AE88-D332-4373-8B48-87E99FED140B}" srcOrd="0" destOrd="0" presId="urn:microsoft.com/office/officeart/2008/layout/LinedList"/>
    <dgm:cxn modelId="{FCC44882-6026-42AD-B117-0518BF655A32}" type="presParOf" srcId="{481CB848-A17D-4B87-86C1-10C13A204E9C}" destId="{D63B9361-F84D-4EF2-B96A-A1D78805B1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DA556F-9F86-4CD5-89B4-6F7E944820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C3B498-031E-4090-AE55-4BBACC4F9871}">
      <dgm:prSet/>
      <dgm:spPr/>
      <dgm:t>
        <a:bodyPr/>
        <a:lstStyle/>
        <a:p>
          <a:pPr>
            <a:lnSpc>
              <a:spcPct val="100000"/>
            </a:lnSpc>
          </a:pPr>
          <a:r>
            <a:rPr lang="cs-CZ" b="1"/>
            <a:t>S</a:t>
          </a:r>
          <a:r>
            <a:rPr lang="cs-CZ"/>
            <a:t>pecifický: vztah ke konkrétní činnosti </a:t>
          </a:r>
          <a:endParaRPr lang="en-US"/>
        </a:p>
      </dgm:t>
    </dgm:pt>
    <dgm:pt modelId="{1A87D4D9-76EB-4C63-8364-7B55A429E038}" type="parTrans" cxnId="{97C3E251-2BC1-464D-9DB1-649C9F202A28}">
      <dgm:prSet/>
      <dgm:spPr/>
      <dgm:t>
        <a:bodyPr/>
        <a:lstStyle/>
        <a:p>
          <a:endParaRPr lang="en-US"/>
        </a:p>
      </dgm:t>
    </dgm:pt>
    <dgm:pt modelId="{A4E32353-C7EA-47BB-A659-D3908545D124}" type="sibTrans" cxnId="{97C3E251-2BC1-464D-9DB1-649C9F202A28}">
      <dgm:prSet/>
      <dgm:spPr/>
      <dgm:t>
        <a:bodyPr/>
        <a:lstStyle/>
        <a:p>
          <a:endParaRPr lang="en-US"/>
        </a:p>
      </dgm:t>
    </dgm:pt>
    <dgm:pt modelId="{3DB2BD45-376E-49E8-8ACA-A641FD07BA6B}">
      <dgm:prSet/>
      <dgm:spPr/>
      <dgm:t>
        <a:bodyPr/>
        <a:lstStyle/>
        <a:p>
          <a:pPr>
            <a:lnSpc>
              <a:spcPct val="100000"/>
            </a:lnSpc>
          </a:pPr>
          <a:r>
            <a:rPr lang="cs-CZ" b="1"/>
            <a:t>M</a:t>
          </a:r>
          <a:r>
            <a:rPr lang="cs-CZ"/>
            <a:t>ěřitelný: stanovení kvality i kvantity </a:t>
          </a:r>
          <a:endParaRPr lang="en-US"/>
        </a:p>
      </dgm:t>
    </dgm:pt>
    <dgm:pt modelId="{8109A6C3-690D-49F1-9D30-729BDE70D7C6}" type="parTrans" cxnId="{76A4A6E5-7FCD-48EB-98D1-03C8FF0C5A9E}">
      <dgm:prSet/>
      <dgm:spPr/>
      <dgm:t>
        <a:bodyPr/>
        <a:lstStyle/>
        <a:p>
          <a:endParaRPr lang="en-US"/>
        </a:p>
      </dgm:t>
    </dgm:pt>
    <dgm:pt modelId="{0E7DA8BF-00F4-4A2A-A663-9125CEECE773}" type="sibTrans" cxnId="{76A4A6E5-7FCD-48EB-98D1-03C8FF0C5A9E}">
      <dgm:prSet/>
      <dgm:spPr/>
      <dgm:t>
        <a:bodyPr/>
        <a:lstStyle/>
        <a:p>
          <a:endParaRPr lang="en-US"/>
        </a:p>
      </dgm:t>
    </dgm:pt>
    <dgm:pt modelId="{BAFC08C4-3900-4245-B5A1-94363C5229FD}">
      <dgm:prSet/>
      <dgm:spPr/>
      <dgm:t>
        <a:bodyPr/>
        <a:lstStyle/>
        <a:p>
          <a:pPr>
            <a:lnSpc>
              <a:spcPct val="100000"/>
            </a:lnSpc>
          </a:pPr>
          <a:r>
            <a:rPr lang="cs-CZ" b="1" dirty="0"/>
            <a:t>A</a:t>
          </a:r>
          <a:r>
            <a:rPr lang="cs-CZ" dirty="0"/>
            <a:t>kceptovatelný: v souladu s potřebami </a:t>
          </a:r>
          <a:endParaRPr lang="en-US" dirty="0"/>
        </a:p>
      </dgm:t>
    </dgm:pt>
    <dgm:pt modelId="{3FDF98C4-970B-4FFE-AA1D-C04B764DC0D9}" type="parTrans" cxnId="{934026DA-BE0C-498C-9264-214AE8E262EB}">
      <dgm:prSet/>
      <dgm:spPr/>
      <dgm:t>
        <a:bodyPr/>
        <a:lstStyle/>
        <a:p>
          <a:endParaRPr lang="en-US"/>
        </a:p>
      </dgm:t>
    </dgm:pt>
    <dgm:pt modelId="{EDE493A4-ECB4-4288-8BBF-1EF409A5D6CF}" type="sibTrans" cxnId="{934026DA-BE0C-498C-9264-214AE8E262EB}">
      <dgm:prSet/>
      <dgm:spPr/>
      <dgm:t>
        <a:bodyPr/>
        <a:lstStyle/>
        <a:p>
          <a:endParaRPr lang="en-US"/>
        </a:p>
      </dgm:t>
    </dgm:pt>
    <dgm:pt modelId="{80D4A1BE-1F72-44D0-BC54-2FBB5CD64BBB}">
      <dgm:prSet/>
      <dgm:spPr/>
      <dgm:t>
        <a:bodyPr/>
        <a:lstStyle/>
        <a:p>
          <a:pPr>
            <a:lnSpc>
              <a:spcPct val="100000"/>
            </a:lnSpc>
          </a:pPr>
          <a:r>
            <a:rPr lang="cs-CZ" b="1"/>
            <a:t>R</a:t>
          </a:r>
          <a:r>
            <a:rPr lang="cs-CZ"/>
            <a:t>ealistický: reálná dosažitelnost cíle </a:t>
          </a:r>
          <a:endParaRPr lang="en-US"/>
        </a:p>
      </dgm:t>
    </dgm:pt>
    <dgm:pt modelId="{A3D64B89-685F-4031-A49F-666CC68A8C07}" type="parTrans" cxnId="{DEA2A483-63E4-43F9-BA7A-EEACD47A2DDC}">
      <dgm:prSet/>
      <dgm:spPr/>
      <dgm:t>
        <a:bodyPr/>
        <a:lstStyle/>
        <a:p>
          <a:endParaRPr lang="en-US"/>
        </a:p>
      </dgm:t>
    </dgm:pt>
    <dgm:pt modelId="{D3FA2E9D-813F-4ADA-8DDE-2E704D76A38E}" type="sibTrans" cxnId="{DEA2A483-63E4-43F9-BA7A-EEACD47A2DDC}">
      <dgm:prSet/>
      <dgm:spPr/>
      <dgm:t>
        <a:bodyPr/>
        <a:lstStyle/>
        <a:p>
          <a:endParaRPr lang="en-US"/>
        </a:p>
      </dgm:t>
    </dgm:pt>
    <dgm:pt modelId="{10F5889A-8CA6-4C01-878F-3E18B0A53828}">
      <dgm:prSet/>
      <dgm:spPr/>
      <dgm:t>
        <a:bodyPr/>
        <a:lstStyle/>
        <a:p>
          <a:pPr>
            <a:lnSpc>
              <a:spcPct val="100000"/>
            </a:lnSpc>
          </a:pPr>
          <a:r>
            <a:rPr lang="cs-CZ" b="1"/>
            <a:t>T</a:t>
          </a:r>
          <a:r>
            <a:rPr lang="cs-CZ"/>
            <a:t>ermínovaný: ohraničený v čase.</a:t>
          </a:r>
          <a:endParaRPr lang="en-US"/>
        </a:p>
      </dgm:t>
    </dgm:pt>
    <dgm:pt modelId="{8C6A0D4B-301E-46BA-92A4-CF7576716635}" type="parTrans" cxnId="{5B75A884-73E1-4407-A06E-12FA31B46974}">
      <dgm:prSet/>
      <dgm:spPr/>
      <dgm:t>
        <a:bodyPr/>
        <a:lstStyle/>
        <a:p>
          <a:endParaRPr lang="en-US"/>
        </a:p>
      </dgm:t>
    </dgm:pt>
    <dgm:pt modelId="{2DDDD6CF-34FF-4F7F-A7B3-2ECB9EDC4737}" type="sibTrans" cxnId="{5B75A884-73E1-4407-A06E-12FA31B46974}">
      <dgm:prSet/>
      <dgm:spPr/>
      <dgm:t>
        <a:bodyPr/>
        <a:lstStyle/>
        <a:p>
          <a:endParaRPr lang="en-US"/>
        </a:p>
      </dgm:t>
    </dgm:pt>
    <dgm:pt modelId="{9B01E2B2-57FE-4BD1-85E4-7B2DBB85F0CF}" type="pres">
      <dgm:prSet presAssocID="{E5DA556F-9F86-4CD5-89B4-6F7E944820A3}" presName="root" presStyleCnt="0">
        <dgm:presLayoutVars>
          <dgm:dir/>
          <dgm:resizeHandles val="exact"/>
        </dgm:presLayoutVars>
      </dgm:prSet>
      <dgm:spPr/>
    </dgm:pt>
    <dgm:pt modelId="{A2666AB0-D559-4D0E-A3BC-CC59DAAF6875}" type="pres">
      <dgm:prSet presAssocID="{E4C3B498-031E-4090-AE55-4BBACC4F9871}" presName="compNode" presStyleCnt="0"/>
      <dgm:spPr/>
    </dgm:pt>
    <dgm:pt modelId="{64D9B153-A4AE-4C87-8E87-92D8514340C9}" type="pres">
      <dgm:prSet presAssocID="{E4C3B498-031E-4090-AE55-4BBACC4F9871}" presName="bgRect" presStyleLbl="bgShp" presStyleIdx="0" presStyleCnt="5"/>
      <dgm:spPr/>
    </dgm:pt>
    <dgm:pt modelId="{A6C27F1B-4911-4BDD-9A19-9FE472639ADB}" type="pres">
      <dgm:prSet presAssocID="{E4C3B498-031E-4090-AE55-4BBACC4F987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ment truck"/>
        </a:ext>
      </dgm:extLst>
    </dgm:pt>
    <dgm:pt modelId="{7FBFFA57-D95B-46D0-838E-21DBA0E0B423}" type="pres">
      <dgm:prSet presAssocID="{E4C3B498-031E-4090-AE55-4BBACC4F9871}" presName="spaceRect" presStyleCnt="0"/>
      <dgm:spPr/>
    </dgm:pt>
    <dgm:pt modelId="{389FA09E-5723-4FFF-B837-636C5E0A2658}" type="pres">
      <dgm:prSet presAssocID="{E4C3B498-031E-4090-AE55-4BBACC4F9871}" presName="parTx" presStyleLbl="revTx" presStyleIdx="0" presStyleCnt="5">
        <dgm:presLayoutVars>
          <dgm:chMax val="0"/>
          <dgm:chPref val="0"/>
        </dgm:presLayoutVars>
      </dgm:prSet>
      <dgm:spPr/>
    </dgm:pt>
    <dgm:pt modelId="{633ADB77-A80E-4BE3-8893-17AAC9321E8D}" type="pres">
      <dgm:prSet presAssocID="{A4E32353-C7EA-47BB-A659-D3908545D124}" presName="sibTrans" presStyleCnt="0"/>
      <dgm:spPr/>
    </dgm:pt>
    <dgm:pt modelId="{BB9E82EB-9E4E-4617-A42B-BF19D9A26BC8}" type="pres">
      <dgm:prSet presAssocID="{3DB2BD45-376E-49E8-8ACA-A641FD07BA6B}" presName="compNode" presStyleCnt="0"/>
      <dgm:spPr/>
    </dgm:pt>
    <dgm:pt modelId="{5055C436-729C-4F82-A358-B6B5D15B60F6}" type="pres">
      <dgm:prSet presAssocID="{3DB2BD45-376E-49E8-8ACA-A641FD07BA6B}" presName="bgRect" presStyleLbl="bgShp" presStyleIdx="1" presStyleCnt="5"/>
      <dgm:spPr/>
    </dgm:pt>
    <dgm:pt modelId="{37071D30-9F2F-480D-B47F-2789A6BF8C75}" type="pres">
      <dgm:prSet presAssocID="{3DB2BD45-376E-49E8-8ACA-A641FD07BA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vítko"/>
        </a:ext>
      </dgm:extLst>
    </dgm:pt>
    <dgm:pt modelId="{9C1B2481-1CC9-49FD-9DE7-BD075A6ED3DC}" type="pres">
      <dgm:prSet presAssocID="{3DB2BD45-376E-49E8-8ACA-A641FD07BA6B}" presName="spaceRect" presStyleCnt="0"/>
      <dgm:spPr/>
    </dgm:pt>
    <dgm:pt modelId="{6DA2890E-78FD-4BC5-883A-5F24C7A0DDE2}" type="pres">
      <dgm:prSet presAssocID="{3DB2BD45-376E-49E8-8ACA-A641FD07BA6B}" presName="parTx" presStyleLbl="revTx" presStyleIdx="1" presStyleCnt="5">
        <dgm:presLayoutVars>
          <dgm:chMax val="0"/>
          <dgm:chPref val="0"/>
        </dgm:presLayoutVars>
      </dgm:prSet>
      <dgm:spPr/>
    </dgm:pt>
    <dgm:pt modelId="{9282A34E-D99F-49FE-B4B9-E8FE50D80A6F}" type="pres">
      <dgm:prSet presAssocID="{0E7DA8BF-00F4-4A2A-A663-9125CEECE773}" presName="sibTrans" presStyleCnt="0"/>
      <dgm:spPr/>
    </dgm:pt>
    <dgm:pt modelId="{A2339269-2904-4319-9380-C8E1F2B1E752}" type="pres">
      <dgm:prSet presAssocID="{BAFC08C4-3900-4245-B5A1-94363C5229FD}" presName="compNode" presStyleCnt="0"/>
      <dgm:spPr/>
    </dgm:pt>
    <dgm:pt modelId="{09B8259B-386B-4892-94AB-8B0EDFCD87C0}" type="pres">
      <dgm:prSet presAssocID="{BAFC08C4-3900-4245-B5A1-94363C5229FD}" presName="bgRect" presStyleLbl="bgShp" presStyleIdx="2" presStyleCnt="5"/>
      <dgm:spPr/>
    </dgm:pt>
    <dgm:pt modelId="{A3EAD06B-6BAB-48F8-8968-5AB6E5DD9E98}" type="pres">
      <dgm:prSet presAssocID="{BAFC08C4-3900-4245-B5A1-94363C5229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aškrtnutí"/>
        </a:ext>
      </dgm:extLst>
    </dgm:pt>
    <dgm:pt modelId="{F4FF5C4C-5E57-4508-BB9D-0A90B24257E3}" type="pres">
      <dgm:prSet presAssocID="{BAFC08C4-3900-4245-B5A1-94363C5229FD}" presName="spaceRect" presStyleCnt="0"/>
      <dgm:spPr/>
    </dgm:pt>
    <dgm:pt modelId="{146E48A5-59C9-4254-A5A0-8642AE855C06}" type="pres">
      <dgm:prSet presAssocID="{BAFC08C4-3900-4245-B5A1-94363C5229FD}" presName="parTx" presStyleLbl="revTx" presStyleIdx="2" presStyleCnt="5">
        <dgm:presLayoutVars>
          <dgm:chMax val="0"/>
          <dgm:chPref val="0"/>
        </dgm:presLayoutVars>
      </dgm:prSet>
      <dgm:spPr/>
    </dgm:pt>
    <dgm:pt modelId="{6DE75E9B-2E36-4C79-BFAC-3B9703385446}" type="pres">
      <dgm:prSet presAssocID="{EDE493A4-ECB4-4288-8BBF-1EF409A5D6CF}" presName="sibTrans" presStyleCnt="0"/>
      <dgm:spPr/>
    </dgm:pt>
    <dgm:pt modelId="{E187E9E2-7F69-4C93-86CD-A1532F90E108}" type="pres">
      <dgm:prSet presAssocID="{80D4A1BE-1F72-44D0-BC54-2FBB5CD64BBB}" presName="compNode" presStyleCnt="0"/>
      <dgm:spPr/>
    </dgm:pt>
    <dgm:pt modelId="{98DA5AFE-310B-49AA-A7C7-24651B3CCF5B}" type="pres">
      <dgm:prSet presAssocID="{80D4A1BE-1F72-44D0-BC54-2FBB5CD64BBB}" presName="bgRect" presStyleLbl="bgShp" presStyleIdx="3" presStyleCnt="5"/>
      <dgm:spPr/>
    </dgm:pt>
    <dgm:pt modelId="{7B811052-4BF8-49BA-B0DC-26D5B5710894}" type="pres">
      <dgm:prSet presAssocID="{80D4A1BE-1F72-44D0-BC54-2FBB5CD64B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efa do černého"/>
        </a:ext>
      </dgm:extLst>
    </dgm:pt>
    <dgm:pt modelId="{2C567BFD-5575-4B3D-AB8E-297735C930A4}" type="pres">
      <dgm:prSet presAssocID="{80D4A1BE-1F72-44D0-BC54-2FBB5CD64BBB}" presName="spaceRect" presStyleCnt="0"/>
      <dgm:spPr/>
    </dgm:pt>
    <dgm:pt modelId="{F5A37178-8856-4796-99F5-89A54E97B0FA}" type="pres">
      <dgm:prSet presAssocID="{80D4A1BE-1F72-44D0-BC54-2FBB5CD64BBB}" presName="parTx" presStyleLbl="revTx" presStyleIdx="3" presStyleCnt="5">
        <dgm:presLayoutVars>
          <dgm:chMax val="0"/>
          <dgm:chPref val="0"/>
        </dgm:presLayoutVars>
      </dgm:prSet>
      <dgm:spPr/>
    </dgm:pt>
    <dgm:pt modelId="{E0A07491-4BA7-40DD-AA95-9885FAFC240E}" type="pres">
      <dgm:prSet presAssocID="{D3FA2E9D-813F-4ADA-8DDE-2E704D76A38E}" presName="sibTrans" presStyleCnt="0"/>
      <dgm:spPr/>
    </dgm:pt>
    <dgm:pt modelId="{2F75A91D-DFBC-4428-9BAE-60ABAB20ED05}" type="pres">
      <dgm:prSet presAssocID="{10F5889A-8CA6-4C01-878F-3E18B0A53828}" presName="compNode" presStyleCnt="0"/>
      <dgm:spPr/>
    </dgm:pt>
    <dgm:pt modelId="{2CF350F7-B242-4502-9DB4-CD935B0426AF}" type="pres">
      <dgm:prSet presAssocID="{10F5889A-8CA6-4C01-878F-3E18B0A53828}" presName="bgRect" presStyleLbl="bgShp" presStyleIdx="4" presStyleCnt="5"/>
      <dgm:spPr/>
    </dgm:pt>
    <dgm:pt modelId="{B857DFD3-BD25-4680-B252-20F8BD529A12}" type="pres">
      <dgm:prSet presAssocID="{10F5889A-8CA6-4C01-878F-3E18B0A53828}"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21691EED-3341-4533-AE3F-6FB6AEDD3E25}" type="pres">
      <dgm:prSet presAssocID="{10F5889A-8CA6-4C01-878F-3E18B0A53828}" presName="spaceRect" presStyleCnt="0"/>
      <dgm:spPr/>
    </dgm:pt>
    <dgm:pt modelId="{E2267099-919B-4D69-A9EE-F4878F83145C}" type="pres">
      <dgm:prSet presAssocID="{10F5889A-8CA6-4C01-878F-3E18B0A53828}" presName="parTx" presStyleLbl="revTx" presStyleIdx="4" presStyleCnt="5">
        <dgm:presLayoutVars>
          <dgm:chMax val="0"/>
          <dgm:chPref val="0"/>
        </dgm:presLayoutVars>
      </dgm:prSet>
      <dgm:spPr/>
    </dgm:pt>
  </dgm:ptLst>
  <dgm:cxnLst>
    <dgm:cxn modelId="{C2BBC611-D490-4D71-BD76-370D3166CB6B}" type="presOf" srcId="{E5DA556F-9F86-4CD5-89B4-6F7E944820A3}" destId="{9B01E2B2-57FE-4BD1-85E4-7B2DBB85F0CF}" srcOrd="0" destOrd="0" presId="urn:microsoft.com/office/officeart/2018/2/layout/IconVerticalSolidList"/>
    <dgm:cxn modelId="{91F6E121-6395-4A26-BECC-65F43E6CFEA6}" type="presOf" srcId="{10F5889A-8CA6-4C01-878F-3E18B0A53828}" destId="{E2267099-919B-4D69-A9EE-F4878F83145C}" srcOrd="0" destOrd="0" presId="urn:microsoft.com/office/officeart/2018/2/layout/IconVerticalSolidList"/>
    <dgm:cxn modelId="{DFFCA93E-E39A-472B-B5B6-03E3392D2AD2}" type="presOf" srcId="{80D4A1BE-1F72-44D0-BC54-2FBB5CD64BBB}" destId="{F5A37178-8856-4796-99F5-89A54E97B0FA}" srcOrd="0" destOrd="0" presId="urn:microsoft.com/office/officeart/2018/2/layout/IconVerticalSolidList"/>
    <dgm:cxn modelId="{89DEBF4A-D57F-4E33-AEDE-1757FC049E1D}" type="presOf" srcId="{E4C3B498-031E-4090-AE55-4BBACC4F9871}" destId="{389FA09E-5723-4FFF-B837-636C5E0A2658}" srcOrd="0" destOrd="0" presId="urn:microsoft.com/office/officeart/2018/2/layout/IconVerticalSolidList"/>
    <dgm:cxn modelId="{97C3E251-2BC1-464D-9DB1-649C9F202A28}" srcId="{E5DA556F-9F86-4CD5-89B4-6F7E944820A3}" destId="{E4C3B498-031E-4090-AE55-4BBACC4F9871}" srcOrd="0" destOrd="0" parTransId="{1A87D4D9-76EB-4C63-8364-7B55A429E038}" sibTransId="{A4E32353-C7EA-47BB-A659-D3908545D124}"/>
    <dgm:cxn modelId="{DEA2A483-63E4-43F9-BA7A-EEACD47A2DDC}" srcId="{E5DA556F-9F86-4CD5-89B4-6F7E944820A3}" destId="{80D4A1BE-1F72-44D0-BC54-2FBB5CD64BBB}" srcOrd="3" destOrd="0" parTransId="{A3D64B89-685F-4031-A49F-666CC68A8C07}" sibTransId="{D3FA2E9D-813F-4ADA-8DDE-2E704D76A38E}"/>
    <dgm:cxn modelId="{5B75A884-73E1-4407-A06E-12FA31B46974}" srcId="{E5DA556F-9F86-4CD5-89B4-6F7E944820A3}" destId="{10F5889A-8CA6-4C01-878F-3E18B0A53828}" srcOrd="4" destOrd="0" parTransId="{8C6A0D4B-301E-46BA-92A4-CF7576716635}" sibTransId="{2DDDD6CF-34FF-4F7F-A7B3-2ECB9EDC4737}"/>
    <dgm:cxn modelId="{2CCD039C-13D3-4842-A949-76818F4C4A6F}" type="presOf" srcId="{BAFC08C4-3900-4245-B5A1-94363C5229FD}" destId="{146E48A5-59C9-4254-A5A0-8642AE855C06}" srcOrd="0" destOrd="0" presId="urn:microsoft.com/office/officeart/2018/2/layout/IconVerticalSolidList"/>
    <dgm:cxn modelId="{45235BA1-F832-4365-97DD-86C70B21A813}" type="presOf" srcId="{3DB2BD45-376E-49E8-8ACA-A641FD07BA6B}" destId="{6DA2890E-78FD-4BC5-883A-5F24C7A0DDE2}" srcOrd="0" destOrd="0" presId="urn:microsoft.com/office/officeart/2018/2/layout/IconVerticalSolidList"/>
    <dgm:cxn modelId="{934026DA-BE0C-498C-9264-214AE8E262EB}" srcId="{E5DA556F-9F86-4CD5-89B4-6F7E944820A3}" destId="{BAFC08C4-3900-4245-B5A1-94363C5229FD}" srcOrd="2" destOrd="0" parTransId="{3FDF98C4-970B-4FFE-AA1D-C04B764DC0D9}" sibTransId="{EDE493A4-ECB4-4288-8BBF-1EF409A5D6CF}"/>
    <dgm:cxn modelId="{76A4A6E5-7FCD-48EB-98D1-03C8FF0C5A9E}" srcId="{E5DA556F-9F86-4CD5-89B4-6F7E944820A3}" destId="{3DB2BD45-376E-49E8-8ACA-A641FD07BA6B}" srcOrd="1" destOrd="0" parTransId="{8109A6C3-690D-49F1-9D30-729BDE70D7C6}" sibTransId="{0E7DA8BF-00F4-4A2A-A663-9125CEECE773}"/>
    <dgm:cxn modelId="{3FF8D71F-4099-4196-94BE-DC6EB4567513}" type="presParOf" srcId="{9B01E2B2-57FE-4BD1-85E4-7B2DBB85F0CF}" destId="{A2666AB0-D559-4D0E-A3BC-CC59DAAF6875}" srcOrd="0" destOrd="0" presId="urn:microsoft.com/office/officeart/2018/2/layout/IconVerticalSolidList"/>
    <dgm:cxn modelId="{D290A46E-8F98-48E6-8E92-C946DC1319D8}" type="presParOf" srcId="{A2666AB0-D559-4D0E-A3BC-CC59DAAF6875}" destId="{64D9B153-A4AE-4C87-8E87-92D8514340C9}" srcOrd="0" destOrd="0" presId="urn:microsoft.com/office/officeart/2018/2/layout/IconVerticalSolidList"/>
    <dgm:cxn modelId="{9A45239E-5040-4009-8932-16303EB5E419}" type="presParOf" srcId="{A2666AB0-D559-4D0E-A3BC-CC59DAAF6875}" destId="{A6C27F1B-4911-4BDD-9A19-9FE472639ADB}" srcOrd="1" destOrd="0" presId="urn:microsoft.com/office/officeart/2018/2/layout/IconVerticalSolidList"/>
    <dgm:cxn modelId="{BA3D60D6-81B2-4F9A-B333-993B7300911F}" type="presParOf" srcId="{A2666AB0-D559-4D0E-A3BC-CC59DAAF6875}" destId="{7FBFFA57-D95B-46D0-838E-21DBA0E0B423}" srcOrd="2" destOrd="0" presId="urn:microsoft.com/office/officeart/2018/2/layout/IconVerticalSolidList"/>
    <dgm:cxn modelId="{D1A8A1BF-4B77-458E-99F4-9EB30D0513AB}" type="presParOf" srcId="{A2666AB0-D559-4D0E-A3BC-CC59DAAF6875}" destId="{389FA09E-5723-4FFF-B837-636C5E0A2658}" srcOrd="3" destOrd="0" presId="urn:microsoft.com/office/officeart/2018/2/layout/IconVerticalSolidList"/>
    <dgm:cxn modelId="{181684A3-C8C2-4828-8657-C7D3AA095B7F}" type="presParOf" srcId="{9B01E2B2-57FE-4BD1-85E4-7B2DBB85F0CF}" destId="{633ADB77-A80E-4BE3-8893-17AAC9321E8D}" srcOrd="1" destOrd="0" presId="urn:microsoft.com/office/officeart/2018/2/layout/IconVerticalSolidList"/>
    <dgm:cxn modelId="{7F5E9E05-A3C0-45F6-ABF3-547C9C3CFE25}" type="presParOf" srcId="{9B01E2B2-57FE-4BD1-85E4-7B2DBB85F0CF}" destId="{BB9E82EB-9E4E-4617-A42B-BF19D9A26BC8}" srcOrd="2" destOrd="0" presId="urn:microsoft.com/office/officeart/2018/2/layout/IconVerticalSolidList"/>
    <dgm:cxn modelId="{6ECB86D8-E9BD-4063-9EA4-182CA985254C}" type="presParOf" srcId="{BB9E82EB-9E4E-4617-A42B-BF19D9A26BC8}" destId="{5055C436-729C-4F82-A358-B6B5D15B60F6}" srcOrd="0" destOrd="0" presId="urn:microsoft.com/office/officeart/2018/2/layout/IconVerticalSolidList"/>
    <dgm:cxn modelId="{721AD90F-BF2C-4208-A08D-CC441F2744BE}" type="presParOf" srcId="{BB9E82EB-9E4E-4617-A42B-BF19D9A26BC8}" destId="{37071D30-9F2F-480D-B47F-2789A6BF8C75}" srcOrd="1" destOrd="0" presId="urn:microsoft.com/office/officeart/2018/2/layout/IconVerticalSolidList"/>
    <dgm:cxn modelId="{E92ECA9B-82F5-45C4-B43E-98B816BA7B87}" type="presParOf" srcId="{BB9E82EB-9E4E-4617-A42B-BF19D9A26BC8}" destId="{9C1B2481-1CC9-49FD-9DE7-BD075A6ED3DC}" srcOrd="2" destOrd="0" presId="urn:microsoft.com/office/officeart/2018/2/layout/IconVerticalSolidList"/>
    <dgm:cxn modelId="{ED8E10A5-F489-4FAD-B8A0-F61AB6039420}" type="presParOf" srcId="{BB9E82EB-9E4E-4617-A42B-BF19D9A26BC8}" destId="{6DA2890E-78FD-4BC5-883A-5F24C7A0DDE2}" srcOrd="3" destOrd="0" presId="urn:microsoft.com/office/officeart/2018/2/layout/IconVerticalSolidList"/>
    <dgm:cxn modelId="{C03A6B20-94FD-4984-8C32-78BC5D24DE2A}" type="presParOf" srcId="{9B01E2B2-57FE-4BD1-85E4-7B2DBB85F0CF}" destId="{9282A34E-D99F-49FE-B4B9-E8FE50D80A6F}" srcOrd="3" destOrd="0" presId="urn:microsoft.com/office/officeart/2018/2/layout/IconVerticalSolidList"/>
    <dgm:cxn modelId="{8BD29EE2-C265-499F-9B35-94B6713F6AA4}" type="presParOf" srcId="{9B01E2B2-57FE-4BD1-85E4-7B2DBB85F0CF}" destId="{A2339269-2904-4319-9380-C8E1F2B1E752}" srcOrd="4" destOrd="0" presId="urn:microsoft.com/office/officeart/2018/2/layout/IconVerticalSolidList"/>
    <dgm:cxn modelId="{DE20CB90-0BE8-42C3-AC1A-3FBAD4308E3B}" type="presParOf" srcId="{A2339269-2904-4319-9380-C8E1F2B1E752}" destId="{09B8259B-386B-4892-94AB-8B0EDFCD87C0}" srcOrd="0" destOrd="0" presId="urn:microsoft.com/office/officeart/2018/2/layout/IconVerticalSolidList"/>
    <dgm:cxn modelId="{4D96FF5F-F6E7-4DA3-A1D5-D5A9DDEFD5E4}" type="presParOf" srcId="{A2339269-2904-4319-9380-C8E1F2B1E752}" destId="{A3EAD06B-6BAB-48F8-8968-5AB6E5DD9E98}" srcOrd="1" destOrd="0" presId="urn:microsoft.com/office/officeart/2018/2/layout/IconVerticalSolidList"/>
    <dgm:cxn modelId="{D0CEC39A-1C4C-4F71-8FC7-E0ACEFFD9F82}" type="presParOf" srcId="{A2339269-2904-4319-9380-C8E1F2B1E752}" destId="{F4FF5C4C-5E57-4508-BB9D-0A90B24257E3}" srcOrd="2" destOrd="0" presId="urn:microsoft.com/office/officeart/2018/2/layout/IconVerticalSolidList"/>
    <dgm:cxn modelId="{3A1864A3-9965-4268-B65C-3086C1F36E83}" type="presParOf" srcId="{A2339269-2904-4319-9380-C8E1F2B1E752}" destId="{146E48A5-59C9-4254-A5A0-8642AE855C06}" srcOrd="3" destOrd="0" presId="urn:microsoft.com/office/officeart/2018/2/layout/IconVerticalSolidList"/>
    <dgm:cxn modelId="{62E42544-452F-4FCF-8F51-29312084530E}" type="presParOf" srcId="{9B01E2B2-57FE-4BD1-85E4-7B2DBB85F0CF}" destId="{6DE75E9B-2E36-4C79-BFAC-3B9703385446}" srcOrd="5" destOrd="0" presId="urn:microsoft.com/office/officeart/2018/2/layout/IconVerticalSolidList"/>
    <dgm:cxn modelId="{C1DE9FAC-10A7-4578-A235-E96A9BB57F55}" type="presParOf" srcId="{9B01E2B2-57FE-4BD1-85E4-7B2DBB85F0CF}" destId="{E187E9E2-7F69-4C93-86CD-A1532F90E108}" srcOrd="6" destOrd="0" presId="urn:microsoft.com/office/officeart/2018/2/layout/IconVerticalSolidList"/>
    <dgm:cxn modelId="{F7092046-2E83-4F04-8299-3C7E0DEF5693}" type="presParOf" srcId="{E187E9E2-7F69-4C93-86CD-A1532F90E108}" destId="{98DA5AFE-310B-49AA-A7C7-24651B3CCF5B}" srcOrd="0" destOrd="0" presId="urn:microsoft.com/office/officeart/2018/2/layout/IconVerticalSolidList"/>
    <dgm:cxn modelId="{576067FE-E1DB-4E91-9049-735C982F3C5B}" type="presParOf" srcId="{E187E9E2-7F69-4C93-86CD-A1532F90E108}" destId="{7B811052-4BF8-49BA-B0DC-26D5B5710894}" srcOrd="1" destOrd="0" presId="urn:microsoft.com/office/officeart/2018/2/layout/IconVerticalSolidList"/>
    <dgm:cxn modelId="{7FCF99BA-E97C-46D1-9B41-AEB1C5276C8D}" type="presParOf" srcId="{E187E9E2-7F69-4C93-86CD-A1532F90E108}" destId="{2C567BFD-5575-4B3D-AB8E-297735C930A4}" srcOrd="2" destOrd="0" presId="urn:microsoft.com/office/officeart/2018/2/layout/IconVerticalSolidList"/>
    <dgm:cxn modelId="{55DE2205-5FC9-4634-A08F-ADB9E66C237B}" type="presParOf" srcId="{E187E9E2-7F69-4C93-86CD-A1532F90E108}" destId="{F5A37178-8856-4796-99F5-89A54E97B0FA}" srcOrd="3" destOrd="0" presId="urn:microsoft.com/office/officeart/2018/2/layout/IconVerticalSolidList"/>
    <dgm:cxn modelId="{ABA07568-C22B-4D6D-8101-A7F28DEC5234}" type="presParOf" srcId="{9B01E2B2-57FE-4BD1-85E4-7B2DBB85F0CF}" destId="{E0A07491-4BA7-40DD-AA95-9885FAFC240E}" srcOrd="7" destOrd="0" presId="urn:microsoft.com/office/officeart/2018/2/layout/IconVerticalSolidList"/>
    <dgm:cxn modelId="{C5DDC30B-7580-47BE-A5F4-4217798B270C}" type="presParOf" srcId="{9B01E2B2-57FE-4BD1-85E4-7B2DBB85F0CF}" destId="{2F75A91D-DFBC-4428-9BAE-60ABAB20ED05}" srcOrd="8" destOrd="0" presId="urn:microsoft.com/office/officeart/2018/2/layout/IconVerticalSolidList"/>
    <dgm:cxn modelId="{929561AC-3941-4E52-868E-397CD8810701}" type="presParOf" srcId="{2F75A91D-DFBC-4428-9BAE-60ABAB20ED05}" destId="{2CF350F7-B242-4502-9DB4-CD935B0426AF}" srcOrd="0" destOrd="0" presId="urn:microsoft.com/office/officeart/2018/2/layout/IconVerticalSolidList"/>
    <dgm:cxn modelId="{82F8BF68-66F6-43F9-83E4-CDC99368FCE7}" type="presParOf" srcId="{2F75A91D-DFBC-4428-9BAE-60ABAB20ED05}" destId="{B857DFD3-BD25-4680-B252-20F8BD529A12}" srcOrd="1" destOrd="0" presId="urn:microsoft.com/office/officeart/2018/2/layout/IconVerticalSolidList"/>
    <dgm:cxn modelId="{5F037B9D-935A-4CC3-9E0F-13B70FB37F32}" type="presParOf" srcId="{2F75A91D-DFBC-4428-9BAE-60ABAB20ED05}" destId="{21691EED-3341-4533-AE3F-6FB6AEDD3E25}" srcOrd="2" destOrd="0" presId="urn:microsoft.com/office/officeart/2018/2/layout/IconVerticalSolidList"/>
    <dgm:cxn modelId="{623CC95F-BB38-46C2-8E63-12554870CB55}" type="presParOf" srcId="{2F75A91D-DFBC-4428-9BAE-60ABAB20ED05}" destId="{E2267099-919B-4D69-A9EE-F4878F8314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89DC61-D088-44DF-B0D5-CAEF4F8FE6FF}"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E9A48919-439C-4067-A7C0-4D04115CFE7F}">
      <dgm:prSet/>
      <dgm:spPr/>
      <dgm:t>
        <a:bodyPr/>
        <a:lstStyle/>
        <a:p>
          <a:r>
            <a:rPr lang="cs-CZ"/>
            <a:t>Např.: </a:t>
          </a:r>
          <a:endParaRPr lang="en-US"/>
        </a:p>
      </dgm:t>
    </dgm:pt>
    <dgm:pt modelId="{FBCE1E21-DC7E-49F7-BB65-69B3C8214383}" type="parTrans" cxnId="{F4B29C00-A938-49FB-ADC9-93699BD49C0E}">
      <dgm:prSet/>
      <dgm:spPr/>
      <dgm:t>
        <a:bodyPr/>
        <a:lstStyle/>
        <a:p>
          <a:endParaRPr lang="en-US"/>
        </a:p>
      </dgm:t>
    </dgm:pt>
    <dgm:pt modelId="{4AE344A8-3B9C-41B4-9C16-6CB67D849632}" type="sibTrans" cxnId="{F4B29C00-A938-49FB-ADC9-93699BD49C0E}">
      <dgm:prSet/>
      <dgm:spPr/>
      <dgm:t>
        <a:bodyPr/>
        <a:lstStyle/>
        <a:p>
          <a:endParaRPr lang="en-US"/>
        </a:p>
      </dgm:t>
    </dgm:pt>
    <dgm:pt modelId="{0A4D11FD-0401-4014-8114-99E9550EF77B}">
      <dgm:prSet/>
      <dgm:spPr/>
      <dgm:t>
        <a:bodyPr/>
        <a:lstStyle/>
        <a:p>
          <a:r>
            <a:rPr lang="cs-CZ" dirty="0"/>
            <a:t>Žák popíše trasy objevných plaveb a jejich průběh s využitím mapy. </a:t>
          </a:r>
          <a:endParaRPr lang="en-US" dirty="0"/>
        </a:p>
      </dgm:t>
    </dgm:pt>
    <dgm:pt modelId="{E0F2F073-1264-4707-AB32-55F38E83D503}" type="parTrans" cxnId="{B3F14994-A418-4DFF-9C20-B8F83312C65D}">
      <dgm:prSet/>
      <dgm:spPr/>
      <dgm:t>
        <a:bodyPr/>
        <a:lstStyle/>
        <a:p>
          <a:endParaRPr lang="en-US"/>
        </a:p>
      </dgm:t>
    </dgm:pt>
    <dgm:pt modelId="{AFB7FE96-6EE1-4E08-838B-C3F047549E58}" type="sibTrans" cxnId="{B3F14994-A418-4DFF-9C20-B8F83312C65D}">
      <dgm:prSet/>
      <dgm:spPr/>
      <dgm:t>
        <a:bodyPr/>
        <a:lstStyle/>
        <a:p>
          <a:endParaRPr lang="en-US"/>
        </a:p>
      </dgm:t>
    </dgm:pt>
    <dgm:pt modelId="{BC3EABCA-C969-4236-9E85-1B68D81BF07B}">
      <dgm:prSet/>
      <dgm:spPr/>
      <dgm:t>
        <a:bodyPr/>
        <a:lstStyle/>
        <a:p>
          <a:r>
            <a:rPr lang="cs-CZ"/>
            <a:t>Žák objasní příčiny kolonizace. </a:t>
          </a:r>
          <a:endParaRPr lang="en-US"/>
        </a:p>
      </dgm:t>
    </dgm:pt>
    <dgm:pt modelId="{30475C95-F386-4F7B-B522-C20AC41220B5}" type="parTrans" cxnId="{2E247C62-448A-46C2-8774-5F1A7DCADEF2}">
      <dgm:prSet/>
      <dgm:spPr/>
      <dgm:t>
        <a:bodyPr/>
        <a:lstStyle/>
        <a:p>
          <a:endParaRPr lang="en-US"/>
        </a:p>
      </dgm:t>
    </dgm:pt>
    <dgm:pt modelId="{4ABDC4B7-186A-4C04-8282-932B56A53E71}" type="sibTrans" cxnId="{2E247C62-448A-46C2-8774-5F1A7DCADEF2}">
      <dgm:prSet/>
      <dgm:spPr/>
      <dgm:t>
        <a:bodyPr/>
        <a:lstStyle/>
        <a:p>
          <a:endParaRPr lang="en-US"/>
        </a:p>
      </dgm:t>
    </dgm:pt>
    <dgm:pt modelId="{A1C670D1-9F40-40AB-9D02-E9C3731C142C}">
      <dgm:prSet/>
      <dgm:spPr/>
      <dgm:t>
        <a:bodyPr/>
        <a:lstStyle/>
        <a:p>
          <a:r>
            <a:rPr lang="cs-CZ" dirty="0"/>
            <a:t>Žák uvede tři výhody naftového motoru oproti motoru benzinovému (</a:t>
          </a:r>
          <a:r>
            <a:rPr lang="cs-CZ" dirty="0" err="1"/>
            <a:t>Petty</a:t>
          </a:r>
          <a:r>
            <a:rPr lang="cs-CZ" dirty="0"/>
            <a:t>, 2013, s. 394). </a:t>
          </a:r>
          <a:endParaRPr lang="en-US" dirty="0"/>
        </a:p>
      </dgm:t>
    </dgm:pt>
    <dgm:pt modelId="{7DD4F037-171C-4CEE-89C1-A5405FE56C6D}" type="parTrans" cxnId="{F74484B3-7A3D-4F56-BF68-2BAB6250B35C}">
      <dgm:prSet/>
      <dgm:spPr/>
      <dgm:t>
        <a:bodyPr/>
        <a:lstStyle/>
        <a:p>
          <a:endParaRPr lang="en-US"/>
        </a:p>
      </dgm:t>
    </dgm:pt>
    <dgm:pt modelId="{A5113A52-B857-45D9-ABF8-F39E31CCBD57}" type="sibTrans" cxnId="{F74484B3-7A3D-4F56-BF68-2BAB6250B35C}">
      <dgm:prSet/>
      <dgm:spPr/>
      <dgm:t>
        <a:bodyPr/>
        <a:lstStyle/>
        <a:p>
          <a:endParaRPr lang="en-US"/>
        </a:p>
      </dgm:t>
    </dgm:pt>
    <dgm:pt modelId="{B68A8E9D-B755-4582-BE7D-EFDA5946E11D}">
      <dgm:prSet/>
      <dgm:spPr/>
      <dgm:t>
        <a:bodyPr/>
        <a:lstStyle/>
        <a:p>
          <a:r>
            <a:rPr lang="cs-CZ"/>
            <a:t>Žák vysvětlí rozdíl mezi mlhou, oparem, smogem a mrakem (Petty, 2013, s. 394). </a:t>
          </a:r>
          <a:endParaRPr lang="en-US"/>
        </a:p>
      </dgm:t>
    </dgm:pt>
    <dgm:pt modelId="{EC0DF165-0C38-4D71-922B-097DEBBDF01C}" type="parTrans" cxnId="{485B1487-C129-499F-BAE9-71FCB03293AE}">
      <dgm:prSet/>
      <dgm:spPr/>
      <dgm:t>
        <a:bodyPr/>
        <a:lstStyle/>
        <a:p>
          <a:endParaRPr lang="en-US"/>
        </a:p>
      </dgm:t>
    </dgm:pt>
    <dgm:pt modelId="{9C72D9C7-E04D-442F-A7D1-556024C95EF9}" type="sibTrans" cxnId="{485B1487-C129-499F-BAE9-71FCB03293AE}">
      <dgm:prSet/>
      <dgm:spPr/>
      <dgm:t>
        <a:bodyPr/>
        <a:lstStyle/>
        <a:p>
          <a:endParaRPr lang="en-US"/>
        </a:p>
      </dgm:t>
    </dgm:pt>
    <dgm:pt modelId="{674B3B8A-09A6-4972-9EE7-518F87BA0BB4}">
      <dgm:prSet/>
      <dgm:spPr/>
      <dgm:t>
        <a:bodyPr/>
        <a:lstStyle/>
        <a:p>
          <a:r>
            <a:rPr lang="cs-CZ" dirty="0"/>
            <a:t>Žák posoudí důležitost krevního oběhu pro život. </a:t>
          </a:r>
          <a:endParaRPr lang="en-US" dirty="0"/>
        </a:p>
      </dgm:t>
    </dgm:pt>
    <dgm:pt modelId="{99F1BC6C-954D-43CD-B1D7-284523EBA7C3}" type="parTrans" cxnId="{F3EF2FDB-3702-40F6-8B01-B1336DD79BD8}">
      <dgm:prSet/>
      <dgm:spPr/>
      <dgm:t>
        <a:bodyPr/>
        <a:lstStyle/>
        <a:p>
          <a:endParaRPr lang="en-US"/>
        </a:p>
      </dgm:t>
    </dgm:pt>
    <dgm:pt modelId="{A44EF011-8A63-41A7-B64B-A1D9169D2B26}" type="sibTrans" cxnId="{F3EF2FDB-3702-40F6-8B01-B1336DD79BD8}">
      <dgm:prSet/>
      <dgm:spPr/>
      <dgm:t>
        <a:bodyPr/>
        <a:lstStyle/>
        <a:p>
          <a:endParaRPr lang="en-US"/>
        </a:p>
      </dgm:t>
    </dgm:pt>
    <dgm:pt modelId="{EED6D060-1A85-41D2-BBF0-1DAD0ADB4688}">
      <dgm:prSet/>
      <dgm:spPr/>
      <dgm:t>
        <a:bodyPr/>
        <a:lstStyle/>
        <a:p>
          <a:pPr algn="just"/>
          <a:r>
            <a:rPr lang="cs-CZ" dirty="0"/>
            <a:t>Žák diskutuje o významu objevných plaveb.</a:t>
          </a:r>
          <a:endParaRPr lang="en-US" dirty="0"/>
        </a:p>
      </dgm:t>
    </dgm:pt>
    <dgm:pt modelId="{4C7738FD-0FC7-41A1-81E1-C398FA4656A2}" type="parTrans" cxnId="{3304FADC-09F4-477A-AFA7-7D85DA4B93AD}">
      <dgm:prSet/>
      <dgm:spPr/>
      <dgm:t>
        <a:bodyPr/>
        <a:lstStyle/>
        <a:p>
          <a:endParaRPr lang="en-US"/>
        </a:p>
      </dgm:t>
    </dgm:pt>
    <dgm:pt modelId="{9C24DAEE-F82C-4A03-B924-4EE90652783C}" type="sibTrans" cxnId="{3304FADC-09F4-477A-AFA7-7D85DA4B93AD}">
      <dgm:prSet/>
      <dgm:spPr/>
      <dgm:t>
        <a:bodyPr/>
        <a:lstStyle/>
        <a:p>
          <a:endParaRPr lang="en-US"/>
        </a:p>
      </dgm:t>
    </dgm:pt>
    <dgm:pt modelId="{6F61C694-AC9C-4756-B8A7-1F166E737F7C}" type="pres">
      <dgm:prSet presAssocID="{6F89DC61-D088-44DF-B0D5-CAEF4F8FE6FF}" presName="vert0" presStyleCnt="0">
        <dgm:presLayoutVars>
          <dgm:dir/>
          <dgm:animOne val="branch"/>
          <dgm:animLvl val="lvl"/>
        </dgm:presLayoutVars>
      </dgm:prSet>
      <dgm:spPr/>
    </dgm:pt>
    <dgm:pt modelId="{B98944DC-07C3-42D0-AEDF-2CA09B033888}" type="pres">
      <dgm:prSet presAssocID="{E9A48919-439C-4067-A7C0-4D04115CFE7F}" presName="thickLine" presStyleLbl="alignNode1" presStyleIdx="0" presStyleCnt="7"/>
      <dgm:spPr/>
    </dgm:pt>
    <dgm:pt modelId="{E196C68B-CA08-4477-9A88-F0E580824237}" type="pres">
      <dgm:prSet presAssocID="{E9A48919-439C-4067-A7C0-4D04115CFE7F}" presName="horz1" presStyleCnt="0"/>
      <dgm:spPr/>
    </dgm:pt>
    <dgm:pt modelId="{B684E526-E65E-4DFC-9708-8E5C3F92E54B}" type="pres">
      <dgm:prSet presAssocID="{E9A48919-439C-4067-A7C0-4D04115CFE7F}" presName="tx1" presStyleLbl="revTx" presStyleIdx="0" presStyleCnt="7"/>
      <dgm:spPr/>
    </dgm:pt>
    <dgm:pt modelId="{1F37D237-9A35-41DC-877B-710A4B9B3B26}" type="pres">
      <dgm:prSet presAssocID="{E9A48919-439C-4067-A7C0-4D04115CFE7F}" presName="vert1" presStyleCnt="0"/>
      <dgm:spPr/>
    </dgm:pt>
    <dgm:pt modelId="{BB0116CF-5383-42DC-9626-7A8CF241F2BB}" type="pres">
      <dgm:prSet presAssocID="{0A4D11FD-0401-4014-8114-99E9550EF77B}" presName="thickLine" presStyleLbl="alignNode1" presStyleIdx="1" presStyleCnt="7"/>
      <dgm:spPr/>
    </dgm:pt>
    <dgm:pt modelId="{46C2FA7E-36EE-461E-88C7-7DF6D37D32C3}" type="pres">
      <dgm:prSet presAssocID="{0A4D11FD-0401-4014-8114-99E9550EF77B}" presName="horz1" presStyleCnt="0"/>
      <dgm:spPr/>
    </dgm:pt>
    <dgm:pt modelId="{C92231AA-91FF-4036-B448-EE8DEA8467E2}" type="pres">
      <dgm:prSet presAssocID="{0A4D11FD-0401-4014-8114-99E9550EF77B}" presName="tx1" presStyleLbl="revTx" presStyleIdx="1" presStyleCnt="7"/>
      <dgm:spPr/>
    </dgm:pt>
    <dgm:pt modelId="{DF951645-2E12-4DC0-9BE4-C5B0D168808F}" type="pres">
      <dgm:prSet presAssocID="{0A4D11FD-0401-4014-8114-99E9550EF77B}" presName="vert1" presStyleCnt="0"/>
      <dgm:spPr/>
    </dgm:pt>
    <dgm:pt modelId="{7D37BF85-0877-4ED1-A630-5547B5C0C5FA}" type="pres">
      <dgm:prSet presAssocID="{BC3EABCA-C969-4236-9E85-1B68D81BF07B}" presName="thickLine" presStyleLbl="alignNode1" presStyleIdx="2" presStyleCnt="7"/>
      <dgm:spPr/>
    </dgm:pt>
    <dgm:pt modelId="{AF75ECFE-622B-4AE6-9F8B-7DF8A2E26B06}" type="pres">
      <dgm:prSet presAssocID="{BC3EABCA-C969-4236-9E85-1B68D81BF07B}" presName="horz1" presStyleCnt="0"/>
      <dgm:spPr/>
    </dgm:pt>
    <dgm:pt modelId="{002EE02A-6BAE-4FDE-B0C5-ACB949811FD3}" type="pres">
      <dgm:prSet presAssocID="{BC3EABCA-C969-4236-9E85-1B68D81BF07B}" presName="tx1" presStyleLbl="revTx" presStyleIdx="2" presStyleCnt="7"/>
      <dgm:spPr/>
    </dgm:pt>
    <dgm:pt modelId="{5C6BF7F2-237E-4239-BE98-FF66A78CCE55}" type="pres">
      <dgm:prSet presAssocID="{BC3EABCA-C969-4236-9E85-1B68D81BF07B}" presName="vert1" presStyleCnt="0"/>
      <dgm:spPr/>
    </dgm:pt>
    <dgm:pt modelId="{AF068CFA-CB04-4262-A9B2-C8024E0C60DD}" type="pres">
      <dgm:prSet presAssocID="{A1C670D1-9F40-40AB-9D02-E9C3731C142C}" presName="thickLine" presStyleLbl="alignNode1" presStyleIdx="3" presStyleCnt="7"/>
      <dgm:spPr/>
    </dgm:pt>
    <dgm:pt modelId="{4A2E7165-3D73-42F5-B318-AB03821AEC03}" type="pres">
      <dgm:prSet presAssocID="{A1C670D1-9F40-40AB-9D02-E9C3731C142C}" presName="horz1" presStyleCnt="0"/>
      <dgm:spPr/>
    </dgm:pt>
    <dgm:pt modelId="{6D2E7E98-3ECA-4236-B1F7-4256D057B351}" type="pres">
      <dgm:prSet presAssocID="{A1C670D1-9F40-40AB-9D02-E9C3731C142C}" presName="tx1" presStyleLbl="revTx" presStyleIdx="3" presStyleCnt="7"/>
      <dgm:spPr/>
    </dgm:pt>
    <dgm:pt modelId="{779A3791-2500-43D4-921A-7806D1751BAD}" type="pres">
      <dgm:prSet presAssocID="{A1C670D1-9F40-40AB-9D02-E9C3731C142C}" presName="vert1" presStyleCnt="0"/>
      <dgm:spPr/>
    </dgm:pt>
    <dgm:pt modelId="{6AB06E08-B06F-4828-8178-439C52FA003A}" type="pres">
      <dgm:prSet presAssocID="{B68A8E9D-B755-4582-BE7D-EFDA5946E11D}" presName="thickLine" presStyleLbl="alignNode1" presStyleIdx="4" presStyleCnt="7"/>
      <dgm:spPr/>
    </dgm:pt>
    <dgm:pt modelId="{D3D88FD0-6DF4-4B8D-A050-1C08BDC3AAF8}" type="pres">
      <dgm:prSet presAssocID="{B68A8E9D-B755-4582-BE7D-EFDA5946E11D}" presName="horz1" presStyleCnt="0"/>
      <dgm:spPr/>
    </dgm:pt>
    <dgm:pt modelId="{6BC59AC4-88B3-4A91-87C8-E9AE54605394}" type="pres">
      <dgm:prSet presAssocID="{B68A8E9D-B755-4582-BE7D-EFDA5946E11D}" presName="tx1" presStyleLbl="revTx" presStyleIdx="4" presStyleCnt="7"/>
      <dgm:spPr/>
    </dgm:pt>
    <dgm:pt modelId="{615F9838-78DA-4E6A-9E20-B4F2A674C9D8}" type="pres">
      <dgm:prSet presAssocID="{B68A8E9D-B755-4582-BE7D-EFDA5946E11D}" presName="vert1" presStyleCnt="0"/>
      <dgm:spPr/>
    </dgm:pt>
    <dgm:pt modelId="{0E764611-D98C-4F3E-AB53-1C304E611753}" type="pres">
      <dgm:prSet presAssocID="{674B3B8A-09A6-4972-9EE7-518F87BA0BB4}" presName="thickLine" presStyleLbl="alignNode1" presStyleIdx="5" presStyleCnt="7"/>
      <dgm:spPr/>
    </dgm:pt>
    <dgm:pt modelId="{2BC1D45E-E37E-4508-895E-37EF5FF1AB64}" type="pres">
      <dgm:prSet presAssocID="{674B3B8A-09A6-4972-9EE7-518F87BA0BB4}" presName="horz1" presStyleCnt="0"/>
      <dgm:spPr/>
    </dgm:pt>
    <dgm:pt modelId="{F934F443-BC98-4792-B397-56D4B6BB2197}" type="pres">
      <dgm:prSet presAssocID="{674B3B8A-09A6-4972-9EE7-518F87BA0BB4}" presName="tx1" presStyleLbl="revTx" presStyleIdx="5" presStyleCnt="7"/>
      <dgm:spPr/>
    </dgm:pt>
    <dgm:pt modelId="{CFFCE132-64D9-4C65-8552-F2317DE7457B}" type="pres">
      <dgm:prSet presAssocID="{674B3B8A-09A6-4972-9EE7-518F87BA0BB4}" presName="vert1" presStyleCnt="0"/>
      <dgm:spPr/>
    </dgm:pt>
    <dgm:pt modelId="{9DFC6B51-2C78-4746-B943-4AC05589E5AC}" type="pres">
      <dgm:prSet presAssocID="{EED6D060-1A85-41D2-BBF0-1DAD0ADB4688}" presName="thickLine" presStyleLbl="alignNode1" presStyleIdx="6" presStyleCnt="7"/>
      <dgm:spPr/>
    </dgm:pt>
    <dgm:pt modelId="{F34C1062-C257-41CB-8BCD-83C5B6A1FE7F}" type="pres">
      <dgm:prSet presAssocID="{EED6D060-1A85-41D2-BBF0-1DAD0ADB4688}" presName="horz1" presStyleCnt="0"/>
      <dgm:spPr/>
    </dgm:pt>
    <dgm:pt modelId="{FF3583F6-93B9-4973-9D3B-B5BAA1713CFE}" type="pres">
      <dgm:prSet presAssocID="{EED6D060-1A85-41D2-BBF0-1DAD0ADB4688}" presName="tx1" presStyleLbl="revTx" presStyleIdx="6" presStyleCnt="7"/>
      <dgm:spPr/>
    </dgm:pt>
    <dgm:pt modelId="{1646F2BC-CAD8-4098-9B98-0B6E08B4BD63}" type="pres">
      <dgm:prSet presAssocID="{EED6D060-1A85-41D2-BBF0-1DAD0ADB4688}" presName="vert1" presStyleCnt="0"/>
      <dgm:spPr/>
    </dgm:pt>
  </dgm:ptLst>
  <dgm:cxnLst>
    <dgm:cxn modelId="{F4B29C00-A938-49FB-ADC9-93699BD49C0E}" srcId="{6F89DC61-D088-44DF-B0D5-CAEF4F8FE6FF}" destId="{E9A48919-439C-4067-A7C0-4D04115CFE7F}" srcOrd="0" destOrd="0" parTransId="{FBCE1E21-DC7E-49F7-BB65-69B3C8214383}" sibTransId="{4AE344A8-3B9C-41B4-9C16-6CB67D849632}"/>
    <dgm:cxn modelId="{427EAE2B-0ADC-41C1-9387-77B95858EC71}" type="presOf" srcId="{E9A48919-439C-4067-A7C0-4D04115CFE7F}" destId="{B684E526-E65E-4DFC-9708-8E5C3F92E54B}" srcOrd="0" destOrd="0" presId="urn:microsoft.com/office/officeart/2008/layout/LinedList"/>
    <dgm:cxn modelId="{2E247C62-448A-46C2-8774-5F1A7DCADEF2}" srcId="{6F89DC61-D088-44DF-B0D5-CAEF4F8FE6FF}" destId="{BC3EABCA-C969-4236-9E85-1B68D81BF07B}" srcOrd="2" destOrd="0" parTransId="{30475C95-F386-4F7B-B522-C20AC41220B5}" sibTransId="{4ABDC4B7-186A-4C04-8282-932B56A53E71}"/>
    <dgm:cxn modelId="{E2626465-669E-4CB3-A198-F5313CCAFF10}" type="presOf" srcId="{0A4D11FD-0401-4014-8114-99E9550EF77B}" destId="{C92231AA-91FF-4036-B448-EE8DEA8467E2}" srcOrd="0" destOrd="0" presId="urn:microsoft.com/office/officeart/2008/layout/LinedList"/>
    <dgm:cxn modelId="{7154D166-FA96-4769-976D-AD351FFBD48A}" type="presOf" srcId="{6F89DC61-D088-44DF-B0D5-CAEF4F8FE6FF}" destId="{6F61C694-AC9C-4756-B8A7-1F166E737F7C}" srcOrd="0" destOrd="0" presId="urn:microsoft.com/office/officeart/2008/layout/LinedList"/>
    <dgm:cxn modelId="{2BE31A6B-70FD-4463-AB1B-36C4574E8237}" type="presOf" srcId="{BC3EABCA-C969-4236-9E85-1B68D81BF07B}" destId="{002EE02A-6BAE-4FDE-B0C5-ACB949811FD3}" srcOrd="0" destOrd="0" presId="urn:microsoft.com/office/officeart/2008/layout/LinedList"/>
    <dgm:cxn modelId="{485B1487-C129-499F-BAE9-71FCB03293AE}" srcId="{6F89DC61-D088-44DF-B0D5-CAEF4F8FE6FF}" destId="{B68A8E9D-B755-4582-BE7D-EFDA5946E11D}" srcOrd="4" destOrd="0" parTransId="{EC0DF165-0C38-4D71-922B-097DEBBDF01C}" sibTransId="{9C72D9C7-E04D-442F-A7D1-556024C95EF9}"/>
    <dgm:cxn modelId="{3BBAE990-EB6C-4AFA-91A5-9B31B25913D5}" type="presOf" srcId="{B68A8E9D-B755-4582-BE7D-EFDA5946E11D}" destId="{6BC59AC4-88B3-4A91-87C8-E9AE54605394}" srcOrd="0" destOrd="0" presId="urn:microsoft.com/office/officeart/2008/layout/LinedList"/>
    <dgm:cxn modelId="{B3F14994-A418-4DFF-9C20-B8F83312C65D}" srcId="{6F89DC61-D088-44DF-B0D5-CAEF4F8FE6FF}" destId="{0A4D11FD-0401-4014-8114-99E9550EF77B}" srcOrd="1" destOrd="0" parTransId="{E0F2F073-1264-4707-AB32-55F38E83D503}" sibTransId="{AFB7FE96-6EE1-4E08-838B-C3F047549E58}"/>
    <dgm:cxn modelId="{F74484B3-7A3D-4F56-BF68-2BAB6250B35C}" srcId="{6F89DC61-D088-44DF-B0D5-CAEF4F8FE6FF}" destId="{A1C670D1-9F40-40AB-9D02-E9C3731C142C}" srcOrd="3" destOrd="0" parTransId="{7DD4F037-171C-4CEE-89C1-A5405FE56C6D}" sibTransId="{A5113A52-B857-45D9-ABF8-F39E31CCBD57}"/>
    <dgm:cxn modelId="{C14281C6-4997-44F7-BEBE-35C40C345D56}" type="presOf" srcId="{674B3B8A-09A6-4972-9EE7-518F87BA0BB4}" destId="{F934F443-BC98-4792-B397-56D4B6BB2197}" srcOrd="0" destOrd="0" presId="urn:microsoft.com/office/officeart/2008/layout/LinedList"/>
    <dgm:cxn modelId="{5936CED6-BE9C-4362-883E-DA706AC3835F}" type="presOf" srcId="{A1C670D1-9F40-40AB-9D02-E9C3731C142C}" destId="{6D2E7E98-3ECA-4236-B1F7-4256D057B351}" srcOrd="0" destOrd="0" presId="urn:microsoft.com/office/officeart/2008/layout/LinedList"/>
    <dgm:cxn modelId="{F3EF2FDB-3702-40F6-8B01-B1336DD79BD8}" srcId="{6F89DC61-D088-44DF-B0D5-CAEF4F8FE6FF}" destId="{674B3B8A-09A6-4972-9EE7-518F87BA0BB4}" srcOrd="5" destOrd="0" parTransId="{99F1BC6C-954D-43CD-B1D7-284523EBA7C3}" sibTransId="{A44EF011-8A63-41A7-B64B-A1D9169D2B26}"/>
    <dgm:cxn modelId="{3304FADC-09F4-477A-AFA7-7D85DA4B93AD}" srcId="{6F89DC61-D088-44DF-B0D5-CAEF4F8FE6FF}" destId="{EED6D060-1A85-41D2-BBF0-1DAD0ADB4688}" srcOrd="6" destOrd="0" parTransId="{4C7738FD-0FC7-41A1-81E1-C398FA4656A2}" sibTransId="{9C24DAEE-F82C-4A03-B924-4EE90652783C}"/>
    <dgm:cxn modelId="{45ACBCF2-CA0C-4979-958A-F73F35696C2D}" type="presOf" srcId="{EED6D060-1A85-41D2-BBF0-1DAD0ADB4688}" destId="{FF3583F6-93B9-4973-9D3B-B5BAA1713CFE}" srcOrd="0" destOrd="0" presId="urn:microsoft.com/office/officeart/2008/layout/LinedList"/>
    <dgm:cxn modelId="{6A4548F6-8D88-41DD-AA4E-E6DB90D1144C}" type="presParOf" srcId="{6F61C694-AC9C-4756-B8A7-1F166E737F7C}" destId="{B98944DC-07C3-42D0-AEDF-2CA09B033888}" srcOrd="0" destOrd="0" presId="urn:microsoft.com/office/officeart/2008/layout/LinedList"/>
    <dgm:cxn modelId="{D17DC83A-224B-4F78-908F-B7ED5AEE9F14}" type="presParOf" srcId="{6F61C694-AC9C-4756-B8A7-1F166E737F7C}" destId="{E196C68B-CA08-4477-9A88-F0E580824237}" srcOrd="1" destOrd="0" presId="urn:microsoft.com/office/officeart/2008/layout/LinedList"/>
    <dgm:cxn modelId="{DAE18BAD-9492-4860-B03E-86695A99E393}" type="presParOf" srcId="{E196C68B-CA08-4477-9A88-F0E580824237}" destId="{B684E526-E65E-4DFC-9708-8E5C3F92E54B}" srcOrd="0" destOrd="0" presId="urn:microsoft.com/office/officeart/2008/layout/LinedList"/>
    <dgm:cxn modelId="{02313326-9F8C-410E-BD5F-FAEA1E736CDA}" type="presParOf" srcId="{E196C68B-CA08-4477-9A88-F0E580824237}" destId="{1F37D237-9A35-41DC-877B-710A4B9B3B26}" srcOrd="1" destOrd="0" presId="urn:microsoft.com/office/officeart/2008/layout/LinedList"/>
    <dgm:cxn modelId="{59AFB488-9462-47A0-9B40-672FAA87101E}" type="presParOf" srcId="{6F61C694-AC9C-4756-B8A7-1F166E737F7C}" destId="{BB0116CF-5383-42DC-9626-7A8CF241F2BB}" srcOrd="2" destOrd="0" presId="urn:microsoft.com/office/officeart/2008/layout/LinedList"/>
    <dgm:cxn modelId="{2703145F-760E-45CD-8132-0037BB2144B6}" type="presParOf" srcId="{6F61C694-AC9C-4756-B8A7-1F166E737F7C}" destId="{46C2FA7E-36EE-461E-88C7-7DF6D37D32C3}" srcOrd="3" destOrd="0" presId="urn:microsoft.com/office/officeart/2008/layout/LinedList"/>
    <dgm:cxn modelId="{12A8F4FB-272D-4165-ADC1-174D7916C9BF}" type="presParOf" srcId="{46C2FA7E-36EE-461E-88C7-7DF6D37D32C3}" destId="{C92231AA-91FF-4036-B448-EE8DEA8467E2}" srcOrd="0" destOrd="0" presId="urn:microsoft.com/office/officeart/2008/layout/LinedList"/>
    <dgm:cxn modelId="{4629EA46-8429-442B-AAD0-E8BDABA51BDF}" type="presParOf" srcId="{46C2FA7E-36EE-461E-88C7-7DF6D37D32C3}" destId="{DF951645-2E12-4DC0-9BE4-C5B0D168808F}" srcOrd="1" destOrd="0" presId="urn:microsoft.com/office/officeart/2008/layout/LinedList"/>
    <dgm:cxn modelId="{C955B1E3-AEAA-45F0-BC3A-B5A6A99BE0D4}" type="presParOf" srcId="{6F61C694-AC9C-4756-B8A7-1F166E737F7C}" destId="{7D37BF85-0877-4ED1-A630-5547B5C0C5FA}" srcOrd="4" destOrd="0" presId="urn:microsoft.com/office/officeart/2008/layout/LinedList"/>
    <dgm:cxn modelId="{DD526998-9C7B-4E94-90DF-6DFEBDD7E020}" type="presParOf" srcId="{6F61C694-AC9C-4756-B8A7-1F166E737F7C}" destId="{AF75ECFE-622B-4AE6-9F8B-7DF8A2E26B06}" srcOrd="5" destOrd="0" presId="urn:microsoft.com/office/officeart/2008/layout/LinedList"/>
    <dgm:cxn modelId="{060C8636-7DD7-4476-A67F-3CA96507B631}" type="presParOf" srcId="{AF75ECFE-622B-4AE6-9F8B-7DF8A2E26B06}" destId="{002EE02A-6BAE-4FDE-B0C5-ACB949811FD3}" srcOrd="0" destOrd="0" presId="urn:microsoft.com/office/officeart/2008/layout/LinedList"/>
    <dgm:cxn modelId="{61D877AE-4AD4-40FD-9EBD-CB15CBDAAFAF}" type="presParOf" srcId="{AF75ECFE-622B-4AE6-9F8B-7DF8A2E26B06}" destId="{5C6BF7F2-237E-4239-BE98-FF66A78CCE55}" srcOrd="1" destOrd="0" presId="urn:microsoft.com/office/officeart/2008/layout/LinedList"/>
    <dgm:cxn modelId="{EDBB4938-8754-4E8E-AC62-0A606B16F9D0}" type="presParOf" srcId="{6F61C694-AC9C-4756-B8A7-1F166E737F7C}" destId="{AF068CFA-CB04-4262-A9B2-C8024E0C60DD}" srcOrd="6" destOrd="0" presId="urn:microsoft.com/office/officeart/2008/layout/LinedList"/>
    <dgm:cxn modelId="{9FCC3F11-72FF-43D4-BBB6-4835038E39A8}" type="presParOf" srcId="{6F61C694-AC9C-4756-B8A7-1F166E737F7C}" destId="{4A2E7165-3D73-42F5-B318-AB03821AEC03}" srcOrd="7" destOrd="0" presId="urn:microsoft.com/office/officeart/2008/layout/LinedList"/>
    <dgm:cxn modelId="{B42C042C-FF35-4119-9730-0DB192FBCC70}" type="presParOf" srcId="{4A2E7165-3D73-42F5-B318-AB03821AEC03}" destId="{6D2E7E98-3ECA-4236-B1F7-4256D057B351}" srcOrd="0" destOrd="0" presId="urn:microsoft.com/office/officeart/2008/layout/LinedList"/>
    <dgm:cxn modelId="{B5C6DFFC-7CAD-43C1-BA8B-32469DA4675E}" type="presParOf" srcId="{4A2E7165-3D73-42F5-B318-AB03821AEC03}" destId="{779A3791-2500-43D4-921A-7806D1751BAD}" srcOrd="1" destOrd="0" presId="urn:microsoft.com/office/officeart/2008/layout/LinedList"/>
    <dgm:cxn modelId="{C959633B-4C0A-42E4-8154-F1EC3733F15E}" type="presParOf" srcId="{6F61C694-AC9C-4756-B8A7-1F166E737F7C}" destId="{6AB06E08-B06F-4828-8178-439C52FA003A}" srcOrd="8" destOrd="0" presId="urn:microsoft.com/office/officeart/2008/layout/LinedList"/>
    <dgm:cxn modelId="{E6ED69F6-0673-4BFB-803E-AF792458A295}" type="presParOf" srcId="{6F61C694-AC9C-4756-B8A7-1F166E737F7C}" destId="{D3D88FD0-6DF4-4B8D-A050-1C08BDC3AAF8}" srcOrd="9" destOrd="0" presId="urn:microsoft.com/office/officeart/2008/layout/LinedList"/>
    <dgm:cxn modelId="{41672E38-3F29-44C6-BFE9-19346FE4B020}" type="presParOf" srcId="{D3D88FD0-6DF4-4B8D-A050-1C08BDC3AAF8}" destId="{6BC59AC4-88B3-4A91-87C8-E9AE54605394}" srcOrd="0" destOrd="0" presId="urn:microsoft.com/office/officeart/2008/layout/LinedList"/>
    <dgm:cxn modelId="{4DAA4F66-AAFE-4367-A6F9-002A229393F3}" type="presParOf" srcId="{D3D88FD0-6DF4-4B8D-A050-1C08BDC3AAF8}" destId="{615F9838-78DA-4E6A-9E20-B4F2A674C9D8}" srcOrd="1" destOrd="0" presId="urn:microsoft.com/office/officeart/2008/layout/LinedList"/>
    <dgm:cxn modelId="{3D9176B4-E00B-4705-BB64-FEF3A2CCC8D6}" type="presParOf" srcId="{6F61C694-AC9C-4756-B8A7-1F166E737F7C}" destId="{0E764611-D98C-4F3E-AB53-1C304E611753}" srcOrd="10" destOrd="0" presId="urn:microsoft.com/office/officeart/2008/layout/LinedList"/>
    <dgm:cxn modelId="{5DA2230E-F3A4-48E1-B0BA-A4062E77AABF}" type="presParOf" srcId="{6F61C694-AC9C-4756-B8A7-1F166E737F7C}" destId="{2BC1D45E-E37E-4508-895E-37EF5FF1AB64}" srcOrd="11" destOrd="0" presId="urn:microsoft.com/office/officeart/2008/layout/LinedList"/>
    <dgm:cxn modelId="{1AC2A3D0-E663-4EBB-81E8-3B6981A84578}" type="presParOf" srcId="{2BC1D45E-E37E-4508-895E-37EF5FF1AB64}" destId="{F934F443-BC98-4792-B397-56D4B6BB2197}" srcOrd="0" destOrd="0" presId="urn:microsoft.com/office/officeart/2008/layout/LinedList"/>
    <dgm:cxn modelId="{854EE638-0832-48E0-9AD8-288F21F937B1}" type="presParOf" srcId="{2BC1D45E-E37E-4508-895E-37EF5FF1AB64}" destId="{CFFCE132-64D9-4C65-8552-F2317DE7457B}" srcOrd="1" destOrd="0" presId="urn:microsoft.com/office/officeart/2008/layout/LinedList"/>
    <dgm:cxn modelId="{CA624FE5-0082-4A1C-8F6A-4B544D836E01}" type="presParOf" srcId="{6F61C694-AC9C-4756-B8A7-1F166E737F7C}" destId="{9DFC6B51-2C78-4746-B943-4AC05589E5AC}" srcOrd="12" destOrd="0" presId="urn:microsoft.com/office/officeart/2008/layout/LinedList"/>
    <dgm:cxn modelId="{0C45474C-50DF-4314-9411-DB8382D2B0F8}" type="presParOf" srcId="{6F61C694-AC9C-4756-B8A7-1F166E737F7C}" destId="{F34C1062-C257-41CB-8BCD-83C5B6A1FE7F}" srcOrd="13" destOrd="0" presId="urn:microsoft.com/office/officeart/2008/layout/LinedList"/>
    <dgm:cxn modelId="{CFF61065-1D8B-49A4-8288-AC7EA8E91EEA}" type="presParOf" srcId="{F34C1062-C257-41CB-8BCD-83C5B6A1FE7F}" destId="{FF3583F6-93B9-4973-9D3B-B5BAA1713CFE}" srcOrd="0" destOrd="0" presId="urn:microsoft.com/office/officeart/2008/layout/LinedList"/>
    <dgm:cxn modelId="{0E072D05-0779-468A-A9B0-BCA4A831B933}" type="presParOf" srcId="{F34C1062-C257-41CB-8BCD-83C5B6A1FE7F}" destId="{1646F2BC-CAD8-4098-9B98-0B6E08B4BD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DE530-9F8F-46DC-A531-DE266FA48CB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4F6BBA3-4699-4F89-97D9-D5B3CC4FDC37}">
      <dgm:prSet/>
      <dgm:spPr/>
      <dgm:t>
        <a:bodyPr/>
        <a:lstStyle/>
        <a:p>
          <a:r>
            <a:rPr lang="cs-CZ"/>
            <a:t>Např.: </a:t>
          </a:r>
          <a:endParaRPr lang="en-US"/>
        </a:p>
      </dgm:t>
    </dgm:pt>
    <dgm:pt modelId="{D9243F28-8CFF-486C-ACCE-EE63995BFB31}" type="parTrans" cxnId="{B253FBA4-405F-473B-BA5D-2A751ED5CE69}">
      <dgm:prSet/>
      <dgm:spPr/>
      <dgm:t>
        <a:bodyPr/>
        <a:lstStyle/>
        <a:p>
          <a:endParaRPr lang="en-US"/>
        </a:p>
      </dgm:t>
    </dgm:pt>
    <dgm:pt modelId="{310EAAFA-31CC-4836-8613-6FF787CF44AB}" type="sibTrans" cxnId="{B253FBA4-405F-473B-BA5D-2A751ED5CE69}">
      <dgm:prSet/>
      <dgm:spPr/>
      <dgm:t>
        <a:bodyPr/>
        <a:lstStyle/>
        <a:p>
          <a:endParaRPr lang="en-US"/>
        </a:p>
      </dgm:t>
    </dgm:pt>
    <dgm:pt modelId="{64AC2EF6-425E-4ECC-9DF6-523163B522EB}">
      <dgm:prSet/>
      <dgm:spPr/>
      <dgm:t>
        <a:bodyPr/>
        <a:lstStyle/>
        <a:p>
          <a:r>
            <a:rPr lang="cs-CZ" dirty="0"/>
            <a:t>Žák nakreslí schéma krevního oběhu… </a:t>
          </a:r>
          <a:endParaRPr lang="en-US" dirty="0"/>
        </a:p>
      </dgm:t>
    </dgm:pt>
    <dgm:pt modelId="{EF14F957-6883-4993-87E7-03E2DC4E3200}" type="parTrans" cxnId="{A435E76A-7524-48E8-A3EA-E9C04561D8C0}">
      <dgm:prSet/>
      <dgm:spPr/>
      <dgm:t>
        <a:bodyPr/>
        <a:lstStyle/>
        <a:p>
          <a:endParaRPr lang="en-US"/>
        </a:p>
      </dgm:t>
    </dgm:pt>
    <dgm:pt modelId="{B84892B1-3ADF-4FB1-B4A7-BE78074268CF}" type="sibTrans" cxnId="{A435E76A-7524-48E8-A3EA-E9C04561D8C0}">
      <dgm:prSet/>
      <dgm:spPr/>
      <dgm:t>
        <a:bodyPr/>
        <a:lstStyle/>
        <a:p>
          <a:endParaRPr lang="en-US"/>
        </a:p>
      </dgm:t>
    </dgm:pt>
    <dgm:pt modelId="{4B3F2C57-6F10-4E6F-A06C-935A3C4C0990}">
      <dgm:prSet/>
      <dgm:spPr/>
      <dgm:t>
        <a:bodyPr/>
        <a:lstStyle/>
        <a:p>
          <a:r>
            <a:rPr lang="cs-CZ" dirty="0"/>
            <a:t>Žák zhotoví model… </a:t>
          </a:r>
          <a:endParaRPr lang="en-US" dirty="0"/>
        </a:p>
      </dgm:t>
    </dgm:pt>
    <dgm:pt modelId="{71D5A820-D710-4FBD-B5E3-BC1A6D0F331B}" type="parTrans" cxnId="{11E2C237-6B3F-41D7-927F-22034BCB5915}">
      <dgm:prSet/>
      <dgm:spPr/>
      <dgm:t>
        <a:bodyPr/>
        <a:lstStyle/>
        <a:p>
          <a:endParaRPr lang="en-US"/>
        </a:p>
      </dgm:t>
    </dgm:pt>
    <dgm:pt modelId="{9D3C8E76-ED42-4682-B211-FEA85F3ED25C}" type="sibTrans" cxnId="{11E2C237-6B3F-41D7-927F-22034BCB5915}">
      <dgm:prSet/>
      <dgm:spPr/>
      <dgm:t>
        <a:bodyPr/>
        <a:lstStyle/>
        <a:p>
          <a:endParaRPr lang="en-US"/>
        </a:p>
      </dgm:t>
    </dgm:pt>
    <dgm:pt modelId="{32BF3922-D9E1-4677-AD17-A0C2475E33B0}">
      <dgm:prSet/>
      <dgm:spPr/>
      <dgm:t>
        <a:bodyPr/>
        <a:lstStyle/>
        <a:p>
          <a:r>
            <a:rPr lang="cs-CZ"/>
            <a:t>Žák dokáže letovat součástky k elektrickému obvodu (Petty, 2013, s. 394). </a:t>
          </a:r>
          <a:endParaRPr lang="en-US"/>
        </a:p>
      </dgm:t>
    </dgm:pt>
    <dgm:pt modelId="{A9A13AA4-3EB2-4DD2-8B27-E2A70AE99235}" type="parTrans" cxnId="{777F67A6-2B02-4FA5-912A-32B4E0959AA1}">
      <dgm:prSet/>
      <dgm:spPr/>
      <dgm:t>
        <a:bodyPr/>
        <a:lstStyle/>
        <a:p>
          <a:endParaRPr lang="en-US"/>
        </a:p>
      </dgm:t>
    </dgm:pt>
    <dgm:pt modelId="{198C98A7-65C8-479B-96BF-71542E17F133}" type="sibTrans" cxnId="{777F67A6-2B02-4FA5-912A-32B4E0959AA1}">
      <dgm:prSet/>
      <dgm:spPr/>
      <dgm:t>
        <a:bodyPr/>
        <a:lstStyle/>
        <a:p>
          <a:endParaRPr lang="en-US"/>
        </a:p>
      </dgm:t>
    </dgm:pt>
    <dgm:pt modelId="{C322947B-5F16-4D1C-8028-F70831FFE8FD}">
      <dgm:prSet/>
      <dgm:spPr/>
      <dgm:t>
        <a:bodyPr/>
        <a:lstStyle/>
        <a:p>
          <a:r>
            <a:rPr lang="cs-CZ"/>
            <a:t>Žák dokáže opravit nesprávně instalovaný žebřík (Petty, 2013, s. 397). </a:t>
          </a:r>
          <a:endParaRPr lang="en-US"/>
        </a:p>
      </dgm:t>
    </dgm:pt>
    <dgm:pt modelId="{4506F957-07A4-4834-B7F7-88A6A8731E1D}" type="parTrans" cxnId="{3D30FEEC-A118-4697-B495-62B9BA503FC8}">
      <dgm:prSet/>
      <dgm:spPr/>
      <dgm:t>
        <a:bodyPr/>
        <a:lstStyle/>
        <a:p>
          <a:endParaRPr lang="en-US"/>
        </a:p>
      </dgm:t>
    </dgm:pt>
    <dgm:pt modelId="{0B6A9C0D-1467-4BE3-B405-9860E7B39843}" type="sibTrans" cxnId="{3D30FEEC-A118-4697-B495-62B9BA503FC8}">
      <dgm:prSet/>
      <dgm:spPr/>
      <dgm:t>
        <a:bodyPr/>
        <a:lstStyle/>
        <a:p>
          <a:endParaRPr lang="en-US"/>
        </a:p>
      </dgm:t>
    </dgm:pt>
    <dgm:pt modelId="{44685722-035D-4EBC-81B1-6E45FAD8E07C}" type="pres">
      <dgm:prSet presAssocID="{FF6DE530-9F8F-46DC-A531-DE266FA48CBB}" presName="vert0" presStyleCnt="0">
        <dgm:presLayoutVars>
          <dgm:dir/>
          <dgm:animOne val="branch"/>
          <dgm:animLvl val="lvl"/>
        </dgm:presLayoutVars>
      </dgm:prSet>
      <dgm:spPr/>
    </dgm:pt>
    <dgm:pt modelId="{62C99106-9871-4AF9-8642-D77BA28EB1B1}" type="pres">
      <dgm:prSet presAssocID="{A4F6BBA3-4699-4F89-97D9-D5B3CC4FDC37}" presName="thickLine" presStyleLbl="alignNode1" presStyleIdx="0" presStyleCnt="1"/>
      <dgm:spPr/>
    </dgm:pt>
    <dgm:pt modelId="{E9BD3FBD-426E-481A-BB14-EA74DAEE84BC}" type="pres">
      <dgm:prSet presAssocID="{A4F6BBA3-4699-4F89-97D9-D5B3CC4FDC37}" presName="horz1" presStyleCnt="0"/>
      <dgm:spPr/>
    </dgm:pt>
    <dgm:pt modelId="{2CB32321-B538-45ED-A9B9-D155EC748CA6}" type="pres">
      <dgm:prSet presAssocID="{A4F6BBA3-4699-4F89-97D9-D5B3CC4FDC37}" presName="tx1" presStyleLbl="revTx" presStyleIdx="0" presStyleCnt="5"/>
      <dgm:spPr/>
    </dgm:pt>
    <dgm:pt modelId="{FBA7A81A-DFA7-4929-8B4B-CA8D58AAFFC6}" type="pres">
      <dgm:prSet presAssocID="{A4F6BBA3-4699-4F89-97D9-D5B3CC4FDC37}" presName="vert1" presStyleCnt="0"/>
      <dgm:spPr/>
    </dgm:pt>
    <dgm:pt modelId="{F69B8DD1-F13B-4CBB-A744-7BC17DF120E6}" type="pres">
      <dgm:prSet presAssocID="{64AC2EF6-425E-4ECC-9DF6-523163B522EB}" presName="vertSpace2a" presStyleCnt="0"/>
      <dgm:spPr/>
    </dgm:pt>
    <dgm:pt modelId="{22D904EC-5849-4E64-A346-3DE3B444226D}" type="pres">
      <dgm:prSet presAssocID="{64AC2EF6-425E-4ECC-9DF6-523163B522EB}" presName="horz2" presStyleCnt="0"/>
      <dgm:spPr/>
    </dgm:pt>
    <dgm:pt modelId="{1E12527A-5372-4FBD-9C7E-7C732831C6FE}" type="pres">
      <dgm:prSet presAssocID="{64AC2EF6-425E-4ECC-9DF6-523163B522EB}" presName="horzSpace2" presStyleCnt="0"/>
      <dgm:spPr/>
    </dgm:pt>
    <dgm:pt modelId="{8DA661E8-0EF1-45E5-A3E7-D5F44AFDDA62}" type="pres">
      <dgm:prSet presAssocID="{64AC2EF6-425E-4ECC-9DF6-523163B522EB}" presName="tx2" presStyleLbl="revTx" presStyleIdx="1" presStyleCnt="5"/>
      <dgm:spPr/>
    </dgm:pt>
    <dgm:pt modelId="{6E706849-E856-4B30-AD94-7EDAC9D01187}" type="pres">
      <dgm:prSet presAssocID="{64AC2EF6-425E-4ECC-9DF6-523163B522EB}" presName="vert2" presStyleCnt="0"/>
      <dgm:spPr/>
    </dgm:pt>
    <dgm:pt modelId="{BFC1DEBD-F397-464A-BC59-3BE0B0C661AC}" type="pres">
      <dgm:prSet presAssocID="{64AC2EF6-425E-4ECC-9DF6-523163B522EB}" presName="thinLine2b" presStyleLbl="callout" presStyleIdx="0" presStyleCnt="4"/>
      <dgm:spPr/>
    </dgm:pt>
    <dgm:pt modelId="{AD88E05E-DB56-4C91-8131-574A91F1E9D9}" type="pres">
      <dgm:prSet presAssocID="{64AC2EF6-425E-4ECC-9DF6-523163B522EB}" presName="vertSpace2b" presStyleCnt="0"/>
      <dgm:spPr/>
    </dgm:pt>
    <dgm:pt modelId="{C475F096-FA8A-488A-B812-94A50DB37B2C}" type="pres">
      <dgm:prSet presAssocID="{4B3F2C57-6F10-4E6F-A06C-935A3C4C0990}" presName="horz2" presStyleCnt="0"/>
      <dgm:spPr/>
    </dgm:pt>
    <dgm:pt modelId="{9FBD6443-8613-4712-92A7-F0AA42D601FB}" type="pres">
      <dgm:prSet presAssocID="{4B3F2C57-6F10-4E6F-A06C-935A3C4C0990}" presName="horzSpace2" presStyleCnt="0"/>
      <dgm:spPr/>
    </dgm:pt>
    <dgm:pt modelId="{D5A4E9B3-1743-4A4D-953A-7ADD266778C9}" type="pres">
      <dgm:prSet presAssocID="{4B3F2C57-6F10-4E6F-A06C-935A3C4C0990}" presName="tx2" presStyleLbl="revTx" presStyleIdx="2" presStyleCnt="5"/>
      <dgm:spPr/>
    </dgm:pt>
    <dgm:pt modelId="{DB2BC72E-A373-47D8-8ED1-8757DAAAC8CB}" type="pres">
      <dgm:prSet presAssocID="{4B3F2C57-6F10-4E6F-A06C-935A3C4C0990}" presName="vert2" presStyleCnt="0"/>
      <dgm:spPr/>
    </dgm:pt>
    <dgm:pt modelId="{37D2C5CF-C3D7-4AF5-AFB8-638F63DB5666}" type="pres">
      <dgm:prSet presAssocID="{4B3F2C57-6F10-4E6F-A06C-935A3C4C0990}" presName="thinLine2b" presStyleLbl="callout" presStyleIdx="1" presStyleCnt="4"/>
      <dgm:spPr/>
    </dgm:pt>
    <dgm:pt modelId="{DB7B0026-D423-48B5-8F05-93E57D645742}" type="pres">
      <dgm:prSet presAssocID="{4B3F2C57-6F10-4E6F-A06C-935A3C4C0990}" presName="vertSpace2b" presStyleCnt="0"/>
      <dgm:spPr/>
    </dgm:pt>
    <dgm:pt modelId="{2D1A6169-9AE1-44AD-944B-6E0A7BC37700}" type="pres">
      <dgm:prSet presAssocID="{32BF3922-D9E1-4677-AD17-A0C2475E33B0}" presName="horz2" presStyleCnt="0"/>
      <dgm:spPr/>
    </dgm:pt>
    <dgm:pt modelId="{B0CFE4A5-B94A-4D2F-9F37-63843C65540E}" type="pres">
      <dgm:prSet presAssocID="{32BF3922-D9E1-4677-AD17-A0C2475E33B0}" presName="horzSpace2" presStyleCnt="0"/>
      <dgm:spPr/>
    </dgm:pt>
    <dgm:pt modelId="{71B17AFB-0F8A-445C-85D5-EEFF293CF560}" type="pres">
      <dgm:prSet presAssocID="{32BF3922-D9E1-4677-AD17-A0C2475E33B0}" presName="tx2" presStyleLbl="revTx" presStyleIdx="3" presStyleCnt="5"/>
      <dgm:spPr/>
    </dgm:pt>
    <dgm:pt modelId="{D460A3BF-82D5-4BE7-A114-3B66AB4B43F9}" type="pres">
      <dgm:prSet presAssocID="{32BF3922-D9E1-4677-AD17-A0C2475E33B0}" presName="vert2" presStyleCnt="0"/>
      <dgm:spPr/>
    </dgm:pt>
    <dgm:pt modelId="{2DC3F715-3B2C-4818-B79A-B85B678E76CD}" type="pres">
      <dgm:prSet presAssocID="{32BF3922-D9E1-4677-AD17-A0C2475E33B0}" presName="thinLine2b" presStyleLbl="callout" presStyleIdx="2" presStyleCnt="4"/>
      <dgm:spPr/>
    </dgm:pt>
    <dgm:pt modelId="{34BD01EE-4043-4581-A3A4-4EE26BE67F95}" type="pres">
      <dgm:prSet presAssocID="{32BF3922-D9E1-4677-AD17-A0C2475E33B0}" presName="vertSpace2b" presStyleCnt="0"/>
      <dgm:spPr/>
    </dgm:pt>
    <dgm:pt modelId="{60986E6B-E922-4BF4-B5F3-58F87AD34ECB}" type="pres">
      <dgm:prSet presAssocID="{C322947B-5F16-4D1C-8028-F70831FFE8FD}" presName="horz2" presStyleCnt="0"/>
      <dgm:spPr/>
    </dgm:pt>
    <dgm:pt modelId="{D3526CFC-8914-4F8A-8770-8169B02F8082}" type="pres">
      <dgm:prSet presAssocID="{C322947B-5F16-4D1C-8028-F70831FFE8FD}" presName="horzSpace2" presStyleCnt="0"/>
      <dgm:spPr/>
    </dgm:pt>
    <dgm:pt modelId="{F25D3181-0195-4446-8458-F7BB16C4EFD3}" type="pres">
      <dgm:prSet presAssocID="{C322947B-5F16-4D1C-8028-F70831FFE8FD}" presName="tx2" presStyleLbl="revTx" presStyleIdx="4" presStyleCnt="5"/>
      <dgm:spPr/>
    </dgm:pt>
    <dgm:pt modelId="{0D9F86DB-2518-482B-A230-574A8190FAEE}" type="pres">
      <dgm:prSet presAssocID="{C322947B-5F16-4D1C-8028-F70831FFE8FD}" presName="vert2" presStyleCnt="0"/>
      <dgm:spPr/>
    </dgm:pt>
    <dgm:pt modelId="{5CDC0521-2444-40D4-A621-DD1F237724D0}" type="pres">
      <dgm:prSet presAssocID="{C322947B-5F16-4D1C-8028-F70831FFE8FD}" presName="thinLine2b" presStyleLbl="callout" presStyleIdx="3" presStyleCnt="4"/>
      <dgm:spPr/>
    </dgm:pt>
    <dgm:pt modelId="{7C78DA0E-A100-4A11-89D7-405A64F78082}" type="pres">
      <dgm:prSet presAssocID="{C322947B-5F16-4D1C-8028-F70831FFE8FD}" presName="vertSpace2b" presStyleCnt="0"/>
      <dgm:spPr/>
    </dgm:pt>
  </dgm:ptLst>
  <dgm:cxnLst>
    <dgm:cxn modelId="{B5ADDD04-0736-4565-8805-186162C3684F}" type="presOf" srcId="{C322947B-5F16-4D1C-8028-F70831FFE8FD}" destId="{F25D3181-0195-4446-8458-F7BB16C4EFD3}" srcOrd="0" destOrd="0" presId="urn:microsoft.com/office/officeart/2008/layout/LinedList"/>
    <dgm:cxn modelId="{9113E30C-6156-4896-AA09-01B2B2C2C1CD}" type="presOf" srcId="{4B3F2C57-6F10-4E6F-A06C-935A3C4C0990}" destId="{D5A4E9B3-1743-4A4D-953A-7ADD266778C9}" srcOrd="0" destOrd="0" presId="urn:microsoft.com/office/officeart/2008/layout/LinedList"/>
    <dgm:cxn modelId="{11E2C237-6B3F-41D7-927F-22034BCB5915}" srcId="{A4F6BBA3-4699-4F89-97D9-D5B3CC4FDC37}" destId="{4B3F2C57-6F10-4E6F-A06C-935A3C4C0990}" srcOrd="1" destOrd="0" parTransId="{71D5A820-D710-4FBD-B5E3-BC1A6D0F331B}" sibTransId="{9D3C8E76-ED42-4682-B211-FEA85F3ED25C}"/>
    <dgm:cxn modelId="{A435E76A-7524-48E8-A3EA-E9C04561D8C0}" srcId="{A4F6BBA3-4699-4F89-97D9-D5B3CC4FDC37}" destId="{64AC2EF6-425E-4ECC-9DF6-523163B522EB}" srcOrd="0" destOrd="0" parTransId="{EF14F957-6883-4993-87E7-03E2DC4E3200}" sibTransId="{B84892B1-3ADF-4FB1-B4A7-BE78074268CF}"/>
    <dgm:cxn modelId="{B580E44E-1464-46E1-B138-34A851FAB431}" type="presOf" srcId="{64AC2EF6-425E-4ECC-9DF6-523163B522EB}" destId="{8DA661E8-0EF1-45E5-A3E7-D5F44AFDDA62}" srcOrd="0" destOrd="0" presId="urn:microsoft.com/office/officeart/2008/layout/LinedList"/>
    <dgm:cxn modelId="{8923E871-2606-4FEF-AF6F-9170781F002A}" type="presOf" srcId="{A4F6BBA3-4699-4F89-97D9-D5B3CC4FDC37}" destId="{2CB32321-B538-45ED-A9B9-D155EC748CA6}" srcOrd="0" destOrd="0" presId="urn:microsoft.com/office/officeart/2008/layout/LinedList"/>
    <dgm:cxn modelId="{89EFF991-72DF-4554-B044-E7DD16E2BDC5}" type="presOf" srcId="{32BF3922-D9E1-4677-AD17-A0C2475E33B0}" destId="{71B17AFB-0F8A-445C-85D5-EEFF293CF560}" srcOrd="0" destOrd="0" presId="urn:microsoft.com/office/officeart/2008/layout/LinedList"/>
    <dgm:cxn modelId="{B253FBA4-405F-473B-BA5D-2A751ED5CE69}" srcId="{FF6DE530-9F8F-46DC-A531-DE266FA48CBB}" destId="{A4F6BBA3-4699-4F89-97D9-D5B3CC4FDC37}" srcOrd="0" destOrd="0" parTransId="{D9243F28-8CFF-486C-ACCE-EE63995BFB31}" sibTransId="{310EAAFA-31CC-4836-8613-6FF787CF44AB}"/>
    <dgm:cxn modelId="{777F67A6-2B02-4FA5-912A-32B4E0959AA1}" srcId="{A4F6BBA3-4699-4F89-97D9-D5B3CC4FDC37}" destId="{32BF3922-D9E1-4677-AD17-A0C2475E33B0}" srcOrd="2" destOrd="0" parTransId="{A9A13AA4-3EB2-4DD2-8B27-E2A70AE99235}" sibTransId="{198C98A7-65C8-479B-96BF-71542E17F133}"/>
    <dgm:cxn modelId="{1F987BD6-E1E1-49DA-8D0A-CA1C5EDEF985}" type="presOf" srcId="{FF6DE530-9F8F-46DC-A531-DE266FA48CBB}" destId="{44685722-035D-4EBC-81B1-6E45FAD8E07C}" srcOrd="0" destOrd="0" presId="urn:microsoft.com/office/officeart/2008/layout/LinedList"/>
    <dgm:cxn modelId="{3D30FEEC-A118-4697-B495-62B9BA503FC8}" srcId="{A4F6BBA3-4699-4F89-97D9-D5B3CC4FDC37}" destId="{C322947B-5F16-4D1C-8028-F70831FFE8FD}" srcOrd="3" destOrd="0" parTransId="{4506F957-07A4-4834-B7F7-88A6A8731E1D}" sibTransId="{0B6A9C0D-1467-4BE3-B405-9860E7B39843}"/>
    <dgm:cxn modelId="{D53F445D-DC8A-479B-9808-77FE92A7477A}" type="presParOf" srcId="{44685722-035D-4EBC-81B1-6E45FAD8E07C}" destId="{62C99106-9871-4AF9-8642-D77BA28EB1B1}" srcOrd="0" destOrd="0" presId="urn:microsoft.com/office/officeart/2008/layout/LinedList"/>
    <dgm:cxn modelId="{8FB2E1CB-8555-4F94-BCEF-78B2131FEE06}" type="presParOf" srcId="{44685722-035D-4EBC-81B1-6E45FAD8E07C}" destId="{E9BD3FBD-426E-481A-BB14-EA74DAEE84BC}" srcOrd="1" destOrd="0" presId="urn:microsoft.com/office/officeart/2008/layout/LinedList"/>
    <dgm:cxn modelId="{DA41EEC4-5907-48C6-8125-78A4E66AC90A}" type="presParOf" srcId="{E9BD3FBD-426E-481A-BB14-EA74DAEE84BC}" destId="{2CB32321-B538-45ED-A9B9-D155EC748CA6}" srcOrd="0" destOrd="0" presId="urn:microsoft.com/office/officeart/2008/layout/LinedList"/>
    <dgm:cxn modelId="{E3FE6BBE-AD04-4598-B348-7024E63BC93D}" type="presParOf" srcId="{E9BD3FBD-426E-481A-BB14-EA74DAEE84BC}" destId="{FBA7A81A-DFA7-4929-8B4B-CA8D58AAFFC6}" srcOrd="1" destOrd="0" presId="urn:microsoft.com/office/officeart/2008/layout/LinedList"/>
    <dgm:cxn modelId="{1B18ED6B-EDAF-461E-A0E5-0A1D54DF899F}" type="presParOf" srcId="{FBA7A81A-DFA7-4929-8B4B-CA8D58AAFFC6}" destId="{F69B8DD1-F13B-4CBB-A744-7BC17DF120E6}" srcOrd="0" destOrd="0" presId="urn:microsoft.com/office/officeart/2008/layout/LinedList"/>
    <dgm:cxn modelId="{D15B72B7-319E-4AB7-9789-811B4B201EDA}" type="presParOf" srcId="{FBA7A81A-DFA7-4929-8B4B-CA8D58AAFFC6}" destId="{22D904EC-5849-4E64-A346-3DE3B444226D}" srcOrd="1" destOrd="0" presId="urn:microsoft.com/office/officeart/2008/layout/LinedList"/>
    <dgm:cxn modelId="{B5B17FAA-1079-4977-9625-1D64C4098B12}" type="presParOf" srcId="{22D904EC-5849-4E64-A346-3DE3B444226D}" destId="{1E12527A-5372-4FBD-9C7E-7C732831C6FE}" srcOrd="0" destOrd="0" presId="urn:microsoft.com/office/officeart/2008/layout/LinedList"/>
    <dgm:cxn modelId="{24CF283A-D63B-45DA-A6DD-CC91F340D414}" type="presParOf" srcId="{22D904EC-5849-4E64-A346-3DE3B444226D}" destId="{8DA661E8-0EF1-45E5-A3E7-D5F44AFDDA62}" srcOrd="1" destOrd="0" presId="urn:microsoft.com/office/officeart/2008/layout/LinedList"/>
    <dgm:cxn modelId="{7F43445B-2DB9-4B52-ADAB-195F148345EE}" type="presParOf" srcId="{22D904EC-5849-4E64-A346-3DE3B444226D}" destId="{6E706849-E856-4B30-AD94-7EDAC9D01187}" srcOrd="2" destOrd="0" presId="urn:microsoft.com/office/officeart/2008/layout/LinedList"/>
    <dgm:cxn modelId="{443B0666-5680-4907-B6B6-34B3FE614C59}" type="presParOf" srcId="{FBA7A81A-DFA7-4929-8B4B-CA8D58AAFFC6}" destId="{BFC1DEBD-F397-464A-BC59-3BE0B0C661AC}" srcOrd="2" destOrd="0" presId="urn:microsoft.com/office/officeart/2008/layout/LinedList"/>
    <dgm:cxn modelId="{E4B4DCD5-DFA0-4249-99FE-56591B86021A}" type="presParOf" srcId="{FBA7A81A-DFA7-4929-8B4B-CA8D58AAFFC6}" destId="{AD88E05E-DB56-4C91-8131-574A91F1E9D9}" srcOrd="3" destOrd="0" presId="urn:microsoft.com/office/officeart/2008/layout/LinedList"/>
    <dgm:cxn modelId="{FE8B770D-0BFD-4E14-9B70-9A58AB2624B7}" type="presParOf" srcId="{FBA7A81A-DFA7-4929-8B4B-CA8D58AAFFC6}" destId="{C475F096-FA8A-488A-B812-94A50DB37B2C}" srcOrd="4" destOrd="0" presId="urn:microsoft.com/office/officeart/2008/layout/LinedList"/>
    <dgm:cxn modelId="{81E11C78-EC8D-4906-A2DE-B63D77286C21}" type="presParOf" srcId="{C475F096-FA8A-488A-B812-94A50DB37B2C}" destId="{9FBD6443-8613-4712-92A7-F0AA42D601FB}" srcOrd="0" destOrd="0" presId="urn:microsoft.com/office/officeart/2008/layout/LinedList"/>
    <dgm:cxn modelId="{052ECD03-B71D-4A7D-A942-C4B0D596DB68}" type="presParOf" srcId="{C475F096-FA8A-488A-B812-94A50DB37B2C}" destId="{D5A4E9B3-1743-4A4D-953A-7ADD266778C9}" srcOrd="1" destOrd="0" presId="urn:microsoft.com/office/officeart/2008/layout/LinedList"/>
    <dgm:cxn modelId="{1726F015-5363-4ACF-9CE5-600984B680EB}" type="presParOf" srcId="{C475F096-FA8A-488A-B812-94A50DB37B2C}" destId="{DB2BC72E-A373-47D8-8ED1-8757DAAAC8CB}" srcOrd="2" destOrd="0" presId="urn:microsoft.com/office/officeart/2008/layout/LinedList"/>
    <dgm:cxn modelId="{FFC1E36C-B334-499D-A485-F1E1C4E31EDE}" type="presParOf" srcId="{FBA7A81A-DFA7-4929-8B4B-CA8D58AAFFC6}" destId="{37D2C5CF-C3D7-4AF5-AFB8-638F63DB5666}" srcOrd="5" destOrd="0" presId="urn:microsoft.com/office/officeart/2008/layout/LinedList"/>
    <dgm:cxn modelId="{00849F53-3E86-4548-9FFF-AFD8EA11F78F}" type="presParOf" srcId="{FBA7A81A-DFA7-4929-8B4B-CA8D58AAFFC6}" destId="{DB7B0026-D423-48B5-8F05-93E57D645742}" srcOrd="6" destOrd="0" presId="urn:microsoft.com/office/officeart/2008/layout/LinedList"/>
    <dgm:cxn modelId="{A3538B3C-EB6D-419F-A397-A05DA63F26A6}" type="presParOf" srcId="{FBA7A81A-DFA7-4929-8B4B-CA8D58AAFFC6}" destId="{2D1A6169-9AE1-44AD-944B-6E0A7BC37700}" srcOrd="7" destOrd="0" presId="urn:microsoft.com/office/officeart/2008/layout/LinedList"/>
    <dgm:cxn modelId="{1286682C-5727-401E-965B-08937B671B43}" type="presParOf" srcId="{2D1A6169-9AE1-44AD-944B-6E0A7BC37700}" destId="{B0CFE4A5-B94A-4D2F-9F37-63843C65540E}" srcOrd="0" destOrd="0" presId="urn:microsoft.com/office/officeart/2008/layout/LinedList"/>
    <dgm:cxn modelId="{CD33265D-C282-40B3-8FC7-D901AC58F33F}" type="presParOf" srcId="{2D1A6169-9AE1-44AD-944B-6E0A7BC37700}" destId="{71B17AFB-0F8A-445C-85D5-EEFF293CF560}" srcOrd="1" destOrd="0" presId="urn:microsoft.com/office/officeart/2008/layout/LinedList"/>
    <dgm:cxn modelId="{35959EEA-5F8A-4A5A-A243-3F7F7646938A}" type="presParOf" srcId="{2D1A6169-9AE1-44AD-944B-6E0A7BC37700}" destId="{D460A3BF-82D5-4BE7-A114-3B66AB4B43F9}" srcOrd="2" destOrd="0" presId="urn:microsoft.com/office/officeart/2008/layout/LinedList"/>
    <dgm:cxn modelId="{2416D905-E9C2-4BFE-8746-1B0993F718BC}" type="presParOf" srcId="{FBA7A81A-DFA7-4929-8B4B-CA8D58AAFFC6}" destId="{2DC3F715-3B2C-4818-B79A-B85B678E76CD}" srcOrd="8" destOrd="0" presId="urn:microsoft.com/office/officeart/2008/layout/LinedList"/>
    <dgm:cxn modelId="{D609DA9B-07AE-4353-9FD3-2A98FB2FE50A}" type="presParOf" srcId="{FBA7A81A-DFA7-4929-8B4B-CA8D58AAFFC6}" destId="{34BD01EE-4043-4581-A3A4-4EE26BE67F95}" srcOrd="9" destOrd="0" presId="urn:microsoft.com/office/officeart/2008/layout/LinedList"/>
    <dgm:cxn modelId="{9CF82476-B5A3-47BB-AF5A-E0CE79A675D4}" type="presParOf" srcId="{FBA7A81A-DFA7-4929-8B4B-CA8D58AAFFC6}" destId="{60986E6B-E922-4BF4-B5F3-58F87AD34ECB}" srcOrd="10" destOrd="0" presId="urn:microsoft.com/office/officeart/2008/layout/LinedList"/>
    <dgm:cxn modelId="{B7019381-E61F-4D0C-AC2F-4A5E24D36723}" type="presParOf" srcId="{60986E6B-E922-4BF4-B5F3-58F87AD34ECB}" destId="{D3526CFC-8914-4F8A-8770-8169B02F8082}" srcOrd="0" destOrd="0" presId="urn:microsoft.com/office/officeart/2008/layout/LinedList"/>
    <dgm:cxn modelId="{70DA9C87-AC7E-4514-BF35-FF73B8D628C6}" type="presParOf" srcId="{60986E6B-E922-4BF4-B5F3-58F87AD34ECB}" destId="{F25D3181-0195-4446-8458-F7BB16C4EFD3}" srcOrd="1" destOrd="0" presId="urn:microsoft.com/office/officeart/2008/layout/LinedList"/>
    <dgm:cxn modelId="{8699916B-C3FD-42EF-998B-FF1AB5E7571A}" type="presParOf" srcId="{60986E6B-E922-4BF4-B5F3-58F87AD34ECB}" destId="{0D9F86DB-2518-482B-A230-574A8190FAEE}" srcOrd="2" destOrd="0" presId="urn:microsoft.com/office/officeart/2008/layout/LinedList"/>
    <dgm:cxn modelId="{0AC3799F-2055-4E47-86F6-16B1E3DC27C8}" type="presParOf" srcId="{FBA7A81A-DFA7-4929-8B4B-CA8D58AAFFC6}" destId="{5CDC0521-2444-40D4-A621-DD1F237724D0}" srcOrd="11" destOrd="0" presId="urn:microsoft.com/office/officeart/2008/layout/LinedList"/>
    <dgm:cxn modelId="{6E8AFAF6-C6EC-4B2C-9DC9-2DDF89F8D61A}" type="presParOf" srcId="{FBA7A81A-DFA7-4929-8B4B-CA8D58AAFFC6}" destId="{7C78DA0E-A100-4A11-89D7-405A64F7808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19E40C-570F-4FF4-841E-FB9296749E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749F3B4-5DE2-4B22-9CA3-6ADF3531AA04}">
      <dgm:prSet custT="1"/>
      <dgm:spPr/>
      <dgm:t>
        <a:bodyPr/>
        <a:lstStyle/>
        <a:p>
          <a:pPr>
            <a:buFont typeface="Arial" panose="020B0604020202020204" pitchFamily="34" charset="0"/>
            <a:buNone/>
          </a:pPr>
          <a:r>
            <a:rPr lang="cs-CZ" sz="2400" dirty="0"/>
            <a:t>Např.</a:t>
          </a:r>
          <a:r>
            <a:rPr lang="cs-CZ" sz="3200" dirty="0"/>
            <a:t> Žák ocení význam/důležitost … </a:t>
          </a:r>
          <a:endParaRPr lang="en-US" sz="3200" dirty="0"/>
        </a:p>
      </dgm:t>
    </dgm:pt>
    <dgm:pt modelId="{D7DB15F6-FB1E-48C5-92A8-97FEDCA4A14A}" type="parTrans" cxnId="{A4E1AC74-337E-44EF-AD44-D52C8E9719D4}">
      <dgm:prSet/>
      <dgm:spPr/>
      <dgm:t>
        <a:bodyPr/>
        <a:lstStyle/>
        <a:p>
          <a:endParaRPr lang="en-US"/>
        </a:p>
      </dgm:t>
    </dgm:pt>
    <dgm:pt modelId="{808E03C2-08F2-4643-B55E-A9C7B4120A01}" type="sibTrans" cxnId="{A4E1AC74-337E-44EF-AD44-D52C8E9719D4}">
      <dgm:prSet/>
      <dgm:spPr/>
      <dgm:t>
        <a:bodyPr/>
        <a:lstStyle/>
        <a:p>
          <a:endParaRPr lang="en-US"/>
        </a:p>
      </dgm:t>
    </dgm:pt>
    <dgm:pt modelId="{3FE34F24-DB04-4C2B-ABA4-D260E11C4EEF}">
      <dgm:prSet custT="1"/>
      <dgm:spPr/>
      <dgm:t>
        <a:bodyPr/>
        <a:lstStyle/>
        <a:p>
          <a:r>
            <a:rPr lang="cs-CZ" sz="1800" dirty="0"/>
            <a:t>• </a:t>
          </a:r>
          <a:r>
            <a:rPr lang="cs-CZ" sz="2800" dirty="0"/>
            <a:t>Žák vnímá estetickou hodnotu uměleckého díla… </a:t>
          </a:r>
          <a:endParaRPr lang="en-US" sz="2800" dirty="0"/>
        </a:p>
      </dgm:t>
    </dgm:pt>
    <dgm:pt modelId="{89E355EB-AABB-487B-8E16-6569BC1642D5}" type="parTrans" cxnId="{C05972F1-D3E2-498F-9B7D-8BA833716488}">
      <dgm:prSet/>
      <dgm:spPr/>
      <dgm:t>
        <a:bodyPr/>
        <a:lstStyle/>
        <a:p>
          <a:endParaRPr lang="en-US"/>
        </a:p>
      </dgm:t>
    </dgm:pt>
    <dgm:pt modelId="{10101AFC-A5B8-4467-B0D4-37EADFF02EA6}" type="sibTrans" cxnId="{C05972F1-D3E2-498F-9B7D-8BA833716488}">
      <dgm:prSet/>
      <dgm:spPr/>
      <dgm:t>
        <a:bodyPr/>
        <a:lstStyle/>
        <a:p>
          <a:endParaRPr lang="en-US"/>
        </a:p>
      </dgm:t>
    </dgm:pt>
    <dgm:pt modelId="{C9C7CDFB-6B75-4C6C-9977-252ECD76C65A}">
      <dgm:prSet custT="1"/>
      <dgm:spPr/>
      <dgm:t>
        <a:bodyPr/>
        <a:lstStyle/>
        <a:p>
          <a:r>
            <a:rPr lang="cs-CZ" sz="2500" dirty="0"/>
            <a:t>• </a:t>
          </a:r>
          <a:r>
            <a:rPr lang="cs-CZ" sz="3200" dirty="0"/>
            <a:t>Žák citově reaguje na …, </a:t>
          </a:r>
          <a:endParaRPr lang="en-US" sz="3200" dirty="0"/>
        </a:p>
      </dgm:t>
    </dgm:pt>
    <dgm:pt modelId="{1DA0AB52-40FF-477D-BFEA-CFB631DA00A2}" type="parTrans" cxnId="{069255B1-15B3-4BEB-8B9B-781556F2E9F9}">
      <dgm:prSet/>
      <dgm:spPr/>
      <dgm:t>
        <a:bodyPr/>
        <a:lstStyle/>
        <a:p>
          <a:endParaRPr lang="en-US"/>
        </a:p>
      </dgm:t>
    </dgm:pt>
    <dgm:pt modelId="{D696AE6B-F777-473F-AD16-82679298F530}" type="sibTrans" cxnId="{069255B1-15B3-4BEB-8B9B-781556F2E9F9}">
      <dgm:prSet/>
      <dgm:spPr/>
      <dgm:t>
        <a:bodyPr/>
        <a:lstStyle/>
        <a:p>
          <a:endParaRPr lang="en-US"/>
        </a:p>
      </dgm:t>
    </dgm:pt>
    <dgm:pt modelId="{911E64D0-BEE3-492D-A6F9-BEBFCDAB1451}">
      <dgm:prSet custT="1"/>
      <dgm:spPr/>
      <dgm:t>
        <a:bodyPr/>
        <a:lstStyle/>
        <a:p>
          <a:r>
            <a:rPr lang="cs-CZ" sz="2500" dirty="0"/>
            <a:t>• </a:t>
          </a:r>
          <a:r>
            <a:rPr lang="cs-CZ" sz="3200" dirty="0"/>
            <a:t>Žák vidí morální dilema v jednání …, </a:t>
          </a:r>
          <a:endParaRPr lang="en-US" sz="3200" dirty="0"/>
        </a:p>
      </dgm:t>
    </dgm:pt>
    <dgm:pt modelId="{1CDAC267-077D-4DAE-A33C-01B83DDB6017}" type="parTrans" cxnId="{C1D61F40-1823-4033-BFB6-A2B7668397EB}">
      <dgm:prSet/>
      <dgm:spPr/>
      <dgm:t>
        <a:bodyPr/>
        <a:lstStyle/>
        <a:p>
          <a:endParaRPr lang="en-US"/>
        </a:p>
      </dgm:t>
    </dgm:pt>
    <dgm:pt modelId="{409F4D2A-04FD-4333-BEA9-C5C227E982C8}" type="sibTrans" cxnId="{C1D61F40-1823-4033-BFB6-A2B7668397EB}">
      <dgm:prSet/>
      <dgm:spPr/>
      <dgm:t>
        <a:bodyPr/>
        <a:lstStyle/>
        <a:p>
          <a:endParaRPr lang="en-US"/>
        </a:p>
      </dgm:t>
    </dgm:pt>
    <dgm:pt modelId="{62A101CA-CFDB-4264-A500-0D60C7D37937}">
      <dgm:prSet custT="1"/>
      <dgm:spPr/>
      <dgm:t>
        <a:bodyPr/>
        <a:lstStyle/>
        <a:p>
          <a:r>
            <a:rPr lang="cs-CZ" sz="2600" dirty="0"/>
            <a:t>• </a:t>
          </a:r>
          <a:r>
            <a:rPr lang="cs-CZ" sz="3200" dirty="0"/>
            <a:t>Žák spolupracuje ve skupině na úkolu z projektu</a:t>
          </a:r>
          <a:endParaRPr lang="en-US" sz="3200" dirty="0"/>
        </a:p>
      </dgm:t>
    </dgm:pt>
    <dgm:pt modelId="{23A72D51-A248-4668-AB43-1C9CF1E8BE25}" type="parTrans" cxnId="{2BE35427-C99B-43AC-9D7F-5DD46525BBB1}">
      <dgm:prSet/>
      <dgm:spPr/>
      <dgm:t>
        <a:bodyPr/>
        <a:lstStyle/>
        <a:p>
          <a:endParaRPr lang="en-US"/>
        </a:p>
      </dgm:t>
    </dgm:pt>
    <dgm:pt modelId="{FF13D7E4-A4BD-467C-A2FC-025B1E1CE5D9}" type="sibTrans" cxnId="{2BE35427-C99B-43AC-9D7F-5DD46525BBB1}">
      <dgm:prSet/>
      <dgm:spPr/>
      <dgm:t>
        <a:bodyPr/>
        <a:lstStyle/>
        <a:p>
          <a:endParaRPr lang="en-US"/>
        </a:p>
      </dgm:t>
    </dgm:pt>
    <dgm:pt modelId="{4405605C-55D8-4A5A-98BC-E03E649346E6}" type="pres">
      <dgm:prSet presAssocID="{B119E40C-570F-4FF4-841E-FB9296749EB2}" presName="vert0" presStyleCnt="0">
        <dgm:presLayoutVars>
          <dgm:dir/>
          <dgm:animOne val="branch"/>
          <dgm:animLvl val="lvl"/>
        </dgm:presLayoutVars>
      </dgm:prSet>
      <dgm:spPr/>
    </dgm:pt>
    <dgm:pt modelId="{07B9A83B-1248-4CDB-8236-775433BADCC2}" type="pres">
      <dgm:prSet presAssocID="{8749F3B4-5DE2-4B22-9CA3-6ADF3531AA04}" presName="thickLine" presStyleLbl="alignNode1" presStyleIdx="0" presStyleCnt="5"/>
      <dgm:spPr/>
    </dgm:pt>
    <dgm:pt modelId="{0BB6ECE1-C85E-4D76-AAC4-30F736E856CF}" type="pres">
      <dgm:prSet presAssocID="{8749F3B4-5DE2-4B22-9CA3-6ADF3531AA04}" presName="horz1" presStyleCnt="0"/>
      <dgm:spPr/>
    </dgm:pt>
    <dgm:pt modelId="{553465BB-7752-4B9B-9B29-D5D38FC4693A}" type="pres">
      <dgm:prSet presAssocID="{8749F3B4-5DE2-4B22-9CA3-6ADF3531AA04}" presName="tx1" presStyleLbl="revTx" presStyleIdx="0" presStyleCnt="5"/>
      <dgm:spPr/>
    </dgm:pt>
    <dgm:pt modelId="{0DD75BBC-C996-4979-AA04-05CBA0C51683}" type="pres">
      <dgm:prSet presAssocID="{8749F3B4-5DE2-4B22-9CA3-6ADF3531AA04}" presName="vert1" presStyleCnt="0"/>
      <dgm:spPr/>
    </dgm:pt>
    <dgm:pt modelId="{073197C7-2465-4D2D-805B-71F4EF916910}" type="pres">
      <dgm:prSet presAssocID="{3FE34F24-DB04-4C2B-ABA4-D260E11C4EEF}" presName="thickLine" presStyleLbl="alignNode1" presStyleIdx="1" presStyleCnt="5"/>
      <dgm:spPr/>
    </dgm:pt>
    <dgm:pt modelId="{B8F50032-B1C2-4FCD-AF94-B28E0FFC2546}" type="pres">
      <dgm:prSet presAssocID="{3FE34F24-DB04-4C2B-ABA4-D260E11C4EEF}" presName="horz1" presStyleCnt="0"/>
      <dgm:spPr/>
    </dgm:pt>
    <dgm:pt modelId="{FDA46E71-9E18-4868-AA2F-CFE300C25D52}" type="pres">
      <dgm:prSet presAssocID="{3FE34F24-DB04-4C2B-ABA4-D260E11C4EEF}" presName="tx1" presStyleLbl="revTx" presStyleIdx="1" presStyleCnt="5" custScaleX="500000"/>
      <dgm:spPr/>
    </dgm:pt>
    <dgm:pt modelId="{ADD05D34-87A7-4C00-956F-2142628D1B88}" type="pres">
      <dgm:prSet presAssocID="{3FE34F24-DB04-4C2B-ABA4-D260E11C4EEF}" presName="vert1" presStyleCnt="0"/>
      <dgm:spPr/>
    </dgm:pt>
    <dgm:pt modelId="{41B247FD-70AF-45E5-800B-2817C0A982ED}" type="pres">
      <dgm:prSet presAssocID="{C9C7CDFB-6B75-4C6C-9977-252ECD76C65A}" presName="thickLine" presStyleLbl="alignNode1" presStyleIdx="2" presStyleCnt="5"/>
      <dgm:spPr/>
    </dgm:pt>
    <dgm:pt modelId="{CB4D645E-A9AA-4139-8859-F4C12C66EB11}" type="pres">
      <dgm:prSet presAssocID="{C9C7CDFB-6B75-4C6C-9977-252ECD76C65A}" presName="horz1" presStyleCnt="0"/>
      <dgm:spPr/>
    </dgm:pt>
    <dgm:pt modelId="{21C7EC94-1FBD-4BA1-80CC-0E12F90CE778}" type="pres">
      <dgm:prSet presAssocID="{C9C7CDFB-6B75-4C6C-9977-252ECD76C65A}" presName="tx1" presStyleLbl="revTx" presStyleIdx="2" presStyleCnt="5" custScaleX="500000"/>
      <dgm:spPr/>
    </dgm:pt>
    <dgm:pt modelId="{AAFC03DB-3A23-4EBF-BF9B-453A7E6AACDE}" type="pres">
      <dgm:prSet presAssocID="{C9C7CDFB-6B75-4C6C-9977-252ECD76C65A}" presName="vert1" presStyleCnt="0"/>
      <dgm:spPr/>
    </dgm:pt>
    <dgm:pt modelId="{652DE1E1-14E5-402F-9209-761E6DC2F11C}" type="pres">
      <dgm:prSet presAssocID="{911E64D0-BEE3-492D-A6F9-BEBFCDAB1451}" presName="thickLine" presStyleLbl="alignNode1" presStyleIdx="3" presStyleCnt="5"/>
      <dgm:spPr/>
    </dgm:pt>
    <dgm:pt modelId="{871F3A51-885D-481C-900B-690EAA1218BD}" type="pres">
      <dgm:prSet presAssocID="{911E64D0-BEE3-492D-A6F9-BEBFCDAB1451}" presName="horz1" presStyleCnt="0"/>
      <dgm:spPr/>
    </dgm:pt>
    <dgm:pt modelId="{B79F378D-5893-4D69-97F0-09C542071019}" type="pres">
      <dgm:prSet presAssocID="{911E64D0-BEE3-492D-A6F9-BEBFCDAB1451}" presName="tx1" presStyleLbl="revTx" presStyleIdx="3" presStyleCnt="5" custScaleX="500000"/>
      <dgm:spPr/>
    </dgm:pt>
    <dgm:pt modelId="{99F3BAA6-03E7-4539-9BCA-AD089FAE347E}" type="pres">
      <dgm:prSet presAssocID="{911E64D0-BEE3-492D-A6F9-BEBFCDAB1451}" presName="vert1" presStyleCnt="0"/>
      <dgm:spPr/>
    </dgm:pt>
    <dgm:pt modelId="{0D9436FD-FDC8-45A1-A38B-478EDB674289}" type="pres">
      <dgm:prSet presAssocID="{62A101CA-CFDB-4264-A500-0D60C7D37937}" presName="thickLine" presStyleLbl="alignNode1" presStyleIdx="4" presStyleCnt="5"/>
      <dgm:spPr/>
    </dgm:pt>
    <dgm:pt modelId="{213C4CD0-2D2E-4137-857E-FFA1E83EA8A8}" type="pres">
      <dgm:prSet presAssocID="{62A101CA-CFDB-4264-A500-0D60C7D37937}" presName="horz1" presStyleCnt="0"/>
      <dgm:spPr/>
    </dgm:pt>
    <dgm:pt modelId="{CCC6BE94-B634-41CE-8FE1-B6164A6FE9D1}" type="pres">
      <dgm:prSet presAssocID="{62A101CA-CFDB-4264-A500-0D60C7D37937}" presName="tx1" presStyleLbl="revTx" presStyleIdx="4" presStyleCnt="5" custScaleX="500000"/>
      <dgm:spPr/>
    </dgm:pt>
    <dgm:pt modelId="{BFFB599C-AF1D-4661-8FA6-45EA9491D34D}" type="pres">
      <dgm:prSet presAssocID="{62A101CA-CFDB-4264-A500-0D60C7D37937}" presName="vert1" presStyleCnt="0"/>
      <dgm:spPr/>
    </dgm:pt>
  </dgm:ptLst>
  <dgm:cxnLst>
    <dgm:cxn modelId="{2BE35427-C99B-43AC-9D7F-5DD46525BBB1}" srcId="{B119E40C-570F-4FF4-841E-FB9296749EB2}" destId="{62A101CA-CFDB-4264-A500-0D60C7D37937}" srcOrd="4" destOrd="0" parTransId="{23A72D51-A248-4668-AB43-1C9CF1E8BE25}" sibTransId="{FF13D7E4-A4BD-467C-A2FC-025B1E1CE5D9}"/>
    <dgm:cxn modelId="{A151B23C-87F3-426F-B04D-22648ADAAA5D}" type="presOf" srcId="{B119E40C-570F-4FF4-841E-FB9296749EB2}" destId="{4405605C-55D8-4A5A-98BC-E03E649346E6}" srcOrd="0" destOrd="0" presId="urn:microsoft.com/office/officeart/2008/layout/LinedList"/>
    <dgm:cxn modelId="{C1D61F40-1823-4033-BFB6-A2B7668397EB}" srcId="{B119E40C-570F-4FF4-841E-FB9296749EB2}" destId="{911E64D0-BEE3-492D-A6F9-BEBFCDAB1451}" srcOrd="3" destOrd="0" parTransId="{1CDAC267-077D-4DAE-A33C-01B83DDB6017}" sibTransId="{409F4D2A-04FD-4333-BEA9-C5C227E982C8}"/>
    <dgm:cxn modelId="{7C6A0646-4EDF-444C-BC34-BF844295E35C}" type="presOf" srcId="{911E64D0-BEE3-492D-A6F9-BEBFCDAB1451}" destId="{B79F378D-5893-4D69-97F0-09C542071019}" srcOrd="0" destOrd="0" presId="urn:microsoft.com/office/officeart/2008/layout/LinedList"/>
    <dgm:cxn modelId="{5E8DCB4A-1AB2-4750-9308-C1721DA479E4}" type="presOf" srcId="{62A101CA-CFDB-4264-A500-0D60C7D37937}" destId="{CCC6BE94-B634-41CE-8FE1-B6164A6FE9D1}" srcOrd="0" destOrd="0" presId="urn:microsoft.com/office/officeart/2008/layout/LinedList"/>
    <dgm:cxn modelId="{A4E1AC74-337E-44EF-AD44-D52C8E9719D4}" srcId="{B119E40C-570F-4FF4-841E-FB9296749EB2}" destId="{8749F3B4-5DE2-4B22-9CA3-6ADF3531AA04}" srcOrd="0" destOrd="0" parTransId="{D7DB15F6-FB1E-48C5-92A8-97FEDCA4A14A}" sibTransId="{808E03C2-08F2-4643-B55E-A9C7B4120A01}"/>
    <dgm:cxn modelId="{9A4C0388-67CA-42E7-949D-24E870EF385D}" type="presOf" srcId="{3FE34F24-DB04-4C2B-ABA4-D260E11C4EEF}" destId="{FDA46E71-9E18-4868-AA2F-CFE300C25D52}" srcOrd="0" destOrd="0" presId="urn:microsoft.com/office/officeart/2008/layout/LinedList"/>
    <dgm:cxn modelId="{069255B1-15B3-4BEB-8B9B-781556F2E9F9}" srcId="{B119E40C-570F-4FF4-841E-FB9296749EB2}" destId="{C9C7CDFB-6B75-4C6C-9977-252ECD76C65A}" srcOrd="2" destOrd="0" parTransId="{1DA0AB52-40FF-477D-BFEA-CFB631DA00A2}" sibTransId="{D696AE6B-F777-473F-AD16-82679298F530}"/>
    <dgm:cxn modelId="{C8BFE0BE-0DE4-42FC-9053-DD5E23F08770}" type="presOf" srcId="{8749F3B4-5DE2-4B22-9CA3-6ADF3531AA04}" destId="{553465BB-7752-4B9B-9B29-D5D38FC4693A}" srcOrd="0" destOrd="0" presId="urn:microsoft.com/office/officeart/2008/layout/LinedList"/>
    <dgm:cxn modelId="{2911E7CB-72E6-41D6-A662-5FE69F3421D2}" type="presOf" srcId="{C9C7CDFB-6B75-4C6C-9977-252ECD76C65A}" destId="{21C7EC94-1FBD-4BA1-80CC-0E12F90CE778}" srcOrd="0" destOrd="0" presId="urn:microsoft.com/office/officeart/2008/layout/LinedList"/>
    <dgm:cxn modelId="{C05972F1-D3E2-498F-9B7D-8BA833716488}" srcId="{B119E40C-570F-4FF4-841E-FB9296749EB2}" destId="{3FE34F24-DB04-4C2B-ABA4-D260E11C4EEF}" srcOrd="1" destOrd="0" parTransId="{89E355EB-AABB-487B-8E16-6569BC1642D5}" sibTransId="{10101AFC-A5B8-4467-B0D4-37EADFF02EA6}"/>
    <dgm:cxn modelId="{EF69D722-B9F5-44E5-BAE8-B370C2E16333}" type="presParOf" srcId="{4405605C-55D8-4A5A-98BC-E03E649346E6}" destId="{07B9A83B-1248-4CDB-8236-775433BADCC2}" srcOrd="0" destOrd="0" presId="urn:microsoft.com/office/officeart/2008/layout/LinedList"/>
    <dgm:cxn modelId="{9A3CE4E0-612C-4C24-8183-00B6FA74F200}" type="presParOf" srcId="{4405605C-55D8-4A5A-98BC-E03E649346E6}" destId="{0BB6ECE1-C85E-4D76-AAC4-30F736E856CF}" srcOrd="1" destOrd="0" presId="urn:microsoft.com/office/officeart/2008/layout/LinedList"/>
    <dgm:cxn modelId="{E80BBC6F-4E99-43FD-846C-49B229CBD951}" type="presParOf" srcId="{0BB6ECE1-C85E-4D76-AAC4-30F736E856CF}" destId="{553465BB-7752-4B9B-9B29-D5D38FC4693A}" srcOrd="0" destOrd="0" presId="urn:microsoft.com/office/officeart/2008/layout/LinedList"/>
    <dgm:cxn modelId="{559E9FCA-A001-48A7-8C23-F46665EC9675}" type="presParOf" srcId="{0BB6ECE1-C85E-4D76-AAC4-30F736E856CF}" destId="{0DD75BBC-C996-4979-AA04-05CBA0C51683}" srcOrd="1" destOrd="0" presId="urn:microsoft.com/office/officeart/2008/layout/LinedList"/>
    <dgm:cxn modelId="{34A9EA5E-AEBB-4126-86DE-6EE795994AE0}" type="presParOf" srcId="{4405605C-55D8-4A5A-98BC-E03E649346E6}" destId="{073197C7-2465-4D2D-805B-71F4EF916910}" srcOrd="2" destOrd="0" presId="urn:microsoft.com/office/officeart/2008/layout/LinedList"/>
    <dgm:cxn modelId="{21C3F969-FCB1-4761-9DEE-277F19921621}" type="presParOf" srcId="{4405605C-55D8-4A5A-98BC-E03E649346E6}" destId="{B8F50032-B1C2-4FCD-AF94-B28E0FFC2546}" srcOrd="3" destOrd="0" presId="urn:microsoft.com/office/officeart/2008/layout/LinedList"/>
    <dgm:cxn modelId="{E80FD673-678A-4FBD-BCFD-2A038EB8EC73}" type="presParOf" srcId="{B8F50032-B1C2-4FCD-AF94-B28E0FFC2546}" destId="{FDA46E71-9E18-4868-AA2F-CFE300C25D52}" srcOrd="0" destOrd="0" presId="urn:microsoft.com/office/officeart/2008/layout/LinedList"/>
    <dgm:cxn modelId="{24E53C8E-9520-4CDD-850E-334AF92D0096}" type="presParOf" srcId="{B8F50032-B1C2-4FCD-AF94-B28E0FFC2546}" destId="{ADD05D34-87A7-4C00-956F-2142628D1B88}" srcOrd="1" destOrd="0" presId="urn:microsoft.com/office/officeart/2008/layout/LinedList"/>
    <dgm:cxn modelId="{0D1F3D6C-8F8B-449A-93B6-9168A873700F}" type="presParOf" srcId="{4405605C-55D8-4A5A-98BC-E03E649346E6}" destId="{41B247FD-70AF-45E5-800B-2817C0A982ED}" srcOrd="4" destOrd="0" presId="urn:microsoft.com/office/officeart/2008/layout/LinedList"/>
    <dgm:cxn modelId="{B1E2A034-9C48-46F9-A6FC-D5C34A72360B}" type="presParOf" srcId="{4405605C-55D8-4A5A-98BC-E03E649346E6}" destId="{CB4D645E-A9AA-4139-8859-F4C12C66EB11}" srcOrd="5" destOrd="0" presId="urn:microsoft.com/office/officeart/2008/layout/LinedList"/>
    <dgm:cxn modelId="{F0D49A96-601B-40D4-A0F9-F141B685BAF6}" type="presParOf" srcId="{CB4D645E-A9AA-4139-8859-F4C12C66EB11}" destId="{21C7EC94-1FBD-4BA1-80CC-0E12F90CE778}" srcOrd="0" destOrd="0" presId="urn:microsoft.com/office/officeart/2008/layout/LinedList"/>
    <dgm:cxn modelId="{359F9080-F35B-451D-87EB-C723E772F687}" type="presParOf" srcId="{CB4D645E-A9AA-4139-8859-F4C12C66EB11}" destId="{AAFC03DB-3A23-4EBF-BF9B-453A7E6AACDE}" srcOrd="1" destOrd="0" presId="urn:microsoft.com/office/officeart/2008/layout/LinedList"/>
    <dgm:cxn modelId="{E9D46232-D92F-45E6-A94F-ECCBCFDB0B62}" type="presParOf" srcId="{4405605C-55D8-4A5A-98BC-E03E649346E6}" destId="{652DE1E1-14E5-402F-9209-761E6DC2F11C}" srcOrd="6" destOrd="0" presId="urn:microsoft.com/office/officeart/2008/layout/LinedList"/>
    <dgm:cxn modelId="{547610EB-8046-461E-B4DD-C61ACD9B56C4}" type="presParOf" srcId="{4405605C-55D8-4A5A-98BC-E03E649346E6}" destId="{871F3A51-885D-481C-900B-690EAA1218BD}" srcOrd="7" destOrd="0" presId="urn:microsoft.com/office/officeart/2008/layout/LinedList"/>
    <dgm:cxn modelId="{7D584D7A-4BBC-4329-A101-52D4A7F2B8C5}" type="presParOf" srcId="{871F3A51-885D-481C-900B-690EAA1218BD}" destId="{B79F378D-5893-4D69-97F0-09C542071019}" srcOrd="0" destOrd="0" presId="urn:microsoft.com/office/officeart/2008/layout/LinedList"/>
    <dgm:cxn modelId="{C0B4D962-4B14-4C90-9862-ADE479F0292E}" type="presParOf" srcId="{871F3A51-885D-481C-900B-690EAA1218BD}" destId="{99F3BAA6-03E7-4539-9BCA-AD089FAE347E}" srcOrd="1" destOrd="0" presId="urn:microsoft.com/office/officeart/2008/layout/LinedList"/>
    <dgm:cxn modelId="{E92D6A52-373E-48B9-B6C8-7612F3E8804E}" type="presParOf" srcId="{4405605C-55D8-4A5A-98BC-E03E649346E6}" destId="{0D9436FD-FDC8-45A1-A38B-478EDB674289}" srcOrd="8" destOrd="0" presId="urn:microsoft.com/office/officeart/2008/layout/LinedList"/>
    <dgm:cxn modelId="{0E4D6CD9-F012-4E35-8BDA-B56ED3BBD692}" type="presParOf" srcId="{4405605C-55D8-4A5A-98BC-E03E649346E6}" destId="{213C4CD0-2D2E-4137-857E-FFA1E83EA8A8}" srcOrd="9" destOrd="0" presId="urn:microsoft.com/office/officeart/2008/layout/LinedList"/>
    <dgm:cxn modelId="{7F90795E-16FE-47D8-A576-AE2C6492E64F}" type="presParOf" srcId="{213C4CD0-2D2E-4137-857E-FFA1E83EA8A8}" destId="{CCC6BE94-B634-41CE-8FE1-B6164A6FE9D1}" srcOrd="0" destOrd="0" presId="urn:microsoft.com/office/officeart/2008/layout/LinedList"/>
    <dgm:cxn modelId="{4C7D72E4-6B94-4195-979B-FB9B23E8842F}" type="presParOf" srcId="{213C4CD0-2D2E-4137-857E-FFA1E83EA8A8}" destId="{BFFB599C-AF1D-4661-8FA6-45EA9491D3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381815-451B-490D-9CB6-1E0E607DFB9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B8785D2-0675-4334-958D-D6FCCF16AD7F}">
      <dgm:prSet/>
      <dgm:spPr/>
      <dgm:t>
        <a:bodyPr/>
        <a:lstStyle/>
        <a:p>
          <a:r>
            <a:rPr lang="cs-CZ" dirty="0"/>
            <a:t>Příliš obecná formulace: </a:t>
          </a:r>
          <a:endParaRPr lang="en-US" dirty="0"/>
        </a:p>
      </dgm:t>
    </dgm:pt>
    <dgm:pt modelId="{CB6B383D-6E86-42CD-8A14-F7BC39413DF3}" type="parTrans" cxnId="{129C5F46-1623-4A6C-9208-959AABB8AAE5}">
      <dgm:prSet/>
      <dgm:spPr/>
      <dgm:t>
        <a:bodyPr/>
        <a:lstStyle/>
        <a:p>
          <a:endParaRPr lang="en-US"/>
        </a:p>
      </dgm:t>
    </dgm:pt>
    <dgm:pt modelId="{2ADE81B9-3FEA-49FD-A50C-9DD32CF2E2C3}" type="sibTrans" cxnId="{129C5F46-1623-4A6C-9208-959AABB8AAE5}">
      <dgm:prSet/>
      <dgm:spPr/>
      <dgm:t>
        <a:bodyPr/>
        <a:lstStyle/>
        <a:p>
          <a:endParaRPr lang="en-US"/>
        </a:p>
      </dgm:t>
    </dgm:pt>
    <dgm:pt modelId="{26A3C644-694D-419C-9458-D73890EBE0B5}">
      <dgm:prSet/>
      <dgm:spPr/>
      <dgm:t>
        <a:bodyPr/>
        <a:lstStyle/>
        <a:p>
          <a:r>
            <a:rPr lang="cs-CZ" i="1"/>
            <a:t>Žák se má naučit rovnice.</a:t>
          </a:r>
          <a:endParaRPr lang="en-US"/>
        </a:p>
      </dgm:t>
    </dgm:pt>
    <dgm:pt modelId="{2FF71F08-00FF-48A5-B66D-67053CAAACB6}" type="parTrans" cxnId="{21C7A94E-B146-47F0-A7F1-963436884BE3}">
      <dgm:prSet/>
      <dgm:spPr/>
      <dgm:t>
        <a:bodyPr/>
        <a:lstStyle/>
        <a:p>
          <a:endParaRPr lang="en-US"/>
        </a:p>
      </dgm:t>
    </dgm:pt>
    <dgm:pt modelId="{023F9E58-3C67-4C8C-8262-55FCC89DD28C}" type="sibTrans" cxnId="{21C7A94E-B146-47F0-A7F1-963436884BE3}">
      <dgm:prSet/>
      <dgm:spPr/>
      <dgm:t>
        <a:bodyPr/>
        <a:lstStyle/>
        <a:p>
          <a:endParaRPr lang="en-US"/>
        </a:p>
      </dgm:t>
    </dgm:pt>
    <dgm:pt modelId="{8488CD8B-6522-45A0-8F9E-6C5E81F4B6EB}">
      <dgm:prSet/>
      <dgm:spPr/>
      <dgm:t>
        <a:bodyPr/>
        <a:lstStyle/>
        <a:p>
          <a:r>
            <a:rPr lang="cs-CZ" dirty="0"/>
            <a:t>Záměna výukového cíle s obsahem výuky: </a:t>
          </a:r>
          <a:r>
            <a:rPr lang="cs-CZ" i="1" dirty="0"/>
            <a:t>Fotosyntéza.</a:t>
          </a:r>
          <a:r>
            <a:rPr lang="cs-CZ" dirty="0"/>
            <a:t> </a:t>
          </a:r>
          <a:endParaRPr lang="en-US" dirty="0"/>
        </a:p>
      </dgm:t>
    </dgm:pt>
    <dgm:pt modelId="{40120C04-D010-4895-87A2-99FBEC1AE08C}" type="parTrans" cxnId="{48A6B245-8A5C-49F6-88B8-98E0DE09FDA9}">
      <dgm:prSet/>
      <dgm:spPr/>
      <dgm:t>
        <a:bodyPr/>
        <a:lstStyle/>
        <a:p>
          <a:endParaRPr lang="en-US"/>
        </a:p>
      </dgm:t>
    </dgm:pt>
    <dgm:pt modelId="{83F16709-99CE-435E-8863-0B508EFB01D4}" type="sibTrans" cxnId="{48A6B245-8A5C-49F6-88B8-98E0DE09FDA9}">
      <dgm:prSet/>
      <dgm:spPr/>
      <dgm:t>
        <a:bodyPr/>
        <a:lstStyle/>
        <a:p>
          <a:endParaRPr lang="en-US"/>
        </a:p>
      </dgm:t>
    </dgm:pt>
    <dgm:pt modelId="{1CEA3538-CB7E-4D12-A134-4B744DE5212C}">
      <dgm:prSet/>
      <dgm:spPr/>
      <dgm:t>
        <a:bodyPr/>
        <a:lstStyle/>
        <a:p>
          <a:r>
            <a:rPr lang="cs-CZ" dirty="0"/>
            <a:t>Formulace v podobě činnosti učitele: </a:t>
          </a:r>
          <a:endParaRPr lang="en-US" dirty="0"/>
        </a:p>
      </dgm:t>
    </dgm:pt>
    <dgm:pt modelId="{E5E34891-4CEF-4000-986B-C01763C20954}" type="parTrans" cxnId="{68066F23-46AF-40E3-AE97-6310679C2E10}">
      <dgm:prSet/>
      <dgm:spPr/>
      <dgm:t>
        <a:bodyPr/>
        <a:lstStyle/>
        <a:p>
          <a:endParaRPr lang="en-US"/>
        </a:p>
      </dgm:t>
    </dgm:pt>
    <dgm:pt modelId="{CFADA1AC-692B-4FDE-8764-7CC6D41F61DB}" type="sibTrans" cxnId="{68066F23-46AF-40E3-AE97-6310679C2E10}">
      <dgm:prSet/>
      <dgm:spPr/>
      <dgm:t>
        <a:bodyPr/>
        <a:lstStyle/>
        <a:p>
          <a:endParaRPr lang="en-US"/>
        </a:p>
      </dgm:t>
    </dgm:pt>
    <dgm:pt modelId="{14AE7A5D-DEF4-48D0-8E4F-9897E9DF132D}">
      <dgm:prSet/>
      <dgm:spPr/>
      <dgm:t>
        <a:bodyPr/>
        <a:lstStyle/>
        <a:p>
          <a:r>
            <a:rPr lang="cs-CZ" i="1"/>
            <a:t>Provedu pokus s vodou.</a:t>
          </a:r>
          <a:endParaRPr lang="en-US"/>
        </a:p>
      </dgm:t>
    </dgm:pt>
    <dgm:pt modelId="{87132839-389E-41FA-AA95-A7649A8785DE}" type="parTrans" cxnId="{D71C36D8-85DE-4D8E-AA9C-4682EBBAAE8A}">
      <dgm:prSet/>
      <dgm:spPr/>
      <dgm:t>
        <a:bodyPr/>
        <a:lstStyle/>
        <a:p>
          <a:endParaRPr lang="en-US"/>
        </a:p>
      </dgm:t>
    </dgm:pt>
    <dgm:pt modelId="{A348E2AA-1C65-45B9-AB7C-BEDD588D2D57}" type="sibTrans" cxnId="{D71C36D8-85DE-4D8E-AA9C-4682EBBAAE8A}">
      <dgm:prSet/>
      <dgm:spPr/>
      <dgm:t>
        <a:bodyPr/>
        <a:lstStyle/>
        <a:p>
          <a:endParaRPr lang="en-US"/>
        </a:p>
      </dgm:t>
    </dgm:pt>
    <dgm:pt modelId="{D03FD2BE-9665-4861-9C78-42854AF539A3}" type="pres">
      <dgm:prSet presAssocID="{70381815-451B-490D-9CB6-1E0E607DFB90}" presName="linear" presStyleCnt="0">
        <dgm:presLayoutVars>
          <dgm:dir/>
          <dgm:animLvl val="lvl"/>
          <dgm:resizeHandles val="exact"/>
        </dgm:presLayoutVars>
      </dgm:prSet>
      <dgm:spPr/>
    </dgm:pt>
    <dgm:pt modelId="{2DE16530-8593-4164-B6C4-36FBCF62CF56}" type="pres">
      <dgm:prSet presAssocID="{EB8785D2-0675-4334-958D-D6FCCF16AD7F}" presName="parentLin" presStyleCnt="0"/>
      <dgm:spPr/>
    </dgm:pt>
    <dgm:pt modelId="{74AF8B92-49E2-4512-B90E-8D6657420E0A}" type="pres">
      <dgm:prSet presAssocID="{EB8785D2-0675-4334-958D-D6FCCF16AD7F}" presName="parentLeftMargin" presStyleLbl="node1" presStyleIdx="0" presStyleCnt="3"/>
      <dgm:spPr/>
    </dgm:pt>
    <dgm:pt modelId="{3A201347-E332-48F0-8B3B-ED2E1CA4E490}" type="pres">
      <dgm:prSet presAssocID="{EB8785D2-0675-4334-958D-D6FCCF16AD7F}" presName="parentText" presStyleLbl="node1" presStyleIdx="0" presStyleCnt="3">
        <dgm:presLayoutVars>
          <dgm:chMax val="0"/>
          <dgm:bulletEnabled val="1"/>
        </dgm:presLayoutVars>
      </dgm:prSet>
      <dgm:spPr/>
    </dgm:pt>
    <dgm:pt modelId="{7E7198B8-C2AD-4950-A728-6D61F3F9D8ED}" type="pres">
      <dgm:prSet presAssocID="{EB8785D2-0675-4334-958D-D6FCCF16AD7F}" presName="negativeSpace" presStyleCnt="0"/>
      <dgm:spPr/>
    </dgm:pt>
    <dgm:pt modelId="{B116E0F2-2EF8-476A-AA97-BF1EC7C86A5E}" type="pres">
      <dgm:prSet presAssocID="{EB8785D2-0675-4334-958D-D6FCCF16AD7F}" presName="childText" presStyleLbl="conFgAcc1" presStyleIdx="0" presStyleCnt="3">
        <dgm:presLayoutVars>
          <dgm:bulletEnabled val="1"/>
        </dgm:presLayoutVars>
      </dgm:prSet>
      <dgm:spPr/>
    </dgm:pt>
    <dgm:pt modelId="{C2217FF5-2A45-4E33-A458-439ACE3A16FB}" type="pres">
      <dgm:prSet presAssocID="{2ADE81B9-3FEA-49FD-A50C-9DD32CF2E2C3}" presName="spaceBetweenRectangles" presStyleCnt="0"/>
      <dgm:spPr/>
    </dgm:pt>
    <dgm:pt modelId="{461E36AE-F7EF-451F-B071-331E14402C54}" type="pres">
      <dgm:prSet presAssocID="{26A3C644-694D-419C-9458-D73890EBE0B5}" presName="parentLin" presStyleCnt="0"/>
      <dgm:spPr/>
    </dgm:pt>
    <dgm:pt modelId="{88992854-0B51-4A5F-96BB-278BB32A96BB}" type="pres">
      <dgm:prSet presAssocID="{26A3C644-694D-419C-9458-D73890EBE0B5}" presName="parentLeftMargin" presStyleLbl="node1" presStyleIdx="0" presStyleCnt="3"/>
      <dgm:spPr/>
    </dgm:pt>
    <dgm:pt modelId="{66841383-B244-4A56-9EB2-46DCE3F50C95}" type="pres">
      <dgm:prSet presAssocID="{26A3C644-694D-419C-9458-D73890EBE0B5}" presName="parentText" presStyleLbl="node1" presStyleIdx="1" presStyleCnt="3">
        <dgm:presLayoutVars>
          <dgm:chMax val="0"/>
          <dgm:bulletEnabled val="1"/>
        </dgm:presLayoutVars>
      </dgm:prSet>
      <dgm:spPr/>
    </dgm:pt>
    <dgm:pt modelId="{20CF7C3C-0F23-49FD-8D35-961BC9BE773F}" type="pres">
      <dgm:prSet presAssocID="{26A3C644-694D-419C-9458-D73890EBE0B5}" presName="negativeSpace" presStyleCnt="0"/>
      <dgm:spPr/>
    </dgm:pt>
    <dgm:pt modelId="{E0CC25F9-7131-431F-AC03-57256177B785}" type="pres">
      <dgm:prSet presAssocID="{26A3C644-694D-419C-9458-D73890EBE0B5}" presName="childText" presStyleLbl="conFgAcc1" presStyleIdx="1" presStyleCnt="3">
        <dgm:presLayoutVars>
          <dgm:bulletEnabled val="1"/>
        </dgm:presLayoutVars>
      </dgm:prSet>
      <dgm:spPr/>
    </dgm:pt>
    <dgm:pt modelId="{F7295D29-FFB6-4B46-80D0-7335DB194390}" type="pres">
      <dgm:prSet presAssocID="{023F9E58-3C67-4C8C-8262-55FCC89DD28C}" presName="spaceBetweenRectangles" presStyleCnt="0"/>
      <dgm:spPr/>
    </dgm:pt>
    <dgm:pt modelId="{12E5049F-F2C9-4948-AB72-5B4F17CA39B2}" type="pres">
      <dgm:prSet presAssocID="{14AE7A5D-DEF4-48D0-8E4F-9897E9DF132D}" presName="parentLin" presStyleCnt="0"/>
      <dgm:spPr/>
    </dgm:pt>
    <dgm:pt modelId="{BB95AE25-D960-4A26-9A0C-441DFDB6B7BC}" type="pres">
      <dgm:prSet presAssocID="{14AE7A5D-DEF4-48D0-8E4F-9897E9DF132D}" presName="parentLeftMargin" presStyleLbl="node1" presStyleIdx="1" presStyleCnt="3"/>
      <dgm:spPr/>
    </dgm:pt>
    <dgm:pt modelId="{E0BFCDDB-16A6-4E94-B15A-A41621E99037}" type="pres">
      <dgm:prSet presAssocID="{14AE7A5D-DEF4-48D0-8E4F-9897E9DF132D}" presName="parentText" presStyleLbl="node1" presStyleIdx="2" presStyleCnt="3">
        <dgm:presLayoutVars>
          <dgm:chMax val="0"/>
          <dgm:bulletEnabled val="1"/>
        </dgm:presLayoutVars>
      </dgm:prSet>
      <dgm:spPr/>
    </dgm:pt>
    <dgm:pt modelId="{C1ACABEE-80C0-4E04-87C4-BCDB0BCEDDE4}" type="pres">
      <dgm:prSet presAssocID="{14AE7A5D-DEF4-48D0-8E4F-9897E9DF132D}" presName="negativeSpace" presStyleCnt="0"/>
      <dgm:spPr/>
    </dgm:pt>
    <dgm:pt modelId="{322A96D4-CE17-4F02-A32A-16EFA35640B3}" type="pres">
      <dgm:prSet presAssocID="{14AE7A5D-DEF4-48D0-8E4F-9897E9DF132D}" presName="childText" presStyleLbl="conFgAcc1" presStyleIdx="2" presStyleCnt="3">
        <dgm:presLayoutVars>
          <dgm:bulletEnabled val="1"/>
        </dgm:presLayoutVars>
      </dgm:prSet>
      <dgm:spPr/>
    </dgm:pt>
  </dgm:ptLst>
  <dgm:cxnLst>
    <dgm:cxn modelId="{6489050E-9BB4-4042-95EA-0AADB506808C}" type="presOf" srcId="{70381815-451B-490D-9CB6-1E0E607DFB90}" destId="{D03FD2BE-9665-4861-9C78-42854AF539A3}" srcOrd="0" destOrd="0" presId="urn:microsoft.com/office/officeart/2005/8/layout/list1"/>
    <dgm:cxn modelId="{29878719-2639-4394-9F23-57473729E2B6}" type="presOf" srcId="{14AE7A5D-DEF4-48D0-8E4F-9897E9DF132D}" destId="{E0BFCDDB-16A6-4E94-B15A-A41621E99037}" srcOrd="1" destOrd="0" presId="urn:microsoft.com/office/officeart/2005/8/layout/list1"/>
    <dgm:cxn modelId="{68066F23-46AF-40E3-AE97-6310679C2E10}" srcId="{26A3C644-694D-419C-9458-D73890EBE0B5}" destId="{1CEA3538-CB7E-4D12-A134-4B744DE5212C}" srcOrd="1" destOrd="0" parTransId="{E5E34891-4CEF-4000-986B-C01763C20954}" sibTransId="{CFADA1AC-692B-4FDE-8764-7CC6D41F61DB}"/>
    <dgm:cxn modelId="{48A6B245-8A5C-49F6-88B8-98E0DE09FDA9}" srcId="{26A3C644-694D-419C-9458-D73890EBE0B5}" destId="{8488CD8B-6522-45A0-8F9E-6C5E81F4B6EB}" srcOrd="0" destOrd="0" parTransId="{40120C04-D010-4895-87A2-99FBEC1AE08C}" sibTransId="{83F16709-99CE-435E-8863-0B508EFB01D4}"/>
    <dgm:cxn modelId="{129C5F46-1623-4A6C-9208-959AABB8AAE5}" srcId="{70381815-451B-490D-9CB6-1E0E607DFB90}" destId="{EB8785D2-0675-4334-958D-D6FCCF16AD7F}" srcOrd="0" destOrd="0" parTransId="{CB6B383D-6E86-42CD-8A14-F7BC39413DF3}" sibTransId="{2ADE81B9-3FEA-49FD-A50C-9DD32CF2E2C3}"/>
    <dgm:cxn modelId="{913FB768-3490-4532-AB1A-B9AD0E6AFD8A}" type="presOf" srcId="{14AE7A5D-DEF4-48D0-8E4F-9897E9DF132D}" destId="{BB95AE25-D960-4A26-9A0C-441DFDB6B7BC}" srcOrd="0" destOrd="0" presId="urn:microsoft.com/office/officeart/2005/8/layout/list1"/>
    <dgm:cxn modelId="{E907C34A-BBE4-4E77-A2B4-E2CEB333F364}" type="presOf" srcId="{26A3C644-694D-419C-9458-D73890EBE0B5}" destId="{66841383-B244-4A56-9EB2-46DCE3F50C95}" srcOrd="1" destOrd="0" presId="urn:microsoft.com/office/officeart/2005/8/layout/list1"/>
    <dgm:cxn modelId="{21C7A94E-B146-47F0-A7F1-963436884BE3}" srcId="{70381815-451B-490D-9CB6-1E0E607DFB90}" destId="{26A3C644-694D-419C-9458-D73890EBE0B5}" srcOrd="1" destOrd="0" parTransId="{2FF71F08-00FF-48A5-B66D-67053CAAACB6}" sibTransId="{023F9E58-3C67-4C8C-8262-55FCC89DD28C}"/>
    <dgm:cxn modelId="{547EBE73-B872-4234-88CF-C15BA0A0893B}" type="presOf" srcId="{8488CD8B-6522-45A0-8F9E-6C5E81F4B6EB}" destId="{E0CC25F9-7131-431F-AC03-57256177B785}" srcOrd="0" destOrd="0" presId="urn:microsoft.com/office/officeart/2005/8/layout/list1"/>
    <dgm:cxn modelId="{17DA0FA4-55C8-447D-B54B-FF4CBE6C6807}" type="presOf" srcId="{1CEA3538-CB7E-4D12-A134-4B744DE5212C}" destId="{E0CC25F9-7131-431F-AC03-57256177B785}" srcOrd="0" destOrd="1" presId="urn:microsoft.com/office/officeart/2005/8/layout/list1"/>
    <dgm:cxn modelId="{A5E2DDCE-7B95-433A-8093-B1F27F8D5732}" type="presOf" srcId="{EB8785D2-0675-4334-958D-D6FCCF16AD7F}" destId="{3A201347-E332-48F0-8B3B-ED2E1CA4E490}" srcOrd="1" destOrd="0" presId="urn:microsoft.com/office/officeart/2005/8/layout/list1"/>
    <dgm:cxn modelId="{D71C36D8-85DE-4D8E-AA9C-4682EBBAAE8A}" srcId="{70381815-451B-490D-9CB6-1E0E607DFB90}" destId="{14AE7A5D-DEF4-48D0-8E4F-9897E9DF132D}" srcOrd="2" destOrd="0" parTransId="{87132839-389E-41FA-AA95-A7649A8785DE}" sibTransId="{A348E2AA-1C65-45B9-AB7C-BEDD588D2D57}"/>
    <dgm:cxn modelId="{B028DFD9-7BD6-4046-B44D-F1494DA48FD5}" type="presOf" srcId="{EB8785D2-0675-4334-958D-D6FCCF16AD7F}" destId="{74AF8B92-49E2-4512-B90E-8D6657420E0A}" srcOrd="0" destOrd="0" presId="urn:microsoft.com/office/officeart/2005/8/layout/list1"/>
    <dgm:cxn modelId="{B4E31DFA-9116-4DB3-AA2F-7FA362E5CC3A}" type="presOf" srcId="{26A3C644-694D-419C-9458-D73890EBE0B5}" destId="{88992854-0B51-4A5F-96BB-278BB32A96BB}" srcOrd="0" destOrd="0" presId="urn:microsoft.com/office/officeart/2005/8/layout/list1"/>
    <dgm:cxn modelId="{A86570F2-EF6C-4DDF-90A5-A83DAB547739}" type="presParOf" srcId="{D03FD2BE-9665-4861-9C78-42854AF539A3}" destId="{2DE16530-8593-4164-B6C4-36FBCF62CF56}" srcOrd="0" destOrd="0" presId="urn:microsoft.com/office/officeart/2005/8/layout/list1"/>
    <dgm:cxn modelId="{6B3FAB7B-AAF2-4BA3-AD78-F8B2E0370CA5}" type="presParOf" srcId="{2DE16530-8593-4164-B6C4-36FBCF62CF56}" destId="{74AF8B92-49E2-4512-B90E-8D6657420E0A}" srcOrd="0" destOrd="0" presId="urn:microsoft.com/office/officeart/2005/8/layout/list1"/>
    <dgm:cxn modelId="{3F9FB0D8-898B-4C42-8205-15CAD20245CA}" type="presParOf" srcId="{2DE16530-8593-4164-B6C4-36FBCF62CF56}" destId="{3A201347-E332-48F0-8B3B-ED2E1CA4E490}" srcOrd="1" destOrd="0" presId="urn:microsoft.com/office/officeart/2005/8/layout/list1"/>
    <dgm:cxn modelId="{2B2D7B89-E9D6-4F38-AAF2-AF2E7B2F2634}" type="presParOf" srcId="{D03FD2BE-9665-4861-9C78-42854AF539A3}" destId="{7E7198B8-C2AD-4950-A728-6D61F3F9D8ED}" srcOrd="1" destOrd="0" presId="urn:microsoft.com/office/officeart/2005/8/layout/list1"/>
    <dgm:cxn modelId="{B3DA604D-F4A3-4745-AF0B-AEC86EE1AABC}" type="presParOf" srcId="{D03FD2BE-9665-4861-9C78-42854AF539A3}" destId="{B116E0F2-2EF8-476A-AA97-BF1EC7C86A5E}" srcOrd="2" destOrd="0" presId="urn:microsoft.com/office/officeart/2005/8/layout/list1"/>
    <dgm:cxn modelId="{4A6F30E0-DA3F-4E5B-847E-4846A59C039D}" type="presParOf" srcId="{D03FD2BE-9665-4861-9C78-42854AF539A3}" destId="{C2217FF5-2A45-4E33-A458-439ACE3A16FB}" srcOrd="3" destOrd="0" presId="urn:microsoft.com/office/officeart/2005/8/layout/list1"/>
    <dgm:cxn modelId="{D1C098A7-E881-4B00-9471-C11185F4C221}" type="presParOf" srcId="{D03FD2BE-9665-4861-9C78-42854AF539A3}" destId="{461E36AE-F7EF-451F-B071-331E14402C54}" srcOrd="4" destOrd="0" presId="urn:microsoft.com/office/officeart/2005/8/layout/list1"/>
    <dgm:cxn modelId="{6782BFDB-C9DE-4C81-94F7-C7ACD9590A6D}" type="presParOf" srcId="{461E36AE-F7EF-451F-B071-331E14402C54}" destId="{88992854-0B51-4A5F-96BB-278BB32A96BB}" srcOrd="0" destOrd="0" presId="urn:microsoft.com/office/officeart/2005/8/layout/list1"/>
    <dgm:cxn modelId="{AFCF2AA0-9131-4D9F-A699-29B19AF048D8}" type="presParOf" srcId="{461E36AE-F7EF-451F-B071-331E14402C54}" destId="{66841383-B244-4A56-9EB2-46DCE3F50C95}" srcOrd="1" destOrd="0" presId="urn:microsoft.com/office/officeart/2005/8/layout/list1"/>
    <dgm:cxn modelId="{79EA5D12-80A1-4372-9BE2-29643C3921A1}" type="presParOf" srcId="{D03FD2BE-9665-4861-9C78-42854AF539A3}" destId="{20CF7C3C-0F23-49FD-8D35-961BC9BE773F}" srcOrd="5" destOrd="0" presId="urn:microsoft.com/office/officeart/2005/8/layout/list1"/>
    <dgm:cxn modelId="{B49CD6A4-4F98-408F-815B-4098A32CA155}" type="presParOf" srcId="{D03FD2BE-9665-4861-9C78-42854AF539A3}" destId="{E0CC25F9-7131-431F-AC03-57256177B785}" srcOrd="6" destOrd="0" presId="urn:microsoft.com/office/officeart/2005/8/layout/list1"/>
    <dgm:cxn modelId="{B77347E9-C0B8-45D9-A952-D9FFEA9D8974}" type="presParOf" srcId="{D03FD2BE-9665-4861-9C78-42854AF539A3}" destId="{F7295D29-FFB6-4B46-80D0-7335DB194390}" srcOrd="7" destOrd="0" presId="urn:microsoft.com/office/officeart/2005/8/layout/list1"/>
    <dgm:cxn modelId="{183CBC1D-43DC-484A-945F-6FFCA33832DE}" type="presParOf" srcId="{D03FD2BE-9665-4861-9C78-42854AF539A3}" destId="{12E5049F-F2C9-4948-AB72-5B4F17CA39B2}" srcOrd="8" destOrd="0" presId="urn:microsoft.com/office/officeart/2005/8/layout/list1"/>
    <dgm:cxn modelId="{95D20FB1-57AE-423E-ADC4-07A81965DE36}" type="presParOf" srcId="{12E5049F-F2C9-4948-AB72-5B4F17CA39B2}" destId="{BB95AE25-D960-4A26-9A0C-441DFDB6B7BC}" srcOrd="0" destOrd="0" presId="urn:microsoft.com/office/officeart/2005/8/layout/list1"/>
    <dgm:cxn modelId="{482B5365-C3F4-4DC5-B42D-8B6DD5BFCF6E}" type="presParOf" srcId="{12E5049F-F2C9-4948-AB72-5B4F17CA39B2}" destId="{E0BFCDDB-16A6-4E94-B15A-A41621E99037}" srcOrd="1" destOrd="0" presId="urn:microsoft.com/office/officeart/2005/8/layout/list1"/>
    <dgm:cxn modelId="{0CE8B828-CE44-43B5-B601-733A4B87425C}" type="presParOf" srcId="{D03FD2BE-9665-4861-9C78-42854AF539A3}" destId="{C1ACABEE-80C0-4E04-87C4-BCDB0BCEDDE4}" srcOrd="9" destOrd="0" presId="urn:microsoft.com/office/officeart/2005/8/layout/list1"/>
    <dgm:cxn modelId="{B7BAE78F-BA20-4136-A4A9-593B8194037B}" type="presParOf" srcId="{D03FD2BE-9665-4861-9C78-42854AF539A3}" destId="{322A96D4-CE17-4F02-A32A-16EFA35640B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0865E-E910-4A32-A9AC-EE5F796C1CFA}">
      <dsp:nvSpPr>
        <dsp:cNvPr id="0" name=""/>
        <dsp:cNvSpPr/>
      </dsp:nvSpPr>
      <dsp:spPr>
        <a:xfrm>
          <a:off x="0" y="600595"/>
          <a:ext cx="7289799" cy="4932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769" tIns="562356" rIns="565769" bIns="312928" numCol="1" spcCol="1270" anchor="t" anchorCtr="0">
          <a:noAutofit/>
        </a:bodyPr>
        <a:lstStyle/>
        <a:p>
          <a:pPr marL="285750" lvl="1" indent="-285750" algn="l" defTabSz="1955800">
            <a:lnSpc>
              <a:spcPct val="90000"/>
            </a:lnSpc>
            <a:spcBef>
              <a:spcPct val="0"/>
            </a:spcBef>
            <a:spcAft>
              <a:spcPct val="15000"/>
            </a:spcAft>
            <a:buChar char="•"/>
          </a:pPr>
          <a:r>
            <a:rPr lang="cs-CZ" sz="4400" kern="1200" dirty="0"/>
            <a:t>popíše, co tvoří učivo;</a:t>
          </a:r>
          <a:endParaRPr lang="en-US" sz="4400" kern="1200" dirty="0"/>
        </a:p>
        <a:p>
          <a:pPr marL="285750" lvl="1" indent="-285750" algn="l" defTabSz="1955800">
            <a:lnSpc>
              <a:spcPct val="90000"/>
            </a:lnSpc>
            <a:spcBef>
              <a:spcPct val="0"/>
            </a:spcBef>
            <a:spcAft>
              <a:spcPct val="15000"/>
            </a:spcAft>
            <a:buChar char="•"/>
          </a:pPr>
          <a:r>
            <a:rPr lang="cs-CZ" sz="4400" kern="1200" dirty="0"/>
            <a:t>provede didaktickou analýzu učiva;</a:t>
          </a:r>
          <a:endParaRPr lang="en-US" sz="4400" kern="1200" dirty="0"/>
        </a:p>
        <a:p>
          <a:pPr marL="285750" lvl="1" indent="-285750" algn="l" defTabSz="1955800">
            <a:lnSpc>
              <a:spcPct val="90000"/>
            </a:lnSpc>
            <a:spcBef>
              <a:spcPct val="0"/>
            </a:spcBef>
            <a:spcAft>
              <a:spcPct val="15000"/>
            </a:spcAft>
            <a:buChar char="•"/>
          </a:pPr>
          <a:r>
            <a:rPr lang="cs-CZ" sz="4400" kern="1200" dirty="0"/>
            <a:t>vymezí výukový cíl;</a:t>
          </a:r>
          <a:endParaRPr lang="en-US" sz="4400" kern="1200" dirty="0"/>
        </a:p>
        <a:p>
          <a:pPr marL="285750" lvl="1" indent="-285750" algn="l" defTabSz="1955800">
            <a:lnSpc>
              <a:spcPct val="90000"/>
            </a:lnSpc>
            <a:spcBef>
              <a:spcPct val="0"/>
            </a:spcBef>
            <a:spcAft>
              <a:spcPct val="15000"/>
            </a:spcAft>
            <a:buChar char="•"/>
          </a:pPr>
          <a:r>
            <a:rPr lang="cs-CZ" sz="4400" kern="1200" dirty="0"/>
            <a:t>navrhne učební úlohy a výukové strategie.</a:t>
          </a:r>
          <a:endParaRPr lang="en-US" sz="4400" kern="1200" dirty="0"/>
        </a:p>
      </dsp:txBody>
      <dsp:txXfrm>
        <a:off x="0" y="600595"/>
        <a:ext cx="7289799" cy="4932900"/>
      </dsp:txXfrm>
    </dsp:sp>
    <dsp:sp modelId="{C2453170-7CFD-4F19-AA35-36865F810A0C}">
      <dsp:nvSpPr>
        <dsp:cNvPr id="0" name=""/>
        <dsp:cNvSpPr/>
      </dsp:nvSpPr>
      <dsp:spPr>
        <a:xfrm>
          <a:off x="347048" y="12614"/>
          <a:ext cx="6940963" cy="97388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1778000">
            <a:lnSpc>
              <a:spcPct val="90000"/>
            </a:lnSpc>
            <a:spcBef>
              <a:spcPct val="0"/>
            </a:spcBef>
            <a:spcAft>
              <a:spcPct val="35000"/>
            </a:spcAft>
            <a:buNone/>
          </a:pPr>
          <a:r>
            <a:rPr lang="cs-CZ" sz="4000" b="1" kern="1200" dirty="0">
              <a:solidFill>
                <a:schemeClr val="tx1"/>
              </a:solidFill>
              <a:latin typeface="+mj-lt"/>
            </a:rPr>
            <a:t>Účastník/účastnice CŽV:</a:t>
          </a:r>
          <a:endParaRPr lang="en-US" sz="4000" b="1" kern="1200" dirty="0">
            <a:solidFill>
              <a:schemeClr val="tx1"/>
            </a:solidFill>
            <a:latin typeface="+mj-lt"/>
          </a:endParaRPr>
        </a:p>
      </dsp:txBody>
      <dsp:txXfrm>
        <a:off x="394589" y="60155"/>
        <a:ext cx="6845881" cy="878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8394-5CB3-4223-8813-EB4192A369B6}">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9CEFB-AAB4-4B47-A79F-240626D5923A}">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B70E82-49DC-4A63-B8CF-C2CA223048A4}">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cs-CZ" sz="2500" b="1" kern="1200">
              <a:cs typeface="Times New Roman" charset="0"/>
            </a:rPr>
            <a:t>Úvod:</a:t>
          </a:r>
          <a:r>
            <a:rPr lang="cs-CZ" sz="2500" b="1" i="1" kern="1200">
              <a:cs typeface="Times New Roman" charset="0"/>
            </a:rPr>
            <a:t> otázky a úkoly motivační, diagnostikující  žákovské prekoncepce</a:t>
          </a:r>
          <a:endParaRPr lang="cs-CZ" sz="2500" kern="1200"/>
        </a:p>
      </dsp:txBody>
      <dsp:txXfrm>
        <a:off x="1844034" y="682"/>
        <a:ext cx="4401230" cy="1596566"/>
      </dsp:txXfrm>
    </dsp:sp>
    <dsp:sp modelId="{A0C7F332-CA2A-4F71-96D5-213B972BCE36}">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86C502-D194-421E-81C1-4C0CA64C02C0}">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65645-9C4C-4516-8925-101346B4EEF6}">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cs-CZ" sz="2500" b="1" kern="1200">
              <a:cs typeface="Times New Roman" charset="0"/>
            </a:rPr>
            <a:t>Hlavní část hodiny: </a:t>
          </a:r>
          <a:r>
            <a:rPr lang="cs-CZ" sz="2500" b="1" i="1" kern="1200">
              <a:cs typeface="Times New Roman" charset="0"/>
            </a:rPr>
            <a:t>aplikační úlohy (operace s učivem)</a:t>
          </a:r>
          <a:endParaRPr lang="cs-CZ" sz="2500" kern="1200"/>
        </a:p>
      </dsp:txBody>
      <dsp:txXfrm>
        <a:off x="1844034" y="1996390"/>
        <a:ext cx="4401230" cy="1596566"/>
      </dsp:txXfrm>
    </dsp:sp>
    <dsp:sp modelId="{FA9D8395-EAA6-44BD-8BD7-8792A413B4E6}">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5998D-F226-4757-8C25-B07616E206DE}">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F7317F-3CC7-411F-AB2D-E30C0A4F4115}">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cs-CZ" sz="2500" b="1" kern="1200">
              <a:cs typeface="Times New Roman" charset="0"/>
            </a:rPr>
            <a:t>Závěr:  </a:t>
          </a:r>
          <a:r>
            <a:rPr lang="cs-CZ" sz="2500" b="1" i="1" kern="1200">
              <a:cs typeface="Times New Roman" charset="0"/>
            </a:rPr>
            <a:t>úlohy na zjišťování výsledků výuky</a:t>
          </a:r>
        </a:p>
      </dsp:txBody>
      <dsp:txXfrm>
        <a:off x="1844034" y="3992098"/>
        <a:ext cx="4401230" cy="15965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4033-62F2-468E-ABF9-BF4D6DC52C8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AC6F5-5592-4FB9-8DDE-21978D49EB3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defRPr cap="all"/>
          </a:pPr>
          <a:endParaRPr lang="en-US" sz="3800" kern="1200" dirty="0"/>
        </a:p>
      </dsp:txBody>
      <dsp:txXfrm>
        <a:off x="0" y="0"/>
        <a:ext cx="6900512" cy="1384035"/>
      </dsp:txXfrm>
    </dsp:sp>
    <dsp:sp modelId="{7CBE202D-A5F0-4684-9602-0BC6CBF4C40D}">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99038-5452-4923-A32C-65DAC112165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defRPr cap="all"/>
          </a:pPr>
          <a:r>
            <a:rPr lang="cs-CZ" sz="3800" kern="1200"/>
            <a:t>Deduktivní</a:t>
          </a:r>
          <a:endParaRPr lang="en-US" sz="3800" kern="1200"/>
        </a:p>
      </dsp:txBody>
      <dsp:txXfrm>
        <a:off x="0" y="1384035"/>
        <a:ext cx="6900512" cy="1384035"/>
      </dsp:txXfrm>
    </dsp:sp>
    <dsp:sp modelId="{018BF35F-BE3F-4541-A919-332811F7DDDF}">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40AE1-77F7-4BB6-BBD8-39831774ED3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defRPr cap="all"/>
          </a:pPr>
          <a:r>
            <a:rPr lang="cs-CZ" sz="3800" kern="1200"/>
            <a:t>Induktivní</a:t>
          </a:r>
          <a:endParaRPr lang="en-US" sz="3800" kern="1200"/>
        </a:p>
      </dsp:txBody>
      <dsp:txXfrm>
        <a:off x="0" y="2768070"/>
        <a:ext cx="6900512" cy="1384035"/>
      </dsp:txXfrm>
    </dsp:sp>
    <dsp:sp modelId="{F5BDC9DC-8F06-4417-B818-D5FEDB5C788E}">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E1642-0F91-460E-A709-84407046E0A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defRPr cap="all"/>
          </a:pPr>
          <a:r>
            <a:rPr lang="cs-CZ" sz="3800" kern="1200"/>
            <a:t>Sociálně zprostředkovaná výuka</a:t>
          </a:r>
          <a:endParaRPr lang="en-US" sz="3800" kern="1200"/>
        </a:p>
      </dsp:txBody>
      <dsp:txXfrm>
        <a:off x="0" y="4152105"/>
        <a:ext cx="6900512" cy="13840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51A0D-05C1-4C9A-8F8D-C4171588A81B}">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6DEAB-5DE6-4A5F-BF08-C52E54C044C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Žáci se učí společně a od sebe navzájem.</a:t>
          </a:r>
          <a:endParaRPr lang="en-US" sz="3800" kern="1200"/>
        </a:p>
      </dsp:txBody>
      <dsp:txXfrm>
        <a:off x="0" y="0"/>
        <a:ext cx="6900512" cy="1384035"/>
      </dsp:txXfrm>
    </dsp:sp>
    <dsp:sp modelId="{D7D6B97B-33AB-426C-9F8F-903273DA344B}">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C95B9-402A-4B2B-89F8-5233360B549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Kooperativní učení</a:t>
          </a:r>
          <a:endParaRPr lang="en-US" sz="3800" kern="1200"/>
        </a:p>
      </dsp:txBody>
      <dsp:txXfrm>
        <a:off x="0" y="1384035"/>
        <a:ext cx="6900512" cy="1384035"/>
      </dsp:txXfrm>
    </dsp:sp>
    <dsp:sp modelId="{CF74882A-61C0-4F62-99F9-826D2302ACC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F191E-D6D2-4BBF-BD74-09C32D4CE89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Simulace</a:t>
          </a:r>
          <a:endParaRPr lang="en-US" sz="3800" kern="1200"/>
        </a:p>
      </dsp:txBody>
      <dsp:txXfrm>
        <a:off x="0" y="2768070"/>
        <a:ext cx="6900512" cy="1384035"/>
      </dsp:txXfrm>
    </dsp:sp>
    <dsp:sp modelId="{806675BE-D030-457C-B845-F0FB35099A33}">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A8BF5-A493-4DFF-876E-F7FD9908E98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Hraní rolí</a:t>
          </a:r>
          <a:endParaRPr lang="en-US" sz="3800" kern="1200"/>
        </a:p>
      </dsp:txBody>
      <dsp:txXfrm>
        <a:off x="0" y="4152105"/>
        <a:ext cx="6900512" cy="13840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31770-E175-4845-9C97-1938B5968204}">
      <dsp:nvSpPr>
        <dsp:cNvPr id="0" name=""/>
        <dsp:cNvSpPr/>
      </dsp:nvSpPr>
      <dsp:spPr>
        <a:xfrm>
          <a:off x="433337" y="1518"/>
          <a:ext cx="3195866" cy="1917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a:t>1.1.1. Vyprávění</a:t>
          </a:r>
          <a:endParaRPr lang="en-US" sz="4400" kern="1200"/>
        </a:p>
      </dsp:txBody>
      <dsp:txXfrm>
        <a:off x="433337" y="1518"/>
        <a:ext cx="3195866" cy="1917520"/>
      </dsp:txXfrm>
    </dsp:sp>
    <dsp:sp modelId="{87E322E6-D181-4CA7-A5D9-AA6417F14980}">
      <dsp:nvSpPr>
        <dsp:cNvPr id="0" name=""/>
        <dsp:cNvSpPr/>
      </dsp:nvSpPr>
      <dsp:spPr>
        <a:xfrm>
          <a:off x="3948791" y="1518"/>
          <a:ext cx="3195866" cy="191752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a:t>1.1.2. Vysvětlování</a:t>
          </a:r>
          <a:endParaRPr lang="en-US" sz="4400" kern="1200"/>
        </a:p>
      </dsp:txBody>
      <dsp:txXfrm>
        <a:off x="3948791" y="1518"/>
        <a:ext cx="3195866" cy="1917520"/>
      </dsp:txXfrm>
    </dsp:sp>
    <dsp:sp modelId="{93E4216D-16EB-43F1-BC5A-512C2442332A}">
      <dsp:nvSpPr>
        <dsp:cNvPr id="0" name=""/>
        <dsp:cNvSpPr/>
      </dsp:nvSpPr>
      <dsp:spPr>
        <a:xfrm>
          <a:off x="7464245" y="1518"/>
          <a:ext cx="3195866" cy="191752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a:t>1.1.3. Přednáška</a:t>
          </a:r>
          <a:endParaRPr lang="en-US" sz="4400" kern="1200"/>
        </a:p>
      </dsp:txBody>
      <dsp:txXfrm>
        <a:off x="7464245" y="1518"/>
        <a:ext cx="3195866" cy="1917520"/>
      </dsp:txXfrm>
    </dsp:sp>
    <dsp:sp modelId="{9B1DF7CD-E77B-4035-8BBC-9AF2FB690B27}">
      <dsp:nvSpPr>
        <dsp:cNvPr id="0" name=""/>
        <dsp:cNvSpPr/>
      </dsp:nvSpPr>
      <dsp:spPr>
        <a:xfrm>
          <a:off x="2191064" y="2238625"/>
          <a:ext cx="3195866" cy="191752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a:t>1.1.4. Práce s textem</a:t>
          </a:r>
          <a:endParaRPr lang="en-US" sz="4400" kern="1200"/>
        </a:p>
      </dsp:txBody>
      <dsp:txXfrm>
        <a:off x="2191064" y="2238625"/>
        <a:ext cx="3195866" cy="1917520"/>
      </dsp:txXfrm>
    </dsp:sp>
    <dsp:sp modelId="{23EE8F88-A80D-4626-832F-E531EA8AD766}">
      <dsp:nvSpPr>
        <dsp:cNvPr id="0" name=""/>
        <dsp:cNvSpPr/>
      </dsp:nvSpPr>
      <dsp:spPr>
        <a:xfrm>
          <a:off x="5706518" y="2238625"/>
          <a:ext cx="3195866" cy="191752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a:t>1.1.5. Rozhovor</a:t>
          </a:r>
          <a:endParaRPr lang="en-US" sz="4400" kern="1200"/>
        </a:p>
      </dsp:txBody>
      <dsp:txXfrm>
        <a:off x="5706518" y="2238625"/>
        <a:ext cx="3195866" cy="19175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7178C-0012-440E-8971-A4A0E2FFC798}">
      <dsp:nvSpPr>
        <dsp:cNvPr id="0" name=""/>
        <dsp:cNvSpPr/>
      </dsp:nvSpPr>
      <dsp:spPr>
        <a:xfrm>
          <a:off x="0" y="2030"/>
          <a:ext cx="110934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96918-F9C1-4516-819E-15463C75F1A5}">
      <dsp:nvSpPr>
        <dsp:cNvPr id="0" name=""/>
        <dsp:cNvSpPr/>
      </dsp:nvSpPr>
      <dsp:spPr>
        <a:xfrm>
          <a:off x="0" y="2030"/>
          <a:ext cx="11093450" cy="138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1.2.1. Předvádění a pozorování</a:t>
          </a:r>
          <a:endParaRPr lang="en-US" sz="4400" kern="1200" dirty="0"/>
        </a:p>
      </dsp:txBody>
      <dsp:txXfrm>
        <a:off x="0" y="2030"/>
        <a:ext cx="11093450" cy="1384534"/>
      </dsp:txXfrm>
    </dsp:sp>
    <dsp:sp modelId="{F70FFCC9-8D77-4A57-99B5-6B22E66FB689}">
      <dsp:nvSpPr>
        <dsp:cNvPr id="0" name=""/>
        <dsp:cNvSpPr/>
      </dsp:nvSpPr>
      <dsp:spPr>
        <a:xfrm>
          <a:off x="0" y="1386564"/>
          <a:ext cx="110934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8E6BE-96F7-4273-9EDF-B7854DD9DB77}">
      <dsp:nvSpPr>
        <dsp:cNvPr id="0" name=""/>
        <dsp:cNvSpPr/>
      </dsp:nvSpPr>
      <dsp:spPr>
        <a:xfrm>
          <a:off x="0" y="1386564"/>
          <a:ext cx="11093450" cy="138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1.2.2. Práce s obrazem</a:t>
          </a:r>
          <a:endParaRPr lang="en-US" sz="4400" kern="1200" dirty="0"/>
        </a:p>
      </dsp:txBody>
      <dsp:txXfrm>
        <a:off x="0" y="1386564"/>
        <a:ext cx="11093450" cy="1384534"/>
      </dsp:txXfrm>
    </dsp:sp>
    <dsp:sp modelId="{BECC84C8-0E22-4A48-B4E5-5D3A562E5E23}">
      <dsp:nvSpPr>
        <dsp:cNvPr id="0" name=""/>
        <dsp:cNvSpPr/>
      </dsp:nvSpPr>
      <dsp:spPr>
        <a:xfrm>
          <a:off x="0" y="2771099"/>
          <a:ext cx="1109345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0AD19-070C-4C62-87F3-BBC48FD988CE}">
      <dsp:nvSpPr>
        <dsp:cNvPr id="0" name=""/>
        <dsp:cNvSpPr/>
      </dsp:nvSpPr>
      <dsp:spPr>
        <a:xfrm>
          <a:off x="0" y="2771099"/>
          <a:ext cx="11093450" cy="138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cs-CZ" sz="4400" kern="1200" dirty="0"/>
            <a:t>1.2.3. Instruktáž</a:t>
          </a:r>
          <a:endParaRPr lang="en-US" sz="4400" kern="1200" dirty="0"/>
        </a:p>
      </dsp:txBody>
      <dsp:txXfrm>
        <a:off x="0" y="2771099"/>
        <a:ext cx="11093450" cy="13845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E2C98-9EEE-48A0-803E-DC621DE96690}">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00AEE-C5A3-4DE6-8B3F-C149247AF88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1.3.1. Napodobování</a:t>
          </a:r>
          <a:endParaRPr lang="en-US" sz="3800" kern="1200"/>
        </a:p>
      </dsp:txBody>
      <dsp:txXfrm>
        <a:off x="0" y="0"/>
        <a:ext cx="6900512" cy="1384035"/>
      </dsp:txXfrm>
    </dsp:sp>
    <dsp:sp modelId="{E067C954-FF39-4411-9E08-4A4F7FB856DB}">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82797-AF2A-49E7-AD67-43300BFABB5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1.3.2. Manipulování, laborování a experimentování</a:t>
          </a:r>
          <a:endParaRPr lang="en-US" sz="3800" kern="1200"/>
        </a:p>
      </dsp:txBody>
      <dsp:txXfrm>
        <a:off x="0" y="1384035"/>
        <a:ext cx="6900512" cy="1384035"/>
      </dsp:txXfrm>
    </dsp:sp>
    <dsp:sp modelId="{310701CD-5A13-403F-B27B-71CEB291AE5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237F8-DFEA-41F9-BA8A-1E9778E7FCDB}">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1.3.3. Vytváření dovedností</a:t>
          </a:r>
          <a:endParaRPr lang="en-US" sz="3800" kern="1200"/>
        </a:p>
      </dsp:txBody>
      <dsp:txXfrm>
        <a:off x="0" y="2768070"/>
        <a:ext cx="6900512" cy="1384035"/>
      </dsp:txXfrm>
    </dsp:sp>
    <dsp:sp modelId="{DFDB8E14-7BB3-419D-ABFF-73C76EC78622}">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2D0B3-D7CC-4D68-A972-69B969B055C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cs-CZ" sz="3800" kern="1200"/>
            <a:t>1.3.4. Produkční metody</a:t>
          </a:r>
          <a:endParaRPr lang="en-US" sz="3800" kern="1200"/>
        </a:p>
      </dsp:txBody>
      <dsp:txXfrm>
        <a:off x="0" y="4152105"/>
        <a:ext cx="6900512" cy="13840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ABBAC-61E2-45C7-A664-EA3129D17CD1}">
      <dsp:nvSpPr>
        <dsp:cNvPr id="0" name=""/>
        <dsp:cNvSpPr/>
      </dsp:nvSpPr>
      <dsp:spPr>
        <a:xfrm>
          <a:off x="0" y="67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D52C-99D1-4C61-916A-BA98067C534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b="0" kern="1200" dirty="0"/>
            <a:t>2.2 Metody heuristické, řešení problémů</a:t>
          </a:r>
          <a:endParaRPr lang="en-US" sz="3100" b="0" kern="1200" dirty="0"/>
        </a:p>
      </dsp:txBody>
      <dsp:txXfrm>
        <a:off x="0" y="675"/>
        <a:ext cx="6900512" cy="1106957"/>
      </dsp:txXfrm>
    </dsp:sp>
    <dsp:sp modelId="{A8FA5CA8-0845-474B-8519-66A5179B20ED}">
      <dsp:nvSpPr>
        <dsp:cNvPr id="0" name=""/>
        <dsp:cNvSpPr/>
      </dsp:nvSpPr>
      <dsp:spPr>
        <a:xfrm>
          <a:off x="0" y="110763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73391-C327-43D4-991E-240278B971C5}">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b="0" kern="1200" dirty="0"/>
            <a:t>2.3 Metody situační</a:t>
          </a:r>
          <a:endParaRPr lang="en-US" sz="3100" b="0" kern="1200" dirty="0"/>
        </a:p>
      </dsp:txBody>
      <dsp:txXfrm>
        <a:off x="0" y="1107633"/>
        <a:ext cx="6900512" cy="1106957"/>
      </dsp:txXfrm>
    </dsp:sp>
    <dsp:sp modelId="{04DAB876-2DDE-4E71-80B9-FF721B6D98DF}">
      <dsp:nvSpPr>
        <dsp:cNvPr id="0" name=""/>
        <dsp:cNvSpPr/>
      </dsp:nvSpPr>
      <dsp:spPr>
        <a:xfrm>
          <a:off x="0" y="221459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8B606-1F39-448A-8F3C-2BF2A6E69795}">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b="0" kern="1200" dirty="0"/>
            <a:t>2.4 Metody inscenační</a:t>
          </a:r>
          <a:endParaRPr lang="en-US" sz="3100" b="0" kern="1200" dirty="0"/>
        </a:p>
      </dsp:txBody>
      <dsp:txXfrm>
        <a:off x="0" y="2214591"/>
        <a:ext cx="6900512" cy="1106957"/>
      </dsp:txXfrm>
    </dsp:sp>
    <dsp:sp modelId="{2113C3A4-BE53-48F0-ADFA-DF636183C869}">
      <dsp:nvSpPr>
        <dsp:cNvPr id="0" name=""/>
        <dsp:cNvSpPr/>
      </dsp:nvSpPr>
      <dsp:spPr>
        <a:xfrm>
          <a:off x="0" y="332154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70F9F-DFD2-44CB-8318-45E87B78A1ED}">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b="0" kern="1200" dirty="0"/>
            <a:t>2.5 Didaktické hry</a:t>
          </a:r>
          <a:endParaRPr lang="en-US" sz="3100" b="0" kern="1200" dirty="0"/>
        </a:p>
      </dsp:txBody>
      <dsp:txXfrm>
        <a:off x="0" y="3321549"/>
        <a:ext cx="6900512" cy="1106957"/>
      </dsp:txXfrm>
    </dsp:sp>
    <dsp:sp modelId="{33159FA5-FABB-4799-A5BD-2C8C130DE1FE}">
      <dsp:nvSpPr>
        <dsp:cNvPr id="0" name=""/>
        <dsp:cNvSpPr/>
      </dsp:nvSpPr>
      <dsp:spPr>
        <a:xfrm>
          <a:off x="0" y="4428507"/>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956B4-436E-4E96-959B-C9ED5B166FB0}">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b="0" kern="1200" dirty="0"/>
            <a:t>2.6 Metody diskusní</a:t>
          </a:r>
          <a:endParaRPr lang="en-US" sz="3100" b="0" kern="1200" dirty="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95551-A68A-44A7-AB1F-7F0964D30D9E}">
      <dsp:nvSpPr>
        <dsp:cNvPr id="0" name=""/>
        <dsp:cNvSpPr/>
      </dsp:nvSpPr>
      <dsp:spPr>
        <a:xfrm>
          <a:off x="0" y="692859"/>
          <a:ext cx="6224335" cy="404581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cs-CZ" sz="3400" b="1" kern="1200" dirty="0">
              <a:solidFill>
                <a:schemeClr val="tx1"/>
              </a:solidFill>
            </a:rPr>
            <a:t>Didaktická analýza učiva</a:t>
          </a:r>
          <a:r>
            <a:rPr lang="cs-CZ" sz="3400" kern="1200" dirty="0">
              <a:solidFill>
                <a:schemeClr val="tx1"/>
              </a:solidFill>
            </a:rPr>
            <a:t> = analytická myšlenková činnost, kterou  provádí učitel nad učební látkou (tématem), aby objevil a realizoval veškerý její výchovný a vzdělávací potenciál (publikace J. Skalkové).</a:t>
          </a:r>
          <a:endParaRPr lang="en-US" sz="3400" kern="1200" dirty="0">
            <a:solidFill>
              <a:schemeClr val="tx1"/>
            </a:solidFill>
          </a:endParaRPr>
        </a:p>
      </dsp:txBody>
      <dsp:txXfrm>
        <a:off x="197501" y="890360"/>
        <a:ext cx="5829333" cy="3650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70825-905B-425E-8318-D05573D9E220}">
      <dsp:nvSpPr>
        <dsp:cNvPr id="0" name=""/>
        <dsp:cNvSpPr/>
      </dsp:nvSpPr>
      <dsp:spPr>
        <a:xfrm>
          <a:off x="65526" y="2149"/>
          <a:ext cx="3279238" cy="375222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E101E-6D8E-439D-801F-E733AB73EDA6}">
      <dsp:nvSpPr>
        <dsp:cNvPr id="0" name=""/>
        <dsp:cNvSpPr/>
      </dsp:nvSpPr>
      <dsp:spPr>
        <a:xfrm>
          <a:off x="274503" y="200677"/>
          <a:ext cx="3279238" cy="37522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dirty="0"/>
            <a:t>Pojmy</a:t>
          </a:r>
          <a:r>
            <a:rPr lang="cs-CZ" sz="1900" kern="1200" dirty="0"/>
            <a:t> (kategorie nebo třídy věcí či myšlenek se společnými nejdůležitějšími /podstatnými/ vlastnostmi); konkrétní, abstraktní; 1 -2 slova</a:t>
          </a:r>
        </a:p>
        <a:p>
          <a:pPr marL="0" lvl="0" indent="0" algn="ctr" defTabSz="844550">
            <a:lnSpc>
              <a:spcPct val="90000"/>
            </a:lnSpc>
            <a:spcBef>
              <a:spcPct val="0"/>
            </a:spcBef>
            <a:spcAft>
              <a:spcPct val="35000"/>
            </a:spcAft>
            <a:buNone/>
          </a:pPr>
          <a:r>
            <a:rPr lang="cs-CZ" sz="1900" b="1" kern="1200" dirty="0"/>
            <a:t>Pojem –</a:t>
          </a:r>
          <a:r>
            <a:rPr lang="cs-CZ" sz="1900" kern="1200" dirty="0"/>
            <a:t> zobecnění dílčích faktů, např. kružnice = „množina bodů, které mají od daného bodu (středu) stejnou vzdálenost (poloměr)“. </a:t>
          </a:r>
          <a:endParaRPr lang="en-US" sz="1900" kern="1200" dirty="0"/>
        </a:p>
      </dsp:txBody>
      <dsp:txXfrm>
        <a:off x="370549" y="296723"/>
        <a:ext cx="3087146" cy="3560135"/>
      </dsp:txXfrm>
    </dsp:sp>
    <dsp:sp modelId="{6F56028A-93E3-42D5-8616-736142A585FB}">
      <dsp:nvSpPr>
        <dsp:cNvPr id="0" name=""/>
        <dsp:cNvSpPr/>
      </dsp:nvSpPr>
      <dsp:spPr>
        <a:xfrm>
          <a:off x="3885553" y="23157"/>
          <a:ext cx="2855946" cy="335248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4A942-C58A-4201-80C9-78B8403FC9BC}">
      <dsp:nvSpPr>
        <dsp:cNvPr id="0" name=""/>
        <dsp:cNvSpPr/>
      </dsp:nvSpPr>
      <dsp:spPr>
        <a:xfrm>
          <a:off x="4094530" y="221685"/>
          <a:ext cx="2855946" cy="3352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dirty="0"/>
            <a:t>Generalizace (zobecnění) = </a:t>
          </a:r>
          <a:r>
            <a:rPr lang="cs-CZ" sz="1900" kern="1200" dirty="0"/>
            <a:t>(zákony, principy, teorie) , např. Ohmův zákon, Newtonův „princip akce a reakce“ (zákon vzájemného působení těles)</a:t>
          </a:r>
          <a:endParaRPr lang="cs-CZ" sz="1900" b="1" kern="1200" dirty="0"/>
        </a:p>
      </dsp:txBody>
      <dsp:txXfrm>
        <a:off x="4178178" y="305333"/>
        <a:ext cx="2688650" cy="3185185"/>
      </dsp:txXfrm>
    </dsp:sp>
    <dsp:sp modelId="{18B90A1C-8683-4626-9801-4D129CABA605}">
      <dsp:nvSpPr>
        <dsp:cNvPr id="0" name=""/>
        <dsp:cNvSpPr/>
      </dsp:nvSpPr>
      <dsp:spPr>
        <a:xfrm>
          <a:off x="7036619" y="2149"/>
          <a:ext cx="3204476" cy="3553435"/>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9FA83-7683-43CC-8AD4-9E50077370D2}">
      <dsp:nvSpPr>
        <dsp:cNvPr id="0" name=""/>
        <dsp:cNvSpPr/>
      </dsp:nvSpPr>
      <dsp:spPr>
        <a:xfrm>
          <a:off x="7245596" y="200677"/>
          <a:ext cx="3204476" cy="35534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b="1" kern="1200"/>
            <a:t>Fakta </a:t>
          </a:r>
          <a:r>
            <a:rPr lang="cs-CZ" sz="1900" kern="1200"/>
            <a:t>(informace o jednotlivých skutečnostech – o lidech, věcech, konkrétních místech, o události..,).</a:t>
          </a:r>
          <a:endParaRPr lang="en-US" sz="1900" kern="1200"/>
        </a:p>
      </dsp:txBody>
      <dsp:txXfrm>
        <a:off x="7339452" y="294533"/>
        <a:ext cx="3016764" cy="3365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6DD69-F8EC-48CC-A4BB-0FAA802BFDE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72E6A-D4F0-41C6-AB9C-42065023BFE5}">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Žák popíše trasy objevných plaveb a jejich průběh s využitím mapy. </a:t>
          </a:r>
          <a:endParaRPr lang="en-US" sz="2800" kern="1200"/>
        </a:p>
      </dsp:txBody>
      <dsp:txXfrm>
        <a:off x="0" y="531"/>
        <a:ext cx="10515600" cy="621467"/>
      </dsp:txXfrm>
    </dsp:sp>
    <dsp:sp modelId="{562861D8-F56C-4985-9964-30CC8C359C43}">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87754-D42C-4F53-98DB-30EE267130DE}">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Žák posoudí důležitost krevního oběhu pro život. </a:t>
          </a:r>
          <a:endParaRPr lang="en-US" sz="2800" kern="1200"/>
        </a:p>
      </dsp:txBody>
      <dsp:txXfrm>
        <a:off x="0" y="621999"/>
        <a:ext cx="10515600" cy="621467"/>
      </dsp:txXfrm>
    </dsp:sp>
    <dsp:sp modelId="{9ECB51AA-542B-411E-A981-FB18202C0B54}">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FA8EB-6738-4DB6-9415-553C2785458A}">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Žák nakreslí schéma krevního oběhu… </a:t>
          </a:r>
          <a:endParaRPr lang="en-US" sz="2800" kern="1200"/>
        </a:p>
      </dsp:txBody>
      <dsp:txXfrm>
        <a:off x="0" y="1243467"/>
        <a:ext cx="10515600" cy="621467"/>
      </dsp:txXfrm>
    </dsp:sp>
    <dsp:sp modelId="{56A4439A-E6F9-4CBC-83C9-10D102F4F1CB}">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B4D53-99A3-4CD2-803A-8E082D4486CF}">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Žák zhotoví model… </a:t>
          </a:r>
          <a:endParaRPr lang="en-US" sz="2800" kern="1200" dirty="0"/>
        </a:p>
      </dsp:txBody>
      <dsp:txXfrm>
        <a:off x="0" y="1864935"/>
        <a:ext cx="10515600" cy="621467"/>
      </dsp:txXfrm>
    </dsp:sp>
    <dsp:sp modelId="{DE250053-8BAE-41E6-BC13-FE1C29E029A8}">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FE2D6-9987-4D69-835F-9E72D7FD64C1}">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Žák vnímá estetickou hodnotu uměleckého díla… </a:t>
          </a:r>
          <a:endParaRPr lang="en-US" sz="2800" kern="1200"/>
        </a:p>
      </dsp:txBody>
      <dsp:txXfrm>
        <a:off x="0" y="2486402"/>
        <a:ext cx="10515600" cy="621467"/>
      </dsp:txXfrm>
    </dsp:sp>
    <dsp:sp modelId="{D4C4CCE0-DD77-4062-9F1A-89C5F5DDF314}">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2F7CD-F7D5-4CD4-87BD-F3AB708AB007}">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Žák spolupracuje ve skupině na úkolu z projektu</a:t>
          </a:r>
          <a:endParaRPr lang="en-US" sz="2800" kern="1200"/>
        </a:p>
      </dsp:txBody>
      <dsp:txXfrm>
        <a:off x="0" y="3107870"/>
        <a:ext cx="10515600" cy="621467"/>
      </dsp:txXfrm>
    </dsp:sp>
    <dsp:sp modelId="{EAA63073-8D1C-4DB9-8A5B-8DE49857D1E2}">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8AE88-D332-4373-8B48-87E99FED140B}">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Žák vysvětlí rozdíl mezi nerostem a horninou.</a:t>
          </a:r>
          <a:endParaRPr lang="en-US" sz="2800" kern="1200"/>
        </a:p>
      </dsp:txBody>
      <dsp:txXfrm>
        <a:off x="0" y="3729338"/>
        <a:ext cx="10515600" cy="621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9B153-A4AE-4C87-8E87-92D8514340C9}">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27F1B-4911-4BDD-9A19-9FE472639ADB}">
      <dsp:nvSpPr>
        <dsp:cNvPr id="0" name=""/>
        <dsp:cNvSpPr/>
      </dsp:nvSpPr>
      <dsp:spPr>
        <a:xfrm>
          <a:off x="281355" y="213639"/>
          <a:ext cx="511556" cy="51155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9FA09E-5723-4FFF-B837-636C5E0A2658}">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cs-CZ" sz="1900" b="1" kern="1200"/>
            <a:t>S</a:t>
          </a:r>
          <a:r>
            <a:rPr lang="cs-CZ" sz="1900" kern="1200"/>
            <a:t>pecifický: vztah ke konkrétní činnosti </a:t>
          </a:r>
          <a:endParaRPr lang="en-US" sz="1900" kern="1200"/>
        </a:p>
      </dsp:txBody>
      <dsp:txXfrm>
        <a:off x="1074268" y="4366"/>
        <a:ext cx="5170996" cy="930102"/>
      </dsp:txXfrm>
    </dsp:sp>
    <dsp:sp modelId="{5055C436-729C-4F82-A358-B6B5D15B60F6}">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71D30-9F2F-480D-B47F-2789A6BF8C75}">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A2890E-78FD-4BC5-883A-5F24C7A0DDE2}">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cs-CZ" sz="1900" b="1" kern="1200"/>
            <a:t>M</a:t>
          </a:r>
          <a:r>
            <a:rPr lang="cs-CZ" sz="1900" kern="1200"/>
            <a:t>ěřitelný: stanovení kvality i kvantity </a:t>
          </a:r>
          <a:endParaRPr lang="en-US" sz="1900" kern="1200"/>
        </a:p>
      </dsp:txBody>
      <dsp:txXfrm>
        <a:off x="1074268" y="1166994"/>
        <a:ext cx="5170996" cy="930102"/>
      </dsp:txXfrm>
    </dsp:sp>
    <dsp:sp modelId="{09B8259B-386B-4892-94AB-8B0EDFCD87C0}">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AD06B-6BAB-48F8-8968-5AB6E5DD9E98}">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E48A5-59C9-4254-A5A0-8642AE855C0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cs-CZ" sz="1900" b="1" kern="1200" dirty="0"/>
            <a:t>A</a:t>
          </a:r>
          <a:r>
            <a:rPr lang="cs-CZ" sz="1900" kern="1200" dirty="0"/>
            <a:t>kceptovatelný: v souladu s potřebami </a:t>
          </a:r>
          <a:endParaRPr lang="en-US" sz="1900" kern="1200" dirty="0"/>
        </a:p>
      </dsp:txBody>
      <dsp:txXfrm>
        <a:off x="1074268" y="2329622"/>
        <a:ext cx="5170996" cy="930102"/>
      </dsp:txXfrm>
    </dsp:sp>
    <dsp:sp modelId="{98DA5AFE-310B-49AA-A7C7-24651B3CCF5B}">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11052-4BF8-49BA-B0DC-26D5B5710894}">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37178-8856-4796-99F5-89A54E97B0FA}">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cs-CZ" sz="1900" b="1" kern="1200"/>
            <a:t>R</a:t>
          </a:r>
          <a:r>
            <a:rPr lang="cs-CZ" sz="1900" kern="1200"/>
            <a:t>ealistický: reálná dosažitelnost cíle </a:t>
          </a:r>
          <a:endParaRPr lang="en-US" sz="1900" kern="1200"/>
        </a:p>
      </dsp:txBody>
      <dsp:txXfrm>
        <a:off x="1074268" y="3492250"/>
        <a:ext cx="5170996" cy="930102"/>
      </dsp:txXfrm>
    </dsp:sp>
    <dsp:sp modelId="{2CF350F7-B242-4502-9DB4-CD935B0426AF}">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7DFD3-BD25-4680-B252-20F8BD529A12}">
      <dsp:nvSpPr>
        <dsp:cNvPr id="0" name=""/>
        <dsp:cNvSpPr/>
      </dsp:nvSpPr>
      <dsp:spPr>
        <a:xfrm>
          <a:off x="281355" y="4864151"/>
          <a:ext cx="511556" cy="511556"/>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267099-919B-4D69-A9EE-F4878F83145C}">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cs-CZ" sz="1900" b="1" kern="1200"/>
            <a:t>T</a:t>
          </a:r>
          <a:r>
            <a:rPr lang="cs-CZ" sz="1900" kern="1200"/>
            <a:t>ermínovaný: ohraničený v čase.</a:t>
          </a:r>
          <a:endParaRPr lang="en-US" sz="1900" kern="1200"/>
        </a:p>
      </dsp:txBody>
      <dsp:txXfrm>
        <a:off x="1074268" y="4654878"/>
        <a:ext cx="5170996" cy="930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944DC-07C3-42D0-AEDF-2CA09B033888}">
      <dsp:nvSpPr>
        <dsp:cNvPr id="0" name=""/>
        <dsp:cNvSpPr/>
      </dsp:nvSpPr>
      <dsp:spPr>
        <a:xfrm>
          <a:off x="0" y="67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4E526-E65E-4DFC-9708-8E5C3F92E54B}">
      <dsp:nvSpPr>
        <dsp:cNvPr id="0" name=""/>
        <dsp:cNvSpPr/>
      </dsp:nvSpPr>
      <dsp:spPr>
        <a:xfrm>
          <a:off x="0" y="671"/>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Např.: </a:t>
          </a:r>
          <a:endParaRPr lang="en-US" sz="2200" kern="1200"/>
        </a:p>
      </dsp:txBody>
      <dsp:txXfrm>
        <a:off x="0" y="671"/>
        <a:ext cx="6263640" cy="786192"/>
      </dsp:txXfrm>
    </dsp:sp>
    <dsp:sp modelId="{BB0116CF-5383-42DC-9626-7A8CF241F2BB}">
      <dsp:nvSpPr>
        <dsp:cNvPr id="0" name=""/>
        <dsp:cNvSpPr/>
      </dsp:nvSpPr>
      <dsp:spPr>
        <a:xfrm>
          <a:off x="0" y="786863"/>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231AA-91FF-4036-B448-EE8DEA8467E2}">
      <dsp:nvSpPr>
        <dsp:cNvPr id="0" name=""/>
        <dsp:cNvSpPr/>
      </dsp:nvSpPr>
      <dsp:spPr>
        <a:xfrm>
          <a:off x="0" y="786863"/>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t>Žák popíše trasy objevných plaveb a jejich průběh s využitím mapy. </a:t>
          </a:r>
          <a:endParaRPr lang="en-US" sz="2200" kern="1200" dirty="0"/>
        </a:p>
      </dsp:txBody>
      <dsp:txXfrm>
        <a:off x="0" y="786863"/>
        <a:ext cx="6263640" cy="786192"/>
      </dsp:txXfrm>
    </dsp:sp>
    <dsp:sp modelId="{7D37BF85-0877-4ED1-A630-5547B5C0C5FA}">
      <dsp:nvSpPr>
        <dsp:cNvPr id="0" name=""/>
        <dsp:cNvSpPr/>
      </dsp:nvSpPr>
      <dsp:spPr>
        <a:xfrm>
          <a:off x="0" y="1573055"/>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EE02A-6BAE-4FDE-B0C5-ACB949811FD3}">
      <dsp:nvSpPr>
        <dsp:cNvPr id="0" name=""/>
        <dsp:cNvSpPr/>
      </dsp:nvSpPr>
      <dsp:spPr>
        <a:xfrm>
          <a:off x="0" y="1573055"/>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Žák objasní příčiny kolonizace. </a:t>
          </a:r>
          <a:endParaRPr lang="en-US" sz="2200" kern="1200"/>
        </a:p>
      </dsp:txBody>
      <dsp:txXfrm>
        <a:off x="0" y="1573055"/>
        <a:ext cx="6263640" cy="786192"/>
      </dsp:txXfrm>
    </dsp:sp>
    <dsp:sp modelId="{AF068CFA-CB04-4262-A9B2-C8024E0C60DD}">
      <dsp:nvSpPr>
        <dsp:cNvPr id="0" name=""/>
        <dsp:cNvSpPr/>
      </dsp:nvSpPr>
      <dsp:spPr>
        <a:xfrm>
          <a:off x="0" y="235924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E7E98-3ECA-4236-B1F7-4256D057B351}">
      <dsp:nvSpPr>
        <dsp:cNvPr id="0" name=""/>
        <dsp:cNvSpPr/>
      </dsp:nvSpPr>
      <dsp:spPr>
        <a:xfrm>
          <a:off x="0" y="2359247"/>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t>Žák uvede tři výhody naftového motoru oproti motoru benzinovému (</a:t>
          </a:r>
          <a:r>
            <a:rPr lang="cs-CZ" sz="2200" kern="1200" dirty="0" err="1"/>
            <a:t>Petty</a:t>
          </a:r>
          <a:r>
            <a:rPr lang="cs-CZ" sz="2200" kern="1200" dirty="0"/>
            <a:t>, 2013, s. 394). </a:t>
          </a:r>
          <a:endParaRPr lang="en-US" sz="2200" kern="1200" dirty="0"/>
        </a:p>
      </dsp:txBody>
      <dsp:txXfrm>
        <a:off x="0" y="2359247"/>
        <a:ext cx="6263640" cy="786192"/>
      </dsp:txXfrm>
    </dsp:sp>
    <dsp:sp modelId="{6AB06E08-B06F-4828-8178-439C52FA003A}">
      <dsp:nvSpPr>
        <dsp:cNvPr id="0" name=""/>
        <dsp:cNvSpPr/>
      </dsp:nvSpPr>
      <dsp:spPr>
        <a:xfrm>
          <a:off x="0" y="3145440"/>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59AC4-88B3-4A91-87C8-E9AE54605394}">
      <dsp:nvSpPr>
        <dsp:cNvPr id="0" name=""/>
        <dsp:cNvSpPr/>
      </dsp:nvSpPr>
      <dsp:spPr>
        <a:xfrm>
          <a:off x="0" y="3145440"/>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Žák vysvětlí rozdíl mezi mlhou, oparem, smogem a mrakem (Petty, 2013, s. 394). </a:t>
          </a:r>
          <a:endParaRPr lang="en-US" sz="2200" kern="1200"/>
        </a:p>
      </dsp:txBody>
      <dsp:txXfrm>
        <a:off x="0" y="3145440"/>
        <a:ext cx="6263640" cy="786192"/>
      </dsp:txXfrm>
    </dsp:sp>
    <dsp:sp modelId="{0E764611-D98C-4F3E-AB53-1C304E611753}">
      <dsp:nvSpPr>
        <dsp:cNvPr id="0" name=""/>
        <dsp:cNvSpPr/>
      </dsp:nvSpPr>
      <dsp:spPr>
        <a:xfrm>
          <a:off x="0" y="3931632"/>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4F443-BC98-4792-B397-56D4B6BB2197}">
      <dsp:nvSpPr>
        <dsp:cNvPr id="0" name=""/>
        <dsp:cNvSpPr/>
      </dsp:nvSpPr>
      <dsp:spPr>
        <a:xfrm>
          <a:off x="0" y="3931632"/>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dirty="0"/>
            <a:t>Žák posoudí důležitost krevního oběhu pro život. </a:t>
          </a:r>
          <a:endParaRPr lang="en-US" sz="2200" kern="1200" dirty="0"/>
        </a:p>
      </dsp:txBody>
      <dsp:txXfrm>
        <a:off x="0" y="3931632"/>
        <a:ext cx="6263640" cy="786192"/>
      </dsp:txXfrm>
    </dsp:sp>
    <dsp:sp modelId="{9DFC6B51-2C78-4746-B943-4AC05589E5AC}">
      <dsp:nvSpPr>
        <dsp:cNvPr id="0" name=""/>
        <dsp:cNvSpPr/>
      </dsp:nvSpPr>
      <dsp:spPr>
        <a:xfrm>
          <a:off x="0" y="4717824"/>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583F6-93B9-4973-9D3B-B5BAA1713CFE}">
      <dsp:nvSpPr>
        <dsp:cNvPr id="0" name=""/>
        <dsp:cNvSpPr/>
      </dsp:nvSpPr>
      <dsp:spPr>
        <a:xfrm>
          <a:off x="0" y="4717824"/>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cs-CZ" sz="2200" kern="1200" dirty="0"/>
            <a:t>Žák diskutuje o významu objevných plaveb.</a:t>
          </a:r>
          <a:endParaRPr lang="en-US" sz="2200" kern="1200" dirty="0"/>
        </a:p>
      </dsp:txBody>
      <dsp:txXfrm>
        <a:off x="0" y="4717824"/>
        <a:ext cx="6263640" cy="7861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9106-9871-4AF9-8642-D77BA28EB1B1}">
      <dsp:nvSpPr>
        <dsp:cNvPr id="0" name=""/>
        <dsp:cNvSpPr/>
      </dsp:nvSpPr>
      <dsp:spPr>
        <a:xfrm>
          <a:off x="0" y="0"/>
          <a:ext cx="55138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32321-B538-45ED-A9B9-D155EC748CA6}">
      <dsp:nvSpPr>
        <dsp:cNvPr id="0" name=""/>
        <dsp:cNvSpPr/>
      </dsp:nvSpPr>
      <dsp:spPr>
        <a:xfrm>
          <a:off x="0" y="0"/>
          <a:ext cx="1102766" cy="507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Např.: </a:t>
          </a:r>
          <a:endParaRPr lang="en-US" sz="2800" kern="1200"/>
        </a:p>
      </dsp:txBody>
      <dsp:txXfrm>
        <a:off x="0" y="0"/>
        <a:ext cx="1102766" cy="5074920"/>
      </dsp:txXfrm>
    </dsp:sp>
    <dsp:sp modelId="{8DA661E8-0EF1-45E5-A3E7-D5F44AFDDA62}">
      <dsp:nvSpPr>
        <dsp:cNvPr id="0" name=""/>
        <dsp:cNvSpPr/>
      </dsp:nvSpPr>
      <dsp:spPr>
        <a:xfrm>
          <a:off x="1185473" y="59657"/>
          <a:ext cx="4328358" cy="119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Žák nakreslí schéma krevního oběhu… </a:t>
          </a:r>
          <a:endParaRPr lang="en-US" sz="2400" kern="1200" dirty="0"/>
        </a:p>
      </dsp:txBody>
      <dsp:txXfrm>
        <a:off x="1185473" y="59657"/>
        <a:ext cx="4328358" cy="1193151"/>
      </dsp:txXfrm>
    </dsp:sp>
    <dsp:sp modelId="{BFC1DEBD-F397-464A-BC59-3BE0B0C661AC}">
      <dsp:nvSpPr>
        <dsp:cNvPr id="0" name=""/>
        <dsp:cNvSpPr/>
      </dsp:nvSpPr>
      <dsp:spPr>
        <a:xfrm>
          <a:off x="1102766" y="1252808"/>
          <a:ext cx="44110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4E9B3-1743-4A4D-953A-7ADD266778C9}">
      <dsp:nvSpPr>
        <dsp:cNvPr id="0" name=""/>
        <dsp:cNvSpPr/>
      </dsp:nvSpPr>
      <dsp:spPr>
        <a:xfrm>
          <a:off x="1185473" y="1312466"/>
          <a:ext cx="4328358" cy="119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dirty="0"/>
            <a:t>Žák zhotoví model… </a:t>
          </a:r>
          <a:endParaRPr lang="en-US" sz="2400" kern="1200" dirty="0"/>
        </a:p>
      </dsp:txBody>
      <dsp:txXfrm>
        <a:off x="1185473" y="1312466"/>
        <a:ext cx="4328358" cy="1193151"/>
      </dsp:txXfrm>
    </dsp:sp>
    <dsp:sp modelId="{37D2C5CF-C3D7-4AF5-AFB8-638F63DB5666}">
      <dsp:nvSpPr>
        <dsp:cNvPr id="0" name=""/>
        <dsp:cNvSpPr/>
      </dsp:nvSpPr>
      <dsp:spPr>
        <a:xfrm>
          <a:off x="1102766" y="2505617"/>
          <a:ext cx="44110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17AFB-0F8A-445C-85D5-EEFF293CF560}">
      <dsp:nvSpPr>
        <dsp:cNvPr id="0" name=""/>
        <dsp:cNvSpPr/>
      </dsp:nvSpPr>
      <dsp:spPr>
        <a:xfrm>
          <a:off x="1185473" y="2565275"/>
          <a:ext cx="4328358" cy="119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a:t>Žák dokáže letovat součástky k elektrickému obvodu (Petty, 2013, s. 394). </a:t>
          </a:r>
          <a:endParaRPr lang="en-US" sz="2400" kern="1200"/>
        </a:p>
      </dsp:txBody>
      <dsp:txXfrm>
        <a:off x="1185473" y="2565275"/>
        <a:ext cx="4328358" cy="1193151"/>
      </dsp:txXfrm>
    </dsp:sp>
    <dsp:sp modelId="{2DC3F715-3B2C-4818-B79A-B85B678E76CD}">
      <dsp:nvSpPr>
        <dsp:cNvPr id="0" name=""/>
        <dsp:cNvSpPr/>
      </dsp:nvSpPr>
      <dsp:spPr>
        <a:xfrm>
          <a:off x="1102766" y="3758426"/>
          <a:ext cx="44110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5D3181-0195-4446-8458-F7BB16C4EFD3}">
      <dsp:nvSpPr>
        <dsp:cNvPr id="0" name=""/>
        <dsp:cNvSpPr/>
      </dsp:nvSpPr>
      <dsp:spPr>
        <a:xfrm>
          <a:off x="1185473" y="3818084"/>
          <a:ext cx="4328358" cy="119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s-CZ" sz="2400" kern="1200"/>
            <a:t>Žák dokáže opravit nesprávně instalovaný žebřík (Petty, 2013, s. 397). </a:t>
          </a:r>
          <a:endParaRPr lang="en-US" sz="2400" kern="1200"/>
        </a:p>
      </dsp:txBody>
      <dsp:txXfrm>
        <a:off x="1185473" y="3818084"/>
        <a:ext cx="4328358" cy="1193151"/>
      </dsp:txXfrm>
    </dsp:sp>
    <dsp:sp modelId="{5CDC0521-2444-40D4-A621-DD1F237724D0}">
      <dsp:nvSpPr>
        <dsp:cNvPr id="0" name=""/>
        <dsp:cNvSpPr/>
      </dsp:nvSpPr>
      <dsp:spPr>
        <a:xfrm>
          <a:off x="1102766" y="5011235"/>
          <a:ext cx="44110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9A83B-1248-4CDB-8236-775433BADCC2}">
      <dsp:nvSpPr>
        <dsp:cNvPr id="0" name=""/>
        <dsp:cNvSpPr/>
      </dsp:nvSpPr>
      <dsp:spPr>
        <a:xfrm>
          <a:off x="0" y="630"/>
          <a:ext cx="68581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465BB-7752-4B9B-9B29-D5D38FC4693A}">
      <dsp:nvSpPr>
        <dsp:cNvPr id="0" name=""/>
        <dsp:cNvSpPr/>
      </dsp:nvSpPr>
      <dsp:spPr>
        <a:xfrm>
          <a:off x="0" y="630"/>
          <a:ext cx="6858113" cy="103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cs-CZ" sz="2400" kern="1200" dirty="0"/>
            <a:t>Např.</a:t>
          </a:r>
          <a:r>
            <a:rPr lang="cs-CZ" sz="3200" kern="1200" dirty="0"/>
            <a:t> Žák ocení význam/důležitost … </a:t>
          </a:r>
          <a:endParaRPr lang="en-US" sz="3200" kern="1200" dirty="0"/>
        </a:p>
      </dsp:txBody>
      <dsp:txXfrm>
        <a:off x="0" y="630"/>
        <a:ext cx="6858113" cy="1032610"/>
      </dsp:txXfrm>
    </dsp:sp>
    <dsp:sp modelId="{073197C7-2465-4D2D-805B-71F4EF916910}">
      <dsp:nvSpPr>
        <dsp:cNvPr id="0" name=""/>
        <dsp:cNvSpPr/>
      </dsp:nvSpPr>
      <dsp:spPr>
        <a:xfrm>
          <a:off x="0" y="1033240"/>
          <a:ext cx="68581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46E71-9E18-4868-AA2F-CFE300C25D52}">
      <dsp:nvSpPr>
        <dsp:cNvPr id="0" name=""/>
        <dsp:cNvSpPr/>
      </dsp:nvSpPr>
      <dsp:spPr>
        <a:xfrm>
          <a:off x="0" y="1033240"/>
          <a:ext cx="6856438" cy="103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cs-CZ" sz="1800" kern="1200" dirty="0"/>
            <a:t>• </a:t>
          </a:r>
          <a:r>
            <a:rPr lang="cs-CZ" sz="2800" kern="1200" dirty="0"/>
            <a:t>Žák vnímá estetickou hodnotu uměleckého díla… </a:t>
          </a:r>
          <a:endParaRPr lang="en-US" sz="2800" kern="1200" dirty="0"/>
        </a:p>
      </dsp:txBody>
      <dsp:txXfrm>
        <a:off x="0" y="1033240"/>
        <a:ext cx="6856438" cy="1032610"/>
      </dsp:txXfrm>
    </dsp:sp>
    <dsp:sp modelId="{41B247FD-70AF-45E5-800B-2817C0A982ED}">
      <dsp:nvSpPr>
        <dsp:cNvPr id="0" name=""/>
        <dsp:cNvSpPr/>
      </dsp:nvSpPr>
      <dsp:spPr>
        <a:xfrm>
          <a:off x="0" y="2065851"/>
          <a:ext cx="68581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7EC94-1FBD-4BA1-80CC-0E12F90CE778}">
      <dsp:nvSpPr>
        <dsp:cNvPr id="0" name=""/>
        <dsp:cNvSpPr/>
      </dsp:nvSpPr>
      <dsp:spPr>
        <a:xfrm>
          <a:off x="0" y="2065851"/>
          <a:ext cx="6856438" cy="103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dirty="0"/>
            <a:t>• </a:t>
          </a:r>
          <a:r>
            <a:rPr lang="cs-CZ" sz="3200" kern="1200" dirty="0"/>
            <a:t>Žák citově reaguje na …, </a:t>
          </a:r>
          <a:endParaRPr lang="en-US" sz="3200" kern="1200" dirty="0"/>
        </a:p>
      </dsp:txBody>
      <dsp:txXfrm>
        <a:off x="0" y="2065851"/>
        <a:ext cx="6856438" cy="1032610"/>
      </dsp:txXfrm>
    </dsp:sp>
    <dsp:sp modelId="{652DE1E1-14E5-402F-9209-761E6DC2F11C}">
      <dsp:nvSpPr>
        <dsp:cNvPr id="0" name=""/>
        <dsp:cNvSpPr/>
      </dsp:nvSpPr>
      <dsp:spPr>
        <a:xfrm>
          <a:off x="0" y="3098461"/>
          <a:ext cx="68581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F378D-5893-4D69-97F0-09C542071019}">
      <dsp:nvSpPr>
        <dsp:cNvPr id="0" name=""/>
        <dsp:cNvSpPr/>
      </dsp:nvSpPr>
      <dsp:spPr>
        <a:xfrm>
          <a:off x="0" y="3098461"/>
          <a:ext cx="6856438" cy="103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dirty="0"/>
            <a:t>• </a:t>
          </a:r>
          <a:r>
            <a:rPr lang="cs-CZ" sz="3200" kern="1200" dirty="0"/>
            <a:t>Žák vidí morální dilema v jednání …, </a:t>
          </a:r>
          <a:endParaRPr lang="en-US" sz="3200" kern="1200" dirty="0"/>
        </a:p>
      </dsp:txBody>
      <dsp:txXfrm>
        <a:off x="0" y="3098461"/>
        <a:ext cx="6856438" cy="1032610"/>
      </dsp:txXfrm>
    </dsp:sp>
    <dsp:sp modelId="{0D9436FD-FDC8-45A1-A38B-478EDB674289}">
      <dsp:nvSpPr>
        <dsp:cNvPr id="0" name=""/>
        <dsp:cNvSpPr/>
      </dsp:nvSpPr>
      <dsp:spPr>
        <a:xfrm>
          <a:off x="0" y="4131072"/>
          <a:ext cx="68581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6BE94-B634-41CE-8FE1-B6164A6FE9D1}">
      <dsp:nvSpPr>
        <dsp:cNvPr id="0" name=""/>
        <dsp:cNvSpPr/>
      </dsp:nvSpPr>
      <dsp:spPr>
        <a:xfrm>
          <a:off x="0" y="4131072"/>
          <a:ext cx="6856438" cy="103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dirty="0"/>
            <a:t>• </a:t>
          </a:r>
          <a:r>
            <a:rPr lang="cs-CZ" sz="3200" kern="1200" dirty="0"/>
            <a:t>Žák spolupracuje ve skupině na úkolu z projektu</a:t>
          </a:r>
          <a:endParaRPr lang="en-US" sz="3200" kern="1200" dirty="0"/>
        </a:p>
      </dsp:txBody>
      <dsp:txXfrm>
        <a:off x="0" y="4131072"/>
        <a:ext cx="6856438" cy="1032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E0F2-2EF8-476A-AA97-BF1EC7C86A5E}">
      <dsp:nvSpPr>
        <dsp:cNvPr id="0" name=""/>
        <dsp:cNvSpPr/>
      </dsp:nvSpPr>
      <dsp:spPr>
        <a:xfrm>
          <a:off x="0" y="616125"/>
          <a:ext cx="6900512" cy="73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201347-E332-48F0-8B3B-ED2E1CA4E490}">
      <dsp:nvSpPr>
        <dsp:cNvPr id="0" name=""/>
        <dsp:cNvSpPr/>
      </dsp:nvSpPr>
      <dsp:spPr>
        <a:xfrm>
          <a:off x="345025" y="188085"/>
          <a:ext cx="4830358" cy="856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89050">
            <a:lnSpc>
              <a:spcPct val="90000"/>
            </a:lnSpc>
            <a:spcBef>
              <a:spcPct val="0"/>
            </a:spcBef>
            <a:spcAft>
              <a:spcPct val="35000"/>
            </a:spcAft>
            <a:buNone/>
          </a:pPr>
          <a:r>
            <a:rPr lang="cs-CZ" sz="2900" kern="1200" dirty="0"/>
            <a:t>Příliš obecná formulace: </a:t>
          </a:r>
          <a:endParaRPr lang="en-US" sz="2900" kern="1200" dirty="0"/>
        </a:p>
      </dsp:txBody>
      <dsp:txXfrm>
        <a:off x="386815" y="229875"/>
        <a:ext cx="4746778" cy="772500"/>
      </dsp:txXfrm>
    </dsp:sp>
    <dsp:sp modelId="{E0CC25F9-7131-431F-AC03-57256177B785}">
      <dsp:nvSpPr>
        <dsp:cNvPr id="0" name=""/>
        <dsp:cNvSpPr/>
      </dsp:nvSpPr>
      <dsp:spPr>
        <a:xfrm>
          <a:off x="0" y="1931565"/>
          <a:ext cx="6900512" cy="21010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604012" rIns="535556" bIns="206248" numCol="1" spcCol="1270" anchor="t" anchorCtr="0">
          <a:noAutofit/>
        </a:bodyPr>
        <a:lstStyle/>
        <a:p>
          <a:pPr marL="285750" lvl="1" indent="-285750" algn="l" defTabSz="1289050">
            <a:lnSpc>
              <a:spcPct val="90000"/>
            </a:lnSpc>
            <a:spcBef>
              <a:spcPct val="0"/>
            </a:spcBef>
            <a:spcAft>
              <a:spcPct val="15000"/>
            </a:spcAft>
            <a:buChar char="•"/>
          </a:pPr>
          <a:r>
            <a:rPr lang="cs-CZ" sz="2900" kern="1200" dirty="0"/>
            <a:t>Záměna výukového cíle s obsahem výuky: </a:t>
          </a:r>
          <a:r>
            <a:rPr lang="cs-CZ" sz="2900" i="1" kern="1200" dirty="0"/>
            <a:t>Fotosyntéza.</a:t>
          </a:r>
          <a:r>
            <a:rPr lang="cs-CZ" sz="2900" kern="1200" dirty="0"/>
            <a:t> </a:t>
          </a:r>
          <a:endParaRPr lang="en-US" sz="2900" kern="1200" dirty="0"/>
        </a:p>
        <a:p>
          <a:pPr marL="285750" lvl="1" indent="-285750" algn="l" defTabSz="1289050">
            <a:lnSpc>
              <a:spcPct val="90000"/>
            </a:lnSpc>
            <a:spcBef>
              <a:spcPct val="0"/>
            </a:spcBef>
            <a:spcAft>
              <a:spcPct val="15000"/>
            </a:spcAft>
            <a:buChar char="•"/>
          </a:pPr>
          <a:r>
            <a:rPr lang="cs-CZ" sz="2900" kern="1200" dirty="0"/>
            <a:t>Formulace v podobě činnosti učitele: </a:t>
          </a:r>
          <a:endParaRPr lang="en-US" sz="2900" kern="1200" dirty="0"/>
        </a:p>
      </dsp:txBody>
      <dsp:txXfrm>
        <a:off x="0" y="1931565"/>
        <a:ext cx="6900512" cy="2101050"/>
      </dsp:txXfrm>
    </dsp:sp>
    <dsp:sp modelId="{66841383-B244-4A56-9EB2-46DCE3F50C95}">
      <dsp:nvSpPr>
        <dsp:cNvPr id="0" name=""/>
        <dsp:cNvSpPr/>
      </dsp:nvSpPr>
      <dsp:spPr>
        <a:xfrm>
          <a:off x="345025" y="1503525"/>
          <a:ext cx="4830358" cy="8560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89050">
            <a:lnSpc>
              <a:spcPct val="90000"/>
            </a:lnSpc>
            <a:spcBef>
              <a:spcPct val="0"/>
            </a:spcBef>
            <a:spcAft>
              <a:spcPct val="35000"/>
            </a:spcAft>
            <a:buNone/>
          </a:pPr>
          <a:r>
            <a:rPr lang="cs-CZ" sz="2900" i="1" kern="1200"/>
            <a:t>Žák se má naučit rovnice.</a:t>
          </a:r>
          <a:endParaRPr lang="en-US" sz="2900" kern="1200"/>
        </a:p>
      </dsp:txBody>
      <dsp:txXfrm>
        <a:off x="386815" y="1545315"/>
        <a:ext cx="4746778" cy="772500"/>
      </dsp:txXfrm>
    </dsp:sp>
    <dsp:sp modelId="{322A96D4-CE17-4F02-A32A-16EFA35640B3}">
      <dsp:nvSpPr>
        <dsp:cNvPr id="0" name=""/>
        <dsp:cNvSpPr/>
      </dsp:nvSpPr>
      <dsp:spPr>
        <a:xfrm>
          <a:off x="0" y="4617255"/>
          <a:ext cx="6900512" cy="730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FCDDB-16A6-4E94-B15A-A41621E99037}">
      <dsp:nvSpPr>
        <dsp:cNvPr id="0" name=""/>
        <dsp:cNvSpPr/>
      </dsp:nvSpPr>
      <dsp:spPr>
        <a:xfrm>
          <a:off x="345025" y="4189215"/>
          <a:ext cx="4830358" cy="8560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89050">
            <a:lnSpc>
              <a:spcPct val="90000"/>
            </a:lnSpc>
            <a:spcBef>
              <a:spcPct val="0"/>
            </a:spcBef>
            <a:spcAft>
              <a:spcPct val="35000"/>
            </a:spcAft>
            <a:buNone/>
          </a:pPr>
          <a:r>
            <a:rPr lang="cs-CZ" sz="2900" i="1" kern="1200"/>
            <a:t>Provedu pokus s vodou.</a:t>
          </a:r>
          <a:endParaRPr lang="en-US" sz="2900" kern="1200"/>
        </a:p>
      </dsp:txBody>
      <dsp:txXfrm>
        <a:off x="386815" y="4231005"/>
        <a:ext cx="4746778"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E2705-81CF-4EDA-9A4F-6E839F16518A}" type="datetimeFigureOut">
              <a:rPr lang="cs-CZ" smtClean="0"/>
              <a:t>22.10.2023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DD731-5E40-4D02-8A56-B0FD585200FE}" type="slidenum">
              <a:rPr lang="cs-CZ" smtClean="0"/>
              <a:t>‹#›</a:t>
            </a:fld>
            <a:endParaRPr lang="cs-CZ"/>
          </a:p>
        </p:txBody>
      </p:sp>
    </p:spTree>
    <p:extLst>
      <p:ext uri="{BB962C8B-B14F-4D97-AF65-F5344CB8AC3E}">
        <p14:creationId xmlns:p14="http://schemas.microsoft.com/office/powerpoint/2010/main" val="390284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348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0FFAA5-16C9-4359-8809-82781FCEC916}" type="slidenum">
              <a:rPr lang="cs-CZ" altLang="cs-CZ" sz="1200"/>
              <a:pPr eaLnBrk="1" hangingPunct="1"/>
              <a:t>42</a:t>
            </a:fld>
            <a:endParaRPr lang="cs-CZ" altLang="cs-CZ" sz="1200"/>
          </a:p>
        </p:txBody>
      </p:sp>
    </p:spTree>
    <p:extLst>
      <p:ext uri="{BB962C8B-B14F-4D97-AF65-F5344CB8AC3E}">
        <p14:creationId xmlns:p14="http://schemas.microsoft.com/office/powerpoint/2010/main" val="340691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BC4B079-D627-4248-94BB-EBE3CD5D9429}" type="datetimeFigureOut">
              <a:rPr lang="cs-CZ" smtClean="0"/>
              <a:t>22.10.2023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240254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C4B079-D627-4248-94BB-EBE3CD5D9429}" type="datetimeFigureOut">
              <a:rPr lang="cs-CZ" smtClean="0"/>
              <a:t>22.10.2023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220849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C4B079-D627-4248-94BB-EBE3CD5D9429}" type="datetimeFigureOut">
              <a:rPr lang="cs-CZ" smtClean="0"/>
              <a:t>22.10.2023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374827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219200" y="277813"/>
            <a:ext cx="103632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1219200" y="1600201"/>
            <a:ext cx="10363200" cy="4530725"/>
          </a:xfrm>
        </p:spPr>
        <p:txBody>
          <a:bodyPr/>
          <a:lstStyle/>
          <a:p>
            <a:pPr lvl="0"/>
            <a:endParaRPr lang="cs-CZ" noProof="0"/>
          </a:p>
        </p:txBody>
      </p:sp>
      <p:sp>
        <p:nvSpPr>
          <p:cNvPr id="4" name="Rectangle 9"/>
          <p:cNvSpPr>
            <a:spLocks noGrp="1" noChangeArrowheads="1"/>
          </p:cNvSpPr>
          <p:nvPr>
            <p:ph type="dt" sz="half" idx="10"/>
          </p:nvPr>
        </p:nvSpPr>
        <p:spPr>
          <a:ln/>
        </p:spPr>
        <p:txBody>
          <a:bodyPr/>
          <a:lstStyle>
            <a:lvl1pPr>
              <a:defRPr/>
            </a:lvl1pPr>
          </a:lstStyle>
          <a:p>
            <a:pPr>
              <a:defRPr/>
            </a:pPr>
            <a:endParaRPr lang="cs-CZ"/>
          </a:p>
        </p:txBody>
      </p:sp>
      <p:sp>
        <p:nvSpPr>
          <p:cNvPr id="5" name="Rectangle 10"/>
          <p:cNvSpPr>
            <a:spLocks noGrp="1" noChangeArrowheads="1"/>
          </p:cNvSpPr>
          <p:nvPr>
            <p:ph type="ftr" sz="quarter" idx="11"/>
          </p:nvPr>
        </p:nvSpPr>
        <p:spPr>
          <a:ln/>
        </p:spPr>
        <p:txBody>
          <a:bodyPr/>
          <a:lstStyle>
            <a:lvl1pPr>
              <a:defRPr/>
            </a:lvl1pPr>
          </a:lstStyle>
          <a:p>
            <a:pPr>
              <a:defRPr/>
            </a:pPr>
            <a:endParaRPr lang="cs-CZ"/>
          </a:p>
        </p:txBody>
      </p:sp>
      <p:sp>
        <p:nvSpPr>
          <p:cNvPr id="6" name="Rectangle 11"/>
          <p:cNvSpPr>
            <a:spLocks noGrp="1" noChangeArrowheads="1"/>
          </p:cNvSpPr>
          <p:nvPr>
            <p:ph type="sldNum" sz="quarter" idx="12"/>
          </p:nvPr>
        </p:nvSpPr>
        <p:spPr>
          <a:ln/>
        </p:spPr>
        <p:txBody>
          <a:bodyPr/>
          <a:lstStyle>
            <a:lvl1pPr>
              <a:defRPr/>
            </a:lvl1pPr>
          </a:lstStyle>
          <a:p>
            <a:pPr>
              <a:defRPr/>
            </a:pPr>
            <a:fld id="{449353E4-BDB4-441E-8599-973849EC5D9D}" type="slidenum">
              <a:rPr lang="cs-CZ" altLang="cs-CZ"/>
              <a:pPr>
                <a:defRPr/>
              </a:pPr>
              <a:t>‹#›</a:t>
            </a:fld>
            <a:endParaRPr lang="cs-CZ" altLang="cs-CZ"/>
          </a:p>
        </p:txBody>
      </p:sp>
    </p:spTree>
    <p:extLst>
      <p:ext uri="{BB962C8B-B14F-4D97-AF65-F5344CB8AC3E}">
        <p14:creationId xmlns:p14="http://schemas.microsoft.com/office/powerpoint/2010/main" val="65904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C4B079-D627-4248-94BB-EBE3CD5D9429}" type="datetimeFigureOut">
              <a:rPr lang="cs-CZ" smtClean="0"/>
              <a:t>22.10.2023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399793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BC4B079-D627-4248-94BB-EBE3CD5D9429}" type="datetimeFigureOut">
              <a:rPr lang="cs-CZ" smtClean="0"/>
              <a:t>22.10.2023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182906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BC4B079-D627-4248-94BB-EBE3CD5D9429}" type="datetimeFigureOut">
              <a:rPr lang="cs-CZ" smtClean="0"/>
              <a:t>22.10.2023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59842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BC4B079-D627-4248-94BB-EBE3CD5D9429}" type="datetimeFigureOut">
              <a:rPr lang="cs-CZ" smtClean="0"/>
              <a:t>22.10.2023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415536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BC4B079-D627-4248-94BB-EBE3CD5D9429}" type="datetimeFigureOut">
              <a:rPr lang="cs-CZ" smtClean="0"/>
              <a:t>22.10.2023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365298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BC4B079-D627-4248-94BB-EBE3CD5D9429}" type="datetimeFigureOut">
              <a:rPr lang="cs-CZ" smtClean="0"/>
              <a:t>22.10.2023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209199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BC4B079-D627-4248-94BB-EBE3CD5D9429}" type="datetimeFigureOut">
              <a:rPr lang="cs-CZ" smtClean="0"/>
              <a:t>22.10.2023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407256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BC4B079-D627-4248-94BB-EBE3CD5D9429}" type="datetimeFigureOut">
              <a:rPr lang="cs-CZ" smtClean="0"/>
              <a:t>22.10.2023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6B8D1D2-12CC-45E3-BD7D-08C7A1E8AC7C}" type="slidenum">
              <a:rPr lang="cs-CZ" smtClean="0"/>
              <a:t>‹#›</a:t>
            </a:fld>
            <a:endParaRPr lang="cs-CZ"/>
          </a:p>
        </p:txBody>
      </p:sp>
    </p:spTree>
    <p:extLst>
      <p:ext uri="{BB962C8B-B14F-4D97-AF65-F5344CB8AC3E}">
        <p14:creationId xmlns:p14="http://schemas.microsoft.com/office/powerpoint/2010/main" val="358327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4B079-D627-4248-94BB-EBE3CD5D9429}" type="datetimeFigureOut">
              <a:rPr lang="cs-CZ" smtClean="0"/>
              <a:t>22.10.2023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8D1D2-12CC-45E3-BD7D-08C7A1E8AC7C}" type="slidenum">
              <a:rPr lang="cs-CZ" smtClean="0"/>
              <a:t>‹#›</a:t>
            </a:fld>
            <a:endParaRPr lang="cs-CZ"/>
          </a:p>
        </p:txBody>
      </p:sp>
    </p:spTree>
    <p:extLst>
      <p:ext uri="{BB962C8B-B14F-4D97-AF65-F5344CB8AC3E}">
        <p14:creationId xmlns:p14="http://schemas.microsoft.com/office/powerpoint/2010/main" val="3634604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inapadnik.blogspot.com/2010/11/proc-nejet-na-skolu-v-prirode.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hyperlink" Target="https://pedagogika.skolni.eu/pedagogika/didaktika/taxonom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edagogika.skolni.eu/pedagogika/didaktika/taxonomie/" TargetMode="External"/><Relationship Id="rId2" Type="http://schemas.openxmlformats.org/officeDocument/2006/relationships/hyperlink" Target="https://is.muni.cz/el/1421/jaro2008/UZB003/um/4429574/Vyukove_cile_I.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sv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player.cz/46594698-Anotace-material-je-urcen-k-vyuce-prirodopisu-v-8-rocniku-zs-seznamuje-zaky-se-zakladnimi-pojmy-a-informacemi-o-stavbe-a-funkci-dychaci-soustavy.html" TargetMode="External"/><Relationship Id="rId2" Type="http://schemas.openxmlformats.org/officeDocument/2006/relationships/hyperlink" Target="https://docplayer.cz/28867834-Ivana-pelikanova-a-kol-prirodopis-8-ucebnice-pro-zakladni-skoly-a-viceleta-gymnazia.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hyperlink" Target="https://fb.watch/gOn37d0oM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eskaskola.cz/2019/12/petra-dockalova-spoluprace-spolecne.html"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F6A2C97-2F4F-4A47-86E1-E4937033F2D8}"/>
              </a:ext>
            </a:extLst>
          </p:cNvPr>
          <p:cNvSpPr>
            <a:spLocks noGrp="1"/>
          </p:cNvSpPr>
          <p:nvPr>
            <p:ph type="title"/>
          </p:nvPr>
        </p:nvSpPr>
        <p:spPr>
          <a:xfrm>
            <a:off x="524257" y="548640"/>
            <a:ext cx="4250861" cy="5431536"/>
          </a:xfrm>
        </p:spPr>
        <p:txBody>
          <a:bodyPr>
            <a:normAutofit/>
          </a:bodyPr>
          <a:lstStyle/>
          <a:p>
            <a:pPr algn="ctr"/>
            <a:r>
              <a:rPr lang="en-US" b="1" kern="1200" dirty="0" err="1">
                <a:latin typeface="+mj-lt"/>
                <a:ea typeface="+mj-ea"/>
                <a:cs typeface="+mj-cs"/>
              </a:rPr>
              <a:t>Kurikulární</a:t>
            </a:r>
            <a:r>
              <a:rPr lang="en-US" b="1" kern="1200" dirty="0">
                <a:latin typeface="+mj-lt"/>
                <a:ea typeface="+mj-ea"/>
                <a:cs typeface="+mj-cs"/>
              </a:rPr>
              <a:t> </a:t>
            </a:r>
            <a:r>
              <a:rPr lang="en-US" b="1" kern="1200" dirty="0" err="1">
                <a:latin typeface="+mj-lt"/>
                <a:ea typeface="+mj-ea"/>
                <a:cs typeface="+mj-cs"/>
              </a:rPr>
              <a:t>činnosti</a:t>
            </a:r>
            <a:r>
              <a:rPr lang="en-US" b="1" kern="1200" dirty="0">
                <a:latin typeface="+mj-lt"/>
                <a:ea typeface="+mj-ea"/>
                <a:cs typeface="+mj-cs"/>
              </a:rPr>
              <a:t> </a:t>
            </a:r>
            <a:r>
              <a:rPr lang="en-US" b="1" kern="1200" dirty="0" err="1">
                <a:latin typeface="+mj-lt"/>
                <a:ea typeface="+mj-ea"/>
                <a:cs typeface="+mj-cs"/>
              </a:rPr>
              <a:t>učitele</a:t>
            </a:r>
            <a:br>
              <a:rPr lang="cs-CZ" kern="1200" dirty="0">
                <a:latin typeface="+mj-lt"/>
                <a:ea typeface="+mj-ea"/>
                <a:cs typeface="+mj-cs"/>
              </a:rPr>
            </a:br>
            <a:br>
              <a:rPr lang="cs-CZ" kern="1200" dirty="0">
                <a:latin typeface="+mj-lt"/>
                <a:ea typeface="+mj-ea"/>
                <a:cs typeface="+mj-cs"/>
              </a:rPr>
            </a:br>
            <a:r>
              <a:rPr lang="cs-CZ" b="1" kern="1200" dirty="0">
                <a:latin typeface="+mj-lt"/>
                <a:ea typeface="+mj-ea"/>
                <a:cs typeface="+mj-cs"/>
              </a:rPr>
              <a:t> </a:t>
            </a:r>
            <a:endParaRPr lang="cs-CZ" sz="3200" b="1" dirty="0"/>
          </a:p>
        </p:txBody>
      </p:sp>
      <p:sp>
        <p:nvSpPr>
          <p:cNvPr id="4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Zástupný obsah 2">
            <a:extLst>
              <a:ext uri="{FF2B5EF4-FFF2-40B4-BE49-F238E27FC236}">
                <a16:creationId xmlns:a16="http://schemas.microsoft.com/office/drawing/2014/main" id="{B3A3D37E-8454-4C16-9C37-55834C8ACEA2}"/>
              </a:ext>
            </a:extLst>
          </p:cNvPr>
          <p:cNvSpPr>
            <a:spLocks noGrp="1"/>
          </p:cNvSpPr>
          <p:nvPr>
            <p:ph idx="1"/>
          </p:nvPr>
        </p:nvSpPr>
        <p:spPr>
          <a:xfrm>
            <a:off x="5126418" y="552091"/>
            <a:ext cx="6224335" cy="5431536"/>
          </a:xfrm>
        </p:spPr>
        <p:txBody>
          <a:bodyPr anchor="ctr">
            <a:normAutofit/>
          </a:bodyPr>
          <a:lstStyle/>
          <a:p>
            <a:endParaRPr lang="cs-CZ" sz="2200" dirty="0"/>
          </a:p>
          <a:p>
            <a:pPr marL="0" indent="0">
              <a:buNone/>
            </a:pPr>
            <a:br>
              <a:rPr lang="cs-CZ" sz="2200" b="1" dirty="0"/>
            </a:br>
            <a:br>
              <a:rPr lang="en-US" sz="2200" b="1" kern="1200" dirty="0">
                <a:latin typeface="+mj-lt"/>
                <a:ea typeface="+mj-ea"/>
                <a:cs typeface="+mj-cs"/>
              </a:rPr>
            </a:br>
            <a:r>
              <a:rPr lang="cs-CZ" sz="4000" kern="1200" dirty="0">
                <a:ea typeface="+mj-ea"/>
                <a:cs typeface="+mj-cs"/>
              </a:rPr>
              <a:t>Od didaktické analýzy </a:t>
            </a:r>
            <a:r>
              <a:rPr lang="en-US" sz="4000" kern="1200" dirty="0">
                <a:ea typeface="+mj-ea"/>
                <a:cs typeface="+mj-cs"/>
              </a:rPr>
              <a:t>učiva</a:t>
            </a:r>
            <a:r>
              <a:rPr lang="cs-CZ" sz="4000" kern="1200" dirty="0">
                <a:ea typeface="+mj-ea"/>
                <a:cs typeface="+mj-cs"/>
              </a:rPr>
              <a:t> k výukovým strategiím</a:t>
            </a:r>
            <a:endParaRPr lang="cs-CZ" sz="3600" dirty="0">
              <a:latin typeface="+mj-lt"/>
              <a:ea typeface="+mj-ea"/>
              <a:cs typeface="+mj-cs"/>
            </a:endParaRPr>
          </a:p>
          <a:p>
            <a:pPr marL="0" indent="0">
              <a:buNone/>
            </a:pPr>
            <a:endParaRPr lang="cs-CZ" sz="3600" dirty="0">
              <a:latin typeface="+mj-lt"/>
              <a:ea typeface="+mj-ea"/>
              <a:cs typeface="+mj-cs"/>
            </a:endParaRPr>
          </a:p>
          <a:p>
            <a:pPr marL="0" indent="0">
              <a:buNone/>
            </a:pPr>
            <a:r>
              <a:rPr lang="cs-CZ" sz="3600" dirty="0">
                <a:latin typeface="+mj-lt"/>
                <a:ea typeface="+mj-ea"/>
                <a:cs typeface="+mj-cs"/>
              </a:rPr>
              <a:t>ŠP CŽV 2023</a:t>
            </a:r>
          </a:p>
          <a:p>
            <a:pPr marL="0" indent="0">
              <a:buNone/>
            </a:pPr>
            <a:endParaRPr lang="cs-CZ" sz="3600" dirty="0">
              <a:latin typeface="+mj-lt"/>
              <a:ea typeface="+mj-ea"/>
              <a:cs typeface="+mj-cs"/>
            </a:endParaRPr>
          </a:p>
          <a:p>
            <a:pPr marL="0" indent="0">
              <a:buNone/>
            </a:pPr>
            <a:endParaRPr lang="cs-CZ" sz="2000" dirty="0">
              <a:latin typeface="+mj-lt"/>
              <a:ea typeface="+mj-ea"/>
              <a:cs typeface="+mj-cs"/>
            </a:endParaRPr>
          </a:p>
          <a:p>
            <a:pPr marL="0" indent="0">
              <a:buNone/>
            </a:pPr>
            <a:r>
              <a:rPr lang="cs-CZ" sz="2000" i="1" dirty="0">
                <a:latin typeface="+mj-lt"/>
                <a:ea typeface="+mj-ea"/>
                <a:cs typeface="+mj-cs"/>
              </a:rPr>
              <a:t>201023                                                                                   HH</a:t>
            </a:r>
            <a:endParaRPr lang="cs-CZ" sz="2000" i="1" dirty="0"/>
          </a:p>
        </p:txBody>
      </p:sp>
      <p:pic>
        <p:nvPicPr>
          <p:cNvPr id="5" name="Obrázek 4">
            <a:extLst>
              <a:ext uri="{FF2B5EF4-FFF2-40B4-BE49-F238E27FC236}">
                <a16:creationId xmlns:a16="http://schemas.microsoft.com/office/drawing/2014/main" id="{27C43F80-49D5-AE82-BA66-3F944DF6BC4D}"/>
              </a:ext>
            </a:extLst>
          </p:cNvPr>
          <p:cNvPicPr>
            <a:picLocks noChangeAspect="1"/>
          </p:cNvPicPr>
          <p:nvPr/>
        </p:nvPicPr>
        <p:blipFill>
          <a:blip r:embed="rId2"/>
          <a:stretch>
            <a:fillRect/>
          </a:stretch>
        </p:blipFill>
        <p:spPr>
          <a:xfrm>
            <a:off x="10149872" y="4776619"/>
            <a:ext cx="1200881" cy="560152"/>
          </a:xfrm>
          <a:prstGeom prst="rect">
            <a:avLst/>
          </a:prstGeom>
        </p:spPr>
      </p:pic>
    </p:spTree>
    <p:extLst>
      <p:ext uri="{BB962C8B-B14F-4D97-AF65-F5344CB8AC3E}">
        <p14:creationId xmlns:p14="http://schemas.microsoft.com/office/powerpoint/2010/main" val="174208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1" y="1"/>
            <a:ext cx="3864635" cy="6858000"/>
          </a:xfrm>
          <a:solidFill>
            <a:schemeClr val="accent2">
              <a:lumMod val="20000"/>
              <a:lumOff val="80000"/>
            </a:schemeClr>
          </a:solidFill>
        </p:spPr>
        <p:txBody>
          <a:bodyPr anchor="t">
            <a:normAutofit/>
          </a:bodyPr>
          <a:lstStyle/>
          <a:p>
            <a:pPr algn="ctr"/>
            <a:br>
              <a:rPr lang="cs-CZ" sz="3600" b="1" dirty="0"/>
            </a:br>
            <a:br>
              <a:rPr lang="cs-CZ" sz="3600" b="1" dirty="0"/>
            </a:br>
            <a:br>
              <a:rPr lang="cs-CZ" sz="3600" b="1" dirty="0"/>
            </a:br>
            <a:br>
              <a:rPr lang="cs-CZ" sz="3600" b="1" dirty="0"/>
            </a:br>
            <a:r>
              <a:rPr lang="cs-CZ" sz="3600" b="1" dirty="0"/>
              <a:t>Didaktická analýza učiva = projektová a hodnotící činnost</a:t>
            </a:r>
            <a:r>
              <a:rPr lang="cs-CZ" sz="3600" dirty="0"/>
              <a:t> </a:t>
            </a:r>
            <a:r>
              <a:rPr lang="cs-CZ" sz="3600" b="1" dirty="0"/>
              <a:t>učitele</a:t>
            </a:r>
            <a:r>
              <a:rPr lang="cs-CZ" sz="3600" dirty="0"/>
              <a:t>, který zvažuje, zda se v </a:t>
            </a:r>
            <a:r>
              <a:rPr lang="cs-CZ" sz="3600" b="1" dirty="0"/>
              <a:t>konkrétním učivu </a:t>
            </a:r>
            <a:r>
              <a:rPr lang="cs-CZ" sz="3600" dirty="0"/>
              <a:t>jedná o:</a:t>
            </a:r>
          </a:p>
        </p:txBody>
      </p:sp>
      <p:sp>
        <p:nvSpPr>
          <p:cNvPr id="80" name="Zástupný symbol pro obsah 2"/>
          <p:cNvSpPr>
            <a:spLocks noGrp="1"/>
          </p:cNvSpPr>
          <p:nvPr>
            <p:ph idx="1"/>
          </p:nvPr>
        </p:nvSpPr>
        <p:spPr>
          <a:xfrm>
            <a:off x="4330719" y="641615"/>
            <a:ext cx="7289799" cy="5533496"/>
          </a:xfrm>
        </p:spPr>
        <p:txBody>
          <a:bodyPr anchor="ctr">
            <a:normAutofit/>
          </a:bodyPr>
          <a:lstStyle/>
          <a:p>
            <a:pPr marL="0" indent="0">
              <a:buNone/>
            </a:pPr>
            <a:r>
              <a:rPr lang="cs-CZ" sz="2600" dirty="0"/>
              <a:t> </a:t>
            </a:r>
          </a:p>
          <a:p>
            <a:pPr>
              <a:buNone/>
            </a:pPr>
            <a:r>
              <a:rPr lang="cs-CZ" sz="2600" dirty="0"/>
              <a:t> </a:t>
            </a:r>
            <a:r>
              <a:rPr lang="cs-CZ" sz="2600" dirty="0">
                <a:sym typeface="Symbol"/>
              </a:rPr>
              <a:t>    </a:t>
            </a:r>
            <a:r>
              <a:rPr lang="cs-CZ" sz="2600" dirty="0"/>
              <a:t>    </a:t>
            </a:r>
            <a:r>
              <a:rPr lang="cs-CZ" sz="2600" b="1" dirty="0">
                <a:latin typeface="+mj-lt"/>
              </a:rPr>
              <a:t>poznatky</a:t>
            </a:r>
            <a:r>
              <a:rPr lang="cs-CZ" sz="2600" dirty="0">
                <a:latin typeface="+mj-lt"/>
              </a:rPr>
              <a:t> (definice, data, poučky, zákony, pravidla, reálie)- osvojením se vytvoří </a:t>
            </a:r>
            <a:r>
              <a:rPr lang="cs-CZ" sz="2600" b="1" dirty="0">
                <a:latin typeface="+mj-lt"/>
              </a:rPr>
              <a:t>vědomosti</a:t>
            </a:r>
            <a:r>
              <a:rPr lang="cs-CZ" sz="2600" dirty="0">
                <a:latin typeface="+mj-lt"/>
              </a:rPr>
              <a:t>;</a:t>
            </a:r>
          </a:p>
          <a:p>
            <a:pPr>
              <a:buNone/>
            </a:pPr>
            <a:r>
              <a:rPr lang="cs-CZ" sz="2600" dirty="0">
                <a:latin typeface="+mj-lt"/>
              </a:rPr>
              <a:t> </a:t>
            </a:r>
            <a:r>
              <a:rPr lang="cs-CZ" sz="1800" dirty="0">
                <a:solidFill>
                  <a:srgbClr val="00000A"/>
                </a:solidFill>
                <a:effectLst/>
                <a:latin typeface="Calibri" panose="020F0502020204030204" pitchFamily="34" charset="0"/>
                <a:ea typeface="Droid Sans Fallback"/>
              </a:rPr>
              <a:t>„soustava faktů a pojmů, teorií a komplexních poznatkových struktur, které si jedinec osvojil prostřednictvím škol...“ (Průcha, Walterová, Mareš 2003 s. 270). </a:t>
            </a:r>
            <a:endParaRPr lang="cs-CZ" sz="2600" dirty="0">
              <a:latin typeface="+mj-lt"/>
            </a:endParaRPr>
          </a:p>
          <a:p>
            <a:pPr>
              <a:buNone/>
            </a:pPr>
            <a:r>
              <a:rPr lang="cs-CZ" sz="2600" dirty="0">
                <a:latin typeface="+mj-lt"/>
                <a:sym typeface="Symbol"/>
              </a:rPr>
              <a:t>      </a:t>
            </a:r>
            <a:r>
              <a:rPr lang="cs-CZ" sz="2600" dirty="0">
                <a:latin typeface="+mj-lt"/>
              </a:rPr>
              <a:t>    </a:t>
            </a:r>
            <a:r>
              <a:rPr lang="cs-CZ" sz="2600" b="1" dirty="0">
                <a:latin typeface="+mj-lt"/>
              </a:rPr>
              <a:t>činnosti </a:t>
            </a:r>
            <a:r>
              <a:rPr lang="cs-CZ" sz="2600" dirty="0">
                <a:latin typeface="+mj-lt"/>
              </a:rPr>
              <a:t>(aktivity, cvičení, trénink, výkony) - opakovaným prováděním - </a:t>
            </a:r>
            <a:r>
              <a:rPr lang="cs-CZ" sz="2600" b="1" dirty="0">
                <a:latin typeface="+mj-lt"/>
              </a:rPr>
              <a:t>dovednosti </a:t>
            </a:r>
            <a:r>
              <a:rPr lang="cs-CZ" sz="2600" dirty="0">
                <a:latin typeface="+mj-lt"/>
              </a:rPr>
              <a:t>v intelektuální, motorické nebo psychomotorické úrovni žáka, příp. i zautomatizovaných struktur, tj. </a:t>
            </a:r>
            <a:r>
              <a:rPr lang="cs-CZ" sz="2600" b="1" dirty="0">
                <a:latin typeface="+mj-lt"/>
              </a:rPr>
              <a:t>návyků;</a:t>
            </a:r>
          </a:p>
          <a:p>
            <a:pPr>
              <a:buNone/>
            </a:pPr>
            <a:r>
              <a:rPr lang="cs-CZ" sz="2600" dirty="0">
                <a:latin typeface="+mj-lt"/>
              </a:rPr>
              <a:t> </a:t>
            </a:r>
          </a:p>
          <a:p>
            <a:pPr marL="0" indent="0">
              <a:buNone/>
            </a:pPr>
            <a:endParaRPr lang="cs-CZ" sz="2600" dirty="0"/>
          </a:p>
          <a:p>
            <a:endParaRPr lang="cs-CZ"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2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a:xfrm>
            <a:off x="782907" y="895731"/>
            <a:ext cx="4525472" cy="5205498"/>
          </a:xfrm>
          <a:solidFill>
            <a:schemeClr val="accent2">
              <a:lumMod val="20000"/>
              <a:lumOff val="80000"/>
            </a:schemeClr>
          </a:solidFill>
        </p:spPr>
        <p:txBody>
          <a:bodyPr anchor="ctr">
            <a:normAutofit fontScale="90000"/>
          </a:bodyPr>
          <a:lstStyle/>
          <a:p>
            <a:pPr algn="ctr"/>
            <a:br>
              <a:rPr lang="cs-CZ" sz="4400" b="1" dirty="0"/>
            </a:br>
            <a:br>
              <a:rPr lang="cs-CZ" sz="4400" b="1" dirty="0"/>
            </a:br>
            <a:br>
              <a:rPr lang="cs-CZ" sz="4400" b="1" dirty="0"/>
            </a:br>
            <a:br>
              <a:rPr lang="cs-CZ" sz="4400" b="1" dirty="0"/>
            </a:br>
            <a:r>
              <a:rPr lang="cs-CZ" sz="4400" b="1" dirty="0"/>
              <a:t>Didaktická analýza učiva = projektová a hodnotící činnost</a:t>
            </a:r>
            <a:r>
              <a:rPr lang="cs-CZ" sz="4400" dirty="0"/>
              <a:t> </a:t>
            </a:r>
            <a:r>
              <a:rPr lang="cs-CZ" sz="4400" b="1" dirty="0"/>
              <a:t>učitele</a:t>
            </a:r>
            <a:r>
              <a:rPr lang="cs-CZ" sz="4400" dirty="0"/>
              <a:t>, který zvažuje, zda se v </a:t>
            </a:r>
            <a:r>
              <a:rPr lang="cs-CZ" sz="4400" b="1" dirty="0"/>
              <a:t>konkrétním učivu </a:t>
            </a:r>
            <a:r>
              <a:rPr lang="cs-CZ" sz="4400" dirty="0"/>
              <a:t>jedná o:</a:t>
            </a:r>
            <a:br>
              <a:rPr lang="cs-CZ" b="1" dirty="0"/>
            </a:br>
            <a:br>
              <a:rPr lang="cs-CZ" sz="3600" b="1" dirty="0"/>
            </a:br>
            <a:br>
              <a:rPr lang="cs-CZ" sz="3600" b="1" dirty="0"/>
            </a:br>
            <a:br>
              <a:rPr lang="cs-CZ" sz="3600" b="1" dirty="0"/>
            </a:br>
            <a:br>
              <a:rPr lang="cs-CZ" sz="3600" b="1" dirty="0"/>
            </a:br>
            <a:r>
              <a:rPr lang="cs-CZ" sz="3600" dirty="0"/>
              <a:t> </a:t>
            </a:r>
          </a:p>
        </p:txBody>
      </p:sp>
      <p:grpSp>
        <p:nvGrpSpPr>
          <p:cNvPr id="167" name="Group 16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6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symbol pro obsah 2"/>
          <p:cNvSpPr>
            <a:spLocks noGrp="1"/>
          </p:cNvSpPr>
          <p:nvPr>
            <p:ph idx="1"/>
          </p:nvPr>
        </p:nvSpPr>
        <p:spPr>
          <a:xfrm>
            <a:off x="5912693" y="1188719"/>
            <a:ext cx="5561320" cy="4804465"/>
          </a:xfrm>
        </p:spPr>
        <p:txBody>
          <a:bodyPr anchor="ctr">
            <a:normAutofit fontScale="92500" lnSpcReduction="20000"/>
          </a:bodyPr>
          <a:lstStyle/>
          <a:p>
            <a:pPr>
              <a:buNone/>
            </a:pPr>
            <a:r>
              <a:rPr lang="cs-CZ" sz="2600" dirty="0">
                <a:sym typeface="Symbol"/>
              </a:rPr>
              <a:t>     </a:t>
            </a:r>
            <a:r>
              <a:rPr lang="cs-CZ" sz="2600" dirty="0"/>
              <a:t>    </a:t>
            </a:r>
            <a:r>
              <a:rPr lang="cs-CZ" sz="2600" b="1" dirty="0"/>
              <a:t>logické operace </a:t>
            </a:r>
            <a:r>
              <a:rPr lang="cs-CZ" sz="2600" dirty="0"/>
              <a:t>a myšlenkové pochody</a:t>
            </a:r>
            <a:r>
              <a:rPr lang="cs-CZ" sz="2600" b="1" dirty="0"/>
              <a:t> </a:t>
            </a:r>
            <a:r>
              <a:rPr lang="cs-CZ" sz="2600" dirty="0"/>
              <a:t>a postupy k pochopení nového učiva a jeho souvislostí; </a:t>
            </a:r>
            <a:r>
              <a:rPr lang="cs-CZ" sz="2600" b="1" dirty="0"/>
              <a:t>formativní význam, </a:t>
            </a:r>
            <a:r>
              <a:rPr lang="cs-CZ" sz="2600" dirty="0"/>
              <a:t>učí </a:t>
            </a:r>
            <a:r>
              <a:rPr lang="cs-CZ" sz="2600" b="1" dirty="0"/>
              <a:t>myslet</a:t>
            </a:r>
            <a:r>
              <a:rPr lang="cs-CZ" sz="2600" dirty="0"/>
              <a:t> a </a:t>
            </a:r>
            <a:r>
              <a:rPr lang="cs-CZ" sz="2600" b="1" dirty="0"/>
              <a:t>hledat</a:t>
            </a:r>
            <a:r>
              <a:rPr lang="cs-CZ" sz="2600" dirty="0"/>
              <a:t> řešení a postupy; </a:t>
            </a:r>
          </a:p>
          <a:p>
            <a:pPr>
              <a:buNone/>
            </a:pPr>
            <a:r>
              <a:rPr lang="cs-CZ" sz="2600" dirty="0">
                <a:sym typeface="Symbol"/>
              </a:rPr>
              <a:t>    </a:t>
            </a:r>
            <a:r>
              <a:rPr lang="cs-CZ" sz="2600" dirty="0"/>
              <a:t>    </a:t>
            </a:r>
            <a:r>
              <a:rPr lang="cs-CZ" sz="2600" b="1" dirty="0"/>
              <a:t>výchovné momenty,</a:t>
            </a:r>
            <a:r>
              <a:rPr lang="cs-CZ" sz="2600" dirty="0"/>
              <a:t> obohacující a rozvíjející </a:t>
            </a:r>
            <a:r>
              <a:rPr lang="cs-CZ" sz="2600" b="1" dirty="0"/>
              <a:t>emotivní sféru </a:t>
            </a:r>
            <a:r>
              <a:rPr lang="cs-CZ" sz="2600" dirty="0"/>
              <a:t>člověka, prožívání citů a emocí, estetických vjemů a prožitků;</a:t>
            </a:r>
          </a:p>
          <a:p>
            <a:pPr>
              <a:buNone/>
            </a:pPr>
            <a:r>
              <a:rPr lang="cs-CZ" sz="2600" dirty="0">
                <a:sym typeface="Symbol"/>
              </a:rPr>
              <a:t>    </a:t>
            </a:r>
            <a:r>
              <a:rPr lang="cs-CZ" sz="2600" dirty="0"/>
              <a:t>    </a:t>
            </a:r>
            <a:r>
              <a:rPr lang="cs-CZ" sz="2600" b="1" dirty="0"/>
              <a:t>volní prvky </a:t>
            </a:r>
            <a:r>
              <a:rPr lang="cs-CZ" sz="2600" dirty="0"/>
              <a:t>k rozvíjení určité míry snahy, </a:t>
            </a:r>
            <a:r>
              <a:rPr lang="cs-CZ" sz="2600" b="1" dirty="0"/>
              <a:t>vytrvalosti </a:t>
            </a:r>
            <a:r>
              <a:rPr lang="cs-CZ" sz="2600" dirty="0"/>
              <a:t>a</a:t>
            </a:r>
            <a:r>
              <a:rPr lang="cs-CZ" sz="2600" b="1" dirty="0"/>
              <a:t> vůle </a:t>
            </a:r>
            <a:r>
              <a:rPr lang="cs-CZ" sz="2600" dirty="0"/>
              <a:t>k pochopení nového a k překonání překážek.</a:t>
            </a:r>
            <a:r>
              <a:rPr lang="cs-CZ" sz="2600" b="1" dirty="0"/>
              <a:t> </a:t>
            </a:r>
          </a:p>
          <a:p>
            <a:pPr>
              <a:buNone/>
            </a:pPr>
            <a:endParaRPr lang="cs-CZ" sz="2400" b="1" kern="100" dirty="0">
              <a:solidFill>
                <a:srgbClr val="00000A"/>
              </a:solidFill>
              <a:latin typeface="Calibri" panose="020F0502020204030204" pitchFamily="34" charset="0"/>
              <a:ea typeface="Droid Sans Fallback"/>
            </a:endParaRPr>
          </a:p>
          <a:p>
            <a:pPr>
              <a:buNone/>
            </a:pPr>
            <a:r>
              <a:rPr lang="cs-CZ" sz="2400" kern="100" dirty="0">
                <a:solidFill>
                  <a:srgbClr val="00000A"/>
                </a:solidFill>
                <a:latin typeface="Calibri" panose="020F0502020204030204" pitchFamily="34" charset="0"/>
                <a:ea typeface="Droid Sans Fallback"/>
              </a:rPr>
              <a:t>U</a:t>
            </a:r>
            <a:r>
              <a:rPr lang="cs-CZ" sz="2400" kern="100" dirty="0">
                <a:solidFill>
                  <a:srgbClr val="00000A"/>
                </a:solidFill>
                <a:effectLst/>
                <a:latin typeface="Calibri" panose="020F0502020204030204" pitchFamily="34" charset="0"/>
                <a:ea typeface="Droid Sans Fallback"/>
              </a:rPr>
              <a:t>čivo má tři složky</a:t>
            </a:r>
            <a:r>
              <a:rPr lang="cs-CZ" sz="2400" b="1" kern="100" dirty="0">
                <a:solidFill>
                  <a:srgbClr val="00000A"/>
                </a:solidFill>
                <a:effectLst/>
                <a:latin typeface="Calibri" panose="020F0502020204030204" pitchFamily="34" charset="0"/>
                <a:ea typeface="Droid Sans Fallback"/>
              </a:rPr>
              <a:t>: - vědomosti - dovednosti - hodnotovou orientaci</a:t>
            </a:r>
            <a:r>
              <a:rPr lang="cs-CZ" sz="2400" kern="100" dirty="0">
                <a:solidFill>
                  <a:srgbClr val="00000A"/>
                </a:solidFill>
                <a:effectLst/>
                <a:latin typeface="Calibri" panose="020F0502020204030204" pitchFamily="34" charset="0"/>
                <a:ea typeface="Droid Sans Fallback"/>
              </a:rPr>
              <a:t> (Kalhous, Obst 2009 s. 126)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23731" y="381000"/>
            <a:ext cx="10123714" cy="1444625"/>
          </a:xfrm>
          <a:solidFill>
            <a:schemeClr val="accent2">
              <a:lumMod val="60000"/>
              <a:lumOff val="40000"/>
            </a:schemeClr>
          </a:solidFill>
        </p:spPr>
        <p:txBody>
          <a:bodyPr>
            <a:normAutofit/>
          </a:bodyPr>
          <a:lstStyle/>
          <a:p>
            <a:pPr marL="838200" indent="-838200"/>
            <a:r>
              <a:rPr lang="cs-CZ" altLang="cs-CZ" sz="2900" b="1" dirty="0"/>
              <a:t>1. </a:t>
            </a:r>
            <a:r>
              <a:rPr lang="cs-CZ" altLang="cs-CZ" sz="3600" b="1" dirty="0"/>
              <a:t>Pojmová analýza = analýza stěžejních</a:t>
            </a:r>
            <a:br>
              <a:rPr lang="cs-CZ" altLang="cs-CZ" sz="3600" b="1" dirty="0"/>
            </a:br>
            <a:r>
              <a:rPr lang="cs-CZ" altLang="cs-CZ" sz="3600" b="1" dirty="0"/>
              <a:t>pojmů v tématu a vztahů mezi nimi </a:t>
            </a:r>
          </a:p>
        </p:txBody>
      </p:sp>
      <p:sp>
        <p:nvSpPr>
          <p:cNvPr id="1843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latin typeface="+mj-lt"/>
              </a:rPr>
              <a:t>Nástroje</a:t>
            </a:r>
            <a:r>
              <a:rPr lang="cs-CZ" altLang="cs-CZ" dirty="0">
                <a:latin typeface="+mj-lt"/>
              </a:rPr>
              <a:t>:</a:t>
            </a:r>
          </a:p>
          <a:p>
            <a:pPr eaLnBrk="1" hangingPunct="1"/>
            <a:r>
              <a:rPr lang="cs-CZ" altLang="cs-CZ" dirty="0">
                <a:latin typeface="+mj-lt"/>
              </a:rPr>
              <a:t> pojmová mapa</a:t>
            </a:r>
          </a:p>
          <a:p>
            <a:pPr eaLnBrk="1" hangingPunct="1"/>
            <a:r>
              <a:rPr lang="cs-CZ" altLang="cs-CZ" dirty="0">
                <a:latin typeface="+mj-lt"/>
              </a:rPr>
              <a:t> analýza struktury učiva – 3 kategorie:</a:t>
            </a:r>
          </a:p>
          <a:p>
            <a:pPr marL="0" indent="0" eaLnBrk="1" hangingPunct="1">
              <a:buNone/>
            </a:pPr>
            <a:endParaRPr lang="cs-CZ" altLang="cs-CZ" dirty="0">
              <a:latin typeface="+mj-lt"/>
            </a:endParaRPr>
          </a:p>
          <a:p>
            <a:pPr marL="514350" indent="-514350" eaLnBrk="1" hangingPunct="1">
              <a:buFont typeface="+mj-lt"/>
              <a:buAutoNum type="arabicPeriod"/>
            </a:pPr>
            <a:r>
              <a:rPr lang="cs-CZ" altLang="cs-CZ" sz="3200" i="1" dirty="0">
                <a:latin typeface="+mj-lt"/>
              </a:rPr>
              <a:t>fakta</a:t>
            </a:r>
          </a:p>
          <a:p>
            <a:pPr marL="514350" indent="-514350" eaLnBrk="1" hangingPunct="1">
              <a:buFont typeface="+mj-lt"/>
              <a:buAutoNum type="arabicPeriod"/>
            </a:pPr>
            <a:r>
              <a:rPr lang="cs-CZ" altLang="cs-CZ" sz="3200" i="1" dirty="0">
                <a:latin typeface="+mj-lt"/>
              </a:rPr>
              <a:t>pojmy</a:t>
            </a:r>
          </a:p>
          <a:p>
            <a:pPr marL="514350" indent="-514350" eaLnBrk="1" hangingPunct="1">
              <a:buFont typeface="+mj-lt"/>
              <a:buAutoNum type="arabicPeriod"/>
            </a:pPr>
            <a:r>
              <a:rPr lang="cs-CZ" altLang="cs-CZ" sz="3200" i="1" dirty="0">
                <a:latin typeface="+mj-lt"/>
              </a:rPr>
              <a:t>generalizace</a:t>
            </a:r>
            <a:r>
              <a:rPr lang="cs-CZ" altLang="cs-CZ" sz="3200" dirty="0">
                <a:latin typeface="+mj-lt"/>
              </a:rPr>
              <a:t>      </a:t>
            </a:r>
          </a:p>
          <a:p>
            <a:pPr eaLnBrk="1" hangingPunct="1"/>
            <a:endParaRPr lang="cs-CZ" altLang="cs-CZ" dirty="0">
              <a:latin typeface="+mj-lt"/>
            </a:endParaRPr>
          </a:p>
        </p:txBody>
      </p:sp>
    </p:spTree>
    <p:extLst>
      <p:ext uri="{BB962C8B-B14F-4D97-AF65-F5344CB8AC3E}">
        <p14:creationId xmlns:p14="http://schemas.microsoft.com/office/powerpoint/2010/main" val="298384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557188"/>
            <a:ext cx="10515600" cy="1133499"/>
          </a:xfrm>
        </p:spPr>
        <p:txBody>
          <a:bodyPr>
            <a:normAutofit/>
          </a:bodyPr>
          <a:lstStyle/>
          <a:p>
            <a:pPr algn="ctr" eaLnBrk="1" hangingPunct="1"/>
            <a:r>
              <a:rPr lang="cs-CZ" altLang="cs-CZ" sz="5200" dirty="0"/>
              <a:t>Struktura učiva</a:t>
            </a:r>
          </a:p>
        </p:txBody>
      </p:sp>
      <p:graphicFrame>
        <p:nvGraphicFramePr>
          <p:cNvPr id="19466" name="Rectangle 3">
            <a:extLst>
              <a:ext uri="{FF2B5EF4-FFF2-40B4-BE49-F238E27FC236}">
                <a16:creationId xmlns:a16="http://schemas.microsoft.com/office/drawing/2014/main" id="{8F8B06C1-EEFC-40CD-B81B-55EA454FB89C}"/>
              </a:ext>
            </a:extLst>
          </p:cNvPr>
          <p:cNvGraphicFramePr/>
          <p:nvPr>
            <p:extLst>
              <p:ext uri="{D42A27DB-BD31-4B8C-83A1-F6EECF244321}">
                <p14:modId xmlns:p14="http://schemas.microsoft.com/office/powerpoint/2010/main" val="4003012553"/>
              </p:ext>
            </p:extLst>
          </p:nvPr>
        </p:nvGraphicFramePr>
        <p:xfrm>
          <a:off x="838200" y="1828800"/>
          <a:ext cx="10515600" cy="395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49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1F2928-ACEB-4E3F-9800-147EAC1642D2}"/>
              </a:ext>
            </a:extLst>
          </p:cNvPr>
          <p:cNvSpPr>
            <a:spLocks noGrp="1"/>
          </p:cNvSpPr>
          <p:nvPr>
            <p:ph type="title"/>
          </p:nvPr>
        </p:nvSpPr>
        <p:spPr>
          <a:xfrm>
            <a:off x="922250" y="1137575"/>
            <a:ext cx="4341126" cy="1458669"/>
          </a:xfrm>
        </p:spPr>
        <p:txBody>
          <a:bodyPr anchor="t">
            <a:normAutofit/>
          </a:bodyPr>
          <a:lstStyle/>
          <a:p>
            <a:r>
              <a:rPr lang="cs-CZ" sz="3300">
                <a:solidFill>
                  <a:schemeClr val="tx2"/>
                </a:solidFill>
              </a:rPr>
              <a:t>O co se jedná při přípravě na výuku?</a:t>
            </a:r>
            <a:br>
              <a:rPr lang="cs-CZ" sz="3300">
                <a:solidFill>
                  <a:schemeClr val="tx2"/>
                </a:solidFill>
              </a:rPr>
            </a:br>
            <a:endParaRPr lang="cs-CZ" sz="3300">
              <a:solidFill>
                <a:schemeClr val="tx2"/>
              </a:solidFill>
            </a:endParaRPr>
          </a:p>
        </p:txBody>
      </p:sp>
      <p:pic>
        <p:nvPicPr>
          <p:cNvPr id="5" name="Obrázek 4" descr="Obsah obrázku kresba, kreslené, skica, klipart&#10;&#10;Popis byl vytvořen automaticky">
            <a:extLst>
              <a:ext uri="{FF2B5EF4-FFF2-40B4-BE49-F238E27FC236}">
                <a16:creationId xmlns:a16="http://schemas.microsoft.com/office/drawing/2014/main" id="{E7D92DF0-4667-F0A3-2E41-1D0DD4E3D4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4" r="-5" b="-5"/>
          <a:stretch/>
        </p:blipFill>
        <p:spPr>
          <a:xfrm>
            <a:off x="1143874" y="2806805"/>
            <a:ext cx="3692013" cy="3646246"/>
          </a:xfrm>
          <a:custGeom>
            <a:avLst/>
            <a:gdLst/>
            <a:ahLst/>
            <a:cxnLst/>
            <a:rect l="l" t="t" r="r" b="b"/>
            <a:pathLst>
              <a:path w="3218405" h="3201618">
                <a:moveTo>
                  <a:pt x="1715613" y="179"/>
                </a:moveTo>
                <a:cubicBezTo>
                  <a:pt x="2046001" y="5610"/>
                  <a:pt x="2407060" y="134324"/>
                  <a:pt x="2613974" y="317429"/>
                </a:cubicBezTo>
                <a:cubicBezTo>
                  <a:pt x="2850447" y="526693"/>
                  <a:pt x="3182119" y="1117645"/>
                  <a:pt x="3214252" y="1505202"/>
                </a:cubicBezTo>
                <a:cubicBezTo>
                  <a:pt x="3246384" y="1892759"/>
                  <a:pt x="3090337" y="2362819"/>
                  <a:pt x="2806768" y="2642769"/>
                </a:cubicBezTo>
                <a:cubicBezTo>
                  <a:pt x="2523199" y="2922718"/>
                  <a:pt x="2164027" y="3283901"/>
                  <a:pt x="1512836" y="3184896"/>
                </a:cubicBezTo>
                <a:cubicBezTo>
                  <a:pt x="1302229" y="3158886"/>
                  <a:pt x="870371" y="3068585"/>
                  <a:pt x="620060" y="2872552"/>
                </a:cubicBezTo>
                <a:cubicBezTo>
                  <a:pt x="369749" y="2676519"/>
                  <a:pt x="138968" y="2337065"/>
                  <a:pt x="10973" y="2008698"/>
                </a:cubicBezTo>
                <a:cubicBezTo>
                  <a:pt x="-53131" y="1681971"/>
                  <a:pt x="173499" y="865214"/>
                  <a:pt x="434409" y="531365"/>
                </a:cubicBezTo>
                <a:cubicBezTo>
                  <a:pt x="695320" y="197515"/>
                  <a:pt x="1213174" y="41256"/>
                  <a:pt x="1576434" y="5600"/>
                </a:cubicBezTo>
                <a:cubicBezTo>
                  <a:pt x="1621842" y="1143"/>
                  <a:pt x="1668414" y="-597"/>
                  <a:pt x="1715613" y="179"/>
                </a:cubicBezTo>
                <a:close/>
              </a:path>
            </a:pathLst>
          </a:custGeom>
        </p:spPr>
      </p:pic>
      <p:grpSp>
        <p:nvGrpSpPr>
          <p:cNvPr id="48" name="Group 39">
            <a:extLst>
              <a:ext uri="{FF2B5EF4-FFF2-40B4-BE49-F238E27FC236}">
                <a16:creationId xmlns:a16="http://schemas.microsoft.com/office/drawing/2014/main" id="{3EFD685D-8B18-B0CE-0DEB-437ECA65D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3464" y="4728752"/>
            <a:ext cx="1626446" cy="2158632"/>
            <a:chOff x="343464" y="4364738"/>
            <a:chExt cx="1900718" cy="2522649"/>
          </a:xfrm>
        </p:grpSpPr>
        <p:sp>
          <p:nvSpPr>
            <p:cNvPr id="41" name="Freeform: Shape 40">
              <a:extLst>
                <a:ext uri="{FF2B5EF4-FFF2-40B4-BE49-F238E27FC236}">
                  <a16:creationId xmlns:a16="http://schemas.microsoft.com/office/drawing/2014/main" id="{DE2E7404-FA55-2FE3-0A7A-99DAF9DBC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343464" y="4934419"/>
              <a:ext cx="1900718" cy="1952968"/>
            </a:xfrm>
            <a:custGeom>
              <a:avLst/>
              <a:gdLst>
                <a:gd name="connsiteX0" fmla="*/ 624238 w 1900718"/>
                <a:gd name="connsiteY0" fmla="*/ 3132 h 1952968"/>
                <a:gd name="connsiteX1" fmla="*/ 671929 w 1900718"/>
                <a:gd name="connsiteY1" fmla="*/ 115640 h 1952968"/>
                <a:gd name="connsiteX2" fmla="*/ 840528 w 1900718"/>
                <a:gd name="connsiteY2" fmla="*/ 481483 h 1952968"/>
                <a:gd name="connsiteX3" fmla="*/ 1027261 w 1900718"/>
                <a:gd name="connsiteY3" fmla="*/ 941428 h 1952968"/>
                <a:gd name="connsiteX4" fmla="*/ 1118452 w 1900718"/>
                <a:gd name="connsiteY4" fmla="*/ 1246450 h 1952968"/>
                <a:gd name="connsiteX5" fmla="*/ 1160153 w 1900718"/>
                <a:gd name="connsiteY5" fmla="*/ 1331176 h 1952968"/>
                <a:gd name="connsiteX6" fmla="*/ 1151517 w 1900718"/>
                <a:gd name="connsiteY6" fmla="*/ 1096618 h 1952968"/>
                <a:gd name="connsiteX7" fmla="*/ 1221856 w 1900718"/>
                <a:gd name="connsiteY7" fmla="*/ 718645 h 1952968"/>
                <a:gd name="connsiteX8" fmla="*/ 1423403 w 1900718"/>
                <a:gd name="connsiteY8" fmla="*/ 350123 h 1952968"/>
                <a:gd name="connsiteX9" fmla="*/ 1570923 w 1900718"/>
                <a:gd name="connsiteY9" fmla="*/ 225901 h 1952968"/>
                <a:gd name="connsiteX10" fmla="*/ 1547223 w 1900718"/>
                <a:gd name="connsiteY10" fmla="*/ 396603 h 1952968"/>
                <a:gd name="connsiteX11" fmla="*/ 1499894 w 1900718"/>
                <a:gd name="connsiteY11" fmla="*/ 640487 h 1952968"/>
                <a:gd name="connsiteX12" fmla="*/ 1436194 w 1900718"/>
                <a:gd name="connsiteY12" fmla="*/ 1140059 h 1952968"/>
                <a:gd name="connsiteX13" fmla="*/ 1417336 w 1900718"/>
                <a:gd name="connsiteY13" fmla="*/ 1425997 h 1952968"/>
                <a:gd name="connsiteX14" fmla="*/ 1598934 w 1900718"/>
                <a:gd name="connsiteY14" fmla="*/ 1062260 h 1952968"/>
                <a:gd name="connsiteX15" fmla="*/ 1840368 w 1900718"/>
                <a:gd name="connsiteY15" fmla="*/ 868064 h 1952968"/>
                <a:gd name="connsiteX16" fmla="*/ 1897496 w 1900718"/>
                <a:gd name="connsiteY16" fmla="*/ 863848 h 1952968"/>
                <a:gd name="connsiteX17" fmla="*/ 1772018 w 1900718"/>
                <a:gd name="connsiteY17" fmla="*/ 1231991 h 1952968"/>
                <a:gd name="connsiteX18" fmla="*/ 1674261 w 1900718"/>
                <a:gd name="connsiteY18" fmla="*/ 1552336 h 1952968"/>
                <a:gd name="connsiteX19" fmla="*/ 1553905 w 1900718"/>
                <a:gd name="connsiteY19" fmla="*/ 1696282 h 1952968"/>
                <a:gd name="connsiteX20" fmla="*/ 1522872 w 1900718"/>
                <a:gd name="connsiteY20" fmla="*/ 1732226 h 1952968"/>
                <a:gd name="connsiteX21" fmla="*/ 1201625 w 1900718"/>
                <a:gd name="connsiteY21" fmla="*/ 1952968 h 1952968"/>
                <a:gd name="connsiteX22" fmla="*/ 1194512 w 1900718"/>
                <a:gd name="connsiteY22" fmla="*/ 1909071 h 1952968"/>
                <a:gd name="connsiteX23" fmla="*/ 1135999 w 1900718"/>
                <a:gd name="connsiteY23" fmla="*/ 1875789 h 1952968"/>
                <a:gd name="connsiteX24" fmla="*/ 865710 w 1900718"/>
                <a:gd name="connsiteY24" fmla="*/ 1937336 h 1952968"/>
                <a:gd name="connsiteX25" fmla="*/ 533747 w 1900718"/>
                <a:gd name="connsiteY25" fmla="*/ 1909636 h 1952968"/>
                <a:gd name="connsiteX26" fmla="*/ 153254 w 1900718"/>
                <a:gd name="connsiteY26" fmla="*/ 1578047 h 1952968"/>
                <a:gd name="connsiteX27" fmla="*/ 38439 w 1900718"/>
                <a:gd name="connsiteY27" fmla="*/ 1134254 h 1952968"/>
                <a:gd name="connsiteX28" fmla="*/ 2116 w 1900718"/>
                <a:gd name="connsiteY28" fmla="*/ 929006 h 1952968"/>
                <a:gd name="connsiteX29" fmla="*/ 91271 w 1900718"/>
                <a:gd name="connsiteY29" fmla="*/ 1056065 h 1952968"/>
                <a:gd name="connsiteX30" fmla="*/ 266281 w 1900718"/>
                <a:gd name="connsiteY30" fmla="*/ 1365565 h 1952968"/>
                <a:gd name="connsiteX31" fmla="*/ 526284 w 1900718"/>
                <a:gd name="connsiteY31" fmla="*/ 1574257 h 1952968"/>
                <a:gd name="connsiteX32" fmla="*/ 762006 w 1900718"/>
                <a:gd name="connsiteY32" fmla="*/ 1648228 h 1952968"/>
                <a:gd name="connsiteX33" fmla="*/ 921768 w 1900718"/>
                <a:gd name="connsiteY33" fmla="*/ 1637582 h 1952968"/>
                <a:gd name="connsiteX34" fmla="*/ 706136 w 1900718"/>
                <a:gd name="connsiteY34" fmla="*/ 1526142 h 1952968"/>
                <a:gd name="connsiteX35" fmla="*/ 439068 w 1900718"/>
                <a:gd name="connsiteY35" fmla="*/ 1304508 h 1952968"/>
                <a:gd name="connsiteX36" fmla="*/ 243166 w 1900718"/>
                <a:gd name="connsiteY36" fmla="*/ 948553 h 1952968"/>
                <a:gd name="connsiteX37" fmla="*/ 74761 w 1900718"/>
                <a:gd name="connsiteY37" fmla="*/ 485931 h 1952968"/>
                <a:gd name="connsiteX38" fmla="*/ 74761 w 1900718"/>
                <a:gd name="connsiteY38" fmla="*/ 440320 h 1952968"/>
                <a:gd name="connsiteX39" fmla="*/ 266281 w 1900718"/>
                <a:gd name="connsiteY39" fmla="*/ 616247 h 1952968"/>
                <a:gd name="connsiteX40" fmla="*/ 441290 w 1900718"/>
                <a:gd name="connsiteY40" fmla="*/ 805206 h 1952968"/>
                <a:gd name="connsiteX41" fmla="*/ 878324 w 1900718"/>
                <a:gd name="connsiteY41" fmla="*/ 1328089 h 1952968"/>
                <a:gd name="connsiteX42" fmla="*/ 879899 w 1900718"/>
                <a:gd name="connsiteY42" fmla="*/ 1270667 h 1952968"/>
                <a:gd name="connsiteX43" fmla="*/ 672433 w 1900718"/>
                <a:gd name="connsiteY43" fmla="*/ 867106 h 1952968"/>
                <a:gd name="connsiteX44" fmla="*/ 527143 w 1900718"/>
                <a:gd name="connsiteY44" fmla="*/ 407741 h 1952968"/>
                <a:gd name="connsiteX45" fmla="*/ 616458 w 1900718"/>
                <a:gd name="connsiteY45" fmla="*/ 16011 h 1952968"/>
                <a:gd name="connsiteX46" fmla="*/ 624238 w 1900718"/>
                <a:gd name="connsiteY46" fmla="*/ 3132 h 195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00718" h="1952968">
                  <a:moveTo>
                    <a:pt x="624238" y="3132"/>
                  </a:moveTo>
                  <a:cubicBezTo>
                    <a:pt x="639765" y="-14883"/>
                    <a:pt x="639252" y="47758"/>
                    <a:pt x="671929" y="115640"/>
                  </a:cubicBezTo>
                  <a:cubicBezTo>
                    <a:pt x="709274" y="193218"/>
                    <a:pt x="781306" y="343852"/>
                    <a:pt x="840528" y="481483"/>
                  </a:cubicBezTo>
                  <a:cubicBezTo>
                    <a:pt x="899750" y="619114"/>
                    <a:pt x="980941" y="813933"/>
                    <a:pt x="1027261" y="941428"/>
                  </a:cubicBezTo>
                  <a:cubicBezTo>
                    <a:pt x="1073582" y="1068922"/>
                    <a:pt x="1096304" y="1181492"/>
                    <a:pt x="1118452" y="1246450"/>
                  </a:cubicBezTo>
                  <a:cubicBezTo>
                    <a:pt x="1140600" y="1311408"/>
                    <a:pt x="1154642" y="1356148"/>
                    <a:pt x="1160153" y="1331176"/>
                  </a:cubicBezTo>
                  <a:cubicBezTo>
                    <a:pt x="1165664" y="1306204"/>
                    <a:pt x="1141233" y="1198707"/>
                    <a:pt x="1151517" y="1096618"/>
                  </a:cubicBezTo>
                  <a:cubicBezTo>
                    <a:pt x="1161801" y="994529"/>
                    <a:pt x="1176542" y="843060"/>
                    <a:pt x="1221856" y="718645"/>
                  </a:cubicBezTo>
                  <a:cubicBezTo>
                    <a:pt x="1267171" y="594229"/>
                    <a:pt x="1365226" y="432247"/>
                    <a:pt x="1423403" y="350123"/>
                  </a:cubicBezTo>
                  <a:cubicBezTo>
                    <a:pt x="1481581" y="267999"/>
                    <a:pt x="1550286" y="218154"/>
                    <a:pt x="1570923" y="225901"/>
                  </a:cubicBezTo>
                  <a:cubicBezTo>
                    <a:pt x="1591559" y="233647"/>
                    <a:pt x="1559060" y="327505"/>
                    <a:pt x="1547223" y="396603"/>
                  </a:cubicBezTo>
                  <a:cubicBezTo>
                    <a:pt x="1535385" y="465700"/>
                    <a:pt x="1518399" y="516578"/>
                    <a:pt x="1499894" y="640487"/>
                  </a:cubicBezTo>
                  <a:cubicBezTo>
                    <a:pt x="1481390" y="764397"/>
                    <a:pt x="1449954" y="1009141"/>
                    <a:pt x="1436194" y="1140059"/>
                  </a:cubicBezTo>
                  <a:cubicBezTo>
                    <a:pt x="1422434" y="1270978"/>
                    <a:pt x="1390213" y="1438964"/>
                    <a:pt x="1417336" y="1425997"/>
                  </a:cubicBezTo>
                  <a:cubicBezTo>
                    <a:pt x="1444459" y="1413031"/>
                    <a:pt x="1528429" y="1155248"/>
                    <a:pt x="1598934" y="1062260"/>
                  </a:cubicBezTo>
                  <a:cubicBezTo>
                    <a:pt x="1669439" y="969271"/>
                    <a:pt x="1790607" y="901133"/>
                    <a:pt x="1840368" y="868064"/>
                  </a:cubicBezTo>
                  <a:cubicBezTo>
                    <a:pt x="1890128" y="834995"/>
                    <a:pt x="1908887" y="803193"/>
                    <a:pt x="1897496" y="863848"/>
                  </a:cubicBezTo>
                  <a:cubicBezTo>
                    <a:pt x="1886104" y="924502"/>
                    <a:pt x="1809224" y="1117243"/>
                    <a:pt x="1772018" y="1231991"/>
                  </a:cubicBezTo>
                  <a:cubicBezTo>
                    <a:pt x="1734812" y="1346739"/>
                    <a:pt x="1710613" y="1474954"/>
                    <a:pt x="1674261" y="1552336"/>
                  </a:cubicBezTo>
                  <a:cubicBezTo>
                    <a:pt x="1637909" y="1629717"/>
                    <a:pt x="1585922" y="1654599"/>
                    <a:pt x="1553905" y="1696282"/>
                  </a:cubicBezTo>
                  <a:lnTo>
                    <a:pt x="1522872" y="1732226"/>
                  </a:lnTo>
                  <a:lnTo>
                    <a:pt x="1201625" y="1952968"/>
                  </a:lnTo>
                  <a:lnTo>
                    <a:pt x="1194512" y="1909071"/>
                  </a:lnTo>
                  <a:cubicBezTo>
                    <a:pt x="1193213" y="1871076"/>
                    <a:pt x="1170706" y="1870818"/>
                    <a:pt x="1135999" y="1875789"/>
                  </a:cubicBezTo>
                  <a:cubicBezTo>
                    <a:pt x="1101292" y="1880759"/>
                    <a:pt x="966086" y="1931695"/>
                    <a:pt x="865710" y="1937336"/>
                  </a:cubicBezTo>
                  <a:cubicBezTo>
                    <a:pt x="765335" y="1942977"/>
                    <a:pt x="652490" y="1969517"/>
                    <a:pt x="533747" y="1909636"/>
                  </a:cubicBezTo>
                  <a:cubicBezTo>
                    <a:pt x="415004" y="1849754"/>
                    <a:pt x="235805" y="1707278"/>
                    <a:pt x="153254" y="1578047"/>
                  </a:cubicBezTo>
                  <a:cubicBezTo>
                    <a:pt x="70703" y="1448817"/>
                    <a:pt x="63628" y="1242428"/>
                    <a:pt x="38439" y="1134254"/>
                  </a:cubicBezTo>
                  <a:cubicBezTo>
                    <a:pt x="13249" y="1026080"/>
                    <a:pt x="-6689" y="942038"/>
                    <a:pt x="2116" y="929006"/>
                  </a:cubicBezTo>
                  <a:cubicBezTo>
                    <a:pt x="10922" y="915974"/>
                    <a:pt x="47244" y="983304"/>
                    <a:pt x="91271" y="1056065"/>
                  </a:cubicBezTo>
                  <a:cubicBezTo>
                    <a:pt x="135299" y="1128824"/>
                    <a:pt x="193778" y="1279200"/>
                    <a:pt x="266281" y="1365565"/>
                  </a:cubicBezTo>
                  <a:cubicBezTo>
                    <a:pt x="338783" y="1451931"/>
                    <a:pt x="443663" y="1527147"/>
                    <a:pt x="526284" y="1574257"/>
                  </a:cubicBezTo>
                  <a:cubicBezTo>
                    <a:pt x="608905" y="1621368"/>
                    <a:pt x="696092" y="1637673"/>
                    <a:pt x="762006" y="1648228"/>
                  </a:cubicBezTo>
                  <a:cubicBezTo>
                    <a:pt x="827920" y="1658781"/>
                    <a:pt x="933123" y="1649231"/>
                    <a:pt x="921768" y="1637582"/>
                  </a:cubicBezTo>
                  <a:cubicBezTo>
                    <a:pt x="910413" y="1625933"/>
                    <a:pt x="786586" y="1581654"/>
                    <a:pt x="706136" y="1526142"/>
                  </a:cubicBezTo>
                  <a:cubicBezTo>
                    <a:pt x="625686" y="1470630"/>
                    <a:pt x="516229" y="1400773"/>
                    <a:pt x="439068" y="1304508"/>
                  </a:cubicBezTo>
                  <a:cubicBezTo>
                    <a:pt x="361906" y="1208243"/>
                    <a:pt x="303884" y="1084983"/>
                    <a:pt x="243166" y="948553"/>
                  </a:cubicBezTo>
                  <a:cubicBezTo>
                    <a:pt x="182448" y="812124"/>
                    <a:pt x="102829" y="570636"/>
                    <a:pt x="74761" y="485931"/>
                  </a:cubicBezTo>
                  <a:cubicBezTo>
                    <a:pt x="46694" y="401225"/>
                    <a:pt x="42841" y="418601"/>
                    <a:pt x="74761" y="440320"/>
                  </a:cubicBezTo>
                  <a:cubicBezTo>
                    <a:pt x="106681" y="462040"/>
                    <a:pt x="205192" y="555433"/>
                    <a:pt x="266281" y="616247"/>
                  </a:cubicBezTo>
                  <a:cubicBezTo>
                    <a:pt x="327369" y="677061"/>
                    <a:pt x="339283" y="686565"/>
                    <a:pt x="441290" y="805206"/>
                  </a:cubicBezTo>
                  <a:cubicBezTo>
                    <a:pt x="543297" y="923846"/>
                    <a:pt x="831829" y="1281749"/>
                    <a:pt x="878324" y="1328089"/>
                  </a:cubicBezTo>
                  <a:cubicBezTo>
                    <a:pt x="924818" y="1374429"/>
                    <a:pt x="914214" y="1347497"/>
                    <a:pt x="879899" y="1270667"/>
                  </a:cubicBezTo>
                  <a:cubicBezTo>
                    <a:pt x="845584" y="1193837"/>
                    <a:pt x="731226" y="1010927"/>
                    <a:pt x="672433" y="867106"/>
                  </a:cubicBezTo>
                  <a:cubicBezTo>
                    <a:pt x="613641" y="723285"/>
                    <a:pt x="536472" y="549591"/>
                    <a:pt x="527143" y="407741"/>
                  </a:cubicBezTo>
                  <a:cubicBezTo>
                    <a:pt x="517814" y="265892"/>
                    <a:pt x="592327" y="64694"/>
                    <a:pt x="616458" y="16011"/>
                  </a:cubicBezTo>
                  <a:cubicBezTo>
                    <a:pt x="619474" y="9925"/>
                    <a:pt x="622020" y="5705"/>
                    <a:pt x="624238" y="313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1">
              <a:extLst>
                <a:ext uri="{FF2B5EF4-FFF2-40B4-BE49-F238E27FC236}">
                  <a16:creationId xmlns:a16="http://schemas.microsoft.com/office/drawing/2014/main" id="{5E69154E-2677-6700-4D8E-AF34BB1BB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343464" y="4934419"/>
              <a:ext cx="1900718" cy="1952968"/>
            </a:xfrm>
            <a:custGeom>
              <a:avLst/>
              <a:gdLst>
                <a:gd name="connsiteX0" fmla="*/ 624238 w 1900718"/>
                <a:gd name="connsiteY0" fmla="*/ 3132 h 1952968"/>
                <a:gd name="connsiteX1" fmla="*/ 671929 w 1900718"/>
                <a:gd name="connsiteY1" fmla="*/ 115640 h 1952968"/>
                <a:gd name="connsiteX2" fmla="*/ 840528 w 1900718"/>
                <a:gd name="connsiteY2" fmla="*/ 481483 h 1952968"/>
                <a:gd name="connsiteX3" fmla="*/ 1027261 w 1900718"/>
                <a:gd name="connsiteY3" fmla="*/ 941428 h 1952968"/>
                <a:gd name="connsiteX4" fmla="*/ 1118452 w 1900718"/>
                <a:gd name="connsiteY4" fmla="*/ 1246450 h 1952968"/>
                <a:gd name="connsiteX5" fmla="*/ 1160153 w 1900718"/>
                <a:gd name="connsiteY5" fmla="*/ 1331176 h 1952968"/>
                <a:gd name="connsiteX6" fmla="*/ 1151517 w 1900718"/>
                <a:gd name="connsiteY6" fmla="*/ 1096618 h 1952968"/>
                <a:gd name="connsiteX7" fmla="*/ 1221856 w 1900718"/>
                <a:gd name="connsiteY7" fmla="*/ 718645 h 1952968"/>
                <a:gd name="connsiteX8" fmla="*/ 1423403 w 1900718"/>
                <a:gd name="connsiteY8" fmla="*/ 350123 h 1952968"/>
                <a:gd name="connsiteX9" fmla="*/ 1570923 w 1900718"/>
                <a:gd name="connsiteY9" fmla="*/ 225901 h 1952968"/>
                <a:gd name="connsiteX10" fmla="*/ 1547223 w 1900718"/>
                <a:gd name="connsiteY10" fmla="*/ 396603 h 1952968"/>
                <a:gd name="connsiteX11" fmla="*/ 1499894 w 1900718"/>
                <a:gd name="connsiteY11" fmla="*/ 640487 h 1952968"/>
                <a:gd name="connsiteX12" fmla="*/ 1436194 w 1900718"/>
                <a:gd name="connsiteY12" fmla="*/ 1140059 h 1952968"/>
                <a:gd name="connsiteX13" fmla="*/ 1417336 w 1900718"/>
                <a:gd name="connsiteY13" fmla="*/ 1425997 h 1952968"/>
                <a:gd name="connsiteX14" fmla="*/ 1598934 w 1900718"/>
                <a:gd name="connsiteY14" fmla="*/ 1062260 h 1952968"/>
                <a:gd name="connsiteX15" fmla="*/ 1840368 w 1900718"/>
                <a:gd name="connsiteY15" fmla="*/ 868064 h 1952968"/>
                <a:gd name="connsiteX16" fmla="*/ 1897496 w 1900718"/>
                <a:gd name="connsiteY16" fmla="*/ 863848 h 1952968"/>
                <a:gd name="connsiteX17" fmla="*/ 1772018 w 1900718"/>
                <a:gd name="connsiteY17" fmla="*/ 1231991 h 1952968"/>
                <a:gd name="connsiteX18" fmla="*/ 1674261 w 1900718"/>
                <a:gd name="connsiteY18" fmla="*/ 1552336 h 1952968"/>
                <a:gd name="connsiteX19" fmla="*/ 1553905 w 1900718"/>
                <a:gd name="connsiteY19" fmla="*/ 1696282 h 1952968"/>
                <a:gd name="connsiteX20" fmla="*/ 1522872 w 1900718"/>
                <a:gd name="connsiteY20" fmla="*/ 1732226 h 1952968"/>
                <a:gd name="connsiteX21" fmla="*/ 1201625 w 1900718"/>
                <a:gd name="connsiteY21" fmla="*/ 1952968 h 1952968"/>
                <a:gd name="connsiteX22" fmla="*/ 1194512 w 1900718"/>
                <a:gd name="connsiteY22" fmla="*/ 1909071 h 1952968"/>
                <a:gd name="connsiteX23" fmla="*/ 1135999 w 1900718"/>
                <a:gd name="connsiteY23" fmla="*/ 1875789 h 1952968"/>
                <a:gd name="connsiteX24" fmla="*/ 865710 w 1900718"/>
                <a:gd name="connsiteY24" fmla="*/ 1937336 h 1952968"/>
                <a:gd name="connsiteX25" fmla="*/ 533747 w 1900718"/>
                <a:gd name="connsiteY25" fmla="*/ 1909636 h 1952968"/>
                <a:gd name="connsiteX26" fmla="*/ 153254 w 1900718"/>
                <a:gd name="connsiteY26" fmla="*/ 1578047 h 1952968"/>
                <a:gd name="connsiteX27" fmla="*/ 38439 w 1900718"/>
                <a:gd name="connsiteY27" fmla="*/ 1134254 h 1952968"/>
                <a:gd name="connsiteX28" fmla="*/ 2116 w 1900718"/>
                <a:gd name="connsiteY28" fmla="*/ 929006 h 1952968"/>
                <a:gd name="connsiteX29" fmla="*/ 91271 w 1900718"/>
                <a:gd name="connsiteY29" fmla="*/ 1056065 h 1952968"/>
                <a:gd name="connsiteX30" fmla="*/ 266281 w 1900718"/>
                <a:gd name="connsiteY30" fmla="*/ 1365565 h 1952968"/>
                <a:gd name="connsiteX31" fmla="*/ 526284 w 1900718"/>
                <a:gd name="connsiteY31" fmla="*/ 1574257 h 1952968"/>
                <a:gd name="connsiteX32" fmla="*/ 762006 w 1900718"/>
                <a:gd name="connsiteY32" fmla="*/ 1648228 h 1952968"/>
                <a:gd name="connsiteX33" fmla="*/ 921768 w 1900718"/>
                <a:gd name="connsiteY33" fmla="*/ 1637582 h 1952968"/>
                <a:gd name="connsiteX34" fmla="*/ 706136 w 1900718"/>
                <a:gd name="connsiteY34" fmla="*/ 1526142 h 1952968"/>
                <a:gd name="connsiteX35" fmla="*/ 439068 w 1900718"/>
                <a:gd name="connsiteY35" fmla="*/ 1304508 h 1952968"/>
                <a:gd name="connsiteX36" fmla="*/ 243166 w 1900718"/>
                <a:gd name="connsiteY36" fmla="*/ 948553 h 1952968"/>
                <a:gd name="connsiteX37" fmla="*/ 74761 w 1900718"/>
                <a:gd name="connsiteY37" fmla="*/ 485931 h 1952968"/>
                <a:gd name="connsiteX38" fmla="*/ 74761 w 1900718"/>
                <a:gd name="connsiteY38" fmla="*/ 440320 h 1952968"/>
                <a:gd name="connsiteX39" fmla="*/ 266281 w 1900718"/>
                <a:gd name="connsiteY39" fmla="*/ 616247 h 1952968"/>
                <a:gd name="connsiteX40" fmla="*/ 441290 w 1900718"/>
                <a:gd name="connsiteY40" fmla="*/ 805206 h 1952968"/>
                <a:gd name="connsiteX41" fmla="*/ 878324 w 1900718"/>
                <a:gd name="connsiteY41" fmla="*/ 1328089 h 1952968"/>
                <a:gd name="connsiteX42" fmla="*/ 879899 w 1900718"/>
                <a:gd name="connsiteY42" fmla="*/ 1270667 h 1952968"/>
                <a:gd name="connsiteX43" fmla="*/ 672433 w 1900718"/>
                <a:gd name="connsiteY43" fmla="*/ 867106 h 1952968"/>
                <a:gd name="connsiteX44" fmla="*/ 527143 w 1900718"/>
                <a:gd name="connsiteY44" fmla="*/ 407741 h 1952968"/>
                <a:gd name="connsiteX45" fmla="*/ 616458 w 1900718"/>
                <a:gd name="connsiteY45" fmla="*/ 16011 h 1952968"/>
                <a:gd name="connsiteX46" fmla="*/ 624238 w 1900718"/>
                <a:gd name="connsiteY46" fmla="*/ 3132 h 195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00718" h="1952968">
                  <a:moveTo>
                    <a:pt x="624238" y="3132"/>
                  </a:moveTo>
                  <a:cubicBezTo>
                    <a:pt x="639765" y="-14883"/>
                    <a:pt x="639252" y="47758"/>
                    <a:pt x="671929" y="115640"/>
                  </a:cubicBezTo>
                  <a:cubicBezTo>
                    <a:pt x="709274" y="193218"/>
                    <a:pt x="781306" y="343852"/>
                    <a:pt x="840528" y="481483"/>
                  </a:cubicBezTo>
                  <a:cubicBezTo>
                    <a:pt x="899750" y="619114"/>
                    <a:pt x="980941" y="813933"/>
                    <a:pt x="1027261" y="941428"/>
                  </a:cubicBezTo>
                  <a:cubicBezTo>
                    <a:pt x="1073582" y="1068922"/>
                    <a:pt x="1096304" y="1181492"/>
                    <a:pt x="1118452" y="1246450"/>
                  </a:cubicBezTo>
                  <a:cubicBezTo>
                    <a:pt x="1140600" y="1311408"/>
                    <a:pt x="1154642" y="1356148"/>
                    <a:pt x="1160153" y="1331176"/>
                  </a:cubicBezTo>
                  <a:cubicBezTo>
                    <a:pt x="1165664" y="1306204"/>
                    <a:pt x="1141233" y="1198707"/>
                    <a:pt x="1151517" y="1096618"/>
                  </a:cubicBezTo>
                  <a:cubicBezTo>
                    <a:pt x="1161801" y="994529"/>
                    <a:pt x="1176542" y="843060"/>
                    <a:pt x="1221856" y="718645"/>
                  </a:cubicBezTo>
                  <a:cubicBezTo>
                    <a:pt x="1267171" y="594229"/>
                    <a:pt x="1365226" y="432247"/>
                    <a:pt x="1423403" y="350123"/>
                  </a:cubicBezTo>
                  <a:cubicBezTo>
                    <a:pt x="1481581" y="267999"/>
                    <a:pt x="1550286" y="218154"/>
                    <a:pt x="1570923" y="225901"/>
                  </a:cubicBezTo>
                  <a:cubicBezTo>
                    <a:pt x="1591559" y="233647"/>
                    <a:pt x="1559060" y="327505"/>
                    <a:pt x="1547223" y="396603"/>
                  </a:cubicBezTo>
                  <a:cubicBezTo>
                    <a:pt x="1535385" y="465700"/>
                    <a:pt x="1518399" y="516578"/>
                    <a:pt x="1499894" y="640487"/>
                  </a:cubicBezTo>
                  <a:cubicBezTo>
                    <a:pt x="1481390" y="764397"/>
                    <a:pt x="1449954" y="1009141"/>
                    <a:pt x="1436194" y="1140059"/>
                  </a:cubicBezTo>
                  <a:cubicBezTo>
                    <a:pt x="1422434" y="1270978"/>
                    <a:pt x="1390213" y="1438964"/>
                    <a:pt x="1417336" y="1425997"/>
                  </a:cubicBezTo>
                  <a:cubicBezTo>
                    <a:pt x="1444459" y="1413031"/>
                    <a:pt x="1528429" y="1155248"/>
                    <a:pt x="1598934" y="1062260"/>
                  </a:cubicBezTo>
                  <a:cubicBezTo>
                    <a:pt x="1669439" y="969271"/>
                    <a:pt x="1790607" y="901133"/>
                    <a:pt x="1840368" y="868064"/>
                  </a:cubicBezTo>
                  <a:cubicBezTo>
                    <a:pt x="1890128" y="834995"/>
                    <a:pt x="1908887" y="803193"/>
                    <a:pt x="1897496" y="863848"/>
                  </a:cubicBezTo>
                  <a:cubicBezTo>
                    <a:pt x="1886104" y="924502"/>
                    <a:pt x="1809224" y="1117243"/>
                    <a:pt x="1772018" y="1231991"/>
                  </a:cubicBezTo>
                  <a:cubicBezTo>
                    <a:pt x="1734812" y="1346739"/>
                    <a:pt x="1710613" y="1474954"/>
                    <a:pt x="1674261" y="1552336"/>
                  </a:cubicBezTo>
                  <a:cubicBezTo>
                    <a:pt x="1637909" y="1629717"/>
                    <a:pt x="1585922" y="1654599"/>
                    <a:pt x="1553905" y="1696282"/>
                  </a:cubicBezTo>
                  <a:lnTo>
                    <a:pt x="1522872" y="1732226"/>
                  </a:lnTo>
                  <a:lnTo>
                    <a:pt x="1201625" y="1952968"/>
                  </a:lnTo>
                  <a:lnTo>
                    <a:pt x="1194512" y="1909071"/>
                  </a:lnTo>
                  <a:cubicBezTo>
                    <a:pt x="1193213" y="1871076"/>
                    <a:pt x="1170706" y="1870818"/>
                    <a:pt x="1135999" y="1875789"/>
                  </a:cubicBezTo>
                  <a:cubicBezTo>
                    <a:pt x="1101292" y="1880759"/>
                    <a:pt x="966086" y="1931695"/>
                    <a:pt x="865710" y="1937336"/>
                  </a:cubicBezTo>
                  <a:cubicBezTo>
                    <a:pt x="765335" y="1942977"/>
                    <a:pt x="652490" y="1969517"/>
                    <a:pt x="533747" y="1909636"/>
                  </a:cubicBezTo>
                  <a:cubicBezTo>
                    <a:pt x="415004" y="1849754"/>
                    <a:pt x="235805" y="1707278"/>
                    <a:pt x="153254" y="1578047"/>
                  </a:cubicBezTo>
                  <a:cubicBezTo>
                    <a:pt x="70703" y="1448817"/>
                    <a:pt x="63628" y="1242428"/>
                    <a:pt x="38439" y="1134254"/>
                  </a:cubicBezTo>
                  <a:cubicBezTo>
                    <a:pt x="13249" y="1026080"/>
                    <a:pt x="-6689" y="942038"/>
                    <a:pt x="2116" y="929006"/>
                  </a:cubicBezTo>
                  <a:cubicBezTo>
                    <a:pt x="10922" y="915974"/>
                    <a:pt x="47244" y="983304"/>
                    <a:pt x="91271" y="1056065"/>
                  </a:cubicBezTo>
                  <a:cubicBezTo>
                    <a:pt x="135299" y="1128824"/>
                    <a:pt x="193778" y="1279200"/>
                    <a:pt x="266281" y="1365565"/>
                  </a:cubicBezTo>
                  <a:cubicBezTo>
                    <a:pt x="338783" y="1451931"/>
                    <a:pt x="443663" y="1527147"/>
                    <a:pt x="526284" y="1574257"/>
                  </a:cubicBezTo>
                  <a:cubicBezTo>
                    <a:pt x="608905" y="1621368"/>
                    <a:pt x="696092" y="1637673"/>
                    <a:pt x="762006" y="1648228"/>
                  </a:cubicBezTo>
                  <a:cubicBezTo>
                    <a:pt x="827920" y="1658781"/>
                    <a:pt x="933123" y="1649231"/>
                    <a:pt x="921768" y="1637582"/>
                  </a:cubicBezTo>
                  <a:cubicBezTo>
                    <a:pt x="910413" y="1625933"/>
                    <a:pt x="786586" y="1581654"/>
                    <a:pt x="706136" y="1526142"/>
                  </a:cubicBezTo>
                  <a:cubicBezTo>
                    <a:pt x="625686" y="1470630"/>
                    <a:pt x="516229" y="1400773"/>
                    <a:pt x="439068" y="1304508"/>
                  </a:cubicBezTo>
                  <a:cubicBezTo>
                    <a:pt x="361906" y="1208243"/>
                    <a:pt x="303884" y="1084983"/>
                    <a:pt x="243166" y="948553"/>
                  </a:cubicBezTo>
                  <a:cubicBezTo>
                    <a:pt x="182448" y="812124"/>
                    <a:pt x="102829" y="570636"/>
                    <a:pt x="74761" y="485931"/>
                  </a:cubicBezTo>
                  <a:cubicBezTo>
                    <a:pt x="46694" y="401225"/>
                    <a:pt x="42841" y="418601"/>
                    <a:pt x="74761" y="440320"/>
                  </a:cubicBezTo>
                  <a:cubicBezTo>
                    <a:pt x="106681" y="462040"/>
                    <a:pt x="205192" y="555433"/>
                    <a:pt x="266281" y="616247"/>
                  </a:cubicBezTo>
                  <a:cubicBezTo>
                    <a:pt x="327369" y="677061"/>
                    <a:pt x="339283" y="686565"/>
                    <a:pt x="441290" y="805206"/>
                  </a:cubicBezTo>
                  <a:cubicBezTo>
                    <a:pt x="543297" y="923846"/>
                    <a:pt x="831829" y="1281749"/>
                    <a:pt x="878324" y="1328089"/>
                  </a:cubicBezTo>
                  <a:cubicBezTo>
                    <a:pt x="924818" y="1374429"/>
                    <a:pt x="914214" y="1347497"/>
                    <a:pt x="879899" y="1270667"/>
                  </a:cubicBezTo>
                  <a:cubicBezTo>
                    <a:pt x="845584" y="1193837"/>
                    <a:pt x="731226" y="1010927"/>
                    <a:pt x="672433" y="867106"/>
                  </a:cubicBezTo>
                  <a:cubicBezTo>
                    <a:pt x="613641" y="723285"/>
                    <a:pt x="536472" y="549591"/>
                    <a:pt x="527143" y="407741"/>
                  </a:cubicBezTo>
                  <a:cubicBezTo>
                    <a:pt x="517814" y="265892"/>
                    <a:pt x="592327" y="64694"/>
                    <a:pt x="616458" y="16011"/>
                  </a:cubicBezTo>
                  <a:cubicBezTo>
                    <a:pt x="619474" y="9925"/>
                    <a:pt x="622020" y="5705"/>
                    <a:pt x="624238" y="3132"/>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6256FB1-30EE-222C-4A26-3EEE2086F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909430" flipH="1">
              <a:off x="477758" y="4372542"/>
              <a:ext cx="406299" cy="39069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 name="connsiteX0" fmla="*/ 988225 w 4611640"/>
                <a:gd name="connsiteY0" fmla="*/ 151397 h 4562424"/>
                <a:gd name="connsiteX1" fmla="*/ 3942148 w 4611640"/>
                <a:gd name="connsiteY1" fmla="*/ 223423 h 4562424"/>
                <a:gd name="connsiteX2" fmla="*/ 4429038 w 4611640"/>
                <a:gd name="connsiteY2" fmla="*/ 3441706 h 4562424"/>
                <a:gd name="connsiteX3" fmla="*/ 1702390 w 4611640"/>
                <a:gd name="connsiteY3" fmla="*/ 4540699 h 4562424"/>
                <a:gd name="connsiteX4" fmla="*/ 11367 w 4611640"/>
                <a:gd name="connsiteY4" fmla="*/ 2628284 h 4562424"/>
                <a:gd name="connsiteX5" fmla="*/ 988225 w 4611640"/>
                <a:gd name="connsiteY5" fmla="*/ 151397 h 4562424"/>
                <a:gd name="connsiteX0" fmla="*/ 995148 w 4618563"/>
                <a:gd name="connsiteY0" fmla="*/ 253427 h 4664454"/>
                <a:gd name="connsiteX1" fmla="*/ 3949071 w 4618563"/>
                <a:gd name="connsiteY1" fmla="*/ 325453 h 4664454"/>
                <a:gd name="connsiteX2" fmla="*/ 4435961 w 4618563"/>
                <a:gd name="connsiteY2" fmla="*/ 3543736 h 4664454"/>
                <a:gd name="connsiteX3" fmla="*/ 1709313 w 4618563"/>
                <a:gd name="connsiteY3" fmla="*/ 4642729 h 4664454"/>
                <a:gd name="connsiteX4" fmla="*/ 18290 w 4618563"/>
                <a:gd name="connsiteY4" fmla="*/ 2730314 h 4664454"/>
                <a:gd name="connsiteX5" fmla="*/ 995148 w 4618563"/>
                <a:gd name="connsiteY5" fmla="*/ 253427 h 466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563" h="4664454">
                  <a:moveTo>
                    <a:pt x="995148" y="253427"/>
                  </a:moveTo>
                  <a:cubicBezTo>
                    <a:pt x="1534999" y="-264432"/>
                    <a:pt x="3258443" y="142111"/>
                    <a:pt x="3949071" y="325453"/>
                  </a:cubicBezTo>
                  <a:cubicBezTo>
                    <a:pt x="4592220" y="825991"/>
                    <a:pt x="4809254" y="2824190"/>
                    <a:pt x="4435961" y="3543736"/>
                  </a:cubicBezTo>
                  <a:cubicBezTo>
                    <a:pt x="4062668" y="4263282"/>
                    <a:pt x="2445591" y="4778299"/>
                    <a:pt x="1709313" y="4642729"/>
                  </a:cubicBezTo>
                  <a:cubicBezTo>
                    <a:pt x="1144895" y="4334531"/>
                    <a:pt x="130127" y="3359549"/>
                    <a:pt x="18290" y="2730314"/>
                  </a:cubicBezTo>
                  <a:cubicBezTo>
                    <a:pt x="-109495" y="2053232"/>
                    <a:pt x="455297" y="771286"/>
                    <a:pt x="995148" y="25342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Zástupný obsah 2">
            <a:extLst>
              <a:ext uri="{FF2B5EF4-FFF2-40B4-BE49-F238E27FC236}">
                <a16:creationId xmlns:a16="http://schemas.microsoft.com/office/drawing/2014/main" id="{A35DAEAB-C0CD-4181-9916-B8F260A125D2}"/>
              </a:ext>
            </a:extLst>
          </p:cNvPr>
          <p:cNvSpPr>
            <a:spLocks noGrp="1"/>
          </p:cNvSpPr>
          <p:nvPr>
            <p:ph idx="1"/>
          </p:nvPr>
        </p:nvSpPr>
        <p:spPr>
          <a:xfrm>
            <a:off x="5675586" y="1137575"/>
            <a:ext cx="5980386" cy="5315476"/>
          </a:xfrm>
        </p:spPr>
        <p:txBody>
          <a:bodyPr>
            <a:noAutofit/>
          </a:bodyPr>
          <a:lstStyle/>
          <a:p>
            <a:pPr marL="0" indent="0">
              <a:spcBef>
                <a:spcPts val="0"/>
              </a:spcBef>
              <a:spcAft>
                <a:spcPts val="600"/>
              </a:spcAft>
              <a:buNone/>
            </a:pPr>
            <a:r>
              <a:rPr lang="cs-CZ" sz="2400" b="1" dirty="0">
                <a:solidFill>
                  <a:schemeClr val="tx2"/>
                </a:solidFill>
              </a:rPr>
              <a:t>Formulujeme zamýšlený a očekávaný výsledek</a:t>
            </a:r>
            <a:r>
              <a:rPr lang="cs-CZ" sz="2400" dirty="0">
                <a:solidFill>
                  <a:schemeClr val="tx2"/>
                </a:solidFill>
              </a:rPr>
              <a:t> </a:t>
            </a:r>
            <a:r>
              <a:rPr lang="cs-CZ" altLang="cs-CZ" sz="2400" b="1" dirty="0">
                <a:solidFill>
                  <a:schemeClr val="tx2"/>
                </a:solidFill>
                <a:cs typeface="Calibri Light" panose="020F0302020204030204" pitchFamily="34" charset="0"/>
              </a:rPr>
              <a:t>„v jazyce žákova výkonu“, </a:t>
            </a:r>
          </a:p>
          <a:p>
            <a:pPr>
              <a:spcBef>
                <a:spcPts val="0"/>
              </a:spcBef>
              <a:spcAft>
                <a:spcPts val="600"/>
              </a:spcAft>
            </a:pPr>
            <a:r>
              <a:rPr lang="cs-CZ" altLang="cs-CZ" sz="2400" b="1" dirty="0">
                <a:solidFill>
                  <a:schemeClr val="tx2"/>
                </a:solidFill>
                <a:cs typeface="Calibri Light" panose="020F0302020204030204" pitchFamily="34" charset="0"/>
              </a:rPr>
              <a:t>„co má žák umět udělat“, co si má z výuky „odnést“ (nikoli to, co chce učitel „odučit“).</a:t>
            </a:r>
          </a:p>
          <a:p>
            <a:pPr lvl="0">
              <a:spcBef>
                <a:spcPts val="0"/>
              </a:spcBef>
              <a:spcAft>
                <a:spcPts val="600"/>
              </a:spcAft>
            </a:pPr>
            <a:r>
              <a:rPr lang="cs-CZ" sz="2400" dirty="0">
                <a:solidFill>
                  <a:schemeClr val="tx2"/>
                </a:solidFill>
              </a:rPr>
              <a:t>„</a:t>
            </a:r>
            <a:r>
              <a:rPr lang="cs-CZ" sz="2400" b="1" dirty="0">
                <a:solidFill>
                  <a:schemeClr val="tx2"/>
                </a:solidFill>
              </a:rPr>
              <a:t>směr“ či „</a:t>
            </a:r>
            <a:r>
              <a:rPr lang="cs-CZ" sz="2400" b="1" dirty="0" err="1">
                <a:solidFill>
                  <a:schemeClr val="tx2"/>
                </a:solidFill>
              </a:rPr>
              <a:t>směřování</a:t>
            </a:r>
            <a:r>
              <a:rPr lang="cs-CZ" sz="2400" dirty="0" err="1">
                <a:solidFill>
                  <a:schemeClr val="tx2"/>
                </a:solidFill>
              </a:rPr>
              <a:t>“v</a:t>
            </a:r>
            <a:r>
              <a:rPr lang="cs-CZ" sz="2400" dirty="0">
                <a:solidFill>
                  <a:schemeClr val="tx2"/>
                </a:solidFill>
              </a:rPr>
              <a:t> součinnosti s žáky k něčemu, co predikuje </a:t>
            </a:r>
            <a:r>
              <a:rPr lang="cs-CZ" sz="2400" b="1" dirty="0">
                <a:solidFill>
                  <a:schemeClr val="tx2"/>
                </a:solidFill>
              </a:rPr>
              <a:t>„změnu“ a </a:t>
            </a:r>
            <a:r>
              <a:rPr lang="cs-CZ" sz="2400" dirty="0">
                <a:solidFill>
                  <a:schemeClr val="tx2"/>
                </a:solidFill>
                <a:effectLst/>
                <a:ea typeface="Calibri" panose="020F0502020204030204" pitchFamily="34" charset="0"/>
                <a:cs typeface="Times New Roman" panose="02020603050405020304" pitchFamily="18" charset="0"/>
              </a:rPr>
              <a:t>zvyšuje </a:t>
            </a:r>
            <a:r>
              <a:rPr lang="cs-CZ" sz="2400" b="1" dirty="0">
                <a:solidFill>
                  <a:schemeClr val="tx2"/>
                </a:solidFill>
                <a:effectLst/>
                <a:ea typeface="Calibri" panose="020F0502020204030204" pitchFamily="34" charset="0"/>
                <a:cs typeface="Times New Roman" panose="02020603050405020304" pitchFamily="18" charset="0"/>
              </a:rPr>
              <a:t>motivaci </a:t>
            </a:r>
            <a:r>
              <a:rPr lang="cs-CZ" sz="2400" dirty="0">
                <a:solidFill>
                  <a:schemeClr val="tx2"/>
                </a:solidFill>
                <a:effectLst/>
                <a:ea typeface="Calibri" panose="020F0502020204030204" pitchFamily="34" charset="0"/>
                <a:cs typeface="Times New Roman" panose="02020603050405020304" pitchFamily="18" charset="0"/>
              </a:rPr>
              <a:t>žák</a:t>
            </a:r>
            <a:r>
              <a:rPr lang="cs-CZ" sz="2400" dirty="0">
                <a:solidFill>
                  <a:schemeClr val="tx2"/>
                </a:solidFill>
                <a:effectLst/>
                <a:ea typeface="Times New Roman" panose="02020603050405020304" pitchFamily="18" charset="0"/>
                <a:cs typeface="Times New Roman" panose="02020603050405020304" pitchFamily="18" charset="0"/>
              </a:rPr>
              <a:t>ů</a:t>
            </a:r>
            <a:r>
              <a:rPr lang="cs-CZ" sz="2400" dirty="0">
                <a:solidFill>
                  <a:schemeClr val="tx2"/>
                </a:solidFill>
                <a:effectLst/>
                <a:ea typeface="Calibri" panose="020F0502020204030204" pitchFamily="34" charset="0"/>
                <a:cs typeface="Times New Roman" panose="02020603050405020304" pitchFamily="18" charset="0"/>
              </a:rPr>
              <a:t> k u</a:t>
            </a:r>
            <a:r>
              <a:rPr lang="cs-CZ" sz="2400" dirty="0">
                <a:solidFill>
                  <a:schemeClr val="tx2"/>
                </a:solidFill>
                <a:effectLst/>
                <a:ea typeface="Times New Roman" panose="02020603050405020304" pitchFamily="18" charset="0"/>
                <a:cs typeface="Times New Roman" panose="02020603050405020304" pitchFamily="18" charset="0"/>
              </a:rPr>
              <a:t>č</a:t>
            </a:r>
            <a:r>
              <a:rPr lang="cs-CZ" sz="2400" dirty="0">
                <a:solidFill>
                  <a:schemeClr val="tx2"/>
                </a:solidFill>
                <a:effectLst/>
                <a:ea typeface="Calibri" panose="020F0502020204030204" pitchFamily="34" charset="0"/>
                <a:cs typeface="Times New Roman" panose="02020603050405020304" pitchFamily="18" charset="0"/>
              </a:rPr>
              <a:t>ení (Skalková, 1999).</a:t>
            </a:r>
            <a:r>
              <a:rPr lang="cs-CZ" sz="2400" dirty="0">
                <a:solidFill>
                  <a:schemeClr val="tx2"/>
                </a:solidFill>
              </a:rPr>
              <a:t> </a:t>
            </a:r>
          </a:p>
          <a:p>
            <a:pPr>
              <a:spcBef>
                <a:spcPts val="0"/>
              </a:spcBef>
              <a:spcAft>
                <a:spcPts val="600"/>
              </a:spcAft>
            </a:pPr>
            <a:r>
              <a:rPr lang="cs-CZ" sz="2400" b="1" dirty="0">
                <a:solidFill>
                  <a:schemeClr val="tx2"/>
                </a:solidFill>
                <a:effectLst/>
                <a:ea typeface="Times New Roman" panose="02020603050405020304" pitchFamily="18" charset="0"/>
                <a:cs typeface="Times New Roman" panose="02020603050405020304" pitchFamily="18" charset="0"/>
              </a:rPr>
              <a:t>př</a:t>
            </a:r>
            <a:r>
              <a:rPr lang="cs-CZ" sz="2400" b="1" dirty="0">
                <a:solidFill>
                  <a:schemeClr val="tx2"/>
                </a:solidFill>
                <a:effectLst/>
                <a:ea typeface="Calibri" panose="020F0502020204030204" pitchFamily="34" charset="0"/>
                <a:cs typeface="Times New Roman" panose="02020603050405020304" pitchFamily="18" charset="0"/>
              </a:rPr>
              <a:t>edstava</a:t>
            </a:r>
            <a:r>
              <a:rPr lang="cs-CZ" sz="2400" dirty="0">
                <a:solidFill>
                  <a:schemeClr val="tx2"/>
                </a:solidFill>
                <a:effectLst/>
                <a:ea typeface="Calibri" panose="020F0502020204030204" pitchFamily="34" charset="0"/>
                <a:cs typeface="Times New Roman" panose="02020603050405020304" pitchFamily="18" charset="0"/>
              </a:rPr>
              <a:t> o plánovaných kvalitativních i kvantitativních </a:t>
            </a:r>
            <a:r>
              <a:rPr lang="cs-CZ" sz="2400" b="1" dirty="0">
                <a:solidFill>
                  <a:schemeClr val="tx2"/>
                </a:solidFill>
                <a:effectLst/>
                <a:ea typeface="Calibri" panose="020F0502020204030204" pitchFamily="34" charset="0"/>
                <a:cs typeface="Times New Roman" panose="02020603050405020304" pitchFamily="18" charset="0"/>
              </a:rPr>
              <a:t>zm</a:t>
            </a:r>
            <a:r>
              <a:rPr lang="cs-CZ" sz="2400" b="1" dirty="0">
                <a:solidFill>
                  <a:schemeClr val="tx2"/>
                </a:solidFill>
                <a:effectLst/>
                <a:ea typeface="Times New Roman" panose="02020603050405020304" pitchFamily="18" charset="0"/>
                <a:cs typeface="Times New Roman" panose="02020603050405020304" pitchFamily="18" charset="0"/>
              </a:rPr>
              <a:t>ě</a:t>
            </a:r>
            <a:r>
              <a:rPr lang="cs-CZ" sz="2400" b="1" dirty="0">
                <a:solidFill>
                  <a:schemeClr val="tx2"/>
                </a:solidFill>
                <a:effectLst/>
                <a:ea typeface="Calibri" panose="020F0502020204030204" pitchFamily="34" charset="0"/>
                <a:cs typeface="Times New Roman" panose="02020603050405020304" pitchFamily="18" charset="0"/>
              </a:rPr>
              <a:t>nách </a:t>
            </a:r>
            <a:r>
              <a:rPr lang="cs-CZ" sz="2400" dirty="0">
                <a:solidFill>
                  <a:schemeClr val="tx2"/>
                </a:solidFill>
                <a:effectLst/>
                <a:ea typeface="Calibri" panose="020F0502020204030204" pitchFamily="34" charset="0"/>
                <a:cs typeface="Times New Roman" panose="02020603050405020304" pitchFamily="18" charset="0"/>
              </a:rPr>
              <a:t>v u</a:t>
            </a:r>
            <a:r>
              <a:rPr lang="cs-CZ" sz="2400" dirty="0">
                <a:solidFill>
                  <a:schemeClr val="tx2"/>
                </a:solidFill>
                <a:effectLst/>
                <a:ea typeface="Times New Roman" panose="02020603050405020304" pitchFamily="18" charset="0"/>
                <a:cs typeface="Times New Roman" panose="02020603050405020304" pitchFamily="18" charset="0"/>
              </a:rPr>
              <a:t>č</a:t>
            </a:r>
            <a:r>
              <a:rPr lang="cs-CZ" sz="2400" dirty="0">
                <a:solidFill>
                  <a:schemeClr val="tx2"/>
                </a:solidFill>
                <a:effectLst/>
                <a:ea typeface="Calibri" panose="020F0502020204030204" pitchFamily="34" charset="0"/>
                <a:cs typeface="Times New Roman" panose="02020603050405020304" pitchFamily="18" charset="0"/>
              </a:rPr>
              <a:t>ení a rozvoji jednotlivých žák</a:t>
            </a:r>
            <a:r>
              <a:rPr lang="cs-CZ" sz="2400" dirty="0">
                <a:solidFill>
                  <a:schemeClr val="tx2"/>
                </a:solidFill>
                <a:effectLst/>
                <a:ea typeface="Times New Roman" panose="02020603050405020304" pitchFamily="18" charset="0"/>
                <a:cs typeface="Times New Roman" panose="02020603050405020304" pitchFamily="18" charset="0"/>
              </a:rPr>
              <a:t>ů</a:t>
            </a:r>
            <a:r>
              <a:rPr lang="cs-CZ" sz="2400" dirty="0">
                <a:solidFill>
                  <a:schemeClr val="tx2"/>
                </a:solidFill>
                <a:effectLst/>
                <a:ea typeface="Calibri" panose="020F0502020204030204" pitchFamily="34" charset="0"/>
                <a:cs typeface="Times New Roman" panose="02020603050405020304" pitchFamily="18" charset="0"/>
              </a:rPr>
              <a:t>, dosažených </a:t>
            </a:r>
            <a:r>
              <a:rPr lang="cs-CZ" sz="2400" b="1" dirty="0">
                <a:solidFill>
                  <a:schemeClr val="tx2"/>
                </a:solidFill>
                <a:effectLst/>
                <a:ea typeface="Calibri" panose="020F0502020204030204" pitchFamily="34" charset="0"/>
                <a:cs typeface="Times New Roman" panose="02020603050405020304" pitchFamily="18" charset="0"/>
              </a:rPr>
              <a:t>ve stanoveném </a:t>
            </a:r>
            <a:r>
              <a:rPr lang="cs-CZ" sz="2400" b="1" dirty="0">
                <a:solidFill>
                  <a:schemeClr val="tx2"/>
                </a:solidFill>
                <a:effectLst/>
                <a:ea typeface="Times New Roman" panose="02020603050405020304" pitchFamily="18" charset="0"/>
                <a:cs typeface="Times New Roman" panose="02020603050405020304" pitchFamily="18" charset="0"/>
              </a:rPr>
              <a:t>č</a:t>
            </a:r>
            <a:r>
              <a:rPr lang="cs-CZ" sz="2400" b="1" dirty="0">
                <a:solidFill>
                  <a:schemeClr val="tx2"/>
                </a:solidFill>
                <a:effectLst/>
                <a:ea typeface="Calibri" panose="020F0502020204030204" pitchFamily="34" charset="0"/>
                <a:cs typeface="Times New Roman" panose="02020603050405020304" pitchFamily="18" charset="0"/>
              </a:rPr>
              <a:t>ase </a:t>
            </a:r>
            <a:r>
              <a:rPr lang="cs-CZ" sz="2400" dirty="0">
                <a:solidFill>
                  <a:schemeClr val="tx2"/>
                </a:solidFill>
                <a:effectLst/>
                <a:ea typeface="Calibri" panose="020F0502020204030204" pitchFamily="34" charset="0"/>
                <a:cs typeface="Times New Roman" panose="02020603050405020304" pitchFamily="18" charset="0"/>
              </a:rPr>
              <a:t>v procesu výuky (Kalhous, Obst et al., 2002). </a:t>
            </a:r>
            <a:endParaRPr lang="cs-CZ" sz="2400" dirty="0">
              <a:solidFill>
                <a:schemeClr val="tx2"/>
              </a:solidFill>
            </a:endParaRPr>
          </a:p>
          <a:p>
            <a:pPr marL="0" indent="0">
              <a:spcBef>
                <a:spcPts val="0"/>
              </a:spcBef>
              <a:spcAft>
                <a:spcPts val="600"/>
              </a:spcAft>
              <a:buNone/>
            </a:pPr>
            <a:endParaRPr lang="cs-CZ" sz="2400" dirty="0">
              <a:solidFill>
                <a:schemeClr val="tx2"/>
              </a:solidFill>
            </a:endParaRPr>
          </a:p>
          <a:p>
            <a:pPr marL="0" indent="0">
              <a:spcBef>
                <a:spcPts val="0"/>
              </a:spcBef>
              <a:spcAft>
                <a:spcPts val="600"/>
              </a:spcAft>
              <a:buNone/>
            </a:pPr>
            <a:r>
              <a:rPr lang="cs-CZ" sz="2400" dirty="0">
                <a:solidFill>
                  <a:schemeClr val="tx2"/>
                </a:solidFill>
              </a:rPr>
              <a:t>Nástrojem, směřujícím k cílům = </a:t>
            </a:r>
            <a:r>
              <a:rPr lang="cs-CZ" sz="2400" b="1" dirty="0">
                <a:solidFill>
                  <a:schemeClr val="tx2"/>
                </a:solidFill>
              </a:rPr>
              <a:t>učební úlohy. </a:t>
            </a:r>
            <a:r>
              <a:rPr lang="cs-CZ" sz="2400" dirty="0">
                <a:solidFill>
                  <a:schemeClr val="tx2"/>
                </a:solidFill>
              </a:rPr>
              <a:t> </a:t>
            </a:r>
          </a:p>
        </p:txBody>
      </p:sp>
      <p:sp>
        <p:nvSpPr>
          <p:cNvPr id="6" name="TextovéPole 5">
            <a:extLst>
              <a:ext uri="{FF2B5EF4-FFF2-40B4-BE49-F238E27FC236}">
                <a16:creationId xmlns:a16="http://schemas.microsoft.com/office/drawing/2014/main" id="{B986775C-CCC7-755D-CF72-B08C8F2554A9}"/>
              </a:ext>
            </a:extLst>
          </p:cNvPr>
          <p:cNvSpPr txBox="1"/>
          <p:nvPr/>
        </p:nvSpPr>
        <p:spPr>
          <a:xfrm>
            <a:off x="9860914" y="6657945"/>
            <a:ext cx="2331086" cy="200055"/>
          </a:xfrm>
          <a:prstGeom prst="rect">
            <a:avLst/>
          </a:prstGeom>
          <a:solidFill>
            <a:srgbClr val="000000"/>
          </a:solidFill>
        </p:spPr>
        <p:txBody>
          <a:bodyPr wrap="none" rtlCol="0">
            <a:spAutoFit/>
          </a:bodyPr>
          <a:lstStyle/>
          <a:p>
            <a:pPr algn="r">
              <a:spcAft>
                <a:spcPts val="600"/>
              </a:spcAft>
            </a:pPr>
            <a:r>
              <a:rPr lang="cs-CZ" sz="700">
                <a:solidFill>
                  <a:srgbClr val="FFFFFF"/>
                </a:solidFill>
                <a:hlinkClick r:id="rId3" tooltip="https://inapadnik.blogspot.com/2010/11/proc-nejet-na-skolu-v-prirode.html">
                  <a:extLst>
                    <a:ext uri="{A12FA001-AC4F-418D-AE19-62706E023703}">
                      <ahyp:hlinkClr xmlns:ahyp="http://schemas.microsoft.com/office/drawing/2018/hyperlinkcolor" val="tx"/>
                    </a:ext>
                  </a:extLst>
                </a:hlinkClick>
              </a:rPr>
              <a:t>Tato fotka</a:t>
            </a:r>
            <a:r>
              <a:rPr lang="cs-CZ" sz="700">
                <a:solidFill>
                  <a:srgbClr val="FFFFFF"/>
                </a:solidFill>
              </a:rPr>
              <a:t> od autora Neznámý autor s licencí </a:t>
            </a:r>
            <a:r>
              <a:rPr lang="cs-CZ"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cs-CZ" sz="700">
              <a:solidFill>
                <a:srgbClr val="FFFFFF"/>
              </a:solidFill>
            </a:endParaRPr>
          </a:p>
        </p:txBody>
      </p:sp>
    </p:spTree>
    <p:extLst>
      <p:ext uri="{BB962C8B-B14F-4D97-AF65-F5344CB8AC3E}">
        <p14:creationId xmlns:p14="http://schemas.microsoft.com/office/powerpoint/2010/main" val="243199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6FDFE8-90EF-00DF-F7BB-69BDC7F7E622}"/>
              </a:ext>
            </a:extLst>
          </p:cNvPr>
          <p:cNvSpPr>
            <a:spLocks noGrp="1"/>
          </p:cNvSpPr>
          <p:nvPr>
            <p:ph type="title"/>
          </p:nvPr>
        </p:nvSpPr>
        <p:spPr/>
        <p:txBody>
          <a:bodyPr/>
          <a:lstStyle/>
          <a:p>
            <a:r>
              <a:rPr lang="cs-CZ" dirty="0"/>
              <a:t>Vyjádřete názor na uvedené cíle</a:t>
            </a:r>
          </a:p>
        </p:txBody>
      </p:sp>
      <p:graphicFrame>
        <p:nvGraphicFramePr>
          <p:cNvPr id="5" name="Zástupný obsah 2">
            <a:extLst>
              <a:ext uri="{FF2B5EF4-FFF2-40B4-BE49-F238E27FC236}">
                <a16:creationId xmlns:a16="http://schemas.microsoft.com/office/drawing/2014/main" id="{F8F63A2A-352C-7820-2281-CD7AE952D5A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04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dpis 5">
            <a:extLst>
              <a:ext uri="{FF2B5EF4-FFF2-40B4-BE49-F238E27FC236}">
                <a16:creationId xmlns:a16="http://schemas.microsoft.com/office/drawing/2014/main" id="{057AAB39-2290-444A-81D1-F9A4172EB3F4}"/>
              </a:ext>
            </a:extLst>
          </p:cNvPr>
          <p:cNvSpPr>
            <a:spLocks noGrp="1"/>
          </p:cNvSpPr>
          <p:nvPr>
            <p:ph type="title"/>
          </p:nvPr>
        </p:nvSpPr>
        <p:spPr>
          <a:xfrm>
            <a:off x="841248" y="548640"/>
            <a:ext cx="3600860" cy="5431536"/>
          </a:xfrm>
        </p:spPr>
        <p:txBody>
          <a:bodyPr>
            <a:normAutofit fontScale="90000"/>
          </a:bodyPr>
          <a:lstStyle/>
          <a:p>
            <a:r>
              <a:rPr lang="cs-CZ" sz="5400" b="1" dirty="0"/>
              <a:t>Porovnáme formulaci cílů</a:t>
            </a:r>
            <a:br>
              <a:rPr lang="cs-CZ" sz="5400" b="1" dirty="0"/>
            </a:br>
            <a:r>
              <a:rPr lang="cs-CZ" sz="3600" dirty="0">
                <a:hlinkClick r:id="rId2"/>
              </a:rPr>
              <a:t>Taxonomie | Studentům pedagogiky (skolni.eu)</a:t>
            </a:r>
            <a:br>
              <a:rPr lang="cs-CZ" sz="3600" dirty="0"/>
            </a:br>
            <a:br>
              <a:rPr lang="cs-CZ" sz="5400" b="1" dirty="0"/>
            </a:br>
            <a:endParaRPr lang="cs-CZ" sz="5400" b="1" dirty="0"/>
          </a:p>
        </p:txBody>
      </p:sp>
      <p:sp>
        <p:nvSpPr>
          <p:cNvPr id="1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ástupný obsah 6">
            <a:extLst>
              <a:ext uri="{FF2B5EF4-FFF2-40B4-BE49-F238E27FC236}">
                <a16:creationId xmlns:a16="http://schemas.microsoft.com/office/drawing/2014/main" id="{1D325E29-F3AC-4F45-A0EB-D77107E3FF16}"/>
              </a:ext>
            </a:extLst>
          </p:cNvPr>
          <p:cNvSpPr>
            <a:spLocks noGrp="1"/>
          </p:cNvSpPr>
          <p:nvPr>
            <p:ph idx="1"/>
          </p:nvPr>
        </p:nvSpPr>
        <p:spPr>
          <a:xfrm>
            <a:off x="5126418" y="552091"/>
            <a:ext cx="6224335" cy="5431536"/>
          </a:xfrm>
        </p:spPr>
        <p:txBody>
          <a:bodyPr anchor="ctr">
            <a:normAutofit fontScale="92500"/>
          </a:bodyPr>
          <a:lstStyle/>
          <a:p>
            <a:pPr>
              <a:spcAft>
                <a:spcPts val="800"/>
              </a:spcAft>
            </a:pPr>
            <a:r>
              <a:rPr lang="cs-CZ" sz="2200" dirty="0">
                <a:effectLst/>
                <a:ea typeface="Calibri" panose="020F0502020204030204" pitchFamily="34" charset="0"/>
                <a:cs typeface="Calibri Light" panose="020F0302020204030204" pitchFamily="34" charset="0"/>
              </a:rPr>
              <a:t>Žák vyjmenuje tři stěžejní díla Karla Čapka. </a:t>
            </a:r>
          </a:p>
          <a:p>
            <a:pPr>
              <a:spcAft>
                <a:spcPts val="800"/>
              </a:spcAft>
            </a:pPr>
            <a:r>
              <a:rPr lang="cs-CZ" sz="2200" dirty="0">
                <a:effectLst/>
                <a:ea typeface="Calibri" panose="020F0502020204030204" pitchFamily="34" charset="0"/>
                <a:cs typeface="Calibri Light" panose="020F0302020204030204" pitchFamily="34" charset="0"/>
              </a:rPr>
              <a:t>Žák  samostatně analyzuje rétorické figury v básni Máj. </a:t>
            </a:r>
          </a:p>
          <a:p>
            <a:pPr>
              <a:spcAft>
                <a:spcPts val="800"/>
              </a:spcAft>
            </a:pPr>
            <a:r>
              <a:rPr lang="cs-CZ" sz="2200" dirty="0">
                <a:effectLst/>
                <a:ea typeface="Calibri" panose="020F0502020204030204" pitchFamily="34" charset="0"/>
                <a:cs typeface="Calibri Light" panose="020F0302020204030204" pitchFamily="34" charset="0"/>
              </a:rPr>
              <a:t>Žák vysvětlí důvody, které vedly k zahájení první světové války. </a:t>
            </a:r>
          </a:p>
          <a:p>
            <a:pPr>
              <a:spcAft>
                <a:spcPts val="800"/>
              </a:spcAft>
            </a:pPr>
            <a:r>
              <a:rPr lang="cs-CZ" sz="2400" dirty="0"/>
              <a:t>Žák zhotoví model… </a:t>
            </a:r>
          </a:p>
          <a:p>
            <a:pPr marL="0" indent="0">
              <a:spcAft>
                <a:spcPts val="800"/>
              </a:spcAft>
              <a:buNone/>
            </a:pPr>
            <a:endParaRPr lang="cs-CZ" sz="2200" dirty="0">
              <a:effectLst/>
              <a:ea typeface="Calibri" panose="020F0502020204030204" pitchFamily="34" charset="0"/>
              <a:cs typeface="Calibri Light" panose="020F0302020204030204" pitchFamily="34" charset="0"/>
            </a:endParaRPr>
          </a:p>
          <a:p>
            <a:pPr>
              <a:spcAft>
                <a:spcPts val="800"/>
              </a:spcAft>
            </a:pPr>
            <a:r>
              <a:rPr lang="cs-CZ" sz="2200" dirty="0">
                <a:effectLst/>
                <a:ea typeface="Calibri" panose="020F0502020204030204" pitchFamily="34" charset="0"/>
                <a:cs typeface="Calibri Light" panose="020F0302020204030204" pitchFamily="34" charset="0"/>
              </a:rPr>
              <a:t>Představit žákům výčet nepravidelných sloves. </a:t>
            </a:r>
          </a:p>
          <a:p>
            <a:pPr>
              <a:spcAft>
                <a:spcPts val="800"/>
              </a:spcAft>
            </a:pPr>
            <a:r>
              <a:rPr lang="cs-CZ" sz="2200" dirty="0">
                <a:effectLst/>
                <a:ea typeface="Calibri" panose="020F0502020204030204" pitchFamily="34" charset="0"/>
                <a:cs typeface="Calibri Light" panose="020F0302020204030204" pitchFamily="34" charset="0"/>
              </a:rPr>
              <a:t>Žák umí hovořit o tématu „moje rodina“ v německém jazyce. </a:t>
            </a:r>
          </a:p>
          <a:p>
            <a:r>
              <a:rPr lang="cs-CZ" sz="2200" dirty="0">
                <a:effectLst/>
                <a:ea typeface="Calibri" panose="020F0502020204030204" pitchFamily="34" charset="0"/>
                <a:cs typeface="Calibri Light" panose="020F0302020204030204" pitchFamily="34" charset="0"/>
              </a:rPr>
              <a:t>Žák si zapamatuje co nejvíce slovíček z učebnice.</a:t>
            </a:r>
          </a:p>
          <a:p>
            <a:r>
              <a:rPr lang="cs-CZ" sz="2200" dirty="0">
                <a:ea typeface="Calibri" panose="020F0502020204030204" pitchFamily="34" charset="0"/>
                <a:cs typeface="Calibri Light" panose="020F0302020204030204" pitchFamily="34" charset="0"/>
              </a:rPr>
              <a:t>Fotosyntéza. </a:t>
            </a:r>
          </a:p>
          <a:p>
            <a:r>
              <a:rPr lang="cs-CZ" sz="2200" dirty="0">
                <a:effectLst/>
                <a:ea typeface="Calibri" panose="020F0502020204030204" pitchFamily="34" charset="0"/>
                <a:cs typeface="Calibri Light" panose="020F0302020204030204" pitchFamily="34" charset="0"/>
              </a:rPr>
              <a:t>Provedu pokus. </a:t>
            </a:r>
            <a:endParaRPr lang="cs-CZ" sz="2200" dirty="0">
              <a:cs typeface="Calibri Light" panose="020F0302020204030204" pitchFamily="34" charset="0"/>
            </a:endParaRPr>
          </a:p>
        </p:txBody>
      </p:sp>
    </p:spTree>
    <p:extLst>
      <p:ext uri="{BB962C8B-B14F-4D97-AF65-F5344CB8AC3E}">
        <p14:creationId xmlns:p14="http://schemas.microsoft.com/office/powerpoint/2010/main" val="277397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7" name="Rectangle 133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841248" y="548640"/>
            <a:ext cx="3600860" cy="5431536"/>
          </a:xfrm>
        </p:spPr>
        <p:txBody>
          <a:bodyPr>
            <a:normAutofit/>
          </a:bodyPr>
          <a:lstStyle/>
          <a:p>
            <a:pPr eaLnBrk="1" hangingPunct="1"/>
            <a:r>
              <a:rPr lang="cs-CZ" altLang="cs-CZ" sz="5400"/>
              <a:t>Jaký má být výukový cíl? </a:t>
            </a:r>
          </a:p>
        </p:txBody>
      </p:sp>
      <p:sp>
        <p:nvSpPr>
          <p:cNvPr id="1333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3"/>
          <p:cNvSpPr>
            <a:spLocks noGrp="1" noChangeArrowheads="1"/>
          </p:cNvSpPr>
          <p:nvPr>
            <p:ph type="body" idx="1"/>
          </p:nvPr>
        </p:nvSpPr>
        <p:spPr>
          <a:xfrm>
            <a:off x="5126418" y="552091"/>
            <a:ext cx="6224335" cy="5431536"/>
          </a:xfrm>
        </p:spPr>
        <p:txBody>
          <a:bodyPr anchor="ctr">
            <a:normAutofit/>
          </a:bodyPr>
          <a:lstStyle/>
          <a:p>
            <a:pPr eaLnBrk="1" hangingPunct="1">
              <a:buFont typeface="Wingdings" panose="05000000000000000000" pitchFamily="2" charset="2"/>
              <a:buChar char="Ø"/>
            </a:pPr>
            <a:endParaRPr lang="cs-CZ" altLang="cs-CZ" b="1" dirty="0">
              <a:latin typeface="+mj-lt"/>
            </a:endParaRPr>
          </a:p>
          <a:p>
            <a:pPr eaLnBrk="1" hangingPunct="1"/>
            <a:r>
              <a:rPr lang="cs-CZ" altLang="cs-CZ" b="1" dirty="0">
                <a:latin typeface="+mj-lt"/>
              </a:rPr>
              <a:t>přiměřený</a:t>
            </a:r>
            <a:r>
              <a:rPr lang="cs-CZ" altLang="cs-CZ" dirty="0">
                <a:latin typeface="+mj-lt"/>
              </a:rPr>
              <a:t> (věku a možnostem žáků),</a:t>
            </a:r>
            <a:endParaRPr lang="cs-CZ" altLang="cs-CZ" b="1" dirty="0">
              <a:latin typeface="+mj-lt"/>
            </a:endParaRPr>
          </a:p>
          <a:p>
            <a:pPr eaLnBrk="1" hangingPunct="1"/>
            <a:r>
              <a:rPr lang="cs-CZ" altLang="cs-CZ" b="1" dirty="0">
                <a:latin typeface="+mj-lt"/>
              </a:rPr>
              <a:t>kontrolovatelný</a:t>
            </a:r>
            <a:r>
              <a:rPr lang="cs-CZ" altLang="cs-CZ" dirty="0">
                <a:latin typeface="+mj-lt"/>
              </a:rPr>
              <a:t> (vyjádřený jako pozorovatelná činnost žáka, užití tzv. </a:t>
            </a:r>
            <a:r>
              <a:rPr lang="cs-CZ" altLang="cs-CZ" b="1" dirty="0">
                <a:latin typeface="+mj-lt"/>
              </a:rPr>
              <a:t>aktivních sloves</a:t>
            </a:r>
            <a:r>
              <a:rPr lang="cs-CZ" altLang="cs-CZ" dirty="0">
                <a:latin typeface="+mj-lt"/>
              </a:rPr>
              <a:t> – viz </a:t>
            </a:r>
            <a:r>
              <a:rPr lang="cs-CZ" altLang="cs-CZ" dirty="0" err="1">
                <a:latin typeface="+mj-lt"/>
              </a:rPr>
              <a:t>Bloomova</a:t>
            </a:r>
            <a:r>
              <a:rPr lang="cs-CZ" altLang="cs-CZ" dirty="0">
                <a:latin typeface="+mj-lt"/>
              </a:rPr>
              <a:t> taxonomie cílů aj.),</a:t>
            </a:r>
            <a:endParaRPr lang="cs-CZ" altLang="cs-CZ" b="1" dirty="0">
              <a:latin typeface="+mj-lt"/>
            </a:endParaRPr>
          </a:p>
          <a:p>
            <a:pPr eaLnBrk="1" hangingPunct="1"/>
            <a:r>
              <a:rPr lang="cs-CZ" altLang="cs-CZ" b="1" dirty="0">
                <a:latin typeface="+mj-lt"/>
              </a:rPr>
              <a:t>konzistentní </a:t>
            </a:r>
            <a:r>
              <a:rPr lang="cs-CZ" altLang="cs-CZ" dirty="0">
                <a:latin typeface="+mj-lt"/>
              </a:rPr>
              <a:t>(prostupný – nižší cíle směřují k dosažení vyšších a naopak),</a:t>
            </a:r>
          </a:p>
          <a:p>
            <a:pPr eaLnBrk="1" hangingPunct="1"/>
            <a:r>
              <a:rPr lang="cs-CZ" altLang="cs-CZ" b="1" dirty="0">
                <a:latin typeface="+mj-lt"/>
              </a:rPr>
              <a:t>jednoznačný – </a:t>
            </a:r>
            <a:r>
              <a:rPr lang="cs-CZ" altLang="cs-CZ" dirty="0">
                <a:latin typeface="+mj-lt"/>
              </a:rPr>
              <a:t>formulace  cíle by</a:t>
            </a:r>
            <a:r>
              <a:rPr lang="cs-CZ" altLang="cs-CZ" b="1" dirty="0">
                <a:latin typeface="+mj-lt"/>
              </a:rPr>
              <a:t> </a:t>
            </a:r>
            <a:r>
              <a:rPr lang="cs-CZ" altLang="cs-CZ" dirty="0">
                <a:latin typeface="+mj-lt"/>
              </a:rPr>
              <a:t>neměla připouštět různé interpretace.</a:t>
            </a:r>
            <a:r>
              <a:rPr lang="cs-CZ" altLang="cs-CZ" b="1" dirty="0">
                <a:latin typeface="+mj-lt"/>
              </a:rPr>
              <a:t> </a:t>
            </a:r>
          </a:p>
          <a:p>
            <a:pPr marL="0" indent="0" eaLnBrk="1" hangingPunct="1">
              <a:buNone/>
            </a:pPr>
            <a:endParaRPr lang="cs-CZ" altLang="cs-CZ" b="1" dirty="0">
              <a:latin typeface="+mj-lt"/>
            </a:endParaRPr>
          </a:p>
        </p:txBody>
      </p:sp>
    </p:spTree>
    <p:extLst>
      <p:ext uri="{BB962C8B-B14F-4D97-AF65-F5344CB8AC3E}">
        <p14:creationId xmlns:p14="http://schemas.microsoft.com/office/powerpoint/2010/main" val="244001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9AF4D-0B66-48CA-8D6A-6D98EE6C48D7}"/>
              </a:ext>
            </a:extLst>
          </p:cNvPr>
          <p:cNvSpPr>
            <a:spLocks noGrp="1"/>
          </p:cNvSpPr>
          <p:nvPr>
            <p:ph type="title"/>
          </p:nvPr>
        </p:nvSpPr>
        <p:spPr>
          <a:xfrm>
            <a:off x="479394" y="1070800"/>
            <a:ext cx="3939688" cy="5583126"/>
          </a:xfrm>
        </p:spPr>
        <p:txBody>
          <a:bodyPr>
            <a:normAutofit/>
          </a:bodyPr>
          <a:lstStyle/>
          <a:p>
            <a:pPr algn="r"/>
            <a:r>
              <a:rPr lang="cs-CZ" sz="8000" dirty="0"/>
              <a:t>SMART</a:t>
            </a:r>
          </a:p>
        </p:txBody>
      </p:sp>
      <p:graphicFrame>
        <p:nvGraphicFramePr>
          <p:cNvPr id="37" name="Zástupný obsah 2">
            <a:extLst>
              <a:ext uri="{FF2B5EF4-FFF2-40B4-BE49-F238E27FC236}">
                <a16:creationId xmlns:a16="http://schemas.microsoft.com/office/drawing/2014/main" id="{A1196A49-1295-46A2-8111-A9362D41D4DE}"/>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96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46AF1-3DE4-4C82-830B-E81C565267D5}"/>
              </a:ext>
            </a:extLst>
          </p:cNvPr>
          <p:cNvSpPr>
            <a:spLocks noGrp="1"/>
          </p:cNvSpPr>
          <p:nvPr>
            <p:ph type="title"/>
          </p:nvPr>
        </p:nvSpPr>
        <p:spPr>
          <a:xfrm>
            <a:off x="841248" y="548640"/>
            <a:ext cx="3600860" cy="5431536"/>
          </a:xfrm>
        </p:spPr>
        <p:txBody>
          <a:bodyPr>
            <a:normAutofit/>
          </a:bodyPr>
          <a:lstStyle/>
          <a:p>
            <a:r>
              <a:rPr lang="cs-CZ" altLang="cs-CZ" sz="5400" b="1" dirty="0"/>
              <a:t>     </a:t>
            </a:r>
            <a:r>
              <a:rPr lang="cs-CZ" altLang="cs-CZ" b="1" dirty="0"/>
              <a:t>Struktura cílů </a:t>
            </a:r>
            <a:endParaRPr lang="cs-CZ" dirty="0"/>
          </a:p>
        </p:txBody>
      </p:sp>
      <p:sp>
        <p:nvSpPr>
          <p:cNvPr id="3" name="Zástupný obsah 2">
            <a:extLst>
              <a:ext uri="{FF2B5EF4-FFF2-40B4-BE49-F238E27FC236}">
                <a16:creationId xmlns:a16="http://schemas.microsoft.com/office/drawing/2014/main" id="{6A1862BF-DFE5-46E3-8AD7-175317181851}"/>
              </a:ext>
            </a:extLst>
          </p:cNvPr>
          <p:cNvSpPr>
            <a:spLocks noGrp="1"/>
          </p:cNvSpPr>
          <p:nvPr>
            <p:ph idx="1"/>
          </p:nvPr>
        </p:nvSpPr>
        <p:spPr>
          <a:xfrm>
            <a:off x="5126418" y="552091"/>
            <a:ext cx="6224335" cy="5431536"/>
          </a:xfrm>
        </p:spPr>
        <p:txBody>
          <a:bodyPr anchor="ctr">
            <a:noAutofit/>
          </a:bodyPr>
          <a:lstStyle/>
          <a:p>
            <a:r>
              <a:rPr lang="cs-CZ" altLang="cs-CZ" sz="2600" b="1" dirty="0">
                <a:latin typeface="+mj-lt"/>
              </a:rPr>
              <a:t>Kognitivní</a:t>
            </a:r>
            <a:r>
              <a:rPr lang="cs-CZ" altLang="cs-CZ" sz="2600" i="1" dirty="0">
                <a:latin typeface="+mj-lt"/>
              </a:rPr>
              <a:t> – </a:t>
            </a:r>
            <a:r>
              <a:rPr lang="cs-CZ" altLang="cs-CZ" sz="2600" b="1" dirty="0">
                <a:latin typeface="+mj-lt"/>
              </a:rPr>
              <a:t>intelektuální </a:t>
            </a:r>
            <a:r>
              <a:rPr lang="cs-CZ" altLang="cs-CZ" sz="2600" i="1" dirty="0">
                <a:latin typeface="+mj-lt"/>
              </a:rPr>
              <a:t>(znalosti a </a:t>
            </a:r>
            <a:r>
              <a:rPr lang="cs-CZ" sz="2800" b="1" i="1" dirty="0">
                <a:latin typeface="+mj-lt"/>
              </a:rPr>
              <a:t>kognitivní dovednosti</a:t>
            </a:r>
            <a:r>
              <a:rPr lang="cs-CZ" altLang="cs-CZ" sz="2600" i="1" dirty="0">
                <a:latin typeface="+mj-lt"/>
              </a:rPr>
              <a:t>).</a:t>
            </a:r>
            <a:endParaRPr lang="cs-CZ" altLang="cs-CZ" sz="2600" b="1" i="1" dirty="0">
              <a:latin typeface="+mj-lt"/>
            </a:endParaRPr>
          </a:p>
          <a:p>
            <a:r>
              <a:rPr lang="cs-CZ" sz="2600" b="1" dirty="0">
                <a:latin typeface="+mj-lt"/>
              </a:rPr>
              <a:t>Psychomotorická </a:t>
            </a:r>
            <a:r>
              <a:rPr lang="cs-CZ" sz="2600" dirty="0">
                <a:latin typeface="+mj-lt"/>
              </a:rPr>
              <a:t> - psychomotorické dovednosti týkající se smyslového vnímání, pohybů a vzájemné koordinace vjemů s pohyby atd. Slovesa jako: </a:t>
            </a:r>
            <a:r>
              <a:rPr lang="cs-CZ" sz="2600" b="1" dirty="0">
                <a:latin typeface="+mj-lt"/>
              </a:rPr>
              <a:t>kresli, házej, plachti, svářej,</a:t>
            </a:r>
            <a:r>
              <a:rPr lang="cs-CZ" sz="2600" dirty="0">
                <a:latin typeface="+mj-lt"/>
              </a:rPr>
              <a:t> …</a:t>
            </a:r>
          </a:p>
          <a:p>
            <a:pPr lvl="0"/>
            <a:r>
              <a:rPr lang="cs-CZ" altLang="cs-CZ" sz="2600" b="1" dirty="0">
                <a:latin typeface="+mj-lt"/>
              </a:rPr>
              <a:t>Postojová - afektivní – výchovná</a:t>
            </a:r>
            <a:r>
              <a:rPr lang="cs-CZ" altLang="cs-CZ" sz="2600" i="1" dirty="0">
                <a:latin typeface="+mj-lt"/>
              </a:rPr>
              <a:t> </a:t>
            </a:r>
            <a:r>
              <a:rPr lang="cs-CZ" sz="2600" dirty="0">
                <a:latin typeface="+mj-lt"/>
              </a:rPr>
              <a:t>- zájmy, pozornost, estetické cítění, morální postoje, pocity, názory a hodnoty. Např.: </a:t>
            </a:r>
            <a:r>
              <a:rPr lang="cs-CZ" sz="2600" b="1" dirty="0">
                <a:latin typeface="+mj-lt"/>
              </a:rPr>
              <a:t>naslouchej, oceň důležitost, vnímej estetickou hodnotu, vnímej morální dilema, získej o něčem povědomí ap.</a:t>
            </a:r>
          </a:p>
          <a:p>
            <a:pPr lvl="0"/>
            <a:r>
              <a:rPr lang="cs-CZ" altLang="cs-CZ" sz="2600" b="1" dirty="0">
                <a:latin typeface="+mj-lt"/>
              </a:rPr>
              <a:t>Sociální – </a:t>
            </a:r>
            <a:r>
              <a:rPr lang="cs-CZ" altLang="cs-CZ" sz="2600" dirty="0">
                <a:latin typeface="+mj-lt"/>
              </a:rPr>
              <a:t>komunikace, spolupráce</a:t>
            </a:r>
          </a:p>
        </p:txBody>
      </p:sp>
      <p:sp>
        <p:nvSpPr>
          <p:cNvPr id="4" name="Šipka: doprava 3">
            <a:extLst>
              <a:ext uri="{FF2B5EF4-FFF2-40B4-BE49-F238E27FC236}">
                <a16:creationId xmlns:a16="http://schemas.microsoft.com/office/drawing/2014/main" id="{2D5788C4-4CA5-78FE-6869-282A0A5EB900}"/>
              </a:ext>
            </a:extLst>
          </p:cNvPr>
          <p:cNvSpPr/>
          <p:nvPr/>
        </p:nvSpPr>
        <p:spPr>
          <a:xfrm flipV="1">
            <a:off x="841247" y="2741653"/>
            <a:ext cx="588542" cy="392245"/>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284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3B0ADAE-357F-7F51-4CEB-04E2BEC8DCB8}"/>
              </a:ext>
            </a:extLst>
          </p:cNvPr>
          <p:cNvSpPr>
            <a:spLocks noGrp="1"/>
          </p:cNvSpPr>
          <p:nvPr>
            <p:ph type="title"/>
          </p:nvPr>
        </p:nvSpPr>
        <p:spPr>
          <a:xfrm>
            <a:off x="630936" y="640080"/>
            <a:ext cx="4818888" cy="1481328"/>
          </a:xfrm>
        </p:spPr>
        <p:txBody>
          <a:bodyPr anchor="b">
            <a:normAutofit/>
          </a:bodyPr>
          <a:lstStyle/>
          <a:p>
            <a:r>
              <a:rPr lang="cs-CZ" sz="4000" dirty="0"/>
              <a:t>Průběžný úkol č. 2</a:t>
            </a:r>
            <a:br>
              <a:rPr lang="cs-CZ" sz="4000" dirty="0"/>
            </a:br>
            <a:r>
              <a:rPr lang="cs-CZ" sz="4000" dirty="0"/>
              <a:t>do výuky 24.11.2023  </a:t>
            </a:r>
          </a:p>
        </p:txBody>
      </p:sp>
      <p:sp>
        <p:nvSpPr>
          <p:cNvPr id="4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obsah 2">
            <a:extLst>
              <a:ext uri="{FF2B5EF4-FFF2-40B4-BE49-F238E27FC236}">
                <a16:creationId xmlns:a16="http://schemas.microsoft.com/office/drawing/2014/main" id="{C742C210-9DD6-36DB-D0EE-661103375DEF}"/>
              </a:ext>
            </a:extLst>
          </p:cNvPr>
          <p:cNvSpPr>
            <a:spLocks noGrp="1"/>
          </p:cNvSpPr>
          <p:nvPr>
            <p:ph idx="1"/>
          </p:nvPr>
        </p:nvSpPr>
        <p:spPr>
          <a:xfrm>
            <a:off x="630936" y="2523992"/>
            <a:ext cx="6379464" cy="3684784"/>
          </a:xfrm>
        </p:spPr>
        <p:txBody>
          <a:bodyPr anchor="t">
            <a:normAutofit fontScale="85000" lnSpcReduction="10000"/>
          </a:bodyPr>
          <a:lstStyle/>
          <a:p>
            <a:endParaRPr lang="cs-CZ" sz="2200" dirty="0"/>
          </a:p>
          <a:p>
            <a:pPr marL="0" indent="0">
              <a:spcBef>
                <a:spcPts val="0"/>
              </a:spcBef>
              <a:buNone/>
            </a:pPr>
            <a:r>
              <a:rPr lang="cs-CZ" dirty="0"/>
              <a:t>Na vybraném tématu/učivu/vzdělávacího obsahu svého vyučovacího předmětu:</a:t>
            </a:r>
          </a:p>
          <a:p>
            <a:pPr marL="180000" lvl="0" indent="-342900">
              <a:spcBef>
                <a:spcPts val="600"/>
              </a:spcBef>
              <a:spcAft>
                <a:spcPts val="600"/>
              </a:spcAft>
              <a:buFont typeface="Symbol" panose="05050102010706020507" pitchFamily="18" charset="2"/>
              <a:buChar char=""/>
            </a:pPr>
            <a:r>
              <a:rPr lang="cs-CZ" dirty="0"/>
              <a:t>vymezíte </a:t>
            </a:r>
            <a:r>
              <a:rPr lang="cs-CZ" b="1" dirty="0"/>
              <a:t>výukové cíle </a:t>
            </a:r>
            <a:r>
              <a:rPr lang="cs-CZ" dirty="0"/>
              <a:t>a </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klasifikujete je dle úrovní relevantních taxonomií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Bloom</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Niemierko</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Kratwohl</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Davy), zvolte alespoň 2;</a:t>
            </a:r>
          </a:p>
          <a:p>
            <a:pPr marL="180000">
              <a:spcBef>
                <a:spcPts val="600"/>
              </a:spcBef>
              <a:spcAft>
                <a:spcPts val="600"/>
              </a:spcAft>
            </a:pPr>
            <a:r>
              <a:rPr lang="cs-CZ" sz="2800" dirty="0">
                <a:effectLst/>
                <a:latin typeface="Calibri" panose="020F0502020204030204" pitchFamily="34" charset="0"/>
                <a:ea typeface="Droid Sans Fallback"/>
              </a:rPr>
              <a:t>kriticky posoudíte </a:t>
            </a:r>
            <a:r>
              <a:rPr lang="cs-CZ" sz="2800" b="1" dirty="0">
                <a:effectLst/>
                <a:latin typeface="Calibri" panose="020F0502020204030204" pitchFamily="34" charset="0"/>
                <a:ea typeface="Droid Sans Fallback"/>
              </a:rPr>
              <a:t>náročnost cílů </a:t>
            </a:r>
            <a:r>
              <a:rPr lang="cs-CZ" sz="2800" dirty="0">
                <a:effectLst/>
                <a:latin typeface="Calibri" panose="020F0502020204030204" pitchFamily="34" charset="0"/>
                <a:ea typeface="Droid Sans Fallback"/>
              </a:rPr>
              <a:t>výuky</a:t>
            </a:r>
            <a:r>
              <a:rPr lang="cs-CZ" sz="2800" b="1" dirty="0">
                <a:effectLst/>
                <a:latin typeface="Calibri" panose="020F0502020204030204" pitchFamily="34" charset="0"/>
                <a:ea typeface="Droid Sans Fallback"/>
              </a:rPr>
              <a:t> </a:t>
            </a:r>
            <a:r>
              <a:rPr lang="cs-CZ" sz="2800" dirty="0">
                <a:effectLst/>
                <a:latin typeface="Calibri" panose="020F0502020204030204" pitchFamily="34" charset="0"/>
                <a:ea typeface="Droid Sans Fallback"/>
              </a:rPr>
              <a:t>podle možností žáků</a:t>
            </a:r>
            <a:r>
              <a:rPr lang="cs-CZ" i="1" dirty="0"/>
              <a:t>;  </a:t>
            </a:r>
          </a:p>
          <a:p>
            <a:pPr>
              <a:spcBef>
                <a:spcPts val="0"/>
              </a:spcBef>
            </a:pPr>
            <a:r>
              <a:rPr lang="cs-CZ" dirty="0"/>
              <a:t>provedete </a:t>
            </a:r>
            <a:r>
              <a:rPr lang="cs-CZ" b="1" dirty="0"/>
              <a:t>obsahovou analýzu učiva</a:t>
            </a:r>
            <a:r>
              <a:rPr lang="cs-CZ" dirty="0"/>
              <a:t>; </a:t>
            </a:r>
          </a:p>
          <a:p>
            <a:pPr>
              <a:spcBef>
                <a:spcPts val="0"/>
              </a:spcBef>
            </a:pPr>
            <a:r>
              <a:rPr lang="cs-CZ" dirty="0"/>
              <a:t>navrhněte alespoň jeden </a:t>
            </a:r>
            <a:r>
              <a:rPr lang="cs-CZ" b="1" dirty="0"/>
              <a:t>příklad učební úlohy, </a:t>
            </a:r>
            <a:r>
              <a:rPr lang="cs-CZ" dirty="0"/>
              <a:t>včetně pomůcek apod. a </a:t>
            </a:r>
            <a:r>
              <a:rPr lang="cs-CZ" b="1" dirty="0"/>
              <a:t>výukové strategie</a:t>
            </a:r>
            <a:r>
              <a:rPr lang="cs-CZ" dirty="0"/>
              <a:t>.</a:t>
            </a:r>
          </a:p>
          <a:p>
            <a:pPr marL="0" indent="0">
              <a:buNone/>
            </a:pPr>
            <a:endParaRPr lang="cs-CZ" sz="2200" dirty="0"/>
          </a:p>
        </p:txBody>
      </p:sp>
      <p:pic>
        <p:nvPicPr>
          <p:cNvPr id="21" name="Picture 20" descr="Kousky puzzle">
            <a:extLst>
              <a:ext uri="{FF2B5EF4-FFF2-40B4-BE49-F238E27FC236}">
                <a16:creationId xmlns:a16="http://schemas.microsoft.com/office/drawing/2014/main" id="{A962DA94-CD65-1F6E-1064-9A1EF225C4DC}"/>
              </a:ext>
            </a:extLst>
          </p:cNvPr>
          <p:cNvPicPr>
            <a:picLocks noChangeAspect="1"/>
          </p:cNvPicPr>
          <p:nvPr/>
        </p:nvPicPr>
        <p:blipFill rotWithShape="1">
          <a:blip r:embed="rId2"/>
          <a:srcRect l="1481" r="-1" b="-1"/>
          <a:stretch/>
        </p:blipFill>
        <p:spPr>
          <a:xfrm>
            <a:off x="7221150" y="1586608"/>
            <a:ext cx="5458968" cy="3684784"/>
          </a:xfrm>
          <a:prstGeom prst="rect">
            <a:avLst/>
          </a:prstGeom>
        </p:spPr>
      </p:pic>
    </p:spTree>
    <p:extLst>
      <p:ext uri="{BB962C8B-B14F-4D97-AF65-F5344CB8AC3E}">
        <p14:creationId xmlns:p14="http://schemas.microsoft.com/office/powerpoint/2010/main" val="336954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EC30E-A53F-4556-A608-A9D1726D3DF5}"/>
              </a:ext>
            </a:extLst>
          </p:cNvPr>
          <p:cNvSpPr>
            <a:spLocks noGrp="1"/>
          </p:cNvSpPr>
          <p:nvPr>
            <p:ph type="title"/>
          </p:nvPr>
        </p:nvSpPr>
        <p:spPr>
          <a:xfrm>
            <a:off x="838200" y="557189"/>
            <a:ext cx="3374136" cy="5567891"/>
          </a:xfrm>
        </p:spPr>
        <p:txBody>
          <a:bodyPr>
            <a:normAutofit/>
          </a:bodyPr>
          <a:lstStyle/>
          <a:p>
            <a:r>
              <a:rPr lang="cs-CZ" sz="4000"/>
              <a:t>Struktura cílů </a:t>
            </a:r>
            <a:r>
              <a:rPr lang="cs-CZ" sz="4000" b="1"/>
              <a:t>kognitivních – intelektuálních </a:t>
            </a:r>
            <a:br>
              <a:rPr lang="cs-CZ" sz="4000" b="1"/>
            </a:br>
            <a:r>
              <a:rPr lang="cs-CZ" sz="4000" b="1"/>
              <a:t>(pro oblasti znalostí a kognitivních dovedností)</a:t>
            </a:r>
            <a:endParaRPr lang="cs-CZ" sz="4000" dirty="0"/>
          </a:p>
        </p:txBody>
      </p:sp>
      <p:graphicFrame>
        <p:nvGraphicFramePr>
          <p:cNvPr id="5" name="Zástupný obsah 2">
            <a:extLst>
              <a:ext uri="{FF2B5EF4-FFF2-40B4-BE49-F238E27FC236}">
                <a16:creationId xmlns:a16="http://schemas.microsoft.com/office/drawing/2014/main" id="{79D3BDE8-02C0-49D3-A0AA-324F2DD8DA34}"/>
              </a:ext>
            </a:extLst>
          </p:cNvPr>
          <p:cNvGraphicFramePr>
            <a:graphicFrameLocks noGrp="1"/>
          </p:cNvGraphicFramePr>
          <p:nvPr>
            <p:ph idx="1"/>
            <p:extLst>
              <p:ext uri="{D42A27DB-BD31-4B8C-83A1-F6EECF244321}">
                <p14:modId xmlns:p14="http://schemas.microsoft.com/office/powerpoint/2010/main" val="88224889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11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5FCBBB-AD53-41B7-A3EA-E4E6386AA02F}"/>
              </a:ext>
            </a:extLst>
          </p:cNvPr>
          <p:cNvSpPr>
            <a:spLocks noGrp="1"/>
          </p:cNvSpPr>
          <p:nvPr>
            <p:ph type="title"/>
          </p:nvPr>
        </p:nvSpPr>
        <p:spPr>
          <a:xfrm>
            <a:off x="649224" y="960120"/>
            <a:ext cx="3867912" cy="4169664"/>
          </a:xfrm>
        </p:spPr>
        <p:txBody>
          <a:bodyPr>
            <a:normAutofit/>
          </a:bodyPr>
          <a:lstStyle/>
          <a:p>
            <a:pPr algn="r"/>
            <a:r>
              <a:rPr lang="cs-CZ" sz="4100" b="1" dirty="0"/>
              <a:t>Psychomotorické (pro oblast manuálních a fyzických dovedností)</a:t>
            </a:r>
            <a:endParaRPr lang="cs-CZ" sz="4100" dirty="0"/>
          </a:p>
        </p:txBody>
      </p:sp>
      <p:graphicFrame>
        <p:nvGraphicFramePr>
          <p:cNvPr id="5" name="Zástupný obsah 2">
            <a:extLst>
              <a:ext uri="{FF2B5EF4-FFF2-40B4-BE49-F238E27FC236}">
                <a16:creationId xmlns:a16="http://schemas.microsoft.com/office/drawing/2014/main" id="{1C3FE640-CE9F-4156-9466-0C363F14FC34}"/>
              </a:ext>
            </a:extLst>
          </p:cNvPr>
          <p:cNvGraphicFramePr>
            <a:graphicFrameLocks noGrp="1"/>
          </p:cNvGraphicFramePr>
          <p:nvPr>
            <p:ph idx="1"/>
          </p:nvPr>
        </p:nvGraphicFramePr>
        <p:xfrm>
          <a:off x="4983480" y="960120"/>
          <a:ext cx="5513832" cy="507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89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09B51-8EB9-4B76-95F8-CD1E777A9022}"/>
              </a:ext>
            </a:extLst>
          </p:cNvPr>
          <p:cNvSpPr>
            <a:spLocks noGrp="1"/>
          </p:cNvSpPr>
          <p:nvPr>
            <p:ph type="title"/>
          </p:nvPr>
        </p:nvSpPr>
        <p:spPr>
          <a:xfrm>
            <a:off x="656822" y="962166"/>
            <a:ext cx="3254777" cy="5397070"/>
          </a:xfrm>
        </p:spPr>
        <p:txBody>
          <a:bodyPr anchor="t">
            <a:noAutofit/>
          </a:bodyPr>
          <a:lstStyle/>
          <a:p>
            <a:pPr algn="r"/>
            <a:r>
              <a:rPr lang="cs-CZ" sz="3200" b="1" dirty="0"/>
              <a:t>Afektivní – výchovné cíle (projevy emocionálního chování, postoje, preference, potřeby, zájmy, hodnoty, osobnostní rozvoj) a sociální (komunikace, spolupráce):</a:t>
            </a:r>
          </a:p>
        </p:txBody>
      </p:sp>
      <p:graphicFrame>
        <p:nvGraphicFramePr>
          <p:cNvPr id="5" name="Zástupný obsah 2">
            <a:extLst>
              <a:ext uri="{FF2B5EF4-FFF2-40B4-BE49-F238E27FC236}">
                <a16:creationId xmlns:a16="http://schemas.microsoft.com/office/drawing/2014/main" id="{5075A516-5708-F487-CC6F-A8D23E746730}"/>
              </a:ext>
            </a:extLst>
          </p:cNvPr>
          <p:cNvGraphicFramePr>
            <a:graphicFrameLocks noGrp="1"/>
          </p:cNvGraphicFramePr>
          <p:nvPr>
            <p:ph idx="1"/>
            <p:extLst>
              <p:ext uri="{D42A27DB-BD31-4B8C-83A1-F6EECF244321}">
                <p14:modId xmlns:p14="http://schemas.microsoft.com/office/powerpoint/2010/main" val="3277155410"/>
              </p:ext>
            </p:extLst>
          </p:nvPr>
        </p:nvGraphicFramePr>
        <p:xfrm>
          <a:off x="4088929" y="962166"/>
          <a:ext cx="6858113" cy="516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2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43131-796D-4E37-9A8D-629315E706F4}"/>
              </a:ext>
            </a:extLst>
          </p:cNvPr>
          <p:cNvSpPr>
            <a:spLocks noGrp="1"/>
          </p:cNvSpPr>
          <p:nvPr>
            <p:ph type="title"/>
          </p:nvPr>
        </p:nvSpPr>
        <p:spPr/>
        <p:txBody>
          <a:bodyPr anchor="t">
            <a:normAutofit/>
          </a:bodyPr>
          <a:lstStyle/>
          <a:p>
            <a:r>
              <a:rPr lang="cs-CZ" sz="25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Zařaďte následující cíle do kategorií: kognitivní, afektivní, psychomotorické výukové cíle</a:t>
            </a:r>
            <a:endParaRPr lang="cs-CZ" sz="2500" b="1" dirty="0">
              <a:solidFill>
                <a:srgbClr val="0070C0"/>
              </a:solidFill>
            </a:endParaRPr>
          </a:p>
        </p:txBody>
      </p:sp>
      <p:sp>
        <p:nvSpPr>
          <p:cNvPr id="3" name="Zástupný obsah 2">
            <a:extLst>
              <a:ext uri="{FF2B5EF4-FFF2-40B4-BE49-F238E27FC236}">
                <a16:creationId xmlns:a16="http://schemas.microsoft.com/office/drawing/2014/main" id="{95E7E6FA-FF3F-4DEB-9189-AAE498B97CDE}"/>
              </a:ext>
            </a:extLst>
          </p:cNvPr>
          <p:cNvSpPr>
            <a:spLocks noGrp="1"/>
          </p:cNvSpPr>
          <p:nvPr>
            <p:ph idx="1"/>
          </p:nvPr>
        </p:nvSpPr>
        <p:spPr/>
        <p:txBody>
          <a:bodyPr>
            <a:noAutofit/>
          </a:bodyPr>
          <a:lstStyle/>
          <a:p>
            <a:pPr marL="0" indent="0">
              <a:spcAft>
                <a:spcPts val="800"/>
              </a:spcAft>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A. Žáci dokážou vyjmenovat státy, se kterými sousedí ČR. ......................................................</a:t>
            </a:r>
          </a:p>
          <a:p>
            <a:pPr marL="0" indent="0">
              <a:spcAft>
                <a:spcPts val="800"/>
              </a:spcAft>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B. Žáci budou interpretovat obsah básně od Jana Nerudy. .................</a:t>
            </a:r>
          </a:p>
          <a:p>
            <a:pPr marL="0" indent="0">
              <a:spcAft>
                <a:spcPts val="800"/>
              </a:spcAft>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D. Žáci uplavou stanovenou vzdálenost v bazénu stylem „motýlek“........................................ </a:t>
            </a:r>
          </a:p>
          <a:p>
            <a:pPr marL="0" indent="0">
              <a:spcAft>
                <a:spcPts val="800"/>
              </a:spcAft>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E. Žáci umí vhodně projevit úctu ke starším osobám. ................................................... </a:t>
            </a:r>
          </a:p>
          <a:p>
            <a:pPr marL="0" indent="0">
              <a:spcAft>
                <a:spcPts val="800"/>
              </a:spcAft>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F. Žáci vyrobí z papíru lodičku. …................................................ </a:t>
            </a:r>
          </a:p>
          <a:p>
            <a:pPr marL="0" indent="0">
              <a:spcAft>
                <a:spcPts val="800"/>
              </a:spcAft>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G. Žáci se vhodně chovají při návštěvě muzea. …............................................... </a:t>
            </a:r>
          </a:p>
        </p:txBody>
      </p:sp>
    </p:spTree>
    <p:extLst>
      <p:ext uri="{BB962C8B-B14F-4D97-AF65-F5344CB8AC3E}">
        <p14:creationId xmlns:p14="http://schemas.microsoft.com/office/powerpoint/2010/main" val="319810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DCDCB62-2280-4578-A5CD-B57EA71C0C21}"/>
              </a:ext>
            </a:extLst>
          </p:cNvPr>
          <p:cNvSpPr>
            <a:spLocks noGrp="1"/>
          </p:cNvSpPr>
          <p:nvPr>
            <p:ph type="title"/>
          </p:nvPr>
        </p:nvSpPr>
        <p:spPr>
          <a:xfrm>
            <a:off x="635000" y="640823"/>
            <a:ext cx="3418659" cy="5583148"/>
          </a:xfrm>
        </p:spPr>
        <p:txBody>
          <a:bodyPr anchor="ctr">
            <a:normAutofit/>
          </a:bodyPr>
          <a:lstStyle/>
          <a:p>
            <a:r>
              <a:rPr lang="cs-CZ" sz="5400" dirty="0"/>
              <a:t>Nejčastější chyby při formulaci výukového cíle</a:t>
            </a:r>
          </a:p>
        </p:txBody>
      </p:sp>
      <p:sp>
        <p:nvSpPr>
          <p:cNvPr id="3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Zástupný obsah 2">
            <a:extLst>
              <a:ext uri="{FF2B5EF4-FFF2-40B4-BE49-F238E27FC236}">
                <a16:creationId xmlns:a16="http://schemas.microsoft.com/office/drawing/2014/main" id="{29096BD5-AB59-B621-0B03-1E92A20B73DB}"/>
              </a:ext>
            </a:extLst>
          </p:cNvPr>
          <p:cNvGraphicFramePr>
            <a:graphicFrameLocks noGrp="1"/>
          </p:cNvGraphicFramePr>
          <p:nvPr>
            <p:ph idx="1"/>
            <p:extLst>
              <p:ext uri="{D42A27DB-BD31-4B8C-83A1-F6EECF244321}">
                <p14:modId xmlns:p14="http://schemas.microsoft.com/office/powerpoint/2010/main" val="343117852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30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60184C-6743-4E6C-939B-E85E5AFF6EA3}"/>
              </a:ext>
            </a:extLst>
          </p:cNvPr>
          <p:cNvSpPr>
            <a:spLocks noGrp="1"/>
          </p:cNvSpPr>
          <p:nvPr>
            <p:ph type="title"/>
          </p:nvPr>
        </p:nvSpPr>
        <p:spPr>
          <a:xfrm>
            <a:off x="838200" y="365125"/>
            <a:ext cx="10515600" cy="1325563"/>
          </a:xfrm>
        </p:spPr>
        <p:txBody>
          <a:bodyPr>
            <a:normAutofit/>
          </a:bodyPr>
          <a:lstStyle/>
          <a:p>
            <a:r>
              <a:rPr lang="cs-CZ" sz="5400" dirty="0"/>
              <a:t> Čím se liší tyto formulace?</a:t>
            </a:r>
          </a:p>
        </p:txBody>
      </p:sp>
      <p:sp>
        <p:nvSpPr>
          <p:cNvPr id="1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Zástupný obsah 2">
            <a:extLst>
              <a:ext uri="{FF2B5EF4-FFF2-40B4-BE49-F238E27FC236}">
                <a16:creationId xmlns:a16="http://schemas.microsoft.com/office/drawing/2014/main" id="{2AA7F544-55F9-4AE3-AC9C-A7A87E150C87}"/>
              </a:ext>
            </a:extLst>
          </p:cNvPr>
          <p:cNvSpPr>
            <a:spLocks noGrp="1"/>
          </p:cNvSpPr>
          <p:nvPr>
            <p:ph idx="1"/>
          </p:nvPr>
        </p:nvSpPr>
        <p:spPr>
          <a:xfrm>
            <a:off x="838200" y="1929384"/>
            <a:ext cx="10515600" cy="4251960"/>
          </a:xfrm>
        </p:spPr>
        <p:txBody>
          <a:bodyPr>
            <a:normAutofit/>
          </a:bodyPr>
          <a:lstStyle/>
          <a:p>
            <a:pPr>
              <a:spcAft>
                <a:spcPts val="800"/>
              </a:spcAft>
            </a:pPr>
            <a:r>
              <a:rPr lang="cs-CZ" sz="1700" dirty="0">
                <a:effectLst/>
                <a:latin typeface="+mj-lt"/>
                <a:ea typeface="Calibri" panose="020F0502020204030204" pitchFamily="34" charset="0"/>
                <a:cs typeface="Times New Roman" panose="02020603050405020304" pitchFamily="18" charset="0"/>
              </a:rPr>
              <a:t>Žák objasní s pomocí mapy trasy objevných plaveb a jejich průběh. </a:t>
            </a:r>
          </a:p>
          <a:p>
            <a:pPr>
              <a:spcAft>
                <a:spcPts val="800"/>
              </a:spcAft>
            </a:pPr>
            <a:r>
              <a:rPr lang="cs-CZ" sz="1700" dirty="0">
                <a:effectLst/>
                <a:latin typeface="+mj-lt"/>
                <a:ea typeface="Calibri" panose="020F0502020204030204" pitchFamily="34" charset="0"/>
                <a:cs typeface="Times New Roman" panose="02020603050405020304" pitchFamily="18" charset="0"/>
              </a:rPr>
              <a:t>Žák popíše důsledky zámořských objevů, jejich ne/prospěšnost pro lidstvo.</a:t>
            </a:r>
          </a:p>
          <a:p>
            <a:pPr>
              <a:spcAft>
                <a:spcPts val="800"/>
              </a:spcAft>
            </a:pPr>
            <a:r>
              <a:rPr lang="cs-CZ" sz="1700" dirty="0">
                <a:effectLst/>
                <a:latin typeface="+mj-lt"/>
                <a:ea typeface="Calibri" panose="020F0502020204030204" pitchFamily="34" charset="0"/>
                <a:cs typeface="Times New Roman" panose="02020603050405020304" pitchFamily="18" charset="0"/>
              </a:rPr>
              <a:t>Žák zdůvodní příčiny kolonizace. </a:t>
            </a:r>
          </a:p>
          <a:p>
            <a:pPr>
              <a:spcAft>
                <a:spcPts val="800"/>
              </a:spcAft>
            </a:pPr>
            <a:r>
              <a:rPr lang="cs-CZ" sz="1700" dirty="0">
                <a:effectLst/>
                <a:latin typeface="+mj-lt"/>
                <a:ea typeface="Calibri" panose="020F0502020204030204" pitchFamily="34" charset="0"/>
                <a:cs typeface="Times New Roman" panose="02020603050405020304" pitchFamily="18" charset="0"/>
              </a:rPr>
              <a:t>Žák vyjmenuje významné státy a osobnosti pro kolonizaci.</a:t>
            </a:r>
          </a:p>
          <a:p>
            <a:pPr>
              <a:spcAft>
                <a:spcPts val="800"/>
              </a:spcAft>
            </a:pPr>
            <a:r>
              <a:rPr lang="cs-CZ" sz="1700" dirty="0">
                <a:effectLst/>
                <a:latin typeface="+mj-lt"/>
                <a:ea typeface="Calibri" panose="020F0502020204030204" pitchFamily="34" charset="0"/>
                <a:cs typeface="Times New Roman" panose="02020603050405020304" pitchFamily="18" charset="0"/>
              </a:rPr>
              <a:t>Žák vysvětlí stavbu a funkci jednotlivých částí kardiovaskulární soustavy.</a:t>
            </a:r>
          </a:p>
          <a:p>
            <a:pPr>
              <a:spcAft>
                <a:spcPts val="800"/>
              </a:spcAft>
            </a:pPr>
            <a:r>
              <a:rPr lang="cs-CZ" sz="1700" dirty="0">
                <a:effectLst/>
                <a:latin typeface="+mj-lt"/>
                <a:ea typeface="Calibri" panose="020F0502020204030204" pitchFamily="34" charset="0"/>
                <a:cs typeface="Times New Roman" panose="02020603050405020304" pitchFamily="18" charset="0"/>
              </a:rPr>
              <a:t>Žák zdůvodní význam srážení krve.</a:t>
            </a:r>
          </a:p>
          <a:p>
            <a:pPr>
              <a:spcAft>
                <a:spcPts val="800"/>
              </a:spcAft>
            </a:pPr>
            <a:r>
              <a:rPr lang="cs-CZ" sz="1700" dirty="0">
                <a:effectLst/>
                <a:latin typeface="+mj-lt"/>
                <a:ea typeface="Calibri" panose="020F0502020204030204" pitchFamily="34" charset="0"/>
                <a:cs typeface="Times New Roman" panose="02020603050405020304" pitchFamily="18" charset="0"/>
              </a:rPr>
              <a:t>Žák nakreslí jednoduché schéma krevního oběhu.</a:t>
            </a:r>
          </a:p>
          <a:p>
            <a:pPr>
              <a:spcAft>
                <a:spcPts val="800"/>
              </a:spcAft>
            </a:pPr>
            <a:r>
              <a:rPr lang="cs-CZ" sz="1700" dirty="0">
                <a:effectLst/>
                <a:latin typeface="+mj-lt"/>
                <a:ea typeface="Calibri" panose="020F0502020204030204" pitchFamily="34" charset="0"/>
                <a:cs typeface="Times New Roman" panose="02020603050405020304" pitchFamily="18" charset="0"/>
              </a:rPr>
              <a:t>Žák posoudí důležitost krevního oběhu pro život a diskutuje o ní se spolužáky.</a:t>
            </a:r>
          </a:p>
          <a:p>
            <a:pPr>
              <a:spcAft>
                <a:spcPts val="800"/>
              </a:spcAft>
            </a:pPr>
            <a:r>
              <a:rPr lang="cs-CZ" sz="1700" dirty="0">
                <a:effectLst/>
                <a:latin typeface="+mj-lt"/>
                <a:ea typeface="Calibri" panose="020F0502020204030204" pitchFamily="34" charset="0"/>
                <a:cs typeface="Times New Roman" panose="02020603050405020304" pitchFamily="18" charset="0"/>
              </a:rPr>
              <a:t>Žák vysvětlí rozdíl mezi nerostem a horninou.</a:t>
            </a:r>
          </a:p>
        </p:txBody>
      </p:sp>
    </p:spTree>
    <p:extLst>
      <p:ext uri="{BB962C8B-B14F-4D97-AF65-F5344CB8AC3E}">
        <p14:creationId xmlns:p14="http://schemas.microsoft.com/office/powerpoint/2010/main" val="202673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4790D-1968-4261-A05F-8E2D08FBEDAA}"/>
              </a:ext>
            </a:extLst>
          </p:cNvPr>
          <p:cNvSpPr>
            <a:spLocks noGrp="1"/>
          </p:cNvSpPr>
          <p:nvPr>
            <p:ph type="title"/>
          </p:nvPr>
        </p:nvSpPr>
        <p:spPr/>
        <p:txBody>
          <a:bodyPr/>
          <a:lstStyle/>
          <a:p>
            <a:r>
              <a:rPr lang="cs-CZ" dirty="0"/>
              <a:t>Doporučení ke studiu</a:t>
            </a:r>
          </a:p>
        </p:txBody>
      </p:sp>
      <p:sp>
        <p:nvSpPr>
          <p:cNvPr id="3" name="Zástupný obsah 2">
            <a:extLst>
              <a:ext uri="{FF2B5EF4-FFF2-40B4-BE49-F238E27FC236}">
                <a16:creationId xmlns:a16="http://schemas.microsoft.com/office/drawing/2014/main" id="{2438BC0F-156F-4D84-ACC4-88BCD724D8D1}"/>
              </a:ext>
            </a:extLst>
          </p:cNvPr>
          <p:cNvSpPr>
            <a:spLocks noGrp="1"/>
          </p:cNvSpPr>
          <p:nvPr>
            <p:ph idx="1"/>
          </p:nvPr>
        </p:nvSpPr>
        <p:spPr/>
        <p:txBody>
          <a:bodyPr/>
          <a:lstStyle/>
          <a:p>
            <a:endParaRPr lang="cs-CZ" dirty="0">
              <a:hlinkClick r:id="rId2"/>
            </a:endParaRPr>
          </a:p>
          <a:p>
            <a:endParaRPr lang="cs-CZ" dirty="0">
              <a:hlinkClick r:id="rId2"/>
            </a:endParaRPr>
          </a:p>
          <a:p>
            <a:r>
              <a:rPr lang="nn-NO" dirty="0">
                <a:hlinkClick r:id="rId2"/>
              </a:rPr>
              <a:t>Microsoft Word - Vyukove_cíle_I (muni.cz)</a:t>
            </a:r>
            <a:endParaRPr lang="cs-CZ" dirty="0"/>
          </a:p>
          <a:p>
            <a:endParaRPr lang="cs-CZ" dirty="0"/>
          </a:p>
          <a:p>
            <a:endParaRPr lang="cs-CZ" dirty="0"/>
          </a:p>
          <a:p>
            <a:r>
              <a:rPr lang="cs-CZ" dirty="0">
                <a:hlinkClick r:id="rId3"/>
              </a:rPr>
              <a:t>Taxonomie | Studentům pedagogiky (skolni.eu)</a:t>
            </a:r>
            <a:endParaRPr lang="cs-CZ" dirty="0"/>
          </a:p>
        </p:txBody>
      </p:sp>
    </p:spTree>
    <p:extLst>
      <p:ext uri="{BB962C8B-B14F-4D97-AF65-F5344CB8AC3E}">
        <p14:creationId xmlns:p14="http://schemas.microsoft.com/office/powerpoint/2010/main" val="3407721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5BA60-D754-9216-0CB6-0DFDA41ED0BD}"/>
              </a:ext>
            </a:extLst>
          </p:cNvPr>
          <p:cNvSpPr>
            <a:spLocks noGrp="1"/>
          </p:cNvSpPr>
          <p:nvPr>
            <p:ph type="title"/>
          </p:nvPr>
        </p:nvSpPr>
        <p:spPr>
          <a:xfrm>
            <a:off x="838200" y="365125"/>
            <a:ext cx="10515599" cy="1325563"/>
          </a:xfrm>
        </p:spPr>
        <p:txBody>
          <a:bodyPr>
            <a:normAutofit fontScale="90000"/>
          </a:bodyPr>
          <a:lstStyle/>
          <a:p>
            <a:pPr algn="ctr"/>
            <a:br>
              <a:rPr lang="cs-CZ" b="1" dirty="0"/>
            </a:br>
            <a:r>
              <a:rPr lang="cs-CZ" sz="3600" b="1" i="1" dirty="0"/>
              <a:t>Vrátíme se k minulému tématu</a:t>
            </a:r>
            <a:br>
              <a:rPr lang="cs-CZ" b="1" dirty="0"/>
            </a:br>
            <a:r>
              <a:rPr lang="cs-CZ" sz="4000" dirty="0"/>
              <a:t>o </a:t>
            </a:r>
            <a:r>
              <a:rPr lang="cs-CZ" sz="4000" dirty="0" err="1"/>
              <a:t>ontodidaktice</a:t>
            </a:r>
            <a:r>
              <a:rPr lang="cs-CZ" sz="4000" dirty="0"/>
              <a:t>                          a psychodidaktice </a:t>
            </a:r>
            <a:br>
              <a:rPr lang="cs-CZ" dirty="0"/>
            </a:br>
            <a:endParaRPr lang="cs-CZ" dirty="0"/>
          </a:p>
        </p:txBody>
      </p:sp>
      <p:sp>
        <p:nvSpPr>
          <p:cNvPr id="3" name="Zástupný obsah 2">
            <a:extLst>
              <a:ext uri="{FF2B5EF4-FFF2-40B4-BE49-F238E27FC236}">
                <a16:creationId xmlns:a16="http://schemas.microsoft.com/office/drawing/2014/main" id="{EE67CDD1-9D43-84CD-1372-7019FDAF2D03}"/>
              </a:ext>
            </a:extLst>
          </p:cNvPr>
          <p:cNvSpPr>
            <a:spLocks noGrp="1"/>
          </p:cNvSpPr>
          <p:nvPr>
            <p:ph idx="1"/>
          </p:nvPr>
        </p:nvSpPr>
        <p:spPr>
          <a:xfrm>
            <a:off x="838200" y="1825625"/>
            <a:ext cx="5393361" cy="4351338"/>
          </a:xfrm>
        </p:spPr>
        <p:txBody>
          <a:bodyPr>
            <a:normAutofit/>
          </a:bodyPr>
          <a:lstStyle/>
          <a:p>
            <a:pPr marL="0" lvl="0" indent="0">
              <a:buNone/>
            </a:pPr>
            <a:r>
              <a:rPr lang="cs-CZ" b="1" dirty="0"/>
              <a:t>Oborové obsahy:</a:t>
            </a:r>
            <a:endParaRPr lang="cs-CZ" dirty="0"/>
          </a:p>
          <a:p>
            <a:pPr lvl="0"/>
            <a:r>
              <a:rPr lang="cs-CZ" dirty="0"/>
              <a:t>fakta, pojmy, struktury oborů</a:t>
            </a:r>
          </a:p>
          <a:p>
            <a:pPr marL="0" lvl="0" indent="0">
              <a:buNone/>
            </a:pPr>
            <a:r>
              <a:rPr lang="cs-CZ" dirty="0"/>
              <a:t>vědeckých, uměleckých, </a:t>
            </a:r>
          </a:p>
          <a:p>
            <a:pPr marL="0" lvl="0" indent="0">
              <a:buNone/>
            </a:pPr>
            <a:r>
              <a:rPr lang="cs-CZ" dirty="0"/>
              <a:t>technických a jiných;</a:t>
            </a:r>
          </a:p>
          <a:p>
            <a:pPr lvl="0"/>
            <a:r>
              <a:rPr lang="cs-CZ" dirty="0"/>
              <a:t>analýza obsahů vědních oborů</a:t>
            </a:r>
          </a:p>
          <a:p>
            <a:pPr marL="0" lvl="0" indent="0">
              <a:buNone/>
            </a:pPr>
            <a:r>
              <a:rPr lang="cs-CZ" dirty="0"/>
              <a:t>s cílem jejich </a:t>
            </a:r>
            <a:r>
              <a:rPr lang="cs-CZ" b="1" dirty="0"/>
              <a:t>didaktické </a:t>
            </a:r>
          </a:p>
          <a:p>
            <a:pPr marL="0" lvl="0" indent="0">
              <a:buNone/>
            </a:pPr>
            <a:r>
              <a:rPr lang="cs-CZ" b="1" dirty="0"/>
              <a:t>interpretace.</a:t>
            </a:r>
          </a:p>
          <a:p>
            <a:pPr marL="0" lvl="0" indent="0">
              <a:buNone/>
            </a:pPr>
            <a:endParaRPr lang="cs-CZ" dirty="0"/>
          </a:p>
          <a:p>
            <a:pPr lvl="0"/>
            <a:endParaRPr lang="cs-CZ" dirty="0"/>
          </a:p>
          <a:p>
            <a:endParaRPr lang="cs-CZ" dirty="0"/>
          </a:p>
        </p:txBody>
      </p:sp>
      <p:graphicFrame>
        <p:nvGraphicFramePr>
          <p:cNvPr id="4" name="Tabulka 3">
            <a:extLst>
              <a:ext uri="{FF2B5EF4-FFF2-40B4-BE49-F238E27FC236}">
                <a16:creationId xmlns:a16="http://schemas.microsoft.com/office/drawing/2014/main" id="{D5EAF112-A372-F961-1E2B-A9DBA7A8BE5B}"/>
              </a:ext>
            </a:extLst>
          </p:cNvPr>
          <p:cNvGraphicFramePr>
            <a:graphicFrameLocks noGrp="1"/>
          </p:cNvGraphicFramePr>
          <p:nvPr/>
        </p:nvGraphicFramePr>
        <p:xfrm>
          <a:off x="7109962" y="1920240"/>
          <a:ext cx="4221597" cy="3826517"/>
        </p:xfrm>
        <a:graphic>
          <a:graphicData uri="http://schemas.openxmlformats.org/drawingml/2006/table">
            <a:tbl>
              <a:tblPr>
                <a:solidFill>
                  <a:schemeClr val="bg1"/>
                </a:solidFill>
              </a:tblPr>
              <a:tblGrid>
                <a:gridCol w="4221597">
                  <a:extLst>
                    <a:ext uri="{9D8B030D-6E8A-4147-A177-3AD203B41FA5}">
                      <a16:colId xmlns:a16="http://schemas.microsoft.com/office/drawing/2014/main" val="2654008038"/>
                    </a:ext>
                  </a:extLst>
                </a:gridCol>
              </a:tblGrid>
              <a:tr h="3826517">
                <a:tc>
                  <a:txBody>
                    <a:bodyPr/>
                    <a:lstStyle/>
                    <a:p>
                      <a:pPr lvl="0"/>
                      <a:r>
                        <a:rPr lang="cs-CZ" sz="2300" b="1" cap="none" spc="0" dirty="0">
                          <a:solidFill>
                            <a:schemeClr val="tx1"/>
                          </a:solidFill>
                        </a:rPr>
                        <a:t>Strukturovaní obsahu </a:t>
                      </a:r>
                      <a:r>
                        <a:rPr lang="cs-CZ" sz="2300" cap="none" spc="0" dirty="0">
                          <a:solidFill>
                            <a:schemeClr val="tx1"/>
                          </a:solidFill>
                        </a:rPr>
                        <a:t>aneb jak jej uspořádat?</a:t>
                      </a:r>
                    </a:p>
                    <a:p>
                      <a:pPr lvl="0"/>
                      <a:endParaRPr lang="cs-CZ" sz="2300" cap="none" spc="0" dirty="0">
                        <a:solidFill>
                          <a:schemeClr val="tx1"/>
                        </a:solidFill>
                      </a:endParaRPr>
                    </a:p>
                    <a:p>
                      <a:pPr lvl="0"/>
                      <a:r>
                        <a:rPr lang="cs-CZ" sz="2300" b="1" cap="none" spc="0" dirty="0">
                          <a:solidFill>
                            <a:schemeClr val="tx1"/>
                          </a:solidFill>
                        </a:rPr>
                        <a:t>Legitimizace obsahu </a:t>
                      </a:r>
                      <a:r>
                        <a:rPr lang="cs-CZ" sz="2300" cap="none" spc="0" dirty="0">
                          <a:solidFill>
                            <a:schemeClr val="tx1"/>
                          </a:solidFill>
                        </a:rPr>
                        <a:t>aneb proč tomu vyučovat?</a:t>
                      </a:r>
                    </a:p>
                    <a:p>
                      <a:pPr lvl="0"/>
                      <a:endParaRPr lang="cs-CZ" sz="2300" cap="none" spc="0" dirty="0">
                        <a:solidFill>
                          <a:schemeClr val="tx1"/>
                        </a:solidFill>
                      </a:endParaRPr>
                    </a:p>
                    <a:p>
                      <a:pPr lvl="0"/>
                      <a:r>
                        <a:rPr lang="cs-CZ" sz="2300" b="1" cap="none" spc="0" dirty="0">
                          <a:solidFill>
                            <a:schemeClr val="tx1"/>
                          </a:solidFill>
                        </a:rPr>
                        <a:t>Výběr obsahu </a:t>
                      </a:r>
                      <a:r>
                        <a:rPr lang="cs-CZ" sz="2300" cap="none" spc="0" dirty="0">
                          <a:solidFill>
                            <a:schemeClr val="tx1"/>
                          </a:solidFill>
                        </a:rPr>
                        <a:t>aneb čemu vyučovat?</a:t>
                      </a:r>
                    </a:p>
                    <a:p>
                      <a:endParaRPr lang="cs-CZ" sz="2300" cap="none" spc="0" dirty="0">
                        <a:solidFill>
                          <a:schemeClr val="tx1"/>
                        </a:solidFill>
                      </a:endParaRPr>
                    </a:p>
                  </a:txBody>
                  <a:tcPr marL="194503" marR="114694" marT="149617" marB="149617">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076595341"/>
                  </a:ext>
                </a:extLst>
              </a:tr>
            </a:tbl>
          </a:graphicData>
        </a:graphic>
      </p:graphicFrame>
    </p:spTree>
    <p:extLst>
      <p:ext uri="{BB962C8B-B14F-4D97-AF65-F5344CB8AC3E}">
        <p14:creationId xmlns:p14="http://schemas.microsoft.com/office/powerpoint/2010/main" val="371076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D4F052-5BBE-F507-D2C7-43AB2C90322E}"/>
              </a:ext>
            </a:extLst>
          </p:cNvPr>
          <p:cNvSpPr>
            <a:spLocks noGrp="1"/>
          </p:cNvSpPr>
          <p:nvPr>
            <p:ph type="title"/>
          </p:nvPr>
        </p:nvSpPr>
        <p:spPr>
          <a:xfrm>
            <a:off x="761800" y="762001"/>
            <a:ext cx="5334197" cy="1708242"/>
          </a:xfrm>
        </p:spPr>
        <p:txBody>
          <a:bodyPr anchor="ctr">
            <a:normAutofit/>
          </a:bodyPr>
          <a:lstStyle/>
          <a:p>
            <a:r>
              <a:rPr lang="cs-CZ" sz="4000" b="0" i="1" dirty="0">
                <a:effectLst/>
                <a:latin typeface="Calibri" panose="020F0502020204030204" pitchFamily="34" charset="0"/>
                <a:cs typeface="Calibri" panose="020F0502020204030204" pitchFamily="34" charset="0"/>
              </a:rPr>
              <a:t>Příklad legitimizace:</a:t>
            </a:r>
            <a:br>
              <a:rPr lang="cs-CZ" sz="4000" b="0" i="1" dirty="0">
                <a:effectLst/>
                <a:latin typeface="Calibri" panose="020F0502020204030204" pitchFamily="34" charset="0"/>
                <a:cs typeface="Calibri" panose="020F0502020204030204" pitchFamily="34" charset="0"/>
              </a:rPr>
            </a:br>
            <a:r>
              <a:rPr lang="cs-CZ" sz="4000" b="0" i="0" dirty="0">
                <a:effectLst/>
                <a:latin typeface="Calibri" panose="020F0502020204030204" pitchFamily="34" charset="0"/>
                <a:cs typeface="Calibri" panose="020F0502020204030204" pitchFamily="34" charset="0"/>
              </a:rPr>
              <a:t>Proč se učím přírodopis? </a:t>
            </a:r>
            <a:endParaRPr lang="cs-CZ" sz="4000" dirty="0">
              <a:latin typeface="Calibri" panose="020F0502020204030204" pitchFamily="34" charset="0"/>
              <a:cs typeface="Calibri" panose="020F0502020204030204" pitchFamily="34" charset="0"/>
            </a:endParaRPr>
          </a:p>
        </p:txBody>
      </p:sp>
      <p:sp>
        <p:nvSpPr>
          <p:cNvPr id="3" name="Zástupný obsah 2">
            <a:extLst>
              <a:ext uri="{FF2B5EF4-FFF2-40B4-BE49-F238E27FC236}">
                <a16:creationId xmlns:a16="http://schemas.microsoft.com/office/drawing/2014/main" id="{B522BAF6-0D2D-28E5-EDE0-2E6729AAD270}"/>
              </a:ext>
            </a:extLst>
          </p:cNvPr>
          <p:cNvSpPr>
            <a:spLocks noGrp="1"/>
          </p:cNvSpPr>
          <p:nvPr>
            <p:ph idx="1"/>
          </p:nvPr>
        </p:nvSpPr>
        <p:spPr>
          <a:xfrm>
            <a:off x="761800" y="2470244"/>
            <a:ext cx="5334197" cy="3769835"/>
          </a:xfrm>
        </p:spPr>
        <p:txBody>
          <a:bodyPr anchor="ctr">
            <a:normAutofit/>
          </a:bodyPr>
          <a:lstStyle/>
          <a:p>
            <a:r>
              <a:rPr lang="cs-CZ" sz="2000" b="0" i="0">
                <a:effectLst/>
                <a:latin typeface="Calibri" panose="020F0502020204030204" pitchFamily="34" charset="0"/>
                <a:cs typeface="Calibri" panose="020F0502020204030204" pitchFamily="34" charset="0"/>
              </a:rPr>
              <a:t>... dokážu uvést příklady toho, jak se savci přizpůsobili podmínkám, </a:t>
            </a:r>
          </a:p>
          <a:p>
            <a:r>
              <a:rPr lang="cs-CZ" sz="2000" b="0" i="0">
                <a:effectLst/>
                <a:latin typeface="Calibri" panose="020F0502020204030204" pitchFamily="34" charset="0"/>
                <a:cs typeface="Calibri" panose="020F0502020204030204" pitchFamily="34" charset="0"/>
              </a:rPr>
              <a:t>ve kterých žijí</a:t>
            </a:r>
          </a:p>
          <a:p>
            <a:r>
              <a:rPr lang="cs-CZ" sz="2000" b="0" i="0">
                <a:effectLst/>
                <a:latin typeface="Calibri" panose="020F0502020204030204" pitchFamily="34" charset="0"/>
                <a:cs typeface="Calibri" panose="020F0502020204030204" pitchFamily="34" charset="0"/>
              </a:rPr>
              <a:t>... rozpoznám zástupce jednotlivých skupin savců</a:t>
            </a:r>
          </a:p>
          <a:p>
            <a:r>
              <a:rPr lang="cs-CZ" sz="2000" b="0" i="0">
                <a:effectLst/>
                <a:latin typeface="Calibri" panose="020F0502020204030204" pitchFamily="34" charset="0"/>
                <a:cs typeface="Calibri" panose="020F0502020204030204" pitchFamily="34" charset="0"/>
              </a:rPr>
              <a:t>... budu umět vysvětlit rozdíl ve vývinu mláděte vačnatců a placentálů</a:t>
            </a:r>
          </a:p>
          <a:p>
            <a:r>
              <a:rPr lang="cs-CZ" sz="2000" b="0" i="0">
                <a:effectLst/>
                <a:latin typeface="Calibri" panose="020F0502020204030204" pitchFamily="34" charset="0"/>
                <a:cs typeface="Calibri" panose="020F0502020204030204" pitchFamily="34" charset="0"/>
              </a:rPr>
              <a:t>... porozumím chování zvířat, dokážu odhadnout jejich reakci</a:t>
            </a:r>
          </a:p>
          <a:p>
            <a:r>
              <a:rPr lang="cs-CZ" sz="2000" b="0" i="0">
                <a:effectLst/>
                <a:latin typeface="Calibri" panose="020F0502020204030204" pitchFamily="34" charset="0"/>
                <a:cs typeface="Calibri" panose="020F0502020204030204" pitchFamily="34" charset="0"/>
              </a:rPr>
              <a:t>... naučím se pozorovat chování zvířat v přírodě</a:t>
            </a:r>
          </a:p>
          <a:p>
            <a:pPr marL="0" indent="0">
              <a:buNone/>
            </a:pPr>
            <a:endParaRPr lang="cs-CZ" sz="2000"/>
          </a:p>
        </p:txBody>
      </p:sp>
      <p:pic>
        <p:nvPicPr>
          <p:cNvPr id="5" name="Picture 4" descr="Ptáci letící ve formaci">
            <a:extLst>
              <a:ext uri="{FF2B5EF4-FFF2-40B4-BE49-F238E27FC236}">
                <a16:creationId xmlns:a16="http://schemas.microsoft.com/office/drawing/2014/main" id="{3A704DC9-370C-62FA-F29E-78180E38975F}"/>
              </a:ext>
            </a:extLst>
          </p:cNvPr>
          <p:cNvPicPr>
            <a:picLocks noChangeAspect="1"/>
          </p:cNvPicPr>
          <p:nvPr/>
        </p:nvPicPr>
        <p:blipFill rotWithShape="1">
          <a:blip r:embed="rId2"/>
          <a:srcRect l="9771" r="38005"/>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4" name="Picture 4" descr="Ptáci letící ve formaci">
            <a:extLst>
              <a:ext uri="{FF2B5EF4-FFF2-40B4-BE49-F238E27FC236}">
                <a16:creationId xmlns:a16="http://schemas.microsoft.com/office/drawing/2014/main" id="{F3ADE625-1DF3-B51F-FBFD-84CD23199D90}"/>
              </a:ext>
            </a:extLst>
          </p:cNvPr>
          <p:cNvPicPr>
            <a:picLocks noChangeAspect="1"/>
          </p:cNvPicPr>
          <p:nvPr/>
        </p:nvPicPr>
        <p:blipFill rotWithShape="1">
          <a:blip r:embed="rId2"/>
          <a:srcRect l="9771" r="38005"/>
          <a:stretch/>
        </p:blipFill>
        <p:spPr>
          <a:xfrm>
            <a:off x="6857796" y="-10886"/>
            <a:ext cx="5334204" cy="6868886"/>
          </a:xfrm>
          <a:prstGeom prst="rect">
            <a:avLst/>
          </a:prstGeom>
          <a:effectLst>
            <a:outerShdw blurRad="127000" dist="50800" dir="10800000" sx="99000" sy="99000" algn="r" rotWithShape="0">
              <a:prstClr val="black">
                <a:alpha val="40000"/>
              </a:prstClr>
            </a:outerShdw>
          </a:effectLst>
        </p:spPr>
      </p:pic>
      <p:pic>
        <p:nvPicPr>
          <p:cNvPr id="6" name="Picture 4" descr="Ptáci letící ve formaci">
            <a:extLst>
              <a:ext uri="{FF2B5EF4-FFF2-40B4-BE49-F238E27FC236}">
                <a16:creationId xmlns:a16="http://schemas.microsoft.com/office/drawing/2014/main" id="{B183F66C-915D-874D-70FA-C2801A8BBA1D}"/>
              </a:ext>
            </a:extLst>
          </p:cNvPr>
          <p:cNvPicPr>
            <a:picLocks noChangeAspect="1"/>
          </p:cNvPicPr>
          <p:nvPr/>
        </p:nvPicPr>
        <p:blipFill rotWithShape="1">
          <a:blip r:embed="rId2"/>
          <a:srcRect l="9771" r="38005"/>
          <a:stretch/>
        </p:blipFill>
        <p:spPr>
          <a:xfrm>
            <a:off x="7010196" y="141514"/>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3036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Psychodidaktická</a:t>
            </a:r>
            <a:r>
              <a:rPr lang="cs-CZ" sz="3600" dirty="0"/>
              <a:t> transformace</a:t>
            </a:r>
          </a:p>
        </p:txBody>
      </p:sp>
      <p:sp>
        <p:nvSpPr>
          <p:cNvPr id="3" name="Zástupný symbol pro obsah 2"/>
          <p:cNvSpPr>
            <a:spLocks noGrp="1"/>
          </p:cNvSpPr>
          <p:nvPr>
            <p:ph idx="1"/>
          </p:nvPr>
        </p:nvSpPr>
        <p:spPr/>
        <p:txBody>
          <a:bodyPr>
            <a:noAutofit/>
          </a:bodyPr>
          <a:lstStyle/>
          <a:p>
            <a:pPr marL="0" indent="0">
              <a:buNone/>
            </a:pPr>
            <a:r>
              <a:rPr lang="cs-CZ" sz="2400" dirty="0"/>
              <a:t>Učitel vybírá </a:t>
            </a:r>
            <a:r>
              <a:rPr lang="cs-CZ" sz="2400" b="1" dirty="0"/>
              <a:t>„...nejúčinnější analogie, ilustrace, příklady, vysvětleni,</a:t>
            </a:r>
          </a:p>
          <a:p>
            <a:pPr marL="0" indent="0">
              <a:buNone/>
            </a:pPr>
            <a:r>
              <a:rPr lang="cs-CZ" sz="2400" b="1" dirty="0"/>
              <a:t>slovní demonstrace, způsoby znázorňování a formulování tématu, které jej učiní srozumitelným pro jiné</a:t>
            </a:r>
            <a:r>
              <a:rPr lang="cs-CZ" sz="2400" dirty="0"/>
              <a:t>“ (</a:t>
            </a:r>
            <a:r>
              <a:rPr lang="cs-CZ" sz="2400" dirty="0" err="1"/>
              <a:t>Shulman</a:t>
            </a:r>
            <a:r>
              <a:rPr lang="cs-CZ" sz="2400" dirty="0"/>
              <a:t> 1986, s. 9) → </a:t>
            </a:r>
            <a:r>
              <a:rPr lang="cs-CZ" sz="2400" b="1" dirty="0"/>
              <a:t>reprezentace obsahu.</a:t>
            </a:r>
          </a:p>
          <a:p>
            <a:pPr marL="0" indent="0">
              <a:buNone/>
            </a:pPr>
            <a:r>
              <a:rPr lang="cs-CZ" sz="2400" dirty="0"/>
              <a:t>Žákovi vzdálená reprezentace                            Žákovi blízká prezentace</a:t>
            </a:r>
          </a:p>
          <a:p>
            <a:pPr marL="0" indent="0">
              <a:buNone/>
            </a:pPr>
            <a:endParaRPr lang="cs-CZ" sz="2400" b="1" dirty="0"/>
          </a:p>
          <a:p>
            <a:pPr marL="0" indent="0">
              <a:buNone/>
            </a:pPr>
            <a:endParaRPr lang="cs-CZ" sz="1400" b="1" dirty="0"/>
          </a:p>
          <a:p>
            <a:pPr marL="0" indent="0">
              <a:buNone/>
            </a:pPr>
            <a:endParaRPr lang="cs-CZ" sz="1400" b="1" dirty="0"/>
          </a:p>
          <a:p>
            <a:pPr marL="0" indent="0">
              <a:buNone/>
            </a:pPr>
            <a:endParaRPr lang="cs-CZ" sz="1400" b="1" dirty="0"/>
          </a:p>
          <a:p>
            <a:pPr marL="0" indent="0">
              <a:buNone/>
            </a:pPr>
            <a:endParaRPr lang="cs-CZ" sz="1400" b="1" dirty="0"/>
          </a:p>
          <a:p>
            <a:pPr marL="0" indent="0">
              <a:buNone/>
            </a:pPr>
            <a:endParaRPr lang="cs-CZ" sz="1400" b="1" dirty="0"/>
          </a:p>
          <a:p>
            <a:endParaRPr lang="cs-CZ" sz="1400" dirty="0"/>
          </a:p>
          <a:p>
            <a:endParaRPr lang="cs-CZ" sz="1400" dirty="0"/>
          </a:p>
          <a:p>
            <a:pPr marL="0" indent="0">
              <a:buNone/>
            </a:pPr>
            <a:r>
              <a:rPr lang="cs-CZ" sz="1400" dirty="0" err="1"/>
              <a:t>Dvojdimezionálnost</a:t>
            </a:r>
            <a:r>
              <a:rPr lang="cs-CZ" sz="1400" dirty="0"/>
              <a:t> psychodidaktické transformace (upraveno dle Slavík, Janík 2007, s. 272; srov. také </a:t>
            </a:r>
            <a:r>
              <a:rPr lang="cs-CZ" sz="1400" dirty="0" err="1"/>
              <a:t>Jelemenská</a:t>
            </a:r>
            <a:r>
              <a:rPr lang="cs-CZ" sz="1400" dirty="0"/>
              <a:t> et al. 2003)</a:t>
            </a:r>
          </a:p>
          <a:p>
            <a:pPr marL="0" indent="0">
              <a:buNone/>
            </a:pPr>
            <a:endParaRPr lang="cs-CZ" sz="1400" dirty="0"/>
          </a:p>
          <a:p>
            <a:endParaRPr lang="cs-CZ" sz="1400" dirty="0"/>
          </a:p>
          <a:p>
            <a:endParaRPr lang="cs-CZ" sz="1400" dirty="0"/>
          </a:p>
          <a:p>
            <a:pPr marL="0" indent="0">
              <a:buNone/>
            </a:pPr>
            <a:endParaRPr lang="cs-CZ" sz="1400" dirty="0"/>
          </a:p>
        </p:txBody>
      </p:sp>
      <p:pic>
        <p:nvPicPr>
          <p:cNvPr id="4" name="Obrázek 3"/>
          <p:cNvPicPr>
            <a:picLocks noChangeAspect="1"/>
          </p:cNvPicPr>
          <p:nvPr/>
        </p:nvPicPr>
        <p:blipFill>
          <a:blip r:embed="rId2"/>
          <a:stretch>
            <a:fillRect/>
          </a:stretch>
        </p:blipFill>
        <p:spPr>
          <a:xfrm>
            <a:off x="1212514" y="4001294"/>
            <a:ext cx="2650359" cy="1969471"/>
          </a:xfrm>
          <a:prstGeom prst="rect">
            <a:avLst/>
          </a:prstGeom>
        </p:spPr>
      </p:pic>
      <p:pic>
        <p:nvPicPr>
          <p:cNvPr id="5" name="Obrázek 4"/>
          <p:cNvPicPr>
            <a:picLocks noChangeAspect="1"/>
          </p:cNvPicPr>
          <p:nvPr/>
        </p:nvPicPr>
        <p:blipFill>
          <a:blip r:embed="rId3"/>
          <a:stretch>
            <a:fillRect/>
          </a:stretch>
        </p:blipFill>
        <p:spPr>
          <a:xfrm>
            <a:off x="6540760" y="3879997"/>
            <a:ext cx="2604172" cy="1935150"/>
          </a:xfrm>
          <a:prstGeom prst="rect">
            <a:avLst/>
          </a:prstGeom>
        </p:spPr>
      </p:pic>
    </p:spTree>
    <p:extLst>
      <p:ext uri="{BB962C8B-B14F-4D97-AF65-F5344CB8AC3E}">
        <p14:creationId xmlns:p14="http://schemas.microsoft.com/office/powerpoint/2010/main" val="231343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EA8E8-274E-4EA2-B4DE-C7A28CFFFBE9}"/>
              </a:ext>
            </a:extLst>
          </p:cNvPr>
          <p:cNvSpPr>
            <a:spLocks noGrp="1"/>
          </p:cNvSpPr>
          <p:nvPr>
            <p:ph type="title"/>
          </p:nvPr>
        </p:nvSpPr>
        <p:spPr>
          <a:xfrm>
            <a:off x="433494" y="3433763"/>
            <a:ext cx="3197013" cy="2743200"/>
          </a:xfrm>
        </p:spPr>
        <p:txBody>
          <a:bodyPr anchor="t">
            <a:normAutofit/>
          </a:bodyPr>
          <a:lstStyle/>
          <a:p>
            <a:pPr algn="ctr"/>
            <a:br>
              <a:rPr lang="cs-CZ" sz="4800" dirty="0"/>
            </a:br>
            <a:r>
              <a:rPr lang="cs-CZ" sz="4800" dirty="0"/>
              <a:t>Cíl semináře</a:t>
            </a:r>
          </a:p>
        </p:txBody>
      </p:sp>
      <p:sp>
        <p:nvSpPr>
          <p:cNvPr id="10" name="Rectangle 9">
            <a:extLst>
              <a:ext uri="{FF2B5EF4-FFF2-40B4-BE49-F238E27FC236}">
                <a16:creationId xmlns:a16="http://schemas.microsoft.com/office/drawing/2014/main" id="{BE0C1D5B-DAD5-442B-92B7-5C2B7397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4" descr="Head with Gears">
            <a:extLst>
              <a:ext uri="{FF2B5EF4-FFF2-40B4-BE49-F238E27FC236}">
                <a16:creationId xmlns:a16="http://schemas.microsoft.com/office/drawing/2014/main" id="{F85C700B-3C7A-461E-AAD8-6BC83C3EF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01" y="2030528"/>
            <a:ext cx="914400" cy="914400"/>
          </a:xfrm>
          <a:prstGeom prst="rect">
            <a:avLst/>
          </a:prstGeom>
        </p:spPr>
      </p:pic>
      <p:graphicFrame>
        <p:nvGraphicFramePr>
          <p:cNvPr id="44" name="Zástupný obsah 2">
            <a:extLst>
              <a:ext uri="{FF2B5EF4-FFF2-40B4-BE49-F238E27FC236}">
                <a16:creationId xmlns:a16="http://schemas.microsoft.com/office/drawing/2014/main" id="{0B6D7B32-A5C8-4603-8B11-A3B11C0B0D05}"/>
              </a:ext>
            </a:extLst>
          </p:cNvPr>
          <p:cNvGraphicFramePr>
            <a:graphicFrameLocks noGrp="1"/>
          </p:cNvGraphicFramePr>
          <p:nvPr>
            <p:ph idx="1"/>
            <p:extLst>
              <p:ext uri="{D42A27DB-BD31-4B8C-83A1-F6EECF244321}">
                <p14:modId xmlns:p14="http://schemas.microsoft.com/office/powerpoint/2010/main" val="1997900757"/>
              </p:ext>
            </p:extLst>
          </p:nvPr>
        </p:nvGraphicFramePr>
        <p:xfrm>
          <a:off x="4064000" y="643467"/>
          <a:ext cx="7289799"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3368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4A5405-E988-C876-A7DB-EEFA1A8D6712}"/>
              </a:ext>
            </a:extLst>
          </p:cNvPr>
          <p:cNvSpPr>
            <a:spLocks noGrp="1"/>
          </p:cNvSpPr>
          <p:nvPr>
            <p:ph type="title"/>
          </p:nvPr>
        </p:nvSpPr>
        <p:spPr>
          <a:xfrm>
            <a:off x="1043631" y="809898"/>
            <a:ext cx="9942716" cy="1554480"/>
          </a:xfrm>
        </p:spPr>
        <p:txBody>
          <a:bodyPr anchor="ctr">
            <a:normAutofit/>
          </a:bodyPr>
          <a:lstStyle/>
          <a:p>
            <a:r>
              <a:rPr lang="cs-CZ" sz="4800"/>
              <a:t>Co je naším cílem</a:t>
            </a:r>
          </a:p>
        </p:txBody>
      </p:sp>
      <p:sp>
        <p:nvSpPr>
          <p:cNvPr id="3" name="Zástupný obsah 2">
            <a:extLst>
              <a:ext uri="{FF2B5EF4-FFF2-40B4-BE49-F238E27FC236}">
                <a16:creationId xmlns:a16="http://schemas.microsoft.com/office/drawing/2014/main" id="{C04ECCC9-65AF-E695-0744-E70E7B1312EA}"/>
              </a:ext>
            </a:extLst>
          </p:cNvPr>
          <p:cNvSpPr>
            <a:spLocks noGrp="1"/>
          </p:cNvSpPr>
          <p:nvPr>
            <p:ph idx="1"/>
          </p:nvPr>
        </p:nvSpPr>
        <p:spPr>
          <a:xfrm>
            <a:off x="1045028" y="3017522"/>
            <a:ext cx="9941319" cy="3124658"/>
          </a:xfrm>
        </p:spPr>
        <p:txBody>
          <a:bodyPr anchor="ctr">
            <a:normAutofit/>
          </a:bodyPr>
          <a:lstStyle/>
          <a:p>
            <a:pPr marL="0" indent="0">
              <a:buNone/>
            </a:pPr>
            <a:r>
              <a:rPr lang="cs-CZ" altLang="cs-CZ" sz="2400" dirty="0">
                <a:latin typeface="+mj-lt"/>
              </a:rPr>
              <a:t>Účastník/účastnice CŽV</a:t>
            </a:r>
          </a:p>
          <a:p>
            <a:r>
              <a:rPr lang="cs-CZ" altLang="cs-CZ" sz="2400" dirty="0">
                <a:latin typeface="+mj-lt"/>
              </a:rPr>
              <a:t>vysvětlí význam učebních úloh jako nástroje řízení učebních činností žáků, </a:t>
            </a:r>
          </a:p>
          <a:p>
            <a:r>
              <a:rPr lang="cs-CZ" altLang="cs-CZ" sz="2400" dirty="0">
                <a:latin typeface="+mj-lt"/>
              </a:rPr>
              <a:t>uvede otázky, které si učitel klade při plánování vyučovací hodiny, </a:t>
            </a:r>
            <a:endParaRPr lang="cs-CZ" sz="2400" b="1" dirty="0">
              <a:latin typeface="+mj-lt"/>
              <a:cs typeface="Times New Roman" pitchFamily="18" charset="0"/>
            </a:endParaRPr>
          </a:p>
          <a:p>
            <a:r>
              <a:rPr lang="cs-CZ" altLang="cs-CZ" sz="2400" dirty="0">
                <a:latin typeface="+mj-lt"/>
              </a:rPr>
              <a:t>tvoří učební úlohy a dodržuje p</a:t>
            </a:r>
            <a:r>
              <a:rPr lang="cs-CZ" sz="2400" dirty="0">
                <a:latin typeface="+mj-lt"/>
                <a:cs typeface="Times New Roman" charset="0"/>
              </a:rPr>
              <a:t>rincipy aktivizujícího (konstruktivistického) přístupu,</a:t>
            </a:r>
          </a:p>
          <a:p>
            <a:r>
              <a:rPr lang="cs-CZ" altLang="cs-CZ" sz="2400" dirty="0">
                <a:latin typeface="+mj-lt"/>
                <a:cs typeface="Times New Roman" charset="0"/>
              </a:rPr>
              <a:t>posuzuje </a:t>
            </a:r>
            <a:r>
              <a:rPr lang="cs-CZ" altLang="cs-CZ" sz="2400" dirty="0">
                <a:latin typeface="+mj-lt"/>
                <a:cs typeface="Times New Roman" panose="02020603050405020304" pitchFamily="18" charset="0"/>
              </a:rPr>
              <a:t>náročnost učebních úloh s pomocí </a:t>
            </a:r>
            <a:r>
              <a:rPr lang="cs-CZ" altLang="cs-CZ" sz="2400" dirty="0" err="1">
                <a:latin typeface="+mj-lt"/>
                <a:cs typeface="Times New Roman" panose="02020603050405020304" pitchFamily="18" charset="0"/>
              </a:rPr>
              <a:t>Bloomovy</a:t>
            </a:r>
            <a:r>
              <a:rPr lang="cs-CZ" altLang="cs-CZ" sz="2400" dirty="0">
                <a:latin typeface="+mj-lt"/>
                <a:cs typeface="Times New Roman" panose="02020603050405020304" pitchFamily="18" charset="0"/>
              </a:rPr>
              <a:t> taxonomie.</a:t>
            </a:r>
          </a:p>
          <a:p>
            <a:endParaRPr lang="cs-CZ" sz="2400" dirty="0"/>
          </a:p>
        </p:txBody>
      </p:sp>
      <p:cxnSp>
        <p:nvCxnSpPr>
          <p:cNvPr id="20"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783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838200" y="314325"/>
            <a:ext cx="6202680" cy="1727835"/>
          </a:xfrm>
        </p:spPr>
        <p:txBody>
          <a:bodyPr>
            <a:normAutofit fontScale="90000"/>
          </a:bodyPr>
          <a:lstStyle/>
          <a:p>
            <a:br>
              <a:rPr lang="cs-CZ" altLang="cs-CZ" sz="3200" dirty="0"/>
            </a:br>
            <a:r>
              <a:rPr lang="cs-CZ" altLang="cs-CZ" sz="3600" dirty="0"/>
              <a:t>Navrhujeme </a:t>
            </a:r>
            <a:r>
              <a:rPr lang="cs-CZ" altLang="cs-CZ" sz="3600" b="1" dirty="0"/>
              <a:t>činnosti </a:t>
            </a:r>
            <a:r>
              <a:rPr lang="cs-CZ" altLang="cs-CZ" sz="3600" dirty="0"/>
              <a:t>(operace, aktivity), pro žáky k dosažení cílů výuky, tzn. </a:t>
            </a:r>
            <a:r>
              <a:rPr lang="cs-CZ" sz="3600" b="1" dirty="0"/>
              <a:t>o</a:t>
            </a:r>
            <a:r>
              <a:rPr lang="cs-CZ" altLang="cs-CZ" sz="3600" b="1" dirty="0"/>
              <a:t>perační analýzu učiva</a:t>
            </a:r>
            <a:br>
              <a:rPr lang="cs-CZ" altLang="cs-CZ" sz="3600" b="1" dirty="0"/>
            </a:br>
            <a:endParaRPr lang="cs-CZ" altLang="cs-CZ" sz="3400" b="1" dirty="0"/>
          </a:p>
        </p:txBody>
      </p:sp>
      <p:sp>
        <p:nvSpPr>
          <p:cNvPr id="9219" name="Zástupný symbol pro obsah 2"/>
          <p:cNvSpPr>
            <a:spLocks noGrp="1"/>
          </p:cNvSpPr>
          <p:nvPr>
            <p:ph idx="1"/>
          </p:nvPr>
        </p:nvSpPr>
        <p:spPr>
          <a:xfrm>
            <a:off x="838200" y="1929384"/>
            <a:ext cx="10515600" cy="4251960"/>
          </a:xfrm>
        </p:spPr>
        <p:txBody>
          <a:bodyPr>
            <a:normAutofit/>
          </a:bodyPr>
          <a:lstStyle/>
          <a:p>
            <a:pPr>
              <a:buFont typeface="Wingdings 2" panose="05020102010507070707" pitchFamily="18" charset="2"/>
              <a:buNone/>
            </a:pPr>
            <a:endParaRPr lang="cs-CZ" altLang="cs-CZ" sz="3200" dirty="0"/>
          </a:p>
          <a:p>
            <a:pPr>
              <a:buFont typeface="Wingdings 2" panose="05020102010507070707" pitchFamily="18" charset="2"/>
              <a:buNone/>
            </a:pPr>
            <a:r>
              <a:rPr lang="cs-CZ" altLang="cs-CZ" sz="3200" dirty="0"/>
              <a:t>Každá </a:t>
            </a:r>
            <a:r>
              <a:rPr lang="cs-CZ" altLang="cs-CZ" sz="3200" b="1" dirty="0"/>
              <a:t>činnost žáků </a:t>
            </a:r>
            <a:r>
              <a:rPr lang="cs-CZ" altLang="cs-CZ" sz="3200" dirty="0"/>
              <a:t>je učitelem navozena dobře promyšlenými </a:t>
            </a:r>
            <a:r>
              <a:rPr lang="cs-CZ" altLang="cs-CZ" sz="3200" b="1" dirty="0"/>
              <a:t>učebními úlohami</a:t>
            </a:r>
            <a:r>
              <a:rPr lang="cs-CZ" altLang="cs-CZ" sz="3200" dirty="0"/>
              <a:t>.</a:t>
            </a:r>
            <a:endParaRPr lang="cs-CZ" altLang="cs-CZ" sz="3200" b="1" dirty="0"/>
          </a:p>
          <a:p>
            <a:pPr>
              <a:buFont typeface="Wingdings 2" panose="05020102010507070707" pitchFamily="18" charset="2"/>
              <a:buNone/>
            </a:pPr>
            <a:r>
              <a:rPr lang="cs-CZ" altLang="cs-CZ" sz="3200" b="1" dirty="0"/>
              <a:t>Učební úlohy</a:t>
            </a:r>
            <a:r>
              <a:rPr lang="cs-CZ" altLang="cs-CZ" sz="3200" dirty="0"/>
              <a:t> = všechna učitelova zadání, respektující výukový cíl: </a:t>
            </a:r>
          </a:p>
          <a:p>
            <a:pPr>
              <a:buFont typeface="Wingdings 2" panose="05020102010507070707" pitchFamily="18" charset="2"/>
              <a:buNone/>
            </a:pPr>
            <a:r>
              <a:rPr lang="cs-CZ" altLang="cs-CZ" sz="3200" dirty="0"/>
              <a:t>a) úkoly, </a:t>
            </a:r>
          </a:p>
          <a:p>
            <a:pPr>
              <a:buFont typeface="Wingdings 2" panose="05020102010507070707" pitchFamily="18" charset="2"/>
              <a:buNone/>
            </a:pPr>
            <a:r>
              <a:rPr lang="cs-CZ" altLang="cs-CZ" sz="3200" dirty="0"/>
              <a:t>b) otázky, </a:t>
            </a:r>
          </a:p>
          <a:p>
            <a:pPr>
              <a:buFont typeface="Wingdings 2" panose="05020102010507070707" pitchFamily="18" charset="2"/>
              <a:buNone/>
            </a:pPr>
            <a:r>
              <a:rPr lang="cs-CZ" altLang="cs-CZ" sz="3200" dirty="0"/>
              <a:t>c) aplikační úlohy.</a:t>
            </a:r>
          </a:p>
        </p:txBody>
      </p:sp>
      <p:sp>
        <p:nvSpPr>
          <p:cNvPr id="2" name="Výbuch: osmicípý 1">
            <a:extLst>
              <a:ext uri="{FF2B5EF4-FFF2-40B4-BE49-F238E27FC236}">
                <a16:creationId xmlns:a16="http://schemas.microsoft.com/office/drawing/2014/main" id="{A3F60E9E-9952-BE7F-C0C2-41DA7AE4B97B}"/>
              </a:ext>
            </a:extLst>
          </p:cNvPr>
          <p:cNvSpPr/>
          <p:nvPr/>
        </p:nvSpPr>
        <p:spPr>
          <a:xfrm>
            <a:off x="8041640" y="91440"/>
            <a:ext cx="3312160" cy="2346960"/>
          </a:xfrm>
          <a:prstGeom prst="irregularSeal1">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ltLang="cs-CZ" sz="2400" dirty="0"/>
          </a:p>
          <a:p>
            <a:pPr algn="ctr"/>
            <a:r>
              <a:rPr lang="cs-CZ" altLang="cs-CZ" sz="2400" dirty="0"/>
              <a:t>Jak probíhá </a:t>
            </a:r>
            <a:r>
              <a:rPr lang="cs-CZ" sz="2400" b="1" dirty="0"/>
              <a:t>reprezentace obsahu?</a:t>
            </a:r>
            <a:br>
              <a:rPr lang="cs-CZ" sz="1800" b="1" dirty="0"/>
            </a:br>
            <a:endParaRPr lang="cs-CZ" dirty="0"/>
          </a:p>
        </p:txBody>
      </p:sp>
    </p:spTree>
    <p:extLst>
      <p:ext uri="{BB962C8B-B14F-4D97-AF65-F5344CB8AC3E}">
        <p14:creationId xmlns:p14="http://schemas.microsoft.com/office/powerpoint/2010/main" val="385108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normAutofit/>
          </a:bodyPr>
          <a:lstStyle/>
          <a:p>
            <a:r>
              <a:rPr lang="cs-CZ" altLang="cs-CZ" sz="3200" b="1" dirty="0"/>
              <a:t>Operační analýza učiva - </a:t>
            </a:r>
            <a:r>
              <a:rPr lang="cs-CZ" altLang="cs-CZ" sz="3200" dirty="0"/>
              <a:t>analýza činností (operací, aktivit), které budou žáci v hodině provádět k dosažení cílů výuky.</a:t>
            </a:r>
            <a:endParaRPr lang="cs-CZ" altLang="cs-CZ" sz="3200" b="1" dirty="0"/>
          </a:p>
        </p:txBody>
      </p:sp>
      <p:sp>
        <p:nvSpPr>
          <p:cNvPr id="9219" name="Zástupný symbol pro obsah 2"/>
          <p:cNvSpPr>
            <a:spLocks noGrp="1"/>
          </p:cNvSpPr>
          <p:nvPr>
            <p:ph idx="1"/>
          </p:nvPr>
        </p:nvSpPr>
        <p:spPr/>
        <p:txBody>
          <a:bodyPr>
            <a:normAutofit/>
          </a:bodyPr>
          <a:lstStyle/>
          <a:p>
            <a:pPr>
              <a:buFont typeface="Wingdings 2" panose="05020102010507070707" pitchFamily="18" charset="2"/>
              <a:buNone/>
            </a:pPr>
            <a:r>
              <a:rPr lang="cs-CZ" altLang="cs-CZ" sz="3600" dirty="0">
                <a:latin typeface="+mj-lt"/>
              </a:rPr>
              <a:t>Každá </a:t>
            </a:r>
            <a:r>
              <a:rPr lang="cs-CZ" altLang="cs-CZ" sz="3600" b="1" dirty="0">
                <a:latin typeface="+mj-lt"/>
              </a:rPr>
              <a:t>činnost žáků </a:t>
            </a:r>
            <a:r>
              <a:rPr lang="cs-CZ" altLang="cs-CZ" sz="3600" dirty="0">
                <a:latin typeface="+mj-lt"/>
              </a:rPr>
              <a:t>je učitelem navozena dobře promyšlenými </a:t>
            </a:r>
            <a:r>
              <a:rPr lang="cs-CZ" altLang="cs-CZ" sz="3600" b="1" dirty="0">
                <a:latin typeface="+mj-lt"/>
              </a:rPr>
              <a:t>učebními úlohami</a:t>
            </a:r>
            <a:r>
              <a:rPr lang="cs-CZ" altLang="cs-CZ" sz="3600" dirty="0">
                <a:latin typeface="+mj-lt"/>
              </a:rPr>
              <a:t>.</a:t>
            </a:r>
          </a:p>
          <a:p>
            <a:pPr>
              <a:buFont typeface="Wingdings 2" panose="05020102010507070707" pitchFamily="18" charset="2"/>
              <a:buNone/>
            </a:pPr>
            <a:r>
              <a:rPr lang="cs-CZ" altLang="cs-CZ" sz="3600" b="1" dirty="0">
                <a:latin typeface="+mj-lt"/>
              </a:rPr>
              <a:t>Učební úlohy</a:t>
            </a:r>
            <a:r>
              <a:rPr lang="cs-CZ" altLang="cs-CZ" sz="3600" dirty="0">
                <a:latin typeface="+mj-lt"/>
              </a:rPr>
              <a:t> = všechna učitelova zadání, respektující výukový cíl: </a:t>
            </a:r>
          </a:p>
          <a:p>
            <a:pPr>
              <a:buFont typeface="Wingdings 2" panose="05020102010507070707" pitchFamily="18" charset="2"/>
              <a:buNone/>
            </a:pPr>
            <a:r>
              <a:rPr lang="cs-CZ" altLang="cs-CZ" sz="3600" dirty="0">
                <a:latin typeface="+mj-lt"/>
              </a:rPr>
              <a:t>a) úkoly, </a:t>
            </a:r>
          </a:p>
          <a:p>
            <a:pPr>
              <a:buFont typeface="Wingdings 2" panose="05020102010507070707" pitchFamily="18" charset="2"/>
              <a:buNone/>
            </a:pPr>
            <a:r>
              <a:rPr lang="cs-CZ" altLang="cs-CZ" sz="3600" dirty="0">
                <a:latin typeface="+mj-lt"/>
              </a:rPr>
              <a:t>b) otázky, </a:t>
            </a:r>
          </a:p>
          <a:p>
            <a:pPr>
              <a:buFont typeface="Wingdings 2" panose="05020102010507070707" pitchFamily="18" charset="2"/>
              <a:buNone/>
            </a:pPr>
            <a:r>
              <a:rPr lang="cs-CZ" altLang="cs-CZ" sz="3600" dirty="0">
                <a:latin typeface="+mj-lt"/>
              </a:rPr>
              <a:t>c) aplikační úlohy.</a:t>
            </a:r>
          </a:p>
        </p:txBody>
      </p:sp>
    </p:spTree>
    <p:extLst>
      <p:ext uri="{BB962C8B-B14F-4D97-AF65-F5344CB8AC3E}">
        <p14:creationId xmlns:p14="http://schemas.microsoft.com/office/powerpoint/2010/main" val="176667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p:cNvSpPr>
            <a:spLocks noGrp="1"/>
          </p:cNvSpPr>
          <p:nvPr>
            <p:ph type="title"/>
          </p:nvPr>
        </p:nvSpPr>
        <p:spPr>
          <a:xfrm>
            <a:off x="479394" y="1070800"/>
            <a:ext cx="3939688" cy="5583126"/>
          </a:xfrm>
        </p:spPr>
        <p:txBody>
          <a:bodyPr>
            <a:normAutofit/>
          </a:bodyPr>
          <a:lstStyle/>
          <a:p>
            <a:pPr algn="r"/>
            <a:r>
              <a:rPr lang="cs-CZ" altLang="cs-CZ" sz="4000" b="1" dirty="0">
                <a:cs typeface="Times New Roman" panose="02020603050405020304" pitchFamily="18" charset="0"/>
              </a:rPr>
              <a:t>Soustava učebních úloh x scénář/plán průběhu hodiny a výuková strategie</a:t>
            </a:r>
            <a:endParaRPr lang="cs-CZ" sz="4000" b="1"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Zástupný symbol pro obsah 3"/>
          <p:cNvGraphicFramePr>
            <a:graphicFrameLocks noGrp="1"/>
          </p:cNvGraphicFramePr>
          <p:nvPr>
            <p:ph idx="1"/>
            <p:extLst>
              <p:ext uri="{D42A27DB-BD31-4B8C-83A1-F6EECF244321}">
                <p14:modId xmlns:p14="http://schemas.microsoft.com/office/powerpoint/2010/main" val="256362314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264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FCAD61E-43B2-725F-28A3-71A09F36AC4C}"/>
              </a:ext>
            </a:extLst>
          </p:cNvPr>
          <p:cNvSpPr>
            <a:spLocks noGrp="1"/>
          </p:cNvSpPr>
          <p:nvPr>
            <p:ph type="title"/>
          </p:nvPr>
        </p:nvSpPr>
        <p:spPr>
          <a:xfrm>
            <a:off x="838200" y="365125"/>
            <a:ext cx="10515600" cy="1325563"/>
          </a:xfrm>
        </p:spPr>
        <p:txBody>
          <a:bodyPr>
            <a:normAutofit/>
          </a:bodyPr>
          <a:lstStyle/>
          <a:p>
            <a:r>
              <a:rPr lang="cs-CZ" sz="4200"/>
              <a:t>Jak postupujeme při vytváření </a:t>
            </a:r>
            <a:r>
              <a:rPr lang="cs-CZ" sz="4200" b="1"/>
              <a:t>učebních úloh</a:t>
            </a:r>
            <a:r>
              <a:rPr lang="cs-CZ" sz="4200"/>
              <a: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402939F-8662-EA11-1774-864A10C8CAFC}"/>
              </a:ext>
            </a:extLst>
          </p:cNvPr>
          <p:cNvSpPr>
            <a:spLocks noGrp="1"/>
          </p:cNvSpPr>
          <p:nvPr>
            <p:ph idx="1"/>
          </p:nvPr>
        </p:nvSpPr>
        <p:spPr>
          <a:xfrm>
            <a:off x="838200" y="1929384"/>
            <a:ext cx="10515600" cy="4251960"/>
          </a:xfrm>
        </p:spPr>
        <p:txBody>
          <a:bodyPr>
            <a:noAutofit/>
          </a:bodyPr>
          <a:lstStyle/>
          <a:p>
            <a:pPr marL="514350" indent="-514350">
              <a:buAutoNum type="arabicPeriod"/>
            </a:pPr>
            <a:r>
              <a:rPr lang="cs-CZ" dirty="0"/>
              <a:t>Přesně vymezíme výukové cíle.</a:t>
            </a:r>
          </a:p>
          <a:p>
            <a:pPr marL="514350" indent="-514350">
              <a:buAutoNum type="arabicPeriod"/>
            </a:pPr>
            <a:r>
              <a:rPr lang="cs-CZ" dirty="0"/>
              <a:t>Od nich odvozujeme učební úlohy. </a:t>
            </a:r>
          </a:p>
          <a:p>
            <a:pPr marL="514350" indent="-514350">
              <a:buAutoNum type="arabicPeriod"/>
            </a:pPr>
            <a:r>
              <a:rPr lang="cs-CZ" dirty="0"/>
              <a:t>Zvážíme, které úlohy zadáme s ohledem na pamětní osvojení znalosti (definice apod.) </a:t>
            </a:r>
          </a:p>
          <a:p>
            <a:pPr marL="514350" indent="-514350">
              <a:buAutoNum type="arabicPeriod"/>
            </a:pPr>
            <a:r>
              <a:rPr lang="cs-CZ" dirty="0"/>
              <a:t>Zvážíme, které učební úlohy zadáme žákům mino výše uvedený soubor úloh – experimenty, manipulace s objekty aj. </a:t>
            </a:r>
          </a:p>
          <a:p>
            <a:pPr marL="514350" indent="-514350">
              <a:buAutoNum type="arabicPeriod"/>
            </a:pPr>
            <a:r>
              <a:rPr lang="cs-CZ" dirty="0"/>
              <a:t>Vlastnosti souboru opakovaně vyhodnotíme s odstupem času a optimalizujeme je zvláště na základě výsledků činností žáků. </a:t>
            </a:r>
          </a:p>
        </p:txBody>
      </p:sp>
    </p:spTree>
    <p:extLst>
      <p:ext uri="{BB962C8B-B14F-4D97-AF65-F5344CB8AC3E}">
        <p14:creationId xmlns:p14="http://schemas.microsoft.com/office/powerpoint/2010/main" val="271939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8" name="Group 1229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299" name="Rectangle 1229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Rectangle 1229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03" name="Rectangle 1230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Nadpis 1"/>
          <p:cNvSpPr>
            <a:spLocks noGrp="1"/>
          </p:cNvSpPr>
          <p:nvPr>
            <p:ph type="title"/>
          </p:nvPr>
        </p:nvSpPr>
        <p:spPr>
          <a:xfrm>
            <a:off x="1043631" y="809898"/>
            <a:ext cx="9942716" cy="1554480"/>
          </a:xfrm>
        </p:spPr>
        <p:txBody>
          <a:bodyPr anchor="ctr">
            <a:normAutofit/>
          </a:bodyPr>
          <a:lstStyle/>
          <a:p>
            <a:r>
              <a:rPr lang="cs-CZ" altLang="cs-CZ" sz="4800" b="1">
                <a:latin typeface="Calibri Light" panose="020F0302020204030204" pitchFamily="34" charset="0"/>
                <a:cs typeface="Tahoma" panose="020B0604030504040204" pitchFamily="34" charset="0"/>
              </a:rPr>
              <a:t>Jak postupovat při tvorbě učebních úloh?</a:t>
            </a:r>
          </a:p>
        </p:txBody>
      </p:sp>
      <p:sp>
        <p:nvSpPr>
          <p:cNvPr id="12291" name="Zástupný symbol pro obsah 2"/>
          <p:cNvSpPr>
            <a:spLocks noGrp="1"/>
          </p:cNvSpPr>
          <p:nvPr>
            <p:ph idx="1"/>
          </p:nvPr>
        </p:nvSpPr>
        <p:spPr>
          <a:xfrm>
            <a:off x="1045028" y="3017522"/>
            <a:ext cx="9941319" cy="3124658"/>
          </a:xfrm>
        </p:spPr>
        <p:txBody>
          <a:bodyPr anchor="ctr">
            <a:normAutofit/>
          </a:bodyPr>
          <a:lstStyle/>
          <a:p>
            <a:pPr eaLnBrk="1" hangingPunct="1">
              <a:buFont typeface="Wingdings" panose="05000000000000000000" pitchFamily="2" charset="2"/>
              <a:buNone/>
            </a:pPr>
            <a:r>
              <a:rPr lang="cs-CZ" altLang="cs-CZ" dirty="0">
                <a:cs typeface="Times New Roman" panose="02020603050405020304" pitchFamily="18" charset="0"/>
              </a:rPr>
              <a:t>1</a:t>
            </a:r>
            <a:r>
              <a:rPr lang="cs-CZ" altLang="cs-CZ" b="1" dirty="0">
                <a:cs typeface="Times New Roman" panose="02020603050405020304" pitchFamily="18" charset="0"/>
              </a:rPr>
              <a:t>. </a:t>
            </a:r>
            <a:r>
              <a:rPr lang="cs-CZ" altLang="cs-CZ" dirty="0">
                <a:cs typeface="Times New Roman" panose="02020603050405020304" pitchFamily="18" charset="0"/>
              </a:rPr>
              <a:t>Témata úloh ze </a:t>
            </a:r>
            <a:r>
              <a:rPr lang="cs-CZ" altLang="cs-CZ" b="1" dirty="0">
                <a:cs typeface="Times New Roman" panose="02020603050405020304" pitchFamily="18" charset="0"/>
              </a:rPr>
              <a:t>skutečného života – </a:t>
            </a:r>
            <a:r>
              <a:rPr lang="cs-CZ" altLang="cs-CZ" dirty="0">
                <a:cs typeface="Times New Roman" panose="02020603050405020304" pitchFamily="18" charset="0"/>
              </a:rPr>
              <a:t>“tady a teď”, “být při tom” (využít zkušeností žáků, aktualizace, motivace).</a:t>
            </a:r>
          </a:p>
          <a:p>
            <a:pPr eaLnBrk="1" hangingPunct="1">
              <a:buFont typeface="Wingdings" panose="05000000000000000000" pitchFamily="2" charset="2"/>
              <a:buNone/>
            </a:pPr>
            <a:r>
              <a:rPr lang="cs-CZ" altLang="cs-CZ" dirty="0">
                <a:cs typeface="Times New Roman" panose="02020603050405020304" pitchFamily="18" charset="0"/>
              </a:rPr>
              <a:t>2. Používat </a:t>
            </a:r>
            <a:r>
              <a:rPr lang="cs-CZ" altLang="cs-CZ" b="1" dirty="0">
                <a:cs typeface="Times New Roman" panose="02020603050405020304" pitchFamily="18" charset="0"/>
              </a:rPr>
              <a:t>aktivní slovesa</a:t>
            </a:r>
            <a:r>
              <a:rPr lang="cs-CZ" altLang="cs-CZ" dirty="0">
                <a:cs typeface="Times New Roman" panose="02020603050405020304" pitchFamily="18" charset="0"/>
              </a:rPr>
              <a:t> (vyjadřující pozorovatelnou činnost) vždy na začátku věty jako pobídku pro činnost, nejen pro jednoduchou odpověď.</a:t>
            </a:r>
          </a:p>
          <a:p>
            <a:pPr eaLnBrk="1" hangingPunct="1">
              <a:buFont typeface="Wingdings" panose="05000000000000000000" pitchFamily="2" charset="2"/>
              <a:buNone/>
            </a:pPr>
            <a:r>
              <a:rPr lang="cs-CZ" altLang="cs-CZ" dirty="0">
                <a:cs typeface="Times New Roman" panose="02020603050405020304" pitchFamily="18" charset="0"/>
              </a:rPr>
              <a:t>3. </a:t>
            </a:r>
            <a:r>
              <a:rPr lang="cs-CZ" altLang="cs-CZ" b="1" dirty="0">
                <a:cs typeface="Times New Roman" panose="02020603050405020304" pitchFamily="18" charset="0"/>
              </a:rPr>
              <a:t>Pokyny </a:t>
            </a:r>
            <a:r>
              <a:rPr lang="cs-CZ" altLang="cs-CZ" dirty="0">
                <a:cs typeface="Times New Roman" panose="02020603050405020304" pitchFamily="18" charset="0"/>
              </a:rPr>
              <a:t>v úkolu </a:t>
            </a:r>
            <a:r>
              <a:rPr lang="cs-CZ" altLang="cs-CZ" b="1" dirty="0">
                <a:cs typeface="Times New Roman" panose="02020603050405020304" pitchFamily="18" charset="0"/>
              </a:rPr>
              <a:t>vyjádřit přesně </a:t>
            </a:r>
            <a:r>
              <a:rPr lang="cs-CZ" altLang="cs-CZ" dirty="0">
                <a:cs typeface="Times New Roman" panose="02020603050405020304" pitchFamily="18" charset="0"/>
              </a:rPr>
              <a:t>co do kvality i kvantity (vyhýbat se slovům nějaký,   několik,…)</a:t>
            </a:r>
          </a:p>
        </p:txBody>
      </p:sp>
      <p:cxnSp>
        <p:nvCxnSpPr>
          <p:cNvPr id="12305" name="Straight Connector 1230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953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63CA54B-998B-24B8-A46F-CE3991A7F970}"/>
              </a:ext>
            </a:extLst>
          </p:cNvPr>
          <p:cNvSpPr>
            <a:spLocks noGrp="1"/>
          </p:cNvSpPr>
          <p:nvPr>
            <p:ph type="title"/>
          </p:nvPr>
        </p:nvSpPr>
        <p:spPr>
          <a:xfrm>
            <a:off x="1043631" y="809898"/>
            <a:ext cx="9942716" cy="1554480"/>
          </a:xfrm>
        </p:spPr>
        <p:txBody>
          <a:bodyPr anchor="ctr">
            <a:normAutofit/>
          </a:bodyPr>
          <a:lstStyle/>
          <a:p>
            <a:endParaRPr lang="cs-CZ" sz="4800"/>
          </a:p>
        </p:txBody>
      </p:sp>
      <p:sp>
        <p:nvSpPr>
          <p:cNvPr id="3" name="Zástupný obsah 2">
            <a:extLst>
              <a:ext uri="{FF2B5EF4-FFF2-40B4-BE49-F238E27FC236}">
                <a16:creationId xmlns:a16="http://schemas.microsoft.com/office/drawing/2014/main" id="{DC124E47-A463-3B09-FB0E-A71B25104C95}"/>
              </a:ext>
            </a:extLst>
          </p:cNvPr>
          <p:cNvSpPr>
            <a:spLocks noGrp="1"/>
          </p:cNvSpPr>
          <p:nvPr>
            <p:ph idx="1"/>
          </p:nvPr>
        </p:nvSpPr>
        <p:spPr>
          <a:xfrm>
            <a:off x="1045028" y="2508071"/>
            <a:ext cx="9941319" cy="3634110"/>
          </a:xfrm>
        </p:spPr>
        <p:txBody>
          <a:bodyPr anchor="ctr">
            <a:noAutofit/>
          </a:bodyPr>
          <a:lstStyle/>
          <a:p>
            <a:pPr>
              <a:buNone/>
            </a:pPr>
            <a:endParaRPr lang="cs-CZ" altLang="cs-CZ" sz="3200" b="1" dirty="0">
              <a:latin typeface="+mj-lt"/>
              <a:cs typeface="Times New Roman" panose="02020603050405020304" pitchFamily="18" charset="0"/>
            </a:endParaRPr>
          </a:p>
          <a:p>
            <a:pPr>
              <a:buNone/>
            </a:pPr>
            <a:r>
              <a:rPr lang="cs-CZ" altLang="cs-CZ" sz="3200" dirty="0">
                <a:latin typeface="+mj-lt"/>
                <a:cs typeface="Times New Roman" panose="02020603050405020304" pitchFamily="18" charset="0"/>
              </a:rPr>
              <a:t>4.</a:t>
            </a:r>
            <a:r>
              <a:rPr lang="cs-CZ" altLang="cs-CZ" sz="3200" b="1" dirty="0">
                <a:latin typeface="+mj-lt"/>
                <a:cs typeface="Times New Roman" panose="02020603050405020304" pitchFamily="18" charset="0"/>
              </a:rPr>
              <a:t> </a:t>
            </a:r>
            <a:r>
              <a:rPr lang="cs-CZ" altLang="cs-CZ" sz="3200" b="1" dirty="0">
                <a:cs typeface="Times New Roman" panose="02020603050405020304" pitchFamily="18" charset="0"/>
              </a:rPr>
              <a:t>Formulace úkolů - </a:t>
            </a:r>
            <a:r>
              <a:rPr lang="cs-CZ" altLang="cs-CZ" sz="3200" dirty="0">
                <a:cs typeface="Times New Roman" panose="02020603050405020304" pitchFamily="18" charset="0"/>
              </a:rPr>
              <a:t>provokující, lákavá výzva, zaměřena </a:t>
            </a:r>
            <a:r>
              <a:rPr lang="cs-CZ" altLang="cs-CZ" sz="3200" dirty="0">
                <a:cs typeface="Tahoma" panose="020B0604030504040204" pitchFamily="34" charset="0"/>
              </a:rPr>
              <a:t>na </a:t>
            </a:r>
            <a:r>
              <a:rPr lang="cs-CZ" altLang="cs-CZ" sz="3200" b="1" dirty="0">
                <a:cs typeface="Tahoma" panose="020B0604030504040204" pitchFamily="34" charset="0"/>
              </a:rPr>
              <a:t>klíčové učivo, </a:t>
            </a:r>
            <a:r>
              <a:rPr lang="cs-CZ" altLang="cs-CZ" sz="3200" dirty="0">
                <a:cs typeface="Tahoma" panose="020B0604030504040204" pitchFamily="34" charset="0"/>
              </a:rPr>
              <a:t>různé úrovně </a:t>
            </a:r>
            <a:r>
              <a:rPr lang="cs-CZ" altLang="cs-CZ" sz="3200" b="1" dirty="0">
                <a:cs typeface="Tahoma" panose="020B0604030504040204" pitchFamily="34" charset="0"/>
              </a:rPr>
              <a:t>náročnosti</a:t>
            </a:r>
            <a:r>
              <a:rPr lang="cs-CZ" altLang="cs-CZ" sz="3200" dirty="0">
                <a:cs typeface="Tahoma" panose="020B0604030504040204" pitchFamily="34" charset="0"/>
              </a:rPr>
              <a:t> (taxonomie) respektem ke všem </a:t>
            </a:r>
            <a:r>
              <a:rPr lang="cs-CZ" altLang="cs-CZ" sz="3200" b="1" dirty="0">
                <a:cs typeface="Tahoma" panose="020B0604030504040204" pitchFamily="34" charset="0"/>
              </a:rPr>
              <a:t>typům inteligence</a:t>
            </a:r>
            <a:r>
              <a:rPr lang="cs-CZ" altLang="cs-CZ" sz="3200" dirty="0">
                <a:cs typeface="Tahoma" panose="020B0604030504040204" pitchFamily="34" charset="0"/>
              </a:rPr>
              <a:t> (</a:t>
            </a:r>
            <a:r>
              <a:rPr lang="cs-CZ" altLang="cs-CZ" sz="3200" dirty="0" err="1">
                <a:cs typeface="Tahoma" panose="020B0604030504040204" pitchFamily="34" charset="0"/>
              </a:rPr>
              <a:t>Gardner</a:t>
            </a:r>
            <a:r>
              <a:rPr lang="cs-CZ" altLang="cs-CZ" sz="3200" dirty="0">
                <a:cs typeface="Tahoma" panose="020B0604030504040204" pitchFamily="34" charset="0"/>
              </a:rPr>
              <a:t>). K dispozici  jsou </a:t>
            </a:r>
            <a:r>
              <a:rPr lang="cs-CZ" altLang="cs-CZ" sz="3200" b="1" dirty="0">
                <a:cs typeface="Tahoma" panose="020B0604030504040204" pitchFamily="34" charset="0"/>
              </a:rPr>
              <a:t>úkoly pro individuální </a:t>
            </a:r>
            <a:r>
              <a:rPr lang="cs-CZ" altLang="cs-CZ" sz="3200" dirty="0">
                <a:cs typeface="Tahoma" panose="020B0604030504040204" pitchFamily="34" charset="0"/>
              </a:rPr>
              <a:t>i </a:t>
            </a:r>
            <a:r>
              <a:rPr lang="cs-CZ" altLang="cs-CZ" sz="3200" b="1" dirty="0">
                <a:cs typeface="Tahoma" panose="020B0604030504040204" pitchFamily="34" charset="0"/>
              </a:rPr>
              <a:t>skupinovou práci.</a:t>
            </a:r>
            <a:endParaRPr lang="cs-CZ" altLang="cs-CZ" sz="3200" b="1" dirty="0"/>
          </a:p>
          <a:p>
            <a:pPr eaLnBrk="1" hangingPunct="1">
              <a:buFont typeface="Wingdings" panose="05000000000000000000" pitchFamily="2" charset="2"/>
              <a:buNone/>
            </a:pPr>
            <a:r>
              <a:rPr lang="cs-CZ" altLang="cs-CZ" sz="3200" dirty="0">
                <a:cs typeface="Times New Roman" panose="02020603050405020304" pitchFamily="18" charset="0"/>
              </a:rPr>
              <a:t>5. Promyslet zabezpečení </a:t>
            </a:r>
            <a:r>
              <a:rPr lang="cs-CZ" altLang="cs-CZ" sz="3200" b="1" dirty="0">
                <a:cs typeface="Times New Roman" panose="02020603050405020304" pitchFamily="18" charset="0"/>
              </a:rPr>
              <a:t>pomůckami a materiálem</a:t>
            </a:r>
            <a:r>
              <a:rPr lang="cs-CZ" altLang="cs-CZ" sz="3200" dirty="0">
                <a:cs typeface="Times New Roman" panose="02020603050405020304" pitchFamily="18" charset="0"/>
              </a:rPr>
              <a:t> (překážky odvádějí pozornost).</a:t>
            </a:r>
          </a:p>
          <a:p>
            <a:pPr eaLnBrk="1" hangingPunct="1">
              <a:buFont typeface="Wingdings" panose="05000000000000000000" pitchFamily="2" charset="2"/>
              <a:buNone/>
            </a:pPr>
            <a:endParaRPr lang="cs-CZ" altLang="cs-CZ" sz="3200" dirty="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60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D5EAE0-30A0-B103-521F-DBF2C701EE7C}"/>
              </a:ext>
            </a:extLst>
          </p:cNvPr>
          <p:cNvSpPr>
            <a:spLocks noGrp="1"/>
          </p:cNvSpPr>
          <p:nvPr>
            <p:ph type="title"/>
          </p:nvPr>
        </p:nvSpPr>
        <p:spPr/>
        <p:txBody>
          <a:bodyPr>
            <a:noAutofit/>
          </a:bodyPr>
          <a:lstStyle/>
          <a:p>
            <a:pPr marL="514350" indent="-514350">
              <a:buFontTx/>
              <a:buAutoNum type="arabicPeriod"/>
              <a:defRPr/>
            </a:pPr>
            <a:r>
              <a:rPr lang="cs-CZ" sz="3200" b="1" dirty="0">
                <a:solidFill>
                  <a:schemeClr val="accent1">
                    <a:lumMod val="75000"/>
                  </a:schemeClr>
                </a:solidFill>
              </a:rPr>
              <a:t>Učební úlohy a jejich kognitivní náročnost podle  B. </a:t>
            </a:r>
            <a:r>
              <a:rPr lang="cs-CZ" sz="3200" b="1" dirty="0" err="1">
                <a:solidFill>
                  <a:schemeClr val="accent1">
                    <a:lumMod val="75000"/>
                  </a:schemeClr>
                </a:solidFill>
              </a:rPr>
              <a:t>Blooma</a:t>
            </a:r>
            <a:br>
              <a:rPr lang="cs-CZ" sz="3600" b="1" dirty="0">
                <a:solidFill>
                  <a:srgbClr val="0070C0"/>
                </a:solidFill>
              </a:rPr>
            </a:br>
            <a:r>
              <a:rPr lang="cs-CZ" sz="2400" b="1" dirty="0"/>
              <a:t>Úlohy na zapamatování a znovupoznání </a:t>
            </a:r>
            <a:br>
              <a:rPr lang="cs-CZ" sz="3600" dirty="0"/>
            </a:br>
            <a:endParaRPr lang="cs-CZ" sz="3600" dirty="0"/>
          </a:p>
        </p:txBody>
      </p:sp>
      <p:sp>
        <p:nvSpPr>
          <p:cNvPr id="3" name="Zástupný text 2">
            <a:extLst>
              <a:ext uri="{FF2B5EF4-FFF2-40B4-BE49-F238E27FC236}">
                <a16:creationId xmlns:a16="http://schemas.microsoft.com/office/drawing/2014/main" id="{089A997C-2255-501F-F33E-8C370FD8926E}"/>
              </a:ext>
            </a:extLst>
          </p:cNvPr>
          <p:cNvSpPr>
            <a:spLocks noGrp="1"/>
          </p:cNvSpPr>
          <p:nvPr>
            <p:ph type="body" idx="1"/>
          </p:nvPr>
        </p:nvSpPr>
        <p:spPr/>
        <p:txBody>
          <a:bodyPr>
            <a:normAutofit/>
          </a:bodyPr>
          <a:lstStyle/>
          <a:p>
            <a:r>
              <a:rPr lang="cs-CZ" sz="3200" b="1" dirty="0"/>
              <a:t>Cílová kategorie:</a:t>
            </a:r>
          </a:p>
        </p:txBody>
      </p:sp>
      <p:sp>
        <p:nvSpPr>
          <p:cNvPr id="4" name="Zástupný obsah 3">
            <a:extLst>
              <a:ext uri="{FF2B5EF4-FFF2-40B4-BE49-F238E27FC236}">
                <a16:creationId xmlns:a16="http://schemas.microsoft.com/office/drawing/2014/main" id="{24848C0D-6789-010B-EFB5-5E8DD543E187}"/>
              </a:ext>
            </a:extLst>
          </p:cNvPr>
          <p:cNvSpPr>
            <a:spLocks noGrp="1"/>
          </p:cNvSpPr>
          <p:nvPr>
            <p:ph sz="half" idx="2"/>
          </p:nvPr>
        </p:nvSpPr>
        <p:spPr/>
        <p:txBody>
          <a:bodyPr>
            <a:normAutofit/>
          </a:bodyPr>
          <a:lstStyle/>
          <a:p>
            <a:pPr eaLnBrk="1" hangingPunct="1">
              <a:lnSpc>
                <a:spcPct val="90000"/>
              </a:lnSpc>
              <a:buFontTx/>
              <a:buNone/>
              <a:defRPr/>
            </a:pPr>
            <a:endParaRPr lang="cs-CZ" sz="3200" i="1" dirty="0"/>
          </a:p>
          <a:p>
            <a:pPr>
              <a:defRPr/>
            </a:pPr>
            <a:r>
              <a:rPr lang="cs-CZ" sz="3200" dirty="0"/>
              <a:t>vyjmenuj; </a:t>
            </a:r>
          </a:p>
          <a:p>
            <a:pPr>
              <a:defRPr/>
            </a:pPr>
            <a:r>
              <a:rPr lang="cs-CZ" sz="3200" dirty="0"/>
              <a:t>řekni (popiš),</a:t>
            </a:r>
          </a:p>
          <a:p>
            <a:pPr>
              <a:defRPr/>
            </a:pPr>
            <a:r>
              <a:rPr lang="cs-CZ" sz="3200" dirty="0"/>
              <a:t>co je jako…; </a:t>
            </a:r>
          </a:p>
          <a:p>
            <a:pPr>
              <a:defRPr/>
            </a:pPr>
            <a:r>
              <a:rPr lang="cs-CZ" sz="3200" dirty="0"/>
              <a:t>řekni kdy…; </a:t>
            </a:r>
          </a:p>
          <a:p>
            <a:pPr>
              <a:defRPr/>
            </a:pPr>
            <a:r>
              <a:rPr lang="cs-CZ" sz="3200" dirty="0"/>
              <a:t>řekni kdo…; </a:t>
            </a:r>
          </a:p>
          <a:p>
            <a:pPr marL="514350" indent="-514350">
              <a:buNone/>
              <a:defRPr/>
            </a:pPr>
            <a:endParaRPr lang="cs-CZ" sz="3200" b="1" i="1" u="sng" dirty="0"/>
          </a:p>
          <a:p>
            <a:endParaRPr lang="cs-CZ" sz="3200" dirty="0"/>
          </a:p>
        </p:txBody>
      </p:sp>
      <p:sp>
        <p:nvSpPr>
          <p:cNvPr id="5" name="Zástupný text 4">
            <a:extLst>
              <a:ext uri="{FF2B5EF4-FFF2-40B4-BE49-F238E27FC236}">
                <a16:creationId xmlns:a16="http://schemas.microsoft.com/office/drawing/2014/main" id="{30AF66A5-2CFB-3FF9-1812-74C6EBBF1220}"/>
              </a:ext>
            </a:extLst>
          </p:cNvPr>
          <p:cNvSpPr>
            <a:spLocks noGrp="1"/>
          </p:cNvSpPr>
          <p:nvPr>
            <p:ph type="body" sz="quarter" idx="3"/>
          </p:nvPr>
        </p:nvSpPr>
        <p:spPr/>
        <p:txBody>
          <a:bodyPr>
            <a:noAutofit/>
          </a:bodyPr>
          <a:lstStyle/>
          <a:p>
            <a:r>
              <a:rPr lang="cs-CZ" sz="2800" b="1" dirty="0"/>
              <a:t>ZNALOST – žák si vyvolává nebo znovupoznává informace</a:t>
            </a:r>
            <a:endParaRPr lang="cs-CZ" sz="2800" dirty="0"/>
          </a:p>
        </p:txBody>
      </p:sp>
      <p:sp>
        <p:nvSpPr>
          <p:cNvPr id="6" name="Zástupný obsah 5">
            <a:extLst>
              <a:ext uri="{FF2B5EF4-FFF2-40B4-BE49-F238E27FC236}">
                <a16:creationId xmlns:a16="http://schemas.microsoft.com/office/drawing/2014/main" id="{FB1623F7-DC46-202F-4528-7EB144706EEC}"/>
              </a:ext>
            </a:extLst>
          </p:cNvPr>
          <p:cNvSpPr>
            <a:spLocks noGrp="1"/>
          </p:cNvSpPr>
          <p:nvPr>
            <p:ph sz="quarter" idx="4"/>
          </p:nvPr>
        </p:nvSpPr>
        <p:spPr/>
        <p:txBody>
          <a:bodyPr>
            <a:normAutofit/>
          </a:bodyPr>
          <a:lstStyle/>
          <a:p>
            <a:pPr>
              <a:defRPr/>
            </a:pPr>
            <a:endParaRPr lang="cs-CZ" sz="3200" dirty="0"/>
          </a:p>
          <a:p>
            <a:pPr>
              <a:defRPr/>
            </a:pPr>
            <a:r>
              <a:rPr lang="cs-CZ" sz="3200" dirty="0"/>
              <a:t>udělej seznam;</a:t>
            </a:r>
          </a:p>
          <a:p>
            <a:pPr>
              <a:defRPr/>
            </a:pPr>
            <a:r>
              <a:rPr lang="cs-CZ" sz="3200" dirty="0"/>
              <a:t>spoj…;</a:t>
            </a:r>
          </a:p>
          <a:p>
            <a:pPr>
              <a:defRPr/>
            </a:pPr>
            <a:r>
              <a:rPr lang="cs-CZ" sz="3200" dirty="0"/>
              <a:t>najdi…; </a:t>
            </a:r>
          </a:p>
          <a:p>
            <a:pPr>
              <a:defRPr/>
            </a:pPr>
            <a:r>
              <a:rPr lang="cs-CZ" sz="3200" dirty="0"/>
              <a:t>zarecituj…,</a:t>
            </a:r>
          </a:p>
          <a:p>
            <a:pPr>
              <a:defRPr/>
            </a:pPr>
            <a:r>
              <a:rPr lang="cs-CZ" sz="3200" dirty="0"/>
              <a:t>řekni kolik…</a:t>
            </a:r>
          </a:p>
          <a:p>
            <a:endParaRPr lang="cs-CZ" sz="3200" dirty="0"/>
          </a:p>
        </p:txBody>
      </p:sp>
    </p:spTree>
    <p:extLst>
      <p:ext uri="{BB962C8B-B14F-4D97-AF65-F5344CB8AC3E}">
        <p14:creationId xmlns:p14="http://schemas.microsoft.com/office/powerpoint/2010/main" val="1231944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ACBC3-7D04-AD44-1A8C-3A7077878378}"/>
              </a:ext>
            </a:extLst>
          </p:cNvPr>
          <p:cNvSpPr>
            <a:spLocks noGrp="1"/>
          </p:cNvSpPr>
          <p:nvPr>
            <p:ph type="title"/>
          </p:nvPr>
        </p:nvSpPr>
        <p:spPr/>
        <p:txBody>
          <a:bodyPr>
            <a:normAutofit fontScale="90000"/>
          </a:bodyPr>
          <a:lstStyle/>
          <a:p>
            <a:br>
              <a:rPr lang="cs-CZ" altLang="cs-CZ" sz="4000" b="1" dirty="0">
                <a:solidFill>
                  <a:srgbClr val="0070C0"/>
                </a:solidFill>
              </a:rPr>
            </a:br>
            <a:r>
              <a:rPr lang="cs-CZ" altLang="cs-CZ" sz="4000" b="1" dirty="0">
                <a:solidFill>
                  <a:srgbClr val="0070C0"/>
                </a:solidFill>
              </a:rPr>
              <a:t>2. </a:t>
            </a:r>
            <a:r>
              <a:rPr lang="cs-CZ" altLang="cs-CZ" sz="4400" b="1" dirty="0">
                <a:solidFill>
                  <a:srgbClr val="0070C0"/>
                </a:solidFill>
              </a:rPr>
              <a:t>Úlohy na porozumění</a:t>
            </a:r>
            <a:br>
              <a:rPr lang="cs-CZ" altLang="cs-CZ" sz="4400" b="1" dirty="0"/>
            </a:br>
            <a:r>
              <a:rPr lang="cs-CZ" altLang="cs-CZ" sz="3100" b="1" dirty="0"/>
              <a:t>Cílová kategorie: POROZUMĚNÍ – žák chápe informaci a umí ji přednést v jiné formě</a:t>
            </a:r>
            <a:br>
              <a:rPr lang="cs-CZ" altLang="cs-CZ" sz="4400" dirty="0"/>
            </a:br>
            <a:endParaRPr lang="cs-CZ" dirty="0"/>
          </a:p>
        </p:txBody>
      </p:sp>
      <p:sp>
        <p:nvSpPr>
          <p:cNvPr id="3" name="Zástupný obsah 2">
            <a:extLst>
              <a:ext uri="{FF2B5EF4-FFF2-40B4-BE49-F238E27FC236}">
                <a16:creationId xmlns:a16="http://schemas.microsoft.com/office/drawing/2014/main" id="{74050D4E-3841-85BB-6C14-B770A7D67935}"/>
              </a:ext>
            </a:extLst>
          </p:cNvPr>
          <p:cNvSpPr>
            <a:spLocks noGrp="1"/>
          </p:cNvSpPr>
          <p:nvPr>
            <p:ph sz="half" idx="1"/>
          </p:nvPr>
        </p:nvSpPr>
        <p:spPr/>
        <p:txBody>
          <a:bodyPr>
            <a:normAutofit lnSpcReduction="10000"/>
          </a:bodyPr>
          <a:lstStyle/>
          <a:p>
            <a:endParaRPr lang="cs-CZ" sz="3200" dirty="0"/>
          </a:p>
          <a:p>
            <a:r>
              <a:rPr lang="cs-CZ" altLang="cs-CZ" sz="3200" dirty="0"/>
              <a:t>řekni, co znamená…;</a:t>
            </a:r>
          </a:p>
          <a:p>
            <a:r>
              <a:rPr lang="cs-CZ" altLang="cs-CZ" sz="3200" dirty="0"/>
              <a:t>vysvětli…;</a:t>
            </a:r>
          </a:p>
          <a:p>
            <a:r>
              <a:rPr lang="cs-CZ" altLang="cs-CZ" sz="3200" dirty="0"/>
              <a:t>řekni hlavní myšlenku…; </a:t>
            </a:r>
          </a:p>
          <a:p>
            <a:r>
              <a:rPr lang="cs-CZ" altLang="cs-CZ" sz="3200" dirty="0"/>
              <a:t>řekni pořadí…; </a:t>
            </a:r>
          </a:p>
          <a:p>
            <a:r>
              <a:rPr lang="cs-CZ" altLang="cs-CZ" sz="3200" dirty="0"/>
              <a:t>řekni proč…; </a:t>
            </a:r>
          </a:p>
          <a:p>
            <a:r>
              <a:rPr lang="cs-CZ" altLang="cs-CZ" sz="3200" dirty="0"/>
              <a:t>ukaž…;</a:t>
            </a:r>
          </a:p>
          <a:p>
            <a:pPr marL="0" indent="0">
              <a:buNone/>
            </a:pPr>
            <a:endParaRPr lang="cs-CZ" altLang="cs-CZ" sz="3200" dirty="0"/>
          </a:p>
          <a:p>
            <a:endParaRPr lang="cs-CZ" sz="3200" dirty="0"/>
          </a:p>
        </p:txBody>
      </p:sp>
      <p:sp>
        <p:nvSpPr>
          <p:cNvPr id="4" name="Zástupný obsah 3">
            <a:extLst>
              <a:ext uri="{FF2B5EF4-FFF2-40B4-BE49-F238E27FC236}">
                <a16:creationId xmlns:a16="http://schemas.microsoft.com/office/drawing/2014/main" id="{289CC650-09A7-C2B4-D169-33342A4F72A3}"/>
              </a:ext>
            </a:extLst>
          </p:cNvPr>
          <p:cNvSpPr>
            <a:spLocks noGrp="1"/>
          </p:cNvSpPr>
          <p:nvPr>
            <p:ph sz="half" idx="2"/>
          </p:nvPr>
        </p:nvSpPr>
        <p:spPr/>
        <p:txBody>
          <a:bodyPr>
            <a:normAutofit lnSpcReduction="10000"/>
          </a:bodyPr>
          <a:lstStyle/>
          <a:p>
            <a:pPr eaLnBrk="1" hangingPunct="1">
              <a:buFont typeface="Wingdings 2" panose="05020102010507070707" pitchFamily="18" charset="2"/>
              <a:buNone/>
            </a:pPr>
            <a:endParaRPr lang="cs-CZ" altLang="cs-CZ" sz="2000" i="1" dirty="0"/>
          </a:p>
          <a:p>
            <a:r>
              <a:rPr lang="cs-CZ" altLang="cs-CZ" sz="3200" dirty="0"/>
              <a:t>znázorni vztah…; </a:t>
            </a:r>
          </a:p>
          <a:p>
            <a:r>
              <a:rPr lang="cs-CZ" altLang="cs-CZ" sz="3200" dirty="0"/>
              <a:t>vysvětli definici…</a:t>
            </a:r>
          </a:p>
          <a:p>
            <a:pPr eaLnBrk="1" hangingPunct="1">
              <a:buFont typeface="Wingdings 2" panose="05020102010507070707" pitchFamily="18" charset="2"/>
              <a:buNone/>
            </a:pPr>
            <a:endParaRPr lang="cs-CZ" altLang="cs-CZ" sz="2800" i="1" dirty="0"/>
          </a:p>
          <a:p>
            <a:pPr eaLnBrk="1" hangingPunct="1">
              <a:buFont typeface="Wingdings 2" panose="05020102010507070707" pitchFamily="18" charset="2"/>
              <a:buNone/>
            </a:pPr>
            <a:r>
              <a:rPr lang="cs-CZ" altLang="cs-CZ" sz="2800" i="1" dirty="0"/>
              <a:t>Změna jedné podoby vyjádření do jiné (např. číselná v písemnou), napsat krátké shrnutí, vybrat hlavní myšlenku, vysvětlit vztah mezi dvěma myšlenkami apod. Zařazování, rozlišování apod.</a:t>
            </a:r>
            <a:endParaRPr lang="cs-CZ" altLang="cs-CZ" sz="2800" b="1" dirty="0"/>
          </a:p>
          <a:p>
            <a:pPr>
              <a:buFont typeface="Wingdings 2" panose="05020102010507070707" pitchFamily="18" charset="2"/>
              <a:buNone/>
            </a:pPr>
            <a:endParaRPr lang="cs-CZ" altLang="cs-CZ" sz="2000" b="1" dirty="0"/>
          </a:p>
          <a:p>
            <a:endParaRPr lang="cs-CZ" dirty="0"/>
          </a:p>
        </p:txBody>
      </p:sp>
    </p:spTree>
    <p:extLst>
      <p:ext uri="{BB962C8B-B14F-4D97-AF65-F5344CB8AC3E}">
        <p14:creationId xmlns:p14="http://schemas.microsoft.com/office/powerpoint/2010/main" val="287113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altLang="cs-CZ" sz="3600" b="1" i="1" dirty="0">
                <a:solidFill>
                  <a:srgbClr val="0070C0"/>
                </a:solidFill>
              </a:rPr>
              <a:t>3</a:t>
            </a:r>
            <a:r>
              <a:rPr lang="cs-CZ" altLang="cs-CZ" sz="3600" b="1" dirty="0">
                <a:solidFill>
                  <a:srgbClr val="0070C0"/>
                </a:solidFill>
              </a:rPr>
              <a:t>. Úlohy na aplikaci </a:t>
            </a:r>
            <a:br>
              <a:rPr lang="cs-CZ" altLang="cs-CZ" sz="2800" b="1" dirty="0"/>
            </a:br>
            <a:r>
              <a:rPr lang="cs-CZ" altLang="cs-CZ" sz="2700" b="1" dirty="0"/>
              <a:t>VYUŽITÍ (APLIKACE) -  žák řeší problém s  použitím informace a vhodného zobecnění; aplikování postupu na známý, neznámý úkol. Určit v jakých situacích je vhodné použít, provádět, užít</a:t>
            </a:r>
            <a:br>
              <a:rPr lang="cs-CZ" altLang="cs-CZ" sz="2800" b="1" dirty="0"/>
            </a:br>
            <a:endParaRPr lang="cs-CZ" altLang="cs-CZ" sz="2800" b="1" dirty="0"/>
          </a:p>
        </p:txBody>
      </p:sp>
      <p:sp>
        <p:nvSpPr>
          <p:cNvPr id="18435" name="Rectangle 3"/>
          <p:cNvSpPr>
            <a:spLocks noGrp="1" noChangeArrowheads="1"/>
          </p:cNvSpPr>
          <p:nvPr>
            <p:ph sz="half" idx="1"/>
          </p:nvPr>
        </p:nvSpPr>
        <p:spPr/>
        <p:txBody>
          <a:bodyPr>
            <a:noAutofit/>
          </a:bodyPr>
          <a:lstStyle/>
          <a:p>
            <a:r>
              <a:rPr lang="cs-CZ" altLang="cs-CZ" dirty="0"/>
              <a:t>změň…; </a:t>
            </a:r>
          </a:p>
          <a:p>
            <a:r>
              <a:rPr lang="cs-CZ" altLang="cs-CZ" dirty="0"/>
              <a:t>použij jiným způsobem…; </a:t>
            </a:r>
          </a:p>
          <a:p>
            <a:r>
              <a:rPr lang="cs-CZ" altLang="cs-CZ" dirty="0"/>
              <a:t>ukaž, jak udělat…; </a:t>
            </a:r>
          </a:p>
          <a:p>
            <a:r>
              <a:rPr lang="cs-CZ" altLang="cs-CZ" dirty="0"/>
              <a:t>předveď (zdramatizuj)…; </a:t>
            </a:r>
          </a:p>
          <a:p>
            <a:r>
              <a:rPr lang="cs-CZ" altLang="cs-CZ" dirty="0"/>
              <a:t>nakresli obrázek, který ukazuje, jak…; </a:t>
            </a:r>
          </a:p>
          <a:p>
            <a:r>
              <a:rPr lang="cs-CZ" altLang="cs-CZ" dirty="0"/>
              <a:t>dej příklad…; </a:t>
            </a:r>
          </a:p>
          <a:p>
            <a:endParaRPr lang="cs-CZ" altLang="cs-CZ" dirty="0"/>
          </a:p>
          <a:p>
            <a:pPr marL="0" indent="0">
              <a:buNone/>
            </a:pPr>
            <a:endParaRPr lang="cs-CZ" altLang="cs-CZ" dirty="0"/>
          </a:p>
          <a:p>
            <a:pPr eaLnBrk="1" hangingPunct="1">
              <a:lnSpc>
                <a:spcPct val="90000"/>
              </a:lnSpc>
              <a:buFontTx/>
              <a:buNone/>
            </a:pPr>
            <a:endParaRPr lang="cs-CZ" altLang="cs-CZ" b="1" i="1" dirty="0"/>
          </a:p>
          <a:p>
            <a:pPr eaLnBrk="1" hangingPunct="1">
              <a:lnSpc>
                <a:spcPct val="90000"/>
              </a:lnSpc>
              <a:buFontTx/>
              <a:buNone/>
            </a:pPr>
            <a:endParaRPr lang="cs-CZ" altLang="cs-CZ" sz="1200" b="1" i="1" dirty="0"/>
          </a:p>
        </p:txBody>
      </p:sp>
      <p:sp>
        <p:nvSpPr>
          <p:cNvPr id="2" name="Zástupný obsah 1">
            <a:extLst>
              <a:ext uri="{FF2B5EF4-FFF2-40B4-BE49-F238E27FC236}">
                <a16:creationId xmlns:a16="http://schemas.microsoft.com/office/drawing/2014/main" id="{7AA8CA66-11B7-4883-8ACC-A72F6C696D69}"/>
              </a:ext>
            </a:extLst>
          </p:cNvPr>
          <p:cNvSpPr>
            <a:spLocks noGrp="1"/>
          </p:cNvSpPr>
          <p:nvPr>
            <p:ph sz="half" idx="2"/>
          </p:nvPr>
        </p:nvSpPr>
        <p:spPr/>
        <p:txBody>
          <a:bodyPr/>
          <a:lstStyle/>
          <a:p>
            <a:r>
              <a:rPr lang="cs-CZ" altLang="cs-CZ" sz="2800" dirty="0"/>
              <a:t>uveď důvod…; </a:t>
            </a:r>
          </a:p>
          <a:p>
            <a:r>
              <a:rPr lang="cs-CZ" altLang="cs-CZ" sz="2800" dirty="0"/>
              <a:t>řekni, jak je… použito v tomto případě; </a:t>
            </a:r>
          </a:p>
          <a:p>
            <a:r>
              <a:rPr lang="cs-CZ" altLang="cs-CZ" sz="2800" dirty="0"/>
              <a:t>řekni, co tě napadá při pohledu na tu věc?</a:t>
            </a:r>
          </a:p>
          <a:p>
            <a:r>
              <a:rPr lang="cs-CZ" altLang="cs-CZ" sz="2800" dirty="0"/>
              <a:t>vykonej…</a:t>
            </a:r>
          </a:p>
          <a:p>
            <a:r>
              <a:rPr lang="cs-CZ" altLang="cs-CZ" sz="2800" dirty="0"/>
              <a:t>zaveď…; </a:t>
            </a:r>
          </a:p>
          <a:p>
            <a:r>
              <a:rPr lang="cs-CZ" altLang="cs-CZ" sz="2800" dirty="0"/>
              <a:t>použij…</a:t>
            </a:r>
            <a:endParaRPr lang="cs-CZ" altLang="cs-CZ" sz="2800" b="1" dirty="0"/>
          </a:p>
          <a:p>
            <a:endParaRPr lang="cs-CZ" dirty="0"/>
          </a:p>
        </p:txBody>
      </p:sp>
    </p:spTree>
    <p:extLst>
      <p:ext uri="{BB962C8B-B14F-4D97-AF65-F5344CB8AC3E}">
        <p14:creationId xmlns:p14="http://schemas.microsoft.com/office/powerpoint/2010/main" val="12217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81332" y="609600"/>
            <a:ext cx="9594981" cy="2376200"/>
          </a:xfrm>
        </p:spPr>
        <p:txBody>
          <a:bodyPr>
            <a:normAutofit/>
          </a:bodyPr>
          <a:lstStyle/>
          <a:p>
            <a:pPr eaLnBrk="1" hangingPunct="1">
              <a:buFont typeface="Wingdings" panose="05000000000000000000" pitchFamily="2" charset="2"/>
              <a:buNone/>
            </a:pPr>
            <a:r>
              <a:rPr lang="cs-CZ" altLang="cs-CZ" sz="2500" b="1" i="1" u="sng" dirty="0"/>
              <a:t>Formální struktura portfoliového úkolu</a:t>
            </a:r>
            <a:br>
              <a:rPr lang="cs-CZ" altLang="cs-CZ" sz="2500" b="1" i="1" u="sng" dirty="0"/>
            </a:br>
            <a:r>
              <a:rPr lang="cs-CZ" altLang="cs-CZ" sz="1900" b="1" dirty="0"/>
              <a:t>Předmět – vzdělávací oblast:                                                           Ročník:</a:t>
            </a:r>
            <a:br>
              <a:rPr lang="cs-CZ" altLang="cs-CZ" sz="1900" b="1" dirty="0"/>
            </a:br>
            <a:r>
              <a:rPr lang="cs-CZ" altLang="cs-CZ" sz="1900" b="1" dirty="0"/>
              <a:t>Tematický celek:                                      </a:t>
            </a:r>
            <a:br>
              <a:rPr lang="cs-CZ" altLang="cs-CZ" sz="1900" b="1" dirty="0"/>
            </a:br>
            <a:r>
              <a:rPr lang="cs-CZ" altLang="cs-CZ" sz="1900" b="1" dirty="0"/>
              <a:t>Téma (nejméně 2. vyuč. hodiny) …..  </a:t>
            </a:r>
            <a:r>
              <a:rPr lang="cs-CZ" altLang="cs-CZ" sz="1900" b="1" i="1" dirty="0"/>
              <a:t>myšlenková mapa</a:t>
            </a:r>
            <a:br>
              <a:rPr lang="cs-CZ" altLang="cs-CZ" sz="1900" b="1" i="1" dirty="0"/>
            </a:br>
            <a:r>
              <a:rPr lang="cs-CZ" altLang="cs-CZ" sz="2200" b="1" dirty="0">
                <a:solidFill>
                  <a:srgbClr val="C00000"/>
                </a:solidFill>
              </a:rPr>
              <a:t>Cíle tématu:</a:t>
            </a:r>
            <a:r>
              <a:rPr lang="cs-CZ" altLang="cs-CZ" sz="2200" b="1" i="1" dirty="0">
                <a:solidFill>
                  <a:srgbClr val="C00000"/>
                </a:solidFill>
              </a:rPr>
              <a:t> – </a:t>
            </a:r>
            <a:r>
              <a:rPr lang="cs-CZ" altLang="cs-CZ" sz="2200" b="1" i="1" dirty="0"/>
              <a:t>volit v RVP/ŠVP  </a:t>
            </a:r>
            <a:r>
              <a:rPr lang="cs-CZ" altLang="cs-CZ" sz="2200" b="1" i="1" dirty="0">
                <a:solidFill>
                  <a:srgbClr val="C00000"/>
                </a:solidFill>
              </a:rPr>
              <a:t>(„cíle“, „klíčové kompetence“ a „očekávané výstupy“)</a:t>
            </a:r>
            <a:endParaRPr lang="cs-CZ" altLang="cs-CZ" sz="2200" b="1" i="1" dirty="0"/>
          </a:p>
        </p:txBody>
      </p:sp>
      <p:graphicFrame>
        <p:nvGraphicFramePr>
          <p:cNvPr id="22616" name="Group 88"/>
          <p:cNvGraphicFramePr>
            <a:graphicFrameLocks noGrp="1"/>
          </p:cNvGraphicFramePr>
          <p:nvPr>
            <p:ph type="tbl" idx="1"/>
            <p:extLst>
              <p:ext uri="{D42A27DB-BD31-4B8C-83A1-F6EECF244321}">
                <p14:modId xmlns:p14="http://schemas.microsoft.com/office/powerpoint/2010/main" val="1266731572"/>
              </p:ext>
            </p:extLst>
          </p:nvPr>
        </p:nvGraphicFramePr>
        <p:xfrm>
          <a:off x="953192" y="2985799"/>
          <a:ext cx="9475470" cy="3872201"/>
        </p:xfrm>
        <a:graphic>
          <a:graphicData uri="http://schemas.openxmlformats.org/drawingml/2006/table">
            <a:tbl>
              <a:tblPr/>
              <a:tblGrid>
                <a:gridCol w="1818640">
                  <a:extLst>
                    <a:ext uri="{9D8B030D-6E8A-4147-A177-3AD203B41FA5}">
                      <a16:colId xmlns:a16="http://schemas.microsoft.com/office/drawing/2014/main" val="20000"/>
                    </a:ext>
                  </a:extLst>
                </a:gridCol>
                <a:gridCol w="1530359">
                  <a:extLst>
                    <a:ext uri="{9D8B030D-6E8A-4147-A177-3AD203B41FA5}">
                      <a16:colId xmlns:a16="http://schemas.microsoft.com/office/drawing/2014/main" val="20001"/>
                    </a:ext>
                  </a:extLst>
                </a:gridCol>
                <a:gridCol w="1531201">
                  <a:extLst>
                    <a:ext uri="{9D8B030D-6E8A-4147-A177-3AD203B41FA5}">
                      <a16:colId xmlns:a16="http://schemas.microsoft.com/office/drawing/2014/main" val="20002"/>
                    </a:ext>
                  </a:extLst>
                </a:gridCol>
                <a:gridCol w="1624607">
                  <a:extLst>
                    <a:ext uri="{9D8B030D-6E8A-4147-A177-3AD203B41FA5}">
                      <a16:colId xmlns:a16="http://schemas.microsoft.com/office/drawing/2014/main" val="20003"/>
                    </a:ext>
                  </a:extLst>
                </a:gridCol>
                <a:gridCol w="1439462">
                  <a:extLst>
                    <a:ext uri="{9D8B030D-6E8A-4147-A177-3AD203B41FA5}">
                      <a16:colId xmlns:a16="http://schemas.microsoft.com/office/drawing/2014/main" val="20004"/>
                    </a:ext>
                  </a:extLst>
                </a:gridCol>
                <a:gridCol w="1531201">
                  <a:extLst>
                    <a:ext uri="{9D8B030D-6E8A-4147-A177-3AD203B41FA5}">
                      <a16:colId xmlns:a16="http://schemas.microsoft.com/office/drawing/2014/main" val="20005"/>
                    </a:ext>
                  </a:extLst>
                </a:gridCol>
              </a:tblGrid>
              <a:tr h="12338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dirty="0">
                          <a:ln>
                            <a:noFill/>
                          </a:ln>
                          <a:solidFill>
                            <a:schemeClr val="tx1"/>
                          </a:solidFill>
                          <a:effectLst/>
                          <a:latin typeface="+mn-lt"/>
                        </a:rPr>
                        <a:t>Téma vyuč. jednotky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0" u="none" strike="noStrike" cap="none" normalizeH="0" baseline="0" dirty="0">
                          <a:ln>
                            <a:noFill/>
                          </a:ln>
                          <a:solidFill>
                            <a:schemeClr val="accent2">
                              <a:lumMod val="50000"/>
                            </a:schemeClr>
                          </a:solidFill>
                          <a:effectLst/>
                          <a:latin typeface="+mn-lt"/>
                          <a:cs typeface="Calibri" panose="020F0502020204030204" pitchFamily="34" charset="0"/>
                        </a:rPr>
                        <a:t>Výukové cíle*)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0" u="sng" strike="noStrike" cap="none" normalizeH="0" baseline="0" dirty="0" err="1">
                          <a:ln>
                            <a:noFill/>
                          </a:ln>
                          <a:solidFill>
                            <a:schemeClr val="accent2">
                              <a:lumMod val="50000"/>
                            </a:schemeClr>
                          </a:solidFill>
                          <a:effectLst/>
                          <a:latin typeface="+mn-lt"/>
                          <a:cs typeface="Calibri" panose="020F0502020204030204" pitchFamily="34" charset="0"/>
                        </a:rPr>
                        <a:t>Did.an.učiva</a:t>
                      </a:r>
                      <a:endParaRPr kumimoji="0" lang="cs-CZ" sz="1200" b="1" i="0" u="sng" strike="noStrike" cap="none" normalizeH="0" baseline="0" dirty="0">
                        <a:ln>
                          <a:noFill/>
                        </a:ln>
                        <a:solidFill>
                          <a:schemeClr val="accent2">
                            <a:lumMod val="50000"/>
                          </a:schemeClr>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dirty="0">
                          <a:ln>
                            <a:noFill/>
                          </a:ln>
                          <a:solidFill>
                            <a:schemeClr val="accent2">
                              <a:lumMod val="50000"/>
                            </a:schemeClr>
                          </a:solidFill>
                          <a:effectLst/>
                          <a:latin typeface="+mn-lt"/>
                          <a:cs typeface="Calibri" panose="020F0502020204030204" pitchFamily="34" charset="0"/>
                        </a:rPr>
                        <a:t>POJMOVÁ</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0" u="sng" strike="noStrike" cap="none" normalizeH="0" baseline="0" dirty="0" err="1">
                          <a:ln>
                            <a:noFill/>
                          </a:ln>
                          <a:solidFill>
                            <a:schemeClr val="tx1"/>
                          </a:solidFill>
                          <a:effectLst/>
                          <a:latin typeface="+mn-lt"/>
                        </a:rPr>
                        <a:t>Did.an.učiva</a:t>
                      </a:r>
                      <a:endParaRPr kumimoji="0" lang="cs-CZ" sz="1200" b="1" i="0" u="sng"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dirty="0">
                          <a:ln>
                            <a:noFill/>
                          </a:ln>
                          <a:solidFill>
                            <a:schemeClr val="tx1"/>
                          </a:solidFill>
                          <a:effectLst/>
                          <a:latin typeface="+mn-lt"/>
                        </a:rPr>
                        <a:t>OPERAČNÍ</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dirty="0">
                          <a:ln>
                            <a:noFill/>
                          </a:ln>
                          <a:solidFill>
                            <a:schemeClr val="tx1"/>
                          </a:solidFill>
                          <a:effectLst/>
                          <a:latin typeface="+mn-lt"/>
                        </a:rPr>
                        <a:t>Výukové strategie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dirty="0">
                          <a:ln>
                            <a:noFill/>
                          </a:ln>
                          <a:solidFill>
                            <a:schemeClr val="tx1"/>
                          </a:solidFill>
                          <a:effectLst/>
                          <a:latin typeface="+mn-lt"/>
                        </a:rPr>
                        <a:t>Evaluační nástroje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dirty="0">
                          <a:ln>
                            <a:noFill/>
                          </a:ln>
                          <a:solidFill>
                            <a:schemeClr val="tx1"/>
                          </a:solidFill>
                          <a:effectLst/>
                          <a:latin typeface="+mn-lt"/>
                        </a:rPr>
                        <a:t>Metodické poznámky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025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1" u="none" strike="noStrike" cap="none" normalizeH="0" baseline="0">
                          <a:ln>
                            <a:noFill/>
                          </a:ln>
                          <a:solidFill>
                            <a:schemeClr val="tx1"/>
                          </a:solidFill>
                          <a:effectLst/>
                          <a:latin typeface="+mn-lt"/>
                        </a:rPr>
                        <a:t>z mapy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1" u="none" strike="noStrike" cap="none" normalizeH="0" baseline="0" dirty="0">
                          <a:ln>
                            <a:noFill/>
                          </a:ln>
                          <a:solidFill>
                            <a:schemeClr val="accent2">
                              <a:lumMod val="50000"/>
                            </a:schemeClr>
                          </a:solidFill>
                          <a:effectLst/>
                          <a:latin typeface="+mn-lt"/>
                          <a:cs typeface="Calibri" panose="020F0502020204030204" pitchFamily="34" charset="0"/>
                        </a:rPr>
                        <a:t>vyplývají  z cílů  tématu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1" u="none" strike="noStrike" cap="none" normalizeH="0" baseline="0" dirty="0">
                          <a:ln>
                            <a:noFill/>
                          </a:ln>
                          <a:solidFill>
                            <a:schemeClr val="accent2">
                              <a:lumMod val="50000"/>
                            </a:schemeClr>
                          </a:solidFill>
                          <a:effectLst/>
                          <a:latin typeface="+mn-lt"/>
                          <a:cs typeface="Calibri" panose="020F0502020204030204" pitchFamily="34" charset="0"/>
                        </a:rPr>
                        <a:t>fakta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1" u="none" strike="noStrike" cap="none" normalizeH="0" baseline="0" dirty="0">
                          <a:ln>
                            <a:noFill/>
                          </a:ln>
                          <a:solidFill>
                            <a:schemeClr val="tx1"/>
                          </a:solidFill>
                          <a:effectLst/>
                          <a:latin typeface="+mn-lt"/>
                        </a:rPr>
                        <a:t>učební úlohy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505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accent2">
                            <a:lumMod val="50000"/>
                          </a:schemeClr>
                        </a:solidFill>
                        <a:effectLst/>
                        <a:latin typeface="+mn-lt"/>
                        <a:cs typeface="Calibri" panose="020F050202020403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1" u="none" strike="noStrike" cap="none" normalizeH="0" baseline="0" dirty="0">
                          <a:ln>
                            <a:noFill/>
                          </a:ln>
                          <a:solidFill>
                            <a:schemeClr val="accent2">
                              <a:lumMod val="50000"/>
                            </a:schemeClr>
                          </a:solidFill>
                          <a:effectLst/>
                          <a:latin typeface="+mn-lt"/>
                          <a:cs typeface="Calibri" panose="020F0502020204030204" pitchFamily="34" charset="0"/>
                        </a:rPr>
                        <a:t>pojmy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1" u="none" strike="noStrike" cap="none" normalizeH="0" baseline="0">
                          <a:ln>
                            <a:noFill/>
                          </a:ln>
                          <a:solidFill>
                            <a:schemeClr val="tx1"/>
                          </a:solidFill>
                          <a:effectLst/>
                          <a:latin typeface="+mn-lt"/>
                        </a:rPr>
                        <a:t>(zadání)</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025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accent2">
                            <a:lumMod val="50000"/>
                          </a:schemeClr>
                        </a:solidFill>
                        <a:effectLst/>
                        <a:latin typeface="+mn-lt"/>
                        <a:cs typeface="Calibri" panose="020F050202020403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1" i="1" u="none" strike="noStrike" cap="none" normalizeH="0" baseline="0" dirty="0">
                          <a:ln>
                            <a:noFill/>
                          </a:ln>
                          <a:solidFill>
                            <a:schemeClr val="accent2">
                              <a:lumMod val="50000"/>
                            </a:schemeClr>
                          </a:solidFill>
                          <a:effectLst/>
                          <a:latin typeface="+mn-lt"/>
                          <a:cs typeface="Calibri" panose="020F0502020204030204" pitchFamily="34" charset="0"/>
                        </a:rPr>
                        <a:t>generalizace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1" u="none" strike="noStrike" cap="none" normalizeH="0" baseline="0">
                          <a:ln>
                            <a:noFill/>
                          </a:ln>
                          <a:solidFill>
                            <a:schemeClr val="tx1"/>
                          </a:solidFill>
                          <a:effectLst/>
                          <a:latin typeface="+mn-lt"/>
                        </a:rPr>
                        <a:t>(otázky)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827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1200" b="0" i="0" u="none" strike="noStrike" cap="none" normalizeH="0" baseline="0">
                          <a:ln>
                            <a:noFill/>
                          </a:ln>
                          <a:solidFill>
                            <a:schemeClr val="tx1"/>
                          </a:solidFill>
                          <a:effectLst/>
                          <a:latin typeface="+mn-lt"/>
                        </a:rPr>
                        <a:t>KONKRÉTNĚ, ve 2. 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cs-CZ"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5701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defRPr/>
            </a:pPr>
            <a:br>
              <a:rPr lang="cs-CZ" sz="2800" b="1" i="1" dirty="0">
                <a:solidFill>
                  <a:srgbClr val="0070C0"/>
                </a:solidFill>
              </a:rPr>
            </a:br>
            <a:br>
              <a:rPr lang="cs-CZ" sz="2800" b="1" i="1" dirty="0">
                <a:solidFill>
                  <a:srgbClr val="0070C0"/>
                </a:solidFill>
              </a:rPr>
            </a:br>
            <a:r>
              <a:rPr lang="cs-CZ" sz="3200" b="1" i="1" dirty="0">
                <a:solidFill>
                  <a:srgbClr val="0070C0"/>
                </a:solidFill>
              </a:rPr>
              <a:t>4. </a:t>
            </a:r>
            <a:r>
              <a:rPr lang="cs-CZ" sz="3200" b="1" dirty="0">
                <a:solidFill>
                  <a:srgbClr val="0070C0"/>
                </a:solidFill>
              </a:rPr>
              <a:t>Úlohy na analýzu </a:t>
            </a:r>
            <a:br>
              <a:rPr lang="cs-CZ" sz="2800" b="1" dirty="0"/>
            </a:br>
            <a:r>
              <a:rPr lang="cs-CZ" altLang="cs-CZ" sz="2400" b="1" dirty="0"/>
              <a:t>ANALÝZA  - žák rozděluje, odděluje informace do jednotlivých částí podle nějakého kritéria nebo úhlu pohledu</a:t>
            </a:r>
            <a:br>
              <a:rPr lang="cs-CZ" sz="2800" b="1" dirty="0"/>
            </a:br>
            <a:endParaRPr lang="cs-CZ" sz="2800" b="1" dirty="0"/>
          </a:p>
        </p:txBody>
      </p:sp>
      <p:sp>
        <p:nvSpPr>
          <p:cNvPr id="19459" name="Rectangle 3"/>
          <p:cNvSpPr>
            <a:spLocks noGrp="1" noChangeArrowheads="1"/>
          </p:cNvSpPr>
          <p:nvPr>
            <p:ph sz="half" idx="1"/>
          </p:nvPr>
        </p:nvSpPr>
        <p:spPr/>
        <p:txBody>
          <a:bodyPr>
            <a:noAutofit/>
          </a:bodyPr>
          <a:lstStyle/>
          <a:p>
            <a:r>
              <a:rPr lang="cs-CZ" altLang="cs-CZ" dirty="0"/>
              <a:t>roztřiď do skupin… </a:t>
            </a:r>
          </a:p>
          <a:p>
            <a:r>
              <a:rPr lang="cs-CZ" altLang="cs-CZ" dirty="0"/>
              <a:t>řekni, v čem jsou… a … stejné (jiné) </a:t>
            </a:r>
          </a:p>
          <a:p>
            <a:r>
              <a:rPr lang="cs-CZ" altLang="cs-CZ" dirty="0"/>
              <a:t>popiš, jak a proč … se stalo… </a:t>
            </a:r>
          </a:p>
          <a:p>
            <a:r>
              <a:rPr lang="cs-CZ" altLang="cs-CZ" dirty="0"/>
              <a:t>řekni, co je pravdivé (nepravdivé, skutečné, přesvědčivé) </a:t>
            </a:r>
          </a:p>
          <a:p>
            <a:r>
              <a:rPr lang="cs-CZ" altLang="cs-CZ" dirty="0"/>
              <a:t>rozliš podstatné a nepodstatné části</a:t>
            </a:r>
          </a:p>
          <a:p>
            <a:r>
              <a:rPr lang="cs-CZ" altLang="cs-CZ" dirty="0"/>
              <a:t>zjisti, z čeho se skládá… (jak prvky zapadají do struktury)</a:t>
            </a:r>
          </a:p>
        </p:txBody>
      </p:sp>
      <p:sp>
        <p:nvSpPr>
          <p:cNvPr id="2" name="Zástupný obsah 1">
            <a:extLst>
              <a:ext uri="{FF2B5EF4-FFF2-40B4-BE49-F238E27FC236}">
                <a16:creationId xmlns:a16="http://schemas.microsoft.com/office/drawing/2014/main" id="{5A09799B-9C4F-4E75-AE82-70283361D703}"/>
              </a:ext>
            </a:extLst>
          </p:cNvPr>
          <p:cNvSpPr>
            <a:spLocks noGrp="1"/>
          </p:cNvSpPr>
          <p:nvPr>
            <p:ph sz="half" idx="2"/>
          </p:nvPr>
        </p:nvSpPr>
        <p:spPr/>
        <p:txBody>
          <a:bodyPr/>
          <a:lstStyle/>
          <a:p>
            <a:r>
              <a:rPr lang="cs-CZ" altLang="cs-CZ" sz="2800" dirty="0"/>
              <a:t>uveď argumenty pro a proti… </a:t>
            </a:r>
          </a:p>
          <a:p>
            <a:r>
              <a:rPr lang="cs-CZ" altLang="cs-CZ" sz="2800" dirty="0"/>
              <a:t>vytvoř schéma…</a:t>
            </a:r>
          </a:p>
          <a:p>
            <a:r>
              <a:rPr lang="cs-CZ" altLang="cs-CZ" sz="2800" dirty="0"/>
              <a:t>naznač strukturu…</a:t>
            </a:r>
          </a:p>
          <a:p>
            <a:r>
              <a:rPr lang="cs-CZ" altLang="cs-CZ" sz="2800" dirty="0"/>
              <a:t>uveď, z</a:t>
            </a:r>
            <a:r>
              <a:rPr lang="cs-CZ" altLang="cs-CZ" sz="2800" b="1" dirty="0"/>
              <a:t> </a:t>
            </a:r>
            <a:r>
              <a:rPr lang="cs-CZ" altLang="cs-CZ" sz="2800" dirty="0"/>
              <a:t>čeho se to skládá…</a:t>
            </a:r>
          </a:p>
          <a:p>
            <a:r>
              <a:rPr lang="cs-CZ" altLang="cs-CZ" sz="2800" dirty="0"/>
              <a:t>rozliš… </a:t>
            </a:r>
          </a:p>
          <a:p>
            <a:r>
              <a:rPr lang="cs-CZ" altLang="cs-CZ" sz="2800" dirty="0"/>
              <a:t>uspořádej…</a:t>
            </a:r>
          </a:p>
          <a:p>
            <a:r>
              <a:rPr lang="cs-CZ" altLang="cs-CZ" sz="2800" dirty="0"/>
              <a:t>analyzuj…</a:t>
            </a:r>
          </a:p>
          <a:p>
            <a:endParaRPr lang="cs-CZ" dirty="0"/>
          </a:p>
        </p:txBody>
      </p:sp>
    </p:spTree>
    <p:extLst>
      <p:ext uri="{BB962C8B-B14F-4D97-AF65-F5344CB8AC3E}">
        <p14:creationId xmlns:p14="http://schemas.microsoft.com/office/powerpoint/2010/main" val="1696169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cs-CZ" altLang="cs-CZ" sz="3200" b="1" i="1" dirty="0">
                <a:solidFill>
                  <a:srgbClr val="0070C0"/>
                </a:solidFill>
              </a:rPr>
              <a:t>5</a:t>
            </a:r>
            <a:r>
              <a:rPr lang="cs-CZ" altLang="cs-CZ" sz="3200" b="1" dirty="0">
                <a:solidFill>
                  <a:srgbClr val="0070C0"/>
                </a:solidFill>
              </a:rPr>
              <a:t>. Úlohy na syntézu </a:t>
            </a:r>
            <a:br>
              <a:rPr lang="cs-CZ" altLang="cs-CZ" sz="2800" b="1" dirty="0"/>
            </a:br>
            <a:r>
              <a:rPr lang="cs-CZ" altLang="cs-CZ" sz="2700" b="1" dirty="0"/>
              <a:t>SYNTÉZA – žák řeší problém tím, že spojuje informace, což vyžaduje originální, tvořivé myšlení</a:t>
            </a:r>
            <a:endParaRPr lang="cs-CZ" altLang="cs-CZ" sz="2700" dirty="0"/>
          </a:p>
        </p:txBody>
      </p:sp>
      <p:sp>
        <p:nvSpPr>
          <p:cNvPr id="20483" name="Rectangle 3"/>
          <p:cNvSpPr>
            <a:spLocks noGrp="1" noChangeArrowheads="1"/>
          </p:cNvSpPr>
          <p:nvPr>
            <p:ph sz="half" idx="1"/>
          </p:nvPr>
        </p:nvSpPr>
        <p:spPr/>
        <p:txBody>
          <a:bodyPr>
            <a:normAutofit/>
          </a:bodyPr>
          <a:lstStyle/>
          <a:p>
            <a:endParaRPr lang="cs-CZ" altLang="cs-CZ" sz="3200" dirty="0"/>
          </a:p>
          <a:p>
            <a:r>
              <a:rPr lang="cs-CZ" altLang="cs-CZ" sz="3200" dirty="0"/>
              <a:t>řekni (napiš) nové vyprávění o…</a:t>
            </a:r>
          </a:p>
          <a:p>
            <a:r>
              <a:rPr lang="cs-CZ" altLang="cs-CZ" sz="3200" dirty="0"/>
              <a:t>vytvoř…</a:t>
            </a:r>
          </a:p>
          <a:p>
            <a:r>
              <a:rPr lang="cs-CZ" altLang="cs-CZ" sz="3200" dirty="0"/>
              <a:t>uprav nově …</a:t>
            </a:r>
          </a:p>
          <a:p>
            <a:r>
              <a:rPr lang="cs-CZ" altLang="cs-CZ" sz="3200" dirty="0"/>
              <a:t>postav (zkonstruuj)…</a:t>
            </a:r>
          </a:p>
          <a:p>
            <a:r>
              <a:rPr lang="cs-CZ" altLang="cs-CZ" sz="3200" dirty="0"/>
              <a:t>řekni, co jiného by mohl dělat …</a:t>
            </a:r>
          </a:p>
          <a:p>
            <a:pPr eaLnBrk="1" hangingPunct="1">
              <a:lnSpc>
                <a:spcPct val="90000"/>
              </a:lnSpc>
              <a:buFont typeface="Wingdings 2" panose="05020102010507070707" pitchFamily="18" charset="2"/>
              <a:buNone/>
            </a:pPr>
            <a:endParaRPr lang="cs-CZ" altLang="cs-CZ" sz="3200" i="1" dirty="0"/>
          </a:p>
          <a:p>
            <a:pPr eaLnBrk="1" hangingPunct="1">
              <a:lnSpc>
                <a:spcPct val="90000"/>
              </a:lnSpc>
              <a:buFont typeface="Wingdings 2" panose="05020102010507070707" pitchFamily="18" charset="2"/>
              <a:buNone/>
            </a:pPr>
            <a:endParaRPr lang="cs-CZ" altLang="cs-CZ" sz="3200" dirty="0"/>
          </a:p>
          <a:p>
            <a:endParaRPr lang="cs-CZ" altLang="cs-CZ" sz="3200" dirty="0"/>
          </a:p>
          <a:p>
            <a:endParaRPr lang="cs-CZ" altLang="cs-CZ" sz="3200" dirty="0"/>
          </a:p>
        </p:txBody>
      </p:sp>
      <p:sp>
        <p:nvSpPr>
          <p:cNvPr id="2" name="Zástupný obsah 1">
            <a:extLst>
              <a:ext uri="{FF2B5EF4-FFF2-40B4-BE49-F238E27FC236}">
                <a16:creationId xmlns:a16="http://schemas.microsoft.com/office/drawing/2014/main" id="{208BAED2-AEA0-4C3C-9E0B-1A0C50F110CF}"/>
              </a:ext>
            </a:extLst>
          </p:cNvPr>
          <p:cNvSpPr>
            <a:spLocks noGrp="1"/>
          </p:cNvSpPr>
          <p:nvPr>
            <p:ph sz="half" idx="2"/>
          </p:nvPr>
        </p:nvSpPr>
        <p:spPr/>
        <p:txBody>
          <a:bodyPr>
            <a:normAutofit/>
          </a:bodyPr>
          <a:lstStyle/>
          <a:p>
            <a:endParaRPr lang="cs-CZ" altLang="cs-CZ" sz="3200" dirty="0"/>
          </a:p>
          <a:p>
            <a:r>
              <a:rPr lang="cs-CZ" altLang="cs-CZ" sz="3200" dirty="0"/>
              <a:t>řekni, jak udělat lepší …</a:t>
            </a:r>
          </a:p>
          <a:p>
            <a:r>
              <a:rPr lang="cs-CZ" altLang="cs-CZ" sz="3200" dirty="0"/>
              <a:t>kombinuj …</a:t>
            </a:r>
          </a:p>
          <a:p>
            <a:r>
              <a:rPr lang="cs-CZ" altLang="cs-CZ" sz="3200" dirty="0"/>
              <a:t>předstírej, že…</a:t>
            </a:r>
          </a:p>
          <a:p>
            <a:r>
              <a:rPr lang="cs-CZ" altLang="cs-CZ" sz="3200" dirty="0"/>
              <a:t>co myslíš, že bude dál</a:t>
            </a:r>
          </a:p>
          <a:p>
            <a:endParaRPr lang="cs-CZ" sz="3200" dirty="0"/>
          </a:p>
        </p:txBody>
      </p:sp>
    </p:spTree>
    <p:extLst>
      <p:ext uri="{BB962C8B-B14F-4D97-AF65-F5344CB8AC3E}">
        <p14:creationId xmlns:p14="http://schemas.microsoft.com/office/powerpoint/2010/main" val="868454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cs-CZ" altLang="cs-CZ" sz="3600" b="1" i="1" dirty="0">
                <a:solidFill>
                  <a:srgbClr val="0070C0"/>
                </a:solidFill>
              </a:rPr>
              <a:t>6. </a:t>
            </a:r>
            <a:r>
              <a:rPr lang="cs-CZ" altLang="cs-CZ" sz="3600" b="1" dirty="0">
                <a:solidFill>
                  <a:srgbClr val="0070C0"/>
                </a:solidFill>
              </a:rPr>
              <a:t>Úlohy na hodnocení</a:t>
            </a:r>
            <a:br>
              <a:rPr lang="cs-CZ" altLang="cs-CZ" sz="2800" b="1" dirty="0"/>
            </a:br>
            <a:r>
              <a:rPr lang="cs-CZ" altLang="cs-CZ" sz="2700" b="1" dirty="0" err="1"/>
              <a:t>HODNOCENÍ</a:t>
            </a:r>
            <a:r>
              <a:rPr lang="cs-CZ" altLang="cs-CZ" sz="2700" b="1" dirty="0"/>
              <a:t> – žák posuzuje informace vzhledem k zavedeným standardům nebo podle určitých kritérií, zaujímá stanoviska</a:t>
            </a:r>
            <a:br>
              <a:rPr lang="cs-CZ" altLang="cs-CZ" sz="2800" b="1" dirty="0"/>
            </a:br>
            <a:endParaRPr lang="cs-CZ" altLang="cs-CZ" sz="2800" dirty="0"/>
          </a:p>
        </p:txBody>
      </p:sp>
      <p:sp>
        <p:nvSpPr>
          <p:cNvPr id="21507" name="Rectangle 3"/>
          <p:cNvSpPr>
            <a:spLocks noGrp="1" noChangeArrowheads="1"/>
          </p:cNvSpPr>
          <p:nvPr>
            <p:ph sz="half" idx="1"/>
          </p:nvPr>
        </p:nvSpPr>
        <p:spPr/>
        <p:txBody>
          <a:bodyPr>
            <a:normAutofit/>
          </a:bodyPr>
          <a:lstStyle/>
          <a:p>
            <a:pPr>
              <a:buFont typeface="Wingdings 2" panose="05020102010507070707" pitchFamily="18" charset="2"/>
              <a:buNone/>
            </a:pPr>
            <a:endParaRPr lang="cs-CZ" altLang="cs-CZ" sz="2000" dirty="0"/>
          </a:p>
          <a:p>
            <a:r>
              <a:rPr lang="cs-CZ" altLang="cs-CZ" dirty="0"/>
              <a:t>řekni, proč je … horší (lepší, spravedlivější atd.)</a:t>
            </a:r>
          </a:p>
          <a:p>
            <a:r>
              <a:rPr lang="cs-CZ" altLang="cs-CZ" dirty="0"/>
              <a:t>řekni, proč souhlasíš (nesouhlasíš) s …</a:t>
            </a:r>
          </a:p>
          <a:p>
            <a:r>
              <a:rPr lang="cs-CZ" altLang="cs-CZ" dirty="0"/>
              <a:t>co bys dal na 1., 2., 3. místo…</a:t>
            </a:r>
          </a:p>
          <a:p>
            <a:r>
              <a:rPr lang="cs-CZ" altLang="cs-CZ" dirty="0"/>
              <a:t>rozhodni…</a:t>
            </a:r>
          </a:p>
          <a:p>
            <a:r>
              <a:rPr lang="cs-CZ" altLang="cs-CZ" dirty="0"/>
              <a:t>řekni, co se stane…</a:t>
            </a:r>
          </a:p>
          <a:p>
            <a:r>
              <a:rPr lang="cs-CZ" altLang="cs-CZ" dirty="0"/>
              <a:t>shrň…</a:t>
            </a:r>
          </a:p>
          <a:p>
            <a:pPr eaLnBrk="1" hangingPunct="1">
              <a:lnSpc>
                <a:spcPct val="90000"/>
              </a:lnSpc>
              <a:buFont typeface="Wingdings 2" panose="05020102010507070707" pitchFamily="18" charset="2"/>
              <a:buNone/>
            </a:pPr>
            <a:endParaRPr lang="cs-CZ" altLang="cs-CZ" b="1" i="1" dirty="0"/>
          </a:p>
          <a:p>
            <a:pPr eaLnBrk="1" hangingPunct="1">
              <a:lnSpc>
                <a:spcPct val="90000"/>
              </a:lnSpc>
              <a:buFontTx/>
              <a:buNone/>
            </a:pPr>
            <a:endParaRPr lang="cs-CZ" altLang="cs-CZ" sz="2400" b="1" i="1" u="sng" dirty="0"/>
          </a:p>
          <a:p>
            <a:endParaRPr lang="cs-CZ" altLang="cs-CZ" sz="2400" i="1" dirty="0"/>
          </a:p>
          <a:p>
            <a:endParaRPr lang="cs-CZ" altLang="cs-CZ" sz="2400" i="1" dirty="0"/>
          </a:p>
          <a:p>
            <a:endParaRPr lang="cs-CZ" altLang="cs-CZ" sz="2400" i="1" dirty="0"/>
          </a:p>
          <a:p>
            <a:endParaRPr lang="cs-CZ" altLang="cs-CZ" sz="2400" i="1" dirty="0"/>
          </a:p>
          <a:p>
            <a:endParaRPr lang="cs-CZ" altLang="cs-CZ" i="1" dirty="0"/>
          </a:p>
          <a:p>
            <a:endParaRPr lang="cs-CZ" altLang="cs-CZ" i="1" dirty="0"/>
          </a:p>
          <a:p>
            <a:endParaRPr lang="cs-CZ" altLang="cs-CZ" dirty="0"/>
          </a:p>
          <a:p>
            <a:pPr eaLnBrk="1" hangingPunct="1">
              <a:lnSpc>
                <a:spcPct val="90000"/>
              </a:lnSpc>
              <a:buFontTx/>
              <a:buNone/>
            </a:pPr>
            <a:endParaRPr lang="cs-CZ" altLang="cs-CZ" b="1" i="1" u="sng" dirty="0"/>
          </a:p>
        </p:txBody>
      </p:sp>
      <p:sp>
        <p:nvSpPr>
          <p:cNvPr id="2" name="Zástupný obsah 1">
            <a:extLst>
              <a:ext uri="{FF2B5EF4-FFF2-40B4-BE49-F238E27FC236}">
                <a16:creationId xmlns:a16="http://schemas.microsoft.com/office/drawing/2014/main" id="{0A65227A-D92F-40E7-AB1B-A4B423639E63}"/>
              </a:ext>
            </a:extLst>
          </p:cNvPr>
          <p:cNvSpPr>
            <a:spLocks noGrp="1"/>
          </p:cNvSpPr>
          <p:nvPr>
            <p:ph sz="half" idx="2"/>
          </p:nvPr>
        </p:nvSpPr>
        <p:spPr/>
        <p:txBody>
          <a:bodyPr>
            <a:normAutofit/>
          </a:bodyPr>
          <a:lstStyle/>
          <a:p>
            <a:r>
              <a:rPr lang="cs-CZ" altLang="cs-CZ" sz="2800" dirty="0"/>
              <a:t>dokaž… argumentuj…</a:t>
            </a:r>
          </a:p>
          <a:p>
            <a:r>
              <a:rPr lang="cs-CZ" altLang="cs-CZ" sz="2800" dirty="0"/>
              <a:t>posuď…</a:t>
            </a:r>
          </a:p>
          <a:p>
            <a:r>
              <a:rPr lang="cs-CZ" altLang="cs-CZ" sz="2800" dirty="0"/>
              <a:t>urči stanovisko…</a:t>
            </a:r>
          </a:p>
          <a:p>
            <a:r>
              <a:rPr lang="cs-CZ" altLang="cs-CZ" sz="2800" dirty="0"/>
              <a:t>zkontroluj správnost…</a:t>
            </a:r>
          </a:p>
          <a:p>
            <a:r>
              <a:rPr lang="cs-CZ" altLang="cs-CZ" sz="2800" dirty="0"/>
              <a:t>zhodnoť…</a:t>
            </a:r>
          </a:p>
          <a:p>
            <a:r>
              <a:rPr lang="cs-CZ" altLang="cs-CZ" sz="2800" dirty="0"/>
              <a:t>vyslov vlastní názor</a:t>
            </a:r>
          </a:p>
          <a:p>
            <a:r>
              <a:rPr lang="cs-CZ" altLang="cs-CZ" sz="2800" dirty="0"/>
              <a:t>vyber nejlepší řešení a zdůvodni…</a:t>
            </a:r>
          </a:p>
          <a:p>
            <a:endParaRPr lang="cs-CZ" dirty="0"/>
          </a:p>
        </p:txBody>
      </p:sp>
    </p:spTree>
    <p:extLst>
      <p:ext uri="{BB962C8B-B14F-4D97-AF65-F5344CB8AC3E}">
        <p14:creationId xmlns:p14="http://schemas.microsoft.com/office/powerpoint/2010/main" val="264769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normAutofit/>
          </a:bodyPr>
          <a:lstStyle/>
          <a:p>
            <a:r>
              <a:rPr lang="cs-CZ" altLang="cs-CZ" sz="3200" b="1" i="1" dirty="0">
                <a:solidFill>
                  <a:srgbClr val="0070C0"/>
                </a:solidFill>
              </a:rPr>
              <a:t>7. </a:t>
            </a:r>
            <a:r>
              <a:rPr lang="cs-CZ" altLang="cs-CZ" sz="3200" b="1" dirty="0">
                <a:solidFill>
                  <a:srgbClr val="0070C0"/>
                </a:solidFill>
              </a:rPr>
              <a:t>Úlohy vedoucí k tvorbě originálních produktů </a:t>
            </a:r>
            <a:br>
              <a:rPr lang="cs-CZ" altLang="cs-CZ" sz="2800" b="1" i="1" u="sng" dirty="0"/>
            </a:br>
            <a:r>
              <a:rPr lang="cs-CZ" altLang="cs-CZ" sz="2400" b="1" dirty="0"/>
              <a:t>Po </a:t>
            </a:r>
            <a:r>
              <a:rPr lang="cs-CZ" altLang="cs-CZ" sz="2400" dirty="0"/>
              <a:t>revizi původní taxonomie s cílem zpřesnit náhled na výsledky kognitivních aktivit žáků (tým pod vedením D.B. </a:t>
            </a:r>
            <a:r>
              <a:rPr lang="cs-CZ" altLang="cs-CZ" sz="2400" dirty="0" err="1"/>
              <a:t>Krathwola</a:t>
            </a:r>
            <a:r>
              <a:rPr lang="cs-CZ" altLang="cs-CZ" sz="2400" dirty="0"/>
              <a:t>)  </a:t>
            </a:r>
          </a:p>
        </p:txBody>
      </p:sp>
      <p:sp>
        <p:nvSpPr>
          <p:cNvPr id="22531" name="Zástupný symbol pro obsah 2"/>
          <p:cNvSpPr>
            <a:spLocks noGrp="1"/>
          </p:cNvSpPr>
          <p:nvPr>
            <p:ph idx="1"/>
          </p:nvPr>
        </p:nvSpPr>
        <p:spPr/>
        <p:txBody>
          <a:bodyPr>
            <a:normAutofit/>
          </a:bodyPr>
          <a:lstStyle/>
          <a:p>
            <a:pPr>
              <a:buFont typeface="Wingdings 2" panose="05020102010507070707" pitchFamily="18" charset="2"/>
              <a:buNone/>
            </a:pPr>
            <a:r>
              <a:rPr lang="cs-CZ" altLang="cs-CZ" sz="2400" b="1" dirty="0"/>
              <a:t>Cílová kategorie: TVŮRČÍ  ČINNOST – žák vytváří originální produkty na základě vlastního nápadu nebo pokynů učitele</a:t>
            </a:r>
            <a:endParaRPr lang="cs-CZ" altLang="cs-CZ" sz="2400" b="1" i="1" dirty="0"/>
          </a:p>
          <a:p>
            <a:r>
              <a:rPr lang="cs-CZ" altLang="cs-CZ" sz="2400" dirty="0"/>
              <a:t>navrhni, co se z … dá vytvořit</a:t>
            </a:r>
          </a:p>
          <a:p>
            <a:r>
              <a:rPr lang="cs-CZ" altLang="cs-CZ" sz="2400" dirty="0"/>
              <a:t>vytvoř…</a:t>
            </a:r>
          </a:p>
          <a:p>
            <a:r>
              <a:rPr lang="cs-CZ" altLang="cs-CZ" sz="2400" dirty="0"/>
              <a:t>naplánuj…</a:t>
            </a:r>
          </a:p>
          <a:p>
            <a:r>
              <a:rPr lang="cs-CZ" altLang="cs-CZ" sz="2400" dirty="0"/>
              <a:t>vymysli způsob…</a:t>
            </a:r>
          </a:p>
          <a:p>
            <a:r>
              <a:rPr lang="cs-CZ" altLang="cs-CZ" sz="2400" dirty="0"/>
              <a:t>navrhni…atd.</a:t>
            </a:r>
          </a:p>
          <a:p>
            <a:pPr>
              <a:buFont typeface="Wingdings 2" panose="05020102010507070707" pitchFamily="18" charset="2"/>
              <a:buNone/>
            </a:pPr>
            <a:endParaRPr lang="cs-CZ" altLang="cs-CZ" sz="2400" b="1" i="1" dirty="0"/>
          </a:p>
          <a:p>
            <a:pPr>
              <a:buFont typeface="Wingdings 2" panose="05020102010507070707" pitchFamily="18" charset="2"/>
              <a:buNone/>
            </a:pPr>
            <a:r>
              <a:rPr lang="cs-CZ" altLang="cs-CZ" sz="2400" b="1" i="1" dirty="0"/>
              <a:t>Tvůrčí činnost přebírá některé úkoly hlavně ze stupně Syntéza.</a:t>
            </a:r>
          </a:p>
        </p:txBody>
      </p:sp>
    </p:spTree>
    <p:extLst>
      <p:ext uri="{BB962C8B-B14F-4D97-AF65-F5344CB8AC3E}">
        <p14:creationId xmlns:p14="http://schemas.microsoft.com/office/powerpoint/2010/main" val="3249887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0353B-3701-D83E-1057-D535E0303ED5}"/>
              </a:ext>
            </a:extLst>
          </p:cNvPr>
          <p:cNvSpPr>
            <a:spLocks noGrp="1"/>
          </p:cNvSpPr>
          <p:nvPr>
            <p:ph type="title"/>
          </p:nvPr>
        </p:nvSpPr>
        <p:spPr/>
        <p:txBody>
          <a:bodyPr/>
          <a:lstStyle/>
          <a:p>
            <a:r>
              <a:rPr lang="cs-CZ" dirty="0"/>
              <a:t>Jak  postupovat ve výuce</a:t>
            </a:r>
          </a:p>
        </p:txBody>
      </p:sp>
      <p:sp>
        <p:nvSpPr>
          <p:cNvPr id="3" name="Zástupný obsah 2">
            <a:extLst>
              <a:ext uri="{FF2B5EF4-FFF2-40B4-BE49-F238E27FC236}">
                <a16:creationId xmlns:a16="http://schemas.microsoft.com/office/drawing/2014/main" id="{DCF54D57-06DD-3ECB-1D9B-680A68A380EE}"/>
              </a:ext>
            </a:extLst>
          </p:cNvPr>
          <p:cNvSpPr>
            <a:spLocks noGrp="1"/>
          </p:cNvSpPr>
          <p:nvPr>
            <p:ph idx="1"/>
          </p:nvPr>
        </p:nvSpPr>
        <p:spPr/>
        <p:txBody>
          <a:bodyPr/>
          <a:lstStyle/>
          <a:p>
            <a:r>
              <a:rPr lang="cs-CZ" dirty="0">
                <a:solidFill>
                  <a:srgbClr val="C00000"/>
                </a:solidFill>
              </a:rPr>
              <a:t>PL 6. +7</a:t>
            </a:r>
          </a:p>
          <a:p>
            <a:r>
              <a:rPr lang="cs-CZ"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Formulujte učební úlohu pro výuku (frontální, ve skupině a pro samostatnou  práci).</a:t>
            </a:r>
            <a:endParaRPr lang="cs-CZ" kern="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solidFill>
                <a:srgbClr val="C00000"/>
              </a:solidFill>
            </a:endParaRPr>
          </a:p>
          <a:p>
            <a:pPr marL="0" indent="0">
              <a:buNone/>
            </a:pPr>
            <a:r>
              <a:rPr lang="cs-CZ"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Jak  lze postupovat ve výuce?</a:t>
            </a:r>
            <a:endParaRPr lang="cs-CZ" kern="1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solidFill>
                <a:srgbClr val="C00000"/>
              </a:solidFill>
            </a:endParaRPr>
          </a:p>
          <a:p>
            <a:r>
              <a:rPr lang="cs-CZ" dirty="0">
                <a:solidFill>
                  <a:srgbClr val="C00000"/>
                </a:solidFill>
              </a:rPr>
              <a:t>Vaše zkušenosti z výuky dějepisu, jazyků, matematiky, zeměpisu, dějepisu, výtvarné či hudební výchovy</a:t>
            </a:r>
          </a:p>
          <a:p>
            <a:endParaRPr lang="cs-CZ" dirty="0">
              <a:solidFill>
                <a:srgbClr val="C00000"/>
              </a:solidFill>
            </a:endParaRPr>
          </a:p>
        </p:txBody>
      </p:sp>
    </p:spTree>
    <p:extLst>
      <p:ext uri="{BB962C8B-B14F-4D97-AF65-F5344CB8AC3E}">
        <p14:creationId xmlns:p14="http://schemas.microsoft.com/office/powerpoint/2010/main" val="2195207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Úhledný stůl se školními pomůckami">
            <a:extLst>
              <a:ext uri="{FF2B5EF4-FFF2-40B4-BE49-F238E27FC236}">
                <a16:creationId xmlns:a16="http://schemas.microsoft.com/office/drawing/2014/main" id="{82DF353D-FDDA-41CE-AB44-F30C2CAB0041}"/>
              </a:ext>
            </a:extLst>
          </p:cNvPr>
          <p:cNvPicPr>
            <a:picLocks noChangeAspect="1"/>
          </p:cNvPicPr>
          <p:nvPr/>
        </p:nvPicPr>
        <p:blipFill rotWithShape="1">
          <a:blip r:embed="rId2"/>
          <a:srcRect l="187" t="9091" r="23111"/>
          <a:stretch/>
        </p:blipFill>
        <p:spPr>
          <a:xfrm>
            <a:off x="3523488" y="10"/>
            <a:ext cx="8668512" cy="6857990"/>
          </a:xfrm>
          <a:prstGeom prst="rect">
            <a:avLst/>
          </a:prstGeom>
        </p:spPr>
      </p:pic>
      <p:sp>
        <p:nvSpPr>
          <p:cNvPr id="2" name="Nadpis 1">
            <a:extLst>
              <a:ext uri="{FF2B5EF4-FFF2-40B4-BE49-F238E27FC236}">
                <a16:creationId xmlns:a16="http://schemas.microsoft.com/office/drawing/2014/main" id="{A937C361-3F17-40AB-8EBF-9253E4144D4C}"/>
              </a:ext>
            </a:extLst>
          </p:cNvPr>
          <p:cNvSpPr>
            <a:spLocks noGrp="1"/>
          </p:cNvSpPr>
          <p:nvPr>
            <p:ph type="ctrTitle"/>
          </p:nvPr>
        </p:nvSpPr>
        <p:spPr>
          <a:xfrm>
            <a:off x="477981" y="631500"/>
            <a:ext cx="10529653" cy="4164019"/>
          </a:xfrm>
        </p:spPr>
        <p:txBody>
          <a:bodyPr anchor="b">
            <a:noAutofit/>
          </a:bodyPr>
          <a:lstStyle/>
          <a:p>
            <a:pPr algn="l"/>
            <a:r>
              <a:rPr lang="cs-CZ" sz="3600" b="1" dirty="0">
                <a:effectLst/>
              </a:rPr>
              <a:t>Realizace výuky - výukové metody ve vyučování a učení, </a:t>
            </a:r>
            <a:br>
              <a:rPr lang="cs-CZ" sz="3600" b="1" dirty="0">
                <a:effectLst/>
              </a:rPr>
            </a:br>
            <a:r>
              <a:rPr lang="cs-CZ" sz="3600" b="1" dirty="0">
                <a:effectLst/>
              </a:rPr>
              <a:t>organizační formy výuky. </a:t>
            </a:r>
            <a:br>
              <a:rPr lang="cs-CZ" sz="3600" b="1" dirty="0">
                <a:effectLst/>
              </a:rPr>
            </a:br>
            <a:r>
              <a:rPr lang="cs-CZ" sz="3600" b="1" dirty="0">
                <a:effectLst/>
              </a:rPr>
              <a:t>Volba optimálních učebních a vyučovacích strategií. </a:t>
            </a:r>
            <a:br>
              <a:rPr lang="cs-CZ" sz="3600" b="1" dirty="0"/>
            </a:br>
            <a:br>
              <a:rPr lang="cs-CZ" sz="3600" b="1" dirty="0"/>
            </a:br>
            <a:br>
              <a:rPr lang="cs-CZ" sz="2800" b="1" dirty="0">
                <a:effectLst/>
              </a:rPr>
            </a:br>
            <a:endParaRPr lang="cs-CZ" sz="2800" dirty="0"/>
          </a:p>
        </p:txBody>
      </p:sp>
      <p:sp>
        <p:nvSpPr>
          <p:cNvPr id="3" name="Podnadpis 2">
            <a:extLst>
              <a:ext uri="{FF2B5EF4-FFF2-40B4-BE49-F238E27FC236}">
                <a16:creationId xmlns:a16="http://schemas.microsoft.com/office/drawing/2014/main" id="{5301F79F-F23B-46FC-A9B3-43D1FC7B366B}"/>
              </a:ext>
            </a:extLst>
          </p:cNvPr>
          <p:cNvSpPr>
            <a:spLocks noGrp="1"/>
          </p:cNvSpPr>
          <p:nvPr>
            <p:ph type="subTitle" idx="1"/>
          </p:nvPr>
        </p:nvSpPr>
        <p:spPr>
          <a:xfrm>
            <a:off x="477980" y="4872922"/>
            <a:ext cx="4023359" cy="1208141"/>
          </a:xfrm>
        </p:spPr>
        <p:txBody>
          <a:bodyPr>
            <a:normAutofit/>
          </a:bodyPr>
          <a:lstStyle/>
          <a:p>
            <a:pPr algn="l"/>
            <a:r>
              <a:rPr lang="cs-CZ" sz="2000" b="0" i="0" dirty="0">
                <a:effectLst/>
                <a:latin typeface="Calibri" panose="020F0502020204030204" pitchFamily="34" charset="0"/>
              </a:rPr>
              <a:t> </a:t>
            </a:r>
            <a:endParaRPr lang="cs-CZ" sz="2000" dirty="0"/>
          </a:p>
        </p:txBody>
      </p:sp>
      <p:sp>
        <p:nvSpPr>
          <p:cNvPr id="6" name="TextovéPole 5">
            <a:extLst>
              <a:ext uri="{FF2B5EF4-FFF2-40B4-BE49-F238E27FC236}">
                <a16:creationId xmlns:a16="http://schemas.microsoft.com/office/drawing/2014/main" id="{15F2C961-0FCC-A3D0-6F9F-248E0BD86D46}"/>
              </a:ext>
            </a:extLst>
          </p:cNvPr>
          <p:cNvSpPr txBox="1"/>
          <p:nvPr/>
        </p:nvSpPr>
        <p:spPr>
          <a:xfrm>
            <a:off x="561848" y="631501"/>
            <a:ext cx="2669032" cy="1200329"/>
          </a:xfrm>
          <a:prstGeom prst="rect">
            <a:avLst/>
          </a:prstGeom>
          <a:noFill/>
        </p:spPr>
        <p:txBody>
          <a:bodyPr wrap="square">
            <a:spAutoFit/>
          </a:bodyPr>
          <a:lstStyle/>
          <a:p>
            <a:endParaRPr lang="cs-CZ" sz="1800" b="1" dirty="0">
              <a:effectLst/>
            </a:endParaRPr>
          </a:p>
          <a:p>
            <a:endParaRPr lang="cs-CZ" b="1" dirty="0"/>
          </a:p>
          <a:p>
            <a:endParaRPr lang="cs-CZ" sz="1800" b="1" dirty="0">
              <a:effectLst/>
            </a:endParaRPr>
          </a:p>
          <a:p>
            <a:endParaRPr lang="cs-CZ" b="1" dirty="0"/>
          </a:p>
        </p:txBody>
      </p:sp>
    </p:spTree>
    <p:extLst>
      <p:ext uri="{BB962C8B-B14F-4D97-AF65-F5344CB8AC3E}">
        <p14:creationId xmlns:p14="http://schemas.microsoft.com/office/powerpoint/2010/main" val="4519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41248" y="548640"/>
            <a:ext cx="3600860" cy="5431536"/>
          </a:xfrm>
        </p:spPr>
        <p:txBody>
          <a:bodyPr>
            <a:normAutofit/>
          </a:bodyPr>
          <a:lstStyle/>
          <a:p>
            <a:r>
              <a:rPr lang="cs-CZ" sz="5400" b="1"/>
              <a:t>Výukové strategie </a:t>
            </a:r>
            <a:r>
              <a:rPr lang="cs-CZ" sz="5400"/>
              <a:t>(Pasch 1998, s. 195)</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126418" y="552091"/>
            <a:ext cx="6224335" cy="5431536"/>
          </a:xfrm>
        </p:spPr>
        <p:txBody>
          <a:bodyPr anchor="ctr">
            <a:noAutofit/>
          </a:bodyPr>
          <a:lstStyle/>
          <a:p>
            <a:endParaRPr lang="cs-CZ" sz="3600" dirty="0"/>
          </a:p>
          <a:p>
            <a:endParaRPr lang="cs-CZ" sz="3600" dirty="0"/>
          </a:p>
          <a:p>
            <a:r>
              <a:rPr lang="cs-CZ" sz="3600" dirty="0"/>
              <a:t>promyšlené způsoby vedení výuky, které jsou optimální v </a:t>
            </a:r>
            <a:r>
              <a:rPr lang="cs-CZ" sz="3600" b="1" dirty="0"/>
              <a:t>konkrétní třídě</a:t>
            </a:r>
            <a:r>
              <a:rPr lang="cs-CZ" sz="3600" dirty="0"/>
              <a:t>, pro </a:t>
            </a:r>
            <a:r>
              <a:rPr lang="cs-CZ" sz="3600" b="1" dirty="0"/>
              <a:t>konkrétního učitele </a:t>
            </a:r>
            <a:r>
              <a:rPr lang="cs-CZ" sz="3600" dirty="0"/>
              <a:t>a </a:t>
            </a:r>
            <a:r>
              <a:rPr lang="cs-CZ" sz="3600" b="1" dirty="0"/>
              <a:t>konkrétní učivo </a:t>
            </a:r>
            <a:r>
              <a:rPr lang="cs-CZ" sz="3600" dirty="0"/>
              <a:t>(téma, předmět), a které učitel volí, aby se žáky dosáhl vytyčených cílů výuky; </a:t>
            </a:r>
            <a:r>
              <a:rPr lang="cs-CZ" sz="3600" b="1" dirty="0"/>
              <a:t>adekvátní kombinace metod, forem, prostředků a podmínek výuky.</a:t>
            </a:r>
            <a:endParaRPr lang="cs-CZ" sz="3600" dirty="0"/>
          </a:p>
          <a:p>
            <a:pPr marL="0" indent="0">
              <a:buNone/>
            </a:pPr>
            <a:r>
              <a:rPr lang="cs-CZ" sz="3600" b="1" dirty="0"/>
              <a:t> </a:t>
            </a:r>
            <a:endParaRPr lang="cs-CZ" sz="3600" dirty="0"/>
          </a:p>
          <a:p>
            <a:pPr marL="0" indent="0">
              <a:buNone/>
            </a:pPr>
            <a:endParaRPr lang="cs-CZ" sz="3600" dirty="0"/>
          </a:p>
        </p:txBody>
      </p:sp>
    </p:spTree>
    <p:extLst>
      <p:ext uri="{BB962C8B-B14F-4D97-AF65-F5344CB8AC3E}">
        <p14:creationId xmlns:p14="http://schemas.microsoft.com/office/powerpoint/2010/main" val="3780709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8DB2EE61-B784-4679-8CC5-70660BDAD3A4}"/>
              </a:ext>
            </a:extLst>
          </p:cNvPr>
          <p:cNvSpPr>
            <a:spLocks noGrp="1"/>
          </p:cNvSpPr>
          <p:nvPr>
            <p:ph type="title"/>
          </p:nvPr>
        </p:nvSpPr>
        <p:spPr>
          <a:xfrm>
            <a:off x="635000" y="640823"/>
            <a:ext cx="3418659" cy="5583148"/>
          </a:xfrm>
        </p:spPr>
        <p:txBody>
          <a:bodyPr anchor="ctr">
            <a:normAutofit/>
          </a:bodyPr>
          <a:lstStyle/>
          <a:p>
            <a:r>
              <a:rPr lang="cs-CZ" sz="5400"/>
              <a:t>Základní výukové strategie</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5">
            <a:extLst>
              <a:ext uri="{FF2B5EF4-FFF2-40B4-BE49-F238E27FC236}">
                <a16:creationId xmlns:a16="http://schemas.microsoft.com/office/drawing/2014/main" id="{ED21931D-BE59-4B1E-AC91-783C5E7CC358}"/>
              </a:ext>
            </a:extLst>
          </p:cNvPr>
          <p:cNvGraphicFramePr>
            <a:graphicFrameLocks noGrp="1"/>
          </p:cNvGraphicFramePr>
          <p:nvPr>
            <p:ph idx="1"/>
            <p:extLst>
              <p:ext uri="{D42A27DB-BD31-4B8C-83A1-F6EECF244321}">
                <p14:modId xmlns:p14="http://schemas.microsoft.com/office/powerpoint/2010/main" val="34783401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982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3468" y="365125"/>
            <a:ext cx="9440332" cy="1325563"/>
          </a:xfrm>
        </p:spPr>
        <p:txBody>
          <a:bodyPr>
            <a:normAutofit/>
          </a:bodyPr>
          <a:lstStyle/>
          <a:p>
            <a:pPr marL="0" lvl="0" indent="0"/>
            <a:r>
              <a:rPr lang="cs-CZ" sz="5400" b="1"/>
              <a:t>Deduktivní strategie</a:t>
            </a:r>
            <a:endParaRPr lang="cs-CZ" sz="5400"/>
          </a:p>
        </p:txBody>
      </p:sp>
      <p:pic>
        <p:nvPicPr>
          <p:cNvPr id="7" name="Graphic 6" descr="Učitel">
            <a:extLst>
              <a:ext uri="{FF2B5EF4-FFF2-40B4-BE49-F238E27FC236}">
                <a16:creationId xmlns:a16="http://schemas.microsoft.com/office/drawing/2014/main" id="{5F6ECB09-C01A-41A6-A6C9-95EA719664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Zástupný symbol pro obsah 2"/>
          <p:cNvSpPr>
            <a:spLocks noGrp="1"/>
          </p:cNvSpPr>
          <p:nvPr>
            <p:ph idx="1"/>
          </p:nvPr>
        </p:nvSpPr>
        <p:spPr>
          <a:xfrm>
            <a:off x="838200" y="1825625"/>
            <a:ext cx="10515600" cy="4351338"/>
          </a:xfrm>
        </p:spPr>
        <p:txBody>
          <a:bodyPr>
            <a:normAutofit/>
          </a:bodyPr>
          <a:lstStyle/>
          <a:p>
            <a:r>
              <a:rPr lang="cs-CZ"/>
              <a:t>Typická pro transmisivní školu (ale také nepostradatelná) – „jasný cíl a účel“, učitel „má vše pod kontrolou“.</a:t>
            </a:r>
          </a:p>
          <a:p>
            <a:pPr marL="0" indent="0">
              <a:buNone/>
            </a:pPr>
            <a:endParaRPr lang="cs-CZ" b="1"/>
          </a:p>
          <a:p>
            <a:pPr marL="0" indent="0">
              <a:buNone/>
            </a:pPr>
            <a:r>
              <a:rPr lang="cs-CZ" b="1"/>
              <a:t>Schéma:</a:t>
            </a:r>
            <a:r>
              <a:rPr lang="cs-CZ"/>
              <a:t> </a:t>
            </a:r>
          </a:p>
          <a:p>
            <a:pPr lvl="0"/>
            <a:r>
              <a:rPr lang="cs-CZ"/>
              <a:t>Výklad – vysvětlení (nový pojem, definice, vzorec) – hotový poznatek</a:t>
            </a:r>
          </a:p>
          <a:p>
            <a:pPr lvl="0"/>
            <a:r>
              <a:rPr lang="cs-CZ"/>
              <a:t>Předvedení, procvičení v příkladech („řízené procvičování“)</a:t>
            </a:r>
          </a:p>
          <a:p>
            <a:pPr lvl="0"/>
            <a:r>
              <a:rPr lang="cs-CZ"/>
              <a:t>Aplikace v úkolech („znalost“, porozumění)</a:t>
            </a:r>
          </a:p>
          <a:p>
            <a:pPr lvl="0"/>
            <a:r>
              <a:rPr lang="cs-CZ"/>
              <a:t>Zhodnocení výsledků, ověření znalostí (žák umí - neumí)</a:t>
            </a:r>
            <a:endParaRPr lang="cs-CZ" dirty="0"/>
          </a:p>
        </p:txBody>
      </p:sp>
    </p:spTree>
    <p:extLst>
      <p:ext uri="{BB962C8B-B14F-4D97-AF65-F5344CB8AC3E}">
        <p14:creationId xmlns:p14="http://schemas.microsoft.com/office/powerpoint/2010/main" val="3525887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6428" y="627564"/>
            <a:ext cx="7474172" cy="1325563"/>
          </a:xfrm>
        </p:spPr>
        <p:txBody>
          <a:bodyPr>
            <a:normAutofit/>
          </a:bodyPr>
          <a:lstStyle/>
          <a:p>
            <a:r>
              <a:rPr lang="cs-CZ" sz="3200" b="1" dirty="0"/>
              <a:t>Induktivní výuka (problémová) – autentické učení</a:t>
            </a:r>
            <a:endParaRPr lang="cs-CZ" sz="3200" dirty="0"/>
          </a:p>
        </p:txBody>
      </p:sp>
      <p:sp>
        <p:nvSpPr>
          <p:cNvPr id="3" name="Zástupný symbol pro obsah 2"/>
          <p:cNvSpPr>
            <a:spLocks noGrp="1"/>
          </p:cNvSpPr>
          <p:nvPr>
            <p:ph idx="1"/>
          </p:nvPr>
        </p:nvSpPr>
        <p:spPr>
          <a:xfrm>
            <a:off x="1136428" y="1753985"/>
            <a:ext cx="10029411" cy="4476451"/>
          </a:xfrm>
        </p:spPr>
        <p:txBody>
          <a:bodyPr anchor="ctr">
            <a:noAutofit/>
          </a:bodyPr>
          <a:lstStyle/>
          <a:p>
            <a:pPr lvl="0"/>
            <a:endParaRPr lang="cs-CZ" sz="2400" dirty="0"/>
          </a:p>
          <a:p>
            <a:pPr lvl="0"/>
            <a:endParaRPr lang="cs-CZ" sz="2400" dirty="0"/>
          </a:p>
          <a:p>
            <a:pPr lvl="0"/>
            <a:endParaRPr lang="cs-CZ" sz="2400" dirty="0"/>
          </a:p>
          <a:p>
            <a:pPr lvl="0"/>
            <a:r>
              <a:rPr lang="cs-CZ" sz="2400" dirty="0"/>
              <a:t>Problém – </a:t>
            </a:r>
            <a:r>
              <a:rPr lang="cs-CZ" sz="2400" b="1" dirty="0"/>
              <a:t>bádání, zkoumání, přemýšlení, hledání řešení</a:t>
            </a:r>
          </a:p>
          <a:p>
            <a:pPr lvl="0"/>
            <a:r>
              <a:rPr lang="cs-CZ" sz="2400" dirty="0"/>
              <a:t>Objevování významu pojmu nebo teorie</a:t>
            </a:r>
          </a:p>
          <a:p>
            <a:pPr lvl="0"/>
            <a:r>
              <a:rPr lang="cs-CZ" sz="2400" dirty="0"/>
              <a:t>Použití, ověření v autentických situacích</a:t>
            </a:r>
          </a:p>
          <a:p>
            <a:pPr lvl="0"/>
            <a:r>
              <a:rPr lang="cs-CZ" sz="2400" dirty="0"/>
              <a:t>Vyhodnocení výsledků a postupů</a:t>
            </a:r>
          </a:p>
          <a:p>
            <a:pPr marL="0" indent="0">
              <a:spcBef>
                <a:spcPts val="0"/>
              </a:spcBef>
              <a:buNone/>
            </a:pPr>
            <a:endParaRPr lang="cs-CZ" sz="2400" b="1" dirty="0">
              <a:solidFill>
                <a:srgbClr val="000000"/>
              </a:solidFill>
            </a:endParaRPr>
          </a:p>
          <a:p>
            <a:pPr marL="0" indent="0">
              <a:spcBef>
                <a:spcPts val="0"/>
              </a:spcBef>
              <a:buNone/>
            </a:pPr>
            <a:r>
              <a:rPr lang="cs-CZ" sz="2400" b="1" dirty="0">
                <a:solidFill>
                  <a:srgbClr val="000000"/>
                </a:solidFill>
              </a:rPr>
              <a:t>Skutečné“ učení – </a:t>
            </a:r>
            <a:r>
              <a:rPr lang="cs-CZ" sz="2400" dirty="0">
                <a:solidFill>
                  <a:srgbClr val="000000"/>
                </a:solidFill>
              </a:rPr>
              <a:t>učení NĚČEMU (nikoli </a:t>
            </a:r>
            <a:r>
              <a:rPr lang="cs-CZ" sz="2400" b="1" dirty="0">
                <a:solidFill>
                  <a:srgbClr val="000000"/>
                </a:solidFill>
              </a:rPr>
              <a:t>O</a:t>
            </a:r>
            <a:r>
              <a:rPr lang="cs-CZ" sz="2400" dirty="0">
                <a:solidFill>
                  <a:srgbClr val="000000"/>
                </a:solidFill>
              </a:rPr>
              <a:t> NĚČEM):</a:t>
            </a:r>
          </a:p>
          <a:p>
            <a:pPr>
              <a:spcBef>
                <a:spcPts val="0"/>
              </a:spcBef>
            </a:pPr>
            <a:r>
              <a:rPr lang="cs-CZ" sz="2400" b="1" dirty="0">
                <a:solidFill>
                  <a:srgbClr val="000000"/>
                </a:solidFill>
              </a:rPr>
              <a:t> </a:t>
            </a:r>
            <a:r>
              <a:rPr lang="cs-CZ" sz="2400" dirty="0">
                <a:solidFill>
                  <a:srgbClr val="000000"/>
                </a:solidFill>
              </a:rPr>
              <a:t>“opravdové” učení; neučíme se “jakože něco děláme” (akademicky), ale v situacích reálného života,</a:t>
            </a:r>
          </a:p>
          <a:p>
            <a:pPr>
              <a:spcBef>
                <a:spcPts val="0"/>
              </a:spcBef>
            </a:pPr>
            <a:r>
              <a:rPr lang="cs-CZ" sz="2400" dirty="0">
                <a:solidFill>
                  <a:srgbClr val="000000"/>
                </a:solidFill>
              </a:rPr>
              <a:t>je založené na bádání, zkoumání.</a:t>
            </a:r>
          </a:p>
          <a:p>
            <a:pPr marL="0" indent="0">
              <a:buNone/>
            </a:pPr>
            <a:r>
              <a:rPr lang="cs-CZ" sz="2400" b="1" dirty="0">
                <a:solidFill>
                  <a:srgbClr val="000000"/>
                </a:solidFill>
              </a:rPr>
              <a:t>Autentickým produktem </a:t>
            </a:r>
            <a:r>
              <a:rPr lang="cs-CZ" sz="2400" dirty="0">
                <a:solidFill>
                  <a:srgbClr val="000000"/>
                </a:solidFill>
              </a:rPr>
              <a:t>- zpracování tématu a jeho prezentace v podobě plakátu, posteru, nástěnky nebo výstavy. </a:t>
            </a:r>
          </a:p>
          <a:p>
            <a:pPr marL="0" indent="0">
              <a:buNone/>
            </a:pPr>
            <a:r>
              <a:rPr lang="cs-CZ" sz="2400" dirty="0">
                <a:solidFill>
                  <a:srgbClr val="000000"/>
                </a:solidFill>
              </a:rPr>
              <a:t>  </a:t>
            </a:r>
          </a:p>
          <a:p>
            <a:pPr lvl="0"/>
            <a:endParaRPr lang="cs-CZ" sz="2400" dirty="0"/>
          </a:p>
          <a:p>
            <a:pPr marL="0" indent="0">
              <a:buNone/>
            </a:pPr>
            <a:endParaRPr lang="cs-CZ" sz="2400" dirty="0"/>
          </a:p>
        </p:txBody>
      </p:sp>
    </p:spTree>
    <p:extLst>
      <p:ext uri="{BB962C8B-B14F-4D97-AF65-F5344CB8AC3E}">
        <p14:creationId xmlns:p14="http://schemas.microsoft.com/office/powerpoint/2010/main" val="11821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26F29-ABD8-DF0E-CB15-33A12FDE0312}"/>
              </a:ext>
            </a:extLst>
          </p:cNvPr>
          <p:cNvSpPr>
            <a:spLocks noGrp="1"/>
          </p:cNvSpPr>
          <p:nvPr>
            <p:ph type="title"/>
          </p:nvPr>
        </p:nvSpPr>
        <p:spPr/>
        <p:txBody>
          <a:bodyPr>
            <a:noAutofit/>
          </a:bodyPr>
          <a:lstStyle/>
          <a:p>
            <a:pPr lvl="0">
              <a:lnSpc>
                <a:spcPct val="115000"/>
              </a:lnSpc>
              <a:spcBef>
                <a:spcPts val="0"/>
              </a:spcBef>
              <a:spcAft>
                <a:spcPts val="1000"/>
              </a:spcAft>
            </a:pPr>
            <a:br>
              <a:rPr lang="cs-CZ" sz="2000" dirty="0"/>
            </a:br>
            <a:r>
              <a:rPr lang="cs-CZ" sz="2000" dirty="0">
                <a:solidFill>
                  <a:srgbClr val="FF0000"/>
                </a:solidFill>
              </a:rPr>
              <a:t>PL 2. – 3. </a:t>
            </a:r>
            <a:r>
              <a:rPr lang="cs-CZ" sz="20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Zamyslete nad tím, co tvoří učivo vybraného tématu</a:t>
            </a:r>
            <a:br>
              <a:rPr lang="cs-CZ" sz="2000" kern="100" dirty="0">
                <a:solidFill>
                  <a:srgbClr val="00000A"/>
                </a:solidFill>
                <a:effectLst/>
                <a:latin typeface="Calibri" panose="020F0502020204030204" pitchFamily="34" charset="0"/>
                <a:ea typeface="Droid Sans Fallback"/>
              </a:rPr>
            </a:br>
            <a:r>
              <a:rPr lang="cs-CZ" sz="20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Vyjádřete názor na otázku, zda je důležité, aby si žáci osvojili pojmovou strukturu učiva. Může se</a:t>
            </a:r>
            <a:r>
              <a:rPr lang="cs-CZ" sz="20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cs-CZ" sz="20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dobré vzdělání obejít bez lpění na určitém množství osvojených faktů. Prosím zdůvodněte.</a:t>
            </a:r>
            <a:r>
              <a:rPr lang="cs-CZ" sz="2000" kern="100" dirty="0">
                <a:solidFill>
                  <a:srgbClr val="00000A"/>
                </a:solidFill>
                <a:effectLst/>
                <a:latin typeface="Calibri" panose="020F0502020204030204" pitchFamily="34" charset="0"/>
                <a:ea typeface="Droid Sans Fallback"/>
                <a:cs typeface="Calibri" panose="020F0502020204030204" pitchFamily="34" charset="0"/>
              </a:rPr>
              <a:t> </a:t>
            </a:r>
            <a:br>
              <a:rPr lang="cs-CZ" sz="2000" kern="100" dirty="0">
                <a:solidFill>
                  <a:srgbClr val="00000A"/>
                </a:solidFill>
                <a:effectLst/>
                <a:latin typeface="Calibri" panose="020F0502020204030204" pitchFamily="34" charset="0"/>
                <a:ea typeface="Droid Sans Fallback"/>
              </a:rPr>
            </a:br>
            <a:endParaRPr lang="cs-CZ" sz="2000" dirty="0">
              <a:solidFill>
                <a:srgbClr val="FF0000"/>
              </a:solidFill>
            </a:endParaRPr>
          </a:p>
        </p:txBody>
      </p:sp>
      <p:sp>
        <p:nvSpPr>
          <p:cNvPr id="3" name="Zástupný obsah 2">
            <a:extLst>
              <a:ext uri="{FF2B5EF4-FFF2-40B4-BE49-F238E27FC236}">
                <a16:creationId xmlns:a16="http://schemas.microsoft.com/office/drawing/2014/main" id="{9C89F202-463B-C02D-43F8-5D593E387EDE}"/>
              </a:ext>
            </a:extLst>
          </p:cNvPr>
          <p:cNvSpPr>
            <a:spLocks noGrp="1"/>
          </p:cNvSpPr>
          <p:nvPr>
            <p:ph idx="1"/>
          </p:nvPr>
        </p:nvSpPr>
        <p:spPr/>
        <p:txBody>
          <a:bodyPr>
            <a:normAutofit/>
          </a:bodyPr>
          <a:lstStyle/>
          <a:p>
            <a:pPr marL="0" indent="0">
              <a:buNone/>
            </a:pPr>
            <a:endParaRPr lang="cs-CZ" dirty="0">
              <a:hlinkClick r:id="rId2"/>
            </a:endParaRPr>
          </a:p>
          <a:p>
            <a:r>
              <a:rPr lang="cs-CZ" dirty="0">
                <a:hlinkClick r:id="rId2"/>
              </a:rPr>
              <a:t>Ivana Pelikánová a kol. Přírodopis 8. učebnice. pro základní školy a víceletá gymnázia - PDF Free </a:t>
            </a:r>
            <a:r>
              <a:rPr lang="cs-CZ" dirty="0" err="1">
                <a:hlinkClick r:id="rId2"/>
              </a:rPr>
              <a:t>Download</a:t>
            </a:r>
            <a:r>
              <a:rPr lang="cs-CZ" dirty="0">
                <a:hlinkClick r:id="rId2"/>
              </a:rPr>
              <a:t> (docplayer.cz)</a:t>
            </a:r>
            <a:endParaRPr lang="cs-CZ" dirty="0"/>
          </a:p>
          <a:p>
            <a:endParaRPr lang="cs-CZ" dirty="0"/>
          </a:p>
          <a:p>
            <a:r>
              <a:rPr lang="cs-CZ" dirty="0">
                <a:hlinkClick r:id="rId3"/>
              </a:rPr>
              <a:t>Anotace: Materiál je určen k výuce přírodopisu v 8. ročníku ZŠ. Seznamuje žáky se základními pojmy a informacemi o stavbě a funkci dýchací soustavy - PDF Free </a:t>
            </a:r>
            <a:r>
              <a:rPr lang="cs-CZ" dirty="0" err="1">
                <a:hlinkClick r:id="rId3"/>
              </a:rPr>
              <a:t>Download</a:t>
            </a:r>
            <a:r>
              <a:rPr lang="cs-CZ" dirty="0">
                <a:hlinkClick r:id="rId3"/>
              </a:rPr>
              <a:t> (docplayer.cz)</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913148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dirty="0" err="1">
                <a:solidFill>
                  <a:schemeClr val="tx1"/>
                </a:solidFill>
                <a:latin typeface="+mj-lt"/>
                <a:ea typeface="+mj-ea"/>
                <a:cs typeface="+mj-cs"/>
              </a:rPr>
              <a:t>Sociálně</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zprostředkovaná</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výuka</a:t>
            </a:r>
            <a:endParaRPr lang="en-US" sz="3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symbol pro obsah 2">
            <a:extLst>
              <a:ext uri="{FF2B5EF4-FFF2-40B4-BE49-F238E27FC236}">
                <a16:creationId xmlns:a16="http://schemas.microsoft.com/office/drawing/2014/main" id="{8DDF4506-0676-4C12-7574-2CDE63A832EC}"/>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223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862B27A-2909-AD6E-2EEA-5C7B36DB0205}"/>
              </a:ext>
            </a:extLst>
          </p:cNvPr>
          <p:cNvSpPr>
            <a:spLocks noGrp="1"/>
          </p:cNvSpPr>
          <p:nvPr>
            <p:ph type="title"/>
          </p:nvPr>
        </p:nvSpPr>
        <p:spPr>
          <a:xfrm>
            <a:off x="841248" y="548640"/>
            <a:ext cx="3600860" cy="5431536"/>
          </a:xfrm>
        </p:spPr>
        <p:txBody>
          <a:bodyPr>
            <a:normAutofit/>
          </a:bodyPr>
          <a:lstStyle/>
          <a:p>
            <a:r>
              <a:rPr lang="cs-CZ" sz="5400"/>
              <a:t>VÝUKOVÉ METODY </a:t>
            </a:r>
            <a:br>
              <a:rPr lang="cs-CZ" sz="5400"/>
            </a:br>
            <a:r>
              <a:rPr lang="cs-CZ" sz="5400"/>
              <a:t>INSPIRACE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ástupný obsah 2">
            <a:extLst>
              <a:ext uri="{FF2B5EF4-FFF2-40B4-BE49-F238E27FC236}">
                <a16:creationId xmlns:a16="http://schemas.microsoft.com/office/drawing/2014/main" id="{76748B78-F7A0-405D-2590-925EC39981B1}"/>
              </a:ext>
            </a:extLst>
          </p:cNvPr>
          <p:cNvSpPr>
            <a:spLocks noGrp="1"/>
          </p:cNvSpPr>
          <p:nvPr>
            <p:ph idx="1"/>
          </p:nvPr>
        </p:nvSpPr>
        <p:spPr>
          <a:xfrm>
            <a:off x="5126418" y="552091"/>
            <a:ext cx="6224335" cy="5431536"/>
          </a:xfrm>
        </p:spPr>
        <p:txBody>
          <a:bodyPr anchor="ctr">
            <a:normAutofit/>
          </a:bodyPr>
          <a:lstStyle/>
          <a:p>
            <a:pPr marL="0" indent="0">
              <a:buNone/>
            </a:pPr>
            <a:r>
              <a:rPr lang="cs-CZ" sz="2200"/>
              <a:t>Výklad, rozhovor, diskuse, Sokratovský dialog – učitel se</a:t>
            </a:r>
            <a:r>
              <a:rPr lang="cs-CZ" sz="2200" b="0" i="0">
                <a:effectLst/>
              </a:rPr>
              <a:t> snaží žáka přimět </a:t>
            </a:r>
            <a:r>
              <a:rPr lang="cs-CZ" sz="2200"/>
              <a:t>k většímu </a:t>
            </a:r>
            <a:r>
              <a:rPr lang="cs-CZ" sz="2200" b="0" i="0">
                <a:effectLst/>
              </a:rPr>
              <a:t>přemýšlení, může i zpochybnit jeho vlastní názor, ale hlavně ho vede k tomu, aby tvořil nové myšlenky.</a:t>
            </a:r>
            <a:endParaRPr lang="cs-CZ" sz="2200"/>
          </a:p>
          <a:p>
            <a:pPr marL="0" indent="0">
              <a:buNone/>
            </a:pPr>
            <a:r>
              <a:rPr lang="cs-CZ" sz="2200"/>
              <a:t> </a:t>
            </a:r>
          </a:p>
          <a:p>
            <a:pPr marL="0" indent="0">
              <a:buNone/>
            </a:pPr>
            <a:r>
              <a:rPr lang="cs-CZ" sz="2200"/>
              <a:t>Hry v rolích, práce s textem, vysvětlování, názorně, ...</a:t>
            </a:r>
          </a:p>
          <a:p>
            <a:pPr marL="0" indent="0">
              <a:buNone/>
            </a:pPr>
            <a:r>
              <a:rPr lang="cs-CZ" sz="2200" u="sng">
                <a:effectLst/>
                <a:latin typeface="Calibri" panose="020F0502020204030204" pitchFamily="34" charset="0"/>
                <a:ea typeface="Droid Sans Fallback"/>
                <a:hlinkClick r:id="rId2"/>
              </a:rPr>
              <a:t>https://fb.watch/gOn37d0oMg/</a:t>
            </a:r>
            <a:r>
              <a:rPr lang="cs-CZ" sz="2200">
                <a:effectLst/>
                <a:latin typeface="Calibri" panose="020F0502020204030204" pitchFamily="34" charset="0"/>
                <a:ea typeface="Droid Sans Fallback"/>
              </a:rPr>
              <a:t> </a:t>
            </a:r>
            <a:endParaRPr lang="cs-CZ" sz="2200"/>
          </a:p>
          <a:p>
            <a:pPr marL="0" indent="0">
              <a:buNone/>
            </a:pPr>
            <a:endParaRPr lang="cs-CZ" sz="2200"/>
          </a:p>
        </p:txBody>
      </p:sp>
    </p:spTree>
    <p:extLst>
      <p:ext uri="{BB962C8B-B14F-4D97-AF65-F5344CB8AC3E}">
        <p14:creationId xmlns:p14="http://schemas.microsoft.com/office/powerpoint/2010/main" val="3468579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94A9B-4298-4440-A7FF-A825FEDCF753}"/>
              </a:ext>
            </a:extLst>
          </p:cNvPr>
          <p:cNvSpPr>
            <a:spLocks noGrp="1"/>
          </p:cNvSpPr>
          <p:nvPr>
            <p:ph type="title"/>
          </p:nvPr>
        </p:nvSpPr>
        <p:spPr>
          <a:xfrm>
            <a:off x="550863" y="365125"/>
            <a:ext cx="11090274" cy="1325563"/>
          </a:xfrm>
        </p:spPr>
        <p:txBody>
          <a:bodyPr>
            <a:normAutofit fontScale="90000"/>
          </a:bodyPr>
          <a:lstStyle/>
          <a:p>
            <a:br>
              <a:rPr lang="cs-CZ" sz="2800" b="1" dirty="0">
                <a:latin typeface="Calibri" panose="020F0502020204030204" pitchFamily="34" charset="0"/>
                <a:cs typeface="Calibri" panose="020F0502020204030204" pitchFamily="34" charset="0"/>
              </a:rPr>
            </a:br>
            <a:r>
              <a:rPr lang="cs-CZ" sz="2800" b="1" dirty="0">
                <a:latin typeface="Calibri" panose="020F0502020204030204" pitchFamily="34" charset="0"/>
                <a:cs typeface="Calibri" panose="020F0502020204030204" pitchFamily="34" charset="0"/>
              </a:rPr>
              <a:t>Dělení metod</a:t>
            </a:r>
            <a:br>
              <a:rPr lang="cs-CZ" sz="2800" dirty="0">
                <a:latin typeface="Calibri" panose="020F0502020204030204" pitchFamily="34" charset="0"/>
                <a:cs typeface="Calibri" panose="020F0502020204030204" pitchFamily="34" charset="0"/>
              </a:rPr>
            </a:br>
            <a:r>
              <a:rPr lang="cs-CZ" sz="2800" dirty="0">
                <a:latin typeface="+mj-lt"/>
              </a:rPr>
              <a:t>Maňák, J., Švec, V. (2003). </a:t>
            </a:r>
            <a:r>
              <a:rPr lang="cs-CZ" sz="2800" i="1" dirty="0">
                <a:latin typeface="+mj-lt"/>
              </a:rPr>
              <a:t>Výukové metody</a:t>
            </a:r>
            <a:r>
              <a:rPr lang="cs-CZ" sz="2800" dirty="0">
                <a:latin typeface="+mj-lt"/>
              </a:rPr>
              <a:t>. Brno: MU.</a:t>
            </a:r>
            <a:br>
              <a:rPr lang="cs-CZ" sz="2800" dirty="0">
                <a:latin typeface="+mj-lt"/>
              </a:rPr>
            </a:br>
            <a:br>
              <a:rPr lang="cs-CZ" sz="2800" dirty="0">
                <a:latin typeface="Calibri" panose="020F0502020204030204" pitchFamily="34" charset="0"/>
                <a:cs typeface="Calibri" panose="020F0502020204030204" pitchFamily="34" charset="0"/>
              </a:rPr>
            </a:br>
            <a:r>
              <a:rPr lang="cs-CZ" sz="2800" b="1" dirty="0"/>
              <a:t>1. Klasické výukové metody</a:t>
            </a:r>
            <a:br>
              <a:rPr lang="en-US" sz="2800" dirty="0"/>
            </a:br>
            <a:endParaRPr lang="cs-CZ" sz="2800" dirty="0">
              <a:latin typeface="Calibri" panose="020F0502020204030204" pitchFamily="34" charset="0"/>
              <a:cs typeface="Calibri" panose="020F0502020204030204" pitchFamily="34" charset="0"/>
            </a:endParaRPr>
          </a:p>
        </p:txBody>
      </p:sp>
      <p:graphicFrame>
        <p:nvGraphicFramePr>
          <p:cNvPr id="5" name="Zástupný obsah 2">
            <a:extLst>
              <a:ext uri="{FF2B5EF4-FFF2-40B4-BE49-F238E27FC236}">
                <a16:creationId xmlns:a16="http://schemas.microsoft.com/office/drawing/2014/main" id="{AE217482-2022-544E-C0EA-EC32500C3178}"/>
              </a:ext>
            </a:extLst>
          </p:cNvPr>
          <p:cNvGraphicFramePr>
            <a:graphicFrameLocks noGrp="1"/>
          </p:cNvGraphicFramePr>
          <p:nvPr>
            <p:ph idx="1"/>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857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78373-98A7-5667-9F36-67054696ECFE}"/>
              </a:ext>
            </a:extLst>
          </p:cNvPr>
          <p:cNvSpPr>
            <a:spLocks noGrp="1"/>
          </p:cNvSpPr>
          <p:nvPr>
            <p:ph type="title"/>
          </p:nvPr>
        </p:nvSpPr>
        <p:spPr>
          <a:xfrm>
            <a:off x="550863" y="365125"/>
            <a:ext cx="11090274" cy="1325563"/>
          </a:xfrm>
        </p:spPr>
        <p:txBody>
          <a:bodyPr>
            <a:normAutofit/>
          </a:bodyPr>
          <a:lstStyle/>
          <a:p>
            <a:r>
              <a:rPr lang="cs-CZ" sz="4000" b="1">
                <a:latin typeface="Calibri Light" panose="020F0302020204030204" pitchFamily="34" charset="0"/>
                <a:cs typeface="Calibri Light" panose="020F0302020204030204" pitchFamily="34" charset="0"/>
              </a:rPr>
              <a:t>1.2. Metody názorně-demonstrační</a:t>
            </a:r>
            <a:endParaRPr lang="cs-CZ" sz="4000"/>
          </a:p>
        </p:txBody>
      </p:sp>
      <p:graphicFrame>
        <p:nvGraphicFramePr>
          <p:cNvPr id="5" name="Zástupný obsah 2">
            <a:extLst>
              <a:ext uri="{FF2B5EF4-FFF2-40B4-BE49-F238E27FC236}">
                <a16:creationId xmlns:a16="http://schemas.microsoft.com/office/drawing/2014/main" id="{36D5ED7F-6915-CD9F-D5EC-3AAB3A5051CB}"/>
              </a:ext>
            </a:extLst>
          </p:cNvPr>
          <p:cNvGraphicFramePr>
            <a:graphicFrameLocks noGrp="1"/>
          </p:cNvGraphicFramePr>
          <p:nvPr>
            <p:ph idx="1"/>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32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FFEB2-F11E-CC25-CDDE-9CAAAAB20371}"/>
              </a:ext>
            </a:extLst>
          </p:cNvPr>
          <p:cNvSpPr>
            <a:spLocks noGrp="1"/>
          </p:cNvSpPr>
          <p:nvPr>
            <p:ph type="title"/>
          </p:nvPr>
        </p:nvSpPr>
        <p:spPr>
          <a:xfrm>
            <a:off x="635000" y="640823"/>
            <a:ext cx="3418659" cy="5583148"/>
          </a:xfrm>
        </p:spPr>
        <p:txBody>
          <a:bodyPr anchor="ctr">
            <a:normAutofit/>
          </a:bodyPr>
          <a:lstStyle/>
          <a:p>
            <a:r>
              <a:rPr lang="cs-CZ" sz="4600" b="1">
                <a:latin typeface="Calibri Light" panose="020F0302020204030204" pitchFamily="34" charset="0"/>
                <a:cs typeface="Calibri Light" panose="020F0302020204030204" pitchFamily="34" charset="0"/>
              </a:rPr>
              <a:t>1.3. Metody dovednostně-praktické</a:t>
            </a:r>
            <a:br>
              <a:rPr lang="cs-CZ" sz="4600" b="1">
                <a:latin typeface="Calibri Light" panose="020F0302020204030204" pitchFamily="34" charset="0"/>
                <a:cs typeface="Calibri Light" panose="020F0302020204030204" pitchFamily="34" charset="0"/>
              </a:rPr>
            </a:br>
            <a:endParaRPr lang="cs-CZ" sz="4600"/>
          </a:p>
        </p:txBody>
      </p:sp>
      <p:graphicFrame>
        <p:nvGraphicFramePr>
          <p:cNvPr id="5" name="Zástupný obsah 2">
            <a:extLst>
              <a:ext uri="{FF2B5EF4-FFF2-40B4-BE49-F238E27FC236}">
                <a16:creationId xmlns:a16="http://schemas.microsoft.com/office/drawing/2014/main" id="{171EC484-7220-8E0A-8F60-D420218E5DC2}"/>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378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93A212-F3B2-4D5A-BB0E-521C5A21F0E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a:t>2. Aktivizující metody</a:t>
            </a:r>
            <a:br>
              <a:rPr lang="en-US" sz="5400" b="1"/>
            </a:br>
            <a:endParaRPr lang="en-US" sz="5400"/>
          </a:p>
        </p:txBody>
      </p:sp>
      <p:graphicFrame>
        <p:nvGraphicFramePr>
          <p:cNvPr id="5" name="Zástupný obsah 2">
            <a:extLst>
              <a:ext uri="{FF2B5EF4-FFF2-40B4-BE49-F238E27FC236}">
                <a16:creationId xmlns:a16="http://schemas.microsoft.com/office/drawing/2014/main" id="{57C6961D-69B5-7C6B-D104-494605C64910}"/>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267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ABB81C9-960A-4641-974D-F24DDCBC10E5}"/>
              </a:ext>
            </a:extLst>
          </p:cNvPr>
          <p:cNvSpPr>
            <a:spLocks noGrp="1"/>
          </p:cNvSpPr>
          <p:nvPr>
            <p:ph type="title"/>
          </p:nvPr>
        </p:nvSpPr>
        <p:spPr>
          <a:xfrm>
            <a:off x="838200" y="365125"/>
            <a:ext cx="10515600" cy="1828444"/>
          </a:xfrm>
        </p:spPr>
        <p:txBody>
          <a:bodyPr>
            <a:normAutofit/>
          </a:bodyPr>
          <a:lstStyle/>
          <a:p>
            <a:pPr defTabSz="685800"/>
            <a:r>
              <a:rPr lang="cs-CZ" sz="5200" b="1" kern="1200">
                <a:latin typeface="Calibri Light" panose="020F0302020204030204" pitchFamily="34" charset="0"/>
                <a:ea typeface="+mj-ea"/>
                <a:cs typeface="Calibri Light" panose="020F0302020204030204" pitchFamily="34" charset="0"/>
              </a:rPr>
              <a:t>3. Komplexní výukové metody</a:t>
            </a:r>
            <a:endParaRPr lang="cs-CZ" sz="5200"/>
          </a:p>
        </p:txBody>
      </p:sp>
      <p:sp>
        <p:nvSpPr>
          <p:cNvPr id="3" name="Zástupný obsah 2">
            <a:extLst>
              <a:ext uri="{FF2B5EF4-FFF2-40B4-BE49-F238E27FC236}">
                <a16:creationId xmlns:a16="http://schemas.microsoft.com/office/drawing/2014/main" id="{0CEFE253-9376-49F5-B9AD-FE922C8A3AEA}"/>
              </a:ext>
            </a:extLst>
          </p:cNvPr>
          <p:cNvSpPr>
            <a:spLocks noGrp="1"/>
          </p:cNvSpPr>
          <p:nvPr>
            <p:ph sz="half" idx="1"/>
          </p:nvPr>
        </p:nvSpPr>
        <p:spPr>
          <a:xfrm>
            <a:off x="838200" y="2398626"/>
            <a:ext cx="5158427" cy="3730460"/>
          </a:xfrm>
        </p:spPr>
        <p:txBody>
          <a:bodyPr>
            <a:normAutofit lnSpcReduction="10000"/>
          </a:bodyPr>
          <a:lstStyle/>
          <a:p>
            <a:pPr marL="0" indent="0" defTabSz="685800">
              <a:spcBef>
                <a:spcPts val="750"/>
              </a:spcBef>
              <a:buNone/>
            </a:pPr>
            <a:r>
              <a:rPr lang="cs-CZ" sz="3200" b="1" kern="1200" dirty="0">
                <a:latin typeface="Calibri Light" panose="020F0302020204030204" pitchFamily="34" charset="0"/>
                <a:ea typeface="+mn-ea"/>
                <a:cs typeface="Calibri Light" panose="020F0302020204030204" pitchFamily="34" charset="0"/>
              </a:rPr>
              <a:t>3.1. Frontální výuka</a:t>
            </a:r>
          </a:p>
          <a:p>
            <a:pPr marL="0" indent="0" defTabSz="685800">
              <a:spcBef>
                <a:spcPts val="750"/>
              </a:spcBef>
              <a:buNone/>
            </a:pPr>
            <a:r>
              <a:rPr lang="cs-CZ" sz="3200" b="1" kern="1200" dirty="0">
                <a:latin typeface="Calibri Light" panose="020F0302020204030204" pitchFamily="34" charset="0"/>
                <a:ea typeface="+mn-ea"/>
                <a:cs typeface="Calibri Light" panose="020F0302020204030204" pitchFamily="34" charset="0"/>
              </a:rPr>
              <a:t>3.2. Skupinová a kooperativní výuka</a:t>
            </a:r>
          </a:p>
          <a:p>
            <a:pPr marL="0" indent="0" defTabSz="685800">
              <a:spcBef>
                <a:spcPts val="750"/>
              </a:spcBef>
              <a:buNone/>
            </a:pPr>
            <a:r>
              <a:rPr lang="cs-CZ" sz="3200" b="1" kern="1200" dirty="0">
                <a:latin typeface="Calibri Light" panose="020F0302020204030204" pitchFamily="34" charset="0"/>
                <a:ea typeface="+mn-ea"/>
                <a:cs typeface="Calibri Light" panose="020F0302020204030204" pitchFamily="34" charset="0"/>
              </a:rPr>
              <a:t>3.3. Partnerská výuka</a:t>
            </a:r>
          </a:p>
          <a:p>
            <a:pPr marL="0" indent="0" defTabSz="685800">
              <a:spcBef>
                <a:spcPts val="750"/>
              </a:spcBef>
              <a:buNone/>
            </a:pPr>
            <a:r>
              <a:rPr lang="cs-CZ" sz="3200" b="1" kern="1200" dirty="0">
                <a:latin typeface="Calibri Light" panose="020F0302020204030204" pitchFamily="34" charset="0"/>
                <a:ea typeface="+mn-ea"/>
                <a:cs typeface="Calibri Light" panose="020F0302020204030204" pitchFamily="34" charset="0"/>
              </a:rPr>
              <a:t>3.4. Individuální a individualizovaná výuka, samostatná práce žáků</a:t>
            </a:r>
          </a:p>
          <a:p>
            <a:pPr marL="0" indent="0" defTabSz="685800">
              <a:spcBef>
                <a:spcPts val="750"/>
              </a:spcBef>
              <a:buNone/>
            </a:pPr>
            <a:r>
              <a:rPr lang="cs-CZ" sz="3200" b="1" kern="1200" dirty="0">
                <a:latin typeface="Calibri Light" panose="020F0302020204030204" pitchFamily="34" charset="0"/>
                <a:ea typeface="+mn-ea"/>
                <a:cs typeface="Calibri Light" panose="020F0302020204030204" pitchFamily="34" charset="0"/>
              </a:rPr>
              <a:t>3.5. Kritické myšlení</a:t>
            </a:r>
          </a:p>
          <a:p>
            <a:pPr marL="0" indent="0">
              <a:buNone/>
            </a:pPr>
            <a:endParaRPr lang="cs-CZ" sz="2000" dirty="0">
              <a:latin typeface="Calibri Light" panose="020F0302020204030204" pitchFamily="34" charset="0"/>
              <a:cs typeface="Calibri Light" panose="020F0302020204030204" pitchFamily="34" charset="0"/>
            </a:endParaRPr>
          </a:p>
        </p:txBody>
      </p:sp>
      <p:sp>
        <p:nvSpPr>
          <p:cNvPr id="5" name="Zástupný obsah 4">
            <a:extLst>
              <a:ext uri="{FF2B5EF4-FFF2-40B4-BE49-F238E27FC236}">
                <a16:creationId xmlns:a16="http://schemas.microsoft.com/office/drawing/2014/main" id="{00AB280B-A6B9-4833-BAF6-D9F6FA3F03C2}"/>
              </a:ext>
            </a:extLst>
          </p:cNvPr>
          <p:cNvSpPr>
            <a:spLocks noGrp="1"/>
          </p:cNvSpPr>
          <p:nvPr>
            <p:ph sz="half" idx="2"/>
          </p:nvPr>
        </p:nvSpPr>
        <p:spPr>
          <a:xfrm>
            <a:off x="6189154" y="2398626"/>
            <a:ext cx="5164645" cy="3730460"/>
          </a:xfrm>
        </p:spPr>
        <p:txBody>
          <a:bodyPr>
            <a:normAutofit lnSpcReduction="10000"/>
          </a:bodyPr>
          <a:lstStyle/>
          <a:p>
            <a:pPr marL="0" indent="0" defTabSz="685800">
              <a:spcBef>
                <a:spcPts val="750"/>
              </a:spcBef>
              <a:buNone/>
            </a:pPr>
            <a:r>
              <a:rPr lang="cs-CZ" b="1" kern="1200" dirty="0">
                <a:latin typeface="Calibri Light" panose="020F0302020204030204" pitchFamily="34" charset="0"/>
                <a:ea typeface="+mn-ea"/>
                <a:cs typeface="Calibri Light" panose="020F0302020204030204" pitchFamily="34" charset="0"/>
              </a:rPr>
              <a:t>3.6. Brainstorming</a:t>
            </a:r>
          </a:p>
          <a:p>
            <a:pPr marL="0" indent="0" defTabSz="685800">
              <a:spcBef>
                <a:spcPts val="750"/>
              </a:spcBef>
              <a:buNone/>
            </a:pPr>
            <a:r>
              <a:rPr lang="cs-CZ" b="1" kern="1200" dirty="0">
                <a:latin typeface="Calibri Light" panose="020F0302020204030204" pitchFamily="34" charset="0"/>
                <a:ea typeface="+mn-ea"/>
                <a:cs typeface="Calibri Light" panose="020F0302020204030204" pitchFamily="34" charset="0"/>
              </a:rPr>
              <a:t>3.7. Projektová výuka</a:t>
            </a:r>
          </a:p>
          <a:p>
            <a:pPr marL="0" indent="0" defTabSz="685800">
              <a:spcBef>
                <a:spcPts val="750"/>
              </a:spcBef>
              <a:buNone/>
            </a:pPr>
            <a:r>
              <a:rPr lang="cs-CZ" b="1" kern="1200" dirty="0">
                <a:latin typeface="Calibri Light" panose="020F0302020204030204" pitchFamily="34" charset="0"/>
                <a:ea typeface="+mn-ea"/>
                <a:cs typeface="Calibri Light" panose="020F0302020204030204" pitchFamily="34" charset="0"/>
              </a:rPr>
              <a:t>3.8. Výuka dramatem</a:t>
            </a:r>
          </a:p>
          <a:p>
            <a:pPr marL="0" indent="0" defTabSz="685800">
              <a:spcBef>
                <a:spcPts val="750"/>
              </a:spcBef>
              <a:buNone/>
            </a:pPr>
            <a:r>
              <a:rPr lang="cs-CZ" b="1" kern="1200" dirty="0">
                <a:latin typeface="Calibri Light" panose="020F0302020204030204" pitchFamily="34" charset="0"/>
                <a:ea typeface="+mn-ea"/>
                <a:cs typeface="Calibri Light" panose="020F0302020204030204" pitchFamily="34" charset="0"/>
              </a:rPr>
              <a:t>3.9. Otevřené učení</a:t>
            </a:r>
          </a:p>
          <a:p>
            <a:pPr marL="0" indent="0" defTabSz="685800">
              <a:spcBef>
                <a:spcPts val="750"/>
              </a:spcBef>
              <a:buNone/>
            </a:pPr>
            <a:r>
              <a:rPr lang="es-ES" b="1" kern="1200" dirty="0">
                <a:latin typeface="Calibri Light" panose="020F0302020204030204" pitchFamily="34" charset="0"/>
                <a:ea typeface="+mn-ea"/>
                <a:cs typeface="Calibri Light" panose="020F0302020204030204" pitchFamily="34" charset="0"/>
              </a:rPr>
              <a:t>3.10. Učení v životních situacích</a:t>
            </a:r>
          </a:p>
          <a:p>
            <a:pPr marL="0" indent="0" defTabSz="685800">
              <a:spcBef>
                <a:spcPts val="750"/>
              </a:spcBef>
              <a:buNone/>
            </a:pPr>
            <a:r>
              <a:rPr lang="cs-CZ" b="1" kern="1200" dirty="0">
                <a:latin typeface="Calibri Light" panose="020F0302020204030204" pitchFamily="34" charset="0"/>
                <a:ea typeface="+mn-ea"/>
                <a:cs typeface="Calibri Light" panose="020F0302020204030204" pitchFamily="34" charset="0"/>
              </a:rPr>
              <a:t>3.11 Televizní výuka</a:t>
            </a:r>
          </a:p>
          <a:p>
            <a:pPr marL="0" indent="0" defTabSz="685800">
              <a:spcBef>
                <a:spcPts val="750"/>
              </a:spcBef>
              <a:buNone/>
            </a:pPr>
            <a:r>
              <a:rPr lang="cs-CZ" b="1" kern="1200" dirty="0">
                <a:latin typeface="Calibri Light" panose="020F0302020204030204" pitchFamily="34" charset="0"/>
                <a:ea typeface="+mn-ea"/>
                <a:cs typeface="Calibri Light" panose="020F0302020204030204" pitchFamily="34" charset="0"/>
              </a:rPr>
              <a:t>3.12. Výuka podporovaná počítačem</a:t>
            </a:r>
          </a:p>
          <a:p>
            <a:pPr marL="171450" indent="-171450" defTabSz="685800">
              <a:spcBef>
                <a:spcPts val="750"/>
              </a:spcBef>
            </a:pPr>
            <a:endParaRPr lang="cs-CZ" kern="1200" dirty="0">
              <a:latin typeface="Calibri Light" panose="020F0302020204030204" pitchFamily="34" charset="0"/>
              <a:ea typeface="+mn-ea"/>
              <a:cs typeface="Calibri Light" panose="020F0302020204030204" pitchFamily="34" charset="0"/>
            </a:endParaRPr>
          </a:p>
          <a:p>
            <a:endParaRPr lang="cs-CZ"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6818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6DE30D1-DDAF-4C19-B140-0E937BB74B88}"/>
              </a:ext>
            </a:extLst>
          </p:cNvPr>
          <p:cNvSpPr>
            <a:spLocks noGrp="1" noChangeArrowheads="1"/>
          </p:cNvSpPr>
          <p:nvPr>
            <p:ph type="title"/>
          </p:nvPr>
        </p:nvSpPr>
        <p:spPr>
          <a:xfrm>
            <a:off x="838200" y="365125"/>
            <a:ext cx="6676505" cy="1325563"/>
          </a:xfrm>
          <a:solidFill>
            <a:schemeClr val="accent2"/>
          </a:solidFill>
        </p:spPr>
        <p:txBody>
          <a:bodyPr>
            <a:normAutofit/>
          </a:bodyPr>
          <a:lstStyle/>
          <a:p>
            <a:pPr eaLnBrk="1" hangingPunct="1"/>
            <a:r>
              <a:rPr lang="cs-CZ" altLang="cs-CZ" sz="4400" b="1" dirty="0"/>
              <a:t>Práce s (didaktickým) textem</a:t>
            </a:r>
            <a:br>
              <a:rPr lang="cs-CZ" altLang="cs-CZ" sz="4400" b="1" dirty="0"/>
            </a:br>
            <a:r>
              <a:rPr lang="cs-CZ" altLang="cs-CZ" sz="3200" b="1" i="1" dirty="0">
                <a:highlight>
                  <a:srgbClr val="C0C0C0"/>
                </a:highlight>
              </a:rPr>
              <a:t>Žák dokáže:</a:t>
            </a:r>
          </a:p>
        </p:txBody>
      </p:sp>
      <p:sp>
        <p:nvSpPr>
          <p:cNvPr id="18435" name="Rectangle 3">
            <a:extLst>
              <a:ext uri="{FF2B5EF4-FFF2-40B4-BE49-F238E27FC236}">
                <a16:creationId xmlns:a16="http://schemas.microsoft.com/office/drawing/2014/main" id="{CF8668E8-6EDC-467C-AB0D-C82C6F2F8CE9}"/>
              </a:ext>
            </a:extLst>
          </p:cNvPr>
          <p:cNvSpPr>
            <a:spLocks noGrp="1" noChangeArrowheads="1"/>
          </p:cNvSpPr>
          <p:nvPr>
            <p:ph idx="1"/>
          </p:nvPr>
        </p:nvSpPr>
        <p:spPr>
          <a:xfrm>
            <a:off x="838200" y="1825625"/>
            <a:ext cx="10515600" cy="4351338"/>
          </a:xfrm>
        </p:spPr>
        <p:txBody>
          <a:bodyPr>
            <a:normAutofit lnSpcReduction="10000"/>
          </a:bodyPr>
          <a:lstStyle/>
          <a:p>
            <a:pPr eaLnBrk="1" hangingPunct="1"/>
            <a:r>
              <a:rPr lang="cs-CZ" altLang="cs-CZ" b="1" dirty="0">
                <a:latin typeface="+mj-lt"/>
              </a:rPr>
              <a:t>vyčlenit</a:t>
            </a:r>
            <a:r>
              <a:rPr lang="cs-CZ" altLang="cs-CZ" dirty="0">
                <a:latin typeface="+mj-lt"/>
              </a:rPr>
              <a:t> a </a:t>
            </a:r>
            <a:r>
              <a:rPr lang="cs-CZ" altLang="cs-CZ" b="1" dirty="0">
                <a:latin typeface="+mj-lt"/>
              </a:rPr>
              <a:t>označit v textu</a:t>
            </a:r>
            <a:r>
              <a:rPr lang="cs-CZ" altLang="cs-CZ" dirty="0">
                <a:latin typeface="+mj-lt"/>
              </a:rPr>
              <a:t> (podtržením, barevným zvýrazněním) </a:t>
            </a:r>
            <a:r>
              <a:rPr lang="cs-CZ" altLang="cs-CZ" b="1" dirty="0">
                <a:latin typeface="+mj-lt"/>
              </a:rPr>
              <a:t>klíčové informace</a:t>
            </a:r>
            <a:r>
              <a:rPr lang="cs-CZ" altLang="cs-CZ" dirty="0">
                <a:latin typeface="+mj-lt"/>
              </a:rPr>
              <a:t> a </a:t>
            </a:r>
            <a:r>
              <a:rPr lang="cs-CZ" altLang="cs-CZ" b="1" dirty="0">
                <a:latin typeface="+mj-lt"/>
              </a:rPr>
              <a:t>hlavní myšlenky</a:t>
            </a:r>
            <a:endParaRPr lang="cs-CZ" altLang="cs-CZ" dirty="0">
              <a:latin typeface="+mj-lt"/>
            </a:endParaRPr>
          </a:p>
          <a:p>
            <a:pPr eaLnBrk="1" hangingPunct="1"/>
            <a:r>
              <a:rPr lang="cs-CZ" altLang="cs-CZ" dirty="0">
                <a:latin typeface="+mj-lt"/>
              </a:rPr>
              <a:t>stanovit </a:t>
            </a:r>
            <a:r>
              <a:rPr lang="cs-CZ" altLang="cs-CZ" b="1" dirty="0">
                <a:latin typeface="+mj-lt"/>
              </a:rPr>
              <a:t>vztah mezi</a:t>
            </a:r>
            <a:r>
              <a:rPr lang="cs-CZ" altLang="cs-CZ" dirty="0">
                <a:latin typeface="+mj-lt"/>
              </a:rPr>
              <a:t> těmito </a:t>
            </a:r>
            <a:r>
              <a:rPr lang="cs-CZ" altLang="cs-CZ" b="1" dirty="0">
                <a:latin typeface="+mj-lt"/>
              </a:rPr>
              <a:t>informacemi</a:t>
            </a:r>
            <a:r>
              <a:rPr lang="cs-CZ" altLang="cs-CZ" dirty="0">
                <a:latin typeface="+mj-lt"/>
              </a:rPr>
              <a:t> (pojmy)</a:t>
            </a:r>
          </a:p>
          <a:p>
            <a:pPr eaLnBrk="1" hangingPunct="1"/>
            <a:r>
              <a:rPr lang="cs-CZ" altLang="cs-CZ" b="1" dirty="0">
                <a:latin typeface="+mj-lt"/>
              </a:rPr>
              <a:t>uspořádat</a:t>
            </a:r>
            <a:r>
              <a:rPr lang="cs-CZ" altLang="cs-CZ" dirty="0">
                <a:latin typeface="+mj-lt"/>
              </a:rPr>
              <a:t> klíčové </a:t>
            </a:r>
            <a:r>
              <a:rPr lang="cs-CZ" altLang="cs-CZ" b="1" dirty="0">
                <a:latin typeface="+mj-lt"/>
              </a:rPr>
              <a:t>informace</a:t>
            </a:r>
            <a:r>
              <a:rPr lang="cs-CZ" altLang="cs-CZ" dirty="0">
                <a:latin typeface="+mj-lt"/>
              </a:rPr>
              <a:t> podle určitého kritéria</a:t>
            </a:r>
          </a:p>
          <a:p>
            <a:pPr eaLnBrk="1" hangingPunct="1"/>
            <a:r>
              <a:rPr lang="cs-CZ" altLang="cs-CZ" b="1" dirty="0">
                <a:latin typeface="+mj-lt"/>
              </a:rPr>
              <a:t>vyjádřit</a:t>
            </a:r>
            <a:r>
              <a:rPr lang="cs-CZ" altLang="cs-CZ" dirty="0">
                <a:latin typeface="+mj-lt"/>
              </a:rPr>
              <a:t> uspořádané </a:t>
            </a:r>
            <a:r>
              <a:rPr lang="cs-CZ" altLang="cs-CZ" b="1" dirty="0">
                <a:latin typeface="+mj-lt"/>
              </a:rPr>
              <a:t>informace graficky</a:t>
            </a:r>
          </a:p>
          <a:p>
            <a:r>
              <a:rPr lang="cs-CZ" altLang="cs-CZ" dirty="0">
                <a:latin typeface="+mj-lt"/>
              </a:rPr>
              <a:t>prezentovat </a:t>
            </a:r>
            <a:r>
              <a:rPr lang="cs-CZ" altLang="cs-CZ" b="1" dirty="0">
                <a:latin typeface="+mj-lt"/>
              </a:rPr>
              <a:t>obsah</a:t>
            </a:r>
            <a:r>
              <a:rPr lang="cs-CZ" altLang="cs-CZ" dirty="0">
                <a:latin typeface="+mj-lt"/>
              </a:rPr>
              <a:t> textu </a:t>
            </a:r>
            <a:r>
              <a:rPr lang="cs-CZ" altLang="cs-CZ" b="1" dirty="0">
                <a:latin typeface="+mj-lt"/>
              </a:rPr>
              <a:t>vlastními slovy</a:t>
            </a:r>
            <a:endParaRPr lang="cs-CZ" altLang="cs-CZ" dirty="0">
              <a:latin typeface="+mj-lt"/>
            </a:endParaRPr>
          </a:p>
          <a:p>
            <a:r>
              <a:rPr lang="cs-CZ" altLang="cs-CZ" b="1" dirty="0">
                <a:latin typeface="+mj-lt"/>
              </a:rPr>
              <a:t>zaujmout</a:t>
            </a:r>
            <a:r>
              <a:rPr lang="cs-CZ" altLang="cs-CZ" dirty="0">
                <a:latin typeface="+mj-lt"/>
              </a:rPr>
              <a:t> k hlavním myšlenkám textu </a:t>
            </a:r>
            <a:r>
              <a:rPr lang="cs-CZ" altLang="cs-CZ" b="1" dirty="0">
                <a:latin typeface="+mj-lt"/>
              </a:rPr>
              <a:t>vlastní stanovisko</a:t>
            </a:r>
            <a:endParaRPr lang="cs-CZ" altLang="cs-CZ" dirty="0">
              <a:latin typeface="+mj-lt"/>
            </a:endParaRPr>
          </a:p>
          <a:p>
            <a:r>
              <a:rPr lang="cs-CZ" altLang="cs-CZ" b="1" dirty="0">
                <a:latin typeface="+mj-lt"/>
              </a:rPr>
              <a:t>zformulovat otázky</a:t>
            </a:r>
            <a:r>
              <a:rPr lang="cs-CZ" altLang="cs-CZ" dirty="0">
                <a:latin typeface="+mj-lt"/>
              </a:rPr>
              <a:t> k textu</a:t>
            </a:r>
          </a:p>
          <a:p>
            <a:r>
              <a:rPr lang="cs-CZ" altLang="cs-CZ" b="1" dirty="0">
                <a:latin typeface="+mj-lt"/>
              </a:rPr>
              <a:t>doplnit text</a:t>
            </a:r>
            <a:r>
              <a:rPr lang="cs-CZ" altLang="cs-CZ" dirty="0">
                <a:latin typeface="+mj-lt"/>
              </a:rPr>
              <a:t> vlastním hodnocením, </a:t>
            </a:r>
            <a:r>
              <a:rPr lang="cs-CZ" altLang="cs-CZ" b="1" dirty="0">
                <a:latin typeface="+mj-lt"/>
              </a:rPr>
              <a:t>komentářem</a:t>
            </a:r>
            <a:endParaRPr lang="cs-CZ" altLang="cs-CZ" dirty="0">
              <a:latin typeface="+mj-lt"/>
            </a:endParaRPr>
          </a:p>
          <a:p>
            <a:endParaRPr lang="cs-CZ" altLang="cs-CZ" dirty="0"/>
          </a:p>
          <a:p>
            <a:pPr eaLnBrk="1" hangingPunct="1"/>
            <a:endParaRPr lang="cs-CZ" altLang="cs-CZ" dirty="0">
              <a:latin typeface="+mj-lt"/>
            </a:endParaRPr>
          </a:p>
          <a:p>
            <a:pPr eaLnBrk="1" hangingPunct="1"/>
            <a:endParaRPr lang="cs-CZ" altLang="cs-CZ" dirty="0"/>
          </a:p>
        </p:txBody>
      </p:sp>
      <p:sp>
        <p:nvSpPr>
          <p:cNvPr id="2" name="Obdélník: se zakulacenými rohy 1">
            <a:extLst>
              <a:ext uri="{FF2B5EF4-FFF2-40B4-BE49-F238E27FC236}">
                <a16:creationId xmlns:a16="http://schemas.microsoft.com/office/drawing/2014/main" id="{987C5DC9-CDFE-8530-06B4-2814AA23F883}"/>
              </a:ext>
            </a:extLst>
          </p:cNvPr>
          <p:cNvSpPr/>
          <p:nvPr/>
        </p:nvSpPr>
        <p:spPr>
          <a:xfrm>
            <a:off x="1878676" y="1313411"/>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443C65F-E36C-4B63-87A7-D06BE704D450}"/>
              </a:ext>
            </a:extLst>
          </p:cNvPr>
          <p:cNvSpPr>
            <a:spLocks noGrp="1" noChangeArrowheads="1"/>
          </p:cNvSpPr>
          <p:nvPr>
            <p:ph type="title"/>
          </p:nvPr>
        </p:nvSpPr>
        <p:spPr>
          <a:xfrm>
            <a:off x="838200" y="365125"/>
            <a:ext cx="10515600" cy="1325563"/>
          </a:xfrm>
        </p:spPr>
        <p:txBody>
          <a:bodyPr>
            <a:normAutofit/>
          </a:bodyPr>
          <a:lstStyle/>
          <a:p>
            <a:pPr eaLnBrk="1" hangingPunct="1"/>
            <a:r>
              <a:rPr lang="cs-CZ" altLang="cs-CZ" sz="5400" b="1">
                <a:latin typeface="+mn-lt"/>
              </a:rPr>
              <a:t>Vybrané metody kritického myšlení</a:t>
            </a:r>
            <a:endParaRPr lang="cs-CZ" altLang="cs-CZ" sz="5400" b="1"/>
          </a:p>
        </p:txBody>
      </p:sp>
      <p:sp>
        <p:nvSpPr>
          <p:cNvPr id="22531" name="Rectangle 3">
            <a:extLst>
              <a:ext uri="{FF2B5EF4-FFF2-40B4-BE49-F238E27FC236}">
                <a16:creationId xmlns:a16="http://schemas.microsoft.com/office/drawing/2014/main" id="{C6894A38-AED3-4954-B9A9-F1C205B58562}"/>
              </a:ext>
            </a:extLst>
          </p:cNvPr>
          <p:cNvSpPr>
            <a:spLocks noGrp="1" noChangeArrowheads="1"/>
          </p:cNvSpPr>
          <p:nvPr>
            <p:ph idx="1"/>
          </p:nvPr>
        </p:nvSpPr>
        <p:spPr>
          <a:xfrm>
            <a:off x="838200" y="1929384"/>
            <a:ext cx="10515600" cy="4251960"/>
          </a:xfrm>
        </p:spPr>
        <p:txBody>
          <a:bodyPr>
            <a:normAutofit/>
          </a:bodyPr>
          <a:lstStyle/>
          <a:p>
            <a:pPr eaLnBrk="1" hangingPunct="1"/>
            <a:endParaRPr lang="cs-CZ" altLang="cs-CZ" sz="2200" dirty="0"/>
          </a:p>
          <a:p>
            <a:pPr eaLnBrk="1" hangingPunct="1"/>
            <a:r>
              <a:rPr lang="cs-CZ" altLang="cs-CZ" dirty="0"/>
              <a:t>Metoda </a:t>
            </a:r>
            <a:r>
              <a:rPr lang="cs-CZ" altLang="cs-CZ" b="1" dirty="0"/>
              <a:t>I.N.S.E.R.T. </a:t>
            </a:r>
          </a:p>
          <a:p>
            <a:pPr eaLnBrk="1" hangingPunct="1"/>
            <a:r>
              <a:rPr lang="cs-CZ" altLang="cs-CZ" dirty="0"/>
              <a:t>Podvojný deník</a:t>
            </a:r>
          </a:p>
          <a:p>
            <a:pPr eaLnBrk="1" hangingPunct="1"/>
            <a:r>
              <a:rPr lang="cs-CZ" altLang="cs-CZ" dirty="0"/>
              <a:t>V-CH-D</a:t>
            </a:r>
          </a:p>
          <a:p>
            <a:pPr eaLnBrk="1" hangingPunct="1"/>
            <a:r>
              <a:rPr lang="cs-CZ" altLang="cs-CZ" dirty="0"/>
              <a:t>Zpřeházené věty </a:t>
            </a:r>
          </a:p>
          <a:p>
            <a:pPr eaLnBrk="1" hangingPunct="1"/>
            <a:r>
              <a:rPr lang="cs-CZ" altLang="cs-CZ" dirty="0"/>
              <a:t>Myšlenková mapa</a:t>
            </a:r>
          </a:p>
          <a:p>
            <a:pPr eaLnBrk="1" hangingPunct="1"/>
            <a:r>
              <a:rPr lang="cs-CZ" altLang="cs-CZ" dirty="0"/>
              <a:t>Volné psaní</a:t>
            </a:r>
          </a:p>
          <a:p>
            <a:pPr marL="0" indent="0" eaLnBrk="1" hangingPunct="1">
              <a:buNone/>
            </a:pPr>
            <a:endParaRPr lang="cs-CZ" altLang="cs-CZ" sz="2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blečení, osoba, interiér, dívka">
            <a:extLst>
              <a:ext uri="{FF2B5EF4-FFF2-40B4-BE49-F238E27FC236}">
                <a16:creationId xmlns:a16="http://schemas.microsoft.com/office/drawing/2014/main" id="{32063625-166D-4BE5-25DF-C2FA30EEC2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443" r="21390"/>
          <a:stretch/>
        </p:blipFill>
        <p:spPr>
          <a:xfrm>
            <a:off x="-1" y="-2"/>
            <a:ext cx="5410198" cy="6858002"/>
          </a:xfrm>
          <a:prstGeom prst="rect">
            <a:avLst/>
          </a:prstGeom>
        </p:spPr>
      </p:pic>
      <p:sp>
        <p:nvSpPr>
          <p:cNvPr id="2" name="Nadpis 1">
            <a:extLst>
              <a:ext uri="{FF2B5EF4-FFF2-40B4-BE49-F238E27FC236}">
                <a16:creationId xmlns:a16="http://schemas.microsoft.com/office/drawing/2014/main" id="{6F4259CA-BE45-4051-BA38-7948D77672F1}"/>
              </a:ext>
            </a:extLst>
          </p:cNvPr>
          <p:cNvSpPr>
            <a:spLocks noGrp="1"/>
          </p:cNvSpPr>
          <p:nvPr>
            <p:ph type="title"/>
          </p:nvPr>
        </p:nvSpPr>
        <p:spPr>
          <a:xfrm>
            <a:off x="6115317" y="405685"/>
            <a:ext cx="5464968" cy="1559301"/>
          </a:xfrm>
        </p:spPr>
        <p:txBody>
          <a:bodyPr>
            <a:normAutofit/>
          </a:bodyPr>
          <a:lstStyle/>
          <a:p>
            <a:r>
              <a:rPr lang="cs-CZ" sz="4000" b="1" dirty="0"/>
              <a:t>Co říci závěrem?</a:t>
            </a:r>
            <a:br>
              <a:rPr lang="cs-CZ" sz="4000" b="1" dirty="0"/>
            </a:br>
            <a:endParaRPr lang="cs-CZ" sz="4000" dirty="0"/>
          </a:p>
        </p:txBody>
      </p:sp>
      <p:sp>
        <p:nvSpPr>
          <p:cNvPr id="3" name="Zástupný obsah 2">
            <a:extLst>
              <a:ext uri="{FF2B5EF4-FFF2-40B4-BE49-F238E27FC236}">
                <a16:creationId xmlns:a16="http://schemas.microsoft.com/office/drawing/2014/main" id="{D6AA35FA-2803-B8E0-7C1B-D56F0FB23C32}"/>
              </a:ext>
            </a:extLst>
          </p:cNvPr>
          <p:cNvSpPr>
            <a:spLocks noGrp="1"/>
          </p:cNvSpPr>
          <p:nvPr>
            <p:ph idx="1"/>
          </p:nvPr>
        </p:nvSpPr>
        <p:spPr>
          <a:xfrm>
            <a:off x="6115317" y="2743200"/>
            <a:ext cx="5247340" cy="3496878"/>
          </a:xfrm>
        </p:spPr>
        <p:txBody>
          <a:bodyPr anchor="ctr">
            <a:normAutofit/>
          </a:bodyPr>
          <a:lstStyle/>
          <a:p>
            <a:pPr marL="0" indent="0">
              <a:buNone/>
            </a:pPr>
            <a:r>
              <a:rPr lang="cs-CZ" sz="3200" b="1" dirty="0"/>
              <a:t>…, že cyklus pedagogického uvažování a jednání probíhá </a:t>
            </a:r>
            <a:r>
              <a:rPr lang="cs-CZ" sz="3600" b="1" dirty="0"/>
              <a:t> </a:t>
            </a:r>
            <a:r>
              <a:rPr lang="cs-CZ" dirty="0"/>
              <a:t>(L. S. </a:t>
            </a:r>
            <a:r>
              <a:rPr lang="cs-CZ" dirty="0" err="1"/>
              <a:t>Shulman</a:t>
            </a:r>
            <a:r>
              <a:rPr lang="cs-CZ" dirty="0"/>
              <a:t> (1987, s. 12–17; cit. podle Janík, 2009, s. 181) </a:t>
            </a:r>
            <a:endParaRPr lang="cs-CZ" b="1" dirty="0"/>
          </a:p>
        </p:txBody>
      </p:sp>
      <p:sp>
        <p:nvSpPr>
          <p:cNvPr id="6" name="TextovéPole 5">
            <a:extLst>
              <a:ext uri="{FF2B5EF4-FFF2-40B4-BE49-F238E27FC236}">
                <a16:creationId xmlns:a16="http://schemas.microsoft.com/office/drawing/2014/main" id="{E1E76F03-237C-F8FD-36B8-0515EE8C1C8B}"/>
              </a:ext>
            </a:extLst>
          </p:cNvPr>
          <p:cNvSpPr txBox="1"/>
          <p:nvPr/>
        </p:nvSpPr>
        <p:spPr>
          <a:xfrm>
            <a:off x="3079111" y="6657945"/>
            <a:ext cx="2331086" cy="200055"/>
          </a:xfrm>
          <a:prstGeom prst="rect">
            <a:avLst/>
          </a:prstGeom>
          <a:solidFill>
            <a:srgbClr val="000000"/>
          </a:solidFill>
        </p:spPr>
        <p:txBody>
          <a:bodyPr wrap="none" rtlCol="0">
            <a:spAutoFit/>
          </a:bodyPr>
          <a:lstStyle/>
          <a:p>
            <a:pPr algn="r">
              <a:spcAft>
                <a:spcPts val="600"/>
              </a:spcAft>
            </a:pPr>
            <a:r>
              <a:rPr lang="cs-CZ" sz="700">
                <a:solidFill>
                  <a:srgbClr val="FFFFFF"/>
                </a:solidFill>
                <a:hlinkClick r:id="rId3" tooltip="http://www.ceskaskola.cz/2019/12/petra-dockalova-spoluprace-spolecne.html">
                  <a:extLst>
                    <a:ext uri="{A12FA001-AC4F-418D-AE19-62706E023703}">
                      <ahyp:hlinkClr xmlns:ahyp="http://schemas.microsoft.com/office/drawing/2018/hyperlinkcolor" val="tx"/>
                    </a:ext>
                  </a:extLst>
                </a:hlinkClick>
              </a:rPr>
              <a:t>Tato fotka</a:t>
            </a:r>
            <a:r>
              <a:rPr lang="cs-CZ" sz="700">
                <a:solidFill>
                  <a:srgbClr val="FFFFFF"/>
                </a:solidFill>
              </a:rPr>
              <a:t> od autora Neznámý autor s licencí </a:t>
            </a:r>
            <a:r>
              <a:rPr lang="cs-CZ"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cs-CZ" sz="700">
              <a:solidFill>
                <a:srgbClr val="FFFFFF"/>
              </a:solidFill>
            </a:endParaRPr>
          </a:p>
        </p:txBody>
      </p:sp>
    </p:spTree>
    <p:extLst>
      <p:ext uri="{BB962C8B-B14F-4D97-AF65-F5344CB8AC3E}">
        <p14:creationId xmlns:p14="http://schemas.microsoft.com/office/powerpoint/2010/main" val="291197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BF55F9-10BB-30E6-DD39-5EC6E704C504}"/>
              </a:ext>
            </a:extLst>
          </p:cNvPr>
          <p:cNvSpPr>
            <a:spLocks noGrp="1"/>
          </p:cNvSpPr>
          <p:nvPr>
            <p:ph type="title"/>
          </p:nvPr>
        </p:nvSpPr>
        <p:spPr/>
        <p:txBody>
          <a:bodyPr>
            <a:normAutofit/>
          </a:bodyPr>
          <a:lstStyle/>
          <a:p>
            <a:pPr algn="l"/>
            <a:r>
              <a:rPr lang="cs-CZ" sz="4000" i="0" dirty="0">
                <a:solidFill>
                  <a:srgbClr val="000000"/>
                </a:solidFill>
                <a:effectLst/>
                <a:latin typeface="Calibri Light" panose="020F0302020204030204" pitchFamily="34" charset="0"/>
                <a:cs typeface="Calibri Light" panose="020F0302020204030204" pitchFamily="34" charset="0"/>
              </a:rPr>
              <a:t>Příklad: </a:t>
            </a:r>
            <a:r>
              <a:rPr lang="cs-CZ" sz="4000" b="1" i="0" dirty="0">
                <a:solidFill>
                  <a:srgbClr val="000000"/>
                </a:solidFill>
                <a:effectLst/>
                <a:latin typeface="Calibri Light" panose="020F0302020204030204" pitchFamily="34" charset="0"/>
                <a:cs typeface="Calibri Light" panose="020F0302020204030204" pitchFamily="34" charset="0"/>
              </a:rPr>
              <a:t>Prevence zneužívání návykových látek</a:t>
            </a:r>
            <a:br>
              <a:rPr lang="cs-CZ" dirty="0"/>
            </a:br>
            <a:endParaRPr lang="cs-CZ" sz="3600" dirty="0"/>
          </a:p>
        </p:txBody>
      </p:sp>
      <p:sp>
        <p:nvSpPr>
          <p:cNvPr id="6" name="Zástupný obsah 5">
            <a:extLst>
              <a:ext uri="{FF2B5EF4-FFF2-40B4-BE49-F238E27FC236}">
                <a16:creationId xmlns:a16="http://schemas.microsoft.com/office/drawing/2014/main" id="{C356D5E8-354B-3508-E620-9EE7ED6DFC24}"/>
              </a:ext>
            </a:extLst>
          </p:cNvPr>
          <p:cNvSpPr>
            <a:spLocks noGrp="1"/>
          </p:cNvSpPr>
          <p:nvPr>
            <p:ph idx="1"/>
          </p:nvPr>
        </p:nvSpPr>
        <p:spPr/>
        <p:txBody>
          <a:bodyPr>
            <a:normAutofit/>
          </a:bodyPr>
          <a:lstStyle/>
          <a:p>
            <a:pPr marL="0">
              <a:lnSpc>
                <a:spcPct val="100000"/>
              </a:lnSpc>
              <a:spcBef>
                <a:spcPts val="0"/>
              </a:spcBef>
            </a:pPr>
            <a:endParaRPr lang="cs-CZ" b="0" i="0" dirty="0">
              <a:solidFill>
                <a:srgbClr val="000000"/>
              </a:solidFill>
              <a:effectLst/>
              <a:latin typeface="Arial" panose="020B0604020202020204" pitchFamily="34" charset="0"/>
            </a:endParaRPr>
          </a:p>
          <a:p>
            <a:pPr marL="0" indent="0">
              <a:lnSpc>
                <a:spcPct val="100000"/>
              </a:lnSpc>
              <a:spcBef>
                <a:spcPts val="0"/>
              </a:spcBef>
              <a:buNone/>
            </a:pPr>
            <a:r>
              <a:rPr lang="cs-CZ" sz="2600" b="0" i="0" dirty="0">
                <a:solidFill>
                  <a:srgbClr val="000000"/>
                </a:solidFill>
                <a:effectLst/>
              </a:rPr>
              <a:t> </a:t>
            </a:r>
            <a:r>
              <a:rPr lang="cs-CZ" sz="2600" b="1" dirty="0"/>
              <a:t>Učivo </a:t>
            </a:r>
          </a:p>
          <a:p>
            <a:pPr marL="0" indent="0">
              <a:lnSpc>
                <a:spcPct val="100000"/>
              </a:lnSpc>
              <a:spcBef>
                <a:spcPts val="0"/>
              </a:spcBef>
              <a:buNone/>
            </a:pPr>
            <a:r>
              <a:rPr lang="cs-CZ" b="0" i="0" dirty="0">
                <a:solidFill>
                  <a:srgbClr val="000000"/>
                </a:solidFill>
                <a:effectLst/>
              </a:rPr>
              <a:t>  příčiny vzniku závislostí</a:t>
            </a:r>
            <a:br>
              <a:rPr lang="cs-CZ" dirty="0"/>
            </a:br>
            <a:r>
              <a:rPr lang="cs-CZ" dirty="0">
                <a:solidFill>
                  <a:srgbClr val="000000"/>
                </a:solidFill>
              </a:rPr>
              <a:t>  </a:t>
            </a:r>
            <a:r>
              <a:rPr lang="cs-CZ" b="0" i="0" dirty="0">
                <a:solidFill>
                  <a:srgbClr val="000000"/>
                </a:solidFill>
                <a:effectLst/>
              </a:rPr>
              <a:t>workoholismus, gamblerství</a:t>
            </a:r>
            <a:br>
              <a:rPr lang="cs-CZ" dirty="0"/>
            </a:br>
            <a:r>
              <a:rPr lang="cs-CZ" dirty="0">
                <a:solidFill>
                  <a:srgbClr val="000000"/>
                </a:solidFill>
              </a:rPr>
              <a:t>  </a:t>
            </a:r>
            <a:r>
              <a:rPr lang="cs-CZ" b="0" i="0" dirty="0">
                <a:solidFill>
                  <a:srgbClr val="000000"/>
                </a:solidFill>
                <a:effectLst/>
              </a:rPr>
              <a:t>krize, pomoc v krizi</a:t>
            </a:r>
            <a:br>
              <a:rPr lang="cs-CZ" dirty="0"/>
            </a:br>
            <a:r>
              <a:rPr lang="cs-CZ" dirty="0">
                <a:solidFill>
                  <a:srgbClr val="000000"/>
                </a:solidFill>
              </a:rPr>
              <a:t>  </a:t>
            </a:r>
            <a:r>
              <a:rPr lang="cs-CZ" b="0" i="0" dirty="0">
                <a:solidFill>
                  <a:srgbClr val="000000"/>
                </a:solidFill>
                <a:effectLst/>
              </a:rPr>
              <a:t>odmítnutí drogy</a:t>
            </a:r>
            <a:br>
              <a:rPr lang="cs-CZ" dirty="0"/>
            </a:br>
            <a:r>
              <a:rPr lang="cs-CZ" dirty="0">
                <a:solidFill>
                  <a:srgbClr val="000000"/>
                </a:solidFill>
              </a:rPr>
              <a:t>  </a:t>
            </a:r>
            <a:r>
              <a:rPr lang="cs-CZ" b="0" i="0" dirty="0">
                <a:solidFill>
                  <a:srgbClr val="000000"/>
                </a:solidFill>
                <a:effectLst/>
              </a:rPr>
              <a:t>prevence zneužívání návykových látek; </a:t>
            </a:r>
          </a:p>
          <a:p>
            <a:pPr marL="0" indent="0">
              <a:lnSpc>
                <a:spcPct val="100000"/>
              </a:lnSpc>
              <a:spcBef>
                <a:spcPts val="0"/>
              </a:spcBef>
              <a:buNone/>
            </a:pPr>
            <a:r>
              <a:rPr lang="cs-CZ" b="0" i="0" dirty="0">
                <a:solidFill>
                  <a:srgbClr val="000000"/>
                </a:solidFill>
                <a:effectLst/>
              </a:rPr>
              <a:t>  společenská nebezpečnost</a:t>
            </a:r>
            <a:br>
              <a:rPr lang="cs-CZ" dirty="0"/>
            </a:br>
            <a:r>
              <a:rPr lang="cs-CZ" dirty="0">
                <a:solidFill>
                  <a:srgbClr val="000000"/>
                </a:solidFill>
              </a:rPr>
              <a:t>  </a:t>
            </a:r>
            <a:r>
              <a:rPr lang="cs-CZ" b="0" i="0" dirty="0">
                <a:solidFill>
                  <a:srgbClr val="000000"/>
                </a:solidFill>
                <a:effectLst/>
              </a:rPr>
              <a:t>empatie, tolerance</a:t>
            </a:r>
          </a:p>
          <a:p>
            <a:pPr marL="0" indent="0">
              <a:buNone/>
            </a:pPr>
            <a:endParaRPr lang="cs-CZ" dirty="0">
              <a:solidFill>
                <a:srgbClr val="000000"/>
              </a:solidFill>
              <a:latin typeface="Arial" panose="020B0604020202020204" pitchFamily="34" charset="0"/>
            </a:endParaRPr>
          </a:p>
          <a:p>
            <a:endParaRPr lang="cs-CZ" dirty="0"/>
          </a:p>
        </p:txBody>
      </p:sp>
    </p:spTree>
    <p:extLst>
      <p:ext uri="{BB962C8B-B14F-4D97-AF65-F5344CB8AC3E}">
        <p14:creationId xmlns:p14="http://schemas.microsoft.com/office/powerpoint/2010/main" val="2806482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325563"/>
          </a:xfrm>
        </p:spPr>
        <p:txBody>
          <a:bodyPr>
            <a:normAutofit/>
          </a:bodyPr>
          <a:lstStyle/>
          <a:p>
            <a:r>
              <a:rPr lang="cs-CZ" sz="2600" b="1" dirty="0"/>
              <a:t>…, že vyučování jako didaktická transformace má tyto fáze:</a:t>
            </a:r>
            <a:endParaRPr lang="cs-CZ" sz="2600" dirty="0"/>
          </a:p>
        </p:txBody>
      </p:sp>
      <p:sp>
        <p:nvSpPr>
          <p:cNvPr id="3" name="Zástupný symbol pro obsah 2"/>
          <p:cNvSpPr>
            <a:spLocks noGrp="1"/>
          </p:cNvSpPr>
          <p:nvPr>
            <p:ph idx="1"/>
          </p:nvPr>
        </p:nvSpPr>
        <p:spPr>
          <a:xfrm>
            <a:off x="838200" y="1546167"/>
            <a:ext cx="10515600" cy="4635177"/>
          </a:xfrm>
        </p:spPr>
        <p:txBody>
          <a:bodyPr>
            <a:normAutofit/>
          </a:bodyPr>
          <a:lstStyle/>
          <a:p>
            <a:pPr fontAlgn="t"/>
            <a:r>
              <a:rPr lang="cs-CZ" sz="2000" b="1" dirty="0"/>
              <a:t>Porozumění </a:t>
            </a:r>
            <a:r>
              <a:rPr lang="cs-CZ" sz="2000" dirty="0"/>
              <a:t>– </a:t>
            </a:r>
            <a:r>
              <a:rPr lang="cs-CZ" sz="2000" b="1" dirty="0"/>
              <a:t>učitel</a:t>
            </a:r>
            <a:r>
              <a:rPr lang="cs-CZ" sz="2000" dirty="0"/>
              <a:t> do hloubky </a:t>
            </a:r>
            <a:r>
              <a:rPr lang="cs-CZ" sz="2000" b="1" dirty="0"/>
              <a:t>rozumí učivu</a:t>
            </a:r>
            <a:r>
              <a:rPr lang="cs-CZ" sz="2000" dirty="0"/>
              <a:t>, jemuž má vyučovat, tedy </a:t>
            </a:r>
            <a:r>
              <a:rPr lang="cs-CZ" sz="2000" b="1" dirty="0"/>
              <a:t>cílům</a:t>
            </a:r>
            <a:r>
              <a:rPr lang="cs-CZ" sz="2000" dirty="0"/>
              <a:t>, </a:t>
            </a:r>
            <a:r>
              <a:rPr lang="cs-CZ" sz="2000" b="1" dirty="0"/>
              <a:t>strukturám učiva </a:t>
            </a:r>
            <a:r>
              <a:rPr lang="cs-CZ" sz="2000" dirty="0"/>
              <a:t>a </a:t>
            </a:r>
            <a:r>
              <a:rPr lang="cs-CZ" sz="2000" i="1" dirty="0"/>
              <a:t>vztahům</a:t>
            </a:r>
            <a:r>
              <a:rPr lang="cs-CZ" sz="2000" dirty="0"/>
              <a:t> mezi jednotlivými </a:t>
            </a:r>
            <a:r>
              <a:rPr lang="cs-CZ" sz="2000" dirty="0" err="1"/>
              <a:t>idejeme</a:t>
            </a:r>
            <a:r>
              <a:rPr lang="cs-CZ" sz="2000" dirty="0"/>
              <a:t> v disciplíně i mimo ni.</a:t>
            </a:r>
          </a:p>
          <a:p>
            <a:pPr fontAlgn="t"/>
            <a:r>
              <a:rPr lang="cs-CZ" sz="2000" b="1" dirty="0"/>
              <a:t>Transformace</a:t>
            </a:r>
            <a:r>
              <a:rPr lang="cs-CZ" sz="2000" dirty="0"/>
              <a:t> – učitel své porozumění učivu transformuje tak, aby se stalo </a:t>
            </a:r>
            <a:r>
              <a:rPr lang="cs-CZ" sz="2000" b="1" dirty="0"/>
              <a:t>srozumitelným i pro žáky</a:t>
            </a:r>
            <a:r>
              <a:rPr lang="cs-CZ" sz="2000" dirty="0"/>
              <a:t>. Zahrnuje několik kroků:</a:t>
            </a:r>
          </a:p>
          <a:p>
            <a:pPr marL="514350" indent="-514350" fontAlgn="t">
              <a:buFont typeface="+mj-lt"/>
              <a:buAutoNum type="alphaLcParenR"/>
            </a:pPr>
            <a:r>
              <a:rPr lang="cs-CZ" sz="2000" b="1" dirty="0"/>
              <a:t>Příprava</a:t>
            </a:r>
            <a:r>
              <a:rPr lang="cs-CZ" sz="2000" dirty="0"/>
              <a:t> – kritická analýza a interpretace učiva, strukturování a rozfázování učiva s ohledem na cíle výuky.</a:t>
            </a:r>
          </a:p>
          <a:p>
            <a:pPr marL="514350" indent="-514350" fontAlgn="t">
              <a:buFont typeface="+mj-lt"/>
              <a:buAutoNum type="alphaLcParenR"/>
            </a:pPr>
            <a:r>
              <a:rPr lang="cs-CZ" sz="2000" b="1" dirty="0"/>
              <a:t>Reprezentace </a:t>
            </a:r>
            <a:r>
              <a:rPr lang="cs-CZ" sz="2000" dirty="0"/>
              <a:t>– úvahy o tom, jaké reprezentace učiva (analogie, metafory, příklady, demonstrace, vysvětlení atd.) ve výuce použít.</a:t>
            </a:r>
          </a:p>
          <a:p>
            <a:pPr marL="514350" indent="-514350" fontAlgn="t">
              <a:buFont typeface="+mj-lt"/>
              <a:buAutoNum type="alphaLcParenR"/>
            </a:pPr>
            <a:r>
              <a:rPr lang="cs-CZ" sz="2000" dirty="0"/>
              <a:t>Výběr – zpracování reprezentací učiva do </a:t>
            </a:r>
            <a:r>
              <a:rPr lang="cs-CZ" sz="2000" b="1" dirty="0"/>
              <a:t>forem a metod výuky</a:t>
            </a:r>
            <a:r>
              <a:rPr lang="cs-CZ" sz="2000" dirty="0"/>
              <a:t>; učitel vybírá vhodné postupy organizování a řízení výuky.</a:t>
            </a:r>
          </a:p>
          <a:p>
            <a:pPr marL="514350" indent="-514350" fontAlgn="t">
              <a:buFont typeface="+mj-lt"/>
              <a:buAutoNum type="alphaLcParenR"/>
            </a:pPr>
            <a:r>
              <a:rPr lang="cs-CZ" sz="2000" b="1" dirty="0"/>
              <a:t>Přizpůsobení učiva žákům</a:t>
            </a:r>
            <a:r>
              <a:rPr lang="cs-CZ" sz="2000" dirty="0"/>
              <a:t> – zohlednění učebních obtíží a představ žáků o učivu (prekoncepce, </a:t>
            </a:r>
            <a:r>
              <a:rPr lang="cs-CZ" sz="2000" dirty="0" err="1"/>
              <a:t>miskoncepce</a:t>
            </a:r>
            <a:r>
              <a:rPr lang="cs-CZ" sz="2000" dirty="0"/>
              <a:t>), zohlednění jazyka, kultury a motivace, pohlaví, věku, schopností, zájmu, sebepojetí žáků atp.; učivo je pak upraveno a diferencováno s ohledem na jednotlivce.</a:t>
            </a:r>
          </a:p>
          <a:p>
            <a:pPr marL="514350" indent="-514350">
              <a:buFont typeface="+mj-lt"/>
              <a:buAutoNum type="alphaLcParenR"/>
            </a:pPr>
            <a:endParaRPr lang="cs-CZ" sz="1900" dirty="0"/>
          </a:p>
        </p:txBody>
      </p:sp>
    </p:spTree>
    <p:extLst>
      <p:ext uri="{BB962C8B-B14F-4D97-AF65-F5344CB8AC3E}">
        <p14:creationId xmlns:p14="http://schemas.microsoft.com/office/powerpoint/2010/main" val="147387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0ADAE-357F-7F51-4CEB-04E2BEC8DCB8}"/>
              </a:ext>
            </a:extLst>
          </p:cNvPr>
          <p:cNvSpPr>
            <a:spLocks noGrp="1"/>
          </p:cNvSpPr>
          <p:nvPr>
            <p:ph type="title"/>
          </p:nvPr>
        </p:nvSpPr>
        <p:spPr>
          <a:xfrm>
            <a:off x="630936" y="640080"/>
            <a:ext cx="4818888" cy="1481328"/>
          </a:xfrm>
        </p:spPr>
        <p:txBody>
          <a:bodyPr anchor="b">
            <a:normAutofit/>
          </a:bodyPr>
          <a:lstStyle/>
          <a:p>
            <a:r>
              <a:rPr lang="cs-CZ" sz="5000" dirty="0"/>
              <a:t>Průběžný úkol č. 2</a:t>
            </a:r>
            <a:br>
              <a:rPr lang="cs-CZ" sz="5000" dirty="0"/>
            </a:br>
            <a:r>
              <a:rPr lang="cs-CZ" sz="4000" dirty="0"/>
              <a:t>do výuky 24.11.2023 </a:t>
            </a:r>
          </a:p>
        </p:txBody>
      </p:sp>
      <p:sp>
        <p:nvSpPr>
          <p:cNvPr id="19" name="Zástupný obsah 2">
            <a:extLst>
              <a:ext uri="{FF2B5EF4-FFF2-40B4-BE49-F238E27FC236}">
                <a16:creationId xmlns:a16="http://schemas.microsoft.com/office/drawing/2014/main" id="{C742C210-9DD6-36DB-D0EE-661103375DEF}"/>
              </a:ext>
            </a:extLst>
          </p:cNvPr>
          <p:cNvSpPr>
            <a:spLocks noGrp="1"/>
          </p:cNvSpPr>
          <p:nvPr>
            <p:ph idx="1"/>
          </p:nvPr>
        </p:nvSpPr>
        <p:spPr>
          <a:xfrm>
            <a:off x="630936" y="2660904"/>
            <a:ext cx="4818888" cy="3547872"/>
          </a:xfrm>
        </p:spPr>
        <p:txBody>
          <a:bodyPr anchor="t">
            <a:normAutofit lnSpcReduction="10000"/>
          </a:bodyPr>
          <a:lstStyle/>
          <a:p>
            <a:endParaRPr lang="cs-CZ" sz="2200" dirty="0"/>
          </a:p>
          <a:p>
            <a:pPr marL="0" indent="0">
              <a:spcBef>
                <a:spcPts val="0"/>
              </a:spcBef>
              <a:buNone/>
            </a:pPr>
            <a:r>
              <a:rPr lang="cs-CZ" dirty="0"/>
              <a:t>Na vybraném tématu svého vyučovacího předmětu:</a:t>
            </a:r>
          </a:p>
          <a:p>
            <a:pPr>
              <a:spcBef>
                <a:spcPts val="0"/>
              </a:spcBef>
            </a:pPr>
            <a:r>
              <a:rPr lang="cs-CZ" dirty="0"/>
              <a:t>vymezte výukový cíl;  </a:t>
            </a:r>
          </a:p>
          <a:p>
            <a:pPr>
              <a:spcBef>
                <a:spcPts val="0"/>
              </a:spcBef>
            </a:pPr>
            <a:r>
              <a:rPr lang="cs-CZ" dirty="0"/>
              <a:t>proveďte obsahovou analýzu učiva; </a:t>
            </a:r>
          </a:p>
          <a:p>
            <a:pPr>
              <a:spcBef>
                <a:spcPts val="0"/>
              </a:spcBef>
            </a:pPr>
            <a:r>
              <a:rPr lang="cs-CZ" dirty="0"/>
              <a:t>navrhněte alespoň jeden příklad učební úlohy, včetně pomůcek apod.; </a:t>
            </a:r>
          </a:p>
          <a:p>
            <a:pPr>
              <a:spcBef>
                <a:spcPts val="0"/>
              </a:spcBef>
            </a:pPr>
            <a:r>
              <a:rPr lang="cs-CZ" dirty="0"/>
              <a:t>doporučte výukové strategie.</a:t>
            </a:r>
          </a:p>
          <a:p>
            <a:pPr marL="0" indent="0">
              <a:buNone/>
            </a:pPr>
            <a:endParaRPr lang="cs-CZ" sz="2200" dirty="0"/>
          </a:p>
        </p:txBody>
      </p:sp>
      <p:pic>
        <p:nvPicPr>
          <p:cNvPr id="21" name="Picture 20" descr="Kousky puzzle">
            <a:extLst>
              <a:ext uri="{FF2B5EF4-FFF2-40B4-BE49-F238E27FC236}">
                <a16:creationId xmlns:a16="http://schemas.microsoft.com/office/drawing/2014/main" id="{A962DA94-CD65-1F6E-1064-9A1EF225C4DC}"/>
              </a:ext>
            </a:extLst>
          </p:cNvPr>
          <p:cNvPicPr>
            <a:picLocks noChangeAspect="1"/>
          </p:cNvPicPr>
          <p:nvPr/>
        </p:nvPicPr>
        <p:blipFill rotWithShape="1">
          <a:blip r:embed="rId2"/>
          <a:srcRect l="1481" r="-1" b="-1"/>
          <a:stretch/>
        </p:blipFill>
        <p:spPr>
          <a:xfrm>
            <a:off x="6099048" y="1586608"/>
            <a:ext cx="5458968" cy="3684784"/>
          </a:xfrm>
          <a:prstGeom prst="rect">
            <a:avLst/>
          </a:prstGeom>
        </p:spPr>
      </p:pic>
    </p:spTree>
    <p:extLst>
      <p:ext uri="{BB962C8B-B14F-4D97-AF65-F5344CB8AC3E}">
        <p14:creationId xmlns:p14="http://schemas.microsoft.com/office/powerpoint/2010/main" val="84034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Texty ke studiu</a:t>
            </a:r>
          </a:p>
        </p:txBody>
      </p:sp>
      <p:sp>
        <p:nvSpPr>
          <p:cNvPr id="3" name="Zástupný symbol pro obsah 2"/>
          <p:cNvSpPr>
            <a:spLocks noGrp="1"/>
          </p:cNvSpPr>
          <p:nvPr>
            <p:ph idx="1"/>
          </p:nvPr>
        </p:nvSpPr>
        <p:spPr>
          <a:xfrm>
            <a:off x="992437" y="1825625"/>
            <a:ext cx="10515600" cy="4351338"/>
          </a:xfrm>
        </p:spPr>
        <p:txBody>
          <a:bodyPr>
            <a:normAutofit/>
          </a:bodyPr>
          <a:lstStyle/>
          <a:p>
            <a:pPr marL="0" indent="0">
              <a:buNone/>
            </a:pPr>
            <a:endParaRPr lang="cs-CZ" dirty="0"/>
          </a:p>
          <a:p>
            <a:r>
              <a:rPr lang="cs-CZ" dirty="0">
                <a:latin typeface="+mj-lt"/>
              </a:rPr>
              <a:t>Pasch, M. (2005). </a:t>
            </a:r>
            <a:r>
              <a:rPr lang="cs-CZ" i="1" dirty="0">
                <a:latin typeface="+mj-lt"/>
              </a:rPr>
              <a:t>Od vzdělávacího programu k vyučovací hodině</a:t>
            </a:r>
            <a:r>
              <a:rPr lang="cs-CZ" dirty="0">
                <a:latin typeface="+mj-lt"/>
              </a:rPr>
              <a:t>. Praha: Portál. </a:t>
            </a:r>
          </a:p>
          <a:p>
            <a:r>
              <a:rPr lang="pl-PL" dirty="0">
                <a:latin typeface="+mj-lt"/>
              </a:rPr>
              <a:t>odkaz na kurz Školní pedagogika:</a:t>
            </a:r>
            <a:endParaRPr lang="cs-CZ" dirty="0">
              <a:latin typeface="+mj-lt"/>
            </a:endParaRPr>
          </a:p>
          <a:p>
            <a:r>
              <a:rPr lang="cs-CZ" dirty="0">
                <a:latin typeface="+mj-lt"/>
              </a:rPr>
              <a:t>Skalková, J. (2007). </a:t>
            </a:r>
            <a:r>
              <a:rPr lang="cs-CZ" i="1" dirty="0">
                <a:latin typeface="+mj-lt"/>
              </a:rPr>
              <a:t>Obecná didaktika. </a:t>
            </a:r>
            <a:r>
              <a:rPr lang="cs-CZ" dirty="0">
                <a:latin typeface="+mj-lt"/>
              </a:rPr>
              <a:t>Praha: Grada. </a:t>
            </a:r>
          </a:p>
          <a:p>
            <a:r>
              <a:rPr lang="cs-CZ" dirty="0">
                <a:latin typeface="+mj-lt"/>
              </a:rPr>
              <a:t>Maňák, J., &amp; Švec, V. (2003). </a:t>
            </a:r>
            <a:r>
              <a:rPr lang="cs-CZ" i="1" dirty="0">
                <a:latin typeface="+mj-lt"/>
              </a:rPr>
              <a:t>Výukové metody</a:t>
            </a:r>
            <a:r>
              <a:rPr lang="cs-CZ" dirty="0">
                <a:latin typeface="+mj-lt"/>
              </a:rPr>
              <a:t>. Brno: </a:t>
            </a:r>
            <a:r>
              <a:rPr lang="cs-CZ" dirty="0" err="1">
                <a:latin typeface="+mj-lt"/>
              </a:rPr>
              <a:t>Paido</a:t>
            </a:r>
            <a:r>
              <a:rPr lang="cs-CZ" dirty="0">
                <a:latin typeface="+mj-lt"/>
              </a:rPr>
              <a:t>.</a:t>
            </a:r>
          </a:p>
          <a:p>
            <a:r>
              <a:rPr lang="cs-CZ" dirty="0">
                <a:latin typeface="+mj-lt"/>
              </a:rPr>
              <a:t>Kalhous, Z., Obst, O. &amp; al. (2002). Školní didaktika. Praha: Portál.</a:t>
            </a:r>
          </a:p>
          <a:p>
            <a:pPr marL="0" indent="0">
              <a:buNone/>
            </a:pPr>
            <a:r>
              <a:rPr lang="cs-CZ" dirty="0">
                <a:latin typeface="+mj-lt"/>
              </a:rPr>
              <a:t> </a:t>
            </a:r>
            <a:endParaRPr lang="cs-CZ" dirty="0"/>
          </a:p>
          <a:p>
            <a:endParaRPr lang="cs-CZ" dirty="0"/>
          </a:p>
          <a:p>
            <a:endParaRPr lang="cs-CZ" dirty="0"/>
          </a:p>
        </p:txBody>
      </p:sp>
    </p:spTree>
    <p:extLst>
      <p:ext uri="{BB962C8B-B14F-4D97-AF65-F5344CB8AC3E}">
        <p14:creationId xmlns:p14="http://schemas.microsoft.com/office/powerpoint/2010/main" val="307545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EB5657-5931-F39C-DC3C-4A16CC9B41FA}"/>
              </a:ext>
            </a:extLst>
          </p:cNvPr>
          <p:cNvSpPr>
            <a:spLocks noGrp="1"/>
          </p:cNvSpPr>
          <p:nvPr>
            <p:ph type="title"/>
          </p:nvPr>
        </p:nvSpPr>
        <p:spPr>
          <a:xfrm>
            <a:off x="838200" y="365125"/>
            <a:ext cx="10515600" cy="1325563"/>
          </a:xfrm>
        </p:spPr>
        <p:txBody>
          <a:bodyPr>
            <a:normAutofit/>
          </a:bodyPr>
          <a:lstStyle/>
          <a:p>
            <a:r>
              <a:rPr lang="cs-CZ" sz="5400" b="1" i="0">
                <a:effectLst/>
                <a:latin typeface="Calibri Light" panose="020F0302020204030204" pitchFamily="34" charset="0"/>
                <a:cs typeface="Calibri Light" panose="020F0302020204030204" pitchFamily="34" charset="0"/>
              </a:rPr>
              <a:t>Prevence zneužívání návykových látek</a:t>
            </a:r>
            <a:endParaRPr lang="cs-CZ" sz="5400">
              <a:latin typeface="Calibri Light" panose="020F0302020204030204" pitchFamily="34" charset="0"/>
              <a:cs typeface="Calibri Light" panose="020F0302020204030204" pitchFamily="34" charset="0"/>
            </a:endParaRP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0001709-FD7F-B04B-6A93-E476A768514E}"/>
              </a:ext>
            </a:extLst>
          </p:cNvPr>
          <p:cNvSpPr>
            <a:spLocks noGrp="1"/>
          </p:cNvSpPr>
          <p:nvPr>
            <p:ph idx="1"/>
          </p:nvPr>
        </p:nvSpPr>
        <p:spPr>
          <a:xfrm>
            <a:off x="838200" y="1929384"/>
            <a:ext cx="10515600" cy="4251960"/>
          </a:xfrm>
        </p:spPr>
        <p:txBody>
          <a:bodyPr>
            <a:normAutofit/>
          </a:bodyPr>
          <a:lstStyle/>
          <a:p>
            <a:pPr marL="0" indent="0">
              <a:spcBef>
                <a:spcPts val="600"/>
              </a:spcBef>
              <a:buNone/>
            </a:pPr>
            <a:r>
              <a:rPr lang="cs-CZ" sz="2200" b="1">
                <a:effectLst/>
              </a:rPr>
              <a:t>Očekávané výstupy:</a:t>
            </a:r>
          </a:p>
          <a:p>
            <a:pPr fontAlgn="t">
              <a:spcBef>
                <a:spcPts val="600"/>
              </a:spcBef>
              <a:spcAft>
                <a:spcPts val="600"/>
              </a:spcAft>
              <a:buFont typeface="Arial" panose="020B0604020202020204" pitchFamily="34" charset="0"/>
              <a:buNone/>
            </a:pPr>
            <a:r>
              <a:rPr lang="cs-CZ" sz="2200">
                <a:effectLst/>
              </a:rPr>
              <a:t> Žák: </a:t>
            </a:r>
          </a:p>
          <a:p>
            <a:pPr fontAlgn="t">
              <a:spcBef>
                <a:spcPts val="600"/>
              </a:spcBef>
              <a:spcAft>
                <a:spcPts val="600"/>
              </a:spcAft>
              <a:buFont typeface="Arial" panose="020B0604020202020204" pitchFamily="34" charset="0"/>
              <a:buNone/>
            </a:pPr>
            <a:r>
              <a:rPr lang="cs-CZ" sz="2200">
                <a:effectLst/>
              </a:rPr>
              <a:t> Uvede zdravotní a psychosociální rizika spojená se zneužíváním návykových látek, provozováním hazardních her a </a:t>
            </a:r>
          </a:p>
          <a:p>
            <a:pPr fontAlgn="t">
              <a:spcBef>
                <a:spcPts val="600"/>
              </a:spcBef>
              <a:spcAft>
                <a:spcPts val="600"/>
              </a:spcAft>
              <a:buFont typeface="Arial" panose="020B0604020202020204" pitchFamily="34" charset="0"/>
              <a:buNone/>
            </a:pPr>
            <a:r>
              <a:rPr lang="cs-CZ" sz="2200">
                <a:effectLst/>
              </a:rPr>
              <a:t>  posoudí souvislosti mezi jejich zneužíváním a životní perspektivou mladého člověka.</a:t>
            </a:r>
          </a:p>
          <a:p>
            <a:pPr fontAlgn="t">
              <a:spcBef>
                <a:spcPts val="600"/>
              </a:spcBef>
              <a:spcAft>
                <a:spcPts val="600"/>
              </a:spcAft>
              <a:buFont typeface="Arial" panose="020B0604020202020204" pitchFamily="34" charset="0"/>
              <a:buNone/>
            </a:pPr>
            <a:r>
              <a:rPr lang="cs-CZ" sz="2200">
                <a:effectLst/>
              </a:rPr>
              <a:t> Uplatňuje osvojené modely chování při kontaktu s návykovými látkami.</a:t>
            </a:r>
          </a:p>
          <a:p>
            <a:pPr fontAlgn="t">
              <a:spcBef>
                <a:spcPts val="600"/>
              </a:spcBef>
              <a:spcAft>
                <a:spcPts val="600"/>
              </a:spcAft>
              <a:buFont typeface="Arial" panose="020B0604020202020204" pitchFamily="34" charset="0"/>
              <a:buNone/>
            </a:pPr>
            <a:r>
              <a:rPr lang="cs-CZ" sz="2200">
                <a:effectLst/>
              </a:rPr>
              <a:t> Vyhodnotí na základě svých znalostí a zkušenosti možný manipulativní vliv vrstevníků, médií, sekt.</a:t>
            </a:r>
          </a:p>
          <a:p>
            <a:pPr fontAlgn="t">
              <a:spcBef>
                <a:spcPts val="600"/>
              </a:spcBef>
              <a:spcAft>
                <a:spcPts val="600"/>
              </a:spcAft>
              <a:buFont typeface="Arial" panose="020B0604020202020204" pitchFamily="34" charset="0"/>
              <a:buNone/>
            </a:pPr>
            <a:r>
              <a:rPr lang="cs-CZ" sz="2200">
                <a:effectLst/>
              </a:rPr>
              <a:t>  Diskutuje o příčinách a důsledcích korupčního jednání.</a:t>
            </a:r>
          </a:p>
          <a:p>
            <a:endParaRPr lang="cs-CZ" sz="2200"/>
          </a:p>
        </p:txBody>
      </p:sp>
    </p:spTree>
    <p:extLst>
      <p:ext uri="{BB962C8B-B14F-4D97-AF65-F5344CB8AC3E}">
        <p14:creationId xmlns:p14="http://schemas.microsoft.com/office/powerpoint/2010/main" val="320763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619F85E-E5E8-1E08-E58C-9B9F4343BD84}"/>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1900" b="1" kern="1200" dirty="0" err="1">
                <a:solidFill>
                  <a:schemeClr val="tx1"/>
                </a:solidFill>
                <a:latin typeface="+mj-lt"/>
                <a:ea typeface="+mj-ea"/>
                <a:cs typeface="+mj-cs"/>
              </a:rPr>
              <a:t>Téma</a:t>
            </a:r>
            <a:r>
              <a:rPr lang="en-US" sz="1900" b="1" kern="1200" dirty="0">
                <a:solidFill>
                  <a:schemeClr val="tx1"/>
                </a:solidFill>
                <a:latin typeface="+mj-lt"/>
                <a:ea typeface="+mj-ea"/>
                <a:cs typeface="+mj-cs"/>
              </a:rPr>
              <a:t>: </a:t>
            </a:r>
            <a:r>
              <a:rPr lang="en-US" sz="1900" b="1" kern="1200" dirty="0" err="1">
                <a:solidFill>
                  <a:schemeClr val="tx1"/>
                </a:solidFill>
                <a:latin typeface="+mj-lt"/>
                <a:ea typeface="+mj-ea"/>
                <a:cs typeface="+mj-cs"/>
              </a:rPr>
              <a:t>Osobní</a:t>
            </a:r>
            <a:r>
              <a:rPr lang="en-US" sz="1900" b="1" kern="1200" dirty="0">
                <a:solidFill>
                  <a:schemeClr val="tx1"/>
                </a:solidFill>
                <a:latin typeface="+mj-lt"/>
                <a:ea typeface="+mj-ea"/>
                <a:cs typeface="+mj-cs"/>
              </a:rPr>
              <a:t> </a:t>
            </a:r>
            <a:r>
              <a:rPr lang="en-US" sz="1900" b="1" kern="1200" dirty="0" err="1">
                <a:solidFill>
                  <a:schemeClr val="tx1"/>
                </a:solidFill>
                <a:latin typeface="+mj-lt"/>
                <a:ea typeface="+mj-ea"/>
                <a:cs typeface="+mj-cs"/>
              </a:rPr>
              <a:t>bezpečí</a:t>
            </a:r>
            <a:br>
              <a:rPr lang="en-US" sz="1900" kern="1200" dirty="0">
                <a:solidFill>
                  <a:schemeClr val="tx1"/>
                </a:solidFill>
                <a:latin typeface="+mj-lt"/>
                <a:ea typeface="+mj-ea"/>
                <a:cs typeface="+mj-cs"/>
              </a:rPr>
            </a:br>
            <a:r>
              <a:rPr lang="en-US" sz="1900" kern="1200" dirty="0">
                <a:solidFill>
                  <a:schemeClr val="tx1"/>
                </a:solidFill>
                <a:latin typeface="+mj-lt"/>
                <a:ea typeface="+mj-ea"/>
                <a:cs typeface="+mj-cs"/>
              </a:rPr>
              <a:t>https://www.zsvm.cz/wp-content/svp-2013/ucebni-osnovy_9_obcanska-vychova.htm</a:t>
            </a:r>
          </a:p>
        </p:txBody>
      </p:sp>
      <p:sp>
        <p:nvSpPr>
          <p:cNvPr id="1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157F4FA8-9849-0DED-CE1C-55DDFE47BE09}"/>
              </a:ext>
            </a:extLst>
          </p:cNvPr>
          <p:cNvSpPr>
            <a:spLocks noChangeArrowheads="1"/>
          </p:cNvSpPr>
          <p:nvPr/>
        </p:nvSpPr>
        <p:spPr bwMode="auto">
          <a:xfrm>
            <a:off x="4654295" y="502920"/>
            <a:ext cx="6894576" cy="146304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cs-CZ" sz="2200" b="1" i="0" u="none" strike="noStrike" cap="none" normalizeH="0" baseline="0">
                <a:ln>
                  <a:noFill/>
                </a:ln>
                <a:effectLst/>
              </a:rPr>
              <a:t>Osobní bezpečí</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cs-CZ" sz="2200" b="0" i="0" u="none" strike="noStrike" cap="none" normalizeH="0" baseline="0">
              <a:ln>
                <a:noFill/>
              </a:ln>
              <a:effectLst/>
            </a:endParaRPr>
          </a:p>
        </p:txBody>
      </p:sp>
      <p:graphicFrame>
        <p:nvGraphicFramePr>
          <p:cNvPr id="4" name="Zástupný obsah 3">
            <a:extLst>
              <a:ext uri="{FF2B5EF4-FFF2-40B4-BE49-F238E27FC236}">
                <a16:creationId xmlns:a16="http://schemas.microsoft.com/office/drawing/2014/main" id="{3DBD1874-76D2-8F5F-DA34-63F9F05554E5}"/>
              </a:ext>
            </a:extLst>
          </p:cNvPr>
          <p:cNvGraphicFramePr>
            <a:graphicFrameLocks noGrp="1"/>
          </p:cNvGraphicFramePr>
          <p:nvPr>
            <p:ph idx="1"/>
            <p:extLst>
              <p:ext uri="{D42A27DB-BD31-4B8C-83A1-F6EECF244321}">
                <p14:modId xmlns:p14="http://schemas.microsoft.com/office/powerpoint/2010/main" val="1832105772"/>
              </p:ext>
            </p:extLst>
          </p:nvPr>
        </p:nvGraphicFramePr>
        <p:xfrm>
          <a:off x="630936" y="2830627"/>
          <a:ext cx="10917937" cy="2886051"/>
        </p:xfrm>
        <a:graphic>
          <a:graphicData uri="http://schemas.openxmlformats.org/drawingml/2006/table">
            <a:tbl>
              <a:tblPr firstRow="1" bandRow="1"/>
              <a:tblGrid>
                <a:gridCol w="5577330">
                  <a:extLst>
                    <a:ext uri="{9D8B030D-6E8A-4147-A177-3AD203B41FA5}">
                      <a16:colId xmlns:a16="http://schemas.microsoft.com/office/drawing/2014/main" val="67412084"/>
                    </a:ext>
                  </a:extLst>
                </a:gridCol>
                <a:gridCol w="5340607">
                  <a:extLst>
                    <a:ext uri="{9D8B030D-6E8A-4147-A177-3AD203B41FA5}">
                      <a16:colId xmlns:a16="http://schemas.microsoft.com/office/drawing/2014/main" val="4110537510"/>
                    </a:ext>
                  </a:extLst>
                </a:gridCol>
              </a:tblGrid>
              <a:tr h="468117">
                <a:tc>
                  <a:txBody>
                    <a:bodyPr/>
                    <a:lstStyle/>
                    <a:p>
                      <a:r>
                        <a:rPr lang="cs-CZ" sz="2600" b="1">
                          <a:effectLst/>
                        </a:rPr>
                        <a:t>Očekávané výstupy </a:t>
                      </a:r>
                    </a:p>
                  </a:txBody>
                  <a:tcPr marL="20247" marR="20247" marT="20247" marB="20247"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cs-CZ" sz="2600" b="1">
                          <a:effectLst/>
                        </a:rPr>
                        <a:t>Učivo</a:t>
                      </a:r>
                    </a:p>
                  </a:txBody>
                  <a:tcPr marL="20247" marR="20247" marT="20247" marB="20247"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30006247"/>
                  </a:ext>
                </a:extLst>
              </a:tr>
              <a:tr h="2411853">
                <a:tc>
                  <a:txBody>
                    <a:bodyPr/>
                    <a:lstStyle/>
                    <a:p>
                      <a:pPr fontAlgn="t"/>
                      <a:r>
                        <a:rPr lang="cs-CZ" sz="2600">
                          <a:effectLst/>
                        </a:rPr>
                        <a:t>žák: </a:t>
                      </a:r>
                    </a:p>
                    <a:p>
                      <a:pPr fontAlgn="t">
                        <a:buFont typeface="Arial" panose="020B0604020202020204" pitchFamily="34" charset="0"/>
                        <a:buChar char="•"/>
                      </a:pPr>
                      <a:r>
                        <a:rPr lang="cs-CZ" sz="2600">
                          <a:effectLst/>
                        </a:rPr>
                        <a:t> Zaujímá odmítavé postoje ke všem formám brutality a násilí.</a:t>
                      </a:r>
                    </a:p>
                    <a:p>
                      <a:pPr fontAlgn="t">
                        <a:buFont typeface="Arial" panose="020B0604020202020204" pitchFamily="34" charset="0"/>
                        <a:buChar char="•"/>
                      </a:pPr>
                      <a:r>
                        <a:rPr lang="cs-CZ" sz="2600">
                          <a:effectLst/>
                        </a:rPr>
                        <a:t> Chová se zodpovědně při mimořádných událostech a prokáže praktickou znalost první pomoci.</a:t>
                      </a:r>
                    </a:p>
                  </a:txBody>
                  <a:tcPr marL="20247" marR="20247" marT="20247" marB="20247">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cs-CZ" sz="2600">
                          <a:effectLst/>
                        </a:rPr>
                        <a:t>- agresivita, formy agresivity</a:t>
                      </a:r>
                      <a:br>
                        <a:rPr lang="cs-CZ" sz="2600">
                          <a:effectLst/>
                        </a:rPr>
                      </a:br>
                      <a:r>
                        <a:rPr lang="cs-CZ" sz="2600">
                          <a:effectLst/>
                        </a:rPr>
                        <a:t>- zločin, trestný čin, delikt, delikvent</a:t>
                      </a:r>
                      <a:br>
                        <a:rPr lang="cs-CZ" sz="2600">
                          <a:effectLst/>
                        </a:rPr>
                      </a:br>
                      <a:r>
                        <a:rPr lang="cs-CZ" sz="2600">
                          <a:effectLst/>
                        </a:rPr>
                        <a:t>- xenofobie, rasismus</a:t>
                      </a:r>
                      <a:br>
                        <a:rPr lang="cs-CZ" sz="2600">
                          <a:effectLst/>
                        </a:rPr>
                      </a:br>
                      <a:r>
                        <a:rPr lang="cs-CZ" sz="2600">
                          <a:effectLst/>
                        </a:rPr>
                        <a:t>- domácí násilí, vandalismus</a:t>
                      </a:r>
                      <a:br>
                        <a:rPr lang="cs-CZ" sz="2600">
                          <a:effectLst/>
                        </a:rPr>
                      </a:br>
                      <a:r>
                        <a:rPr lang="cs-CZ" sz="2600">
                          <a:effectLst/>
                        </a:rPr>
                        <a:t>- mimořádná událost</a:t>
                      </a:r>
                      <a:br>
                        <a:rPr lang="cs-CZ" sz="2600">
                          <a:effectLst/>
                        </a:rPr>
                      </a:br>
                      <a:r>
                        <a:rPr lang="cs-CZ" sz="2600">
                          <a:effectLst/>
                        </a:rPr>
                        <a:t>- evakuace, evakuační zavazadlo</a:t>
                      </a:r>
                    </a:p>
                  </a:txBody>
                  <a:tcPr marL="20247" marR="20247" marT="20247" marB="20247">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17046008"/>
                  </a:ext>
                </a:extLst>
              </a:tr>
            </a:tbl>
          </a:graphicData>
        </a:graphic>
      </p:graphicFrame>
    </p:spTree>
    <p:extLst>
      <p:ext uri="{BB962C8B-B14F-4D97-AF65-F5344CB8AC3E}">
        <p14:creationId xmlns:p14="http://schemas.microsoft.com/office/powerpoint/2010/main" val="203432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41248" y="548640"/>
            <a:ext cx="3600860" cy="5431536"/>
          </a:xfrm>
        </p:spPr>
        <p:txBody>
          <a:bodyPr>
            <a:normAutofit/>
          </a:bodyPr>
          <a:lstStyle/>
          <a:p>
            <a:pPr marL="838200" indent="-838200"/>
            <a:r>
              <a:rPr lang="cs-CZ" altLang="cs-CZ" sz="2600"/>
              <a:t>Didaktická analýza učiva (pojmová, operační/učební úlohy a mezipředmětová)</a:t>
            </a:r>
          </a:p>
        </p:txBody>
      </p:sp>
      <p:graphicFrame>
        <p:nvGraphicFramePr>
          <p:cNvPr id="17413" name="Rectangle 3">
            <a:extLst>
              <a:ext uri="{FF2B5EF4-FFF2-40B4-BE49-F238E27FC236}">
                <a16:creationId xmlns:a16="http://schemas.microsoft.com/office/drawing/2014/main" id="{927A79EE-FEA0-4F43-ACC6-BD7BEBA84E73}"/>
              </a:ext>
            </a:extLst>
          </p:cNvPr>
          <p:cNvGraphicFramePr/>
          <p:nvPr>
            <p:extLst>
              <p:ext uri="{D42A27DB-BD31-4B8C-83A1-F6EECF244321}">
                <p14:modId xmlns:p14="http://schemas.microsoft.com/office/powerpoint/2010/main" val="3099535196"/>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85823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BB7A38A0058A641A35D7AAA8AF09637" ma:contentTypeVersion="2" ma:contentTypeDescription="Vytvoří nový dokument" ma:contentTypeScope="" ma:versionID="07d1f40962b15dd4da9f1141274b0eb2">
  <xsd:schema xmlns:xsd="http://www.w3.org/2001/XMLSchema" xmlns:xs="http://www.w3.org/2001/XMLSchema" xmlns:p="http://schemas.microsoft.com/office/2006/metadata/properties" xmlns:ns3="61f2ff1e-d339-44b6-a036-ca36cfa39f31" targetNamespace="http://schemas.microsoft.com/office/2006/metadata/properties" ma:root="true" ma:fieldsID="e670618fc491f66925f08c320fde0198" ns3:_="">
    <xsd:import namespace="61f2ff1e-d339-44b6-a036-ca36cfa39f3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2ff1e-d339-44b6-a036-ca36cfa39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EE3634-BAF6-4977-9823-2B724847376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F5A3C2-EE96-4243-956B-FD66FA9289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2ff1e-d339-44b6-a036-ca36cfa39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8868CA-02E9-448C-A57E-5F9271FDA5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2501</TotalTime>
  <Words>4001</Words>
  <Application>Microsoft Office PowerPoint</Application>
  <PresentationFormat>Širokoúhlá obrazovka</PresentationFormat>
  <Paragraphs>494</Paragraphs>
  <Slides>62</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62</vt:i4>
      </vt:variant>
    </vt:vector>
  </HeadingPairs>
  <TitlesOfParts>
    <vt:vector size="70" baseType="lpstr">
      <vt:lpstr>Arial</vt:lpstr>
      <vt:lpstr>Calibri</vt:lpstr>
      <vt:lpstr>Calibri Light</vt:lpstr>
      <vt:lpstr>Symbol</vt:lpstr>
      <vt:lpstr>Times New Roman</vt:lpstr>
      <vt:lpstr>Wingdings</vt:lpstr>
      <vt:lpstr>Wingdings 2</vt:lpstr>
      <vt:lpstr>Motiv Office</vt:lpstr>
      <vt:lpstr>Kurikulární činnosti učitele   </vt:lpstr>
      <vt:lpstr>Průběžný úkol č. 2 do výuky 24.11.2023  </vt:lpstr>
      <vt:lpstr> Cíl semináře</vt:lpstr>
      <vt:lpstr>Formální struktura portfoliového úkolu Předmět – vzdělávací oblast:                                                           Ročník: Tematický celek:                                       Téma (nejméně 2. vyuč. hodiny) …..  myšlenková mapa Cíle tématu: – volit v RVP/ŠVP  („cíle“, „klíčové kompetence“ a „očekávané výstupy“)</vt:lpstr>
      <vt:lpstr> PL 2. – 3. Zamyslete nad tím, co tvoří učivo vybraného tématu Vyjádřete názor na otázku, zda je důležité, aby si žáci osvojili pojmovou strukturu učiva. Může se dobré vzdělání obejít bez lpění na určitém množství osvojených faktů. Prosím zdůvodněte.  </vt:lpstr>
      <vt:lpstr>Příklad: Prevence zneužívání návykových látek </vt:lpstr>
      <vt:lpstr>Prevence zneužívání návykových látek</vt:lpstr>
      <vt:lpstr>Téma: Osobní bezpečí https://www.zsvm.cz/wp-content/svp-2013/ucebni-osnovy_9_obcanska-vychova.htm</vt:lpstr>
      <vt:lpstr>Didaktická analýza učiva (pojmová, operační/učební úlohy a mezipředmětová)</vt:lpstr>
      <vt:lpstr>    Didaktická analýza učiva = projektová a hodnotící činnost učitele, který zvažuje, zda se v konkrétním učivu jedná o:</vt:lpstr>
      <vt:lpstr>    Didaktická analýza učiva = projektová a hodnotící činnost učitele, který zvažuje, zda se v konkrétním učivu jedná o:      </vt:lpstr>
      <vt:lpstr>1. Pojmová analýza = analýza stěžejních pojmů v tématu a vztahů mezi nimi </vt:lpstr>
      <vt:lpstr>Struktura učiva</vt:lpstr>
      <vt:lpstr>O co se jedná při přípravě na výuku? </vt:lpstr>
      <vt:lpstr>Vyjádřete názor na uvedené cíle</vt:lpstr>
      <vt:lpstr>Porovnáme formulaci cílů Taxonomie | Studentům pedagogiky (skolni.eu)  </vt:lpstr>
      <vt:lpstr>Jaký má být výukový cíl? </vt:lpstr>
      <vt:lpstr>SMART</vt:lpstr>
      <vt:lpstr>     Struktura cílů </vt:lpstr>
      <vt:lpstr>Struktura cílů kognitivních – intelektuálních  (pro oblasti znalostí a kognitivních dovedností)</vt:lpstr>
      <vt:lpstr>Psychomotorické (pro oblast manuálních a fyzických dovedností)</vt:lpstr>
      <vt:lpstr>Afektivní – výchovné cíle (projevy emocionálního chování, postoje, preference, potřeby, zájmy, hodnoty, osobnostní rozvoj) a sociální (komunikace, spolupráce):</vt:lpstr>
      <vt:lpstr>Zařaďte následující cíle do kategorií: kognitivní, afektivní, psychomotorické výukové cíle</vt:lpstr>
      <vt:lpstr>Nejčastější chyby při formulaci výukového cíle</vt:lpstr>
      <vt:lpstr> Čím se liší tyto formulace?</vt:lpstr>
      <vt:lpstr>Doporučení ke studiu</vt:lpstr>
      <vt:lpstr> Vrátíme se k minulému tématu o ontodidaktice                          a psychodidaktice  </vt:lpstr>
      <vt:lpstr>Příklad legitimizace: Proč se učím přírodopis? </vt:lpstr>
      <vt:lpstr>Psychodidaktická transformace</vt:lpstr>
      <vt:lpstr>Co je naším cílem</vt:lpstr>
      <vt:lpstr> Navrhujeme činnosti (operace, aktivity), pro žáky k dosažení cílů výuky, tzn. operační analýzu učiva </vt:lpstr>
      <vt:lpstr>Operační analýza učiva - analýza činností (operací, aktivit), které budou žáci v hodině provádět k dosažení cílů výuky.</vt:lpstr>
      <vt:lpstr>Soustava učebních úloh x scénář/plán průběhu hodiny a výuková strategie</vt:lpstr>
      <vt:lpstr>Jak postupujeme při vytváření učebních úloh:</vt:lpstr>
      <vt:lpstr>Jak postupovat při tvorbě učebních úloh?</vt:lpstr>
      <vt:lpstr>Prezentace aplikace PowerPoint</vt:lpstr>
      <vt:lpstr>Učební úlohy a jejich kognitivní náročnost podle  B. Blooma Úlohy na zapamatování a znovupoznání  </vt:lpstr>
      <vt:lpstr> 2. Úlohy na porozumění Cílová kategorie: POROZUMĚNÍ – žák chápe informaci a umí ji přednést v jiné formě </vt:lpstr>
      <vt:lpstr>3. Úlohy na aplikaci  VYUŽITÍ (APLIKACE) -  žák řeší problém s  použitím informace a vhodného zobecnění; aplikování postupu na známý, neznámý úkol. Určit v jakých situacích je vhodné použít, provádět, užít </vt:lpstr>
      <vt:lpstr>  4. Úlohy na analýzu  ANALÝZA  - žák rozděluje, odděluje informace do jednotlivých částí podle nějakého kritéria nebo úhlu pohledu </vt:lpstr>
      <vt:lpstr>5. Úlohy na syntézu  SYNTÉZA – žák řeší problém tím, že spojuje informace, což vyžaduje originální, tvořivé myšlení</vt:lpstr>
      <vt:lpstr>6. Úlohy na hodnocení HODNOCENÍ – žák posuzuje informace vzhledem k zavedeným standardům nebo podle určitých kritérií, zaujímá stanoviska </vt:lpstr>
      <vt:lpstr>7. Úlohy vedoucí k tvorbě originálních produktů  Po revizi původní taxonomie s cílem zpřesnit náhled na výsledky kognitivních aktivit žáků (tým pod vedením D.B. Krathwola)  </vt:lpstr>
      <vt:lpstr>Jak  postupovat ve výuce</vt:lpstr>
      <vt:lpstr>Realizace výuky - výukové metody ve vyučování a učení,  organizační formy výuky.  Volba optimálních učebních a vyučovacích strategií.    </vt:lpstr>
      <vt:lpstr>Výukové strategie (Pasch 1998, s. 195)</vt:lpstr>
      <vt:lpstr>Základní výukové strategie</vt:lpstr>
      <vt:lpstr>Deduktivní strategie</vt:lpstr>
      <vt:lpstr>Induktivní výuka (problémová) – autentické učení</vt:lpstr>
      <vt:lpstr>Sociálně zprostředkovaná výuka</vt:lpstr>
      <vt:lpstr>VÝUKOVÉ METODY  INSPIRACE</vt:lpstr>
      <vt:lpstr> Dělení metod Maňák, J., Švec, V. (2003). Výukové metody. Brno: MU.  1. Klasické výukové metody </vt:lpstr>
      <vt:lpstr>1.2. Metody názorně-demonstrační</vt:lpstr>
      <vt:lpstr>1.3. Metody dovednostně-praktické </vt:lpstr>
      <vt:lpstr>2. Aktivizující metody </vt:lpstr>
      <vt:lpstr>3. Komplexní výukové metody</vt:lpstr>
      <vt:lpstr>Práce s (didaktickým) textem Žák dokáže:</vt:lpstr>
      <vt:lpstr>Vybrané metody kritického myšlení</vt:lpstr>
      <vt:lpstr>Co říci závěrem? </vt:lpstr>
      <vt:lpstr>…, že vyučování jako didaktická transformace má tyto fáze:</vt:lpstr>
      <vt:lpstr>Průběžný úkol č. 2 do výuky 24.11.2023 </vt:lpstr>
      <vt:lpstr>Texty ke studiu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Kurikulární činnosti učitele  Od učiva  k jeho didaktické analýze  a výukovému cíli</dc:title>
  <dc:creator>Hana Horká</dc:creator>
  <cp:lastModifiedBy>Hana Horká</cp:lastModifiedBy>
  <cp:revision>62</cp:revision>
  <dcterms:created xsi:type="dcterms:W3CDTF">2020-11-01T22:24:01Z</dcterms:created>
  <dcterms:modified xsi:type="dcterms:W3CDTF">2023-10-22T20:27:43Z</dcterms:modified>
</cp:coreProperties>
</file>