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C0099"/>
                </a:solidFill>
              </a:rPr>
              <a:t>Královéhradecký kraj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krajské město</a:t>
            </a:r>
            <a:r>
              <a:rPr lang="cs-CZ" dirty="0"/>
              <a:t>: Hradec Králové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další města</a:t>
            </a:r>
            <a:r>
              <a:rPr lang="cs-CZ" dirty="0"/>
              <a:t>: Náchod, Trutnov, Česká Skalice, Červený Kostelec, Teplice nad Metují, Police nad Metují, Nová Ruda, Radkov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řeky</a:t>
            </a:r>
            <a:r>
              <a:rPr lang="cs-CZ" dirty="0"/>
              <a:t>: Stěnava, Metuje, Labe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pohoří</a:t>
            </a:r>
            <a:r>
              <a:rPr lang="cs-CZ" dirty="0"/>
              <a:t>: Krkonoše, Orlické hory, Broumovská vrchovina</a:t>
            </a:r>
          </a:p>
        </p:txBody>
      </p:sp>
    </p:spTree>
    <p:extLst>
      <p:ext uri="{BB962C8B-B14F-4D97-AF65-F5344CB8AC3E}">
        <p14:creationId xmlns:p14="http://schemas.microsoft.com/office/powerpoint/2010/main" val="3663208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C0099"/>
                </a:solidFill>
              </a:rPr>
              <a:t>Královéhradecký kraj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chráněná krajinná oblast: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Adršpašské skály, Teplické stěny, </a:t>
            </a:r>
            <a:r>
              <a:rPr lang="cs-CZ"/>
              <a:t>CHKO Broumovsko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4973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62</Words>
  <Application>Microsoft Office PowerPoint</Application>
  <PresentationFormat>Předvádění na obrazovce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sady Office</vt:lpstr>
      <vt:lpstr>Královéhradecký kraj</vt:lpstr>
      <vt:lpstr>Královéhradecký kraj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Královéhradecký kraj</dc:title>
  <dc:creator>Ivana Kolářová</dc:creator>
  <cp:lastModifiedBy>Ivana Kolářová</cp:lastModifiedBy>
  <cp:revision>2</cp:revision>
  <dcterms:created xsi:type="dcterms:W3CDTF">2024-09-20T21:17:14Z</dcterms:created>
  <dcterms:modified xsi:type="dcterms:W3CDTF">2024-10-04T14:45:01Z</dcterms:modified>
</cp:coreProperties>
</file>