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6.11.2024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CC"/>
                </a:solidFill>
              </a:rPr>
              <a:t>Zlínský kraj</a:t>
            </a:r>
            <a:endParaRPr lang="cs-CZ" dirty="0">
              <a:solidFill>
                <a:srgbClr val="FF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krajské město</a:t>
            </a:r>
            <a:r>
              <a:rPr lang="cs-CZ" dirty="0" smtClean="0"/>
              <a:t>: Zlín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další města</a:t>
            </a:r>
            <a:r>
              <a:rPr lang="cs-CZ" dirty="0" smtClean="0"/>
              <a:t>: Kroměříž, Uherské Hradiště, Uherský Brod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lázeňské město</a:t>
            </a:r>
            <a:r>
              <a:rPr lang="cs-CZ" dirty="0" smtClean="0"/>
              <a:t>: Luhačovice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33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CC"/>
                </a:solidFill>
              </a:rPr>
              <a:t>Zlínský kraj</a:t>
            </a:r>
            <a:endParaRPr lang="cs-CZ" dirty="0">
              <a:solidFill>
                <a:srgbClr val="FF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ísta s tradicí</a:t>
            </a:r>
            <a:r>
              <a:rPr lang="cs-CZ" dirty="0" smtClean="0"/>
              <a:t>: Vlčnov, Hostýn</a:t>
            </a:r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muzea</a:t>
            </a:r>
            <a:r>
              <a:rPr lang="cs-CZ" dirty="0" smtClean="0"/>
              <a:t>: Slovácké muzeum v Uherském Hradišti (s budovami ve Vlčnově a Topolné)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/>
              <a:t>Muzeum letectví v Kunovicích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tradice</a:t>
            </a:r>
            <a:r>
              <a:rPr lang="cs-CZ" dirty="0" smtClean="0"/>
              <a:t>: Jízda králů, masopustní průvody apod.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900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33CC"/>
                </a:solidFill>
              </a:rPr>
              <a:t>Zlínský kraj</a:t>
            </a:r>
            <a:endParaRPr lang="cs-CZ" dirty="0">
              <a:solidFill>
                <a:srgbClr val="FF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řeky</a:t>
            </a:r>
            <a:r>
              <a:rPr lang="cs-CZ" dirty="0" smtClean="0"/>
              <a:t>: Morava, Dřevnice, Bečva, Olše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c</a:t>
            </a:r>
            <a:r>
              <a:rPr lang="cs-CZ" dirty="0" smtClean="0">
                <a:solidFill>
                  <a:srgbClr val="0070C0"/>
                </a:solidFill>
              </a:rPr>
              <a:t>hráněná krajinná oblast</a:t>
            </a:r>
            <a:r>
              <a:rPr lang="cs-CZ" dirty="0" smtClean="0"/>
              <a:t>: Bílé Karpaty, Beskydy - Javorníky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407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78</Words>
  <Application>Microsoft Office PowerPoint</Application>
  <PresentationFormat>Předvádění na obrazovce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Zlínský kraj</vt:lpstr>
      <vt:lpstr>Zlínský kraj</vt:lpstr>
      <vt:lpstr>Zlínský 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Zlínský kraj</dc:title>
  <dc:creator>Ivana Kolářová</dc:creator>
  <cp:lastModifiedBy>Kolarova</cp:lastModifiedBy>
  <cp:revision>4</cp:revision>
  <dcterms:created xsi:type="dcterms:W3CDTF">2024-11-06T14:17:31Z</dcterms:created>
  <dcterms:modified xsi:type="dcterms:W3CDTF">2024-11-06T14:45:21Z</dcterms:modified>
</cp:coreProperties>
</file>