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63" r:id="rId5"/>
    <p:sldId id="257" r:id="rId6"/>
    <p:sldId id="259" r:id="rId7"/>
    <p:sldId id="264" r:id="rId8"/>
    <p:sldId id="260" r:id="rId9"/>
    <p:sldId id="265" r:id="rId10"/>
    <p:sldId id="261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-117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a Kolářová" userId="c18ac647-3d94-4e03-ab00-c9358b4a4299" providerId="ADAL" clId="{51F4A4F4-DE02-415A-A427-5EBBFE8D0ECE}"/>
    <pc:docChg chg="custSel addSld modSld">
      <pc:chgData name="Ivana Kolářová" userId="c18ac647-3d94-4e03-ab00-c9358b4a4299" providerId="ADAL" clId="{51F4A4F4-DE02-415A-A427-5EBBFE8D0ECE}" dt="2024-01-29T15:10:40.171" v="87" actId="207"/>
      <pc:docMkLst>
        <pc:docMk/>
      </pc:docMkLst>
      <pc:sldChg chg="addSp delSp modSp new mod modClrScheme chgLayout">
        <pc:chgData name="Ivana Kolářová" userId="c18ac647-3d94-4e03-ab00-c9358b4a4299" providerId="ADAL" clId="{51F4A4F4-DE02-415A-A427-5EBBFE8D0ECE}" dt="2024-01-29T15:01:55.909" v="20" actId="207"/>
        <pc:sldMkLst>
          <pc:docMk/>
          <pc:sldMk cId="3340977970" sldId="256"/>
        </pc:sldMkLst>
        <pc:spChg chg="del mod ord">
          <ac:chgData name="Ivana Kolářová" userId="c18ac647-3d94-4e03-ab00-c9358b4a4299" providerId="ADAL" clId="{51F4A4F4-DE02-415A-A427-5EBBFE8D0ECE}" dt="2024-01-29T14:59:06.940" v="1" actId="700"/>
          <ac:spMkLst>
            <pc:docMk/>
            <pc:sldMk cId="3340977970" sldId="256"/>
            <ac:spMk id="2" creationId="{1184C02F-9A6B-5BF6-6FE5-46C6CF5F8B78}"/>
          </ac:spMkLst>
        </pc:spChg>
        <pc:spChg chg="del mod ord">
          <ac:chgData name="Ivana Kolářová" userId="c18ac647-3d94-4e03-ab00-c9358b4a4299" providerId="ADAL" clId="{51F4A4F4-DE02-415A-A427-5EBBFE8D0ECE}" dt="2024-01-29T14:59:06.940" v="1" actId="700"/>
          <ac:spMkLst>
            <pc:docMk/>
            <pc:sldMk cId="3340977970" sldId="256"/>
            <ac:spMk id="3" creationId="{09DE879D-EBBD-6648-7D16-457444300910}"/>
          </ac:spMkLst>
        </pc:spChg>
        <pc:spChg chg="add mod ord">
          <ac:chgData name="Ivana Kolářová" userId="c18ac647-3d94-4e03-ab00-c9358b4a4299" providerId="ADAL" clId="{51F4A4F4-DE02-415A-A427-5EBBFE8D0ECE}" dt="2024-01-29T15:01:55.909" v="20" actId="207"/>
          <ac:spMkLst>
            <pc:docMk/>
            <pc:sldMk cId="3340977970" sldId="256"/>
            <ac:spMk id="4" creationId="{0E47F9EE-B684-0305-76F6-491C77043088}"/>
          </ac:spMkLst>
        </pc:spChg>
        <pc:spChg chg="add mod ord">
          <ac:chgData name="Ivana Kolářová" userId="c18ac647-3d94-4e03-ab00-c9358b4a4299" providerId="ADAL" clId="{51F4A4F4-DE02-415A-A427-5EBBFE8D0ECE}" dt="2024-01-29T15:01:40.502" v="19" actId="207"/>
          <ac:spMkLst>
            <pc:docMk/>
            <pc:sldMk cId="3340977970" sldId="256"/>
            <ac:spMk id="5" creationId="{F941F87D-3AB2-2BD6-3F19-D63B0BEEE502}"/>
          </ac:spMkLst>
        </pc:spChg>
      </pc:sldChg>
      <pc:sldChg chg="addSp delSp modSp new mod">
        <pc:chgData name="Ivana Kolářová" userId="c18ac647-3d94-4e03-ab00-c9358b4a4299" providerId="ADAL" clId="{51F4A4F4-DE02-415A-A427-5EBBFE8D0ECE}" dt="2024-01-29T15:10:40.171" v="87" actId="207"/>
        <pc:sldMkLst>
          <pc:docMk/>
          <pc:sldMk cId="2433917274" sldId="257"/>
        </pc:sldMkLst>
        <pc:spChg chg="mod">
          <ac:chgData name="Ivana Kolářová" userId="c18ac647-3d94-4e03-ab00-c9358b4a4299" providerId="ADAL" clId="{51F4A4F4-DE02-415A-A427-5EBBFE8D0ECE}" dt="2024-01-29T15:10:40.171" v="87" actId="207"/>
          <ac:spMkLst>
            <pc:docMk/>
            <pc:sldMk cId="2433917274" sldId="257"/>
            <ac:spMk id="2" creationId="{1C0BC9D1-3C53-7F1A-11C2-A35CD331966F}"/>
          </ac:spMkLst>
        </pc:spChg>
        <pc:spChg chg="del mod">
          <ac:chgData name="Ivana Kolářová" userId="c18ac647-3d94-4e03-ab00-c9358b4a4299" providerId="ADAL" clId="{51F4A4F4-DE02-415A-A427-5EBBFE8D0ECE}" dt="2024-01-29T15:03:15.680" v="29"/>
          <ac:spMkLst>
            <pc:docMk/>
            <pc:sldMk cId="2433917274" sldId="257"/>
            <ac:spMk id="3" creationId="{FB1B2E5C-6561-98D0-40EF-2F6775FA4BD1}"/>
          </ac:spMkLst>
        </pc:spChg>
        <pc:graphicFrameChg chg="add mod modGraphic">
          <ac:chgData name="Ivana Kolářová" userId="c18ac647-3d94-4e03-ab00-c9358b4a4299" providerId="ADAL" clId="{51F4A4F4-DE02-415A-A427-5EBBFE8D0ECE}" dt="2024-01-29T15:08:53.061" v="78" actId="207"/>
          <ac:graphicFrameMkLst>
            <pc:docMk/>
            <pc:sldMk cId="2433917274" sldId="257"/>
            <ac:graphicFrameMk id="4" creationId="{B246991C-3BE9-343F-EF08-B38944477C3C}"/>
          </ac:graphicFrameMkLst>
        </pc:graphicFrameChg>
      </pc:sldChg>
      <pc:sldChg chg="modSp add mod">
        <pc:chgData name="Ivana Kolářová" userId="c18ac647-3d94-4e03-ab00-c9358b4a4299" providerId="ADAL" clId="{51F4A4F4-DE02-415A-A427-5EBBFE8D0ECE}" dt="2024-01-29T15:10:33.769" v="86" actId="207"/>
        <pc:sldMkLst>
          <pc:docMk/>
          <pc:sldMk cId="1387340526" sldId="258"/>
        </pc:sldMkLst>
        <pc:spChg chg="mod">
          <ac:chgData name="Ivana Kolářová" userId="c18ac647-3d94-4e03-ab00-c9358b4a4299" providerId="ADAL" clId="{51F4A4F4-DE02-415A-A427-5EBBFE8D0ECE}" dt="2024-01-29T15:10:33.769" v="86" actId="207"/>
          <ac:spMkLst>
            <pc:docMk/>
            <pc:sldMk cId="1387340526" sldId="258"/>
            <ac:spMk id="2" creationId="{1C0BC9D1-3C53-7F1A-11C2-A35CD331966F}"/>
          </ac:spMkLst>
        </pc:spChg>
        <pc:spChg chg="mod">
          <ac:chgData name="Ivana Kolářová" userId="c18ac647-3d94-4e03-ab00-c9358b4a4299" providerId="ADAL" clId="{51F4A4F4-DE02-415A-A427-5EBBFE8D0ECE}" dt="2024-01-29T15:10:24.879" v="85" actId="207"/>
          <ac:spMkLst>
            <pc:docMk/>
            <pc:sldMk cId="1387340526" sldId="258"/>
            <ac:spMk id="3" creationId="{FB1B2E5C-6561-98D0-40EF-2F6775FA4BD1}"/>
          </ac:spMkLst>
        </pc:spChg>
      </pc:sldChg>
    </pc:docChg>
  </pc:docChgLst>
  <pc:docChgLst>
    <pc:chgData name="Ivana Kolářová" userId="c18ac647-3d94-4e03-ab00-c9358b4a4299" providerId="ADAL" clId="{1CF4E9C3-9DAA-4328-9B12-93791681BBF1}"/>
    <pc:docChg chg="custSel modSld">
      <pc:chgData name="Ivana Kolářová" userId="c18ac647-3d94-4e03-ab00-c9358b4a4299" providerId="ADAL" clId="{1CF4E9C3-9DAA-4328-9B12-93791681BBF1}" dt="2024-01-30T15:41:31.634" v="17" actId="207"/>
      <pc:docMkLst>
        <pc:docMk/>
      </pc:docMkLst>
      <pc:sldChg chg="modSp mod">
        <pc:chgData name="Ivana Kolářová" userId="c18ac647-3d94-4e03-ab00-c9358b4a4299" providerId="ADAL" clId="{1CF4E9C3-9DAA-4328-9B12-93791681BBF1}" dt="2024-01-30T15:41:31.634" v="17" actId="207"/>
        <pc:sldMkLst>
          <pc:docMk/>
          <pc:sldMk cId="888857052" sldId="260"/>
        </pc:sldMkLst>
        <pc:spChg chg="mod">
          <ac:chgData name="Ivana Kolářová" userId="c18ac647-3d94-4e03-ab00-c9358b4a4299" providerId="ADAL" clId="{1CF4E9C3-9DAA-4328-9B12-93791681BBF1}" dt="2024-01-30T15:40:11.411" v="7" actId="207"/>
          <ac:spMkLst>
            <pc:docMk/>
            <pc:sldMk cId="888857052" sldId="260"/>
            <ac:spMk id="2" creationId="{4FF13195-1C97-4620-B4FF-BDBADD715DB1}"/>
          </ac:spMkLst>
        </pc:spChg>
        <pc:spChg chg="mod">
          <ac:chgData name="Ivana Kolářová" userId="c18ac647-3d94-4e03-ab00-c9358b4a4299" providerId="ADAL" clId="{1CF4E9C3-9DAA-4328-9B12-93791681BBF1}" dt="2024-01-30T15:41:31.634" v="17" actId="207"/>
          <ac:spMkLst>
            <pc:docMk/>
            <pc:sldMk cId="888857052" sldId="260"/>
            <ac:spMk id="3" creationId="{E05D06BD-4AE7-4C1F-913D-14B812E707A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5A6F720-CB60-21EE-26EC-B61FA5917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3D5EC73B-62C4-35A8-CF39-EF06992051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85053AB-82D6-549D-CE84-CAE232F6D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E5CF-B337-4861-A59F-77381500CB5F}" type="datetimeFigureOut">
              <a:rPr lang="cs-CZ" smtClean="0"/>
              <a:t>11.8.2024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76DFD4F-F7BD-6461-1ED0-D4D343285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70BC2AA-367F-AD03-AA71-BEE3D247B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0559-878F-4C55-8373-8DAA41BDE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783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8DABE63-1651-0DC0-0D27-37F932888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272487C6-3278-4280-673F-9FC90D40B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B9E1AB9-46B2-C2F9-23E1-EBED7F776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E5CF-B337-4861-A59F-77381500CB5F}" type="datetimeFigureOut">
              <a:rPr lang="cs-CZ" smtClean="0"/>
              <a:t>11.8.2024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2FF3852-AF19-C92A-3E40-711246E5B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81A1FFC-08E7-A7BC-DAB4-3F6AFD92C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0559-878F-4C55-8373-8DAA41BDE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686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6E50E46E-8943-20F8-D4B5-AEE0B3C928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DFB5A93C-813B-E97E-FE8F-10FDD7EE7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7074A16-B60F-DA9A-4751-24EAF7A83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E5CF-B337-4861-A59F-77381500CB5F}" type="datetimeFigureOut">
              <a:rPr lang="cs-CZ" smtClean="0"/>
              <a:t>11.8.2024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DF63135-25F5-606D-198E-C4414B2D1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E08D0C2-6FF8-6B01-8385-8C84C70C4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0559-878F-4C55-8373-8DAA41BDE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350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B84280F-24A5-CC3C-527B-9B32FE8FB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E5716E0-747E-C6EC-B612-C623E9944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4B2CC47-8630-86FD-1BBF-C038B8EFF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E5CF-B337-4861-A59F-77381500CB5F}" type="datetimeFigureOut">
              <a:rPr lang="cs-CZ" smtClean="0"/>
              <a:t>11.8.2024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2682D77-BDC5-E635-6CE9-C099876B9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656F810-1804-8923-FA22-10BFB52EE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0559-878F-4C55-8373-8DAA41BDE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9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9423460-A462-7E9F-62F3-C2806283B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C8AA4BA6-7DBF-6BB5-07B5-247385935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F6908D8-2324-5D75-C010-0FF65BADC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E5CF-B337-4861-A59F-77381500CB5F}" type="datetimeFigureOut">
              <a:rPr lang="cs-CZ" smtClean="0"/>
              <a:t>11.8.2024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2B90995-E816-F493-7BEF-D5039A1C0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7001510-CF50-303A-A88A-586BE4934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0559-878F-4C55-8373-8DAA41BDE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18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B825544-5DC7-E4FC-8109-B2A9451CF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4E5BB69-AA21-CA60-B6C6-2C429E2E42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B3BBC3A6-3AF4-ADEE-1F6F-95D2418FB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83AC6A0-0AA0-90B7-9398-E3399349F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E5CF-B337-4861-A59F-77381500CB5F}" type="datetimeFigureOut">
              <a:rPr lang="cs-CZ" smtClean="0"/>
              <a:t>11.8.2024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C9C81652-3468-A876-C3B1-8A1AC8ED7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F21AF27-E465-FCE7-895D-7530F5053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0559-878F-4C55-8373-8DAA41BDE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27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7F6EB2-0E0B-5187-7814-BC2E5ACA8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0E333A4-9ED2-2491-5BB6-07504398B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7A031A68-C7A6-57DD-C3A0-5EE6E9BA6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241718AE-6B7B-BB08-8D1E-42B0D19FC8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7AE328C4-70F8-2BA3-6C0C-856ED09860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2C60CA2B-5F66-6623-DF0B-20E5EE12E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E5CF-B337-4861-A59F-77381500CB5F}" type="datetimeFigureOut">
              <a:rPr lang="cs-CZ" smtClean="0"/>
              <a:t>11.8.2024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4D60469D-FF08-36A5-F701-B4C1F7548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0673954-9A3F-1E7C-4511-423F5DB79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0559-878F-4C55-8373-8DAA41BDE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51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0FF78F0-171B-EA09-15EF-3B0FC0F9D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1625C26D-69A1-D8F3-D846-88D00066E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E5CF-B337-4861-A59F-77381500CB5F}" type="datetimeFigureOut">
              <a:rPr lang="cs-CZ" smtClean="0"/>
              <a:t>11.8.2024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355CB176-4C5D-949A-7329-99BAF6949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3CE74367-3C64-C773-F63B-C6DB6514E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0559-878F-4C55-8373-8DAA41BDE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653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0E9391BF-A6AB-B56A-3FF1-344FFB6B3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E5CF-B337-4861-A59F-77381500CB5F}" type="datetimeFigureOut">
              <a:rPr lang="cs-CZ" smtClean="0"/>
              <a:t>11.8.2024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A47E5AAD-93DF-7416-544F-32D2F3C78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78F1E1A7-3BD9-1E0A-00FD-0CF9D0B22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0559-878F-4C55-8373-8DAA41BDE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148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FA5DA10-32F1-98B1-086C-2DAD9E29C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2281AA8-24AB-715F-E2D6-B9821DC8A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F46FC447-B97F-5F94-8D64-E33D75096E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15CC9EE6-4241-AD0A-09F3-8894E9D0D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E5CF-B337-4861-A59F-77381500CB5F}" type="datetimeFigureOut">
              <a:rPr lang="cs-CZ" smtClean="0"/>
              <a:t>11.8.2024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5FA3B38-DA21-97E0-CC1F-3EDE8C863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6D6089F0-8A31-10F1-3A1D-71DCA212C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0559-878F-4C55-8373-8DAA41BDE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556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A5E92AF-EB5B-313C-E795-FF271E895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D42432C7-6EE7-8068-55C6-039076CA66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6EA04239-21B6-6080-6AE5-6C30F12AC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2997F95-6651-6013-86B8-DE48CB8E6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E5CF-B337-4861-A59F-77381500CB5F}" type="datetimeFigureOut">
              <a:rPr lang="cs-CZ" smtClean="0"/>
              <a:t>11.8.2024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A13CDD1D-9267-D7C8-E2D6-CEF7DD20D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D4693A2-F95C-AF50-4DFB-B917409FE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0559-878F-4C55-8373-8DAA41BDE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07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237E50F8-5156-4AEB-DD9F-DCC0F430F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42A7C94C-3995-40E1-A647-BA0A8AC9C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B1968B3-0539-894C-9F2A-3E5BDA8EF5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2EE5CF-B337-4861-A59F-77381500CB5F}" type="datetimeFigureOut">
              <a:rPr lang="cs-CZ" smtClean="0"/>
              <a:t>11.8.2024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C8CE28A-FEEC-8134-4984-4C6D23891D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C8F7B97-D0CB-A94A-C0D6-259E4ACC99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C90559-878F-4C55-8373-8DAA41BDE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209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0E47F9EE-B684-0305-76F6-491C77043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1.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F941F87D-3AB2-2BD6-3F19-D63B0BEEE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Určitě vám to zjistím do zítřka,“ </a:t>
            </a:r>
            <a:r>
              <a:rPr lang="cs-CZ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UJISTILA/UJIŠŤOVALA/PŘESVĚDČOVALA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nás referentka.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„Lék objednáme, do zítřka tady bude,“ </a:t>
            </a:r>
            <a:r>
              <a:rPr lang="cs-CZ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SLÍBILA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NABÍDLA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nám pracovnice lékárny.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„Tak se můžeme sejít po 15. hodině,“ </a:t>
            </a:r>
            <a:r>
              <a:rPr lang="cs-CZ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NAVRHLA/NABÍDLA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jsem skupině studentek.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„A co abychom si dali kávu a v klidu to probrali?“ </a:t>
            </a:r>
            <a:r>
              <a:rPr lang="cs-CZ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NAVRHL/NABÍDL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vedoucí.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„Že tu trasu za čtyři hodiny nezvládneš?“ chtěl se s ním </a:t>
            </a:r>
            <a:r>
              <a:rPr lang="cs-CZ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VSADIT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kamarád.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0977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FF13195-1C97-4620-B4FF-BDBADD715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9213"/>
          </a:xfrm>
        </p:spPr>
        <p:txBody>
          <a:bodyPr/>
          <a:lstStyle/>
          <a:p>
            <a:r>
              <a:rPr lang="cs-CZ" dirty="0"/>
              <a:t>6.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05D06BD-4AE7-4C1F-913D-14B812E70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4338"/>
            <a:ext cx="10515600" cy="493262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„Ať tam nespadneš,“ 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VAROVALA/UPOZORNILA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chlapce učitelka.</a:t>
            </a:r>
          </a:p>
          <a:p>
            <a:pPr>
              <a:lnSpc>
                <a:spcPct val="110000"/>
              </a:lnSpc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„Jenom tu vázu nerozbijte!“ 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VAROVALA/UPOZORNILA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 matka.</a:t>
            </a:r>
          </a:p>
          <a:p>
            <a:pPr>
              <a:lnSpc>
                <a:spcPct val="110000"/>
              </a:lnSpc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„Že si zlomíš nohu!“ 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VAROVALA/UPOZORNILA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mě sestra.</a:t>
            </a:r>
          </a:p>
          <a:p>
            <a:pPr>
              <a:lnSpc>
                <a:spcPct val="110000"/>
              </a:lnSpc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„Pozor, vysoké napětí!“ zněla 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VÝSTRAHA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 všechny.</a:t>
            </a:r>
          </a:p>
          <a:p>
            <a:pPr>
              <a:lnSpc>
                <a:spcPct val="110000"/>
              </a:lnSpc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„Že to řeknu našim!“ 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HROZIL/VYHROŽOVAL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Jirka Honzovi.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2662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048000" y="2828836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SHRNUTÍ: </a:t>
            </a:r>
            <a:endParaRPr lang="cs-CZ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Jde </a:t>
            </a:r>
            <a:r>
              <a:rPr lang="cs-CZ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výpovědi s 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KF </a:t>
            </a:r>
            <a:r>
              <a:rPr lang="cs-CZ" sz="28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VAROVÁNÍ </a:t>
            </a:r>
            <a:r>
              <a:rPr lang="cs-CZ" sz="28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UPOZORNĚNÍ, VÝSTRAHA, VÝHRŮŽKA</a:t>
            </a:r>
            <a:endParaRPr lang="cs-CZ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883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515649" y="2267211"/>
            <a:ext cx="78788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SHRNUTÍ: </a:t>
            </a:r>
            <a:endParaRPr lang="cs-CZ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Jde </a:t>
            </a:r>
            <a:r>
              <a:rPr lang="cs-CZ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výpovědi s 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KF KOMISIVNÍ</a:t>
            </a:r>
            <a:r>
              <a:rPr lang="cs-CZ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SLIB, UJIŠTĚNÍ, NÁVRH, NABÍDKA, SÁZKA</a:t>
            </a:r>
          </a:p>
        </p:txBody>
      </p:sp>
    </p:spTree>
    <p:extLst>
      <p:ext uri="{BB962C8B-B14F-4D97-AF65-F5344CB8AC3E}">
        <p14:creationId xmlns:p14="http://schemas.microsoft.com/office/powerpoint/2010/main" val="16511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C0BC9D1-3C53-7F1A-11C2-A35CD3319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3.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B1B2E5C-6561-98D0-40EF-2F6775FA4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„To není dobré řešení,“ </a:t>
            </a:r>
            <a:r>
              <a:rPr lang="cs-CZ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NAMÍTL/ODMÍTL/NESOUHLASIL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náš kolega.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„Vždyť já o tom vůbec nic nevím,“ </a:t>
            </a:r>
            <a:r>
              <a:rPr lang="cs-CZ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NAMÍTLA/NESOUHLASILA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Jana.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„Tak dobře, zkusíme to,“ </a:t>
            </a:r>
            <a:r>
              <a:rPr lang="cs-CZ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SOUHLASIL/SVOLIL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otec.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„Přece jsme ho všichni poznali,“ </a:t>
            </a:r>
            <a:r>
              <a:rPr lang="cs-CZ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NAMÍTLI/NAMÍTALI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jsme.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7340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048000" y="2828836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SHRNUTÍ: </a:t>
            </a:r>
            <a:endParaRPr lang="cs-CZ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Jde </a:t>
            </a:r>
            <a:r>
              <a:rPr lang="cs-CZ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výpovědi s 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KF PERMISIVNÍ a KONCESIVNÍ</a:t>
            </a:r>
            <a:r>
              <a:rPr lang="cs-CZ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SOUHLAS (včetně váhavého souhlasu), NESOUHLAS, NÁMITKA, ODMÍTNUTÍ, DOVOLENÍ</a:t>
            </a:r>
          </a:p>
        </p:txBody>
      </p:sp>
    </p:spTree>
    <p:extLst>
      <p:ext uri="{BB962C8B-B14F-4D97-AF65-F5344CB8AC3E}">
        <p14:creationId xmlns:p14="http://schemas.microsoft.com/office/powerpoint/2010/main" val="667572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C0BC9D1-3C53-7F1A-11C2-A35CD3319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1605"/>
            <a:ext cx="10515600" cy="950613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2.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xmlns="" id="{B246991C-3BE9-343F-EF08-B38944477C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5421111"/>
              </p:ext>
            </p:extLst>
          </p:nvPr>
        </p:nvGraphicFramePr>
        <p:xfrm>
          <a:off x="1530037" y="746911"/>
          <a:ext cx="8324478" cy="647977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162239">
                  <a:extLst>
                    <a:ext uri="{9D8B030D-6E8A-4147-A177-3AD203B41FA5}">
                      <a16:colId xmlns:a16="http://schemas.microsoft.com/office/drawing/2014/main" xmlns="" val="1077079092"/>
                    </a:ext>
                  </a:extLst>
                </a:gridCol>
                <a:gridCol w="4162239">
                  <a:extLst>
                    <a:ext uri="{9D8B030D-6E8A-4147-A177-3AD203B41FA5}">
                      <a16:colId xmlns:a16="http://schemas.microsoft.com/office/drawing/2014/main" xmlns="" val="2799088416"/>
                    </a:ext>
                  </a:extLst>
                </a:gridCol>
              </a:tblGrid>
              <a:tr h="82953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Jak se jmenuje ten rybník? </a:t>
                      </a:r>
                      <a:r>
                        <a:rPr lang="cs-CZ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Jak se ten rybník jenom jmenuje? </a:t>
                      </a:r>
                      <a:r>
                        <a:rPr lang="cs-CZ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58203340"/>
                  </a:ext>
                </a:extLst>
              </a:tr>
              <a:tr h="82953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Není už na přihlášení pozdě? </a:t>
                      </a:r>
                      <a:r>
                        <a:rPr lang="cs-CZ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OZ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 není už na přihlášení pozdě? </a:t>
                      </a:r>
                      <a:r>
                        <a:rPr lang="cs-CZ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97885870"/>
                  </a:ext>
                </a:extLst>
              </a:tr>
              <a:tr h="3874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bude v tom hotelu klid? </a:t>
                      </a:r>
                      <a:r>
                        <a:rPr lang="cs-CZ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OZ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Tak bude tady konečně klid? </a:t>
                      </a:r>
                      <a:r>
                        <a:rPr lang="cs-CZ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OŘ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76598032"/>
                  </a:ext>
                </a:extLst>
              </a:tr>
              <a:tr h="82953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Kdo už ten film viděl? </a:t>
                      </a:r>
                      <a:r>
                        <a:rPr lang="cs-CZ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Kdo kdy viděl takovou nespravedlnost? </a:t>
                      </a:r>
                      <a:r>
                        <a:rPr lang="cs-CZ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OŘ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79798339"/>
                  </a:ext>
                </a:extLst>
              </a:tr>
              <a:tr h="3874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Byli jste už včera? </a:t>
                      </a:r>
                      <a:r>
                        <a:rPr lang="cs-CZ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OZ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 už jste tady? </a:t>
                      </a:r>
                      <a:r>
                        <a:rPr lang="cs-CZ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57151329"/>
                  </a:ext>
                </a:extLst>
              </a:tr>
              <a:tr h="3874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Kam teď jdeme? </a:t>
                      </a:r>
                      <a:r>
                        <a:rPr lang="cs-CZ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 kam to teď jdeme? </a:t>
                      </a:r>
                      <a:r>
                        <a:rPr lang="cs-CZ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23425395"/>
                  </a:ext>
                </a:extLst>
              </a:tr>
              <a:tr h="23649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TOMTO SLOUPCI JSOU PRAVÉ OTÁZKY, TJ. TAKOVÉ, NA KTERÉ OČEKÁVÁME ODPOVĚĎ: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otázky zjišťovací – </a:t>
                      </a:r>
                      <a:r>
                        <a:rPr lang="cs-CZ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OZ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otázky doplňovací – </a:t>
                      </a:r>
                      <a:r>
                        <a:rPr lang="cs-CZ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TOMTO SLOUPCI JSOU NEPRAVÉ OTÁZKY, TJ. TAKOVÉ, NA KTERÉ NEOČEKÁVÁME ODPOVĚĎ: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otázky řečnické – </a:t>
                      </a:r>
                      <a:r>
                        <a:rPr lang="cs-CZ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OŘ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otázky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rozvažovací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cs-CZ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otázky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podivové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cs-CZ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1747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3917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8C8150F-809D-4DC7-BE2D-20D323056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125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4.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9198422-EDE0-403A-B55B-3FBB14AFE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376"/>
            <a:ext cx="10515600" cy="513058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Sedni!“ 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NAŘÍDIL/PORUČIL/ROZKÁZAL/PŘIKÁZAL/ZAVELEL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cvičitel psovi.</a:t>
            </a:r>
          </a:p>
          <a:p>
            <a:pPr>
              <a:lnSpc>
                <a:spcPct val="100000"/>
              </a:lnSpc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„Ráno přijďte k odběru krve nalačno,“ 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VYZVAL/POŽÁDAL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lékař pacienta.</a:t>
            </a:r>
          </a:p>
          <a:p>
            <a:pPr>
              <a:lnSpc>
                <a:spcPct val="100000"/>
              </a:lnSpc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„Během cesty nikdo nebude kouřit,“ 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NAŘÍDIL/PORUČIL/ROZKÁZAL/PŘIKÁZAL/ZAKÁZAL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všem striktně instruktor.</a:t>
            </a:r>
          </a:p>
          <a:p>
            <a:pPr>
              <a:lnSpc>
                <a:spcPct val="100000"/>
              </a:lnSpc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„Okna raději neotvírejte,“ 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PŘIKÁZAL/RADIL/DOPORUČIL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nám učitel.</a:t>
            </a:r>
          </a:p>
          <a:p>
            <a:pPr>
              <a:lnSpc>
                <a:spcPct val="100000"/>
              </a:lnSpc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„Všichni vpřed,“ </a:t>
            </a:r>
            <a:r>
              <a:rPr lang="cs-CZ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ZAVELEL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trenér.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5061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048000" y="2828836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SHRNUTÍ: </a:t>
            </a:r>
            <a:endParaRPr lang="cs-CZ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Jde o výpovědi s 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KF </a:t>
            </a: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VÝZVOVOU </a:t>
            </a:r>
            <a:r>
              <a:rPr lang="cs-C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ROZKAZ/PŘÍKAZ, ZÁKAZ, ŽÁDOST, POVEL</a:t>
            </a:r>
          </a:p>
        </p:txBody>
      </p:sp>
    </p:spTree>
    <p:extLst>
      <p:ext uri="{BB962C8B-B14F-4D97-AF65-F5344CB8AC3E}">
        <p14:creationId xmlns:p14="http://schemas.microsoft.com/office/powerpoint/2010/main" val="2247836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FF13195-1C97-4620-B4FF-BDBADD715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5.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05D06BD-4AE7-4C1F-913D-14B812E70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3699"/>
            <a:ext cx="10515600" cy="487326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„Raději dnes autem nejezděte,“ 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RADÍ/DOPORUČUJÍ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meteorologové.</a:t>
            </a:r>
          </a:p>
          <a:p>
            <a:pPr>
              <a:lnSpc>
                <a:spcPct val="100000"/>
              </a:lnSpc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„Otevřete prosím ty dveře,“ 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POŽÁDAL/VYZVAL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vyučující studenta.</a:t>
            </a:r>
          </a:p>
          <a:p>
            <a:pPr>
              <a:lnSpc>
                <a:spcPct val="100000"/>
              </a:lnSpc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„Napsala byste tu zprávu do zítřka?“ 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POŽÁDAL/POPROSIL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vedoucí sekretářku.</a:t>
            </a:r>
          </a:p>
          <a:p>
            <a:pPr>
              <a:lnSpc>
                <a:spcPct val="100000"/>
              </a:lnSpc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„Zkuste jít raději po modré značce,“ 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RADIL/DOPORUČIL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nám obyvatel vesnice.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8857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048000" y="2828836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SHRNUTÍ: </a:t>
            </a:r>
            <a:endParaRPr lang="cs-CZ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Jde </a:t>
            </a:r>
            <a:r>
              <a:rPr lang="cs-CZ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výpovědi s 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KF </a:t>
            </a: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VÝZVOVOU </a:t>
            </a:r>
            <a:r>
              <a:rPr lang="cs-C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ŽÁDOST, PROSBA, RADA, DOPORUČENÍ</a:t>
            </a:r>
            <a:endParaRPr lang="cs-CZ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0565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369</Words>
  <Application>Microsoft Office PowerPoint</Application>
  <PresentationFormat>Vlastní</PresentationFormat>
  <Paragraphs>61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Office</vt:lpstr>
      <vt:lpstr>1.</vt:lpstr>
      <vt:lpstr>Prezentace aplikace PowerPoint</vt:lpstr>
      <vt:lpstr>3.</vt:lpstr>
      <vt:lpstr>Prezentace aplikace PowerPoint</vt:lpstr>
      <vt:lpstr>2.</vt:lpstr>
      <vt:lpstr>4.</vt:lpstr>
      <vt:lpstr>Prezentace aplikace PowerPoint</vt:lpstr>
      <vt:lpstr>5.</vt:lpstr>
      <vt:lpstr>Prezentace aplikace PowerPoint</vt:lpstr>
      <vt:lpstr>6.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</dc:title>
  <dc:creator>Ivana Kolářová</dc:creator>
  <cp:lastModifiedBy>Kolarova</cp:lastModifiedBy>
  <cp:revision>8</cp:revision>
  <dcterms:created xsi:type="dcterms:W3CDTF">2024-01-29T14:58:55Z</dcterms:created>
  <dcterms:modified xsi:type="dcterms:W3CDTF">2024-08-11T15:03:56Z</dcterms:modified>
</cp:coreProperties>
</file>