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4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66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42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85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90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5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28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41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5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98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17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602D-4C9E-4458-8D64-E80A99880666}" type="datetimeFigureOut">
              <a:rPr lang="cs-CZ" smtClean="0"/>
              <a:t>27.09.2021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349A-AF4F-4692-9720-41EB665AB8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9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HISTORICKÉ ČASOPISY</a:t>
            </a:r>
            <a:br>
              <a:rPr lang="cs-CZ" dirty="0" smtClean="0"/>
            </a:br>
            <a:r>
              <a:rPr lang="cs-CZ" dirty="0" smtClean="0"/>
              <a:t>výběr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Mgr. Jiří Mihola,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96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Nejvýznamnější</a:t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7" y="1031834"/>
            <a:ext cx="3805644" cy="582560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46" y="1154168"/>
            <a:ext cx="3788228" cy="5648802"/>
          </a:xfrm>
        </p:spPr>
      </p:pic>
    </p:spTree>
    <p:extLst>
      <p:ext uri="{BB962C8B-B14F-4D97-AF65-F5344CB8AC3E}">
        <p14:creationId xmlns:p14="http://schemas.microsoft.com/office/powerpoint/2010/main" val="142974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Aktuálně citačně nejcennější: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11" y="1498222"/>
            <a:ext cx="3673555" cy="5359778"/>
          </a:xfrm>
        </p:spPr>
      </p:pic>
    </p:spTree>
    <p:extLst>
      <p:ext uri="{BB962C8B-B14F-4D97-AF65-F5344CB8AC3E}">
        <p14:creationId xmlns:p14="http://schemas.microsoft.com/office/powerpoint/2010/main" val="351941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Univerzitní časopisy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6" y="1355226"/>
            <a:ext cx="3701096" cy="529812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44" y="1355226"/>
            <a:ext cx="3789990" cy="5270894"/>
          </a:xfrm>
        </p:spPr>
      </p:pic>
    </p:spTree>
    <p:extLst>
      <p:ext uri="{BB962C8B-B14F-4D97-AF65-F5344CB8AC3E}">
        <p14:creationId xmlns:p14="http://schemas.microsoft.com/office/powerpoint/2010/main" val="27026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1" y="687976"/>
            <a:ext cx="4250878" cy="579941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76" y="792480"/>
            <a:ext cx="4147389" cy="5844048"/>
          </a:xfrm>
        </p:spPr>
      </p:pic>
    </p:spTree>
    <p:extLst>
      <p:ext uri="{BB962C8B-B14F-4D97-AF65-F5344CB8AC3E}">
        <p14:creationId xmlns:p14="http://schemas.microsoft.com/office/powerpoint/2010/main" val="405958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" y="183429"/>
            <a:ext cx="4634048" cy="6422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19" y="183429"/>
            <a:ext cx="4998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9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76" y="492404"/>
            <a:ext cx="4455063" cy="63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108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Širokoúhlá obrazovka</PresentationFormat>
  <Paragraphs>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HISTORICKÉ ČASOPISY výběr</vt:lpstr>
      <vt:lpstr>Nejvýznamnější </vt:lpstr>
      <vt:lpstr>Aktuálně citačně nejcennější:</vt:lpstr>
      <vt:lpstr>Univerzitní časopisy</vt:lpstr>
      <vt:lpstr>Prezentace aplikace PowerPoint</vt:lpstr>
      <vt:lpstr>Prezentace aplikace PowerPoint</vt:lpstr>
      <vt:lpstr>Prezentace aplikace PowerPoint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HISTORICKÉ ČASOPISY výběr</dc:title>
  <dc:creator>Jiří Mihola</dc:creator>
  <cp:lastModifiedBy>Jiří Mihola</cp:lastModifiedBy>
  <cp:revision>2</cp:revision>
  <dcterms:created xsi:type="dcterms:W3CDTF">2021-09-26T23:16:43Z</dcterms:created>
  <dcterms:modified xsi:type="dcterms:W3CDTF">2021-09-26T23:26:58Z</dcterms:modified>
</cp:coreProperties>
</file>