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85" r:id="rId5"/>
    <p:sldId id="258" r:id="rId6"/>
    <p:sldId id="259" r:id="rId7"/>
    <p:sldId id="260" r:id="rId8"/>
    <p:sldId id="282" r:id="rId9"/>
    <p:sldId id="283" r:id="rId10"/>
    <p:sldId id="284" r:id="rId11"/>
    <p:sldId id="264" r:id="rId12"/>
    <p:sldId id="270" r:id="rId13"/>
    <p:sldId id="265" r:id="rId14"/>
    <p:sldId id="262" r:id="rId15"/>
    <p:sldId id="263" r:id="rId16"/>
    <p:sldId id="266" r:id="rId17"/>
    <p:sldId id="267" r:id="rId18"/>
    <p:sldId id="268" r:id="rId19"/>
    <p:sldId id="269" r:id="rId20"/>
    <p:sldId id="279" r:id="rId21"/>
    <p:sldId id="271" r:id="rId22"/>
    <p:sldId id="281" r:id="rId23"/>
    <p:sldId id="272" r:id="rId24"/>
    <p:sldId id="273" r:id="rId25"/>
    <p:sldId id="276" r:id="rId26"/>
    <p:sldId id="277" r:id="rId27"/>
    <p:sldId id="274" r:id="rId28"/>
    <p:sldId id="275" r:id="rId29"/>
    <p:sldId id="278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26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70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19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02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55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50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29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9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33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73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54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68AAF-BD2E-4198-8E2A-D0EDB133D8DB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0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KATEDRA HISTORIE </a:t>
            </a:r>
            <a:br>
              <a:rPr lang="cs-CZ" b="1" dirty="0"/>
            </a:br>
            <a:r>
              <a:rPr lang="cs-CZ" sz="2400" b="1" dirty="0"/>
              <a:t>Pedagogické fakulty Masarykovy univerzity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sz="4000" dirty="0"/>
              <a:t>SE PŘEDSTAVUJE</a:t>
            </a:r>
          </a:p>
          <a:p>
            <a:r>
              <a:rPr lang="cs-CZ" sz="4000" dirty="0"/>
              <a:t>A ZVE VÁS KE STUDIU</a:t>
            </a:r>
          </a:p>
        </p:txBody>
      </p:sp>
    </p:spTree>
    <p:extLst>
      <p:ext uri="{BB962C8B-B14F-4D97-AF65-F5344CB8AC3E}">
        <p14:creationId xmlns:p14="http://schemas.microsoft.com/office/powerpoint/2010/main" val="4259968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7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Zámek </a:t>
            </a:r>
            <a:r>
              <a:rPr lang="cs-CZ" dirty="0" err="1"/>
              <a:t>Moritzburg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45" y="1175656"/>
            <a:ext cx="9614263" cy="5408023"/>
          </a:xfrm>
        </p:spPr>
      </p:pic>
    </p:spTree>
    <p:extLst>
      <p:ext uri="{BB962C8B-B14F-4D97-AF65-F5344CB8AC3E}">
        <p14:creationId xmlns:p14="http://schemas.microsoft.com/office/powerpoint/2010/main" val="3587549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35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STRAHOV - KNIHOVNA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70" y="1619544"/>
            <a:ext cx="9312810" cy="5238456"/>
          </a:xfrm>
        </p:spPr>
      </p:pic>
    </p:spTree>
    <p:extLst>
      <p:ext uri="{BB962C8B-B14F-4D97-AF65-F5344CB8AC3E}">
        <p14:creationId xmlns:p14="http://schemas.microsoft.com/office/powerpoint/2010/main" val="2564348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Možnost archeologické praxe – Hradiště u Znojma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292384"/>
            <a:ext cx="9457509" cy="5319849"/>
          </a:xfrm>
        </p:spPr>
      </p:pic>
    </p:spTree>
    <p:extLst>
      <p:ext uri="{BB962C8B-B14F-4D97-AF65-F5344CB8AC3E}">
        <p14:creationId xmlns:p14="http://schemas.microsoft.com/office/powerpoint/2010/main" val="172737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5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u="sng" dirty="0"/>
              <a:t>ÚSPĚŠNÍ STUDENTI</a:t>
            </a:r>
            <a:r>
              <a:rPr lang="cs-CZ" sz="3200" dirty="0"/>
              <a:t>: 2019 </a:t>
            </a:r>
            <a:r>
              <a:rPr lang="cs-CZ" sz="3200" b="1" dirty="0"/>
              <a:t>Jan Kopecký </a:t>
            </a:r>
            <a:r>
              <a:rPr lang="cs-CZ" sz="3200" dirty="0"/>
              <a:t>vítěz SVOČ, další úspěch </a:t>
            </a:r>
            <a:r>
              <a:rPr lang="cs-CZ" sz="3200" b="1" dirty="0"/>
              <a:t>Tomáš Maleček</a:t>
            </a:r>
            <a:r>
              <a:rPr lang="cs-CZ" sz="3200" dirty="0"/>
              <a:t>, oba držiteli Ceny Edvarda Beneše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035" y="2848390"/>
            <a:ext cx="4814617" cy="270822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6" y="1690688"/>
            <a:ext cx="8508274" cy="478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71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err="1"/>
              <a:t>Miniexkurze</a:t>
            </a:r>
            <a:r>
              <a:rPr lang="cs-CZ" sz="3200" b="1" dirty="0"/>
              <a:t> v rámci předmětů: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49" y="1400153"/>
            <a:ext cx="9462870" cy="5322864"/>
          </a:xfrm>
        </p:spPr>
      </p:pic>
    </p:spTree>
    <p:extLst>
      <p:ext uri="{BB962C8B-B14F-4D97-AF65-F5344CB8AC3E}">
        <p14:creationId xmlns:p14="http://schemas.microsoft.com/office/powerpoint/2010/main" val="2201908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6" y="235131"/>
            <a:ext cx="11773989" cy="66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/>
              <a:t>Exkluzivní hosté katedry: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8435" y="2491439"/>
            <a:ext cx="5193486" cy="292133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9630" y="2162038"/>
            <a:ext cx="6858000" cy="3857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29" y="1752282"/>
            <a:ext cx="5828937" cy="32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3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Budovy Pedagogické fakulty – Brno, Poříčí 7,9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75" y="1402080"/>
            <a:ext cx="9401831" cy="5288530"/>
          </a:xfrm>
        </p:spPr>
      </p:pic>
    </p:spTree>
    <p:extLst>
      <p:ext uri="{BB962C8B-B14F-4D97-AF65-F5344CB8AC3E}">
        <p14:creationId xmlns:p14="http://schemas.microsoft.com/office/powerpoint/2010/main" val="2901903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3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VELKÉ AKCE KATEDRY – 30 let SAMETOVÉ REVOLUCE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77" y="1612967"/>
            <a:ext cx="7664794" cy="431144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96" y="1968137"/>
            <a:ext cx="5612190" cy="31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6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Česko-polské dny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31" y="1390354"/>
            <a:ext cx="9232577" cy="5193325"/>
          </a:xfrm>
        </p:spPr>
      </p:pic>
    </p:spTree>
    <p:extLst>
      <p:ext uri="{BB962C8B-B14F-4D97-AF65-F5344CB8AC3E}">
        <p14:creationId xmlns:p14="http://schemas.microsoft.com/office/powerpoint/2010/main" val="2156169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SZZ – úspěšně a pouze ve zdravém stresu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59" y="1602377"/>
            <a:ext cx="8731793" cy="4911634"/>
          </a:xfrm>
        </p:spPr>
      </p:pic>
    </p:spTree>
    <p:extLst>
      <p:ext uri="{BB962C8B-B14F-4D97-AF65-F5344CB8AC3E}">
        <p14:creationId xmlns:p14="http://schemas.microsoft.com/office/powerpoint/2010/main" val="2334288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Zvládáme i </a:t>
            </a:r>
            <a:r>
              <a:rPr lang="cs-CZ" sz="3600" b="1" dirty="0" err="1"/>
              <a:t>COVIDovou</a:t>
            </a:r>
            <a:r>
              <a:rPr lang="cs-CZ" sz="3600" b="1" dirty="0"/>
              <a:t> krizi   </a:t>
            </a:r>
            <a:r>
              <a:rPr lang="cs-CZ" sz="3600" b="1" dirty="0">
                <a:sym typeface="Wingdings" panose="05000000000000000000" pitchFamily="2" charset="2"/>
              </a:rPr>
              <a:t>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0587" y="1690688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32" y="1968136"/>
            <a:ext cx="6308876" cy="35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69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Mnohé práce studentů jsou publikovány: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7" y="1780800"/>
            <a:ext cx="3017509" cy="47992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46" y="1509954"/>
            <a:ext cx="3772443" cy="53480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915" y="1509954"/>
            <a:ext cx="3985198" cy="558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76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Diplomové práce jsou na nejrůznější témata </a:t>
            </a:r>
            <a:r>
              <a:rPr lang="cs-CZ" sz="3600" b="1" dirty="0">
                <a:sym typeface="Wingdings" panose="05000000000000000000" pitchFamily="2" charset="2"/>
              </a:rPr>
              <a:t>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" y="1558834"/>
            <a:ext cx="10248022" cy="4963886"/>
          </a:xfrm>
        </p:spPr>
      </p:pic>
    </p:spTree>
    <p:extLst>
      <p:ext uri="{BB962C8B-B14F-4D97-AF65-F5344CB8AC3E}">
        <p14:creationId xmlns:p14="http://schemas.microsoft.com/office/powerpoint/2010/main" val="3037767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Uspěšní</a:t>
            </a:r>
            <a:r>
              <a:rPr lang="cs-CZ" b="1" dirty="0"/>
              <a:t> jsou i učitelé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5709" y="2546903"/>
            <a:ext cx="5659891" cy="31836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1898467"/>
            <a:ext cx="5063949" cy="46198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03" y="1898467"/>
            <a:ext cx="5952793" cy="33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76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Mimořádné akce – provádění na zámku Slavkov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076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4271" y="3074555"/>
            <a:ext cx="6447973" cy="362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30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TĚŠÍME SE NA VÁS </a:t>
            </a:r>
            <a:r>
              <a:rPr lang="cs-CZ" sz="8000" dirty="0">
                <a:sym typeface="Wingdings" panose="05000000000000000000" pitchFamily="2" charset="2"/>
              </a:rPr>
              <a:t></a:t>
            </a:r>
          </a:p>
          <a:p>
            <a:endParaRPr lang="cs-CZ" sz="8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1451560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ČLENOVÉ – VYUČUJÍCÍ KATEDRY HISTORIE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83" y="1358152"/>
            <a:ext cx="9441246" cy="5310701"/>
          </a:xfrm>
        </p:spPr>
      </p:pic>
    </p:spTree>
    <p:extLst>
      <p:ext uri="{BB962C8B-B14F-4D97-AF65-F5344CB8AC3E}">
        <p14:creationId xmlns:p14="http://schemas.microsoft.com/office/powerpoint/2010/main" val="772601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1C84D-5594-4908-A67F-659952B8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KATEDRA HISTORIE 2024</a:t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A010DB-F130-4D82-8E7A-4E2B2D4FBA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042018"/>
            <a:ext cx="7750021" cy="581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29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/>
              <a:t>STUDOVAT U NÁS MŮŽETE: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2811" y="1524000"/>
            <a:ext cx="11033760" cy="5416731"/>
          </a:xfrm>
        </p:spPr>
        <p:txBody>
          <a:bodyPr/>
          <a:lstStyle/>
          <a:p>
            <a:r>
              <a:rPr lang="cs-CZ" dirty="0"/>
              <a:t>Bc. – zde především kmenové předměty historie + exkurze aj.</a:t>
            </a:r>
          </a:p>
          <a:p>
            <a:r>
              <a:rPr lang="cs-CZ" dirty="0"/>
              <a:t>Mgr. –  oborová didaktika, volitelné předměty + exkurze</a:t>
            </a:r>
          </a:p>
          <a:p>
            <a:r>
              <a:rPr lang="cs-CZ" dirty="0"/>
              <a:t>Dějepis je v kombinaci s mnoha dalšími předměty – ČJ, AJ, NJ, Z, OV…</a:t>
            </a:r>
          </a:p>
          <a:p>
            <a:endParaRPr lang="cs-CZ" dirty="0"/>
          </a:p>
          <a:p>
            <a:r>
              <a:rPr lang="cs-CZ" dirty="0"/>
              <a:t>MOŽNOST KOMBINOVANÉ FORMY STUDIA – dálkově</a:t>
            </a:r>
          </a:p>
          <a:p>
            <a:endParaRPr lang="cs-CZ" dirty="0"/>
          </a:p>
          <a:p>
            <a:r>
              <a:rPr lang="cs-CZ" dirty="0">
                <a:solidFill>
                  <a:srgbClr val="3366FF"/>
                </a:solidFill>
              </a:rPr>
              <a:t>NOVĚ AKREDITOVÁNA TAKÉ MOŽNOST ROZŠIŘUJÍCÍHO STUDIA PRO STŘEDNÍ ŠKOLY</a:t>
            </a:r>
          </a:p>
          <a:p>
            <a:r>
              <a:rPr lang="cs-CZ" dirty="0">
                <a:solidFill>
                  <a:srgbClr val="3366FF"/>
                </a:solidFill>
              </a:rPr>
              <a:t>MOŽNOST VYKONÁNÍ RIGORÓZNÍ ZKOUŠKY A OBHAJOBY – PhDr.</a:t>
            </a:r>
          </a:p>
          <a:p>
            <a:r>
              <a:rPr lang="cs-CZ" dirty="0">
                <a:solidFill>
                  <a:srgbClr val="3366FF"/>
                </a:solidFill>
              </a:rPr>
              <a:t>MOŽNOST DOKTORSKÉHO STUDIA (Ph.D.)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71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Důraz na praktické poznávání:</a:t>
            </a:r>
            <a:br>
              <a:rPr lang="cs-CZ" sz="3600" b="1" dirty="0"/>
            </a:br>
            <a:r>
              <a:rPr lang="cs-CZ" sz="3600" b="1" dirty="0"/>
              <a:t>exkurze ČR a exkurze Praha s výjezdem do Drážďan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32" y="1567544"/>
            <a:ext cx="9118840" cy="5129348"/>
          </a:xfrm>
        </p:spPr>
      </p:pic>
    </p:spTree>
    <p:extLst>
      <p:ext uri="{BB962C8B-B14F-4D97-AF65-F5344CB8AC3E}">
        <p14:creationId xmlns:p14="http://schemas.microsoft.com/office/powerpoint/2010/main" val="2503938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36" y="1619249"/>
            <a:ext cx="7114903" cy="40021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8" y="87085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79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76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58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218</Words>
  <Application>Microsoft Office PowerPoint</Application>
  <PresentationFormat>Širokoúhlá obrazovka</PresentationFormat>
  <Paragraphs>33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KATEDRA HISTORIE  Pedagogické fakulty Masarykovy univerzity</vt:lpstr>
      <vt:lpstr>Budovy Pedagogické fakulty – Brno, Poříčí 7,9</vt:lpstr>
      <vt:lpstr>ČLENOVÉ – VYUČUJÍCÍ KATEDRY HISTORIE</vt:lpstr>
      <vt:lpstr>KATEDRA HISTORIE 2024 </vt:lpstr>
      <vt:lpstr>STUDOVAT U NÁS MŮŽETE:</vt:lpstr>
      <vt:lpstr>Důraz na praktické poznávání: exkurze ČR a exkurze Praha s výjezdem do Drážďan</vt:lpstr>
      <vt:lpstr>Prezentace aplikace PowerPoint</vt:lpstr>
      <vt:lpstr>Prezentace aplikace PowerPoint</vt:lpstr>
      <vt:lpstr>Prezentace aplikace PowerPoint</vt:lpstr>
      <vt:lpstr>Prezentace aplikace PowerPoint</vt:lpstr>
      <vt:lpstr>Zámek Moritzburg</vt:lpstr>
      <vt:lpstr>Prezentace aplikace PowerPoint</vt:lpstr>
      <vt:lpstr>STRAHOV - KNIHOVNA</vt:lpstr>
      <vt:lpstr>Možnost archeologické praxe – Hradiště u Znojma</vt:lpstr>
      <vt:lpstr>Prezentace aplikace PowerPoint</vt:lpstr>
      <vt:lpstr>ÚSPĚŠNÍ STUDENTI: 2019 Jan Kopecký vítěz SVOČ, další úspěch Tomáš Maleček, oba držiteli Ceny Edvarda Beneše</vt:lpstr>
      <vt:lpstr>Miniexkurze v rámci předmětů:</vt:lpstr>
      <vt:lpstr>Prezentace aplikace PowerPoint</vt:lpstr>
      <vt:lpstr>Exkluzivní hosté katedry:</vt:lpstr>
      <vt:lpstr>Prezentace aplikace PowerPoint</vt:lpstr>
      <vt:lpstr>VELKÉ AKCE KATEDRY – 30 let SAMETOVÉ REVOLUCE</vt:lpstr>
      <vt:lpstr>Česko-polské dny</vt:lpstr>
      <vt:lpstr>SZZ – úspěšně a pouze ve zdravém stresu </vt:lpstr>
      <vt:lpstr>Zvládáme i COVIDovou krizi   </vt:lpstr>
      <vt:lpstr>Mnohé práce studentů jsou publikovány:</vt:lpstr>
      <vt:lpstr>Diplomové práce jsou na nejrůznější témata </vt:lpstr>
      <vt:lpstr>Uspěšní jsou i učitelé </vt:lpstr>
      <vt:lpstr>Mimořádné akce – provádění na zámku Slavkov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KATEDRA HISTORIE  Pedagogické fakulty Masarykovy univerzity</dc:title>
  <dc:creator>Jiří Mihola</dc:creator>
  <cp:lastModifiedBy>Mihola, Jiří</cp:lastModifiedBy>
  <cp:revision>8</cp:revision>
  <dcterms:created xsi:type="dcterms:W3CDTF">2021-01-23T07:44:54Z</dcterms:created>
  <dcterms:modified xsi:type="dcterms:W3CDTF">2024-01-26T22:08:55Z</dcterms:modified>
</cp:coreProperties>
</file>