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90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5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3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1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6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6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25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88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06583-7FE4-4F76-B429-0762EF024CF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18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Nadání a jeho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996952"/>
            <a:ext cx="6584776" cy="302433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Heterogenní skupina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Zkušenosti, očekávání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Seminář, výuka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Ukončení předmětu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Absence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Různé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3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1. Nadání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Diagnostika nadání; latentní nadání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Intelektové nadání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Nadaní jedinci se specifickými vzdělávacími potřebami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Rozvoj nadaných žáků a studentů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Metody rozvoje nadání </a:t>
            </a:r>
            <a:endParaRPr lang="cs-CZ" dirty="0" smtClean="0"/>
          </a:p>
          <a:p>
            <a:r>
              <a:rPr lang="cs-CZ" dirty="0" smtClean="0"/>
              <a:t>7</a:t>
            </a:r>
            <a:r>
              <a:rPr lang="cs-CZ" dirty="0"/>
              <a:t>. Výuka nadaných a řešení jejich vzdělávacích problémů </a:t>
            </a:r>
            <a:endParaRPr lang="cs-CZ" dirty="0" smtClean="0"/>
          </a:p>
          <a:p>
            <a:r>
              <a:rPr lang="cs-CZ" dirty="0" smtClean="0"/>
              <a:t>8</a:t>
            </a:r>
            <a:r>
              <a:rPr lang="cs-CZ" dirty="0"/>
              <a:t>. Zákonné normy pro vzděláváni nadaných </a:t>
            </a:r>
            <a:endParaRPr lang="cs-CZ" dirty="0" smtClean="0"/>
          </a:p>
          <a:p>
            <a:r>
              <a:rPr lang="cs-CZ" dirty="0" smtClean="0"/>
              <a:t>9</a:t>
            </a:r>
            <a:r>
              <a:rPr lang="cs-CZ" dirty="0"/>
              <a:t>. Spolupráce učitele s rodinou nadaných </a:t>
            </a:r>
            <a:endParaRPr lang="cs-CZ" dirty="0" smtClean="0"/>
          </a:p>
          <a:p>
            <a:r>
              <a:rPr lang="cs-CZ" dirty="0" smtClean="0"/>
              <a:t>10</a:t>
            </a:r>
            <a:r>
              <a:rPr lang="cs-CZ" dirty="0"/>
              <a:t>. Motivace nadaných žáků a studentů </a:t>
            </a:r>
            <a:endParaRPr lang="cs-CZ" dirty="0" smtClean="0"/>
          </a:p>
          <a:p>
            <a:r>
              <a:rPr lang="cs-CZ" dirty="0" smtClean="0"/>
              <a:t>11</a:t>
            </a:r>
            <a:r>
              <a:rPr lang="cs-CZ" dirty="0"/>
              <a:t>. Tvorba materiálů pro výuku nadaných žáků a studentů</a:t>
            </a:r>
          </a:p>
        </p:txBody>
      </p:sp>
    </p:spTree>
    <p:extLst>
      <p:ext uri="{BB962C8B-B14F-4D97-AF65-F5344CB8AC3E}">
        <p14:creationId xmlns:p14="http://schemas.microsoft.com/office/powerpoint/2010/main" val="227998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Hříbková</a:t>
            </a:r>
            <a:r>
              <a:rPr lang="pt-BR" dirty="0"/>
              <a:t>, L. Nadání a nadaní. Praha: Grada Publishing. </a:t>
            </a:r>
            <a:r>
              <a:rPr lang="pt-BR" dirty="0" smtClean="0"/>
              <a:t>2019</a:t>
            </a:r>
            <a:endParaRPr lang="cs-CZ" dirty="0" smtClean="0"/>
          </a:p>
          <a:p>
            <a:pPr fontAlgn="base"/>
            <a:r>
              <a:rPr lang="cs-CZ" dirty="0" smtClean="0"/>
              <a:t>Stehlíková, M. Nadané dítě. Jak mu pomoci ke štěstí a úspěchu. Praha: </a:t>
            </a:r>
            <a:r>
              <a:rPr lang="cs-CZ" dirty="0" err="1" smtClean="0"/>
              <a:t>Grada</a:t>
            </a:r>
            <a:endParaRPr lang="cs-CZ" dirty="0" smtClean="0"/>
          </a:p>
          <a:p>
            <a:pPr fontAlgn="base"/>
            <a:r>
              <a:rPr lang="cs-CZ" dirty="0" err="1" smtClean="0"/>
              <a:t>Portešová</a:t>
            </a:r>
            <a:r>
              <a:rPr lang="cs-CZ" dirty="0" smtClean="0"/>
              <a:t>, Š. Skryté nadání. </a:t>
            </a:r>
            <a:r>
              <a:rPr lang="cs-CZ" dirty="0"/>
              <a:t>Psychologická specifika rozumově nadaných žáků s </a:t>
            </a:r>
            <a:r>
              <a:rPr lang="cs-CZ" dirty="0" smtClean="0"/>
              <a:t>dyslexií. MU. 2009</a:t>
            </a:r>
          </a:p>
          <a:p>
            <a:pPr fontAlgn="base"/>
            <a:r>
              <a:rPr lang="pt-BR" dirty="0" smtClean="0"/>
              <a:t>Škrabánková, J. Žijeme s nadáním. Ostrava: PdF OU. 2012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826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137</Words>
  <Application>Microsoft Office PowerPoint</Application>
  <PresentationFormat>Předvádění na obrazovce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Nadání a jeho rozvoj</vt:lpstr>
      <vt:lpstr>Témata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3</cp:revision>
  <dcterms:created xsi:type="dcterms:W3CDTF">2023-09-25T13:13:41Z</dcterms:created>
  <dcterms:modified xsi:type="dcterms:W3CDTF">2023-09-25T13:54:23Z</dcterms:modified>
</cp:coreProperties>
</file>