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86" r:id="rId11"/>
    <p:sldId id="289" r:id="rId12"/>
    <p:sldId id="285" r:id="rId13"/>
    <p:sldId id="265" r:id="rId14"/>
    <p:sldId id="291" r:id="rId15"/>
    <p:sldId id="29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22289-776E-79BD-C8AD-925B03A842C4}" v="10" dt="2024-09-19T15:47:08.721"/>
    <p1510:client id="{63FF7F4B-D64A-4A33-AD15-453DC40BB56D}" v="872" dt="2024-09-18T15:26:32.066"/>
    <p1510:client id="{E6A58D61-74B1-64E4-5E21-450DB13B6634}" v="2" dt="2024-09-19T15:44:49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13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93C5E-4C2D-4F3E-9138-DA703FB8027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17D40D-A567-448C-B733-6E20E89DEB8D}">
      <dgm:prSet/>
      <dgm:spPr/>
      <dgm:t>
        <a:bodyPr/>
        <a:lstStyle/>
        <a:p>
          <a:r>
            <a:rPr lang="cs-CZ"/>
            <a:t>Krajina je všechno to, co vidíme kolem sebe. </a:t>
          </a:r>
          <a:endParaRPr lang="en-US"/>
        </a:p>
      </dgm:t>
    </dgm:pt>
    <dgm:pt modelId="{B6480414-B56F-4DB2-AF66-4C0757663E3B}" type="parTrans" cxnId="{3807401D-550C-4145-A9B4-2131AE27B84D}">
      <dgm:prSet/>
      <dgm:spPr/>
      <dgm:t>
        <a:bodyPr/>
        <a:lstStyle/>
        <a:p>
          <a:endParaRPr lang="en-US"/>
        </a:p>
      </dgm:t>
    </dgm:pt>
    <dgm:pt modelId="{D0929500-1EA2-4116-BBD7-07D137B59D7C}" type="sibTrans" cxnId="{3807401D-550C-4145-A9B4-2131AE27B84D}">
      <dgm:prSet/>
      <dgm:spPr/>
      <dgm:t>
        <a:bodyPr/>
        <a:lstStyle/>
        <a:p>
          <a:endParaRPr lang="en-US"/>
        </a:p>
      </dgm:t>
    </dgm:pt>
    <dgm:pt modelId="{F541BFB8-E620-4BD6-9B8A-B3E5670BEA2F}">
      <dgm:prSet/>
      <dgm:spPr/>
      <dgm:t>
        <a:bodyPr/>
        <a:lstStyle/>
        <a:p>
          <a:r>
            <a:rPr lang="cs-CZ"/>
            <a:t>Prostředí bezprostředně kolem nás můžeme nazývat místní krajinou.</a:t>
          </a:r>
          <a:endParaRPr lang="en-US"/>
        </a:p>
      </dgm:t>
    </dgm:pt>
    <dgm:pt modelId="{F4A4D9DD-00D1-44D9-B1C7-3D7E5D056871}" type="parTrans" cxnId="{13F29D4F-06C9-4CD8-B3AC-B556D80FF57A}">
      <dgm:prSet/>
      <dgm:spPr/>
      <dgm:t>
        <a:bodyPr/>
        <a:lstStyle/>
        <a:p>
          <a:endParaRPr lang="en-US"/>
        </a:p>
      </dgm:t>
    </dgm:pt>
    <dgm:pt modelId="{E1D55351-736A-4B65-91EA-4EB3DEDEFCE5}" type="sibTrans" cxnId="{13F29D4F-06C9-4CD8-B3AC-B556D80FF57A}">
      <dgm:prSet/>
      <dgm:spPr/>
      <dgm:t>
        <a:bodyPr/>
        <a:lstStyle/>
        <a:p>
          <a:endParaRPr lang="en-US"/>
        </a:p>
      </dgm:t>
    </dgm:pt>
    <dgm:pt modelId="{F54A4045-A5CC-4C95-8A52-D65A24247A56}" type="pres">
      <dgm:prSet presAssocID="{38393C5E-4C2D-4F3E-9138-DA703FB802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98FD8B-0A07-4A42-8C1E-2FC2371280B5}" type="pres">
      <dgm:prSet presAssocID="{2217D40D-A567-448C-B733-6E20E89DEB8D}" presName="root" presStyleCnt="0"/>
      <dgm:spPr/>
    </dgm:pt>
    <dgm:pt modelId="{4D4899D3-4334-4A21-AFEC-5CFCA66CED8E}" type="pres">
      <dgm:prSet presAssocID="{2217D40D-A567-448C-B733-6E20E89DEB8D}" presName="rootComposite" presStyleCnt="0"/>
      <dgm:spPr/>
    </dgm:pt>
    <dgm:pt modelId="{5D723E04-85D4-4829-B16E-2E4D98A28474}" type="pres">
      <dgm:prSet presAssocID="{2217D40D-A567-448C-B733-6E20E89DEB8D}" presName="rootText" presStyleLbl="node1" presStyleIdx="0" presStyleCnt="2"/>
      <dgm:spPr/>
    </dgm:pt>
    <dgm:pt modelId="{B3AD2EEE-6ADE-4A93-A089-BB655F1A2022}" type="pres">
      <dgm:prSet presAssocID="{2217D40D-A567-448C-B733-6E20E89DEB8D}" presName="rootConnector" presStyleLbl="node1" presStyleIdx="0" presStyleCnt="2"/>
      <dgm:spPr/>
    </dgm:pt>
    <dgm:pt modelId="{B01DECE5-15DA-4160-AEC4-2198D3D3D588}" type="pres">
      <dgm:prSet presAssocID="{2217D40D-A567-448C-B733-6E20E89DEB8D}" presName="childShape" presStyleCnt="0"/>
      <dgm:spPr/>
    </dgm:pt>
    <dgm:pt modelId="{BFFB0FCE-B6A0-4424-824C-8889AA10B6BF}" type="pres">
      <dgm:prSet presAssocID="{F541BFB8-E620-4BD6-9B8A-B3E5670BEA2F}" presName="root" presStyleCnt="0"/>
      <dgm:spPr/>
    </dgm:pt>
    <dgm:pt modelId="{5A7D8962-D06E-4462-B54A-FE3872815186}" type="pres">
      <dgm:prSet presAssocID="{F541BFB8-E620-4BD6-9B8A-B3E5670BEA2F}" presName="rootComposite" presStyleCnt="0"/>
      <dgm:spPr/>
    </dgm:pt>
    <dgm:pt modelId="{9B4FA22C-245D-4B88-B89D-C69B3757FF5A}" type="pres">
      <dgm:prSet presAssocID="{F541BFB8-E620-4BD6-9B8A-B3E5670BEA2F}" presName="rootText" presStyleLbl="node1" presStyleIdx="1" presStyleCnt="2"/>
      <dgm:spPr/>
    </dgm:pt>
    <dgm:pt modelId="{6D2C65CC-3679-43D6-B551-1C292A4A6542}" type="pres">
      <dgm:prSet presAssocID="{F541BFB8-E620-4BD6-9B8A-B3E5670BEA2F}" presName="rootConnector" presStyleLbl="node1" presStyleIdx="1" presStyleCnt="2"/>
      <dgm:spPr/>
    </dgm:pt>
    <dgm:pt modelId="{0A78B5AE-6E30-4B79-8A5A-FF533CC0B4D6}" type="pres">
      <dgm:prSet presAssocID="{F541BFB8-E620-4BD6-9B8A-B3E5670BEA2F}" presName="childShape" presStyleCnt="0"/>
      <dgm:spPr/>
    </dgm:pt>
  </dgm:ptLst>
  <dgm:cxnLst>
    <dgm:cxn modelId="{5FC8A50F-AF1B-431A-89DA-28E45E542397}" type="presOf" srcId="{F541BFB8-E620-4BD6-9B8A-B3E5670BEA2F}" destId="{6D2C65CC-3679-43D6-B551-1C292A4A6542}" srcOrd="1" destOrd="0" presId="urn:microsoft.com/office/officeart/2005/8/layout/hierarchy3"/>
    <dgm:cxn modelId="{3807401D-550C-4145-A9B4-2131AE27B84D}" srcId="{38393C5E-4C2D-4F3E-9138-DA703FB80279}" destId="{2217D40D-A567-448C-B733-6E20E89DEB8D}" srcOrd="0" destOrd="0" parTransId="{B6480414-B56F-4DB2-AF66-4C0757663E3B}" sibTransId="{D0929500-1EA2-4116-BBD7-07D137B59D7C}"/>
    <dgm:cxn modelId="{7B213221-1828-4D2B-9EB4-B98C51FAEB61}" type="presOf" srcId="{38393C5E-4C2D-4F3E-9138-DA703FB80279}" destId="{F54A4045-A5CC-4C95-8A52-D65A24247A56}" srcOrd="0" destOrd="0" presId="urn:microsoft.com/office/officeart/2005/8/layout/hierarchy3"/>
    <dgm:cxn modelId="{A4A3F62A-FDCB-4F2F-9719-975FF6A9A6B6}" type="presOf" srcId="{2217D40D-A567-448C-B733-6E20E89DEB8D}" destId="{5D723E04-85D4-4829-B16E-2E4D98A28474}" srcOrd="0" destOrd="0" presId="urn:microsoft.com/office/officeart/2005/8/layout/hierarchy3"/>
    <dgm:cxn modelId="{13F29D4F-06C9-4CD8-B3AC-B556D80FF57A}" srcId="{38393C5E-4C2D-4F3E-9138-DA703FB80279}" destId="{F541BFB8-E620-4BD6-9B8A-B3E5670BEA2F}" srcOrd="1" destOrd="0" parTransId="{F4A4D9DD-00D1-44D9-B1C7-3D7E5D056871}" sibTransId="{E1D55351-736A-4B65-91EA-4EB3DEDEFCE5}"/>
    <dgm:cxn modelId="{5D114FBF-4DE1-45F5-8D45-73FE912B8437}" type="presOf" srcId="{2217D40D-A567-448C-B733-6E20E89DEB8D}" destId="{B3AD2EEE-6ADE-4A93-A089-BB655F1A2022}" srcOrd="1" destOrd="0" presId="urn:microsoft.com/office/officeart/2005/8/layout/hierarchy3"/>
    <dgm:cxn modelId="{F5CE38E9-C6CC-4063-83D0-B7AC7F38D799}" type="presOf" srcId="{F541BFB8-E620-4BD6-9B8A-B3E5670BEA2F}" destId="{9B4FA22C-245D-4B88-B89D-C69B3757FF5A}" srcOrd="0" destOrd="0" presId="urn:microsoft.com/office/officeart/2005/8/layout/hierarchy3"/>
    <dgm:cxn modelId="{B7B1497E-6B52-44CA-A87B-05E6A748CC74}" type="presParOf" srcId="{F54A4045-A5CC-4C95-8A52-D65A24247A56}" destId="{FC98FD8B-0A07-4A42-8C1E-2FC2371280B5}" srcOrd="0" destOrd="0" presId="urn:microsoft.com/office/officeart/2005/8/layout/hierarchy3"/>
    <dgm:cxn modelId="{6400CFAE-869C-49B5-8A83-54CD01A3EE2F}" type="presParOf" srcId="{FC98FD8B-0A07-4A42-8C1E-2FC2371280B5}" destId="{4D4899D3-4334-4A21-AFEC-5CFCA66CED8E}" srcOrd="0" destOrd="0" presId="urn:microsoft.com/office/officeart/2005/8/layout/hierarchy3"/>
    <dgm:cxn modelId="{1B564F33-F36E-4FDB-A36E-1C2A85E500D4}" type="presParOf" srcId="{4D4899D3-4334-4A21-AFEC-5CFCA66CED8E}" destId="{5D723E04-85D4-4829-B16E-2E4D98A28474}" srcOrd="0" destOrd="0" presId="urn:microsoft.com/office/officeart/2005/8/layout/hierarchy3"/>
    <dgm:cxn modelId="{B6DE72B8-5B70-4568-A7CA-46999401E746}" type="presParOf" srcId="{4D4899D3-4334-4A21-AFEC-5CFCA66CED8E}" destId="{B3AD2EEE-6ADE-4A93-A089-BB655F1A2022}" srcOrd="1" destOrd="0" presId="urn:microsoft.com/office/officeart/2005/8/layout/hierarchy3"/>
    <dgm:cxn modelId="{673A6459-D032-4676-AB9E-439985D06BEF}" type="presParOf" srcId="{FC98FD8B-0A07-4A42-8C1E-2FC2371280B5}" destId="{B01DECE5-15DA-4160-AEC4-2198D3D3D588}" srcOrd="1" destOrd="0" presId="urn:microsoft.com/office/officeart/2005/8/layout/hierarchy3"/>
    <dgm:cxn modelId="{BAD3B0CF-1F24-4E2A-BD3D-5295882BDC32}" type="presParOf" srcId="{F54A4045-A5CC-4C95-8A52-D65A24247A56}" destId="{BFFB0FCE-B6A0-4424-824C-8889AA10B6BF}" srcOrd="1" destOrd="0" presId="urn:microsoft.com/office/officeart/2005/8/layout/hierarchy3"/>
    <dgm:cxn modelId="{12DE0769-1195-4EA0-B6BB-815A01B1196E}" type="presParOf" srcId="{BFFB0FCE-B6A0-4424-824C-8889AA10B6BF}" destId="{5A7D8962-D06E-4462-B54A-FE3872815186}" srcOrd="0" destOrd="0" presId="urn:microsoft.com/office/officeart/2005/8/layout/hierarchy3"/>
    <dgm:cxn modelId="{5180F75D-F96F-4E63-A484-3812362FF95B}" type="presParOf" srcId="{5A7D8962-D06E-4462-B54A-FE3872815186}" destId="{9B4FA22C-245D-4B88-B89D-C69B3757FF5A}" srcOrd="0" destOrd="0" presId="urn:microsoft.com/office/officeart/2005/8/layout/hierarchy3"/>
    <dgm:cxn modelId="{121FB970-8621-4F9F-A68F-11A092D10E21}" type="presParOf" srcId="{5A7D8962-D06E-4462-B54A-FE3872815186}" destId="{6D2C65CC-3679-43D6-B551-1C292A4A6542}" srcOrd="1" destOrd="0" presId="urn:microsoft.com/office/officeart/2005/8/layout/hierarchy3"/>
    <dgm:cxn modelId="{B5CB318F-A4C8-43DE-B42E-E5FF7008D011}" type="presParOf" srcId="{BFFB0FCE-B6A0-4424-824C-8889AA10B6BF}" destId="{0A78B5AE-6E30-4B79-8A5A-FF533CC0B4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318A3-84F0-4975-B8EC-5B352512C6D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251D1D91-6223-46F7-972C-5A057D7055E7}">
      <dgm:prSet/>
      <dgm:spPr/>
      <dgm:t>
        <a:bodyPr/>
        <a:lstStyle/>
        <a:p>
          <a:r>
            <a:rPr lang="cs-CZ"/>
            <a:t>Přírodní</a:t>
          </a:r>
          <a:endParaRPr lang="en-US"/>
        </a:p>
      </dgm:t>
    </dgm:pt>
    <dgm:pt modelId="{11FCA9AF-1E4E-4C24-940A-08670D48DC80}" type="parTrans" cxnId="{E00B714F-9A0F-4BDB-9269-FDF0EBB5C3B8}">
      <dgm:prSet/>
      <dgm:spPr/>
      <dgm:t>
        <a:bodyPr/>
        <a:lstStyle/>
        <a:p>
          <a:endParaRPr lang="en-US"/>
        </a:p>
      </dgm:t>
    </dgm:pt>
    <dgm:pt modelId="{6BFE3B53-3056-4845-8582-88F97A03460C}" type="sibTrans" cxnId="{E00B714F-9A0F-4BDB-9269-FDF0EBB5C3B8}">
      <dgm:prSet/>
      <dgm:spPr/>
      <dgm:t>
        <a:bodyPr/>
        <a:lstStyle/>
        <a:p>
          <a:endParaRPr lang="en-US"/>
        </a:p>
      </dgm:t>
    </dgm:pt>
    <dgm:pt modelId="{EE4D9CE6-216E-4529-812D-AFBF6540B2E3}">
      <dgm:prSet/>
      <dgm:spPr/>
      <dgm:t>
        <a:bodyPr/>
        <a:lstStyle/>
        <a:p>
          <a:r>
            <a:rPr lang="cs-CZ"/>
            <a:t>Obhospodařovaná</a:t>
          </a:r>
          <a:endParaRPr lang="en-US"/>
        </a:p>
      </dgm:t>
    </dgm:pt>
    <dgm:pt modelId="{136FEB9E-6822-4828-8336-0395AD395DA0}" type="parTrans" cxnId="{6A1992AD-1FB8-4C95-87B0-B6FB7A01C732}">
      <dgm:prSet/>
      <dgm:spPr/>
      <dgm:t>
        <a:bodyPr/>
        <a:lstStyle/>
        <a:p>
          <a:endParaRPr lang="en-US"/>
        </a:p>
      </dgm:t>
    </dgm:pt>
    <dgm:pt modelId="{71804ADE-DED4-4E02-91F2-C656A071D223}" type="sibTrans" cxnId="{6A1992AD-1FB8-4C95-87B0-B6FB7A01C732}">
      <dgm:prSet/>
      <dgm:spPr/>
      <dgm:t>
        <a:bodyPr/>
        <a:lstStyle/>
        <a:p>
          <a:endParaRPr lang="en-US"/>
        </a:p>
      </dgm:t>
    </dgm:pt>
    <dgm:pt modelId="{A911CC9A-1932-4EB0-9FBD-C8B9498F03FB}">
      <dgm:prSet/>
      <dgm:spPr/>
      <dgm:t>
        <a:bodyPr/>
        <a:lstStyle/>
        <a:p>
          <a:r>
            <a:rPr lang="cs-CZ"/>
            <a:t>Obdělávaná</a:t>
          </a:r>
          <a:endParaRPr lang="en-US"/>
        </a:p>
      </dgm:t>
    </dgm:pt>
    <dgm:pt modelId="{661B63F7-B5C8-4B44-9367-772A00DA2295}" type="parTrans" cxnId="{89E41737-314B-4E65-96FF-BE900B47BD56}">
      <dgm:prSet/>
      <dgm:spPr/>
      <dgm:t>
        <a:bodyPr/>
        <a:lstStyle/>
        <a:p>
          <a:endParaRPr lang="en-US"/>
        </a:p>
      </dgm:t>
    </dgm:pt>
    <dgm:pt modelId="{508100A6-71E7-4998-8C2B-A892BAA5954A}" type="sibTrans" cxnId="{89E41737-314B-4E65-96FF-BE900B47BD56}">
      <dgm:prSet/>
      <dgm:spPr/>
      <dgm:t>
        <a:bodyPr/>
        <a:lstStyle/>
        <a:p>
          <a:endParaRPr lang="en-US"/>
        </a:p>
      </dgm:t>
    </dgm:pt>
    <dgm:pt modelId="{A4242C0B-ED00-48B0-816E-B16C4E97135F}">
      <dgm:prSet/>
      <dgm:spPr/>
      <dgm:t>
        <a:bodyPr/>
        <a:lstStyle/>
        <a:p>
          <a:r>
            <a:rPr lang="cs-CZ"/>
            <a:t>Příměstská</a:t>
          </a:r>
          <a:endParaRPr lang="en-US"/>
        </a:p>
      </dgm:t>
    </dgm:pt>
    <dgm:pt modelId="{5AD947F1-8CE8-4941-96EB-2D3F93EF91DD}" type="parTrans" cxnId="{44E87DAE-0443-4DC3-A731-26BA42BBC763}">
      <dgm:prSet/>
      <dgm:spPr/>
      <dgm:t>
        <a:bodyPr/>
        <a:lstStyle/>
        <a:p>
          <a:endParaRPr lang="en-US"/>
        </a:p>
      </dgm:t>
    </dgm:pt>
    <dgm:pt modelId="{41D281B4-5757-4579-834B-1F21D1527711}" type="sibTrans" cxnId="{44E87DAE-0443-4DC3-A731-26BA42BBC763}">
      <dgm:prSet/>
      <dgm:spPr/>
      <dgm:t>
        <a:bodyPr/>
        <a:lstStyle/>
        <a:p>
          <a:endParaRPr lang="en-US"/>
        </a:p>
      </dgm:t>
    </dgm:pt>
    <dgm:pt modelId="{288B2A8F-80AF-4291-A843-E4D81B2248E0}">
      <dgm:prSet/>
      <dgm:spPr/>
      <dgm:t>
        <a:bodyPr/>
        <a:lstStyle/>
        <a:p>
          <a:r>
            <a:rPr lang="cs-CZ"/>
            <a:t>Městská</a:t>
          </a:r>
          <a:endParaRPr lang="en-US"/>
        </a:p>
      </dgm:t>
    </dgm:pt>
    <dgm:pt modelId="{CDCAD508-F704-4466-AFED-FB21ECEEA26E}" type="parTrans" cxnId="{D1690BC7-93B0-4D2F-897B-83C72B39272D}">
      <dgm:prSet/>
      <dgm:spPr/>
      <dgm:t>
        <a:bodyPr/>
        <a:lstStyle/>
        <a:p>
          <a:endParaRPr lang="en-US"/>
        </a:p>
      </dgm:t>
    </dgm:pt>
    <dgm:pt modelId="{3D689727-B9B8-49B4-A4D7-816B6AA29FB4}" type="sibTrans" cxnId="{D1690BC7-93B0-4D2F-897B-83C72B39272D}">
      <dgm:prSet/>
      <dgm:spPr/>
      <dgm:t>
        <a:bodyPr/>
        <a:lstStyle/>
        <a:p>
          <a:endParaRPr lang="en-US"/>
        </a:p>
      </dgm:t>
    </dgm:pt>
    <dgm:pt modelId="{4E660D5C-978B-4959-BD3B-93D1458305E5}">
      <dgm:prSet/>
      <dgm:spPr/>
      <dgm:t>
        <a:bodyPr/>
        <a:lstStyle/>
        <a:p>
          <a:r>
            <a:rPr lang="cs-CZ"/>
            <a:t>Dále můžeme vymezit: </a:t>
          </a:r>
          <a:endParaRPr lang="en-US"/>
        </a:p>
      </dgm:t>
    </dgm:pt>
    <dgm:pt modelId="{E7B89EFF-43AA-4695-A96D-584154AB29D1}" type="parTrans" cxnId="{6A3807A8-DD4D-44F9-9196-EC0978E8F7AF}">
      <dgm:prSet/>
      <dgm:spPr/>
      <dgm:t>
        <a:bodyPr/>
        <a:lstStyle/>
        <a:p>
          <a:endParaRPr lang="en-US"/>
        </a:p>
      </dgm:t>
    </dgm:pt>
    <dgm:pt modelId="{9238F6F7-13FD-42E3-9668-C6E375D45A67}" type="sibTrans" cxnId="{6A3807A8-DD4D-44F9-9196-EC0978E8F7AF}">
      <dgm:prSet/>
      <dgm:spPr/>
      <dgm:t>
        <a:bodyPr/>
        <a:lstStyle/>
        <a:p>
          <a:endParaRPr lang="en-US"/>
        </a:p>
      </dgm:t>
    </dgm:pt>
    <dgm:pt modelId="{D14003F5-D558-43D2-8C6A-5FE2F9FC38A0}">
      <dgm:prSet/>
      <dgm:spPr/>
      <dgm:t>
        <a:bodyPr/>
        <a:lstStyle/>
        <a:p>
          <a:r>
            <a:rPr lang="cs-CZ"/>
            <a:t>Devastovaná / zničená</a:t>
          </a:r>
          <a:endParaRPr lang="en-US"/>
        </a:p>
      </dgm:t>
    </dgm:pt>
    <dgm:pt modelId="{7FA5F68D-6C69-449F-9335-54DE862649E6}" type="parTrans" cxnId="{9C02FFE1-00FA-4C69-98CA-8D1BDE7FBF19}">
      <dgm:prSet/>
      <dgm:spPr/>
      <dgm:t>
        <a:bodyPr/>
        <a:lstStyle/>
        <a:p>
          <a:endParaRPr lang="en-US"/>
        </a:p>
      </dgm:t>
    </dgm:pt>
    <dgm:pt modelId="{C232CA6A-01B5-4CB4-8FB4-09C4E22BE595}" type="sibTrans" cxnId="{9C02FFE1-00FA-4C69-98CA-8D1BDE7FBF19}">
      <dgm:prSet/>
      <dgm:spPr/>
      <dgm:t>
        <a:bodyPr/>
        <a:lstStyle/>
        <a:p>
          <a:endParaRPr lang="en-US"/>
        </a:p>
      </dgm:t>
    </dgm:pt>
    <dgm:pt modelId="{26D3C334-A61F-4048-8004-A826C1946E4B}">
      <dgm:prSet/>
      <dgm:spPr/>
      <dgm:t>
        <a:bodyPr/>
        <a:lstStyle/>
        <a:p>
          <a:r>
            <a:rPr lang="cs-CZ"/>
            <a:t>Rekultivovaná / umělá krajina</a:t>
          </a:r>
          <a:endParaRPr lang="en-US"/>
        </a:p>
      </dgm:t>
    </dgm:pt>
    <dgm:pt modelId="{4136B485-D71B-4430-9CFD-39EDA62DC1A7}" type="parTrans" cxnId="{D08160E6-1654-4A3F-9B03-AE05304A3F48}">
      <dgm:prSet/>
      <dgm:spPr/>
      <dgm:t>
        <a:bodyPr/>
        <a:lstStyle/>
        <a:p>
          <a:endParaRPr lang="en-US"/>
        </a:p>
      </dgm:t>
    </dgm:pt>
    <dgm:pt modelId="{BB9BF45B-EFA5-47BD-A5DF-7E79D1AD3E95}" type="sibTrans" cxnId="{D08160E6-1654-4A3F-9B03-AE05304A3F48}">
      <dgm:prSet/>
      <dgm:spPr/>
      <dgm:t>
        <a:bodyPr/>
        <a:lstStyle/>
        <a:p>
          <a:endParaRPr lang="en-US"/>
        </a:p>
      </dgm:t>
    </dgm:pt>
    <dgm:pt modelId="{F314BC5A-C6E5-4D30-B1FF-4DA406113A09}" type="pres">
      <dgm:prSet presAssocID="{4AE318A3-84F0-4975-B8EC-5B352512C6D3}" presName="diagram" presStyleCnt="0">
        <dgm:presLayoutVars>
          <dgm:dir/>
          <dgm:resizeHandles val="exact"/>
        </dgm:presLayoutVars>
      </dgm:prSet>
      <dgm:spPr/>
    </dgm:pt>
    <dgm:pt modelId="{475B144A-9638-474F-9E72-B1BE25A75154}" type="pres">
      <dgm:prSet presAssocID="{251D1D91-6223-46F7-972C-5A057D7055E7}" presName="node" presStyleLbl="node1" presStyleIdx="0" presStyleCnt="6">
        <dgm:presLayoutVars>
          <dgm:bulletEnabled val="1"/>
        </dgm:presLayoutVars>
      </dgm:prSet>
      <dgm:spPr/>
    </dgm:pt>
    <dgm:pt modelId="{35DDDE70-769F-463A-BC27-687E74CF7D66}" type="pres">
      <dgm:prSet presAssocID="{6BFE3B53-3056-4845-8582-88F97A03460C}" presName="sibTrans" presStyleCnt="0"/>
      <dgm:spPr/>
    </dgm:pt>
    <dgm:pt modelId="{291043A7-71A7-49F4-B526-28474BDF9801}" type="pres">
      <dgm:prSet presAssocID="{EE4D9CE6-216E-4529-812D-AFBF6540B2E3}" presName="node" presStyleLbl="node1" presStyleIdx="1" presStyleCnt="6">
        <dgm:presLayoutVars>
          <dgm:bulletEnabled val="1"/>
        </dgm:presLayoutVars>
      </dgm:prSet>
      <dgm:spPr/>
    </dgm:pt>
    <dgm:pt modelId="{90BE1D41-F106-4042-8EDA-8220465716D4}" type="pres">
      <dgm:prSet presAssocID="{71804ADE-DED4-4E02-91F2-C656A071D223}" presName="sibTrans" presStyleCnt="0"/>
      <dgm:spPr/>
    </dgm:pt>
    <dgm:pt modelId="{2FCD8584-75E0-4E0A-8AB1-800E1D3B6372}" type="pres">
      <dgm:prSet presAssocID="{A911CC9A-1932-4EB0-9FBD-C8B9498F03FB}" presName="node" presStyleLbl="node1" presStyleIdx="2" presStyleCnt="6">
        <dgm:presLayoutVars>
          <dgm:bulletEnabled val="1"/>
        </dgm:presLayoutVars>
      </dgm:prSet>
      <dgm:spPr/>
    </dgm:pt>
    <dgm:pt modelId="{AC3459A1-810C-4B6B-9421-EC712E0987A1}" type="pres">
      <dgm:prSet presAssocID="{508100A6-71E7-4998-8C2B-A892BAA5954A}" presName="sibTrans" presStyleCnt="0"/>
      <dgm:spPr/>
    </dgm:pt>
    <dgm:pt modelId="{83AE1443-DBE0-48E6-A18D-9B398FCDF376}" type="pres">
      <dgm:prSet presAssocID="{A4242C0B-ED00-48B0-816E-B16C4E97135F}" presName="node" presStyleLbl="node1" presStyleIdx="3" presStyleCnt="6">
        <dgm:presLayoutVars>
          <dgm:bulletEnabled val="1"/>
        </dgm:presLayoutVars>
      </dgm:prSet>
      <dgm:spPr/>
    </dgm:pt>
    <dgm:pt modelId="{1FE9A280-C32C-4D89-A734-BFADC4FD360C}" type="pres">
      <dgm:prSet presAssocID="{41D281B4-5757-4579-834B-1F21D1527711}" presName="sibTrans" presStyleCnt="0"/>
      <dgm:spPr/>
    </dgm:pt>
    <dgm:pt modelId="{3FDD6B3A-FC04-4F13-B494-DF2CE485502A}" type="pres">
      <dgm:prSet presAssocID="{288B2A8F-80AF-4291-A843-E4D81B2248E0}" presName="node" presStyleLbl="node1" presStyleIdx="4" presStyleCnt="6">
        <dgm:presLayoutVars>
          <dgm:bulletEnabled val="1"/>
        </dgm:presLayoutVars>
      </dgm:prSet>
      <dgm:spPr/>
    </dgm:pt>
    <dgm:pt modelId="{0455A4FF-DBE2-4226-A5CF-0573E507F787}" type="pres">
      <dgm:prSet presAssocID="{3D689727-B9B8-49B4-A4D7-816B6AA29FB4}" presName="sibTrans" presStyleCnt="0"/>
      <dgm:spPr/>
    </dgm:pt>
    <dgm:pt modelId="{9883D4AA-B529-49A5-BF11-E9E9E96B5CBF}" type="pres">
      <dgm:prSet presAssocID="{4E660D5C-978B-4959-BD3B-93D1458305E5}" presName="node" presStyleLbl="node1" presStyleIdx="5" presStyleCnt="6">
        <dgm:presLayoutVars>
          <dgm:bulletEnabled val="1"/>
        </dgm:presLayoutVars>
      </dgm:prSet>
      <dgm:spPr/>
    </dgm:pt>
  </dgm:ptLst>
  <dgm:cxnLst>
    <dgm:cxn modelId="{126E4B10-0B43-4E38-A5D7-1AC6120FF0A1}" type="presOf" srcId="{D14003F5-D558-43D2-8C6A-5FE2F9FC38A0}" destId="{9883D4AA-B529-49A5-BF11-E9E9E96B5CBF}" srcOrd="0" destOrd="1" presId="urn:microsoft.com/office/officeart/2005/8/layout/default"/>
    <dgm:cxn modelId="{0D40DC1A-E752-49E8-B4F8-1C677B0990E9}" type="presOf" srcId="{EE4D9CE6-216E-4529-812D-AFBF6540B2E3}" destId="{291043A7-71A7-49F4-B526-28474BDF9801}" srcOrd="0" destOrd="0" presId="urn:microsoft.com/office/officeart/2005/8/layout/default"/>
    <dgm:cxn modelId="{FE653E21-875C-4080-9F90-08B15ACEEF7F}" type="presOf" srcId="{A911CC9A-1932-4EB0-9FBD-C8B9498F03FB}" destId="{2FCD8584-75E0-4E0A-8AB1-800E1D3B6372}" srcOrd="0" destOrd="0" presId="urn:microsoft.com/office/officeart/2005/8/layout/default"/>
    <dgm:cxn modelId="{89E41737-314B-4E65-96FF-BE900B47BD56}" srcId="{4AE318A3-84F0-4975-B8EC-5B352512C6D3}" destId="{A911CC9A-1932-4EB0-9FBD-C8B9498F03FB}" srcOrd="2" destOrd="0" parTransId="{661B63F7-B5C8-4B44-9367-772A00DA2295}" sibTransId="{508100A6-71E7-4998-8C2B-A892BAA5954A}"/>
    <dgm:cxn modelId="{E00B714F-9A0F-4BDB-9269-FDF0EBB5C3B8}" srcId="{4AE318A3-84F0-4975-B8EC-5B352512C6D3}" destId="{251D1D91-6223-46F7-972C-5A057D7055E7}" srcOrd="0" destOrd="0" parTransId="{11FCA9AF-1E4E-4C24-940A-08670D48DC80}" sibTransId="{6BFE3B53-3056-4845-8582-88F97A03460C}"/>
    <dgm:cxn modelId="{710EC57D-2EE8-4F07-96BC-1B1DA4E513C9}" type="presOf" srcId="{A4242C0B-ED00-48B0-816E-B16C4E97135F}" destId="{83AE1443-DBE0-48E6-A18D-9B398FCDF376}" srcOrd="0" destOrd="0" presId="urn:microsoft.com/office/officeart/2005/8/layout/default"/>
    <dgm:cxn modelId="{E438C9A3-E81A-4F99-B57C-92686468A3A1}" type="presOf" srcId="{4AE318A3-84F0-4975-B8EC-5B352512C6D3}" destId="{F314BC5A-C6E5-4D30-B1FF-4DA406113A09}" srcOrd="0" destOrd="0" presId="urn:microsoft.com/office/officeart/2005/8/layout/default"/>
    <dgm:cxn modelId="{6A3807A8-DD4D-44F9-9196-EC0978E8F7AF}" srcId="{4AE318A3-84F0-4975-B8EC-5B352512C6D3}" destId="{4E660D5C-978B-4959-BD3B-93D1458305E5}" srcOrd="5" destOrd="0" parTransId="{E7B89EFF-43AA-4695-A96D-584154AB29D1}" sibTransId="{9238F6F7-13FD-42E3-9668-C6E375D45A67}"/>
    <dgm:cxn modelId="{6A1992AD-1FB8-4C95-87B0-B6FB7A01C732}" srcId="{4AE318A3-84F0-4975-B8EC-5B352512C6D3}" destId="{EE4D9CE6-216E-4529-812D-AFBF6540B2E3}" srcOrd="1" destOrd="0" parTransId="{136FEB9E-6822-4828-8336-0395AD395DA0}" sibTransId="{71804ADE-DED4-4E02-91F2-C656A071D223}"/>
    <dgm:cxn modelId="{44E87DAE-0443-4DC3-A731-26BA42BBC763}" srcId="{4AE318A3-84F0-4975-B8EC-5B352512C6D3}" destId="{A4242C0B-ED00-48B0-816E-B16C4E97135F}" srcOrd="3" destOrd="0" parTransId="{5AD947F1-8CE8-4941-96EB-2D3F93EF91DD}" sibTransId="{41D281B4-5757-4579-834B-1F21D1527711}"/>
    <dgm:cxn modelId="{732D7EC4-7CBE-40DC-A66E-5FD929B592DE}" type="presOf" srcId="{26D3C334-A61F-4048-8004-A826C1946E4B}" destId="{9883D4AA-B529-49A5-BF11-E9E9E96B5CBF}" srcOrd="0" destOrd="2" presId="urn:microsoft.com/office/officeart/2005/8/layout/default"/>
    <dgm:cxn modelId="{D1690BC7-93B0-4D2F-897B-83C72B39272D}" srcId="{4AE318A3-84F0-4975-B8EC-5B352512C6D3}" destId="{288B2A8F-80AF-4291-A843-E4D81B2248E0}" srcOrd="4" destOrd="0" parTransId="{CDCAD508-F704-4466-AFED-FB21ECEEA26E}" sibTransId="{3D689727-B9B8-49B4-A4D7-816B6AA29FB4}"/>
    <dgm:cxn modelId="{465850E1-A550-4BCC-88A1-31192BEEDD02}" type="presOf" srcId="{4E660D5C-978B-4959-BD3B-93D1458305E5}" destId="{9883D4AA-B529-49A5-BF11-E9E9E96B5CBF}" srcOrd="0" destOrd="0" presId="urn:microsoft.com/office/officeart/2005/8/layout/default"/>
    <dgm:cxn modelId="{9C02FFE1-00FA-4C69-98CA-8D1BDE7FBF19}" srcId="{4E660D5C-978B-4959-BD3B-93D1458305E5}" destId="{D14003F5-D558-43D2-8C6A-5FE2F9FC38A0}" srcOrd="0" destOrd="0" parTransId="{7FA5F68D-6C69-449F-9335-54DE862649E6}" sibTransId="{C232CA6A-01B5-4CB4-8FB4-09C4E22BE595}"/>
    <dgm:cxn modelId="{A15D4EE3-01A6-4915-B231-8BD0288CF9A6}" type="presOf" srcId="{251D1D91-6223-46F7-972C-5A057D7055E7}" destId="{475B144A-9638-474F-9E72-B1BE25A75154}" srcOrd="0" destOrd="0" presId="urn:microsoft.com/office/officeart/2005/8/layout/default"/>
    <dgm:cxn modelId="{D08160E6-1654-4A3F-9B03-AE05304A3F48}" srcId="{4E660D5C-978B-4959-BD3B-93D1458305E5}" destId="{26D3C334-A61F-4048-8004-A826C1946E4B}" srcOrd="1" destOrd="0" parTransId="{4136B485-D71B-4430-9CFD-39EDA62DC1A7}" sibTransId="{BB9BF45B-EFA5-47BD-A5DF-7E79D1AD3E95}"/>
    <dgm:cxn modelId="{2C7DE5FB-A23C-4B8D-AE53-83B6EAA7B32F}" type="presOf" srcId="{288B2A8F-80AF-4291-A843-E4D81B2248E0}" destId="{3FDD6B3A-FC04-4F13-B494-DF2CE485502A}" srcOrd="0" destOrd="0" presId="urn:microsoft.com/office/officeart/2005/8/layout/default"/>
    <dgm:cxn modelId="{2FC8D242-AC61-4996-AD6C-A7F227A78511}" type="presParOf" srcId="{F314BC5A-C6E5-4D30-B1FF-4DA406113A09}" destId="{475B144A-9638-474F-9E72-B1BE25A75154}" srcOrd="0" destOrd="0" presId="urn:microsoft.com/office/officeart/2005/8/layout/default"/>
    <dgm:cxn modelId="{EC265BE4-37BB-4B75-BB38-49321299C6DB}" type="presParOf" srcId="{F314BC5A-C6E5-4D30-B1FF-4DA406113A09}" destId="{35DDDE70-769F-463A-BC27-687E74CF7D66}" srcOrd="1" destOrd="0" presId="urn:microsoft.com/office/officeart/2005/8/layout/default"/>
    <dgm:cxn modelId="{F98DBFE0-CBA2-4097-A466-E5E4E326EF79}" type="presParOf" srcId="{F314BC5A-C6E5-4D30-B1FF-4DA406113A09}" destId="{291043A7-71A7-49F4-B526-28474BDF9801}" srcOrd="2" destOrd="0" presId="urn:microsoft.com/office/officeart/2005/8/layout/default"/>
    <dgm:cxn modelId="{28E0207A-67DA-471B-8F66-2D23393BBE12}" type="presParOf" srcId="{F314BC5A-C6E5-4D30-B1FF-4DA406113A09}" destId="{90BE1D41-F106-4042-8EDA-8220465716D4}" srcOrd="3" destOrd="0" presId="urn:microsoft.com/office/officeart/2005/8/layout/default"/>
    <dgm:cxn modelId="{F9BE34B7-B2ED-4D70-9A98-9C0896917809}" type="presParOf" srcId="{F314BC5A-C6E5-4D30-B1FF-4DA406113A09}" destId="{2FCD8584-75E0-4E0A-8AB1-800E1D3B6372}" srcOrd="4" destOrd="0" presId="urn:microsoft.com/office/officeart/2005/8/layout/default"/>
    <dgm:cxn modelId="{03382E5F-27FB-44F1-98F0-817E1AC2597E}" type="presParOf" srcId="{F314BC5A-C6E5-4D30-B1FF-4DA406113A09}" destId="{AC3459A1-810C-4B6B-9421-EC712E0987A1}" srcOrd="5" destOrd="0" presId="urn:microsoft.com/office/officeart/2005/8/layout/default"/>
    <dgm:cxn modelId="{2A5F53D1-A6B7-4FE7-8C55-BE862E68172C}" type="presParOf" srcId="{F314BC5A-C6E5-4D30-B1FF-4DA406113A09}" destId="{83AE1443-DBE0-48E6-A18D-9B398FCDF376}" srcOrd="6" destOrd="0" presId="urn:microsoft.com/office/officeart/2005/8/layout/default"/>
    <dgm:cxn modelId="{B89BA298-CE38-4E10-B2D1-5EBE4E71004D}" type="presParOf" srcId="{F314BC5A-C6E5-4D30-B1FF-4DA406113A09}" destId="{1FE9A280-C32C-4D89-A734-BFADC4FD360C}" srcOrd="7" destOrd="0" presId="urn:microsoft.com/office/officeart/2005/8/layout/default"/>
    <dgm:cxn modelId="{FD22253F-39F8-4131-BFC6-369C8ACDD411}" type="presParOf" srcId="{F314BC5A-C6E5-4D30-B1FF-4DA406113A09}" destId="{3FDD6B3A-FC04-4F13-B494-DF2CE485502A}" srcOrd="8" destOrd="0" presId="urn:microsoft.com/office/officeart/2005/8/layout/default"/>
    <dgm:cxn modelId="{47890A0F-6D26-4585-A864-343F52E6ED16}" type="presParOf" srcId="{F314BC5A-C6E5-4D30-B1FF-4DA406113A09}" destId="{0455A4FF-DBE2-4226-A5CF-0573E507F787}" srcOrd="9" destOrd="0" presId="urn:microsoft.com/office/officeart/2005/8/layout/default"/>
    <dgm:cxn modelId="{CCF96CF5-4EDE-4E9F-B84E-B7C131C98847}" type="presParOf" srcId="{F314BC5A-C6E5-4D30-B1FF-4DA406113A09}" destId="{9883D4AA-B529-49A5-BF11-E9E9E96B5C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93F05-9D0A-4B32-A293-5E72488330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44D0C9-C170-45B4-BEB5-DED876BBA9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Vydejte se na procházku a prozkoumejte krajiny v okolí vašeho bydliště.</a:t>
          </a:r>
          <a:endParaRPr lang="en-US"/>
        </a:p>
      </dgm:t>
    </dgm:pt>
    <dgm:pt modelId="{7595A92F-EA53-474F-B619-B24A2C0D9290}" type="parTrans" cxnId="{16587D87-C2B4-4EC5-AC15-BF39E663DEA7}">
      <dgm:prSet/>
      <dgm:spPr/>
      <dgm:t>
        <a:bodyPr/>
        <a:lstStyle/>
        <a:p>
          <a:endParaRPr lang="en-US"/>
        </a:p>
      </dgm:t>
    </dgm:pt>
    <dgm:pt modelId="{1C3A5ADD-0A27-475D-8063-6ADF952F1D3D}" type="sibTrans" cxnId="{16587D87-C2B4-4EC5-AC15-BF39E663DEA7}">
      <dgm:prSet/>
      <dgm:spPr/>
      <dgm:t>
        <a:bodyPr/>
        <a:lstStyle/>
        <a:p>
          <a:endParaRPr lang="en-US"/>
        </a:p>
      </dgm:t>
    </dgm:pt>
    <dgm:pt modelId="{D3D40304-BB65-4796-9907-E3A1FAED1E6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Vyhledejte příklady jednotlivých typů krajiny a vyfoťte je.</a:t>
          </a:r>
          <a:endParaRPr lang="en-US"/>
        </a:p>
      </dgm:t>
    </dgm:pt>
    <dgm:pt modelId="{4684E092-9FE2-42E1-92F9-F74D84E3D83B}" type="parTrans" cxnId="{6B007A2D-2A57-47C9-BF04-1AEA1C6809B0}">
      <dgm:prSet/>
      <dgm:spPr/>
      <dgm:t>
        <a:bodyPr/>
        <a:lstStyle/>
        <a:p>
          <a:endParaRPr lang="en-US"/>
        </a:p>
      </dgm:t>
    </dgm:pt>
    <dgm:pt modelId="{F1D6A202-2199-480A-8A6F-8FB2650B64FF}" type="sibTrans" cxnId="{6B007A2D-2A57-47C9-BF04-1AEA1C6809B0}">
      <dgm:prSet/>
      <dgm:spPr/>
      <dgm:t>
        <a:bodyPr/>
        <a:lstStyle/>
        <a:p>
          <a:endParaRPr lang="en-US"/>
        </a:p>
      </dgm:t>
    </dgm:pt>
    <dgm:pt modelId="{730DC645-AF33-4ADF-88FD-4400715067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Fotografie, opatřené o popis typů krajiny a jednoduchou charakteristiku, ze které vyplývá, jakou krajinu můžeme na fotografii pozorovat.</a:t>
          </a:r>
          <a:endParaRPr lang="en-US" dirty="0"/>
        </a:p>
      </dgm:t>
    </dgm:pt>
    <dgm:pt modelId="{004E9FBC-D5E6-4805-815F-A51BD0FBB516}" type="parTrans" cxnId="{A5BB74A9-87DB-45C6-96E6-D82D87CFDFA4}">
      <dgm:prSet/>
      <dgm:spPr/>
      <dgm:t>
        <a:bodyPr/>
        <a:lstStyle/>
        <a:p>
          <a:endParaRPr lang="en-US"/>
        </a:p>
      </dgm:t>
    </dgm:pt>
    <dgm:pt modelId="{A1339CE7-48AF-4F88-AA49-6A2EAD17846C}" type="sibTrans" cxnId="{A5BB74A9-87DB-45C6-96E6-D82D87CFDFA4}">
      <dgm:prSet/>
      <dgm:spPr/>
      <dgm:t>
        <a:bodyPr/>
        <a:lstStyle/>
        <a:p>
          <a:endParaRPr lang="en-US"/>
        </a:p>
      </dgm:t>
    </dgm:pt>
    <dgm:pt modelId="{1CF23C3C-9188-4309-9380-8499CAFC416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dirty="0"/>
            <a:t>Zapište si ke každé fotografii, jak může tuto krajinu člověk využívat.</a:t>
          </a:r>
          <a:endParaRPr lang="en-US" b="0" dirty="0"/>
        </a:p>
      </dgm:t>
    </dgm:pt>
    <dgm:pt modelId="{B4C3415E-6CF8-4B17-A36C-17281917F12E}" type="parTrans" cxnId="{DE061FE5-37AD-4BEC-B60E-92F0D9683853}">
      <dgm:prSet/>
      <dgm:spPr/>
      <dgm:t>
        <a:bodyPr/>
        <a:lstStyle/>
        <a:p>
          <a:endParaRPr lang="en-US"/>
        </a:p>
      </dgm:t>
    </dgm:pt>
    <dgm:pt modelId="{3D48DE5E-DD01-43A5-A591-D4BB46286E90}" type="sibTrans" cxnId="{DE061FE5-37AD-4BEC-B60E-92F0D9683853}">
      <dgm:prSet/>
      <dgm:spPr/>
      <dgm:t>
        <a:bodyPr/>
        <a:lstStyle/>
        <a:p>
          <a:endParaRPr lang="en-US"/>
        </a:p>
      </dgm:t>
    </dgm:pt>
    <dgm:pt modelId="{2C286F81-7064-4007-ACAC-8AD844E621A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Mapa krajin</a:t>
          </a:r>
          <a:r>
            <a:rPr lang="cs-CZ" dirty="0"/>
            <a:t>: zaznamenejte body do mapy.cz, pojmenujte je dle typu krajin a vložte jako obrázek do portfolia. Doplňte o odkaz na mapový projekt.</a:t>
          </a:r>
          <a:endParaRPr lang="en-US" dirty="0"/>
        </a:p>
      </dgm:t>
    </dgm:pt>
    <dgm:pt modelId="{9D5171C5-673D-43C4-8E85-2965AB3F3C39}" type="parTrans" cxnId="{F9527F17-7773-4865-ABBF-5BA0BD51D6F2}">
      <dgm:prSet/>
      <dgm:spPr/>
      <dgm:t>
        <a:bodyPr/>
        <a:lstStyle/>
        <a:p>
          <a:endParaRPr lang="en-US"/>
        </a:p>
      </dgm:t>
    </dgm:pt>
    <dgm:pt modelId="{96030DF5-7612-4B86-85DD-C66DE542E8DF}" type="sibTrans" cxnId="{F9527F17-7773-4865-ABBF-5BA0BD51D6F2}">
      <dgm:prSet/>
      <dgm:spPr/>
      <dgm:t>
        <a:bodyPr/>
        <a:lstStyle/>
        <a:p>
          <a:endParaRPr lang="en-US"/>
        </a:p>
      </dgm:t>
    </dgm:pt>
    <dgm:pt modelId="{A14BA5E2-EBFE-4D31-8B54-83EC79CBA505}" type="pres">
      <dgm:prSet presAssocID="{0F393F05-9D0A-4B32-A293-5E72488330F9}" presName="root" presStyleCnt="0">
        <dgm:presLayoutVars>
          <dgm:dir/>
          <dgm:resizeHandles val="exact"/>
        </dgm:presLayoutVars>
      </dgm:prSet>
      <dgm:spPr/>
    </dgm:pt>
    <dgm:pt modelId="{1A69C84D-FA5F-4701-941E-85504035BA5E}" type="pres">
      <dgm:prSet presAssocID="{9344D0C9-C170-45B4-BEB5-DED876BBA9B5}" presName="compNode" presStyleCnt="0"/>
      <dgm:spPr/>
    </dgm:pt>
    <dgm:pt modelId="{7CFC2697-7421-4E99-BD1F-71E43F350F0B}" type="pres">
      <dgm:prSet presAssocID="{9344D0C9-C170-45B4-BEB5-DED876BBA9B5}" presName="bgRect" presStyleLbl="bgShp" presStyleIdx="0" presStyleCnt="5"/>
      <dgm:spPr/>
    </dgm:pt>
    <dgm:pt modelId="{4F0506B5-47CC-47DF-BE87-16A1CFFF2256}" type="pres">
      <dgm:prSet presAssocID="{9344D0C9-C170-45B4-BEB5-DED876BBA9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A5644E03-F8F4-4D42-822A-7B22D8DA19D4}" type="pres">
      <dgm:prSet presAssocID="{9344D0C9-C170-45B4-BEB5-DED876BBA9B5}" presName="spaceRect" presStyleCnt="0"/>
      <dgm:spPr/>
    </dgm:pt>
    <dgm:pt modelId="{BFA8DDA6-6BD2-49BE-9701-DDCEB06F4F15}" type="pres">
      <dgm:prSet presAssocID="{9344D0C9-C170-45B4-BEB5-DED876BBA9B5}" presName="parTx" presStyleLbl="revTx" presStyleIdx="0" presStyleCnt="5">
        <dgm:presLayoutVars>
          <dgm:chMax val="0"/>
          <dgm:chPref val="0"/>
        </dgm:presLayoutVars>
      </dgm:prSet>
      <dgm:spPr/>
    </dgm:pt>
    <dgm:pt modelId="{8ED76DC8-C89F-41B0-BEEA-ED2707B07882}" type="pres">
      <dgm:prSet presAssocID="{1C3A5ADD-0A27-475D-8063-6ADF952F1D3D}" presName="sibTrans" presStyleCnt="0"/>
      <dgm:spPr/>
    </dgm:pt>
    <dgm:pt modelId="{B5FEF25E-1A7B-41C5-BC04-B6738412565B}" type="pres">
      <dgm:prSet presAssocID="{D3D40304-BB65-4796-9907-E3A1FAED1E6B}" presName="compNode" presStyleCnt="0"/>
      <dgm:spPr/>
    </dgm:pt>
    <dgm:pt modelId="{878FF87D-B418-4240-AA93-5CE78A5BCF1D}" type="pres">
      <dgm:prSet presAssocID="{D3D40304-BB65-4796-9907-E3A1FAED1E6B}" presName="bgRect" presStyleLbl="bgShp" presStyleIdx="1" presStyleCnt="5"/>
      <dgm:spPr/>
    </dgm:pt>
    <dgm:pt modelId="{07ACE8C9-50C0-455F-A230-63BD69402EE5}" type="pres">
      <dgm:prSet presAssocID="{D3D40304-BB65-4796-9907-E3A1FAED1E6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9DCA2219-00B7-43D5-9D41-7BA250F61C2B}" type="pres">
      <dgm:prSet presAssocID="{D3D40304-BB65-4796-9907-E3A1FAED1E6B}" presName="spaceRect" presStyleCnt="0"/>
      <dgm:spPr/>
    </dgm:pt>
    <dgm:pt modelId="{EB9C66FD-8D1F-4C31-9828-0058D9AAE9A9}" type="pres">
      <dgm:prSet presAssocID="{D3D40304-BB65-4796-9907-E3A1FAED1E6B}" presName="parTx" presStyleLbl="revTx" presStyleIdx="1" presStyleCnt="5">
        <dgm:presLayoutVars>
          <dgm:chMax val="0"/>
          <dgm:chPref val="0"/>
        </dgm:presLayoutVars>
      </dgm:prSet>
      <dgm:spPr/>
    </dgm:pt>
    <dgm:pt modelId="{B1F8D90E-BF36-414E-AC00-4D09A0BB2165}" type="pres">
      <dgm:prSet presAssocID="{F1D6A202-2199-480A-8A6F-8FB2650B64FF}" presName="sibTrans" presStyleCnt="0"/>
      <dgm:spPr/>
    </dgm:pt>
    <dgm:pt modelId="{279A6C57-D295-44A9-866B-0921433CE35B}" type="pres">
      <dgm:prSet presAssocID="{730DC645-AF33-4ADF-88FD-44007150673F}" presName="compNode" presStyleCnt="0"/>
      <dgm:spPr/>
    </dgm:pt>
    <dgm:pt modelId="{C53615C3-6D85-4E99-9DD5-0FCB89E8B643}" type="pres">
      <dgm:prSet presAssocID="{730DC645-AF33-4ADF-88FD-44007150673F}" presName="bgRect" presStyleLbl="bgShp" presStyleIdx="2" presStyleCnt="5" custScaleY="161400"/>
      <dgm:spPr/>
    </dgm:pt>
    <dgm:pt modelId="{E12FF96B-17F9-44B9-AF6A-66C49B552D61}" type="pres">
      <dgm:prSet presAssocID="{730DC645-AF33-4ADF-88FD-4400715067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toaparát"/>
        </a:ext>
      </dgm:extLst>
    </dgm:pt>
    <dgm:pt modelId="{DD060069-4583-40E3-A18F-7A68A143F620}" type="pres">
      <dgm:prSet presAssocID="{730DC645-AF33-4ADF-88FD-44007150673F}" presName="spaceRect" presStyleCnt="0"/>
      <dgm:spPr/>
    </dgm:pt>
    <dgm:pt modelId="{D7515E05-1240-489C-AD6A-120D200A950C}" type="pres">
      <dgm:prSet presAssocID="{730DC645-AF33-4ADF-88FD-44007150673F}" presName="parTx" presStyleLbl="revTx" presStyleIdx="2" presStyleCnt="5">
        <dgm:presLayoutVars>
          <dgm:chMax val="0"/>
          <dgm:chPref val="0"/>
        </dgm:presLayoutVars>
      </dgm:prSet>
      <dgm:spPr/>
    </dgm:pt>
    <dgm:pt modelId="{EC6FA6F4-DE73-4751-BD18-0F460CD0C212}" type="pres">
      <dgm:prSet presAssocID="{A1339CE7-48AF-4F88-AA49-6A2EAD17846C}" presName="sibTrans" presStyleCnt="0"/>
      <dgm:spPr/>
    </dgm:pt>
    <dgm:pt modelId="{0EE1497D-14A0-4F91-81E6-1CA1F7876F08}" type="pres">
      <dgm:prSet presAssocID="{1CF23C3C-9188-4309-9380-8499CAFC4160}" presName="compNode" presStyleCnt="0"/>
      <dgm:spPr/>
    </dgm:pt>
    <dgm:pt modelId="{4B467F85-11CC-4DD9-A070-61AC3CE1F006}" type="pres">
      <dgm:prSet presAssocID="{1CF23C3C-9188-4309-9380-8499CAFC4160}" presName="bgRect" presStyleLbl="bgShp" presStyleIdx="3" presStyleCnt="5"/>
      <dgm:spPr/>
    </dgm:pt>
    <dgm:pt modelId="{AC684AB6-EC60-4180-9B94-108D6FF274A9}" type="pres">
      <dgm:prSet presAssocID="{1CF23C3C-9188-4309-9380-8499CAFC416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A282E23-5B27-4701-9472-8EC3F020E310}" type="pres">
      <dgm:prSet presAssocID="{1CF23C3C-9188-4309-9380-8499CAFC4160}" presName="spaceRect" presStyleCnt="0"/>
      <dgm:spPr/>
    </dgm:pt>
    <dgm:pt modelId="{44355837-6DCD-48FC-BB24-5648A2A7A433}" type="pres">
      <dgm:prSet presAssocID="{1CF23C3C-9188-4309-9380-8499CAFC4160}" presName="parTx" presStyleLbl="revTx" presStyleIdx="3" presStyleCnt="5">
        <dgm:presLayoutVars>
          <dgm:chMax val="0"/>
          <dgm:chPref val="0"/>
        </dgm:presLayoutVars>
      </dgm:prSet>
      <dgm:spPr/>
    </dgm:pt>
    <dgm:pt modelId="{A56A47AE-CCA8-43E6-83DD-B6BD1D3CE402}" type="pres">
      <dgm:prSet presAssocID="{3D48DE5E-DD01-43A5-A591-D4BB46286E90}" presName="sibTrans" presStyleCnt="0"/>
      <dgm:spPr/>
    </dgm:pt>
    <dgm:pt modelId="{7531BB11-EBB3-4865-A9E5-0E3378ABA8C0}" type="pres">
      <dgm:prSet presAssocID="{2C286F81-7064-4007-ACAC-8AD844E621AB}" presName="compNode" presStyleCnt="0"/>
      <dgm:spPr/>
    </dgm:pt>
    <dgm:pt modelId="{01779B7D-DD9F-41DE-8DAA-A4015D7ADC2B}" type="pres">
      <dgm:prSet presAssocID="{2C286F81-7064-4007-ACAC-8AD844E621AB}" presName="bgRect" presStyleLbl="bgShp" presStyleIdx="4" presStyleCnt="5" custScaleY="146753"/>
      <dgm:spPr/>
    </dgm:pt>
    <dgm:pt modelId="{0A7AE495-EF48-4ABC-ABD1-5E8E067F08E5}" type="pres">
      <dgm:prSet presAssocID="{2C286F81-7064-4007-ACAC-8AD844E621A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E237F827-E94C-4133-BA24-BE1604C59FD4}" type="pres">
      <dgm:prSet presAssocID="{2C286F81-7064-4007-ACAC-8AD844E621AB}" presName="spaceRect" presStyleCnt="0"/>
      <dgm:spPr/>
    </dgm:pt>
    <dgm:pt modelId="{0497BDD9-BCC6-4997-9072-B3C3648F2C11}" type="pres">
      <dgm:prSet presAssocID="{2C286F81-7064-4007-ACAC-8AD844E621A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EF40C07-BC8F-4B6C-A8D8-15A92DB25490}" type="presOf" srcId="{2C286F81-7064-4007-ACAC-8AD844E621AB}" destId="{0497BDD9-BCC6-4997-9072-B3C3648F2C11}" srcOrd="0" destOrd="0" presId="urn:microsoft.com/office/officeart/2018/2/layout/IconVerticalSolidList"/>
    <dgm:cxn modelId="{E35C4E11-A5A1-4579-B2A7-7CBFAF55058E}" type="presOf" srcId="{730DC645-AF33-4ADF-88FD-44007150673F}" destId="{D7515E05-1240-489C-AD6A-120D200A950C}" srcOrd="0" destOrd="0" presId="urn:microsoft.com/office/officeart/2018/2/layout/IconVerticalSolidList"/>
    <dgm:cxn modelId="{F9527F17-7773-4865-ABBF-5BA0BD51D6F2}" srcId="{0F393F05-9D0A-4B32-A293-5E72488330F9}" destId="{2C286F81-7064-4007-ACAC-8AD844E621AB}" srcOrd="4" destOrd="0" parTransId="{9D5171C5-673D-43C4-8E85-2965AB3F3C39}" sibTransId="{96030DF5-7612-4B86-85DD-C66DE542E8DF}"/>
    <dgm:cxn modelId="{6B007A2D-2A57-47C9-BF04-1AEA1C6809B0}" srcId="{0F393F05-9D0A-4B32-A293-5E72488330F9}" destId="{D3D40304-BB65-4796-9907-E3A1FAED1E6B}" srcOrd="1" destOrd="0" parTransId="{4684E092-9FE2-42E1-92F9-F74D84E3D83B}" sibTransId="{F1D6A202-2199-480A-8A6F-8FB2650B64FF}"/>
    <dgm:cxn modelId="{E66DED56-C02B-451C-A7AB-7EAC80A0DA5F}" type="presOf" srcId="{1CF23C3C-9188-4309-9380-8499CAFC4160}" destId="{44355837-6DCD-48FC-BB24-5648A2A7A433}" srcOrd="0" destOrd="0" presId="urn:microsoft.com/office/officeart/2018/2/layout/IconVerticalSolidList"/>
    <dgm:cxn modelId="{51974D87-E5AF-44F3-A25C-4D2DCE2731A7}" type="presOf" srcId="{D3D40304-BB65-4796-9907-E3A1FAED1E6B}" destId="{EB9C66FD-8D1F-4C31-9828-0058D9AAE9A9}" srcOrd="0" destOrd="0" presId="urn:microsoft.com/office/officeart/2018/2/layout/IconVerticalSolidList"/>
    <dgm:cxn modelId="{16587D87-C2B4-4EC5-AC15-BF39E663DEA7}" srcId="{0F393F05-9D0A-4B32-A293-5E72488330F9}" destId="{9344D0C9-C170-45B4-BEB5-DED876BBA9B5}" srcOrd="0" destOrd="0" parTransId="{7595A92F-EA53-474F-B619-B24A2C0D9290}" sibTransId="{1C3A5ADD-0A27-475D-8063-6ADF952F1D3D}"/>
    <dgm:cxn modelId="{A5BB74A9-87DB-45C6-96E6-D82D87CFDFA4}" srcId="{0F393F05-9D0A-4B32-A293-5E72488330F9}" destId="{730DC645-AF33-4ADF-88FD-44007150673F}" srcOrd="2" destOrd="0" parTransId="{004E9FBC-D5E6-4805-815F-A51BD0FBB516}" sibTransId="{A1339CE7-48AF-4F88-AA49-6A2EAD17846C}"/>
    <dgm:cxn modelId="{279832BD-5721-43DC-A54A-DE3859480DE4}" type="presOf" srcId="{9344D0C9-C170-45B4-BEB5-DED876BBA9B5}" destId="{BFA8DDA6-6BD2-49BE-9701-DDCEB06F4F15}" srcOrd="0" destOrd="0" presId="urn:microsoft.com/office/officeart/2018/2/layout/IconVerticalSolidList"/>
    <dgm:cxn modelId="{0E202CC8-51B2-4A2B-9C18-71F636CF5977}" type="presOf" srcId="{0F393F05-9D0A-4B32-A293-5E72488330F9}" destId="{A14BA5E2-EBFE-4D31-8B54-83EC79CBA505}" srcOrd="0" destOrd="0" presId="urn:microsoft.com/office/officeart/2018/2/layout/IconVerticalSolidList"/>
    <dgm:cxn modelId="{DE061FE5-37AD-4BEC-B60E-92F0D9683853}" srcId="{0F393F05-9D0A-4B32-A293-5E72488330F9}" destId="{1CF23C3C-9188-4309-9380-8499CAFC4160}" srcOrd="3" destOrd="0" parTransId="{B4C3415E-6CF8-4B17-A36C-17281917F12E}" sibTransId="{3D48DE5E-DD01-43A5-A591-D4BB46286E90}"/>
    <dgm:cxn modelId="{9CCBAB22-BA86-4976-86CB-98EEF8C8E6FC}" type="presParOf" srcId="{A14BA5E2-EBFE-4D31-8B54-83EC79CBA505}" destId="{1A69C84D-FA5F-4701-941E-85504035BA5E}" srcOrd="0" destOrd="0" presId="urn:microsoft.com/office/officeart/2018/2/layout/IconVerticalSolidList"/>
    <dgm:cxn modelId="{A19F53CA-95DC-4620-8CD9-22BB8D2B7F4A}" type="presParOf" srcId="{1A69C84D-FA5F-4701-941E-85504035BA5E}" destId="{7CFC2697-7421-4E99-BD1F-71E43F350F0B}" srcOrd="0" destOrd="0" presId="urn:microsoft.com/office/officeart/2018/2/layout/IconVerticalSolidList"/>
    <dgm:cxn modelId="{7808CA38-E1DB-446E-AACB-A1A7D469898E}" type="presParOf" srcId="{1A69C84D-FA5F-4701-941E-85504035BA5E}" destId="{4F0506B5-47CC-47DF-BE87-16A1CFFF2256}" srcOrd="1" destOrd="0" presId="urn:microsoft.com/office/officeart/2018/2/layout/IconVerticalSolidList"/>
    <dgm:cxn modelId="{856367B8-BDC0-4579-8891-D2FE59D07548}" type="presParOf" srcId="{1A69C84D-FA5F-4701-941E-85504035BA5E}" destId="{A5644E03-F8F4-4D42-822A-7B22D8DA19D4}" srcOrd="2" destOrd="0" presId="urn:microsoft.com/office/officeart/2018/2/layout/IconVerticalSolidList"/>
    <dgm:cxn modelId="{59701BC6-6395-4183-97FC-833CDA3B537A}" type="presParOf" srcId="{1A69C84D-FA5F-4701-941E-85504035BA5E}" destId="{BFA8DDA6-6BD2-49BE-9701-DDCEB06F4F15}" srcOrd="3" destOrd="0" presId="urn:microsoft.com/office/officeart/2018/2/layout/IconVerticalSolidList"/>
    <dgm:cxn modelId="{B552897B-A2A3-4BCC-9F9F-2FB17D99449B}" type="presParOf" srcId="{A14BA5E2-EBFE-4D31-8B54-83EC79CBA505}" destId="{8ED76DC8-C89F-41B0-BEEA-ED2707B07882}" srcOrd="1" destOrd="0" presId="urn:microsoft.com/office/officeart/2018/2/layout/IconVerticalSolidList"/>
    <dgm:cxn modelId="{A5992A1C-B3FF-4FB6-8B09-9A86F2485CDE}" type="presParOf" srcId="{A14BA5E2-EBFE-4D31-8B54-83EC79CBA505}" destId="{B5FEF25E-1A7B-41C5-BC04-B6738412565B}" srcOrd="2" destOrd="0" presId="urn:microsoft.com/office/officeart/2018/2/layout/IconVerticalSolidList"/>
    <dgm:cxn modelId="{0F35F4A0-F51C-4D6C-9D70-C4D9E43334F3}" type="presParOf" srcId="{B5FEF25E-1A7B-41C5-BC04-B6738412565B}" destId="{878FF87D-B418-4240-AA93-5CE78A5BCF1D}" srcOrd="0" destOrd="0" presId="urn:microsoft.com/office/officeart/2018/2/layout/IconVerticalSolidList"/>
    <dgm:cxn modelId="{14A66610-E72B-4331-995D-4AE1E5AB5DD0}" type="presParOf" srcId="{B5FEF25E-1A7B-41C5-BC04-B6738412565B}" destId="{07ACE8C9-50C0-455F-A230-63BD69402EE5}" srcOrd="1" destOrd="0" presId="urn:microsoft.com/office/officeart/2018/2/layout/IconVerticalSolidList"/>
    <dgm:cxn modelId="{E1CB38F3-AF20-4427-86A8-18CB34615EBB}" type="presParOf" srcId="{B5FEF25E-1A7B-41C5-BC04-B6738412565B}" destId="{9DCA2219-00B7-43D5-9D41-7BA250F61C2B}" srcOrd="2" destOrd="0" presId="urn:microsoft.com/office/officeart/2018/2/layout/IconVerticalSolidList"/>
    <dgm:cxn modelId="{4225B556-8BE7-4B3E-89AF-BF0895D7D3DB}" type="presParOf" srcId="{B5FEF25E-1A7B-41C5-BC04-B6738412565B}" destId="{EB9C66FD-8D1F-4C31-9828-0058D9AAE9A9}" srcOrd="3" destOrd="0" presId="urn:microsoft.com/office/officeart/2018/2/layout/IconVerticalSolidList"/>
    <dgm:cxn modelId="{018A6173-54F9-41CF-BD1B-5BD0C8272C1B}" type="presParOf" srcId="{A14BA5E2-EBFE-4D31-8B54-83EC79CBA505}" destId="{B1F8D90E-BF36-414E-AC00-4D09A0BB2165}" srcOrd="3" destOrd="0" presId="urn:microsoft.com/office/officeart/2018/2/layout/IconVerticalSolidList"/>
    <dgm:cxn modelId="{937FB25E-49DA-456B-AD6E-77BB0B6FA123}" type="presParOf" srcId="{A14BA5E2-EBFE-4D31-8B54-83EC79CBA505}" destId="{279A6C57-D295-44A9-866B-0921433CE35B}" srcOrd="4" destOrd="0" presId="urn:microsoft.com/office/officeart/2018/2/layout/IconVerticalSolidList"/>
    <dgm:cxn modelId="{90D53DB6-60CB-447D-8065-EFCFAC92E130}" type="presParOf" srcId="{279A6C57-D295-44A9-866B-0921433CE35B}" destId="{C53615C3-6D85-4E99-9DD5-0FCB89E8B643}" srcOrd="0" destOrd="0" presId="urn:microsoft.com/office/officeart/2018/2/layout/IconVerticalSolidList"/>
    <dgm:cxn modelId="{2AE2CF14-5F50-4B35-A0C2-02F3A425483B}" type="presParOf" srcId="{279A6C57-D295-44A9-866B-0921433CE35B}" destId="{E12FF96B-17F9-44B9-AF6A-66C49B552D61}" srcOrd="1" destOrd="0" presId="urn:microsoft.com/office/officeart/2018/2/layout/IconVerticalSolidList"/>
    <dgm:cxn modelId="{9550EE67-C777-45FA-8C34-D529FDE96875}" type="presParOf" srcId="{279A6C57-D295-44A9-866B-0921433CE35B}" destId="{DD060069-4583-40E3-A18F-7A68A143F620}" srcOrd="2" destOrd="0" presId="urn:microsoft.com/office/officeart/2018/2/layout/IconVerticalSolidList"/>
    <dgm:cxn modelId="{99FE5CD1-4743-4E31-BE77-AEB6E2536AAB}" type="presParOf" srcId="{279A6C57-D295-44A9-866B-0921433CE35B}" destId="{D7515E05-1240-489C-AD6A-120D200A950C}" srcOrd="3" destOrd="0" presId="urn:microsoft.com/office/officeart/2018/2/layout/IconVerticalSolidList"/>
    <dgm:cxn modelId="{333F54D9-A710-4A6A-8C13-ABD516A8F788}" type="presParOf" srcId="{A14BA5E2-EBFE-4D31-8B54-83EC79CBA505}" destId="{EC6FA6F4-DE73-4751-BD18-0F460CD0C212}" srcOrd="5" destOrd="0" presId="urn:microsoft.com/office/officeart/2018/2/layout/IconVerticalSolidList"/>
    <dgm:cxn modelId="{A3D533F0-217C-44C6-88F8-FFAA4B9CBFC4}" type="presParOf" srcId="{A14BA5E2-EBFE-4D31-8B54-83EC79CBA505}" destId="{0EE1497D-14A0-4F91-81E6-1CA1F7876F08}" srcOrd="6" destOrd="0" presId="urn:microsoft.com/office/officeart/2018/2/layout/IconVerticalSolidList"/>
    <dgm:cxn modelId="{81B5CA30-5BFE-47B6-A769-482B6ACBFA3A}" type="presParOf" srcId="{0EE1497D-14A0-4F91-81E6-1CA1F7876F08}" destId="{4B467F85-11CC-4DD9-A070-61AC3CE1F006}" srcOrd="0" destOrd="0" presId="urn:microsoft.com/office/officeart/2018/2/layout/IconVerticalSolidList"/>
    <dgm:cxn modelId="{5A1BE868-42B5-4F1F-9350-3EF451C43413}" type="presParOf" srcId="{0EE1497D-14A0-4F91-81E6-1CA1F7876F08}" destId="{AC684AB6-EC60-4180-9B94-108D6FF274A9}" srcOrd="1" destOrd="0" presId="urn:microsoft.com/office/officeart/2018/2/layout/IconVerticalSolidList"/>
    <dgm:cxn modelId="{20612D58-D583-46B1-890E-0627590EEE72}" type="presParOf" srcId="{0EE1497D-14A0-4F91-81E6-1CA1F7876F08}" destId="{8A282E23-5B27-4701-9472-8EC3F020E310}" srcOrd="2" destOrd="0" presId="urn:microsoft.com/office/officeart/2018/2/layout/IconVerticalSolidList"/>
    <dgm:cxn modelId="{1C08DCFD-E31A-4DF2-8F29-2F38223D5C48}" type="presParOf" srcId="{0EE1497D-14A0-4F91-81E6-1CA1F7876F08}" destId="{44355837-6DCD-48FC-BB24-5648A2A7A433}" srcOrd="3" destOrd="0" presId="urn:microsoft.com/office/officeart/2018/2/layout/IconVerticalSolidList"/>
    <dgm:cxn modelId="{21490D2B-07D7-40BE-8A56-6ADF0454C598}" type="presParOf" srcId="{A14BA5E2-EBFE-4D31-8B54-83EC79CBA505}" destId="{A56A47AE-CCA8-43E6-83DD-B6BD1D3CE402}" srcOrd="7" destOrd="0" presId="urn:microsoft.com/office/officeart/2018/2/layout/IconVerticalSolidList"/>
    <dgm:cxn modelId="{0A7FB483-2C3C-4D0F-957E-3404FCD22635}" type="presParOf" srcId="{A14BA5E2-EBFE-4D31-8B54-83EC79CBA505}" destId="{7531BB11-EBB3-4865-A9E5-0E3378ABA8C0}" srcOrd="8" destOrd="0" presId="urn:microsoft.com/office/officeart/2018/2/layout/IconVerticalSolidList"/>
    <dgm:cxn modelId="{D9285849-3A96-46EB-814A-5A8E2A5E9565}" type="presParOf" srcId="{7531BB11-EBB3-4865-A9E5-0E3378ABA8C0}" destId="{01779B7D-DD9F-41DE-8DAA-A4015D7ADC2B}" srcOrd="0" destOrd="0" presId="urn:microsoft.com/office/officeart/2018/2/layout/IconVerticalSolidList"/>
    <dgm:cxn modelId="{3F5F3A4B-7D3A-4508-B8C8-9F2E52F7E569}" type="presParOf" srcId="{7531BB11-EBB3-4865-A9E5-0E3378ABA8C0}" destId="{0A7AE495-EF48-4ABC-ABD1-5E8E067F08E5}" srcOrd="1" destOrd="0" presId="urn:microsoft.com/office/officeart/2018/2/layout/IconVerticalSolidList"/>
    <dgm:cxn modelId="{4A9D1988-C313-44F7-811C-4070491A3D06}" type="presParOf" srcId="{7531BB11-EBB3-4865-A9E5-0E3378ABA8C0}" destId="{E237F827-E94C-4133-BA24-BE1604C59FD4}" srcOrd="2" destOrd="0" presId="urn:microsoft.com/office/officeart/2018/2/layout/IconVerticalSolidList"/>
    <dgm:cxn modelId="{BECE398F-2373-45E9-BBEA-6F60B0E70B30}" type="presParOf" srcId="{7531BB11-EBB3-4865-A9E5-0E3378ABA8C0}" destId="{0497BDD9-BCC6-4997-9072-B3C3648F2C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66E53-7CDC-4EB0-844D-137833C2C2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E6854-3EC3-497A-A40A-B243E686B5EF}">
      <dgm:prSet custT="1"/>
      <dgm:spPr/>
      <dgm:t>
        <a:bodyPr/>
        <a:lstStyle/>
        <a:p>
          <a:r>
            <a:rPr lang="cs-CZ" sz="1600" dirty="0"/>
            <a:t>Vydejte se na procházku a vyhledejte příklady krajinotvorných prvků ve vašem okolí</a:t>
          </a:r>
          <a:endParaRPr lang="en-US" sz="1600" dirty="0"/>
        </a:p>
      </dgm:t>
    </dgm:pt>
    <dgm:pt modelId="{3AB497C5-4ECD-40EF-8D6B-9B70D8C4C3CF}" type="parTrans" cxnId="{10462CD1-8806-4AF0-89C7-4F06BDAA356F}">
      <dgm:prSet/>
      <dgm:spPr/>
      <dgm:t>
        <a:bodyPr/>
        <a:lstStyle/>
        <a:p>
          <a:endParaRPr lang="en-US"/>
        </a:p>
      </dgm:t>
    </dgm:pt>
    <dgm:pt modelId="{FAEB8C0D-6DD0-48D7-9236-251FC2E0B03B}" type="sibTrans" cxnId="{10462CD1-8806-4AF0-89C7-4F06BDAA356F}">
      <dgm:prSet/>
      <dgm:spPr/>
      <dgm:t>
        <a:bodyPr/>
        <a:lstStyle/>
        <a:p>
          <a:endParaRPr lang="en-US"/>
        </a:p>
      </dgm:t>
    </dgm:pt>
    <dgm:pt modelId="{33D256E5-925E-45C4-813E-7E05443970AC}">
      <dgm:prSet custT="1"/>
      <dgm:spPr/>
      <dgm:t>
        <a:bodyPr/>
        <a:lstStyle/>
        <a:p>
          <a:r>
            <a:rPr lang="cs-CZ" sz="1600" dirty="0"/>
            <a:t>Vyfoťte příklady jednotlivých krajinotvorných prvků.</a:t>
          </a:r>
          <a:endParaRPr lang="en-US" sz="1600" dirty="0"/>
        </a:p>
      </dgm:t>
    </dgm:pt>
    <dgm:pt modelId="{CE815CC3-0D7C-4CCE-AA14-5555E344261E}" type="parTrans" cxnId="{D40BA9C8-36CE-4C36-9630-0380326522F7}">
      <dgm:prSet/>
      <dgm:spPr/>
      <dgm:t>
        <a:bodyPr/>
        <a:lstStyle/>
        <a:p>
          <a:endParaRPr lang="en-US"/>
        </a:p>
      </dgm:t>
    </dgm:pt>
    <dgm:pt modelId="{F536DD5E-D384-4A34-BC26-930D8777196A}" type="sibTrans" cxnId="{D40BA9C8-36CE-4C36-9630-0380326522F7}">
      <dgm:prSet/>
      <dgm:spPr/>
      <dgm:t>
        <a:bodyPr/>
        <a:lstStyle/>
        <a:p>
          <a:endParaRPr lang="en-US"/>
        </a:p>
      </dgm:t>
    </dgm:pt>
    <dgm:pt modelId="{1356ABD3-B85F-4AF6-93E0-16133C10B8C1}">
      <dgm:prSet custT="1"/>
      <dgm:spPr/>
      <dgm:t>
        <a:bodyPr/>
        <a:lstStyle/>
        <a:p>
          <a:r>
            <a:rPr lang="cs-CZ" sz="1600" dirty="0"/>
            <a:t>Fotky opatřete popisem, o jaký krajinotvorný prvek se jedná.</a:t>
          </a:r>
          <a:endParaRPr lang="en-US" sz="1600" dirty="0"/>
        </a:p>
      </dgm:t>
    </dgm:pt>
    <dgm:pt modelId="{7C48E8FB-B60E-4B4B-B8DA-1E92D8720FEE}" type="parTrans" cxnId="{6A5D7457-0895-4B79-A662-1338733FF588}">
      <dgm:prSet/>
      <dgm:spPr/>
      <dgm:t>
        <a:bodyPr/>
        <a:lstStyle/>
        <a:p>
          <a:endParaRPr lang="en-US"/>
        </a:p>
      </dgm:t>
    </dgm:pt>
    <dgm:pt modelId="{70873506-700A-4D6A-992A-8491D9B104FC}" type="sibTrans" cxnId="{6A5D7457-0895-4B79-A662-1338733FF588}">
      <dgm:prSet/>
      <dgm:spPr/>
      <dgm:t>
        <a:bodyPr/>
        <a:lstStyle/>
        <a:p>
          <a:endParaRPr lang="en-US"/>
        </a:p>
      </dgm:t>
    </dgm:pt>
    <dgm:pt modelId="{88595478-52F2-4A79-BD6B-2CD5D1143DF5}">
      <dgm:prSet custT="1"/>
      <dgm:spPr/>
      <dgm:t>
        <a:bodyPr/>
        <a:lstStyle/>
        <a:p>
          <a:r>
            <a:rPr lang="cs-CZ" sz="1600" dirty="0"/>
            <a:t>Vytvořte mapu krajinotvorných prvků. Zaznamenejte body jednotlivých prvků do aplikace mapy.cz (či jiné vhodné mapové aplikace), pojmenujte je dle typu krajinotvorného prvku krajiny. Jako podklad zvolte letecký snímek. </a:t>
          </a:r>
          <a:endParaRPr lang="en-US" sz="1600" dirty="0"/>
        </a:p>
      </dgm:t>
    </dgm:pt>
    <dgm:pt modelId="{8FF3D16C-8989-4CAA-B52B-2B7722CB9154}" type="parTrans" cxnId="{241606A1-EE0B-4161-8600-FF40C74A9D88}">
      <dgm:prSet/>
      <dgm:spPr/>
      <dgm:t>
        <a:bodyPr/>
        <a:lstStyle/>
        <a:p>
          <a:endParaRPr lang="en-US"/>
        </a:p>
      </dgm:t>
    </dgm:pt>
    <dgm:pt modelId="{F9088635-7F59-4E20-BCE8-3A1AECF14A0B}" type="sibTrans" cxnId="{241606A1-EE0B-4161-8600-FF40C74A9D88}">
      <dgm:prSet/>
      <dgm:spPr/>
      <dgm:t>
        <a:bodyPr/>
        <a:lstStyle/>
        <a:p>
          <a:endParaRPr lang="en-US"/>
        </a:p>
      </dgm:t>
    </dgm:pt>
    <dgm:pt modelId="{C5841472-4B47-429E-8131-EE4916030459}">
      <dgm:prSet custT="1"/>
      <dgm:spPr/>
      <dgm:t>
        <a:bodyPr/>
        <a:lstStyle/>
        <a:p>
          <a:r>
            <a:rPr lang="cs-CZ" sz="1600" dirty="0"/>
            <a:t>Do portfolia vložte výřez obrazovky (pozn. tak, aby byl vidět popis bodů) a unikátní odkaz na vytvořený projekt.</a:t>
          </a:r>
          <a:endParaRPr lang="en-US" sz="1600" dirty="0"/>
        </a:p>
      </dgm:t>
    </dgm:pt>
    <dgm:pt modelId="{5A973059-957B-4764-AA31-B190D61B1A13}" type="parTrans" cxnId="{ADC441C9-F5DC-4811-AD07-D79DBF88A3D5}">
      <dgm:prSet/>
      <dgm:spPr/>
      <dgm:t>
        <a:bodyPr/>
        <a:lstStyle/>
        <a:p>
          <a:endParaRPr lang="en-US"/>
        </a:p>
      </dgm:t>
    </dgm:pt>
    <dgm:pt modelId="{049593E8-00D0-4930-B886-FE63234A25DB}" type="sibTrans" cxnId="{ADC441C9-F5DC-4811-AD07-D79DBF88A3D5}">
      <dgm:prSet/>
      <dgm:spPr/>
      <dgm:t>
        <a:bodyPr/>
        <a:lstStyle/>
        <a:p>
          <a:endParaRPr lang="en-US"/>
        </a:p>
      </dgm:t>
    </dgm:pt>
    <dgm:pt modelId="{B79C7588-ABEB-491E-A034-3C8F0911574A}" type="pres">
      <dgm:prSet presAssocID="{F7D66E53-7CDC-4EB0-844D-137833C2C2BA}" presName="vert0" presStyleCnt="0">
        <dgm:presLayoutVars>
          <dgm:dir/>
          <dgm:animOne val="branch"/>
          <dgm:animLvl val="lvl"/>
        </dgm:presLayoutVars>
      </dgm:prSet>
      <dgm:spPr/>
    </dgm:pt>
    <dgm:pt modelId="{B47FFDE7-AB51-4260-8A2D-E541B5A24D0A}" type="pres">
      <dgm:prSet presAssocID="{782E6854-3EC3-497A-A40A-B243E686B5EF}" presName="thickLine" presStyleLbl="alignNode1" presStyleIdx="0" presStyleCnt="5"/>
      <dgm:spPr/>
    </dgm:pt>
    <dgm:pt modelId="{50FACCDC-CF89-49DA-A6F8-9201BB6367FD}" type="pres">
      <dgm:prSet presAssocID="{782E6854-3EC3-497A-A40A-B243E686B5EF}" presName="horz1" presStyleCnt="0"/>
      <dgm:spPr/>
    </dgm:pt>
    <dgm:pt modelId="{BD1E5D81-765D-40CB-847E-A863DEE6C59A}" type="pres">
      <dgm:prSet presAssocID="{782E6854-3EC3-497A-A40A-B243E686B5EF}" presName="tx1" presStyleLbl="revTx" presStyleIdx="0" presStyleCnt="5"/>
      <dgm:spPr/>
    </dgm:pt>
    <dgm:pt modelId="{DD5C5DDE-F7AC-4FD5-9894-79A44CD53343}" type="pres">
      <dgm:prSet presAssocID="{782E6854-3EC3-497A-A40A-B243E686B5EF}" presName="vert1" presStyleCnt="0"/>
      <dgm:spPr/>
    </dgm:pt>
    <dgm:pt modelId="{4558AB49-110E-40B9-A387-352A498C5E3C}" type="pres">
      <dgm:prSet presAssocID="{33D256E5-925E-45C4-813E-7E05443970AC}" presName="thickLine" presStyleLbl="alignNode1" presStyleIdx="1" presStyleCnt="5"/>
      <dgm:spPr/>
    </dgm:pt>
    <dgm:pt modelId="{C0B08056-EB42-4DB8-939B-817C6B61CD33}" type="pres">
      <dgm:prSet presAssocID="{33D256E5-925E-45C4-813E-7E05443970AC}" presName="horz1" presStyleCnt="0"/>
      <dgm:spPr/>
    </dgm:pt>
    <dgm:pt modelId="{8FD83BA1-B798-4F93-9DB7-D98FD06125DD}" type="pres">
      <dgm:prSet presAssocID="{33D256E5-925E-45C4-813E-7E05443970AC}" presName="tx1" presStyleLbl="revTx" presStyleIdx="1" presStyleCnt="5"/>
      <dgm:spPr/>
    </dgm:pt>
    <dgm:pt modelId="{3FC15ADC-6182-4BD3-B256-673F15D36631}" type="pres">
      <dgm:prSet presAssocID="{33D256E5-925E-45C4-813E-7E05443970AC}" presName="vert1" presStyleCnt="0"/>
      <dgm:spPr/>
    </dgm:pt>
    <dgm:pt modelId="{7DB95B36-2CF5-412E-9FD7-AD2042B89D2D}" type="pres">
      <dgm:prSet presAssocID="{1356ABD3-B85F-4AF6-93E0-16133C10B8C1}" presName="thickLine" presStyleLbl="alignNode1" presStyleIdx="2" presStyleCnt="5"/>
      <dgm:spPr/>
    </dgm:pt>
    <dgm:pt modelId="{F8DDC4AA-427C-492A-A77E-0AF355450807}" type="pres">
      <dgm:prSet presAssocID="{1356ABD3-B85F-4AF6-93E0-16133C10B8C1}" presName="horz1" presStyleCnt="0"/>
      <dgm:spPr/>
    </dgm:pt>
    <dgm:pt modelId="{FDBECD32-B355-4553-9A3D-097FDB298D5E}" type="pres">
      <dgm:prSet presAssocID="{1356ABD3-B85F-4AF6-93E0-16133C10B8C1}" presName="tx1" presStyleLbl="revTx" presStyleIdx="2" presStyleCnt="5"/>
      <dgm:spPr/>
    </dgm:pt>
    <dgm:pt modelId="{FF62775B-E9B4-48FF-9BA8-AF5A8A424ACD}" type="pres">
      <dgm:prSet presAssocID="{1356ABD3-B85F-4AF6-93E0-16133C10B8C1}" presName="vert1" presStyleCnt="0"/>
      <dgm:spPr/>
    </dgm:pt>
    <dgm:pt modelId="{E4574FAA-9BE0-4E64-92E3-588A151F9355}" type="pres">
      <dgm:prSet presAssocID="{88595478-52F2-4A79-BD6B-2CD5D1143DF5}" presName="thickLine" presStyleLbl="alignNode1" presStyleIdx="3" presStyleCnt="5"/>
      <dgm:spPr/>
    </dgm:pt>
    <dgm:pt modelId="{79FFAC44-4E2F-4417-8F50-DA69B237E3CA}" type="pres">
      <dgm:prSet presAssocID="{88595478-52F2-4A79-BD6B-2CD5D1143DF5}" presName="horz1" presStyleCnt="0"/>
      <dgm:spPr/>
    </dgm:pt>
    <dgm:pt modelId="{917925B8-5FAF-4B5A-ABAD-3A44D7960434}" type="pres">
      <dgm:prSet presAssocID="{88595478-52F2-4A79-BD6B-2CD5D1143DF5}" presName="tx1" presStyleLbl="revTx" presStyleIdx="3" presStyleCnt="5" custScaleY="134250"/>
      <dgm:spPr/>
    </dgm:pt>
    <dgm:pt modelId="{54CB4C4D-46A0-4023-B0F5-55FA2655A44A}" type="pres">
      <dgm:prSet presAssocID="{88595478-52F2-4A79-BD6B-2CD5D1143DF5}" presName="vert1" presStyleCnt="0"/>
      <dgm:spPr/>
    </dgm:pt>
    <dgm:pt modelId="{84A707DB-0993-461B-A527-8DA00AB37E1E}" type="pres">
      <dgm:prSet presAssocID="{C5841472-4B47-429E-8131-EE4916030459}" presName="thickLine" presStyleLbl="alignNode1" presStyleIdx="4" presStyleCnt="5"/>
      <dgm:spPr/>
    </dgm:pt>
    <dgm:pt modelId="{EB1E2CB8-29D0-4036-A8EB-C4C440FBC91B}" type="pres">
      <dgm:prSet presAssocID="{C5841472-4B47-429E-8131-EE4916030459}" presName="horz1" presStyleCnt="0"/>
      <dgm:spPr/>
    </dgm:pt>
    <dgm:pt modelId="{38DD74E7-9794-4BC2-A220-7788BD992EB0}" type="pres">
      <dgm:prSet presAssocID="{C5841472-4B47-429E-8131-EE4916030459}" presName="tx1" presStyleLbl="revTx" presStyleIdx="4" presStyleCnt="5"/>
      <dgm:spPr/>
    </dgm:pt>
    <dgm:pt modelId="{73CD77D4-0B23-4165-9789-B80B0ECA77FC}" type="pres">
      <dgm:prSet presAssocID="{C5841472-4B47-429E-8131-EE4916030459}" presName="vert1" presStyleCnt="0"/>
      <dgm:spPr/>
    </dgm:pt>
  </dgm:ptLst>
  <dgm:cxnLst>
    <dgm:cxn modelId="{F116AF27-02B9-4A9A-A65F-102429F1AB71}" type="presOf" srcId="{782E6854-3EC3-497A-A40A-B243E686B5EF}" destId="{BD1E5D81-765D-40CB-847E-A863DEE6C59A}" srcOrd="0" destOrd="0" presId="urn:microsoft.com/office/officeart/2008/layout/LinedList"/>
    <dgm:cxn modelId="{7B752329-F919-439B-8703-D135EE16B08B}" type="presOf" srcId="{C5841472-4B47-429E-8131-EE4916030459}" destId="{38DD74E7-9794-4BC2-A220-7788BD992EB0}" srcOrd="0" destOrd="0" presId="urn:microsoft.com/office/officeart/2008/layout/LinedList"/>
    <dgm:cxn modelId="{6A5D7457-0895-4B79-A662-1338733FF588}" srcId="{F7D66E53-7CDC-4EB0-844D-137833C2C2BA}" destId="{1356ABD3-B85F-4AF6-93E0-16133C10B8C1}" srcOrd="2" destOrd="0" parTransId="{7C48E8FB-B60E-4B4B-B8DA-1E92D8720FEE}" sibTransId="{70873506-700A-4D6A-992A-8491D9B104FC}"/>
    <dgm:cxn modelId="{E546B283-E214-4BB2-851B-559BC1D5137C}" type="presOf" srcId="{F7D66E53-7CDC-4EB0-844D-137833C2C2BA}" destId="{B79C7588-ABEB-491E-A034-3C8F0911574A}" srcOrd="0" destOrd="0" presId="urn:microsoft.com/office/officeart/2008/layout/LinedList"/>
    <dgm:cxn modelId="{AFCF3592-8B9D-4CE4-B891-59CECE953E8F}" type="presOf" srcId="{33D256E5-925E-45C4-813E-7E05443970AC}" destId="{8FD83BA1-B798-4F93-9DB7-D98FD06125DD}" srcOrd="0" destOrd="0" presId="urn:microsoft.com/office/officeart/2008/layout/LinedList"/>
    <dgm:cxn modelId="{241606A1-EE0B-4161-8600-FF40C74A9D88}" srcId="{F7D66E53-7CDC-4EB0-844D-137833C2C2BA}" destId="{88595478-52F2-4A79-BD6B-2CD5D1143DF5}" srcOrd="3" destOrd="0" parTransId="{8FF3D16C-8989-4CAA-B52B-2B7722CB9154}" sibTransId="{F9088635-7F59-4E20-BCE8-3A1AECF14A0B}"/>
    <dgm:cxn modelId="{D40BA9C8-36CE-4C36-9630-0380326522F7}" srcId="{F7D66E53-7CDC-4EB0-844D-137833C2C2BA}" destId="{33D256E5-925E-45C4-813E-7E05443970AC}" srcOrd="1" destOrd="0" parTransId="{CE815CC3-0D7C-4CCE-AA14-5555E344261E}" sibTransId="{F536DD5E-D384-4A34-BC26-930D8777196A}"/>
    <dgm:cxn modelId="{ADC441C9-F5DC-4811-AD07-D79DBF88A3D5}" srcId="{F7D66E53-7CDC-4EB0-844D-137833C2C2BA}" destId="{C5841472-4B47-429E-8131-EE4916030459}" srcOrd="4" destOrd="0" parTransId="{5A973059-957B-4764-AA31-B190D61B1A13}" sibTransId="{049593E8-00D0-4930-B886-FE63234A25DB}"/>
    <dgm:cxn modelId="{10462CD1-8806-4AF0-89C7-4F06BDAA356F}" srcId="{F7D66E53-7CDC-4EB0-844D-137833C2C2BA}" destId="{782E6854-3EC3-497A-A40A-B243E686B5EF}" srcOrd="0" destOrd="0" parTransId="{3AB497C5-4ECD-40EF-8D6B-9B70D8C4C3CF}" sibTransId="{FAEB8C0D-6DD0-48D7-9236-251FC2E0B03B}"/>
    <dgm:cxn modelId="{FFDC6ADA-0195-4636-AA2E-B8AC0E3DA612}" type="presOf" srcId="{1356ABD3-B85F-4AF6-93E0-16133C10B8C1}" destId="{FDBECD32-B355-4553-9A3D-097FDB298D5E}" srcOrd="0" destOrd="0" presId="urn:microsoft.com/office/officeart/2008/layout/LinedList"/>
    <dgm:cxn modelId="{8A9880E9-1A0C-4241-BED4-63B29E0F44DC}" type="presOf" srcId="{88595478-52F2-4A79-BD6B-2CD5D1143DF5}" destId="{917925B8-5FAF-4B5A-ABAD-3A44D7960434}" srcOrd="0" destOrd="0" presId="urn:microsoft.com/office/officeart/2008/layout/LinedList"/>
    <dgm:cxn modelId="{E5B08D39-2A4F-490D-8E8D-7B6135B20B8E}" type="presParOf" srcId="{B79C7588-ABEB-491E-A034-3C8F0911574A}" destId="{B47FFDE7-AB51-4260-8A2D-E541B5A24D0A}" srcOrd="0" destOrd="0" presId="urn:microsoft.com/office/officeart/2008/layout/LinedList"/>
    <dgm:cxn modelId="{60BE8A4D-27C6-49BE-B9EE-03D6513381B2}" type="presParOf" srcId="{B79C7588-ABEB-491E-A034-3C8F0911574A}" destId="{50FACCDC-CF89-49DA-A6F8-9201BB6367FD}" srcOrd="1" destOrd="0" presId="urn:microsoft.com/office/officeart/2008/layout/LinedList"/>
    <dgm:cxn modelId="{D2BBAFE7-C72A-487B-9245-5E6FF6531153}" type="presParOf" srcId="{50FACCDC-CF89-49DA-A6F8-9201BB6367FD}" destId="{BD1E5D81-765D-40CB-847E-A863DEE6C59A}" srcOrd="0" destOrd="0" presId="urn:microsoft.com/office/officeart/2008/layout/LinedList"/>
    <dgm:cxn modelId="{13F759D1-4368-4949-BE4B-D511BFF79B33}" type="presParOf" srcId="{50FACCDC-CF89-49DA-A6F8-9201BB6367FD}" destId="{DD5C5DDE-F7AC-4FD5-9894-79A44CD53343}" srcOrd="1" destOrd="0" presId="urn:microsoft.com/office/officeart/2008/layout/LinedList"/>
    <dgm:cxn modelId="{7919A360-A6D8-4552-8208-B39AA6584E15}" type="presParOf" srcId="{B79C7588-ABEB-491E-A034-3C8F0911574A}" destId="{4558AB49-110E-40B9-A387-352A498C5E3C}" srcOrd="2" destOrd="0" presId="urn:microsoft.com/office/officeart/2008/layout/LinedList"/>
    <dgm:cxn modelId="{559BC304-3DF8-4749-8555-65537856CCF7}" type="presParOf" srcId="{B79C7588-ABEB-491E-A034-3C8F0911574A}" destId="{C0B08056-EB42-4DB8-939B-817C6B61CD33}" srcOrd="3" destOrd="0" presId="urn:microsoft.com/office/officeart/2008/layout/LinedList"/>
    <dgm:cxn modelId="{AB1D3711-B065-4FF2-ADB0-988E24D76507}" type="presParOf" srcId="{C0B08056-EB42-4DB8-939B-817C6B61CD33}" destId="{8FD83BA1-B798-4F93-9DB7-D98FD06125DD}" srcOrd="0" destOrd="0" presId="urn:microsoft.com/office/officeart/2008/layout/LinedList"/>
    <dgm:cxn modelId="{1285BE36-46FB-4F7C-BF65-F0AEAF929306}" type="presParOf" srcId="{C0B08056-EB42-4DB8-939B-817C6B61CD33}" destId="{3FC15ADC-6182-4BD3-B256-673F15D36631}" srcOrd="1" destOrd="0" presId="urn:microsoft.com/office/officeart/2008/layout/LinedList"/>
    <dgm:cxn modelId="{2D3D42A9-75ED-4416-B48F-A12435F71542}" type="presParOf" srcId="{B79C7588-ABEB-491E-A034-3C8F0911574A}" destId="{7DB95B36-2CF5-412E-9FD7-AD2042B89D2D}" srcOrd="4" destOrd="0" presId="urn:microsoft.com/office/officeart/2008/layout/LinedList"/>
    <dgm:cxn modelId="{698A0C73-EA0C-49A3-A06A-9A11D4422D87}" type="presParOf" srcId="{B79C7588-ABEB-491E-A034-3C8F0911574A}" destId="{F8DDC4AA-427C-492A-A77E-0AF355450807}" srcOrd="5" destOrd="0" presId="urn:microsoft.com/office/officeart/2008/layout/LinedList"/>
    <dgm:cxn modelId="{D5F1A647-BD21-472D-9174-37B313BE0D3D}" type="presParOf" srcId="{F8DDC4AA-427C-492A-A77E-0AF355450807}" destId="{FDBECD32-B355-4553-9A3D-097FDB298D5E}" srcOrd="0" destOrd="0" presId="urn:microsoft.com/office/officeart/2008/layout/LinedList"/>
    <dgm:cxn modelId="{71BC986A-B4C7-43B8-9094-97A93F783C21}" type="presParOf" srcId="{F8DDC4AA-427C-492A-A77E-0AF355450807}" destId="{FF62775B-E9B4-48FF-9BA8-AF5A8A424ACD}" srcOrd="1" destOrd="0" presId="urn:microsoft.com/office/officeart/2008/layout/LinedList"/>
    <dgm:cxn modelId="{16A614A2-59EB-404F-B262-9461ACBA46FC}" type="presParOf" srcId="{B79C7588-ABEB-491E-A034-3C8F0911574A}" destId="{E4574FAA-9BE0-4E64-92E3-588A151F9355}" srcOrd="6" destOrd="0" presId="urn:microsoft.com/office/officeart/2008/layout/LinedList"/>
    <dgm:cxn modelId="{8C685F74-AD9F-4231-A3A5-E06658C42528}" type="presParOf" srcId="{B79C7588-ABEB-491E-A034-3C8F0911574A}" destId="{79FFAC44-4E2F-4417-8F50-DA69B237E3CA}" srcOrd="7" destOrd="0" presId="urn:microsoft.com/office/officeart/2008/layout/LinedList"/>
    <dgm:cxn modelId="{15327A2E-1A49-4DB0-BB69-2AD2E848A267}" type="presParOf" srcId="{79FFAC44-4E2F-4417-8F50-DA69B237E3CA}" destId="{917925B8-5FAF-4B5A-ABAD-3A44D7960434}" srcOrd="0" destOrd="0" presId="urn:microsoft.com/office/officeart/2008/layout/LinedList"/>
    <dgm:cxn modelId="{6FC99353-E51B-4987-9AEE-A64F0A08DCF5}" type="presParOf" srcId="{79FFAC44-4E2F-4417-8F50-DA69B237E3CA}" destId="{54CB4C4D-46A0-4023-B0F5-55FA2655A44A}" srcOrd="1" destOrd="0" presId="urn:microsoft.com/office/officeart/2008/layout/LinedList"/>
    <dgm:cxn modelId="{94FD483F-5864-4087-9E69-3005BB90AC78}" type="presParOf" srcId="{B79C7588-ABEB-491E-A034-3C8F0911574A}" destId="{84A707DB-0993-461B-A527-8DA00AB37E1E}" srcOrd="8" destOrd="0" presId="urn:microsoft.com/office/officeart/2008/layout/LinedList"/>
    <dgm:cxn modelId="{DBE78C81-BA2E-405F-936C-9806F9DC35D2}" type="presParOf" srcId="{B79C7588-ABEB-491E-A034-3C8F0911574A}" destId="{EB1E2CB8-29D0-4036-A8EB-C4C440FBC91B}" srcOrd="9" destOrd="0" presId="urn:microsoft.com/office/officeart/2008/layout/LinedList"/>
    <dgm:cxn modelId="{CE44C959-17EC-47EA-B53B-00B8EF36979F}" type="presParOf" srcId="{EB1E2CB8-29D0-4036-A8EB-C4C440FBC91B}" destId="{38DD74E7-9794-4BC2-A220-7788BD992EB0}" srcOrd="0" destOrd="0" presId="urn:microsoft.com/office/officeart/2008/layout/LinedList"/>
    <dgm:cxn modelId="{9A90C8D2-93B6-46D3-99A9-DE1042F4CB66}" type="presParOf" srcId="{EB1E2CB8-29D0-4036-A8EB-C4C440FBC91B}" destId="{73CD77D4-0B23-4165-9789-B80B0ECA77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DE965A-34B2-4231-B718-1B53FB8BBA2D}" type="doc">
      <dgm:prSet loTypeId="urn:microsoft.com/office/officeart/2005/8/layout/process4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1BFD7C-24CF-4C55-913B-0A0EA21A9FA5}">
      <dgm:prSet/>
      <dgm:spPr/>
      <dgm:t>
        <a:bodyPr/>
        <a:lstStyle/>
        <a:p>
          <a:r>
            <a:rPr lang="cs-CZ" b="1" dirty="0"/>
            <a:t>Člověk krajinu přetváří a mění.</a:t>
          </a:r>
          <a:endParaRPr lang="en-US" dirty="0"/>
        </a:p>
      </dgm:t>
    </dgm:pt>
    <dgm:pt modelId="{6953D674-9EED-4507-9B9C-5AF678A2F2E9}" type="parTrans" cxnId="{33C50888-9968-4EEE-B291-849F8B160EBB}">
      <dgm:prSet/>
      <dgm:spPr/>
      <dgm:t>
        <a:bodyPr/>
        <a:lstStyle/>
        <a:p>
          <a:endParaRPr lang="en-US"/>
        </a:p>
      </dgm:t>
    </dgm:pt>
    <dgm:pt modelId="{263BB33D-36EF-4E27-8621-B18032DA6493}" type="sibTrans" cxnId="{33C50888-9968-4EEE-B291-849F8B160EBB}">
      <dgm:prSet/>
      <dgm:spPr/>
      <dgm:t>
        <a:bodyPr/>
        <a:lstStyle/>
        <a:p>
          <a:endParaRPr lang="en-US"/>
        </a:p>
      </dgm:t>
    </dgm:pt>
    <dgm:pt modelId="{FA5B6ACA-6DF8-4266-8042-EB790F8138AC}">
      <dgm:prSet/>
      <dgm:spPr/>
      <dgm:t>
        <a:bodyPr/>
        <a:lstStyle/>
        <a:p>
          <a:r>
            <a:rPr lang="cs-CZ" i="1"/>
            <a:t>Jaké geografické zdroje dat můžeme použít k pozorování změn v krajině? </a:t>
          </a:r>
          <a:endParaRPr lang="en-US"/>
        </a:p>
      </dgm:t>
    </dgm:pt>
    <dgm:pt modelId="{CD72D5DF-1DF3-4487-8472-A967857C4AAE}" type="parTrans" cxnId="{FE89BFA3-0553-4804-ABD0-2A44076B2FDB}">
      <dgm:prSet/>
      <dgm:spPr/>
      <dgm:t>
        <a:bodyPr/>
        <a:lstStyle/>
        <a:p>
          <a:endParaRPr lang="en-US"/>
        </a:p>
      </dgm:t>
    </dgm:pt>
    <dgm:pt modelId="{CAC26456-7D81-4BDE-871A-16586D4FAF52}" type="sibTrans" cxnId="{FE89BFA3-0553-4804-ABD0-2A44076B2FDB}">
      <dgm:prSet/>
      <dgm:spPr/>
      <dgm:t>
        <a:bodyPr/>
        <a:lstStyle/>
        <a:p>
          <a:endParaRPr lang="en-US"/>
        </a:p>
      </dgm:t>
    </dgm:pt>
    <dgm:pt modelId="{C3649244-25A7-4A9D-B71A-0EA7DC38E8D6}">
      <dgm:prSet/>
      <dgm:spPr/>
      <dgm:t>
        <a:bodyPr/>
        <a:lstStyle/>
        <a:p>
          <a:r>
            <a:rPr lang="cs-CZ" i="1"/>
            <a:t>Která data jsou primární (vlastní) a která sekundární (převzatá)? </a:t>
          </a:r>
          <a:endParaRPr lang="en-US"/>
        </a:p>
      </dgm:t>
    </dgm:pt>
    <dgm:pt modelId="{5AB6CFD0-8160-49EE-BF69-7260F606CC50}" type="parTrans" cxnId="{47ACCC76-66B7-4C47-B6EF-F152EDE2EA99}">
      <dgm:prSet/>
      <dgm:spPr/>
      <dgm:t>
        <a:bodyPr/>
        <a:lstStyle/>
        <a:p>
          <a:endParaRPr lang="en-US"/>
        </a:p>
      </dgm:t>
    </dgm:pt>
    <dgm:pt modelId="{04C82C5A-02EB-4432-B6F3-9BB6A589E239}" type="sibTrans" cxnId="{47ACCC76-66B7-4C47-B6EF-F152EDE2EA99}">
      <dgm:prSet/>
      <dgm:spPr/>
      <dgm:t>
        <a:bodyPr/>
        <a:lstStyle/>
        <a:p>
          <a:endParaRPr lang="en-US"/>
        </a:p>
      </dgm:t>
    </dgm:pt>
    <dgm:pt modelId="{1F0E37A5-E9FD-4F90-B455-0B8D85F7DD09}" type="pres">
      <dgm:prSet presAssocID="{BADE965A-34B2-4231-B718-1B53FB8BBA2D}" presName="Name0" presStyleCnt="0">
        <dgm:presLayoutVars>
          <dgm:dir/>
          <dgm:animLvl val="lvl"/>
          <dgm:resizeHandles val="exact"/>
        </dgm:presLayoutVars>
      </dgm:prSet>
      <dgm:spPr/>
    </dgm:pt>
    <dgm:pt modelId="{D2C2D409-8B52-4576-8675-59EEEF88EE2D}" type="pres">
      <dgm:prSet presAssocID="{C3649244-25A7-4A9D-B71A-0EA7DC38E8D6}" presName="boxAndChildren" presStyleCnt="0"/>
      <dgm:spPr/>
    </dgm:pt>
    <dgm:pt modelId="{E71D84DF-12D4-463B-ACA9-6F2DBCC54454}" type="pres">
      <dgm:prSet presAssocID="{C3649244-25A7-4A9D-B71A-0EA7DC38E8D6}" presName="parentTextBox" presStyleLbl="node1" presStyleIdx="0" presStyleCnt="3"/>
      <dgm:spPr/>
    </dgm:pt>
    <dgm:pt modelId="{48DD9F6B-2FB4-46C9-8DBA-9C6F9C83C7C7}" type="pres">
      <dgm:prSet presAssocID="{CAC26456-7D81-4BDE-871A-16586D4FAF52}" presName="sp" presStyleCnt="0"/>
      <dgm:spPr/>
    </dgm:pt>
    <dgm:pt modelId="{F6845FC3-E914-4807-A998-0A6D8AC0A603}" type="pres">
      <dgm:prSet presAssocID="{FA5B6ACA-6DF8-4266-8042-EB790F8138AC}" presName="arrowAndChildren" presStyleCnt="0"/>
      <dgm:spPr/>
    </dgm:pt>
    <dgm:pt modelId="{4FD3FE3B-B540-4A08-B2CB-E9B973B3E614}" type="pres">
      <dgm:prSet presAssocID="{FA5B6ACA-6DF8-4266-8042-EB790F8138AC}" presName="parentTextArrow" presStyleLbl="node1" presStyleIdx="1" presStyleCnt="3"/>
      <dgm:spPr/>
    </dgm:pt>
    <dgm:pt modelId="{D62836D8-3D9E-4B07-9B0D-25BABC8CA484}" type="pres">
      <dgm:prSet presAssocID="{263BB33D-36EF-4E27-8621-B18032DA6493}" presName="sp" presStyleCnt="0"/>
      <dgm:spPr/>
    </dgm:pt>
    <dgm:pt modelId="{184A42CF-388A-43D0-AB11-4AC44537E908}" type="pres">
      <dgm:prSet presAssocID="{9C1BFD7C-24CF-4C55-913B-0A0EA21A9FA5}" presName="arrowAndChildren" presStyleCnt="0"/>
      <dgm:spPr/>
    </dgm:pt>
    <dgm:pt modelId="{3B314A2C-DD32-4EBF-B648-C9BE5FA6CA7B}" type="pres">
      <dgm:prSet presAssocID="{9C1BFD7C-24CF-4C55-913B-0A0EA21A9FA5}" presName="parentTextArrow" presStyleLbl="node1" presStyleIdx="2" presStyleCnt="3"/>
      <dgm:spPr/>
    </dgm:pt>
  </dgm:ptLst>
  <dgm:cxnLst>
    <dgm:cxn modelId="{913F8223-FBDB-486C-9B51-6637AD7D009D}" type="presOf" srcId="{9C1BFD7C-24CF-4C55-913B-0A0EA21A9FA5}" destId="{3B314A2C-DD32-4EBF-B648-C9BE5FA6CA7B}" srcOrd="0" destOrd="0" presId="urn:microsoft.com/office/officeart/2005/8/layout/process4"/>
    <dgm:cxn modelId="{ABCC1F41-6842-43C6-B798-CD4BC62938FB}" type="presOf" srcId="{FA5B6ACA-6DF8-4266-8042-EB790F8138AC}" destId="{4FD3FE3B-B540-4A08-B2CB-E9B973B3E614}" srcOrd="0" destOrd="0" presId="urn:microsoft.com/office/officeart/2005/8/layout/process4"/>
    <dgm:cxn modelId="{47ACCC76-66B7-4C47-B6EF-F152EDE2EA99}" srcId="{BADE965A-34B2-4231-B718-1B53FB8BBA2D}" destId="{C3649244-25A7-4A9D-B71A-0EA7DC38E8D6}" srcOrd="2" destOrd="0" parTransId="{5AB6CFD0-8160-49EE-BF69-7260F606CC50}" sibTransId="{04C82C5A-02EB-4432-B6F3-9BB6A589E239}"/>
    <dgm:cxn modelId="{ED8DE881-44C1-4B8A-B571-A7520FE72520}" type="presOf" srcId="{C3649244-25A7-4A9D-B71A-0EA7DC38E8D6}" destId="{E71D84DF-12D4-463B-ACA9-6F2DBCC54454}" srcOrd="0" destOrd="0" presId="urn:microsoft.com/office/officeart/2005/8/layout/process4"/>
    <dgm:cxn modelId="{33C50888-9968-4EEE-B291-849F8B160EBB}" srcId="{BADE965A-34B2-4231-B718-1B53FB8BBA2D}" destId="{9C1BFD7C-24CF-4C55-913B-0A0EA21A9FA5}" srcOrd="0" destOrd="0" parTransId="{6953D674-9EED-4507-9B9C-5AF678A2F2E9}" sibTransId="{263BB33D-36EF-4E27-8621-B18032DA6493}"/>
    <dgm:cxn modelId="{FE89BFA3-0553-4804-ABD0-2A44076B2FDB}" srcId="{BADE965A-34B2-4231-B718-1B53FB8BBA2D}" destId="{FA5B6ACA-6DF8-4266-8042-EB790F8138AC}" srcOrd="1" destOrd="0" parTransId="{CD72D5DF-1DF3-4487-8472-A967857C4AAE}" sibTransId="{CAC26456-7D81-4BDE-871A-16586D4FAF52}"/>
    <dgm:cxn modelId="{19FF89AC-AE52-4B55-944D-35C776E855CC}" type="presOf" srcId="{BADE965A-34B2-4231-B718-1B53FB8BBA2D}" destId="{1F0E37A5-E9FD-4F90-B455-0B8D85F7DD09}" srcOrd="0" destOrd="0" presId="urn:microsoft.com/office/officeart/2005/8/layout/process4"/>
    <dgm:cxn modelId="{D642B280-A215-4B55-A19F-571E04696C9B}" type="presParOf" srcId="{1F0E37A5-E9FD-4F90-B455-0B8D85F7DD09}" destId="{D2C2D409-8B52-4576-8675-59EEEF88EE2D}" srcOrd="0" destOrd="0" presId="urn:microsoft.com/office/officeart/2005/8/layout/process4"/>
    <dgm:cxn modelId="{4AF8A129-DA68-4AEA-A9A2-438F3EF7CEA0}" type="presParOf" srcId="{D2C2D409-8B52-4576-8675-59EEEF88EE2D}" destId="{E71D84DF-12D4-463B-ACA9-6F2DBCC54454}" srcOrd="0" destOrd="0" presId="urn:microsoft.com/office/officeart/2005/8/layout/process4"/>
    <dgm:cxn modelId="{FB120913-E202-4B51-954C-77DE8187CC64}" type="presParOf" srcId="{1F0E37A5-E9FD-4F90-B455-0B8D85F7DD09}" destId="{48DD9F6B-2FB4-46C9-8DBA-9C6F9C83C7C7}" srcOrd="1" destOrd="0" presId="urn:microsoft.com/office/officeart/2005/8/layout/process4"/>
    <dgm:cxn modelId="{D3C27941-C527-4F74-89DB-64E9D3D851A4}" type="presParOf" srcId="{1F0E37A5-E9FD-4F90-B455-0B8D85F7DD09}" destId="{F6845FC3-E914-4807-A998-0A6D8AC0A603}" srcOrd="2" destOrd="0" presId="urn:microsoft.com/office/officeart/2005/8/layout/process4"/>
    <dgm:cxn modelId="{41427B87-B0A9-44CE-B9E0-E688B790505D}" type="presParOf" srcId="{F6845FC3-E914-4807-A998-0A6D8AC0A603}" destId="{4FD3FE3B-B540-4A08-B2CB-E9B973B3E614}" srcOrd="0" destOrd="0" presId="urn:microsoft.com/office/officeart/2005/8/layout/process4"/>
    <dgm:cxn modelId="{3FB2E4CB-3663-4F39-8DE8-03F895B71AA1}" type="presParOf" srcId="{1F0E37A5-E9FD-4F90-B455-0B8D85F7DD09}" destId="{D62836D8-3D9E-4B07-9B0D-25BABC8CA484}" srcOrd="3" destOrd="0" presId="urn:microsoft.com/office/officeart/2005/8/layout/process4"/>
    <dgm:cxn modelId="{A6C28E22-47D0-4F4C-B1DD-23927530F36F}" type="presParOf" srcId="{1F0E37A5-E9FD-4F90-B455-0B8D85F7DD09}" destId="{184A42CF-388A-43D0-AB11-4AC44537E908}" srcOrd="4" destOrd="0" presId="urn:microsoft.com/office/officeart/2005/8/layout/process4"/>
    <dgm:cxn modelId="{52703064-79E0-46D7-BF8E-E1CA6C1602B1}" type="presParOf" srcId="{184A42CF-388A-43D0-AB11-4AC44537E908}" destId="{3B314A2C-DD32-4EBF-B648-C9BE5FA6CA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F2C6A1-226B-4FF0-9CFE-9BB5C5C694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7FFAF8-3B0A-4666-BFCF-24176A25E18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Sekundární zdroje dat </a:t>
          </a:r>
          <a:endParaRPr lang="en-US" dirty="0"/>
        </a:p>
      </dgm:t>
    </dgm:pt>
    <dgm:pt modelId="{DDAB9C00-F2ED-41F2-84DA-6F2DB163EA3F}" type="parTrans" cxnId="{CC250563-9432-4086-A18D-51A13FFEDC33}">
      <dgm:prSet/>
      <dgm:spPr/>
      <dgm:t>
        <a:bodyPr/>
        <a:lstStyle/>
        <a:p>
          <a:endParaRPr lang="en-US"/>
        </a:p>
      </dgm:t>
    </dgm:pt>
    <dgm:pt modelId="{6161D2C5-D32F-403B-9C19-8D4576269044}" type="sibTrans" cxnId="{CC250563-9432-4086-A18D-51A13FFEDC33}">
      <dgm:prSet/>
      <dgm:spPr/>
      <dgm:t>
        <a:bodyPr/>
        <a:lstStyle/>
        <a:p>
          <a:endParaRPr lang="en-US"/>
        </a:p>
      </dgm:t>
    </dgm:pt>
    <dgm:pt modelId="{E7D5D844-3023-4138-ABA1-A276B836CA0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Fotografie – převzaté, stažené z internetu</a:t>
          </a:r>
          <a:endParaRPr lang="en-US" dirty="0"/>
        </a:p>
      </dgm:t>
    </dgm:pt>
    <dgm:pt modelId="{15BB5AFC-455C-420F-8243-11312B0880F9}" type="parTrans" cxnId="{6EA4F747-F816-4B5C-B8ED-8A827DB7D734}">
      <dgm:prSet/>
      <dgm:spPr/>
      <dgm:t>
        <a:bodyPr/>
        <a:lstStyle/>
        <a:p>
          <a:endParaRPr lang="en-US"/>
        </a:p>
      </dgm:t>
    </dgm:pt>
    <dgm:pt modelId="{BB65215A-887E-4A4A-8F58-8E3A47C71D05}" type="sibTrans" cxnId="{6EA4F747-F816-4B5C-B8ED-8A827DB7D734}">
      <dgm:prSet/>
      <dgm:spPr/>
      <dgm:t>
        <a:bodyPr/>
        <a:lstStyle/>
        <a:p>
          <a:endParaRPr lang="en-US"/>
        </a:p>
      </dgm:t>
    </dgm:pt>
    <dgm:pt modelId="{3A9CBAAD-95C1-45B7-83F3-4536F2774C6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Staré obrazy ze zámeckých galerií</a:t>
          </a:r>
          <a:endParaRPr lang="en-US" dirty="0"/>
        </a:p>
      </dgm:t>
    </dgm:pt>
    <dgm:pt modelId="{68DD6ADD-0DD4-4393-AD80-EDBA7588B280}" type="parTrans" cxnId="{F1006447-5D8C-4689-82F3-691C4A324B6C}">
      <dgm:prSet/>
      <dgm:spPr/>
      <dgm:t>
        <a:bodyPr/>
        <a:lstStyle/>
        <a:p>
          <a:endParaRPr lang="en-US"/>
        </a:p>
      </dgm:t>
    </dgm:pt>
    <dgm:pt modelId="{8020F758-BE9F-40D4-A660-D5B0FC9E5050}" type="sibTrans" cxnId="{F1006447-5D8C-4689-82F3-691C4A324B6C}">
      <dgm:prSet/>
      <dgm:spPr/>
      <dgm:t>
        <a:bodyPr/>
        <a:lstStyle/>
        <a:p>
          <a:endParaRPr lang="en-US"/>
        </a:p>
      </dgm:t>
    </dgm:pt>
    <dgm:pt modelId="{CCC3A4EB-A8D4-4943-AFA7-13C5BFD9EC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Letecké snímky z 50. let 20. století; letecké snímky z portálu mapy.cz</a:t>
          </a:r>
          <a:endParaRPr lang="en-US" dirty="0"/>
        </a:p>
      </dgm:t>
    </dgm:pt>
    <dgm:pt modelId="{23B79EFD-72DC-4E1F-BD31-7BF0065DF32E}" type="parTrans" cxnId="{633F2AF8-40C8-4820-AAEF-A6C0F2DCCBB8}">
      <dgm:prSet/>
      <dgm:spPr/>
      <dgm:t>
        <a:bodyPr/>
        <a:lstStyle/>
        <a:p>
          <a:endParaRPr lang="en-US"/>
        </a:p>
      </dgm:t>
    </dgm:pt>
    <dgm:pt modelId="{9CCD843C-AC2C-4DAD-A9E8-6A4087CAEAB6}" type="sibTrans" cxnId="{633F2AF8-40C8-4820-AAEF-A6C0F2DCCBB8}">
      <dgm:prSet/>
      <dgm:spPr/>
      <dgm:t>
        <a:bodyPr/>
        <a:lstStyle/>
        <a:p>
          <a:endParaRPr lang="en-US"/>
        </a:p>
      </dgm:t>
    </dgm:pt>
    <dgm:pt modelId="{F3CFF56D-005F-4CE7-87C3-B888A02366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Mapy různého stáří – vojenské mapování, turistické mapy apod. </a:t>
          </a:r>
          <a:endParaRPr lang="en-US" dirty="0"/>
        </a:p>
      </dgm:t>
    </dgm:pt>
    <dgm:pt modelId="{A67B67CA-5B6F-4CA3-8A7C-C837CAA4DE79}" type="parTrans" cxnId="{F5E20E1D-0AD4-44A1-A491-7A340581EB9D}">
      <dgm:prSet/>
      <dgm:spPr/>
      <dgm:t>
        <a:bodyPr/>
        <a:lstStyle/>
        <a:p>
          <a:endParaRPr lang="cs-CZ"/>
        </a:p>
      </dgm:t>
    </dgm:pt>
    <dgm:pt modelId="{542513D2-0EAD-4B46-88FF-FEE154DB1D35}" type="sibTrans" cxnId="{F5E20E1D-0AD4-44A1-A491-7A340581EB9D}">
      <dgm:prSet/>
      <dgm:spPr/>
      <dgm:t>
        <a:bodyPr/>
        <a:lstStyle/>
        <a:p>
          <a:endParaRPr lang="cs-CZ"/>
        </a:p>
      </dgm:t>
    </dgm:pt>
    <dgm:pt modelId="{D5D5BF14-10EB-415C-819D-9F2284C21455}" type="pres">
      <dgm:prSet presAssocID="{4CF2C6A1-226B-4FF0-9CFE-9BB5C5C694C8}" presName="root" presStyleCnt="0">
        <dgm:presLayoutVars>
          <dgm:dir/>
          <dgm:resizeHandles val="exact"/>
        </dgm:presLayoutVars>
      </dgm:prSet>
      <dgm:spPr/>
    </dgm:pt>
    <dgm:pt modelId="{3793C291-E8A7-4A44-92DE-F87C861ED7A7}" type="pres">
      <dgm:prSet presAssocID="{967FFAF8-3B0A-4666-BFCF-24176A25E185}" presName="compNode" presStyleCnt="0"/>
      <dgm:spPr/>
    </dgm:pt>
    <dgm:pt modelId="{FE35504C-A5C7-4A51-BF20-47D14D09FC4D}" type="pres">
      <dgm:prSet presAssocID="{967FFAF8-3B0A-4666-BFCF-24176A25E185}" presName="bgRect" presStyleLbl="bgShp" presStyleIdx="0" presStyleCnt="5"/>
      <dgm:spPr/>
    </dgm:pt>
    <dgm:pt modelId="{FA4E4357-B0C0-4879-923C-585026D715C9}" type="pres">
      <dgm:prSet presAssocID="{967FFAF8-3B0A-4666-BFCF-24176A25E1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F4A7A874-9E8A-4EE1-B064-CF0A70F178D1}" type="pres">
      <dgm:prSet presAssocID="{967FFAF8-3B0A-4666-BFCF-24176A25E185}" presName="spaceRect" presStyleCnt="0"/>
      <dgm:spPr/>
    </dgm:pt>
    <dgm:pt modelId="{CDC1F7F0-6719-456A-B4F8-9961272F7A0F}" type="pres">
      <dgm:prSet presAssocID="{967FFAF8-3B0A-4666-BFCF-24176A25E185}" presName="parTx" presStyleLbl="revTx" presStyleIdx="0" presStyleCnt="5">
        <dgm:presLayoutVars>
          <dgm:chMax val="0"/>
          <dgm:chPref val="0"/>
        </dgm:presLayoutVars>
      </dgm:prSet>
      <dgm:spPr/>
    </dgm:pt>
    <dgm:pt modelId="{22924BB3-F67E-4255-AAF3-348C866521C0}" type="pres">
      <dgm:prSet presAssocID="{6161D2C5-D32F-403B-9C19-8D4576269044}" presName="sibTrans" presStyleCnt="0"/>
      <dgm:spPr/>
    </dgm:pt>
    <dgm:pt modelId="{DB0D81D1-3C8B-4AE3-97C2-796FB272E0FC}" type="pres">
      <dgm:prSet presAssocID="{E7D5D844-3023-4138-ABA1-A276B836CA0F}" presName="compNode" presStyleCnt="0"/>
      <dgm:spPr/>
    </dgm:pt>
    <dgm:pt modelId="{D2B3F6D9-2DF9-42B6-8895-D6FE036C737A}" type="pres">
      <dgm:prSet presAssocID="{E7D5D844-3023-4138-ABA1-A276B836CA0F}" presName="bgRect" presStyleLbl="bgShp" presStyleIdx="1" presStyleCnt="5"/>
      <dgm:spPr/>
    </dgm:pt>
    <dgm:pt modelId="{AC970704-06B1-4E18-8537-2FEC2D29753F}" type="pres">
      <dgm:prSet presAssocID="{E7D5D844-3023-4138-ABA1-A276B836CA0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B325BBEB-EFA1-4F87-813F-1109B066C7B5}" type="pres">
      <dgm:prSet presAssocID="{E7D5D844-3023-4138-ABA1-A276B836CA0F}" presName="spaceRect" presStyleCnt="0"/>
      <dgm:spPr/>
    </dgm:pt>
    <dgm:pt modelId="{BD17ADDA-BED7-4ADF-A540-B935008C385C}" type="pres">
      <dgm:prSet presAssocID="{E7D5D844-3023-4138-ABA1-A276B836CA0F}" presName="parTx" presStyleLbl="revTx" presStyleIdx="1" presStyleCnt="5">
        <dgm:presLayoutVars>
          <dgm:chMax val="0"/>
          <dgm:chPref val="0"/>
        </dgm:presLayoutVars>
      </dgm:prSet>
      <dgm:spPr/>
    </dgm:pt>
    <dgm:pt modelId="{BBE2CABF-1D69-4F0D-B1C0-91CCC3DBB306}" type="pres">
      <dgm:prSet presAssocID="{BB65215A-887E-4A4A-8F58-8E3A47C71D05}" presName="sibTrans" presStyleCnt="0"/>
      <dgm:spPr/>
    </dgm:pt>
    <dgm:pt modelId="{3A128AB8-9EDD-4E0E-A3D1-C0483566B3A6}" type="pres">
      <dgm:prSet presAssocID="{3A9CBAAD-95C1-45B7-83F3-4536F2774C67}" presName="compNode" presStyleCnt="0"/>
      <dgm:spPr/>
    </dgm:pt>
    <dgm:pt modelId="{E5052FBF-66A3-47A2-931C-741CC227AC77}" type="pres">
      <dgm:prSet presAssocID="{3A9CBAAD-95C1-45B7-83F3-4536F2774C67}" presName="bgRect" presStyleLbl="bgShp" presStyleIdx="2" presStyleCnt="5"/>
      <dgm:spPr/>
    </dgm:pt>
    <dgm:pt modelId="{ABDFEAB3-592F-419D-8AFB-8DFCD3D9D3E1}" type="pres">
      <dgm:prSet presAssocID="{3A9CBAAD-95C1-45B7-83F3-4536F2774C6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5E0193C1-D77A-441C-B231-8D638C368107}" type="pres">
      <dgm:prSet presAssocID="{3A9CBAAD-95C1-45B7-83F3-4536F2774C67}" presName="spaceRect" presStyleCnt="0"/>
      <dgm:spPr/>
    </dgm:pt>
    <dgm:pt modelId="{9C16A0A6-4092-4DEF-BD11-3756D7FAB08E}" type="pres">
      <dgm:prSet presAssocID="{3A9CBAAD-95C1-45B7-83F3-4536F2774C67}" presName="parTx" presStyleLbl="revTx" presStyleIdx="2" presStyleCnt="5">
        <dgm:presLayoutVars>
          <dgm:chMax val="0"/>
          <dgm:chPref val="0"/>
        </dgm:presLayoutVars>
      </dgm:prSet>
      <dgm:spPr/>
    </dgm:pt>
    <dgm:pt modelId="{D77EF372-4FE4-4C59-B881-8C8B72FC5441}" type="pres">
      <dgm:prSet presAssocID="{8020F758-BE9F-40D4-A660-D5B0FC9E5050}" presName="sibTrans" presStyleCnt="0"/>
      <dgm:spPr/>
    </dgm:pt>
    <dgm:pt modelId="{B83BB29B-EDE5-44A7-9B81-0FA591C52F18}" type="pres">
      <dgm:prSet presAssocID="{CCC3A4EB-A8D4-4943-AFA7-13C5BFD9EC57}" presName="compNode" presStyleCnt="0"/>
      <dgm:spPr/>
    </dgm:pt>
    <dgm:pt modelId="{613340A1-AF55-4048-8DD1-B21ED59F73CA}" type="pres">
      <dgm:prSet presAssocID="{CCC3A4EB-A8D4-4943-AFA7-13C5BFD9EC57}" presName="bgRect" presStyleLbl="bgShp" presStyleIdx="3" presStyleCnt="5"/>
      <dgm:spPr/>
    </dgm:pt>
    <dgm:pt modelId="{33874583-F793-47CA-A06D-D641E931F2A6}" type="pres">
      <dgm:prSet presAssocID="{CCC3A4EB-A8D4-4943-AFA7-13C5BFD9EC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E807346-7D5F-42CC-9813-EF86D0DAB94E}" type="pres">
      <dgm:prSet presAssocID="{CCC3A4EB-A8D4-4943-AFA7-13C5BFD9EC57}" presName="spaceRect" presStyleCnt="0"/>
      <dgm:spPr/>
    </dgm:pt>
    <dgm:pt modelId="{709905A8-EE00-41ED-9905-A11491BEF9C3}" type="pres">
      <dgm:prSet presAssocID="{CCC3A4EB-A8D4-4943-AFA7-13C5BFD9EC57}" presName="parTx" presStyleLbl="revTx" presStyleIdx="3" presStyleCnt="5">
        <dgm:presLayoutVars>
          <dgm:chMax val="0"/>
          <dgm:chPref val="0"/>
        </dgm:presLayoutVars>
      </dgm:prSet>
      <dgm:spPr/>
    </dgm:pt>
    <dgm:pt modelId="{E794ED40-7438-4F2C-BD0C-9D23ABE353AE}" type="pres">
      <dgm:prSet presAssocID="{9CCD843C-AC2C-4DAD-A9E8-6A4087CAEAB6}" presName="sibTrans" presStyleCnt="0"/>
      <dgm:spPr/>
    </dgm:pt>
    <dgm:pt modelId="{7DB80949-57AC-4018-98E1-0D8B65F30CE8}" type="pres">
      <dgm:prSet presAssocID="{F3CFF56D-005F-4CE7-87C3-B888A023669A}" presName="compNode" presStyleCnt="0"/>
      <dgm:spPr/>
    </dgm:pt>
    <dgm:pt modelId="{89E44F2D-F3D2-40D7-A7ED-AA12EB5EAC33}" type="pres">
      <dgm:prSet presAssocID="{F3CFF56D-005F-4CE7-87C3-B888A023669A}" presName="bgRect" presStyleLbl="bgShp" presStyleIdx="4" presStyleCnt="5"/>
      <dgm:spPr/>
    </dgm:pt>
    <dgm:pt modelId="{9C13B28D-ED12-4239-919C-6AE01C21E819}" type="pres">
      <dgm:prSet presAssocID="{F3CFF56D-005F-4CE7-87C3-B888A023669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uše obrys"/>
        </a:ext>
      </dgm:extLst>
    </dgm:pt>
    <dgm:pt modelId="{5203FE19-62CC-4343-9517-F8D262A0B28B}" type="pres">
      <dgm:prSet presAssocID="{F3CFF56D-005F-4CE7-87C3-B888A023669A}" presName="spaceRect" presStyleCnt="0"/>
      <dgm:spPr/>
    </dgm:pt>
    <dgm:pt modelId="{E45EDDB6-2D11-4B13-9023-0DFA43A65C71}" type="pres">
      <dgm:prSet presAssocID="{F3CFF56D-005F-4CE7-87C3-B888A023669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5E20E1D-0AD4-44A1-A491-7A340581EB9D}" srcId="{4CF2C6A1-226B-4FF0-9CFE-9BB5C5C694C8}" destId="{F3CFF56D-005F-4CE7-87C3-B888A023669A}" srcOrd="4" destOrd="0" parTransId="{A67B67CA-5B6F-4CA3-8A7C-C837CAA4DE79}" sibTransId="{542513D2-0EAD-4B46-88FF-FEE154DB1D35}"/>
    <dgm:cxn modelId="{EA4D692F-8DDE-42FC-A890-601335E2D5F1}" type="presOf" srcId="{E7D5D844-3023-4138-ABA1-A276B836CA0F}" destId="{BD17ADDA-BED7-4ADF-A540-B935008C385C}" srcOrd="0" destOrd="0" presId="urn:microsoft.com/office/officeart/2018/2/layout/IconVerticalSolidList"/>
    <dgm:cxn modelId="{E747635B-7143-4B35-8C30-F47DF596EDA2}" type="presOf" srcId="{3A9CBAAD-95C1-45B7-83F3-4536F2774C67}" destId="{9C16A0A6-4092-4DEF-BD11-3756D7FAB08E}" srcOrd="0" destOrd="0" presId="urn:microsoft.com/office/officeart/2018/2/layout/IconVerticalSolidList"/>
    <dgm:cxn modelId="{CC250563-9432-4086-A18D-51A13FFEDC33}" srcId="{4CF2C6A1-226B-4FF0-9CFE-9BB5C5C694C8}" destId="{967FFAF8-3B0A-4666-BFCF-24176A25E185}" srcOrd="0" destOrd="0" parTransId="{DDAB9C00-F2ED-41F2-84DA-6F2DB163EA3F}" sibTransId="{6161D2C5-D32F-403B-9C19-8D4576269044}"/>
    <dgm:cxn modelId="{F1006447-5D8C-4689-82F3-691C4A324B6C}" srcId="{4CF2C6A1-226B-4FF0-9CFE-9BB5C5C694C8}" destId="{3A9CBAAD-95C1-45B7-83F3-4536F2774C67}" srcOrd="2" destOrd="0" parTransId="{68DD6ADD-0DD4-4393-AD80-EDBA7588B280}" sibTransId="{8020F758-BE9F-40D4-A660-D5B0FC9E5050}"/>
    <dgm:cxn modelId="{6EA4F747-F816-4B5C-B8ED-8A827DB7D734}" srcId="{4CF2C6A1-226B-4FF0-9CFE-9BB5C5C694C8}" destId="{E7D5D844-3023-4138-ABA1-A276B836CA0F}" srcOrd="1" destOrd="0" parTransId="{15BB5AFC-455C-420F-8243-11312B0880F9}" sibTransId="{BB65215A-887E-4A4A-8F58-8E3A47C71D05}"/>
    <dgm:cxn modelId="{0D8D6E6B-2A19-4832-9473-2B03A027CCCF}" type="presOf" srcId="{F3CFF56D-005F-4CE7-87C3-B888A023669A}" destId="{E45EDDB6-2D11-4B13-9023-0DFA43A65C71}" srcOrd="0" destOrd="0" presId="urn:microsoft.com/office/officeart/2018/2/layout/IconVerticalSolidList"/>
    <dgm:cxn modelId="{E021FA59-2E0A-4470-B229-B50C11147D8D}" type="presOf" srcId="{4CF2C6A1-226B-4FF0-9CFE-9BB5C5C694C8}" destId="{D5D5BF14-10EB-415C-819D-9F2284C21455}" srcOrd="0" destOrd="0" presId="urn:microsoft.com/office/officeart/2018/2/layout/IconVerticalSolidList"/>
    <dgm:cxn modelId="{C64DA491-4FDD-432A-ACD1-D49EBBE06352}" type="presOf" srcId="{967FFAF8-3B0A-4666-BFCF-24176A25E185}" destId="{CDC1F7F0-6719-456A-B4F8-9961272F7A0F}" srcOrd="0" destOrd="0" presId="urn:microsoft.com/office/officeart/2018/2/layout/IconVerticalSolidList"/>
    <dgm:cxn modelId="{3F1FEADD-4931-4317-BD3E-7CFADD416DD2}" type="presOf" srcId="{CCC3A4EB-A8D4-4943-AFA7-13C5BFD9EC57}" destId="{709905A8-EE00-41ED-9905-A11491BEF9C3}" srcOrd="0" destOrd="0" presId="urn:microsoft.com/office/officeart/2018/2/layout/IconVerticalSolidList"/>
    <dgm:cxn modelId="{633F2AF8-40C8-4820-AAEF-A6C0F2DCCBB8}" srcId="{4CF2C6A1-226B-4FF0-9CFE-9BB5C5C694C8}" destId="{CCC3A4EB-A8D4-4943-AFA7-13C5BFD9EC57}" srcOrd="3" destOrd="0" parTransId="{23B79EFD-72DC-4E1F-BD31-7BF0065DF32E}" sibTransId="{9CCD843C-AC2C-4DAD-A9E8-6A4087CAEAB6}"/>
    <dgm:cxn modelId="{0C0F5C7B-9FDD-47FB-A36F-64160110CBA7}" type="presParOf" srcId="{D5D5BF14-10EB-415C-819D-9F2284C21455}" destId="{3793C291-E8A7-4A44-92DE-F87C861ED7A7}" srcOrd="0" destOrd="0" presId="urn:microsoft.com/office/officeart/2018/2/layout/IconVerticalSolidList"/>
    <dgm:cxn modelId="{D0D66791-0085-463B-B280-A557FD39B34B}" type="presParOf" srcId="{3793C291-E8A7-4A44-92DE-F87C861ED7A7}" destId="{FE35504C-A5C7-4A51-BF20-47D14D09FC4D}" srcOrd="0" destOrd="0" presId="urn:microsoft.com/office/officeart/2018/2/layout/IconVerticalSolidList"/>
    <dgm:cxn modelId="{39370DB0-3CFA-4448-B7AD-6DAC1DB1534A}" type="presParOf" srcId="{3793C291-E8A7-4A44-92DE-F87C861ED7A7}" destId="{FA4E4357-B0C0-4879-923C-585026D715C9}" srcOrd="1" destOrd="0" presId="urn:microsoft.com/office/officeart/2018/2/layout/IconVerticalSolidList"/>
    <dgm:cxn modelId="{23028F9A-867F-438C-9CF6-2E5286C7A38F}" type="presParOf" srcId="{3793C291-E8A7-4A44-92DE-F87C861ED7A7}" destId="{F4A7A874-9E8A-4EE1-B064-CF0A70F178D1}" srcOrd="2" destOrd="0" presId="urn:microsoft.com/office/officeart/2018/2/layout/IconVerticalSolidList"/>
    <dgm:cxn modelId="{63081B03-4BE7-474D-A969-C13BFE075538}" type="presParOf" srcId="{3793C291-E8A7-4A44-92DE-F87C861ED7A7}" destId="{CDC1F7F0-6719-456A-B4F8-9961272F7A0F}" srcOrd="3" destOrd="0" presId="urn:microsoft.com/office/officeart/2018/2/layout/IconVerticalSolidList"/>
    <dgm:cxn modelId="{B282E204-3D7C-4D67-B151-275323CD63CF}" type="presParOf" srcId="{D5D5BF14-10EB-415C-819D-9F2284C21455}" destId="{22924BB3-F67E-4255-AAF3-348C866521C0}" srcOrd="1" destOrd="0" presId="urn:microsoft.com/office/officeart/2018/2/layout/IconVerticalSolidList"/>
    <dgm:cxn modelId="{66C3C37A-AFD5-4AD7-8373-40F93B45FEED}" type="presParOf" srcId="{D5D5BF14-10EB-415C-819D-9F2284C21455}" destId="{DB0D81D1-3C8B-4AE3-97C2-796FB272E0FC}" srcOrd="2" destOrd="0" presId="urn:microsoft.com/office/officeart/2018/2/layout/IconVerticalSolidList"/>
    <dgm:cxn modelId="{126788F7-0FE3-49B0-8346-135A4F0C235D}" type="presParOf" srcId="{DB0D81D1-3C8B-4AE3-97C2-796FB272E0FC}" destId="{D2B3F6D9-2DF9-42B6-8895-D6FE036C737A}" srcOrd="0" destOrd="0" presId="urn:microsoft.com/office/officeart/2018/2/layout/IconVerticalSolidList"/>
    <dgm:cxn modelId="{F7745719-D678-413F-8E8E-8DD35C358CDF}" type="presParOf" srcId="{DB0D81D1-3C8B-4AE3-97C2-796FB272E0FC}" destId="{AC970704-06B1-4E18-8537-2FEC2D29753F}" srcOrd="1" destOrd="0" presId="urn:microsoft.com/office/officeart/2018/2/layout/IconVerticalSolidList"/>
    <dgm:cxn modelId="{94AC9B8A-6318-48EC-B5F5-D9D27CAD0E48}" type="presParOf" srcId="{DB0D81D1-3C8B-4AE3-97C2-796FB272E0FC}" destId="{B325BBEB-EFA1-4F87-813F-1109B066C7B5}" srcOrd="2" destOrd="0" presId="urn:microsoft.com/office/officeart/2018/2/layout/IconVerticalSolidList"/>
    <dgm:cxn modelId="{13FFE1DD-F907-4030-828B-5D48E31FE264}" type="presParOf" srcId="{DB0D81D1-3C8B-4AE3-97C2-796FB272E0FC}" destId="{BD17ADDA-BED7-4ADF-A540-B935008C385C}" srcOrd="3" destOrd="0" presId="urn:microsoft.com/office/officeart/2018/2/layout/IconVerticalSolidList"/>
    <dgm:cxn modelId="{22C484C3-F2B5-43EB-B51E-614761335DB6}" type="presParOf" srcId="{D5D5BF14-10EB-415C-819D-9F2284C21455}" destId="{BBE2CABF-1D69-4F0D-B1C0-91CCC3DBB306}" srcOrd="3" destOrd="0" presId="urn:microsoft.com/office/officeart/2018/2/layout/IconVerticalSolidList"/>
    <dgm:cxn modelId="{A5A2C4F4-E2BB-4224-8501-9CF06385B295}" type="presParOf" srcId="{D5D5BF14-10EB-415C-819D-9F2284C21455}" destId="{3A128AB8-9EDD-4E0E-A3D1-C0483566B3A6}" srcOrd="4" destOrd="0" presId="urn:microsoft.com/office/officeart/2018/2/layout/IconVerticalSolidList"/>
    <dgm:cxn modelId="{CA830352-D2BD-4B1C-83F7-441D5B7D6741}" type="presParOf" srcId="{3A128AB8-9EDD-4E0E-A3D1-C0483566B3A6}" destId="{E5052FBF-66A3-47A2-931C-741CC227AC77}" srcOrd="0" destOrd="0" presId="urn:microsoft.com/office/officeart/2018/2/layout/IconVerticalSolidList"/>
    <dgm:cxn modelId="{01153BB2-204B-4447-BAD9-D79A0D20C935}" type="presParOf" srcId="{3A128AB8-9EDD-4E0E-A3D1-C0483566B3A6}" destId="{ABDFEAB3-592F-419D-8AFB-8DFCD3D9D3E1}" srcOrd="1" destOrd="0" presId="urn:microsoft.com/office/officeart/2018/2/layout/IconVerticalSolidList"/>
    <dgm:cxn modelId="{50D57B6E-7D39-4193-9550-60393FFF688E}" type="presParOf" srcId="{3A128AB8-9EDD-4E0E-A3D1-C0483566B3A6}" destId="{5E0193C1-D77A-441C-B231-8D638C368107}" srcOrd="2" destOrd="0" presId="urn:microsoft.com/office/officeart/2018/2/layout/IconVerticalSolidList"/>
    <dgm:cxn modelId="{17351D4D-B92E-4B6B-8C27-AF86C589DEDA}" type="presParOf" srcId="{3A128AB8-9EDD-4E0E-A3D1-C0483566B3A6}" destId="{9C16A0A6-4092-4DEF-BD11-3756D7FAB08E}" srcOrd="3" destOrd="0" presId="urn:microsoft.com/office/officeart/2018/2/layout/IconVerticalSolidList"/>
    <dgm:cxn modelId="{BA28E65A-CDE7-4067-9BCD-9F175816D422}" type="presParOf" srcId="{D5D5BF14-10EB-415C-819D-9F2284C21455}" destId="{D77EF372-4FE4-4C59-B881-8C8B72FC5441}" srcOrd="5" destOrd="0" presId="urn:microsoft.com/office/officeart/2018/2/layout/IconVerticalSolidList"/>
    <dgm:cxn modelId="{82E786AB-1811-41A4-9128-2B2166198B0A}" type="presParOf" srcId="{D5D5BF14-10EB-415C-819D-9F2284C21455}" destId="{B83BB29B-EDE5-44A7-9B81-0FA591C52F18}" srcOrd="6" destOrd="0" presId="urn:microsoft.com/office/officeart/2018/2/layout/IconVerticalSolidList"/>
    <dgm:cxn modelId="{266F3F56-17E5-4220-B3B5-6F38E9624064}" type="presParOf" srcId="{B83BB29B-EDE5-44A7-9B81-0FA591C52F18}" destId="{613340A1-AF55-4048-8DD1-B21ED59F73CA}" srcOrd="0" destOrd="0" presId="urn:microsoft.com/office/officeart/2018/2/layout/IconVerticalSolidList"/>
    <dgm:cxn modelId="{4637A5A8-3872-4971-8570-0105F1D3DCC2}" type="presParOf" srcId="{B83BB29B-EDE5-44A7-9B81-0FA591C52F18}" destId="{33874583-F793-47CA-A06D-D641E931F2A6}" srcOrd="1" destOrd="0" presId="urn:microsoft.com/office/officeart/2018/2/layout/IconVerticalSolidList"/>
    <dgm:cxn modelId="{7BBA7A1C-3AB6-424B-8DF0-A77046A88418}" type="presParOf" srcId="{B83BB29B-EDE5-44A7-9B81-0FA591C52F18}" destId="{1E807346-7D5F-42CC-9813-EF86D0DAB94E}" srcOrd="2" destOrd="0" presId="urn:microsoft.com/office/officeart/2018/2/layout/IconVerticalSolidList"/>
    <dgm:cxn modelId="{56DB1652-99C0-4421-80BA-80E489A07591}" type="presParOf" srcId="{B83BB29B-EDE5-44A7-9B81-0FA591C52F18}" destId="{709905A8-EE00-41ED-9905-A11491BEF9C3}" srcOrd="3" destOrd="0" presId="urn:microsoft.com/office/officeart/2018/2/layout/IconVerticalSolidList"/>
    <dgm:cxn modelId="{16257564-363A-4B33-8F33-EF72EA85B0B3}" type="presParOf" srcId="{D5D5BF14-10EB-415C-819D-9F2284C21455}" destId="{E794ED40-7438-4F2C-BD0C-9D23ABE353AE}" srcOrd="7" destOrd="0" presId="urn:microsoft.com/office/officeart/2018/2/layout/IconVerticalSolidList"/>
    <dgm:cxn modelId="{F0BCC19B-FE64-4AA8-89F8-B9278C051FB2}" type="presParOf" srcId="{D5D5BF14-10EB-415C-819D-9F2284C21455}" destId="{7DB80949-57AC-4018-98E1-0D8B65F30CE8}" srcOrd="8" destOrd="0" presId="urn:microsoft.com/office/officeart/2018/2/layout/IconVerticalSolidList"/>
    <dgm:cxn modelId="{1ABA1F9A-0124-4B52-9E89-F0A319BFB48D}" type="presParOf" srcId="{7DB80949-57AC-4018-98E1-0D8B65F30CE8}" destId="{89E44F2D-F3D2-40D7-A7ED-AA12EB5EAC33}" srcOrd="0" destOrd="0" presId="urn:microsoft.com/office/officeart/2018/2/layout/IconVerticalSolidList"/>
    <dgm:cxn modelId="{8B9D7AA5-BCC4-4402-A28C-F4F59468AE12}" type="presParOf" srcId="{7DB80949-57AC-4018-98E1-0D8B65F30CE8}" destId="{9C13B28D-ED12-4239-919C-6AE01C21E819}" srcOrd="1" destOrd="0" presId="urn:microsoft.com/office/officeart/2018/2/layout/IconVerticalSolidList"/>
    <dgm:cxn modelId="{5059D160-922F-405D-ABD8-35F25BBB0754}" type="presParOf" srcId="{7DB80949-57AC-4018-98E1-0D8B65F30CE8}" destId="{5203FE19-62CC-4343-9517-F8D262A0B28B}" srcOrd="2" destOrd="0" presId="urn:microsoft.com/office/officeart/2018/2/layout/IconVerticalSolidList"/>
    <dgm:cxn modelId="{A8A0F255-BEF6-4C35-8052-FA8AF69A9DE4}" type="presParOf" srcId="{7DB80949-57AC-4018-98E1-0D8B65F30CE8}" destId="{E45EDDB6-2D11-4B13-9023-0DFA43A65C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F2C6A1-226B-4FF0-9CFE-9BB5C5C694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7FFAF8-3B0A-4666-BFCF-24176A25E185}">
      <dgm:prSet/>
      <dgm:spPr/>
      <dgm:t>
        <a:bodyPr/>
        <a:lstStyle/>
        <a:p>
          <a:r>
            <a:rPr lang="cs-CZ" b="1"/>
            <a:t>Primární zdroje dat </a:t>
          </a:r>
          <a:endParaRPr lang="en-US"/>
        </a:p>
      </dgm:t>
    </dgm:pt>
    <dgm:pt modelId="{DDAB9C00-F2ED-41F2-84DA-6F2DB163EA3F}" type="parTrans" cxnId="{CC250563-9432-4086-A18D-51A13FFEDC33}">
      <dgm:prSet/>
      <dgm:spPr/>
      <dgm:t>
        <a:bodyPr/>
        <a:lstStyle/>
        <a:p>
          <a:endParaRPr lang="en-US"/>
        </a:p>
      </dgm:t>
    </dgm:pt>
    <dgm:pt modelId="{6161D2C5-D32F-403B-9C19-8D4576269044}" type="sibTrans" cxnId="{CC250563-9432-4086-A18D-51A13FFEDC33}">
      <dgm:prSet/>
      <dgm:spPr/>
      <dgm:t>
        <a:bodyPr/>
        <a:lstStyle/>
        <a:p>
          <a:endParaRPr lang="en-US"/>
        </a:p>
      </dgm:t>
    </dgm:pt>
    <dgm:pt modelId="{E7D5D844-3023-4138-ABA1-A276B836CA0F}">
      <dgm:prSet/>
      <dgm:spPr/>
      <dgm:t>
        <a:bodyPr/>
        <a:lstStyle/>
        <a:p>
          <a:r>
            <a:rPr lang="cs-CZ"/>
            <a:t>Vyprávění pamětníků</a:t>
          </a:r>
          <a:endParaRPr lang="en-US"/>
        </a:p>
      </dgm:t>
    </dgm:pt>
    <dgm:pt modelId="{15BB5AFC-455C-420F-8243-11312B0880F9}" type="parTrans" cxnId="{6EA4F747-F816-4B5C-B8ED-8A827DB7D734}">
      <dgm:prSet/>
      <dgm:spPr/>
      <dgm:t>
        <a:bodyPr/>
        <a:lstStyle/>
        <a:p>
          <a:endParaRPr lang="en-US"/>
        </a:p>
      </dgm:t>
    </dgm:pt>
    <dgm:pt modelId="{BB65215A-887E-4A4A-8F58-8E3A47C71D05}" type="sibTrans" cxnId="{6EA4F747-F816-4B5C-B8ED-8A827DB7D734}">
      <dgm:prSet/>
      <dgm:spPr/>
      <dgm:t>
        <a:bodyPr/>
        <a:lstStyle/>
        <a:p>
          <a:endParaRPr lang="en-US"/>
        </a:p>
      </dgm:t>
    </dgm:pt>
    <dgm:pt modelId="{3A9CBAAD-95C1-45B7-83F3-4536F2774C67}">
      <dgm:prSet/>
      <dgm:spPr/>
      <dgm:t>
        <a:bodyPr/>
        <a:lstStyle/>
        <a:p>
          <a:r>
            <a:rPr lang="cs-CZ"/>
            <a:t>Vlastní pozorování a sběr vlastního materiálu</a:t>
          </a:r>
          <a:endParaRPr lang="en-US"/>
        </a:p>
      </dgm:t>
    </dgm:pt>
    <dgm:pt modelId="{68DD6ADD-0DD4-4393-AD80-EDBA7588B280}" type="parTrans" cxnId="{F1006447-5D8C-4689-82F3-691C4A324B6C}">
      <dgm:prSet/>
      <dgm:spPr/>
      <dgm:t>
        <a:bodyPr/>
        <a:lstStyle/>
        <a:p>
          <a:endParaRPr lang="en-US"/>
        </a:p>
      </dgm:t>
    </dgm:pt>
    <dgm:pt modelId="{8020F758-BE9F-40D4-A660-D5B0FC9E5050}" type="sibTrans" cxnId="{F1006447-5D8C-4689-82F3-691C4A324B6C}">
      <dgm:prSet/>
      <dgm:spPr/>
      <dgm:t>
        <a:bodyPr/>
        <a:lstStyle/>
        <a:p>
          <a:endParaRPr lang="en-US"/>
        </a:p>
      </dgm:t>
    </dgm:pt>
    <dgm:pt modelId="{CCC3A4EB-A8D4-4943-AFA7-13C5BFD9EC57}">
      <dgm:prSet/>
      <dgm:spPr/>
      <dgm:t>
        <a:bodyPr/>
        <a:lstStyle/>
        <a:p>
          <a:r>
            <a:rPr lang="cs-CZ"/>
            <a:t>Fotosběrný dokument místní krajiny v průběhu školního roku</a:t>
          </a:r>
          <a:endParaRPr lang="en-US"/>
        </a:p>
      </dgm:t>
    </dgm:pt>
    <dgm:pt modelId="{23B79EFD-72DC-4E1F-BD31-7BF0065DF32E}" type="parTrans" cxnId="{633F2AF8-40C8-4820-AAEF-A6C0F2DCCBB8}">
      <dgm:prSet/>
      <dgm:spPr/>
      <dgm:t>
        <a:bodyPr/>
        <a:lstStyle/>
        <a:p>
          <a:endParaRPr lang="en-US"/>
        </a:p>
      </dgm:t>
    </dgm:pt>
    <dgm:pt modelId="{9CCD843C-AC2C-4DAD-A9E8-6A4087CAEAB6}" type="sibTrans" cxnId="{633F2AF8-40C8-4820-AAEF-A6C0F2DCCBB8}">
      <dgm:prSet/>
      <dgm:spPr/>
      <dgm:t>
        <a:bodyPr/>
        <a:lstStyle/>
        <a:p>
          <a:endParaRPr lang="en-US"/>
        </a:p>
      </dgm:t>
    </dgm:pt>
    <dgm:pt modelId="{D5D5BF14-10EB-415C-819D-9F2284C21455}" type="pres">
      <dgm:prSet presAssocID="{4CF2C6A1-226B-4FF0-9CFE-9BB5C5C694C8}" presName="root" presStyleCnt="0">
        <dgm:presLayoutVars>
          <dgm:dir/>
          <dgm:resizeHandles val="exact"/>
        </dgm:presLayoutVars>
      </dgm:prSet>
      <dgm:spPr/>
    </dgm:pt>
    <dgm:pt modelId="{3793C291-E8A7-4A44-92DE-F87C861ED7A7}" type="pres">
      <dgm:prSet presAssocID="{967FFAF8-3B0A-4666-BFCF-24176A25E185}" presName="compNode" presStyleCnt="0"/>
      <dgm:spPr/>
    </dgm:pt>
    <dgm:pt modelId="{FE35504C-A5C7-4A51-BF20-47D14D09FC4D}" type="pres">
      <dgm:prSet presAssocID="{967FFAF8-3B0A-4666-BFCF-24176A25E185}" presName="bgRect" presStyleLbl="bgShp" presStyleIdx="0" presStyleCnt="4"/>
      <dgm:spPr/>
    </dgm:pt>
    <dgm:pt modelId="{FA4E4357-B0C0-4879-923C-585026D715C9}" type="pres">
      <dgm:prSet presAssocID="{967FFAF8-3B0A-4666-BFCF-24176A25E1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áze"/>
        </a:ext>
      </dgm:extLst>
    </dgm:pt>
    <dgm:pt modelId="{F4A7A874-9E8A-4EE1-B064-CF0A70F178D1}" type="pres">
      <dgm:prSet presAssocID="{967FFAF8-3B0A-4666-BFCF-24176A25E185}" presName="spaceRect" presStyleCnt="0"/>
      <dgm:spPr/>
    </dgm:pt>
    <dgm:pt modelId="{CDC1F7F0-6719-456A-B4F8-9961272F7A0F}" type="pres">
      <dgm:prSet presAssocID="{967FFAF8-3B0A-4666-BFCF-24176A25E185}" presName="parTx" presStyleLbl="revTx" presStyleIdx="0" presStyleCnt="4">
        <dgm:presLayoutVars>
          <dgm:chMax val="0"/>
          <dgm:chPref val="0"/>
        </dgm:presLayoutVars>
      </dgm:prSet>
      <dgm:spPr/>
    </dgm:pt>
    <dgm:pt modelId="{22924BB3-F67E-4255-AAF3-348C866521C0}" type="pres">
      <dgm:prSet presAssocID="{6161D2C5-D32F-403B-9C19-8D4576269044}" presName="sibTrans" presStyleCnt="0"/>
      <dgm:spPr/>
    </dgm:pt>
    <dgm:pt modelId="{DB0D81D1-3C8B-4AE3-97C2-796FB272E0FC}" type="pres">
      <dgm:prSet presAssocID="{E7D5D844-3023-4138-ABA1-A276B836CA0F}" presName="compNode" presStyleCnt="0"/>
      <dgm:spPr/>
    </dgm:pt>
    <dgm:pt modelId="{D2B3F6D9-2DF9-42B6-8895-D6FE036C737A}" type="pres">
      <dgm:prSet presAssocID="{E7D5D844-3023-4138-ABA1-A276B836CA0F}" presName="bgRect" presStyleLbl="bgShp" presStyleIdx="1" presStyleCnt="4"/>
      <dgm:spPr/>
    </dgm:pt>
    <dgm:pt modelId="{AC970704-06B1-4E18-8537-2FEC2D29753F}" type="pres">
      <dgm:prSet presAssocID="{E7D5D844-3023-4138-ABA1-A276B836CA0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B325BBEB-EFA1-4F87-813F-1109B066C7B5}" type="pres">
      <dgm:prSet presAssocID="{E7D5D844-3023-4138-ABA1-A276B836CA0F}" presName="spaceRect" presStyleCnt="0"/>
      <dgm:spPr/>
    </dgm:pt>
    <dgm:pt modelId="{BD17ADDA-BED7-4ADF-A540-B935008C385C}" type="pres">
      <dgm:prSet presAssocID="{E7D5D844-3023-4138-ABA1-A276B836CA0F}" presName="parTx" presStyleLbl="revTx" presStyleIdx="1" presStyleCnt="4">
        <dgm:presLayoutVars>
          <dgm:chMax val="0"/>
          <dgm:chPref val="0"/>
        </dgm:presLayoutVars>
      </dgm:prSet>
      <dgm:spPr/>
    </dgm:pt>
    <dgm:pt modelId="{BBE2CABF-1D69-4F0D-B1C0-91CCC3DBB306}" type="pres">
      <dgm:prSet presAssocID="{BB65215A-887E-4A4A-8F58-8E3A47C71D05}" presName="sibTrans" presStyleCnt="0"/>
      <dgm:spPr/>
    </dgm:pt>
    <dgm:pt modelId="{3A128AB8-9EDD-4E0E-A3D1-C0483566B3A6}" type="pres">
      <dgm:prSet presAssocID="{3A9CBAAD-95C1-45B7-83F3-4536F2774C67}" presName="compNode" presStyleCnt="0"/>
      <dgm:spPr/>
    </dgm:pt>
    <dgm:pt modelId="{E5052FBF-66A3-47A2-931C-741CC227AC77}" type="pres">
      <dgm:prSet presAssocID="{3A9CBAAD-95C1-45B7-83F3-4536F2774C67}" presName="bgRect" presStyleLbl="bgShp" presStyleIdx="2" presStyleCnt="4"/>
      <dgm:spPr/>
    </dgm:pt>
    <dgm:pt modelId="{ABDFEAB3-592F-419D-8AFB-8DFCD3D9D3E1}" type="pres">
      <dgm:prSet presAssocID="{3A9CBAAD-95C1-45B7-83F3-4536F2774C6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5E0193C1-D77A-441C-B231-8D638C368107}" type="pres">
      <dgm:prSet presAssocID="{3A9CBAAD-95C1-45B7-83F3-4536F2774C67}" presName="spaceRect" presStyleCnt="0"/>
      <dgm:spPr/>
    </dgm:pt>
    <dgm:pt modelId="{9C16A0A6-4092-4DEF-BD11-3756D7FAB08E}" type="pres">
      <dgm:prSet presAssocID="{3A9CBAAD-95C1-45B7-83F3-4536F2774C67}" presName="parTx" presStyleLbl="revTx" presStyleIdx="2" presStyleCnt="4">
        <dgm:presLayoutVars>
          <dgm:chMax val="0"/>
          <dgm:chPref val="0"/>
        </dgm:presLayoutVars>
      </dgm:prSet>
      <dgm:spPr/>
    </dgm:pt>
    <dgm:pt modelId="{D77EF372-4FE4-4C59-B881-8C8B72FC5441}" type="pres">
      <dgm:prSet presAssocID="{8020F758-BE9F-40D4-A660-D5B0FC9E5050}" presName="sibTrans" presStyleCnt="0"/>
      <dgm:spPr/>
    </dgm:pt>
    <dgm:pt modelId="{B83BB29B-EDE5-44A7-9B81-0FA591C52F18}" type="pres">
      <dgm:prSet presAssocID="{CCC3A4EB-A8D4-4943-AFA7-13C5BFD9EC57}" presName="compNode" presStyleCnt="0"/>
      <dgm:spPr/>
    </dgm:pt>
    <dgm:pt modelId="{613340A1-AF55-4048-8DD1-B21ED59F73CA}" type="pres">
      <dgm:prSet presAssocID="{CCC3A4EB-A8D4-4943-AFA7-13C5BFD9EC57}" presName="bgRect" presStyleLbl="bgShp" presStyleIdx="3" presStyleCnt="4"/>
      <dgm:spPr/>
    </dgm:pt>
    <dgm:pt modelId="{33874583-F793-47CA-A06D-D641E931F2A6}" type="pres">
      <dgm:prSet presAssocID="{CCC3A4EB-A8D4-4943-AFA7-13C5BFD9EC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E807346-7D5F-42CC-9813-EF86D0DAB94E}" type="pres">
      <dgm:prSet presAssocID="{CCC3A4EB-A8D4-4943-AFA7-13C5BFD9EC57}" presName="spaceRect" presStyleCnt="0"/>
      <dgm:spPr/>
    </dgm:pt>
    <dgm:pt modelId="{709905A8-EE00-41ED-9905-A11491BEF9C3}" type="pres">
      <dgm:prSet presAssocID="{CCC3A4EB-A8D4-4943-AFA7-13C5BFD9EC5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A4D692F-8DDE-42FC-A890-601335E2D5F1}" type="presOf" srcId="{E7D5D844-3023-4138-ABA1-A276B836CA0F}" destId="{BD17ADDA-BED7-4ADF-A540-B935008C385C}" srcOrd="0" destOrd="0" presId="urn:microsoft.com/office/officeart/2018/2/layout/IconVerticalSolidList"/>
    <dgm:cxn modelId="{E747635B-7143-4B35-8C30-F47DF596EDA2}" type="presOf" srcId="{3A9CBAAD-95C1-45B7-83F3-4536F2774C67}" destId="{9C16A0A6-4092-4DEF-BD11-3756D7FAB08E}" srcOrd="0" destOrd="0" presId="urn:microsoft.com/office/officeart/2018/2/layout/IconVerticalSolidList"/>
    <dgm:cxn modelId="{CC250563-9432-4086-A18D-51A13FFEDC33}" srcId="{4CF2C6A1-226B-4FF0-9CFE-9BB5C5C694C8}" destId="{967FFAF8-3B0A-4666-BFCF-24176A25E185}" srcOrd="0" destOrd="0" parTransId="{DDAB9C00-F2ED-41F2-84DA-6F2DB163EA3F}" sibTransId="{6161D2C5-D32F-403B-9C19-8D4576269044}"/>
    <dgm:cxn modelId="{F1006447-5D8C-4689-82F3-691C4A324B6C}" srcId="{4CF2C6A1-226B-4FF0-9CFE-9BB5C5C694C8}" destId="{3A9CBAAD-95C1-45B7-83F3-4536F2774C67}" srcOrd="2" destOrd="0" parTransId="{68DD6ADD-0DD4-4393-AD80-EDBA7588B280}" sibTransId="{8020F758-BE9F-40D4-A660-D5B0FC9E5050}"/>
    <dgm:cxn modelId="{6EA4F747-F816-4B5C-B8ED-8A827DB7D734}" srcId="{4CF2C6A1-226B-4FF0-9CFE-9BB5C5C694C8}" destId="{E7D5D844-3023-4138-ABA1-A276B836CA0F}" srcOrd="1" destOrd="0" parTransId="{15BB5AFC-455C-420F-8243-11312B0880F9}" sibTransId="{BB65215A-887E-4A4A-8F58-8E3A47C71D05}"/>
    <dgm:cxn modelId="{E021FA59-2E0A-4470-B229-B50C11147D8D}" type="presOf" srcId="{4CF2C6A1-226B-4FF0-9CFE-9BB5C5C694C8}" destId="{D5D5BF14-10EB-415C-819D-9F2284C21455}" srcOrd="0" destOrd="0" presId="urn:microsoft.com/office/officeart/2018/2/layout/IconVerticalSolidList"/>
    <dgm:cxn modelId="{C64DA491-4FDD-432A-ACD1-D49EBBE06352}" type="presOf" srcId="{967FFAF8-3B0A-4666-BFCF-24176A25E185}" destId="{CDC1F7F0-6719-456A-B4F8-9961272F7A0F}" srcOrd="0" destOrd="0" presId="urn:microsoft.com/office/officeart/2018/2/layout/IconVerticalSolidList"/>
    <dgm:cxn modelId="{3F1FEADD-4931-4317-BD3E-7CFADD416DD2}" type="presOf" srcId="{CCC3A4EB-A8D4-4943-AFA7-13C5BFD9EC57}" destId="{709905A8-EE00-41ED-9905-A11491BEF9C3}" srcOrd="0" destOrd="0" presId="urn:microsoft.com/office/officeart/2018/2/layout/IconVerticalSolidList"/>
    <dgm:cxn modelId="{633F2AF8-40C8-4820-AAEF-A6C0F2DCCBB8}" srcId="{4CF2C6A1-226B-4FF0-9CFE-9BB5C5C694C8}" destId="{CCC3A4EB-A8D4-4943-AFA7-13C5BFD9EC57}" srcOrd="3" destOrd="0" parTransId="{23B79EFD-72DC-4E1F-BD31-7BF0065DF32E}" sibTransId="{9CCD843C-AC2C-4DAD-A9E8-6A4087CAEAB6}"/>
    <dgm:cxn modelId="{0C0F5C7B-9FDD-47FB-A36F-64160110CBA7}" type="presParOf" srcId="{D5D5BF14-10EB-415C-819D-9F2284C21455}" destId="{3793C291-E8A7-4A44-92DE-F87C861ED7A7}" srcOrd="0" destOrd="0" presId="urn:microsoft.com/office/officeart/2018/2/layout/IconVerticalSolidList"/>
    <dgm:cxn modelId="{D0D66791-0085-463B-B280-A557FD39B34B}" type="presParOf" srcId="{3793C291-E8A7-4A44-92DE-F87C861ED7A7}" destId="{FE35504C-A5C7-4A51-BF20-47D14D09FC4D}" srcOrd="0" destOrd="0" presId="urn:microsoft.com/office/officeart/2018/2/layout/IconVerticalSolidList"/>
    <dgm:cxn modelId="{39370DB0-3CFA-4448-B7AD-6DAC1DB1534A}" type="presParOf" srcId="{3793C291-E8A7-4A44-92DE-F87C861ED7A7}" destId="{FA4E4357-B0C0-4879-923C-585026D715C9}" srcOrd="1" destOrd="0" presId="urn:microsoft.com/office/officeart/2018/2/layout/IconVerticalSolidList"/>
    <dgm:cxn modelId="{23028F9A-867F-438C-9CF6-2E5286C7A38F}" type="presParOf" srcId="{3793C291-E8A7-4A44-92DE-F87C861ED7A7}" destId="{F4A7A874-9E8A-4EE1-B064-CF0A70F178D1}" srcOrd="2" destOrd="0" presId="urn:microsoft.com/office/officeart/2018/2/layout/IconVerticalSolidList"/>
    <dgm:cxn modelId="{63081B03-4BE7-474D-A969-C13BFE075538}" type="presParOf" srcId="{3793C291-E8A7-4A44-92DE-F87C861ED7A7}" destId="{CDC1F7F0-6719-456A-B4F8-9961272F7A0F}" srcOrd="3" destOrd="0" presId="urn:microsoft.com/office/officeart/2018/2/layout/IconVerticalSolidList"/>
    <dgm:cxn modelId="{B282E204-3D7C-4D67-B151-275323CD63CF}" type="presParOf" srcId="{D5D5BF14-10EB-415C-819D-9F2284C21455}" destId="{22924BB3-F67E-4255-AAF3-348C866521C0}" srcOrd="1" destOrd="0" presId="urn:microsoft.com/office/officeart/2018/2/layout/IconVerticalSolidList"/>
    <dgm:cxn modelId="{66C3C37A-AFD5-4AD7-8373-40F93B45FEED}" type="presParOf" srcId="{D5D5BF14-10EB-415C-819D-9F2284C21455}" destId="{DB0D81D1-3C8B-4AE3-97C2-796FB272E0FC}" srcOrd="2" destOrd="0" presId="urn:microsoft.com/office/officeart/2018/2/layout/IconVerticalSolidList"/>
    <dgm:cxn modelId="{126788F7-0FE3-49B0-8346-135A4F0C235D}" type="presParOf" srcId="{DB0D81D1-3C8B-4AE3-97C2-796FB272E0FC}" destId="{D2B3F6D9-2DF9-42B6-8895-D6FE036C737A}" srcOrd="0" destOrd="0" presId="urn:microsoft.com/office/officeart/2018/2/layout/IconVerticalSolidList"/>
    <dgm:cxn modelId="{F7745719-D678-413F-8E8E-8DD35C358CDF}" type="presParOf" srcId="{DB0D81D1-3C8B-4AE3-97C2-796FB272E0FC}" destId="{AC970704-06B1-4E18-8537-2FEC2D29753F}" srcOrd="1" destOrd="0" presId="urn:microsoft.com/office/officeart/2018/2/layout/IconVerticalSolidList"/>
    <dgm:cxn modelId="{94AC9B8A-6318-48EC-B5F5-D9D27CAD0E48}" type="presParOf" srcId="{DB0D81D1-3C8B-4AE3-97C2-796FB272E0FC}" destId="{B325BBEB-EFA1-4F87-813F-1109B066C7B5}" srcOrd="2" destOrd="0" presId="urn:microsoft.com/office/officeart/2018/2/layout/IconVerticalSolidList"/>
    <dgm:cxn modelId="{13FFE1DD-F907-4030-828B-5D48E31FE264}" type="presParOf" srcId="{DB0D81D1-3C8B-4AE3-97C2-796FB272E0FC}" destId="{BD17ADDA-BED7-4ADF-A540-B935008C385C}" srcOrd="3" destOrd="0" presId="urn:microsoft.com/office/officeart/2018/2/layout/IconVerticalSolidList"/>
    <dgm:cxn modelId="{22C484C3-F2B5-43EB-B51E-614761335DB6}" type="presParOf" srcId="{D5D5BF14-10EB-415C-819D-9F2284C21455}" destId="{BBE2CABF-1D69-4F0D-B1C0-91CCC3DBB306}" srcOrd="3" destOrd="0" presId="urn:microsoft.com/office/officeart/2018/2/layout/IconVerticalSolidList"/>
    <dgm:cxn modelId="{A5A2C4F4-E2BB-4224-8501-9CF06385B295}" type="presParOf" srcId="{D5D5BF14-10EB-415C-819D-9F2284C21455}" destId="{3A128AB8-9EDD-4E0E-A3D1-C0483566B3A6}" srcOrd="4" destOrd="0" presId="urn:microsoft.com/office/officeart/2018/2/layout/IconVerticalSolidList"/>
    <dgm:cxn modelId="{CA830352-D2BD-4B1C-83F7-441D5B7D6741}" type="presParOf" srcId="{3A128AB8-9EDD-4E0E-A3D1-C0483566B3A6}" destId="{E5052FBF-66A3-47A2-931C-741CC227AC77}" srcOrd="0" destOrd="0" presId="urn:microsoft.com/office/officeart/2018/2/layout/IconVerticalSolidList"/>
    <dgm:cxn modelId="{01153BB2-204B-4447-BAD9-D79A0D20C935}" type="presParOf" srcId="{3A128AB8-9EDD-4E0E-A3D1-C0483566B3A6}" destId="{ABDFEAB3-592F-419D-8AFB-8DFCD3D9D3E1}" srcOrd="1" destOrd="0" presId="urn:microsoft.com/office/officeart/2018/2/layout/IconVerticalSolidList"/>
    <dgm:cxn modelId="{50D57B6E-7D39-4193-9550-60393FFF688E}" type="presParOf" srcId="{3A128AB8-9EDD-4E0E-A3D1-C0483566B3A6}" destId="{5E0193C1-D77A-441C-B231-8D638C368107}" srcOrd="2" destOrd="0" presId="urn:microsoft.com/office/officeart/2018/2/layout/IconVerticalSolidList"/>
    <dgm:cxn modelId="{17351D4D-B92E-4B6B-8C27-AF86C589DEDA}" type="presParOf" srcId="{3A128AB8-9EDD-4E0E-A3D1-C0483566B3A6}" destId="{9C16A0A6-4092-4DEF-BD11-3756D7FAB08E}" srcOrd="3" destOrd="0" presId="urn:microsoft.com/office/officeart/2018/2/layout/IconVerticalSolidList"/>
    <dgm:cxn modelId="{BA28E65A-CDE7-4067-9BCD-9F175816D422}" type="presParOf" srcId="{D5D5BF14-10EB-415C-819D-9F2284C21455}" destId="{D77EF372-4FE4-4C59-B881-8C8B72FC5441}" srcOrd="5" destOrd="0" presId="urn:microsoft.com/office/officeart/2018/2/layout/IconVerticalSolidList"/>
    <dgm:cxn modelId="{82E786AB-1811-41A4-9128-2B2166198B0A}" type="presParOf" srcId="{D5D5BF14-10EB-415C-819D-9F2284C21455}" destId="{B83BB29B-EDE5-44A7-9B81-0FA591C52F18}" srcOrd="6" destOrd="0" presId="urn:microsoft.com/office/officeart/2018/2/layout/IconVerticalSolidList"/>
    <dgm:cxn modelId="{266F3F56-17E5-4220-B3B5-6F38E9624064}" type="presParOf" srcId="{B83BB29B-EDE5-44A7-9B81-0FA591C52F18}" destId="{613340A1-AF55-4048-8DD1-B21ED59F73CA}" srcOrd="0" destOrd="0" presId="urn:microsoft.com/office/officeart/2018/2/layout/IconVerticalSolidList"/>
    <dgm:cxn modelId="{4637A5A8-3872-4971-8570-0105F1D3DCC2}" type="presParOf" srcId="{B83BB29B-EDE5-44A7-9B81-0FA591C52F18}" destId="{33874583-F793-47CA-A06D-D641E931F2A6}" srcOrd="1" destOrd="0" presId="urn:microsoft.com/office/officeart/2018/2/layout/IconVerticalSolidList"/>
    <dgm:cxn modelId="{7BBA7A1C-3AB6-424B-8DF0-A77046A88418}" type="presParOf" srcId="{B83BB29B-EDE5-44A7-9B81-0FA591C52F18}" destId="{1E807346-7D5F-42CC-9813-EF86D0DAB94E}" srcOrd="2" destOrd="0" presId="urn:microsoft.com/office/officeart/2018/2/layout/IconVerticalSolidList"/>
    <dgm:cxn modelId="{56DB1652-99C0-4421-80BA-80E489A07591}" type="presParOf" srcId="{B83BB29B-EDE5-44A7-9B81-0FA591C52F18}" destId="{709905A8-EE00-41ED-9905-A11491BEF9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3E04-85D4-4829-B16E-2E4D98A28474}">
      <dsp:nvSpPr>
        <dsp:cNvPr id="0" name=""/>
        <dsp:cNvSpPr/>
      </dsp:nvSpPr>
      <dsp:spPr>
        <a:xfrm>
          <a:off x="962" y="1098351"/>
          <a:ext cx="3504344" cy="1752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Krajina je všechno to, co vidíme kolem sebe. </a:t>
          </a:r>
          <a:endParaRPr lang="en-US" sz="2800" kern="1200"/>
        </a:p>
      </dsp:txBody>
      <dsp:txXfrm>
        <a:off x="52281" y="1149670"/>
        <a:ext cx="3401706" cy="1649534"/>
      </dsp:txXfrm>
    </dsp:sp>
    <dsp:sp modelId="{9B4FA22C-245D-4B88-B89D-C69B3757FF5A}">
      <dsp:nvSpPr>
        <dsp:cNvPr id="0" name=""/>
        <dsp:cNvSpPr/>
      </dsp:nvSpPr>
      <dsp:spPr>
        <a:xfrm>
          <a:off x="4381393" y="1098351"/>
          <a:ext cx="3504344" cy="1752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Prostředí bezprostředně kolem nás můžeme nazývat místní krajinou.</a:t>
          </a:r>
          <a:endParaRPr lang="en-US" sz="2800" kern="1200"/>
        </a:p>
      </dsp:txBody>
      <dsp:txXfrm>
        <a:off x="4432712" y="1149670"/>
        <a:ext cx="3401706" cy="164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B144A-9638-474F-9E72-B1BE25A75154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Přírodní</a:t>
          </a:r>
          <a:endParaRPr lang="en-US" sz="1900" kern="1200"/>
        </a:p>
      </dsp:txBody>
      <dsp:txXfrm>
        <a:off x="0" y="573683"/>
        <a:ext cx="2464593" cy="1478756"/>
      </dsp:txXfrm>
    </dsp:sp>
    <dsp:sp modelId="{291043A7-71A7-49F4-B526-28474BDF9801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Obhospodařovaná</a:t>
          </a:r>
          <a:endParaRPr lang="en-US" sz="1900" kern="1200"/>
        </a:p>
      </dsp:txBody>
      <dsp:txXfrm>
        <a:off x="2711053" y="573683"/>
        <a:ext cx="2464593" cy="1478756"/>
      </dsp:txXfrm>
    </dsp:sp>
    <dsp:sp modelId="{2FCD8584-75E0-4E0A-8AB1-800E1D3B6372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Obdělávaná</a:t>
          </a:r>
          <a:endParaRPr lang="en-US" sz="1900" kern="1200"/>
        </a:p>
      </dsp:txBody>
      <dsp:txXfrm>
        <a:off x="5422106" y="573683"/>
        <a:ext cx="2464593" cy="1478756"/>
      </dsp:txXfrm>
    </dsp:sp>
    <dsp:sp modelId="{83AE1443-DBE0-48E6-A18D-9B398FCDF376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Příměstská</a:t>
          </a:r>
          <a:endParaRPr lang="en-US" sz="1900" kern="1200"/>
        </a:p>
      </dsp:txBody>
      <dsp:txXfrm>
        <a:off x="0" y="2298898"/>
        <a:ext cx="2464593" cy="1478756"/>
      </dsp:txXfrm>
    </dsp:sp>
    <dsp:sp modelId="{3FDD6B3A-FC04-4F13-B494-DF2CE485502A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Městská</a:t>
          </a:r>
          <a:endParaRPr lang="en-US" sz="1900" kern="1200"/>
        </a:p>
      </dsp:txBody>
      <dsp:txXfrm>
        <a:off x="2711053" y="2298898"/>
        <a:ext cx="2464593" cy="1478756"/>
      </dsp:txXfrm>
    </dsp:sp>
    <dsp:sp modelId="{9883D4AA-B529-49A5-BF11-E9E9E96B5CBF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Dále můžeme vymezit: 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Devastovaná / zničená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Rekultivovaná / umělá krajina</a:t>
          </a:r>
          <a:endParaRPr lang="en-US" sz="1500" kern="1200"/>
        </a:p>
      </dsp:txBody>
      <dsp:txXfrm>
        <a:off x="5422106" y="2298898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C2697-7421-4E99-BD1F-71E43F350F0B}">
      <dsp:nvSpPr>
        <dsp:cNvPr id="0" name=""/>
        <dsp:cNvSpPr/>
      </dsp:nvSpPr>
      <dsp:spPr>
        <a:xfrm>
          <a:off x="0" y="74223"/>
          <a:ext cx="4683949" cy="742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506B5-47CC-47DF-BE87-16A1CFFF2256}">
      <dsp:nvSpPr>
        <dsp:cNvPr id="0" name=""/>
        <dsp:cNvSpPr/>
      </dsp:nvSpPr>
      <dsp:spPr>
        <a:xfrm>
          <a:off x="224492" y="241201"/>
          <a:ext cx="408566" cy="408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8DDA6-6BD2-49BE-9701-DDCEB06F4F15}">
      <dsp:nvSpPr>
        <dsp:cNvPr id="0" name=""/>
        <dsp:cNvSpPr/>
      </dsp:nvSpPr>
      <dsp:spPr>
        <a:xfrm>
          <a:off x="857551" y="74223"/>
          <a:ext cx="3800423" cy="78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0" tIns="83450" rIns="83450" bIns="834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Vydejte se na procházku a prozkoumejte krajiny v okolí vašeho bydliště.</a:t>
          </a:r>
          <a:endParaRPr lang="en-US" sz="1400" kern="1200"/>
        </a:p>
      </dsp:txBody>
      <dsp:txXfrm>
        <a:off x="857551" y="74223"/>
        <a:ext cx="3800423" cy="788506"/>
      </dsp:txXfrm>
    </dsp:sp>
    <dsp:sp modelId="{878FF87D-B418-4240-AA93-5CE78A5BCF1D}">
      <dsp:nvSpPr>
        <dsp:cNvPr id="0" name=""/>
        <dsp:cNvSpPr/>
      </dsp:nvSpPr>
      <dsp:spPr>
        <a:xfrm>
          <a:off x="0" y="1059856"/>
          <a:ext cx="4683949" cy="742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CE8C9-50C0-455F-A230-63BD69402EE5}">
      <dsp:nvSpPr>
        <dsp:cNvPr id="0" name=""/>
        <dsp:cNvSpPr/>
      </dsp:nvSpPr>
      <dsp:spPr>
        <a:xfrm>
          <a:off x="224492" y="1226833"/>
          <a:ext cx="408566" cy="408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C66FD-8D1F-4C31-9828-0058D9AAE9A9}">
      <dsp:nvSpPr>
        <dsp:cNvPr id="0" name=""/>
        <dsp:cNvSpPr/>
      </dsp:nvSpPr>
      <dsp:spPr>
        <a:xfrm>
          <a:off x="857551" y="1059856"/>
          <a:ext cx="3800423" cy="78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0" tIns="83450" rIns="83450" bIns="834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Vyhledejte příklady jednotlivých typů krajiny a vyfoťte je.</a:t>
          </a:r>
          <a:endParaRPr lang="en-US" sz="1400" kern="1200"/>
        </a:p>
      </dsp:txBody>
      <dsp:txXfrm>
        <a:off x="857551" y="1059856"/>
        <a:ext cx="3800423" cy="788506"/>
      </dsp:txXfrm>
    </dsp:sp>
    <dsp:sp modelId="{C53615C3-6D85-4E99-9DD5-0FCB89E8B643}">
      <dsp:nvSpPr>
        <dsp:cNvPr id="0" name=""/>
        <dsp:cNvSpPr/>
      </dsp:nvSpPr>
      <dsp:spPr>
        <a:xfrm>
          <a:off x="0" y="2045488"/>
          <a:ext cx="4683949" cy="11977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FF96B-17F9-44B9-AF6A-66C49B552D61}">
      <dsp:nvSpPr>
        <dsp:cNvPr id="0" name=""/>
        <dsp:cNvSpPr/>
      </dsp:nvSpPr>
      <dsp:spPr>
        <a:xfrm>
          <a:off x="224492" y="2440298"/>
          <a:ext cx="408566" cy="408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15E05-1240-489C-AD6A-120D200A950C}">
      <dsp:nvSpPr>
        <dsp:cNvPr id="0" name=""/>
        <dsp:cNvSpPr/>
      </dsp:nvSpPr>
      <dsp:spPr>
        <a:xfrm>
          <a:off x="857551" y="2273320"/>
          <a:ext cx="3800423" cy="78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0" tIns="83450" rIns="83450" bIns="834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Fotografie, opatřené o popis typů krajiny a jednoduchou charakteristiku, ze které vyplývá, jakou krajinu můžeme na fotografii pozorovat.</a:t>
          </a:r>
          <a:endParaRPr lang="en-US" sz="1400" kern="1200" dirty="0"/>
        </a:p>
      </dsp:txBody>
      <dsp:txXfrm>
        <a:off x="857551" y="2273320"/>
        <a:ext cx="3800423" cy="788506"/>
      </dsp:txXfrm>
    </dsp:sp>
    <dsp:sp modelId="{4B467F85-11CC-4DD9-A070-61AC3CE1F006}">
      <dsp:nvSpPr>
        <dsp:cNvPr id="0" name=""/>
        <dsp:cNvSpPr/>
      </dsp:nvSpPr>
      <dsp:spPr>
        <a:xfrm>
          <a:off x="0" y="3440402"/>
          <a:ext cx="4683949" cy="742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84AB6-EC60-4180-9B94-108D6FF274A9}">
      <dsp:nvSpPr>
        <dsp:cNvPr id="0" name=""/>
        <dsp:cNvSpPr/>
      </dsp:nvSpPr>
      <dsp:spPr>
        <a:xfrm>
          <a:off x="224492" y="3607380"/>
          <a:ext cx="408566" cy="408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55837-6DCD-48FC-BB24-5648A2A7A433}">
      <dsp:nvSpPr>
        <dsp:cNvPr id="0" name=""/>
        <dsp:cNvSpPr/>
      </dsp:nvSpPr>
      <dsp:spPr>
        <a:xfrm>
          <a:off x="857551" y="3440402"/>
          <a:ext cx="3800423" cy="78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0" tIns="83450" rIns="83450" bIns="834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Zapište si ke každé fotografii, jak může tuto krajinu člověk využívat.</a:t>
          </a:r>
          <a:endParaRPr lang="en-US" sz="1400" b="0" kern="1200" dirty="0"/>
        </a:p>
      </dsp:txBody>
      <dsp:txXfrm>
        <a:off x="857551" y="3440402"/>
        <a:ext cx="3800423" cy="788506"/>
      </dsp:txXfrm>
    </dsp:sp>
    <dsp:sp modelId="{01779B7D-DD9F-41DE-8DAA-A4015D7ADC2B}">
      <dsp:nvSpPr>
        <dsp:cNvPr id="0" name=""/>
        <dsp:cNvSpPr/>
      </dsp:nvSpPr>
      <dsp:spPr>
        <a:xfrm>
          <a:off x="0" y="4426035"/>
          <a:ext cx="4683949" cy="10890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AE495-EF48-4ABC-ABD1-5E8E067F08E5}">
      <dsp:nvSpPr>
        <dsp:cNvPr id="0" name=""/>
        <dsp:cNvSpPr/>
      </dsp:nvSpPr>
      <dsp:spPr>
        <a:xfrm>
          <a:off x="224492" y="4766495"/>
          <a:ext cx="408566" cy="408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7BDD9-BCC6-4997-9072-B3C3648F2C11}">
      <dsp:nvSpPr>
        <dsp:cNvPr id="0" name=""/>
        <dsp:cNvSpPr/>
      </dsp:nvSpPr>
      <dsp:spPr>
        <a:xfrm>
          <a:off x="857551" y="4599517"/>
          <a:ext cx="3800423" cy="78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0" tIns="83450" rIns="83450" bIns="834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Mapa krajin</a:t>
          </a:r>
          <a:r>
            <a:rPr lang="cs-CZ" sz="1400" kern="1200" dirty="0"/>
            <a:t>: zaznamenejte body do mapy.cz, pojmenujte je dle typu krajin a vložte jako obrázek do portfolia. Doplňte o odkaz na mapový projekt.</a:t>
          </a:r>
          <a:endParaRPr lang="en-US" sz="1400" kern="1200" dirty="0"/>
        </a:p>
      </dsp:txBody>
      <dsp:txXfrm>
        <a:off x="857551" y="4599517"/>
        <a:ext cx="3800423" cy="788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FDE7-AB51-4260-8A2D-E541B5A24D0A}">
      <dsp:nvSpPr>
        <dsp:cNvPr id="0" name=""/>
        <dsp:cNvSpPr/>
      </dsp:nvSpPr>
      <dsp:spPr>
        <a:xfrm>
          <a:off x="0" y="2486"/>
          <a:ext cx="46839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E5D81-765D-40CB-847E-A863DEE6C59A}">
      <dsp:nvSpPr>
        <dsp:cNvPr id="0" name=""/>
        <dsp:cNvSpPr/>
      </dsp:nvSpPr>
      <dsp:spPr>
        <a:xfrm>
          <a:off x="0" y="2486"/>
          <a:ext cx="4683949" cy="104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Vydejte se na procházku a vyhledejte příklady krajinotvorných prvků ve vašem okolí</a:t>
          </a:r>
          <a:endParaRPr lang="en-US" sz="1600" kern="1200" dirty="0"/>
        </a:p>
      </dsp:txBody>
      <dsp:txXfrm>
        <a:off x="0" y="2486"/>
        <a:ext cx="4683949" cy="1045273"/>
      </dsp:txXfrm>
    </dsp:sp>
    <dsp:sp modelId="{4558AB49-110E-40B9-A387-352A498C5E3C}">
      <dsp:nvSpPr>
        <dsp:cNvPr id="0" name=""/>
        <dsp:cNvSpPr/>
      </dsp:nvSpPr>
      <dsp:spPr>
        <a:xfrm>
          <a:off x="0" y="1047760"/>
          <a:ext cx="4683949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3BA1-B798-4F93-9DB7-D98FD06125DD}">
      <dsp:nvSpPr>
        <dsp:cNvPr id="0" name=""/>
        <dsp:cNvSpPr/>
      </dsp:nvSpPr>
      <dsp:spPr>
        <a:xfrm>
          <a:off x="0" y="1047760"/>
          <a:ext cx="4683949" cy="104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Vyfoťte příklady jednotlivých krajinotvorných prvků.</a:t>
          </a:r>
          <a:endParaRPr lang="en-US" sz="1600" kern="1200" dirty="0"/>
        </a:p>
      </dsp:txBody>
      <dsp:txXfrm>
        <a:off x="0" y="1047760"/>
        <a:ext cx="4683949" cy="1045273"/>
      </dsp:txXfrm>
    </dsp:sp>
    <dsp:sp modelId="{7DB95B36-2CF5-412E-9FD7-AD2042B89D2D}">
      <dsp:nvSpPr>
        <dsp:cNvPr id="0" name=""/>
        <dsp:cNvSpPr/>
      </dsp:nvSpPr>
      <dsp:spPr>
        <a:xfrm>
          <a:off x="0" y="2093033"/>
          <a:ext cx="4683949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ECD32-B355-4553-9A3D-097FDB298D5E}">
      <dsp:nvSpPr>
        <dsp:cNvPr id="0" name=""/>
        <dsp:cNvSpPr/>
      </dsp:nvSpPr>
      <dsp:spPr>
        <a:xfrm>
          <a:off x="0" y="2093033"/>
          <a:ext cx="4683949" cy="104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Fotky opatřete popisem, o jaký krajinotvorný prvek se jedná.</a:t>
          </a:r>
          <a:endParaRPr lang="en-US" sz="1600" kern="1200" dirty="0"/>
        </a:p>
      </dsp:txBody>
      <dsp:txXfrm>
        <a:off x="0" y="2093033"/>
        <a:ext cx="4683949" cy="1045273"/>
      </dsp:txXfrm>
    </dsp:sp>
    <dsp:sp modelId="{E4574FAA-9BE0-4E64-92E3-588A151F9355}">
      <dsp:nvSpPr>
        <dsp:cNvPr id="0" name=""/>
        <dsp:cNvSpPr/>
      </dsp:nvSpPr>
      <dsp:spPr>
        <a:xfrm>
          <a:off x="0" y="3138307"/>
          <a:ext cx="4683949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925B8-5FAF-4B5A-ABAD-3A44D7960434}">
      <dsp:nvSpPr>
        <dsp:cNvPr id="0" name=""/>
        <dsp:cNvSpPr/>
      </dsp:nvSpPr>
      <dsp:spPr>
        <a:xfrm>
          <a:off x="0" y="3138307"/>
          <a:ext cx="4679374" cy="140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Vytvořte mapu krajinotvorných prvků. Zaznamenejte body jednotlivých prvků do aplikace mapy.cz (či jiné vhodné mapové aplikace), pojmenujte je dle typu krajinotvorného prvku krajiny. Jako podklad zvolte letecký snímek. </a:t>
          </a:r>
          <a:endParaRPr lang="en-US" sz="1600" kern="1200" dirty="0"/>
        </a:p>
      </dsp:txBody>
      <dsp:txXfrm>
        <a:off x="0" y="3138307"/>
        <a:ext cx="4679374" cy="1403279"/>
      </dsp:txXfrm>
    </dsp:sp>
    <dsp:sp modelId="{84A707DB-0993-461B-A527-8DA00AB37E1E}">
      <dsp:nvSpPr>
        <dsp:cNvPr id="0" name=""/>
        <dsp:cNvSpPr/>
      </dsp:nvSpPr>
      <dsp:spPr>
        <a:xfrm>
          <a:off x="0" y="4541586"/>
          <a:ext cx="468394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D74E7-9794-4BC2-A220-7788BD992EB0}">
      <dsp:nvSpPr>
        <dsp:cNvPr id="0" name=""/>
        <dsp:cNvSpPr/>
      </dsp:nvSpPr>
      <dsp:spPr>
        <a:xfrm>
          <a:off x="0" y="4541586"/>
          <a:ext cx="4683949" cy="104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Do portfolia vložte výřez obrazovky (pozn. tak, aby byl vidět popis bodů) a unikátní odkaz na vytvořený projekt.</a:t>
          </a:r>
          <a:endParaRPr lang="en-US" sz="1600" kern="1200" dirty="0"/>
        </a:p>
      </dsp:txBody>
      <dsp:txXfrm>
        <a:off x="0" y="4541586"/>
        <a:ext cx="4683949" cy="1045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84DF-12D4-463B-ACA9-6F2DBCC54454}">
      <dsp:nvSpPr>
        <dsp:cNvPr id="0" name=""/>
        <dsp:cNvSpPr/>
      </dsp:nvSpPr>
      <dsp:spPr>
        <a:xfrm>
          <a:off x="0" y="3275482"/>
          <a:ext cx="7886700" cy="10750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i="1" kern="1200"/>
            <a:t>Která data jsou primární (vlastní) a která sekundární (převzatá)? </a:t>
          </a:r>
          <a:endParaRPr lang="en-US" sz="2500" kern="1200"/>
        </a:p>
      </dsp:txBody>
      <dsp:txXfrm>
        <a:off x="0" y="3275482"/>
        <a:ext cx="7886700" cy="1075086"/>
      </dsp:txXfrm>
    </dsp:sp>
    <dsp:sp modelId="{4FD3FE3B-B540-4A08-B2CB-E9B973B3E614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i="1" kern="1200"/>
            <a:t>Jaké geografické zdroje dat můžeme použít k pozorování změn v krajině? </a:t>
          </a:r>
          <a:endParaRPr lang="en-US" sz="2500" kern="1200"/>
        </a:p>
      </dsp:txBody>
      <dsp:txXfrm rot="10800000">
        <a:off x="0" y="1638125"/>
        <a:ext cx="7886700" cy="1074383"/>
      </dsp:txXfrm>
    </dsp:sp>
    <dsp:sp modelId="{3B314A2C-DD32-4EBF-B648-C9BE5FA6CA7B}">
      <dsp:nvSpPr>
        <dsp:cNvPr id="0" name=""/>
        <dsp:cNvSpPr/>
      </dsp:nvSpPr>
      <dsp:spPr>
        <a:xfrm rot="10800000">
          <a:off x="0" y="769"/>
          <a:ext cx="7886700" cy="165348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Člověk krajinu přetváří a mění.</a:t>
          </a:r>
          <a:endParaRPr lang="en-US" sz="2500" kern="1200" dirty="0"/>
        </a:p>
      </dsp:txBody>
      <dsp:txXfrm rot="10800000">
        <a:off x="0" y="769"/>
        <a:ext cx="7886700" cy="1074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504C-A5C7-4A51-BF20-47D14D09FC4D}">
      <dsp:nvSpPr>
        <dsp:cNvPr id="0" name=""/>
        <dsp:cNvSpPr/>
      </dsp:nvSpPr>
      <dsp:spPr>
        <a:xfrm>
          <a:off x="0" y="4366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4357-B0C0-4879-923C-585026D715C9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F7F0-6719-456A-B4F8-9961272F7A0F}">
      <dsp:nvSpPr>
        <dsp:cNvPr id="0" name=""/>
        <dsp:cNvSpPr/>
      </dsp:nvSpPr>
      <dsp:spPr>
        <a:xfrm>
          <a:off x="1074268" y="4366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Sekundární zdroje dat </a:t>
          </a:r>
          <a:endParaRPr lang="en-US" sz="1800" kern="1200" dirty="0"/>
        </a:p>
      </dsp:txBody>
      <dsp:txXfrm>
        <a:off x="1074268" y="4366"/>
        <a:ext cx="3609680" cy="930102"/>
      </dsp:txXfrm>
    </dsp:sp>
    <dsp:sp modelId="{D2B3F6D9-2DF9-42B6-8895-D6FE036C737A}">
      <dsp:nvSpPr>
        <dsp:cNvPr id="0" name=""/>
        <dsp:cNvSpPr/>
      </dsp:nvSpPr>
      <dsp:spPr>
        <a:xfrm>
          <a:off x="0" y="1166994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70704-06B1-4E18-8537-2FEC2D29753F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7ADDA-BED7-4ADF-A540-B935008C385C}">
      <dsp:nvSpPr>
        <dsp:cNvPr id="0" name=""/>
        <dsp:cNvSpPr/>
      </dsp:nvSpPr>
      <dsp:spPr>
        <a:xfrm>
          <a:off x="1074268" y="1166994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Fotografie – převzaté, stažené z internetu</a:t>
          </a:r>
          <a:endParaRPr lang="en-US" sz="1800" kern="1200" dirty="0"/>
        </a:p>
      </dsp:txBody>
      <dsp:txXfrm>
        <a:off x="1074268" y="1166994"/>
        <a:ext cx="3609680" cy="930102"/>
      </dsp:txXfrm>
    </dsp:sp>
    <dsp:sp modelId="{E5052FBF-66A3-47A2-931C-741CC227AC77}">
      <dsp:nvSpPr>
        <dsp:cNvPr id="0" name=""/>
        <dsp:cNvSpPr/>
      </dsp:nvSpPr>
      <dsp:spPr>
        <a:xfrm>
          <a:off x="0" y="2329622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EAB3-592F-419D-8AFB-8DFCD3D9D3E1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6A0A6-4092-4DEF-BD11-3756D7FAB08E}">
      <dsp:nvSpPr>
        <dsp:cNvPr id="0" name=""/>
        <dsp:cNvSpPr/>
      </dsp:nvSpPr>
      <dsp:spPr>
        <a:xfrm>
          <a:off x="1074268" y="2329622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Staré obrazy ze zámeckých galerií</a:t>
          </a:r>
          <a:endParaRPr lang="en-US" sz="1800" kern="1200" dirty="0"/>
        </a:p>
      </dsp:txBody>
      <dsp:txXfrm>
        <a:off x="1074268" y="2329622"/>
        <a:ext cx="3609680" cy="930102"/>
      </dsp:txXfrm>
    </dsp:sp>
    <dsp:sp modelId="{613340A1-AF55-4048-8DD1-B21ED59F73CA}">
      <dsp:nvSpPr>
        <dsp:cNvPr id="0" name=""/>
        <dsp:cNvSpPr/>
      </dsp:nvSpPr>
      <dsp:spPr>
        <a:xfrm>
          <a:off x="0" y="3492250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74583-F793-47CA-A06D-D641E931F2A6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05A8-EE00-41ED-9905-A11491BEF9C3}">
      <dsp:nvSpPr>
        <dsp:cNvPr id="0" name=""/>
        <dsp:cNvSpPr/>
      </dsp:nvSpPr>
      <dsp:spPr>
        <a:xfrm>
          <a:off x="1074268" y="3492250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Letecké snímky z 50. let 20. století; letecké snímky z portálu mapy.cz</a:t>
          </a:r>
          <a:endParaRPr lang="en-US" sz="1800" kern="1200" dirty="0"/>
        </a:p>
      </dsp:txBody>
      <dsp:txXfrm>
        <a:off x="1074268" y="3492250"/>
        <a:ext cx="3609680" cy="930102"/>
      </dsp:txXfrm>
    </dsp:sp>
    <dsp:sp modelId="{89E44F2D-F3D2-40D7-A7ED-AA12EB5EAC33}">
      <dsp:nvSpPr>
        <dsp:cNvPr id="0" name=""/>
        <dsp:cNvSpPr/>
      </dsp:nvSpPr>
      <dsp:spPr>
        <a:xfrm>
          <a:off x="0" y="4654878"/>
          <a:ext cx="4683949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3B28D-ED12-4239-919C-6AE01C21E819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EDDB6-2D11-4B13-9023-0DFA43A65C71}">
      <dsp:nvSpPr>
        <dsp:cNvPr id="0" name=""/>
        <dsp:cNvSpPr/>
      </dsp:nvSpPr>
      <dsp:spPr>
        <a:xfrm>
          <a:off x="1074268" y="4654878"/>
          <a:ext cx="3609680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Mapy různého stáří – vojenské mapování, turistické mapy apod. </a:t>
          </a:r>
          <a:endParaRPr lang="en-US" sz="1800" kern="1200" dirty="0"/>
        </a:p>
      </dsp:txBody>
      <dsp:txXfrm>
        <a:off x="1074268" y="4654878"/>
        <a:ext cx="3609680" cy="930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504C-A5C7-4A51-BF20-47D14D09FC4D}">
      <dsp:nvSpPr>
        <dsp:cNvPr id="0" name=""/>
        <dsp:cNvSpPr/>
      </dsp:nvSpPr>
      <dsp:spPr>
        <a:xfrm>
          <a:off x="0" y="231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4357-B0C0-4879-923C-585026D715C9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F7F0-6719-456A-B4F8-9961272F7A0F}">
      <dsp:nvSpPr>
        <dsp:cNvPr id="0" name=""/>
        <dsp:cNvSpPr/>
      </dsp:nvSpPr>
      <dsp:spPr>
        <a:xfrm>
          <a:off x="1357965" y="231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Primární zdroje dat </a:t>
          </a:r>
          <a:endParaRPr lang="en-US" sz="2200" kern="1200"/>
        </a:p>
      </dsp:txBody>
      <dsp:txXfrm>
        <a:off x="1357965" y="2319"/>
        <a:ext cx="3325983" cy="1175727"/>
      </dsp:txXfrm>
    </dsp:sp>
    <dsp:sp modelId="{D2B3F6D9-2DF9-42B6-8895-D6FE036C737A}">
      <dsp:nvSpPr>
        <dsp:cNvPr id="0" name=""/>
        <dsp:cNvSpPr/>
      </dsp:nvSpPr>
      <dsp:spPr>
        <a:xfrm>
          <a:off x="0" y="147197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70704-06B1-4E18-8537-2FEC2D29753F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7ADDA-BED7-4ADF-A540-B935008C385C}">
      <dsp:nvSpPr>
        <dsp:cNvPr id="0" name=""/>
        <dsp:cNvSpPr/>
      </dsp:nvSpPr>
      <dsp:spPr>
        <a:xfrm>
          <a:off x="1357965" y="147197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Vyprávění pamětníků</a:t>
          </a:r>
          <a:endParaRPr lang="en-US" sz="2200" kern="1200"/>
        </a:p>
      </dsp:txBody>
      <dsp:txXfrm>
        <a:off x="1357965" y="1471979"/>
        <a:ext cx="3325983" cy="1175727"/>
      </dsp:txXfrm>
    </dsp:sp>
    <dsp:sp modelId="{E5052FBF-66A3-47A2-931C-741CC227AC77}">
      <dsp:nvSpPr>
        <dsp:cNvPr id="0" name=""/>
        <dsp:cNvSpPr/>
      </dsp:nvSpPr>
      <dsp:spPr>
        <a:xfrm>
          <a:off x="0" y="294163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EAB3-592F-419D-8AFB-8DFCD3D9D3E1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6A0A6-4092-4DEF-BD11-3756D7FAB08E}">
      <dsp:nvSpPr>
        <dsp:cNvPr id="0" name=""/>
        <dsp:cNvSpPr/>
      </dsp:nvSpPr>
      <dsp:spPr>
        <a:xfrm>
          <a:off x="1357965" y="294163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Vlastní pozorování a sběr vlastního materiálu</a:t>
          </a:r>
          <a:endParaRPr lang="en-US" sz="2200" kern="1200"/>
        </a:p>
      </dsp:txBody>
      <dsp:txXfrm>
        <a:off x="1357965" y="2941639"/>
        <a:ext cx="3325983" cy="1175727"/>
      </dsp:txXfrm>
    </dsp:sp>
    <dsp:sp modelId="{613340A1-AF55-4048-8DD1-B21ED59F73CA}">
      <dsp:nvSpPr>
        <dsp:cNvPr id="0" name=""/>
        <dsp:cNvSpPr/>
      </dsp:nvSpPr>
      <dsp:spPr>
        <a:xfrm>
          <a:off x="0" y="4411299"/>
          <a:ext cx="4683949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74583-F793-47CA-A06D-D641E931F2A6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05A8-EE00-41ED-9905-A11491BEF9C3}">
      <dsp:nvSpPr>
        <dsp:cNvPr id="0" name=""/>
        <dsp:cNvSpPr/>
      </dsp:nvSpPr>
      <dsp:spPr>
        <a:xfrm>
          <a:off x="1357965" y="4411299"/>
          <a:ext cx="3325983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Fotosběrný dokument místní krajiny v průběhu školního roku</a:t>
          </a:r>
          <a:endParaRPr lang="en-US" sz="2200" kern="1200"/>
        </a:p>
      </dsp:txBody>
      <dsp:txXfrm>
        <a:off x="1357965" y="4411299"/>
        <a:ext cx="3325983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9457-34E8-40B3-9C52-77514A0A07AC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D4C6B-88B2-45EA-AE35-5DF6E822B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74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D4C6B-88B2-45EA-AE35-5DF6E822B05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8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Členění podle stupně přeměny člověkem:</a:t>
            </a:r>
          </a:p>
          <a:p>
            <a:r>
              <a:rPr lang="cs-CZ" dirty="0"/>
              <a:t>(podle Forman et </a:t>
            </a:r>
            <a:r>
              <a:rPr lang="cs-CZ" dirty="0" err="1"/>
              <a:t>Godron</a:t>
            </a:r>
            <a:r>
              <a:rPr lang="cs-CZ" dirty="0"/>
              <a:t> 1993)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D4C6B-88B2-45EA-AE35-5DF6E822B05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0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EF98A-704F-A6E7-3CDE-A14B0E088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6ED8BE-5158-0FAF-E152-5581F73A6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96456-46AB-91ED-A26E-3906BCC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4FED93-B038-2E16-ECAE-337CA424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069D40-2D72-8538-C039-51445AA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54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ACBBB-5B7C-1885-5E3B-D968EF43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6053D2-0147-91DC-08B7-F202FEAA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21CF2-32D1-1B16-87AA-EA3728C9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9298C-726C-CF13-286D-39308C48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442F78-E4AF-3974-3321-3A713EF9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28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CE0519-8272-2C48-FA31-697750CBE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7E187D-C84C-482E-2583-9F41345D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55671-9E5E-BA60-E380-732B3F73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C7ADF-622F-BA8C-6453-F838B638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B9DE1-5D03-6E0E-7EDA-7F85CFBE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9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F1039-9DAB-104B-B610-6D082B6C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41F5E-FBB2-31A7-9AA5-BE7754F3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E4D90F-2DE7-EAFB-D012-FA1BE47B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923F5B-8B4A-FB18-EAFA-A13AA2C5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31029-76ED-F774-330E-FA5F5B81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8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A1B7D-C485-08DB-BAE5-9C205449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6BF48-A26D-EE4A-3AE9-5EF3CE7F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8F7A1-10FD-B151-9E7D-7ADB1927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B8EB61-48B9-E134-5D7A-5C620A10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D179D-7CE9-B40B-BE70-EAE76935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2AD4B-D16C-73A4-3EF7-6B4995AC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3B693-26A5-807A-F192-399B894F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59A35B-9A07-B697-D43C-BED199A5D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2EB5E2-8288-BD3E-CBD9-4B1150FE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8FE61A-428C-F2FB-199E-4C00EAA9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012FBA-DD3B-FCCD-CCF7-B29D2271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EC440-1464-4D26-F453-524686A5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2F357E-704B-C054-6768-740EA1BB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37DD79-4606-0F8A-249F-58A6ADBAA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174D3-6854-9C66-0A1A-999884521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0F7B84-502D-3CC1-669E-6473AD31F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A7B593-B130-0EB4-168B-B3228339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E6DBC2-E8C7-6155-4145-9DFB3051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0669CEC-159F-0845-C6E7-F8953076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94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889AB-F616-C959-EFC3-BA373BB7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45DA55-EEF3-2548-CEDD-98363A6E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FDAB6E-654D-3F34-F9F2-BAC0FFDF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0A6A60-5C68-159A-9B68-B8C37AC2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8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C8009D-A365-BD52-817C-E31B8823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B488D5-52DE-6802-6AA6-2FDCDA3E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02050A-C1A6-B2D0-1047-2DFF286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CCAA7-A856-D56C-2790-A68020BA0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D02E9-0096-D59A-2F17-2208C600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58162D-4456-26AB-406C-AD5505A70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E18D63-C15C-B070-C2DA-DAEFDA36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255050-13C9-D006-DE80-0433E4A0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5247C5-74DF-25D0-EA07-3EFBD3EF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9D8C6-C9DA-D17D-E049-FE24717F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9F6D46-0F95-4111-208E-484E54AE4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2D771A-616E-4CC1-EA95-39949E006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EED9F-FE9E-E3A1-B1B7-F5308E3D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11AE44-4AEE-5C34-530C-9D01EBEF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BF96DF-3E65-C7B0-5734-294255EF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55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709A15B-BC06-FA21-DAB2-CCC0B567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18074D-0BD2-3C63-6CD7-8B0A17F32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A2EDE1-58AE-47E1-C1BE-DB8AD917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249C7-AB0D-4B48-A207-1A8F81EC2CF8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B6DEDD-E397-C7FB-3C73-1A96B321D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1513F-72C1-F775-21DD-1155B9B6D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57D1A-AA27-48E8-9267-CFB0BD2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s/nelozezel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0060" y="320040"/>
            <a:ext cx="5019620" cy="3892669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5700" dirty="0"/>
              <a:t>KRAJINA KOLEM NÁS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0060" y="4631161"/>
            <a:ext cx="5019620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b="1" dirty="0"/>
              <a:t>IGE01</a:t>
            </a:r>
            <a:r>
              <a:rPr lang="en-US" dirty="0"/>
              <a:t> </a:t>
            </a:r>
            <a:r>
              <a:rPr lang="en-US" dirty="0" err="1"/>
              <a:t>Integrovaný</a:t>
            </a:r>
            <a:r>
              <a:rPr lang="en-US" dirty="0"/>
              <a:t> </a:t>
            </a:r>
            <a:r>
              <a:rPr lang="en-US" dirty="0" err="1"/>
              <a:t>společenskovědní</a:t>
            </a:r>
            <a:r>
              <a:rPr lang="en-US" dirty="0"/>
              <a:t> </a:t>
            </a:r>
            <a:r>
              <a:rPr lang="en-US" dirty="0" err="1"/>
              <a:t>základ</a:t>
            </a:r>
            <a:r>
              <a:rPr lang="en-US" dirty="0"/>
              <a:t> 1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dirty="0"/>
          </a:p>
          <a:p>
            <a:pPr algn="l" defTabSz="914400"/>
            <a:r>
              <a:rPr lang="en-US" dirty="0"/>
              <a:t>Mgr. Kateřina Gorčíková, Ph.D.</a:t>
            </a:r>
            <a:r>
              <a:rPr lang="cs-CZ" dirty="0"/>
              <a:t>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geografie</a:t>
            </a:r>
            <a:br>
              <a:rPr lang="cs-CZ" dirty="0"/>
            </a:br>
            <a:r>
              <a:rPr lang="cs-CZ" dirty="0"/>
              <a:t>E: gorcikova@ped.muni.cz</a:t>
            </a:r>
            <a:endParaRPr lang="en-US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5F7251-3B2F-CD6B-E0D0-2B8CD82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Krajinotvorné prvky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EAF69-56B2-FCE0-2D6C-3450DCEB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/>
              <a:t>Člověk svou činností v krajině vytváří významné prvky, které určují ráz krajiny.</a:t>
            </a:r>
          </a:p>
          <a:p>
            <a:pPr marL="624078" indent="-514350">
              <a:buFont typeface="+mj-lt"/>
              <a:buAutoNum type="arabicPeriod"/>
            </a:pPr>
            <a:r>
              <a:rPr lang="cs-CZ" sz="1900" dirty="0"/>
              <a:t>Místo s géniem loci – duch místa</a:t>
            </a:r>
          </a:p>
          <a:p>
            <a:pPr marL="624078" indent="-514350">
              <a:buFont typeface="+mj-lt"/>
              <a:buAutoNum type="arabicPeriod"/>
            </a:pPr>
            <a:r>
              <a:rPr lang="cs-CZ" sz="1900" dirty="0"/>
              <a:t>Pohledová osa – cesta</a:t>
            </a:r>
          </a:p>
          <a:p>
            <a:pPr marL="624078" indent="-514350">
              <a:buFont typeface="+mj-lt"/>
              <a:buAutoNum type="arabicPeriod"/>
            </a:pPr>
            <a:r>
              <a:rPr lang="cs-CZ" sz="1900" dirty="0"/>
              <a:t>Pohledová zábrana – bariéra či překážka bránící ve výhledu</a:t>
            </a:r>
          </a:p>
          <a:p>
            <a:pPr marL="624078" indent="-514350">
              <a:buFont typeface="+mj-lt"/>
              <a:buAutoNum type="arabicPeriod"/>
            </a:pPr>
            <a:r>
              <a:rPr lang="cs-CZ" sz="1900" dirty="0"/>
              <a:t>Dominanta – významný prvek v zástavbě</a:t>
            </a:r>
          </a:p>
          <a:p>
            <a:pPr marL="624078" indent="-514350">
              <a:buFont typeface="+mj-lt"/>
              <a:buAutoNum type="arabicPeriod"/>
            </a:pPr>
            <a:r>
              <a:rPr lang="cs-CZ" sz="1900" dirty="0"/>
              <a:t>Zanedbané místo – zpustlý a neudržovaný prostor</a:t>
            </a:r>
          </a:p>
        </p:txBody>
      </p:sp>
    </p:spTree>
    <p:extLst>
      <p:ext uri="{BB962C8B-B14F-4D97-AF65-F5344CB8AC3E}">
        <p14:creationId xmlns:p14="http://schemas.microsoft.com/office/powerpoint/2010/main" val="165291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7AA672-9B43-755F-E23E-0A4BBC13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1325563"/>
          </a:xfrm>
        </p:spPr>
        <p:txBody>
          <a:bodyPr/>
          <a:lstStyle/>
          <a:p>
            <a:r>
              <a:rPr lang="cs-CZ" dirty="0"/>
              <a:t>Krajinotvorné prvky Rájce-Jestřebí</a:t>
            </a:r>
            <a:endParaRPr lang="en-US" dirty="0"/>
          </a:p>
        </p:txBody>
      </p:sp>
      <p:pic>
        <p:nvPicPr>
          <p:cNvPr id="9" name="Zástupný obsah 8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3BA84B79-B3C3-9F11-C1AD-294C64779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886700" cy="4317146"/>
          </a:xfr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BE04D03-8C47-F9C9-13FF-808BEC694D72}"/>
              </a:ext>
            </a:extLst>
          </p:cNvPr>
          <p:cNvSpPr txBox="1"/>
          <p:nvPr/>
        </p:nvSpPr>
        <p:spPr>
          <a:xfrm>
            <a:off x="395536" y="5639009"/>
            <a:ext cx="5628849" cy="62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https://mapy.cz/s/nelozezelo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23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17073-1013-5370-1181-1E9FC82F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cs-CZ" sz="4900"/>
              <a:t>Regionální portfolio</a:t>
            </a:r>
          </a:p>
        </p:txBody>
      </p:sp>
      <p:cxnSp>
        <p:nvCxnSpPr>
          <p:cNvPr id="38" name="Straight Connector 2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EA5B2111-2A91-7C99-9EE7-9189C6C19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38838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80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/>
              <a:t>Pozorování změn v krajině</a:t>
            </a:r>
            <a:endParaRPr lang="cs-CZ" dirty="0"/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08AB12E1-84F4-D0A1-9D6C-5837A615D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23249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51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67454-C825-B2CC-8197-FB9DDB23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cs-CZ" sz="4900"/>
              <a:t>Pozorování změn v krajině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C4E290-71CE-0074-D617-9413A3FAC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0852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8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567454-C825-B2CC-8197-FB9DDB23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cs-CZ" sz="4900"/>
              <a:t>Pozorování změn v krajině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9C4E290-71CE-0074-D617-9413A3FAC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8225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6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krajina?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46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Část zemského povrchu</a:t>
            </a:r>
            <a:r>
              <a:rPr lang="cs-CZ" dirty="0"/>
              <a:t> – má svoji danou polohu na povrchu Země, vzhled a vyznačuje se osobitým vývojem.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75799C0-8823-EB8A-03CF-C1B56CA0CFA6}"/>
              </a:ext>
            </a:extLst>
          </p:cNvPr>
          <p:cNvSpPr txBox="1">
            <a:spLocks/>
          </p:cNvSpPr>
          <p:nvPr/>
        </p:nvSpPr>
        <p:spPr>
          <a:xfrm>
            <a:off x="395536" y="4149080"/>
            <a:ext cx="8229600" cy="1467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b="1" dirty="0"/>
              <a:t>Část zemského povrchu</a:t>
            </a:r>
            <a:r>
              <a:rPr lang="cs-CZ" dirty="0"/>
              <a:t> s určitým reliéfem, kterou tvoří soubor ekosystému i místa vytvořená člověkem.</a:t>
            </a:r>
          </a:p>
          <a:p>
            <a:endParaRPr lang="cs-CZ" dirty="0"/>
          </a:p>
          <a:p>
            <a:pPr marL="109728" indent="0">
              <a:buFont typeface="Georgia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3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cs-CZ" sz="3500"/>
              <a:t>Krajina pohledem geografa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71350" y="2470244"/>
            <a:ext cx="4144666" cy="3769835"/>
          </a:xfrm>
        </p:spPr>
        <p:txBody>
          <a:bodyPr anchor="ctr">
            <a:normAutofit/>
          </a:bodyPr>
          <a:lstStyle/>
          <a:p>
            <a:r>
              <a:rPr lang="cs-CZ" sz="1700" dirty="0"/>
              <a:t>Územní celek zemské souše s určitou geografickou polohou, svými vlastnostmi a vzhledem odlišný od celků okolních. </a:t>
            </a:r>
          </a:p>
          <a:p>
            <a:endParaRPr lang="cs-CZ" sz="1700" dirty="0"/>
          </a:p>
          <a:p>
            <a:r>
              <a:rPr lang="cs-CZ" sz="1700" dirty="0"/>
              <a:t>Působí v něm přírodní i člověkem podmíněné krajinné procesy.</a:t>
            </a:r>
          </a:p>
          <a:p>
            <a:endParaRPr lang="cs-CZ" sz="1700" dirty="0"/>
          </a:p>
          <a:p>
            <a:r>
              <a:rPr lang="cs-CZ" sz="1700" b="1" dirty="0"/>
              <a:t>Každá krajina je trojrozměrná – není to jen to, co vidíme na zemském povrchu, ale součástí krajiny je i něco nad povrchem a pod povrchem.</a:t>
            </a:r>
          </a:p>
          <a:p>
            <a:endParaRPr lang="cs-CZ" sz="1700" dirty="0"/>
          </a:p>
        </p:txBody>
      </p:sp>
      <p:pic>
        <p:nvPicPr>
          <p:cNvPr id="15" name="Picture 4" descr="Letecká osnova mapy sedla">
            <a:extLst>
              <a:ext uri="{FF2B5EF4-FFF2-40B4-BE49-F238E27FC236}">
                <a16:creationId xmlns:a16="http://schemas.microsoft.com/office/drawing/2014/main" id="{8DDF136C-B723-C348-AAB2-A20EAD51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11" r="38591" b="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13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 dirty="0"/>
              <a:t>Krajinná sféra Země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cs-CZ" sz="1900"/>
              <a:t>Soubor všech krajin na zemském povrchu tvoří krajinnou sféru:</a:t>
            </a:r>
          </a:p>
          <a:p>
            <a:pPr lvl="1"/>
            <a:r>
              <a:rPr lang="cs-CZ" sz="1900"/>
              <a:t>Fyzicko-geografická sféra- přírodní</a:t>
            </a:r>
          </a:p>
          <a:p>
            <a:pPr lvl="1"/>
            <a:r>
              <a:rPr lang="cs-CZ" sz="1900"/>
              <a:t>Socioekonomická sféra – lidská společnost a její výtvory</a:t>
            </a:r>
          </a:p>
        </p:txBody>
      </p:sp>
    </p:spTree>
    <p:extLst>
      <p:ext uri="{BB962C8B-B14F-4D97-AF65-F5344CB8AC3E}">
        <p14:creationId xmlns:p14="http://schemas.microsoft.com/office/powerpoint/2010/main" val="427663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Pro žáky 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D877D99-AFD2-8784-7CCA-7E87991A3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5729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87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Vzhled krajiny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cs-CZ" sz="1900"/>
              <a:t>Určují krajinné složky:</a:t>
            </a:r>
          </a:p>
          <a:p>
            <a:pPr lvl="1"/>
            <a:r>
              <a:rPr lang="cs-CZ" sz="1900"/>
              <a:t>Přírodní složky</a:t>
            </a:r>
          </a:p>
          <a:p>
            <a:pPr lvl="1"/>
            <a:r>
              <a:rPr lang="cs-CZ" sz="1900"/>
              <a:t>Umělé, kulturní složky - vytvořené člověkem</a:t>
            </a:r>
          </a:p>
          <a:p>
            <a:pPr lvl="1"/>
            <a:endParaRPr lang="cs-CZ" sz="1900"/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37692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4700"/>
              <a:t>Typy krajiny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1900" b="1"/>
              <a:t>Člověk v krajině bydlí, pracuje, odpočívá. Přitom krajinu využívá, přetváří, obohacuje i ochuzuje, ohrožuje a sám je jí ohrožován.</a:t>
            </a:r>
          </a:p>
          <a:p>
            <a:endParaRPr lang="cs-CZ" sz="1900"/>
          </a:p>
          <a:p>
            <a:r>
              <a:rPr lang="cs-CZ" sz="1900"/>
              <a:t>Přirozená</a:t>
            </a:r>
          </a:p>
          <a:p>
            <a:r>
              <a:rPr lang="cs-CZ" sz="1900"/>
              <a:t>Kulturní</a:t>
            </a:r>
          </a:p>
        </p:txBody>
      </p:sp>
    </p:spTree>
    <p:extLst>
      <p:ext uri="{BB962C8B-B14F-4D97-AF65-F5344CB8AC3E}">
        <p14:creationId xmlns:p14="http://schemas.microsoft.com/office/powerpoint/2010/main" val="337889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dirty="0"/>
              <a:t>Kulturní krajiny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B971BBE-186C-A4C8-F8CC-240CF39C3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0875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08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cs-CZ" sz="4900"/>
              <a:t>Regionální portfolio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Zástupný symbol pro obsah 2">
            <a:extLst>
              <a:ext uri="{FF2B5EF4-FFF2-40B4-BE49-F238E27FC236}">
                <a16:creationId xmlns:a16="http://schemas.microsoft.com/office/drawing/2014/main" id="{B98E468C-9FD6-B56E-8F2C-62CA30E7F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34420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4116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887</Words>
  <Application>Microsoft Office PowerPoint</Application>
  <PresentationFormat>Předvádění na obrazovce (4:3)</PresentationFormat>
  <Paragraphs>117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KRAJINA KOLEM NÁS</vt:lpstr>
      <vt:lpstr>Co je krajina?</vt:lpstr>
      <vt:lpstr>Krajina pohledem geografa</vt:lpstr>
      <vt:lpstr>Krajinná sféra Země</vt:lpstr>
      <vt:lpstr>Pro žáky …</vt:lpstr>
      <vt:lpstr>Vzhled krajiny</vt:lpstr>
      <vt:lpstr>Typy krajiny</vt:lpstr>
      <vt:lpstr>Kulturní krajiny</vt:lpstr>
      <vt:lpstr>Regionální portfolio</vt:lpstr>
      <vt:lpstr>Krajinotvorné prvky</vt:lpstr>
      <vt:lpstr>Krajinotvorné prvky Rájce-Jestřebí</vt:lpstr>
      <vt:lpstr>Regionální portfolio</vt:lpstr>
      <vt:lpstr>Pozorování změn v krajině</vt:lpstr>
      <vt:lpstr>Pozorování změn v krajině</vt:lpstr>
      <vt:lpstr>Pozorování změn v krajině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 KOLEM NÁS, VNÍMÁNÍ KRAJINY ČLOVĚKEM</dc:title>
  <dc:creator>Kateřina Gorčíková</dc:creator>
  <cp:lastModifiedBy>Kateřina Gorčíková</cp:lastModifiedBy>
  <cp:revision>46</cp:revision>
  <dcterms:created xsi:type="dcterms:W3CDTF">2022-09-12T06:52:51Z</dcterms:created>
  <dcterms:modified xsi:type="dcterms:W3CDTF">2024-09-19T15:47:30Z</dcterms:modified>
</cp:coreProperties>
</file>