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DD4D92-C62A-4FFD-8B57-EBB194EAE15D}" type="doc">
      <dgm:prSet loTypeId="urn:microsoft.com/office/officeart/2005/8/layout/list1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12E7A84-9B4A-4600-8B54-E6A5D3049CEF}">
      <dgm:prSet/>
      <dgm:spPr/>
      <dgm:t>
        <a:bodyPr/>
        <a:lstStyle/>
        <a:p>
          <a:r>
            <a:rPr lang="cs-CZ"/>
            <a:t>Vliv prvního stupně na další období?</a:t>
          </a:r>
          <a:endParaRPr lang="en-US"/>
        </a:p>
      </dgm:t>
    </dgm:pt>
    <dgm:pt modelId="{288D73EB-CF2B-4B8C-B3FB-F4E8AB1F348C}" type="parTrans" cxnId="{115B8D70-AC57-4CDB-88DE-1C90D0D6C22A}">
      <dgm:prSet/>
      <dgm:spPr/>
      <dgm:t>
        <a:bodyPr/>
        <a:lstStyle/>
        <a:p>
          <a:endParaRPr lang="en-US"/>
        </a:p>
      </dgm:t>
    </dgm:pt>
    <dgm:pt modelId="{C4139675-6D6D-40AD-8D48-E781A61F71E7}" type="sibTrans" cxnId="{115B8D70-AC57-4CDB-88DE-1C90D0D6C22A}">
      <dgm:prSet/>
      <dgm:spPr/>
      <dgm:t>
        <a:bodyPr/>
        <a:lstStyle/>
        <a:p>
          <a:endParaRPr lang="en-US"/>
        </a:p>
      </dgm:t>
    </dgm:pt>
    <dgm:pt modelId="{79CB6ECA-6D86-4B8B-823E-CAB77D0811C7}">
      <dgm:prSet/>
      <dgm:spPr/>
      <dgm:t>
        <a:bodyPr/>
        <a:lstStyle/>
        <a:p>
          <a:r>
            <a:rPr lang="cs-CZ"/>
            <a:t>Co vás podpořilo v dalším vývoji nebo bylo naopak zdrojem konfliktů?</a:t>
          </a:r>
          <a:endParaRPr lang="en-US"/>
        </a:p>
      </dgm:t>
    </dgm:pt>
    <dgm:pt modelId="{8D08E5D0-C205-49CB-9FC3-9E18F3805E96}" type="parTrans" cxnId="{83242874-5054-477B-A38E-EEB1CC52F888}">
      <dgm:prSet/>
      <dgm:spPr/>
      <dgm:t>
        <a:bodyPr/>
        <a:lstStyle/>
        <a:p>
          <a:endParaRPr lang="en-US"/>
        </a:p>
      </dgm:t>
    </dgm:pt>
    <dgm:pt modelId="{B8D21218-8C13-4C41-99C2-8A946A42B46E}" type="sibTrans" cxnId="{83242874-5054-477B-A38E-EEB1CC52F888}">
      <dgm:prSet/>
      <dgm:spPr/>
      <dgm:t>
        <a:bodyPr/>
        <a:lstStyle/>
        <a:p>
          <a:endParaRPr lang="en-US"/>
        </a:p>
      </dgm:t>
    </dgm:pt>
    <dgm:pt modelId="{4ACE4C8A-ACA2-4184-B096-937FFE0182BA}">
      <dgm:prSet/>
      <dgm:spPr/>
      <dgm:t>
        <a:bodyPr/>
        <a:lstStyle/>
        <a:p>
          <a:r>
            <a:rPr lang="cs-CZ"/>
            <a:t>Další návodné otázky</a:t>
          </a:r>
          <a:endParaRPr lang="en-US"/>
        </a:p>
      </dgm:t>
    </dgm:pt>
    <dgm:pt modelId="{607E0D60-2D00-4ADA-A817-ACE676675EC0}" type="parTrans" cxnId="{4D443510-399F-48D4-895E-EA7EF40A7A4F}">
      <dgm:prSet/>
      <dgm:spPr/>
      <dgm:t>
        <a:bodyPr/>
        <a:lstStyle/>
        <a:p>
          <a:endParaRPr lang="en-US"/>
        </a:p>
      </dgm:t>
    </dgm:pt>
    <dgm:pt modelId="{2B26E8B5-FABA-4613-AF20-D97AA906A363}" type="sibTrans" cxnId="{4D443510-399F-48D4-895E-EA7EF40A7A4F}">
      <dgm:prSet/>
      <dgm:spPr/>
      <dgm:t>
        <a:bodyPr/>
        <a:lstStyle/>
        <a:p>
          <a:endParaRPr lang="en-US"/>
        </a:p>
      </dgm:t>
    </dgm:pt>
    <dgm:pt modelId="{FEE5173B-7C14-46DE-BD88-4828905826F7}">
      <dgm:prSet/>
      <dgm:spPr/>
      <dgm:t>
        <a:bodyPr/>
        <a:lstStyle/>
        <a:p>
          <a:r>
            <a:rPr lang="cs-CZ"/>
            <a:t>Kde vývojová dráha začíná a kde končí ?</a:t>
          </a:r>
          <a:endParaRPr lang="en-US"/>
        </a:p>
      </dgm:t>
    </dgm:pt>
    <dgm:pt modelId="{38605600-328F-490F-874E-EC7E5A0774B1}" type="parTrans" cxnId="{292EF093-8F0E-4F0F-8761-914B61276DF6}">
      <dgm:prSet/>
      <dgm:spPr/>
      <dgm:t>
        <a:bodyPr/>
        <a:lstStyle/>
        <a:p>
          <a:endParaRPr lang="en-US"/>
        </a:p>
      </dgm:t>
    </dgm:pt>
    <dgm:pt modelId="{9996D820-6CBA-44AF-BF33-2CC4C9202FCC}" type="sibTrans" cxnId="{292EF093-8F0E-4F0F-8761-914B61276DF6}">
      <dgm:prSet/>
      <dgm:spPr/>
      <dgm:t>
        <a:bodyPr/>
        <a:lstStyle/>
        <a:p>
          <a:endParaRPr lang="en-US"/>
        </a:p>
      </dgm:t>
    </dgm:pt>
    <dgm:pt modelId="{BDD68D0E-EFE1-4F9D-BDE6-12B265472357}">
      <dgm:prSet/>
      <dgm:spPr/>
      <dgm:t>
        <a:bodyPr/>
        <a:lstStyle/>
        <a:p>
          <a:r>
            <a:rPr lang="cs-CZ"/>
            <a:t>Které období bylo to nejlepší, které bylo „napínavé“</a:t>
          </a:r>
          <a:endParaRPr lang="en-US"/>
        </a:p>
      </dgm:t>
    </dgm:pt>
    <dgm:pt modelId="{0F8C0310-9723-411B-B1D7-0A469C013BE4}" type="parTrans" cxnId="{75DB4BE7-823B-4668-B502-D6C6AD8710C0}">
      <dgm:prSet/>
      <dgm:spPr/>
      <dgm:t>
        <a:bodyPr/>
        <a:lstStyle/>
        <a:p>
          <a:endParaRPr lang="en-US"/>
        </a:p>
      </dgm:t>
    </dgm:pt>
    <dgm:pt modelId="{52C8CEFE-BFFA-4702-8589-1D84CF65955D}" type="sibTrans" cxnId="{75DB4BE7-823B-4668-B502-D6C6AD8710C0}">
      <dgm:prSet/>
      <dgm:spPr/>
      <dgm:t>
        <a:bodyPr/>
        <a:lstStyle/>
        <a:p>
          <a:endParaRPr lang="en-US"/>
        </a:p>
      </dgm:t>
    </dgm:pt>
    <dgm:pt modelId="{F68B3912-4167-42E1-97BC-9F9D2B4028D4}">
      <dgm:prSet/>
      <dgm:spPr/>
      <dgm:t>
        <a:bodyPr/>
        <a:lstStyle/>
        <a:p>
          <a:r>
            <a:rPr lang="cs-CZ"/>
            <a:t>Co by jste chtěli v praxi dál předávat, čemu se vyhnout</a:t>
          </a:r>
          <a:endParaRPr lang="en-US"/>
        </a:p>
      </dgm:t>
    </dgm:pt>
    <dgm:pt modelId="{A13723AA-6F80-4C8E-B167-44A57F149009}" type="parTrans" cxnId="{E4264574-08A6-4877-A021-1D4E82340B2B}">
      <dgm:prSet/>
      <dgm:spPr/>
      <dgm:t>
        <a:bodyPr/>
        <a:lstStyle/>
        <a:p>
          <a:endParaRPr lang="en-US"/>
        </a:p>
      </dgm:t>
    </dgm:pt>
    <dgm:pt modelId="{BE5DE0E1-0BE8-4E13-8258-226FA54C4D43}" type="sibTrans" cxnId="{E4264574-08A6-4877-A021-1D4E82340B2B}">
      <dgm:prSet/>
      <dgm:spPr/>
      <dgm:t>
        <a:bodyPr/>
        <a:lstStyle/>
        <a:p>
          <a:endParaRPr lang="en-US"/>
        </a:p>
      </dgm:t>
    </dgm:pt>
    <dgm:pt modelId="{7EEACBA8-B2C7-468B-875C-29ECF0B88773}">
      <dgm:prSet/>
      <dgm:spPr/>
      <dgm:t>
        <a:bodyPr/>
        <a:lstStyle/>
        <a:p>
          <a:r>
            <a:rPr lang="cs-CZ"/>
            <a:t>Bylo něco co vám „jasně“ určilo směr na studium pedagogiky? </a:t>
          </a:r>
          <a:endParaRPr lang="en-US"/>
        </a:p>
      </dgm:t>
    </dgm:pt>
    <dgm:pt modelId="{C98754C6-9D4F-4DB7-B65B-898FE5355BAE}" type="parTrans" cxnId="{5A39D37B-9223-41D4-ADED-7F1E514BC8CB}">
      <dgm:prSet/>
      <dgm:spPr/>
      <dgm:t>
        <a:bodyPr/>
        <a:lstStyle/>
        <a:p>
          <a:endParaRPr lang="en-US"/>
        </a:p>
      </dgm:t>
    </dgm:pt>
    <dgm:pt modelId="{DBAF53D0-A981-4E80-99CC-116E7A5B6C35}" type="sibTrans" cxnId="{5A39D37B-9223-41D4-ADED-7F1E514BC8CB}">
      <dgm:prSet/>
      <dgm:spPr/>
      <dgm:t>
        <a:bodyPr/>
        <a:lstStyle/>
        <a:p>
          <a:endParaRPr lang="en-US"/>
        </a:p>
      </dgm:t>
    </dgm:pt>
    <dgm:pt modelId="{CED37A5B-37AC-4549-9810-2087F8EB999A}" type="pres">
      <dgm:prSet presAssocID="{F2DD4D92-C62A-4FFD-8B57-EBB194EAE15D}" presName="linear" presStyleCnt="0">
        <dgm:presLayoutVars>
          <dgm:dir/>
          <dgm:animLvl val="lvl"/>
          <dgm:resizeHandles val="exact"/>
        </dgm:presLayoutVars>
      </dgm:prSet>
      <dgm:spPr/>
    </dgm:pt>
    <dgm:pt modelId="{256F71BF-029A-407C-B3BD-0F8050CF39FC}" type="pres">
      <dgm:prSet presAssocID="{F12E7A84-9B4A-4600-8B54-E6A5D3049CEF}" presName="parentLin" presStyleCnt="0"/>
      <dgm:spPr/>
    </dgm:pt>
    <dgm:pt modelId="{6E6D921C-68D9-4C0D-8265-EDFEF3094285}" type="pres">
      <dgm:prSet presAssocID="{F12E7A84-9B4A-4600-8B54-E6A5D3049CEF}" presName="parentLeftMargin" presStyleLbl="node1" presStyleIdx="0" presStyleCnt="2"/>
      <dgm:spPr/>
    </dgm:pt>
    <dgm:pt modelId="{291BC3B2-05F8-47D4-9454-22BDDA90E65B}" type="pres">
      <dgm:prSet presAssocID="{F12E7A84-9B4A-4600-8B54-E6A5D3049CE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EDB127E-39F9-4A73-AF3C-DCD4D546CB2E}" type="pres">
      <dgm:prSet presAssocID="{F12E7A84-9B4A-4600-8B54-E6A5D3049CEF}" presName="negativeSpace" presStyleCnt="0"/>
      <dgm:spPr/>
    </dgm:pt>
    <dgm:pt modelId="{E7F38B67-F02C-4A80-B49A-875656C80E5F}" type="pres">
      <dgm:prSet presAssocID="{F12E7A84-9B4A-4600-8B54-E6A5D3049CEF}" presName="childText" presStyleLbl="conFgAcc1" presStyleIdx="0" presStyleCnt="2">
        <dgm:presLayoutVars>
          <dgm:bulletEnabled val="1"/>
        </dgm:presLayoutVars>
      </dgm:prSet>
      <dgm:spPr/>
    </dgm:pt>
    <dgm:pt modelId="{175D220F-F71A-458D-A1A5-21874378E583}" type="pres">
      <dgm:prSet presAssocID="{C4139675-6D6D-40AD-8D48-E781A61F71E7}" presName="spaceBetweenRectangles" presStyleCnt="0"/>
      <dgm:spPr/>
    </dgm:pt>
    <dgm:pt modelId="{9021C024-BEBC-4D90-9985-B3DD144E196A}" type="pres">
      <dgm:prSet presAssocID="{4ACE4C8A-ACA2-4184-B096-937FFE0182BA}" presName="parentLin" presStyleCnt="0"/>
      <dgm:spPr/>
    </dgm:pt>
    <dgm:pt modelId="{D25B5D9A-E677-4426-A8CB-80D877CF0909}" type="pres">
      <dgm:prSet presAssocID="{4ACE4C8A-ACA2-4184-B096-937FFE0182BA}" presName="parentLeftMargin" presStyleLbl="node1" presStyleIdx="0" presStyleCnt="2"/>
      <dgm:spPr/>
    </dgm:pt>
    <dgm:pt modelId="{03B0F625-7EB3-43A9-BD98-A1453D1DA1AC}" type="pres">
      <dgm:prSet presAssocID="{4ACE4C8A-ACA2-4184-B096-937FFE0182B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46778EC-1149-4546-9B88-441C4EA46EEB}" type="pres">
      <dgm:prSet presAssocID="{4ACE4C8A-ACA2-4184-B096-937FFE0182BA}" presName="negativeSpace" presStyleCnt="0"/>
      <dgm:spPr/>
    </dgm:pt>
    <dgm:pt modelId="{2BF54A4B-387F-4CC6-8D9C-9AC6A3EE070A}" type="pres">
      <dgm:prSet presAssocID="{4ACE4C8A-ACA2-4184-B096-937FFE0182B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DC18006-113E-4EA2-9F7B-397EFDB77ED7}" type="presOf" srcId="{F12E7A84-9B4A-4600-8B54-E6A5D3049CEF}" destId="{291BC3B2-05F8-47D4-9454-22BDDA90E65B}" srcOrd="1" destOrd="0" presId="urn:microsoft.com/office/officeart/2005/8/layout/list1"/>
    <dgm:cxn modelId="{4D443510-399F-48D4-895E-EA7EF40A7A4F}" srcId="{F2DD4D92-C62A-4FFD-8B57-EBB194EAE15D}" destId="{4ACE4C8A-ACA2-4184-B096-937FFE0182BA}" srcOrd="1" destOrd="0" parTransId="{607E0D60-2D00-4ADA-A817-ACE676675EC0}" sibTransId="{2B26E8B5-FABA-4613-AF20-D97AA906A363}"/>
    <dgm:cxn modelId="{92B6AF12-15DB-4639-A799-9DDF77676CF1}" type="presOf" srcId="{4ACE4C8A-ACA2-4184-B096-937FFE0182BA}" destId="{D25B5D9A-E677-4426-A8CB-80D877CF0909}" srcOrd="0" destOrd="0" presId="urn:microsoft.com/office/officeart/2005/8/layout/list1"/>
    <dgm:cxn modelId="{C7C3DA1E-EE31-462C-9B38-945D69448501}" type="presOf" srcId="{F68B3912-4167-42E1-97BC-9F9D2B4028D4}" destId="{2BF54A4B-387F-4CC6-8D9C-9AC6A3EE070A}" srcOrd="0" destOrd="2" presId="urn:microsoft.com/office/officeart/2005/8/layout/list1"/>
    <dgm:cxn modelId="{3D0DB53A-9331-48A5-B6B8-895687095939}" type="presOf" srcId="{FEE5173B-7C14-46DE-BD88-4828905826F7}" destId="{2BF54A4B-387F-4CC6-8D9C-9AC6A3EE070A}" srcOrd="0" destOrd="0" presId="urn:microsoft.com/office/officeart/2005/8/layout/list1"/>
    <dgm:cxn modelId="{1DD5235D-1A87-4163-8601-1E19AA0070D0}" type="presOf" srcId="{F2DD4D92-C62A-4FFD-8B57-EBB194EAE15D}" destId="{CED37A5B-37AC-4549-9810-2087F8EB999A}" srcOrd="0" destOrd="0" presId="urn:microsoft.com/office/officeart/2005/8/layout/list1"/>
    <dgm:cxn modelId="{DE21094B-353E-4327-8D17-0AD0D7BD2FB2}" type="presOf" srcId="{79CB6ECA-6D86-4B8B-823E-CAB77D0811C7}" destId="{E7F38B67-F02C-4A80-B49A-875656C80E5F}" srcOrd="0" destOrd="0" presId="urn:microsoft.com/office/officeart/2005/8/layout/list1"/>
    <dgm:cxn modelId="{724DE56D-E7CE-45DF-9216-904F64E02151}" type="presOf" srcId="{BDD68D0E-EFE1-4F9D-BDE6-12B265472357}" destId="{2BF54A4B-387F-4CC6-8D9C-9AC6A3EE070A}" srcOrd="0" destOrd="1" presId="urn:microsoft.com/office/officeart/2005/8/layout/list1"/>
    <dgm:cxn modelId="{115B8D70-AC57-4CDB-88DE-1C90D0D6C22A}" srcId="{F2DD4D92-C62A-4FFD-8B57-EBB194EAE15D}" destId="{F12E7A84-9B4A-4600-8B54-E6A5D3049CEF}" srcOrd="0" destOrd="0" parTransId="{288D73EB-CF2B-4B8C-B3FB-F4E8AB1F348C}" sibTransId="{C4139675-6D6D-40AD-8D48-E781A61F71E7}"/>
    <dgm:cxn modelId="{83242874-5054-477B-A38E-EEB1CC52F888}" srcId="{F12E7A84-9B4A-4600-8B54-E6A5D3049CEF}" destId="{79CB6ECA-6D86-4B8B-823E-CAB77D0811C7}" srcOrd="0" destOrd="0" parTransId="{8D08E5D0-C205-49CB-9FC3-9E18F3805E96}" sibTransId="{B8D21218-8C13-4C41-99C2-8A946A42B46E}"/>
    <dgm:cxn modelId="{E4264574-08A6-4877-A021-1D4E82340B2B}" srcId="{4ACE4C8A-ACA2-4184-B096-937FFE0182BA}" destId="{F68B3912-4167-42E1-97BC-9F9D2B4028D4}" srcOrd="2" destOrd="0" parTransId="{A13723AA-6F80-4C8E-B167-44A57F149009}" sibTransId="{BE5DE0E1-0BE8-4E13-8258-226FA54C4D43}"/>
    <dgm:cxn modelId="{5A39D37B-9223-41D4-ADED-7F1E514BC8CB}" srcId="{4ACE4C8A-ACA2-4184-B096-937FFE0182BA}" destId="{7EEACBA8-B2C7-468B-875C-29ECF0B88773}" srcOrd="3" destOrd="0" parTransId="{C98754C6-9D4F-4DB7-B65B-898FE5355BAE}" sibTransId="{DBAF53D0-A981-4E80-99CC-116E7A5B6C35}"/>
    <dgm:cxn modelId="{C852D07E-BB87-470C-B521-412EAFEDA037}" type="presOf" srcId="{4ACE4C8A-ACA2-4184-B096-937FFE0182BA}" destId="{03B0F625-7EB3-43A9-BD98-A1453D1DA1AC}" srcOrd="1" destOrd="0" presId="urn:microsoft.com/office/officeart/2005/8/layout/list1"/>
    <dgm:cxn modelId="{292EF093-8F0E-4F0F-8761-914B61276DF6}" srcId="{4ACE4C8A-ACA2-4184-B096-937FFE0182BA}" destId="{FEE5173B-7C14-46DE-BD88-4828905826F7}" srcOrd="0" destOrd="0" parTransId="{38605600-328F-490F-874E-EC7E5A0774B1}" sibTransId="{9996D820-6CBA-44AF-BF33-2CC4C9202FCC}"/>
    <dgm:cxn modelId="{89837FAC-8D9A-4A7E-AB86-C8A80CD2658C}" type="presOf" srcId="{7EEACBA8-B2C7-468B-875C-29ECF0B88773}" destId="{2BF54A4B-387F-4CC6-8D9C-9AC6A3EE070A}" srcOrd="0" destOrd="3" presId="urn:microsoft.com/office/officeart/2005/8/layout/list1"/>
    <dgm:cxn modelId="{A8C2F9B3-26C8-4554-B04C-906D62088EE0}" type="presOf" srcId="{F12E7A84-9B4A-4600-8B54-E6A5D3049CEF}" destId="{6E6D921C-68D9-4C0D-8265-EDFEF3094285}" srcOrd="0" destOrd="0" presId="urn:microsoft.com/office/officeart/2005/8/layout/list1"/>
    <dgm:cxn modelId="{75DB4BE7-823B-4668-B502-D6C6AD8710C0}" srcId="{4ACE4C8A-ACA2-4184-B096-937FFE0182BA}" destId="{BDD68D0E-EFE1-4F9D-BDE6-12B265472357}" srcOrd="1" destOrd="0" parTransId="{0F8C0310-9723-411B-B1D7-0A469C013BE4}" sibTransId="{52C8CEFE-BFFA-4702-8589-1D84CF65955D}"/>
    <dgm:cxn modelId="{5BF04212-3ABE-4E49-85A5-2679473C3216}" type="presParOf" srcId="{CED37A5B-37AC-4549-9810-2087F8EB999A}" destId="{256F71BF-029A-407C-B3BD-0F8050CF39FC}" srcOrd="0" destOrd="0" presId="urn:microsoft.com/office/officeart/2005/8/layout/list1"/>
    <dgm:cxn modelId="{873211C6-223E-4AAD-9A4F-528DEBDE222B}" type="presParOf" srcId="{256F71BF-029A-407C-B3BD-0F8050CF39FC}" destId="{6E6D921C-68D9-4C0D-8265-EDFEF3094285}" srcOrd="0" destOrd="0" presId="urn:microsoft.com/office/officeart/2005/8/layout/list1"/>
    <dgm:cxn modelId="{26CA9148-9100-41D1-84E1-0CEDB1E3B928}" type="presParOf" srcId="{256F71BF-029A-407C-B3BD-0F8050CF39FC}" destId="{291BC3B2-05F8-47D4-9454-22BDDA90E65B}" srcOrd="1" destOrd="0" presId="urn:microsoft.com/office/officeart/2005/8/layout/list1"/>
    <dgm:cxn modelId="{CE2DB53A-0DEA-4F6A-A3CC-202B7EDD78F8}" type="presParOf" srcId="{CED37A5B-37AC-4549-9810-2087F8EB999A}" destId="{2EDB127E-39F9-4A73-AF3C-DCD4D546CB2E}" srcOrd="1" destOrd="0" presId="urn:microsoft.com/office/officeart/2005/8/layout/list1"/>
    <dgm:cxn modelId="{41E8EEB4-89FF-43EB-9C7D-081C2353EB33}" type="presParOf" srcId="{CED37A5B-37AC-4549-9810-2087F8EB999A}" destId="{E7F38B67-F02C-4A80-B49A-875656C80E5F}" srcOrd="2" destOrd="0" presId="urn:microsoft.com/office/officeart/2005/8/layout/list1"/>
    <dgm:cxn modelId="{105E599E-436A-490A-940C-3D7F3E0668BF}" type="presParOf" srcId="{CED37A5B-37AC-4549-9810-2087F8EB999A}" destId="{175D220F-F71A-458D-A1A5-21874378E583}" srcOrd="3" destOrd="0" presId="urn:microsoft.com/office/officeart/2005/8/layout/list1"/>
    <dgm:cxn modelId="{43C37C62-1B14-45DD-9C0A-E3224C811BC3}" type="presParOf" srcId="{CED37A5B-37AC-4549-9810-2087F8EB999A}" destId="{9021C024-BEBC-4D90-9985-B3DD144E196A}" srcOrd="4" destOrd="0" presId="urn:microsoft.com/office/officeart/2005/8/layout/list1"/>
    <dgm:cxn modelId="{B1B38CC3-D650-4575-B104-0ACB14101A7F}" type="presParOf" srcId="{9021C024-BEBC-4D90-9985-B3DD144E196A}" destId="{D25B5D9A-E677-4426-A8CB-80D877CF0909}" srcOrd="0" destOrd="0" presId="urn:microsoft.com/office/officeart/2005/8/layout/list1"/>
    <dgm:cxn modelId="{1B143BE6-69E3-4962-9D70-9C387396F562}" type="presParOf" srcId="{9021C024-BEBC-4D90-9985-B3DD144E196A}" destId="{03B0F625-7EB3-43A9-BD98-A1453D1DA1AC}" srcOrd="1" destOrd="0" presId="urn:microsoft.com/office/officeart/2005/8/layout/list1"/>
    <dgm:cxn modelId="{C277C50E-AD45-4E1E-9551-71365F9752D5}" type="presParOf" srcId="{CED37A5B-37AC-4549-9810-2087F8EB999A}" destId="{F46778EC-1149-4546-9B88-441C4EA46EEB}" srcOrd="5" destOrd="0" presId="urn:microsoft.com/office/officeart/2005/8/layout/list1"/>
    <dgm:cxn modelId="{EB40B8B5-B661-4594-A6C7-6DADB1408D64}" type="presParOf" srcId="{CED37A5B-37AC-4549-9810-2087F8EB999A}" destId="{2BF54A4B-387F-4CC6-8D9C-9AC6A3EE070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38B67-F02C-4A80-B49A-875656C80E5F}">
      <dsp:nvSpPr>
        <dsp:cNvPr id="0" name=""/>
        <dsp:cNvSpPr/>
      </dsp:nvSpPr>
      <dsp:spPr>
        <a:xfrm>
          <a:off x="0" y="359661"/>
          <a:ext cx="10753200" cy="126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479044" rIns="834568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Co vás podpořilo v dalším vývoji nebo bylo naopak zdrojem konfliktů?</a:t>
          </a:r>
          <a:endParaRPr lang="en-US" sz="2300" kern="1200"/>
        </a:p>
      </dsp:txBody>
      <dsp:txXfrm>
        <a:off x="0" y="359661"/>
        <a:ext cx="10753200" cy="1267875"/>
      </dsp:txXfrm>
    </dsp:sp>
    <dsp:sp modelId="{291BC3B2-05F8-47D4-9454-22BDDA90E65B}">
      <dsp:nvSpPr>
        <dsp:cNvPr id="0" name=""/>
        <dsp:cNvSpPr/>
      </dsp:nvSpPr>
      <dsp:spPr>
        <a:xfrm>
          <a:off x="537660" y="20181"/>
          <a:ext cx="7527240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Vliv prvního stupně na další období?</a:t>
          </a:r>
          <a:endParaRPr lang="en-US" sz="2300" kern="1200"/>
        </a:p>
      </dsp:txBody>
      <dsp:txXfrm>
        <a:off x="570804" y="53325"/>
        <a:ext cx="7460952" cy="612672"/>
      </dsp:txXfrm>
    </dsp:sp>
    <dsp:sp modelId="{2BF54A4B-387F-4CC6-8D9C-9AC6A3EE070A}">
      <dsp:nvSpPr>
        <dsp:cNvPr id="0" name=""/>
        <dsp:cNvSpPr/>
      </dsp:nvSpPr>
      <dsp:spPr>
        <a:xfrm>
          <a:off x="0" y="2091216"/>
          <a:ext cx="10753200" cy="202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479044" rIns="834568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Kde vývojová dráha začíná a kde končí ?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Které období bylo to nejlepší, které bylo „napínavé“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Co by jste chtěli v praxi dál předávat, čemu se vyhnout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Bylo něco co vám „jasně“ určilo směr na studium pedagogiky? </a:t>
          </a:r>
          <a:endParaRPr lang="en-US" sz="2300" kern="1200"/>
        </a:p>
      </dsp:txBody>
      <dsp:txXfrm>
        <a:off x="0" y="2091216"/>
        <a:ext cx="10753200" cy="2028600"/>
      </dsp:txXfrm>
    </dsp:sp>
    <dsp:sp modelId="{03B0F625-7EB3-43A9-BD98-A1453D1DA1AC}">
      <dsp:nvSpPr>
        <dsp:cNvPr id="0" name=""/>
        <dsp:cNvSpPr/>
      </dsp:nvSpPr>
      <dsp:spPr>
        <a:xfrm>
          <a:off x="537660" y="1751736"/>
          <a:ext cx="7527240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Další návodné otázky</a:t>
          </a:r>
          <a:endParaRPr lang="en-US" sz="2300" kern="1200"/>
        </a:p>
      </dsp:txBody>
      <dsp:txXfrm>
        <a:off x="570804" y="1784880"/>
        <a:ext cx="746095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91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3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42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63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3876704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05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61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11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78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89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18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5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9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F634E1F8-7E89-4FB6-932E-5B79C43BF19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05280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6B26A1-6B15-2B16-481E-7D9A36D2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Vývojová psychologie – potřeby a </a:t>
            </a:r>
            <a:r>
              <a:rPr lang="cs-CZ" sz="4400"/>
              <a:t>jejich teorie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45A57C-9E0E-6FF3-70C5-208E4F3A32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2400" dirty="0"/>
              <a:t>Mgr. Jana Sklepníková, </a:t>
            </a:r>
            <a:r>
              <a:rPr lang="cs-CZ" sz="2400" dirty="0" err="1"/>
              <a:t>Ph</a:t>
            </a:r>
            <a:r>
              <a:rPr lang="cs-CZ" sz="2400" dirty="0"/>
              <a:t>. D. (411635)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758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A33558-B22D-605E-C8DB-CF3A66A4F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4589"/>
            <a:ext cx="10753200" cy="6416843"/>
          </a:xfrm>
        </p:spPr>
        <p:txBody>
          <a:bodyPr/>
          <a:lstStyle/>
          <a:p>
            <a:r>
              <a:rPr lang="en-US" sz="2800" b="1" dirty="0" err="1"/>
              <a:t>Iniciativa</a:t>
            </a:r>
            <a:r>
              <a:rPr lang="en-US" sz="2800" b="1" dirty="0"/>
              <a:t> x Vina</a:t>
            </a:r>
            <a:r>
              <a:rPr lang="cs-CZ" sz="2800" b="1" dirty="0"/>
              <a:t> (</a:t>
            </a:r>
            <a:r>
              <a:rPr lang="en-US" sz="2800" b="1" i="1" dirty="0" err="1"/>
              <a:t>cíl</a:t>
            </a:r>
            <a:r>
              <a:rPr lang="cs-CZ" sz="2800" b="1" i="1" dirty="0"/>
              <a:t>/</a:t>
            </a:r>
            <a:r>
              <a:rPr lang="en-US" sz="2800" b="1" i="1" dirty="0" err="1"/>
              <a:t>záměr</a:t>
            </a:r>
            <a:r>
              <a:rPr lang="cs-CZ" sz="2800" b="1" dirty="0"/>
              <a:t>)</a:t>
            </a:r>
          </a:p>
          <a:p>
            <a:pPr lvl="1"/>
            <a:r>
              <a:rPr lang="en-US" sz="2800" dirty="0"/>
              <a:t>+ v </a:t>
            </a:r>
            <a:r>
              <a:rPr lang="en-US" sz="2800" dirty="0" err="1"/>
              <a:t>životě</a:t>
            </a:r>
            <a:r>
              <a:rPr lang="en-US" sz="2800" dirty="0"/>
              <a:t> za </a:t>
            </a:r>
            <a:r>
              <a:rPr lang="en-US" sz="2800" dirty="0" err="1"/>
              <a:t>něčím</a:t>
            </a:r>
            <a:r>
              <a:rPr lang="en-US" sz="2800" dirty="0"/>
              <a:t> </a:t>
            </a:r>
            <a:r>
              <a:rPr lang="en-US" sz="2800" dirty="0" err="1"/>
              <a:t>jdu</a:t>
            </a:r>
            <a:r>
              <a:rPr lang="en-US" sz="2800" dirty="0"/>
              <a:t>, </a:t>
            </a:r>
            <a:r>
              <a:rPr lang="en-US" sz="2800" dirty="0" err="1"/>
              <a:t>nevyhýbám</a:t>
            </a:r>
            <a:r>
              <a:rPr lang="en-US" sz="2800" dirty="0"/>
              <a:t> se </a:t>
            </a:r>
            <a:r>
              <a:rPr lang="en-US" sz="2800" dirty="0" err="1"/>
              <a:t>hravému</a:t>
            </a:r>
            <a:r>
              <a:rPr lang="en-US" sz="2800" dirty="0"/>
              <a:t> </a:t>
            </a:r>
            <a:r>
              <a:rPr lang="en-US" sz="2800" dirty="0" err="1"/>
              <a:t>experimentování</a:t>
            </a:r>
            <a:r>
              <a:rPr lang="en-US" sz="2800" dirty="0"/>
              <a:t> a </a:t>
            </a:r>
            <a:r>
              <a:rPr lang="en-US" sz="2800" dirty="0" err="1"/>
              <a:t>objevování</a:t>
            </a:r>
            <a:r>
              <a:rPr lang="en-US" sz="2800" dirty="0"/>
              <a:t> </a:t>
            </a:r>
            <a:r>
              <a:rPr lang="en-US" sz="2800" dirty="0" err="1"/>
              <a:t>terénu</a:t>
            </a:r>
            <a:r>
              <a:rPr lang="en-US" sz="2800" dirty="0"/>
              <a:t>, </a:t>
            </a:r>
            <a:r>
              <a:rPr lang="en-US" sz="2800" dirty="0" err="1"/>
              <a:t>nebojím</a:t>
            </a:r>
            <a:r>
              <a:rPr lang="en-US" sz="2800" dirty="0"/>
              <a:t> se </a:t>
            </a:r>
            <a:r>
              <a:rPr lang="en-US" sz="2800" dirty="0" err="1"/>
              <a:t>rizika</a:t>
            </a:r>
            <a:r>
              <a:rPr lang="en-US" sz="2800" dirty="0"/>
              <a:t>, </a:t>
            </a:r>
            <a:r>
              <a:rPr lang="en-US" sz="2800" dirty="0" err="1"/>
              <a:t>dovedu</a:t>
            </a:r>
            <a:r>
              <a:rPr lang="en-US" sz="2800" dirty="0"/>
              <a:t> </a:t>
            </a:r>
            <a:r>
              <a:rPr lang="en-US" sz="2800" dirty="0" err="1"/>
              <a:t>spolupracovat</a:t>
            </a:r>
            <a:r>
              <a:rPr lang="en-US" sz="2800" dirty="0"/>
              <a:t> s </a:t>
            </a:r>
            <a:r>
              <a:rPr lang="en-US" sz="2800" dirty="0" err="1"/>
              <a:t>ostatními</a:t>
            </a:r>
            <a:r>
              <a:rPr lang="en-US" sz="2800" dirty="0"/>
              <a:t>; </a:t>
            </a:r>
            <a:r>
              <a:rPr lang="en-US" sz="2800" dirty="0" err="1"/>
              <a:t>udělat</a:t>
            </a:r>
            <a:r>
              <a:rPr lang="en-US" sz="2800" dirty="0"/>
              <a:t> </a:t>
            </a:r>
            <a:r>
              <a:rPr lang="en-US" sz="2800" dirty="0" err="1"/>
              <a:t>chybu</a:t>
            </a:r>
            <a:r>
              <a:rPr lang="en-US" sz="2800" dirty="0"/>
              <a:t> je o.k.</a:t>
            </a:r>
            <a:endParaRPr lang="cs-CZ" sz="2800" dirty="0"/>
          </a:p>
          <a:p>
            <a:pPr lvl="1"/>
            <a:r>
              <a:rPr lang="en-US" sz="2800" dirty="0"/>
              <a:t>– </a:t>
            </a:r>
            <a:r>
              <a:rPr lang="en-US" sz="2800" dirty="0" err="1"/>
              <a:t>trpím</a:t>
            </a:r>
            <a:r>
              <a:rPr lang="en-US" sz="2800" dirty="0"/>
              <a:t> </a:t>
            </a:r>
            <a:r>
              <a:rPr lang="en-US" sz="2800" dirty="0" err="1"/>
              <a:t>už</a:t>
            </a:r>
            <a:r>
              <a:rPr lang="en-US" sz="2800" dirty="0"/>
              <a:t> </a:t>
            </a:r>
            <a:r>
              <a:rPr lang="en-US" sz="2800" dirty="0" err="1"/>
              <a:t>dopředu</a:t>
            </a:r>
            <a:r>
              <a:rPr lang="en-US" sz="2800" dirty="0"/>
              <a:t> </a:t>
            </a:r>
            <a:r>
              <a:rPr lang="en-US" sz="2800" dirty="0" err="1"/>
              <a:t>pocity</a:t>
            </a:r>
            <a:r>
              <a:rPr lang="en-US" sz="2800" dirty="0"/>
              <a:t>, </a:t>
            </a:r>
            <a:r>
              <a:rPr lang="en-US" sz="2800" dirty="0" err="1"/>
              <a:t>že</a:t>
            </a:r>
            <a:r>
              <a:rPr lang="en-US" sz="2800" dirty="0"/>
              <a:t> </a:t>
            </a:r>
            <a:r>
              <a:rPr lang="en-US" sz="2800" dirty="0" err="1"/>
              <a:t>nic</a:t>
            </a:r>
            <a:r>
              <a:rPr lang="en-US" sz="2800" dirty="0"/>
              <a:t> </a:t>
            </a:r>
            <a:r>
              <a:rPr lang="en-US" sz="2800" dirty="0" err="1"/>
              <a:t>nedokážu</a:t>
            </a:r>
            <a:r>
              <a:rPr lang="en-US" sz="2800" dirty="0"/>
              <a:t>, </a:t>
            </a:r>
            <a:r>
              <a:rPr lang="en-US" sz="2800" dirty="0" err="1"/>
              <a:t>raději</a:t>
            </a:r>
            <a:r>
              <a:rPr lang="en-US" sz="2800" dirty="0"/>
              <a:t> </a:t>
            </a:r>
            <a:r>
              <a:rPr lang="en-US" sz="2800" dirty="0" err="1"/>
              <a:t>neudělám</a:t>
            </a:r>
            <a:r>
              <a:rPr lang="en-US" sz="2800" dirty="0"/>
              <a:t> </a:t>
            </a:r>
            <a:r>
              <a:rPr lang="en-US" sz="2800" dirty="0" err="1"/>
              <a:t>nic</a:t>
            </a:r>
            <a:r>
              <a:rPr lang="en-US" sz="2800" dirty="0"/>
              <a:t>, </a:t>
            </a:r>
            <a:r>
              <a:rPr lang="en-US" sz="2800" dirty="0" err="1"/>
              <a:t>abych</a:t>
            </a:r>
            <a:r>
              <a:rPr lang="en-US" sz="2800" dirty="0"/>
              <a:t> </a:t>
            </a:r>
            <a:r>
              <a:rPr lang="en-US" sz="2800" dirty="0" err="1"/>
              <a:t>nic</a:t>
            </a:r>
            <a:r>
              <a:rPr lang="en-US" sz="2800" dirty="0"/>
              <a:t> </a:t>
            </a:r>
            <a:r>
              <a:rPr lang="en-US" sz="2800" dirty="0" err="1"/>
              <a:t>nepokazil</a:t>
            </a:r>
            <a:r>
              <a:rPr lang="en-US" sz="2800" dirty="0"/>
              <a:t> a </a:t>
            </a:r>
            <a:r>
              <a:rPr lang="en-US" sz="2800" dirty="0" err="1"/>
              <a:t>vyhnul</a:t>
            </a:r>
            <a:r>
              <a:rPr lang="en-US" sz="2800" dirty="0"/>
              <a:t> se </a:t>
            </a:r>
            <a:r>
              <a:rPr lang="en-US" sz="2800" dirty="0" err="1"/>
              <a:t>pocitům</a:t>
            </a:r>
            <a:r>
              <a:rPr lang="en-US" sz="2800" dirty="0"/>
              <a:t> viny a </a:t>
            </a:r>
            <a:r>
              <a:rPr lang="en-US" sz="2800" dirty="0" err="1"/>
              <a:t>zahanbení</a:t>
            </a:r>
            <a:r>
              <a:rPr lang="en-US" sz="2800" dirty="0"/>
              <a:t>, </a:t>
            </a:r>
            <a:r>
              <a:rPr lang="en-US" sz="2800" dirty="0" err="1"/>
              <a:t>bojím</a:t>
            </a:r>
            <a:r>
              <a:rPr lang="en-US" sz="2800" dirty="0"/>
              <a:t> se </a:t>
            </a:r>
            <a:r>
              <a:rPr lang="en-US" sz="2800" dirty="0" err="1"/>
              <a:t>dělat</a:t>
            </a:r>
            <a:r>
              <a:rPr lang="en-US" sz="2800" dirty="0"/>
              <a:t> </a:t>
            </a:r>
            <a:r>
              <a:rPr lang="en-US" sz="2800" dirty="0" err="1"/>
              <a:t>chyby</a:t>
            </a:r>
            <a:r>
              <a:rPr lang="en-US" sz="2800" dirty="0"/>
              <a:t>, </a:t>
            </a:r>
            <a:r>
              <a:rPr lang="en-US" sz="2800" dirty="0" err="1"/>
              <a:t>zůstávám</a:t>
            </a:r>
            <a:r>
              <a:rPr lang="en-US" sz="2800" dirty="0"/>
              <a:t> v </a:t>
            </a:r>
            <a:r>
              <a:rPr lang="en-US" sz="2800" dirty="0" err="1"/>
              <a:t>koutě</a:t>
            </a:r>
            <a:r>
              <a:rPr lang="en-US" sz="2800" dirty="0"/>
              <a:t>, </a:t>
            </a:r>
            <a:r>
              <a:rPr lang="en-US" sz="2800" dirty="0" err="1"/>
              <a:t>spoléhám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známé</a:t>
            </a:r>
            <a:r>
              <a:rPr lang="en-US" sz="2800" dirty="0"/>
              <a:t> a </a:t>
            </a:r>
            <a:r>
              <a:rPr lang="en-US" sz="2800" dirty="0" err="1"/>
              <a:t>prověřené</a:t>
            </a:r>
            <a:endParaRPr lang="cs-CZ" sz="2800" dirty="0"/>
          </a:p>
          <a:p>
            <a:r>
              <a:rPr lang="en-US" sz="2800" b="1" dirty="0" err="1"/>
              <a:t>Výkonnost</a:t>
            </a:r>
            <a:r>
              <a:rPr lang="en-US" sz="2800" b="1" dirty="0"/>
              <a:t> x </a:t>
            </a:r>
            <a:r>
              <a:rPr lang="en-US" sz="2800" b="1" dirty="0" err="1"/>
              <a:t>Méněcennost</a:t>
            </a:r>
            <a:r>
              <a:rPr lang="cs-CZ" sz="2800" b="1" dirty="0"/>
              <a:t> (</a:t>
            </a:r>
            <a:r>
              <a:rPr lang="cs-CZ" sz="2800" b="1" i="1" dirty="0"/>
              <a:t>kompetence</a:t>
            </a:r>
            <a:r>
              <a:rPr lang="cs-CZ" sz="2800" b="1" dirty="0"/>
              <a:t>)</a:t>
            </a:r>
          </a:p>
          <a:p>
            <a:pPr lvl="1"/>
            <a:r>
              <a:rPr lang="en-US" sz="2800" dirty="0"/>
              <a:t>+ </a:t>
            </a:r>
            <a:r>
              <a:rPr lang="en-US" sz="2800" dirty="0" err="1"/>
              <a:t>jsem</a:t>
            </a:r>
            <a:r>
              <a:rPr lang="en-US" sz="2800" dirty="0"/>
              <a:t> </a:t>
            </a:r>
            <a:r>
              <a:rPr lang="en-US" sz="2800" dirty="0" err="1"/>
              <a:t>šikovný</a:t>
            </a:r>
            <a:r>
              <a:rPr lang="en-US" sz="2800" dirty="0"/>
              <a:t>, </a:t>
            </a:r>
            <a:r>
              <a:rPr lang="en-US" sz="2800" dirty="0" err="1"/>
              <a:t>něco</a:t>
            </a:r>
            <a:r>
              <a:rPr lang="en-US" sz="2800" dirty="0"/>
              <a:t> </a:t>
            </a:r>
            <a:r>
              <a:rPr lang="en-US" sz="2800" dirty="0" err="1"/>
              <a:t>umím</a:t>
            </a:r>
            <a:r>
              <a:rPr lang="en-US" sz="2800" dirty="0"/>
              <a:t>, </a:t>
            </a:r>
            <a:r>
              <a:rPr lang="en-US" sz="2800" dirty="0" err="1"/>
              <a:t>něco</a:t>
            </a:r>
            <a:r>
              <a:rPr lang="en-US" sz="2800" dirty="0"/>
              <a:t> mi </a:t>
            </a:r>
            <a:r>
              <a:rPr lang="en-US" sz="2800" dirty="0" err="1"/>
              <a:t>jde</a:t>
            </a:r>
            <a:r>
              <a:rPr lang="en-US" sz="2800" dirty="0"/>
              <a:t> a </a:t>
            </a:r>
            <a:r>
              <a:rPr lang="en-US" sz="2800" dirty="0" err="1"/>
              <a:t>baví</a:t>
            </a:r>
            <a:r>
              <a:rPr lang="en-US" sz="2800" dirty="0"/>
              <a:t> </a:t>
            </a:r>
            <a:r>
              <a:rPr lang="en-US" sz="2800" dirty="0" err="1"/>
              <a:t>mě</a:t>
            </a:r>
            <a:r>
              <a:rPr lang="en-US" sz="2800" dirty="0"/>
              <a:t> to, </a:t>
            </a:r>
            <a:r>
              <a:rPr lang="en-US" sz="2800" dirty="0" err="1"/>
              <a:t>rád</a:t>
            </a:r>
            <a:r>
              <a:rPr lang="en-US" sz="2800" dirty="0"/>
              <a:t> </a:t>
            </a:r>
            <a:r>
              <a:rPr lang="en-US" sz="2800" dirty="0" err="1"/>
              <a:t>věci</a:t>
            </a:r>
            <a:r>
              <a:rPr lang="en-US" sz="2800" dirty="0"/>
              <a:t> </a:t>
            </a:r>
            <a:r>
              <a:rPr lang="en-US" sz="2800" dirty="0" err="1"/>
              <a:t>dělám</a:t>
            </a:r>
            <a:r>
              <a:rPr lang="en-US" sz="2800" dirty="0"/>
              <a:t> a </a:t>
            </a:r>
            <a:r>
              <a:rPr lang="en-US" sz="2800" dirty="0" err="1"/>
              <a:t>dokončuji</a:t>
            </a:r>
            <a:r>
              <a:rPr lang="en-US" sz="2800" dirty="0"/>
              <a:t>, </a:t>
            </a:r>
            <a:r>
              <a:rPr lang="en-US" sz="2800" dirty="0" err="1"/>
              <a:t>jsem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to </a:t>
            </a:r>
            <a:r>
              <a:rPr lang="en-US" sz="2800" dirty="0" err="1"/>
              <a:t>hrdý</a:t>
            </a:r>
            <a:r>
              <a:rPr lang="en-US" sz="2800" dirty="0"/>
              <a:t>; </a:t>
            </a:r>
            <a:r>
              <a:rPr lang="en-US" sz="2800" dirty="0" err="1"/>
              <a:t>vím</a:t>
            </a:r>
            <a:r>
              <a:rPr lang="en-US" sz="2800" dirty="0"/>
              <a:t>, </a:t>
            </a:r>
            <a:r>
              <a:rPr lang="en-US" sz="2800" dirty="0" err="1"/>
              <a:t>že</a:t>
            </a:r>
            <a:r>
              <a:rPr lang="en-US" sz="2800" dirty="0"/>
              <a:t> </a:t>
            </a:r>
            <a:r>
              <a:rPr lang="en-US" sz="2800" dirty="0" err="1"/>
              <a:t>jsem</a:t>
            </a:r>
            <a:r>
              <a:rPr lang="en-US" sz="2800" dirty="0"/>
              <a:t> </a:t>
            </a:r>
            <a:r>
              <a:rPr lang="en-US" sz="2800" dirty="0" err="1"/>
              <a:t>něčím</a:t>
            </a:r>
            <a:r>
              <a:rPr lang="en-US" sz="2800" dirty="0"/>
              <a:t> </a:t>
            </a:r>
            <a:r>
              <a:rPr lang="en-US" sz="2800" dirty="0" err="1"/>
              <a:t>výjimečný</a:t>
            </a:r>
            <a:endParaRPr lang="cs-CZ" sz="2800" dirty="0"/>
          </a:p>
          <a:p>
            <a:pPr lvl="1"/>
            <a:r>
              <a:rPr lang="cs-CZ" sz="2800" dirty="0"/>
              <a:t>- </a:t>
            </a:r>
            <a:r>
              <a:rPr lang="en-US" sz="2800" dirty="0" err="1"/>
              <a:t>připadám</a:t>
            </a:r>
            <a:r>
              <a:rPr lang="en-US" sz="2800" dirty="0"/>
              <a:t>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neschopný</a:t>
            </a:r>
            <a:r>
              <a:rPr lang="en-US" sz="2800" dirty="0"/>
              <a:t> a </a:t>
            </a:r>
            <a:r>
              <a:rPr lang="en-US" sz="2800" dirty="0" err="1"/>
              <a:t>neužitečný</a:t>
            </a:r>
            <a:r>
              <a:rPr lang="en-US" sz="2800" dirty="0"/>
              <a:t>, </a:t>
            </a:r>
            <a:r>
              <a:rPr lang="en-US" sz="2800" dirty="0" err="1"/>
              <a:t>nejsem</a:t>
            </a:r>
            <a:r>
              <a:rPr lang="en-US" sz="2800" dirty="0"/>
              <a:t> </a:t>
            </a:r>
            <a:r>
              <a:rPr lang="en-US" sz="2800" dirty="0" err="1"/>
              <a:t>ničím</a:t>
            </a:r>
            <a:r>
              <a:rPr lang="en-US" sz="2800" dirty="0"/>
              <a:t> </a:t>
            </a:r>
            <a:r>
              <a:rPr lang="en-US" sz="2800" dirty="0" err="1"/>
              <a:t>zajímavý</a:t>
            </a:r>
            <a:r>
              <a:rPr lang="en-US" sz="2800" dirty="0"/>
              <a:t> ani </a:t>
            </a:r>
            <a:r>
              <a:rPr lang="en-US" sz="2800" dirty="0" err="1"/>
              <a:t>výjmečný</a:t>
            </a:r>
            <a:r>
              <a:rPr lang="en-US" sz="2800" dirty="0"/>
              <a:t>, </a:t>
            </a:r>
            <a:r>
              <a:rPr lang="en-US" sz="2800" dirty="0" err="1"/>
              <a:t>trpím</a:t>
            </a:r>
            <a:r>
              <a:rPr lang="en-US" sz="2800" dirty="0"/>
              <a:t> </a:t>
            </a:r>
            <a:r>
              <a:rPr lang="en-US" sz="2800" dirty="0" err="1"/>
              <a:t>pocity</a:t>
            </a:r>
            <a:r>
              <a:rPr lang="en-US" sz="2800" dirty="0"/>
              <a:t> </a:t>
            </a:r>
            <a:r>
              <a:rPr lang="cs-CZ" sz="2800" dirty="0"/>
              <a:t>-</a:t>
            </a:r>
            <a:r>
              <a:rPr lang="en-US" sz="2800" dirty="0" err="1"/>
              <a:t>méněcennosti</a:t>
            </a:r>
            <a:r>
              <a:rPr lang="en-US" sz="2800" dirty="0"/>
              <a:t>; </a:t>
            </a:r>
            <a:r>
              <a:rPr lang="en-US" sz="2800" dirty="0" err="1"/>
              <a:t>neumím</a:t>
            </a:r>
            <a:r>
              <a:rPr lang="en-US" sz="2800" dirty="0"/>
              <a:t> </a:t>
            </a:r>
            <a:r>
              <a:rPr lang="en-US" sz="2800" dirty="0" err="1"/>
              <a:t>přijít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to, v </a:t>
            </a:r>
            <a:r>
              <a:rPr lang="en-US" sz="2800" dirty="0" err="1"/>
              <a:t>čem</a:t>
            </a:r>
            <a:r>
              <a:rPr lang="en-US" sz="2800" dirty="0"/>
              <a:t> </a:t>
            </a:r>
            <a:r>
              <a:rPr lang="en-US" sz="2800" dirty="0" err="1"/>
              <a:t>jsem</a:t>
            </a:r>
            <a:r>
              <a:rPr lang="en-US" sz="2800" dirty="0"/>
              <a:t> </a:t>
            </a:r>
            <a:r>
              <a:rPr lang="en-US" sz="2800" dirty="0" err="1"/>
              <a:t>vlastně</a:t>
            </a:r>
            <a:r>
              <a:rPr lang="en-US" sz="2800" dirty="0"/>
              <a:t> </a:t>
            </a:r>
            <a:r>
              <a:rPr lang="en-US" sz="2800" dirty="0" err="1"/>
              <a:t>dobrý</a:t>
            </a:r>
            <a:r>
              <a:rPr lang="en-US" sz="2800" dirty="0"/>
              <a:t>, a proto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nemohu</a:t>
            </a:r>
            <a:r>
              <a:rPr lang="en-US" sz="2800" dirty="0"/>
              <a:t> </a:t>
            </a:r>
            <a:r>
              <a:rPr lang="en-US" sz="2800" dirty="0" err="1"/>
              <a:t>vážit</a:t>
            </a:r>
            <a:r>
              <a:rPr lang="en-US" sz="2800" dirty="0"/>
              <a:t> </a:t>
            </a:r>
            <a:r>
              <a:rPr lang="en-US" sz="2800" dirty="0" err="1"/>
              <a:t>sám</a:t>
            </a:r>
            <a:r>
              <a:rPr lang="en-US" sz="2800" dirty="0"/>
              <a:t> </a:t>
            </a:r>
            <a:r>
              <a:rPr lang="en-US" sz="2800" dirty="0" err="1"/>
              <a:t>sebe</a:t>
            </a: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54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A33558-B22D-605E-C8DB-CF3A66A4F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4589"/>
            <a:ext cx="10753200" cy="6416843"/>
          </a:xfrm>
        </p:spPr>
        <p:txBody>
          <a:bodyPr/>
          <a:lstStyle/>
          <a:p>
            <a:r>
              <a:rPr lang="en-US" sz="2200" b="1" dirty="0" err="1"/>
              <a:t>Identita</a:t>
            </a:r>
            <a:r>
              <a:rPr lang="en-US" sz="2200" b="1" dirty="0"/>
              <a:t> x </a:t>
            </a:r>
            <a:r>
              <a:rPr lang="en-US" sz="2200" b="1" dirty="0" err="1"/>
              <a:t>Zmatení</a:t>
            </a:r>
            <a:r>
              <a:rPr lang="en-US" sz="2200" b="1" dirty="0"/>
              <a:t> </a:t>
            </a:r>
            <a:r>
              <a:rPr lang="en-US" sz="2200" b="1" dirty="0" err="1"/>
              <a:t>rolí</a:t>
            </a:r>
            <a:r>
              <a:rPr lang="cs-CZ" sz="2200" b="1" dirty="0"/>
              <a:t> (</a:t>
            </a:r>
            <a:r>
              <a:rPr lang="cs-CZ" sz="2200" b="1" i="1" dirty="0"/>
              <a:t>poctivost</a:t>
            </a:r>
            <a:r>
              <a:rPr lang="cs-CZ" sz="2200" b="1" dirty="0"/>
              <a:t>)</a:t>
            </a:r>
          </a:p>
          <a:p>
            <a:pPr lvl="1"/>
            <a:r>
              <a:rPr lang="en-US" sz="2200" dirty="0"/>
              <a:t>+ </a:t>
            </a:r>
            <a:r>
              <a:rPr lang="en-US" sz="2200" dirty="0" err="1"/>
              <a:t>cítím</a:t>
            </a:r>
            <a:r>
              <a:rPr lang="en-US" sz="2200" dirty="0"/>
              <a:t> se </a:t>
            </a:r>
            <a:r>
              <a:rPr lang="en-US" sz="2200" dirty="0" err="1"/>
              <a:t>sám</a:t>
            </a:r>
            <a:r>
              <a:rPr lang="en-US" sz="2200" dirty="0"/>
              <a:t> </a:t>
            </a:r>
            <a:r>
              <a:rPr lang="en-US" sz="2200" dirty="0" err="1"/>
              <a:t>sebou</a:t>
            </a:r>
            <a:r>
              <a:rPr lang="en-US" sz="2200" dirty="0"/>
              <a:t>, </a:t>
            </a:r>
            <a:r>
              <a:rPr lang="en-US" sz="2200" dirty="0" err="1"/>
              <a:t>příjmám</a:t>
            </a:r>
            <a:r>
              <a:rPr lang="en-US" sz="2200" dirty="0"/>
              <a:t> se </a:t>
            </a:r>
            <a:r>
              <a:rPr lang="en-US" sz="2200" dirty="0" err="1"/>
              <a:t>takový</a:t>
            </a:r>
            <a:r>
              <a:rPr lang="en-US" sz="2200" dirty="0"/>
              <a:t> </a:t>
            </a:r>
            <a:r>
              <a:rPr lang="en-US" sz="2200" dirty="0" err="1"/>
              <a:t>jaký</a:t>
            </a:r>
            <a:r>
              <a:rPr lang="en-US" sz="2200" dirty="0"/>
              <a:t> </a:t>
            </a:r>
            <a:r>
              <a:rPr lang="en-US" sz="2200" dirty="0" err="1"/>
              <a:t>jsem</a:t>
            </a:r>
            <a:r>
              <a:rPr lang="en-US" sz="2200" dirty="0"/>
              <a:t>, </a:t>
            </a:r>
            <a:r>
              <a:rPr lang="en-US" sz="2200" dirty="0" err="1"/>
              <a:t>dovedu</a:t>
            </a:r>
            <a:r>
              <a:rPr lang="en-US" sz="2200" dirty="0"/>
              <a:t> s </a:t>
            </a:r>
            <a:r>
              <a:rPr lang="en-US" sz="2200" dirty="0" err="1"/>
              <a:t>druhými</a:t>
            </a:r>
            <a:r>
              <a:rPr lang="en-US" sz="2200" dirty="0"/>
              <a:t> </a:t>
            </a:r>
            <a:r>
              <a:rPr lang="en-US" sz="2200" dirty="0" err="1"/>
              <a:t>sdílet</a:t>
            </a:r>
            <a:r>
              <a:rPr lang="en-US" sz="2200" dirty="0"/>
              <a:t> </a:t>
            </a:r>
            <a:r>
              <a:rPr lang="en-US" sz="2200" dirty="0" err="1"/>
              <a:t>sebe</a:t>
            </a:r>
            <a:r>
              <a:rPr lang="en-US" sz="2200" dirty="0"/>
              <a:t> </a:t>
            </a:r>
            <a:r>
              <a:rPr lang="en-US" sz="2200" dirty="0" err="1"/>
              <a:t>sama</a:t>
            </a:r>
            <a:r>
              <a:rPr lang="en-US" sz="2200" dirty="0"/>
              <a:t>, </a:t>
            </a:r>
            <a:r>
              <a:rPr lang="en-US" sz="2200" dirty="0" err="1"/>
              <a:t>znám</a:t>
            </a:r>
            <a:r>
              <a:rPr lang="en-US" sz="2200" dirty="0"/>
              <a:t> </a:t>
            </a:r>
            <a:r>
              <a:rPr lang="en-US" sz="2200" dirty="0" err="1"/>
              <a:t>své</a:t>
            </a:r>
            <a:r>
              <a:rPr lang="en-US" sz="2200" dirty="0"/>
              <a:t> </a:t>
            </a:r>
            <a:r>
              <a:rPr lang="en-US" sz="2200" dirty="0" err="1"/>
              <a:t>místo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světě</a:t>
            </a:r>
            <a:r>
              <a:rPr lang="en-US" sz="2200" dirty="0"/>
              <a:t> a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vztahu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své</a:t>
            </a:r>
            <a:r>
              <a:rPr lang="en-US" sz="2200" dirty="0"/>
              <a:t> </a:t>
            </a:r>
            <a:r>
              <a:rPr lang="en-US" sz="2200" dirty="0" err="1"/>
              <a:t>budoucnosti</a:t>
            </a:r>
            <a:r>
              <a:rPr lang="en-US" sz="2200" dirty="0"/>
              <a:t>, </a:t>
            </a:r>
            <a:r>
              <a:rPr lang="en-US" sz="2200" dirty="0" err="1"/>
              <a:t>mám</a:t>
            </a:r>
            <a:r>
              <a:rPr lang="en-US" sz="2200" dirty="0"/>
              <a:t> </a:t>
            </a:r>
            <a:r>
              <a:rPr lang="en-US" sz="2200" dirty="0" err="1"/>
              <a:t>životní</a:t>
            </a:r>
            <a:r>
              <a:rPr lang="en-US" sz="2200" dirty="0"/>
              <a:t> </a:t>
            </a:r>
            <a:r>
              <a:rPr lang="en-US" sz="2200" dirty="0" err="1"/>
              <a:t>perspektivu</a:t>
            </a:r>
            <a:r>
              <a:rPr lang="en-US" sz="2200" dirty="0"/>
              <a:t> (</a:t>
            </a:r>
            <a:r>
              <a:rPr lang="en-US" sz="2200" dirty="0" err="1"/>
              <a:t>vizi</a:t>
            </a:r>
            <a:r>
              <a:rPr lang="en-US" sz="2200" dirty="0"/>
              <a:t>)</a:t>
            </a:r>
            <a:endParaRPr lang="cs-CZ" sz="2200" dirty="0"/>
          </a:p>
          <a:p>
            <a:pPr lvl="1"/>
            <a:r>
              <a:rPr lang="en-US" sz="2200" dirty="0"/>
              <a:t>– </a:t>
            </a:r>
            <a:r>
              <a:rPr lang="en-US" sz="2200" dirty="0" err="1"/>
              <a:t>uvnitř</a:t>
            </a:r>
            <a:r>
              <a:rPr lang="en-US" sz="2200" dirty="0"/>
              <a:t> se </a:t>
            </a:r>
            <a:r>
              <a:rPr lang="en-US" sz="2200" dirty="0" err="1"/>
              <a:t>necítím</a:t>
            </a:r>
            <a:r>
              <a:rPr lang="en-US" sz="2200" dirty="0"/>
              <a:t> </a:t>
            </a:r>
            <a:r>
              <a:rPr lang="en-US" sz="2200" dirty="0" err="1"/>
              <a:t>spojený</a:t>
            </a:r>
            <a:r>
              <a:rPr lang="en-US" sz="2200" dirty="0"/>
              <a:t> se </a:t>
            </a:r>
            <a:r>
              <a:rPr lang="en-US" sz="2200" dirty="0" err="1"/>
              <a:t>svým</a:t>
            </a:r>
            <a:r>
              <a:rPr lang="en-US" sz="2200" dirty="0"/>
              <a:t> </a:t>
            </a:r>
            <a:r>
              <a:rPr lang="en-US" sz="2200" dirty="0" err="1"/>
              <a:t>skutečným</a:t>
            </a:r>
            <a:r>
              <a:rPr lang="en-US" sz="2200" dirty="0"/>
              <a:t> „</a:t>
            </a:r>
            <a:r>
              <a:rPr lang="en-US" sz="2200" dirty="0" err="1"/>
              <a:t>já</a:t>
            </a:r>
            <a:r>
              <a:rPr lang="en-US" sz="2200" dirty="0"/>
              <a:t>“, </a:t>
            </a:r>
            <a:r>
              <a:rPr lang="en-US" sz="2200" dirty="0" err="1"/>
              <a:t>mám</a:t>
            </a:r>
            <a:r>
              <a:rPr lang="en-US" sz="2200" dirty="0"/>
              <a:t> </a:t>
            </a:r>
            <a:r>
              <a:rPr lang="en-US" sz="2200" dirty="0" err="1"/>
              <a:t>strach</a:t>
            </a:r>
            <a:r>
              <a:rPr lang="en-US" sz="2200" dirty="0"/>
              <a:t> </a:t>
            </a:r>
            <a:r>
              <a:rPr lang="en-US" sz="2200" dirty="0" err="1"/>
              <a:t>sdílet</a:t>
            </a:r>
            <a:r>
              <a:rPr lang="en-US" sz="2200" dirty="0"/>
              <a:t> </a:t>
            </a:r>
            <a:r>
              <a:rPr lang="en-US" sz="2200" dirty="0" err="1"/>
              <a:t>své</a:t>
            </a:r>
            <a:r>
              <a:rPr lang="en-US" sz="2200" dirty="0"/>
              <a:t> </a:t>
            </a:r>
            <a:r>
              <a:rPr lang="en-US" sz="2200" dirty="0" err="1"/>
              <a:t>pocity</a:t>
            </a:r>
            <a:r>
              <a:rPr lang="en-US" sz="2200" dirty="0"/>
              <a:t> a </a:t>
            </a:r>
            <a:r>
              <a:rPr lang="en-US" sz="2200" dirty="0" err="1"/>
              <a:t>pochybnosti</a:t>
            </a:r>
            <a:r>
              <a:rPr lang="en-US" sz="2200" dirty="0"/>
              <a:t>, </a:t>
            </a:r>
            <a:r>
              <a:rPr lang="en-US" sz="2200" dirty="0" err="1"/>
              <a:t>používám</a:t>
            </a:r>
            <a:r>
              <a:rPr lang="en-US" sz="2200" dirty="0"/>
              <a:t> </a:t>
            </a:r>
            <a:r>
              <a:rPr lang="en-US" sz="2200" dirty="0" err="1"/>
              <a:t>masky</a:t>
            </a:r>
            <a:r>
              <a:rPr lang="en-US" sz="2200" dirty="0"/>
              <a:t> a </a:t>
            </a:r>
            <a:r>
              <a:rPr lang="en-US" sz="2200" dirty="0" err="1"/>
              <a:t>hry</a:t>
            </a:r>
            <a:r>
              <a:rPr lang="en-US" sz="2200" dirty="0"/>
              <a:t>, </a:t>
            </a:r>
            <a:r>
              <a:rPr lang="en-US" sz="2200" dirty="0" err="1"/>
              <a:t>abych</a:t>
            </a:r>
            <a:r>
              <a:rPr lang="en-US" sz="2200" dirty="0"/>
              <a:t> se </a:t>
            </a:r>
            <a:r>
              <a:rPr lang="en-US" sz="2200" dirty="0" err="1"/>
              <a:t>druhým</a:t>
            </a:r>
            <a:r>
              <a:rPr lang="en-US" sz="2200" dirty="0"/>
              <a:t> </a:t>
            </a:r>
            <a:r>
              <a:rPr lang="en-US" sz="2200" dirty="0" err="1"/>
              <a:t>zalíbil</a:t>
            </a:r>
            <a:r>
              <a:rPr lang="en-US" sz="2200" dirty="0"/>
              <a:t> (aby </a:t>
            </a:r>
            <a:r>
              <a:rPr lang="en-US" sz="2200" dirty="0" err="1"/>
              <a:t>mě</a:t>
            </a:r>
            <a:r>
              <a:rPr lang="en-US" sz="2200" dirty="0"/>
              <a:t> </a:t>
            </a:r>
            <a:r>
              <a:rPr lang="en-US" sz="2200" dirty="0" err="1"/>
              <a:t>přijali</a:t>
            </a:r>
            <a:r>
              <a:rPr lang="en-US" sz="2200" dirty="0"/>
              <a:t>) </a:t>
            </a:r>
            <a:r>
              <a:rPr lang="en-US" sz="2200" dirty="0" err="1"/>
              <a:t>anebo</a:t>
            </a:r>
            <a:r>
              <a:rPr lang="en-US" sz="2200" dirty="0"/>
              <a:t> se </a:t>
            </a:r>
            <a:r>
              <a:rPr lang="en-US" sz="2200" dirty="0" err="1"/>
              <a:t>vůči</a:t>
            </a:r>
            <a:r>
              <a:rPr lang="en-US" sz="2200" dirty="0"/>
              <a:t> nim </a:t>
            </a:r>
            <a:r>
              <a:rPr lang="en-US" sz="2200" dirty="0" err="1"/>
              <a:t>vymezil</a:t>
            </a:r>
            <a:r>
              <a:rPr lang="en-US" sz="2200" dirty="0"/>
              <a:t> (</a:t>
            </a:r>
            <a:r>
              <a:rPr lang="en-US" sz="2200" dirty="0" err="1"/>
              <a:t>abych</a:t>
            </a:r>
            <a:r>
              <a:rPr lang="en-US" sz="2200" dirty="0"/>
              <a:t> dal </a:t>
            </a:r>
            <a:r>
              <a:rPr lang="en-US" sz="2200" dirty="0" err="1"/>
              <a:t>najevo</a:t>
            </a:r>
            <a:r>
              <a:rPr lang="en-US" sz="2200" dirty="0"/>
              <a:t>, jak </a:t>
            </a:r>
            <a:r>
              <a:rPr lang="en-US" sz="2200" dirty="0" err="1"/>
              <a:t>jsem</a:t>
            </a:r>
            <a:r>
              <a:rPr lang="en-US" sz="2200" dirty="0"/>
              <a:t> </a:t>
            </a:r>
            <a:r>
              <a:rPr lang="en-US" sz="2200" dirty="0" err="1"/>
              <a:t>výjimečný</a:t>
            </a:r>
            <a:r>
              <a:rPr lang="en-US" sz="2200" dirty="0"/>
              <a:t>), </a:t>
            </a:r>
            <a:r>
              <a:rPr lang="en-US" sz="2200" dirty="0" err="1"/>
              <a:t>neustále</a:t>
            </a:r>
            <a:r>
              <a:rPr lang="en-US" sz="2200" dirty="0"/>
              <a:t> se s </a:t>
            </a:r>
            <a:r>
              <a:rPr lang="en-US" sz="2200" dirty="0" err="1"/>
              <a:t>někým</a:t>
            </a:r>
            <a:r>
              <a:rPr lang="en-US" sz="2200" dirty="0"/>
              <a:t> </a:t>
            </a:r>
            <a:r>
              <a:rPr lang="en-US" sz="2200" dirty="0" err="1"/>
              <a:t>srovnávám</a:t>
            </a:r>
            <a:r>
              <a:rPr lang="en-US" sz="2200" dirty="0"/>
              <a:t>; </a:t>
            </a:r>
            <a:r>
              <a:rPr lang="en-US" sz="2200" dirty="0" err="1"/>
              <a:t>mám</a:t>
            </a:r>
            <a:r>
              <a:rPr lang="en-US" sz="2200" dirty="0"/>
              <a:t> </a:t>
            </a:r>
            <a:r>
              <a:rPr lang="en-US" sz="2200" dirty="0" err="1"/>
              <a:t>zmatky</a:t>
            </a:r>
            <a:r>
              <a:rPr lang="en-US" sz="2200" dirty="0"/>
              <a:t> v </a:t>
            </a:r>
            <a:r>
              <a:rPr lang="en-US" sz="2200" dirty="0" err="1"/>
              <a:t>partnerských</a:t>
            </a:r>
            <a:r>
              <a:rPr lang="en-US" sz="2200" dirty="0"/>
              <a:t> </a:t>
            </a:r>
            <a:r>
              <a:rPr lang="en-US" sz="2200" dirty="0" err="1"/>
              <a:t>vztazích</a:t>
            </a:r>
            <a:r>
              <a:rPr lang="en-US" sz="2200" dirty="0"/>
              <a:t>, </a:t>
            </a:r>
            <a:r>
              <a:rPr lang="en-US" sz="2200" dirty="0" err="1"/>
              <a:t>protože</a:t>
            </a:r>
            <a:r>
              <a:rPr lang="en-US" sz="2200" dirty="0"/>
              <a:t> se </a:t>
            </a:r>
            <a:r>
              <a:rPr lang="en-US" sz="2200" dirty="0" err="1"/>
              <a:t>skrze</a:t>
            </a:r>
            <a:r>
              <a:rPr lang="en-US" sz="2200" dirty="0"/>
              <a:t> </a:t>
            </a:r>
            <a:r>
              <a:rPr lang="en-US" sz="2200" dirty="0" err="1"/>
              <a:t>ně</a:t>
            </a:r>
            <a:r>
              <a:rPr lang="en-US" sz="2200" dirty="0"/>
              <a:t> </a:t>
            </a:r>
            <a:r>
              <a:rPr lang="en-US" sz="2200" dirty="0" err="1"/>
              <a:t>snažím</a:t>
            </a:r>
            <a:r>
              <a:rPr lang="en-US" sz="2200" dirty="0"/>
              <a:t> </a:t>
            </a:r>
            <a:r>
              <a:rPr lang="en-US" sz="2200" dirty="0" err="1"/>
              <a:t>marně</a:t>
            </a:r>
            <a:r>
              <a:rPr lang="en-US" sz="2200" dirty="0"/>
              <a:t> </a:t>
            </a:r>
            <a:r>
              <a:rPr lang="en-US" sz="2200" dirty="0" err="1"/>
              <a:t>nalézt</a:t>
            </a:r>
            <a:r>
              <a:rPr lang="en-US" sz="2200" dirty="0"/>
              <a:t> </a:t>
            </a:r>
            <a:r>
              <a:rPr lang="en-US" sz="2200" dirty="0" err="1"/>
              <a:t>sám</a:t>
            </a:r>
            <a:r>
              <a:rPr lang="en-US" sz="2200" dirty="0"/>
              <a:t> </a:t>
            </a:r>
            <a:r>
              <a:rPr lang="en-US" sz="2200" dirty="0" err="1"/>
              <a:t>sebe</a:t>
            </a:r>
            <a:endParaRPr lang="cs-CZ" sz="2200" dirty="0"/>
          </a:p>
          <a:p>
            <a:r>
              <a:rPr lang="en-US" sz="2200" b="1" dirty="0" err="1"/>
              <a:t>Intimita</a:t>
            </a:r>
            <a:r>
              <a:rPr lang="en-US" sz="2200" b="1" dirty="0"/>
              <a:t> x </a:t>
            </a:r>
            <a:r>
              <a:rPr lang="en-US" sz="2200" b="1" dirty="0" err="1"/>
              <a:t>Osamělost</a:t>
            </a:r>
            <a:r>
              <a:rPr lang="cs-CZ" sz="2200" b="1" dirty="0"/>
              <a:t> (</a:t>
            </a:r>
            <a:r>
              <a:rPr lang="cs-CZ" sz="2200" b="1" i="1" dirty="0"/>
              <a:t>láska</a:t>
            </a:r>
            <a:r>
              <a:rPr lang="cs-CZ" sz="2200" b="1" dirty="0"/>
              <a:t>)</a:t>
            </a:r>
          </a:p>
          <a:p>
            <a:pPr lvl="1"/>
            <a:r>
              <a:rPr lang="en-US" sz="2200" dirty="0"/>
              <a:t>+ </a:t>
            </a:r>
            <a:r>
              <a:rPr lang="en-US" sz="2200" dirty="0" err="1"/>
              <a:t>nebojím</a:t>
            </a:r>
            <a:r>
              <a:rPr lang="en-US" sz="2200" dirty="0"/>
              <a:t> se </a:t>
            </a:r>
            <a:r>
              <a:rPr lang="en-US" sz="2200" dirty="0" err="1"/>
              <a:t>otevřít</a:t>
            </a:r>
            <a:r>
              <a:rPr lang="en-US" sz="2200" dirty="0"/>
              <a:t> v </a:t>
            </a:r>
            <a:r>
              <a:rPr lang="en-US" sz="2200" dirty="0" err="1"/>
              <a:t>hloubce</a:t>
            </a:r>
            <a:r>
              <a:rPr lang="en-US" sz="2200" dirty="0"/>
              <a:t> </a:t>
            </a:r>
            <a:r>
              <a:rPr lang="en-US" sz="2200" dirty="0" err="1"/>
              <a:t>druhému</a:t>
            </a:r>
            <a:r>
              <a:rPr lang="en-US" sz="2200" dirty="0"/>
              <a:t> </a:t>
            </a:r>
            <a:r>
              <a:rPr lang="en-US" sz="2200" dirty="0" err="1"/>
              <a:t>člověku</a:t>
            </a:r>
            <a:r>
              <a:rPr lang="en-US" sz="2200" dirty="0"/>
              <a:t> a </a:t>
            </a:r>
            <a:r>
              <a:rPr lang="en-US" sz="2200" dirty="0" err="1"/>
              <a:t>jsem</a:t>
            </a:r>
            <a:r>
              <a:rPr lang="en-US" sz="2200" dirty="0"/>
              <a:t> </a:t>
            </a:r>
            <a:r>
              <a:rPr lang="en-US" sz="2200" dirty="0" err="1"/>
              <a:t>ochoten</a:t>
            </a:r>
            <a:r>
              <a:rPr lang="en-US" sz="2200" dirty="0"/>
              <a:t> </a:t>
            </a:r>
            <a:r>
              <a:rPr lang="en-US" sz="2200" dirty="0" err="1"/>
              <a:t>učinit</a:t>
            </a:r>
            <a:r>
              <a:rPr lang="en-US" sz="2200" dirty="0"/>
              <a:t> se </a:t>
            </a:r>
            <a:r>
              <a:rPr lang="en-US" sz="2200" dirty="0" err="1"/>
              <a:t>zranitelným</a:t>
            </a:r>
            <a:r>
              <a:rPr lang="en-US" sz="2200" dirty="0"/>
              <a:t>, </a:t>
            </a:r>
            <a:r>
              <a:rPr lang="en-US" sz="2200" dirty="0" err="1"/>
              <a:t>příjmám</a:t>
            </a:r>
            <a:r>
              <a:rPr lang="en-US" sz="2200" dirty="0"/>
              <a:t> </a:t>
            </a:r>
            <a:r>
              <a:rPr lang="en-US" sz="2200" dirty="0" err="1"/>
              <a:t>nejistotu</a:t>
            </a:r>
            <a:r>
              <a:rPr lang="en-US" sz="2200" dirty="0"/>
              <a:t> a </a:t>
            </a:r>
            <a:r>
              <a:rPr lang="en-US" sz="2200" dirty="0" err="1"/>
              <a:t>riziko</a:t>
            </a:r>
            <a:r>
              <a:rPr lang="en-US" sz="2200" dirty="0"/>
              <a:t> </a:t>
            </a:r>
            <a:r>
              <a:rPr lang="en-US" sz="2200" dirty="0" err="1"/>
              <a:t>lásky</a:t>
            </a:r>
            <a:r>
              <a:rPr lang="en-US" sz="2200" dirty="0"/>
              <a:t>, </a:t>
            </a:r>
            <a:r>
              <a:rPr lang="en-US" sz="2200" dirty="0" err="1"/>
              <a:t>jsem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vztazích</a:t>
            </a:r>
            <a:r>
              <a:rPr lang="en-US" sz="2200" dirty="0"/>
              <a:t> </a:t>
            </a:r>
            <a:r>
              <a:rPr lang="en-US" sz="2200" dirty="0" err="1"/>
              <a:t>schopen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vyvážené</a:t>
            </a:r>
            <a:r>
              <a:rPr lang="en-US" sz="2200" dirty="0"/>
              <a:t> </a:t>
            </a:r>
            <a:r>
              <a:rPr lang="en-US" sz="2200" dirty="0" err="1"/>
              <a:t>míře</a:t>
            </a:r>
            <a:r>
              <a:rPr lang="en-US" sz="2200" dirty="0"/>
              <a:t> </a:t>
            </a:r>
            <a:r>
              <a:rPr lang="en-US" sz="2200" dirty="0" err="1"/>
              <a:t>dávat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příjmat</a:t>
            </a:r>
            <a:r>
              <a:rPr lang="en-US" sz="2200" dirty="0"/>
              <a:t> (</a:t>
            </a:r>
            <a:r>
              <a:rPr lang="en-US" sz="2200" dirty="0" err="1"/>
              <a:t>podporu</a:t>
            </a:r>
            <a:r>
              <a:rPr lang="en-US" sz="2200" dirty="0"/>
              <a:t>, </a:t>
            </a:r>
            <a:r>
              <a:rPr lang="en-US" sz="2200" dirty="0" err="1"/>
              <a:t>sexualitu</a:t>
            </a:r>
            <a:r>
              <a:rPr lang="en-US" sz="2200" dirty="0"/>
              <a:t>, </a:t>
            </a:r>
            <a:r>
              <a:rPr lang="en-US" sz="2200" dirty="0" err="1"/>
              <a:t>emoce</a:t>
            </a:r>
            <a:r>
              <a:rPr lang="en-US" sz="2200" dirty="0"/>
              <a:t>, </a:t>
            </a:r>
            <a:r>
              <a:rPr lang="en-US" sz="2200" dirty="0" err="1"/>
              <a:t>důvěru</a:t>
            </a:r>
            <a:endParaRPr lang="cs-CZ" sz="2200" dirty="0"/>
          </a:p>
          <a:p>
            <a:pPr lvl="1"/>
            <a:r>
              <a:rPr lang="en-US" sz="2200" dirty="0"/>
              <a:t>– </a:t>
            </a:r>
            <a:r>
              <a:rPr lang="en-US" sz="2200" dirty="0" err="1"/>
              <a:t>vyhýbám</a:t>
            </a:r>
            <a:r>
              <a:rPr lang="en-US" sz="2200" dirty="0"/>
              <a:t> se </a:t>
            </a:r>
            <a:r>
              <a:rPr lang="en-US" sz="2200" dirty="0" err="1"/>
              <a:t>intimním</a:t>
            </a:r>
            <a:r>
              <a:rPr lang="en-US" sz="2200" dirty="0"/>
              <a:t> </a:t>
            </a:r>
            <a:r>
              <a:rPr lang="en-US" sz="2200" dirty="0" err="1"/>
              <a:t>vztahům</a:t>
            </a:r>
            <a:r>
              <a:rPr lang="en-US" sz="2200" dirty="0"/>
              <a:t>, </a:t>
            </a:r>
            <a:r>
              <a:rPr lang="en-US" sz="2200" dirty="0" err="1"/>
              <a:t>uzavírám</a:t>
            </a:r>
            <a:r>
              <a:rPr lang="en-US" sz="2200" dirty="0"/>
              <a:t> se, </a:t>
            </a:r>
            <a:r>
              <a:rPr lang="en-US" sz="2200" dirty="0" err="1"/>
              <a:t>připadám</a:t>
            </a:r>
            <a:r>
              <a:rPr lang="en-US" sz="2200" dirty="0"/>
              <a:t> </a:t>
            </a:r>
            <a:r>
              <a:rPr lang="en-US" sz="2200" dirty="0" err="1"/>
              <a:t>si</a:t>
            </a:r>
            <a:r>
              <a:rPr lang="en-US" sz="2200" dirty="0"/>
              <a:t> </a:t>
            </a:r>
            <a:r>
              <a:rPr lang="en-US" sz="2200" dirty="0" err="1"/>
              <a:t>prázdný</a:t>
            </a:r>
            <a:r>
              <a:rPr lang="en-US" sz="2200" dirty="0"/>
              <a:t> a </a:t>
            </a:r>
            <a:r>
              <a:rPr lang="en-US" sz="2200" dirty="0" err="1"/>
              <a:t>odcizený</a:t>
            </a:r>
            <a:r>
              <a:rPr lang="en-US" sz="2200" dirty="0"/>
              <a:t>, </a:t>
            </a:r>
            <a:r>
              <a:rPr lang="en-US" sz="2200" dirty="0" err="1"/>
              <a:t>jakobych</a:t>
            </a:r>
            <a:r>
              <a:rPr lang="en-US" sz="2200" dirty="0"/>
              <a:t> </a:t>
            </a:r>
            <a:r>
              <a:rPr lang="en-US" sz="2200" dirty="0" err="1"/>
              <a:t>nezapadal</a:t>
            </a:r>
            <a:r>
              <a:rPr lang="en-US" sz="2200" dirty="0"/>
              <a:t> </a:t>
            </a:r>
            <a:r>
              <a:rPr lang="en-US" sz="2200" dirty="0" err="1"/>
              <a:t>mezi</a:t>
            </a:r>
            <a:r>
              <a:rPr lang="en-US" sz="2200" dirty="0"/>
              <a:t> </a:t>
            </a:r>
            <a:r>
              <a:rPr lang="en-US" sz="2200" dirty="0" err="1"/>
              <a:t>ostatní</a:t>
            </a:r>
            <a:r>
              <a:rPr lang="en-US" sz="2200" dirty="0"/>
              <a:t> </a:t>
            </a:r>
            <a:r>
              <a:rPr lang="en-US" sz="2200" dirty="0" err="1"/>
              <a:t>lidi</a:t>
            </a:r>
            <a:r>
              <a:rPr lang="en-US" sz="2200" dirty="0"/>
              <a:t>; </a:t>
            </a:r>
            <a:r>
              <a:rPr lang="en-US" sz="2200" dirty="0" err="1"/>
              <a:t>pokud</a:t>
            </a:r>
            <a:r>
              <a:rPr lang="en-US" sz="2200" dirty="0"/>
              <a:t> </a:t>
            </a:r>
            <a:r>
              <a:rPr lang="en-US" sz="2200" dirty="0" err="1"/>
              <a:t>jsem</a:t>
            </a:r>
            <a:r>
              <a:rPr lang="en-US" sz="2200" dirty="0"/>
              <a:t> s </a:t>
            </a:r>
            <a:r>
              <a:rPr lang="en-US" sz="2200" dirty="0" err="1"/>
              <a:t>někým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vztahu</a:t>
            </a:r>
            <a:r>
              <a:rPr lang="en-US" sz="2200" dirty="0"/>
              <a:t>, </a:t>
            </a:r>
            <a:r>
              <a:rPr lang="en-US" sz="2200" dirty="0" err="1"/>
              <a:t>bedlivě</a:t>
            </a:r>
            <a:r>
              <a:rPr lang="en-US" sz="2200" dirty="0"/>
              <a:t> </a:t>
            </a:r>
            <a:r>
              <a:rPr lang="en-US" sz="2200" dirty="0" err="1"/>
              <a:t>si</a:t>
            </a:r>
            <a:r>
              <a:rPr lang="en-US" sz="2200" dirty="0"/>
              <a:t> </a:t>
            </a:r>
            <a:r>
              <a:rPr lang="en-US" sz="2200" dirty="0" err="1"/>
              <a:t>střežím</a:t>
            </a:r>
            <a:r>
              <a:rPr lang="en-US" sz="2200" dirty="0"/>
              <a:t> </a:t>
            </a:r>
            <a:r>
              <a:rPr lang="en-US" sz="2200" dirty="0" err="1"/>
              <a:t>své</a:t>
            </a:r>
            <a:r>
              <a:rPr lang="en-US" sz="2200" dirty="0"/>
              <a:t> </a:t>
            </a:r>
            <a:r>
              <a:rPr lang="en-US" sz="2200" dirty="0" err="1"/>
              <a:t>hranice</a:t>
            </a:r>
            <a:r>
              <a:rPr lang="en-US" sz="2200" dirty="0"/>
              <a:t> a </a:t>
            </a:r>
            <a:r>
              <a:rPr lang="en-US" sz="2200" dirty="0" err="1"/>
              <a:t>chráním</a:t>
            </a:r>
            <a:r>
              <a:rPr lang="en-US" sz="2200" dirty="0"/>
              <a:t> </a:t>
            </a:r>
            <a:r>
              <a:rPr lang="en-US" sz="2200" dirty="0" err="1"/>
              <a:t>svou</a:t>
            </a:r>
            <a:r>
              <a:rPr lang="en-US" sz="2200" dirty="0"/>
              <a:t> </a:t>
            </a:r>
            <a:r>
              <a:rPr lang="en-US" sz="2200" dirty="0" err="1"/>
              <a:t>intimní</a:t>
            </a:r>
            <a:r>
              <a:rPr lang="en-US" sz="2200" dirty="0"/>
              <a:t> </a:t>
            </a:r>
            <a:r>
              <a:rPr lang="en-US" sz="2200" dirty="0" err="1"/>
              <a:t>zónu</a:t>
            </a:r>
            <a:r>
              <a:rPr lang="en-US" sz="2200" dirty="0"/>
              <a:t>, </a:t>
            </a:r>
            <a:r>
              <a:rPr lang="en-US" sz="2200" dirty="0" err="1"/>
              <a:t>nedůvěřuji</a:t>
            </a:r>
            <a:r>
              <a:rPr lang="en-US" sz="2200" dirty="0"/>
              <a:t> </a:t>
            </a:r>
            <a:r>
              <a:rPr lang="en-US" sz="2200" dirty="0" err="1"/>
              <a:t>lidem</a:t>
            </a:r>
            <a:r>
              <a:rPr lang="en-US" sz="2200" dirty="0"/>
              <a:t>, </a:t>
            </a:r>
            <a:r>
              <a:rPr lang="en-US" sz="2200" dirty="0" err="1"/>
              <a:t>své</a:t>
            </a:r>
            <a:r>
              <a:rPr lang="en-US" sz="2200" dirty="0"/>
              <a:t> </a:t>
            </a:r>
            <a:r>
              <a:rPr lang="en-US" sz="2200" dirty="0" err="1"/>
              <a:t>emoce</a:t>
            </a:r>
            <a:r>
              <a:rPr lang="en-US" sz="2200" dirty="0"/>
              <a:t> </a:t>
            </a:r>
            <a:r>
              <a:rPr lang="en-US" sz="2200" dirty="0" err="1"/>
              <a:t>si</a:t>
            </a:r>
            <a:r>
              <a:rPr lang="en-US" sz="2200" dirty="0"/>
              <a:t> </a:t>
            </a:r>
            <a:r>
              <a:rPr lang="en-US" sz="2200" dirty="0" err="1"/>
              <a:t>raději</a:t>
            </a:r>
            <a:r>
              <a:rPr lang="en-US" sz="2200" dirty="0"/>
              <a:t> </a:t>
            </a:r>
            <a:r>
              <a:rPr lang="en-US" sz="2200" dirty="0" err="1"/>
              <a:t>nechávám</a:t>
            </a:r>
            <a:r>
              <a:rPr lang="en-US" sz="2200" dirty="0"/>
              <a:t> pro </a:t>
            </a:r>
            <a:r>
              <a:rPr lang="en-US" sz="2200" dirty="0" err="1"/>
              <a:t>sebe</a:t>
            </a:r>
            <a:r>
              <a:rPr lang="en-US" sz="2200" dirty="0"/>
              <a:t>, </a:t>
            </a:r>
            <a:r>
              <a:rPr lang="en-US" sz="2200" dirty="0" err="1"/>
              <a:t>neumím</a:t>
            </a:r>
            <a:r>
              <a:rPr lang="en-US" sz="2200" dirty="0"/>
              <a:t> se </a:t>
            </a:r>
            <a:r>
              <a:rPr lang="en-US" sz="2200" dirty="0" err="1"/>
              <a:t>sladit</a:t>
            </a:r>
            <a:r>
              <a:rPr lang="en-US" sz="2200" dirty="0"/>
              <a:t> s </a:t>
            </a:r>
            <a:r>
              <a:rPr lang="en-US" sz="2200" dirty="0" err="1"/>
              <a:t>životním</a:t>
            </a:r>
            <a:r>
              <a:rPr lang="en-US" sz="2200" dirty="0"/>
              <a:t> </a:t>
            </a:r>
            <a:r>
              <a:rPr lang="en-US" sz="2200" dirty="0" err="1"/>
              <a:t>rytmem</a:t>
            </a:r>
            <a:r>
              <a:rPr lang="en-US" sz="2200" dirty="0"/>
              <a:t> </a:t>
            </a:r>
            <a:r>
              <a:rPr lang="en-US" sz="2200" dirty="0" err="1"/>
              <a:t>partnera</a:t>
            </a: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004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A33558-B22D-605E-C8DB-CF3A66A4F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4589"/>
            <a:ext cx="10753200" cy="6416843"/>
          </a:xfrm>
        </p:spPr>
        <p:txBody>
          <a:bodyPr/>
          <a:lstStyle/>
          <a:p>
            <a:r>
              <a:rPr lang="en-US" sz="2400" b="1" dirty="0" err="1"/>
              <a:t>Generativita</a:t>
            </a:r>
            <a:r>
              <a:rPr lang="en-US" sz="2400" b="1" dirty="0"/>
              <a:t> x </a:t>
            </a:r>
            <a:r>
              <a:rPr lang="en-US" sz="2400" b="1" dirty="0" err="1"/>
              <a:t>Stagnace</a:t>
            </a:r>
            <a:r>
              <a:rPr lang="cs-CZ" sz="2400" b="1" dirty="0"/>
              <a:t> (</a:t>
            </a:r>
            <a:r>
              <a:rPr lang="cs-CZ" sz="2400" b="1" i="1" dirty="0"/>
              <a:t>péče</a:t>
            </a:r>
            <a:r>
              <a:rPr lang="cs-CZ" sz="2400" b="1" dirty="0"/>
              <a:t>)</a:t>
            </a:r>
          </a:p>
          <a:p>
            <a:pPr lvl="1"/>
            <a:r>
              <a:rPr lang="en-US" sz="2400" dirty="0"/>
              <a:t>+ v </a:t>
            </a:r>
            <a:r>
              <a:rPr lang="en-US" sz="2400" dirty="0" err="1"/>
              <a:t>životě</a:t>
            </a:r>
            <a:r>
              <a:rPr lang="en-US" sz="2400" dirty="0"/>
              <a:t> je </a:t>
            </a:r>
            <a:r>
              <a:rPr lang="en-US" sz="2400" dirty="0" err="1"/>
              <a:t>něco</a:t>
            </a:r>
            <a:r>
              <a:rPr lang="en-US" sz="2400" dirty="0"/>
              <a:t> </a:t>
            </a:r>
            <a:r>
              <a:rPr lang="en-US" sz="2400" dirty="0" err="1"/>
              <a:t>mimo</a:t>
            </a:r>
            <a:r>
              <a:rPr lang="en-US" sz="2400" dirty="0"/>
              <a:t> </a:t>
            </a:r>
            <a:r>
              <a:rPr lang="en-US" sz="2400" dirty="0" err="1"/>
              <a:t>mě</a:t>
            </a:r>
            <a:r>
              <a:rPr lang="en-US" sz="2400" dirty="0"/>
              <a:t>, o co </a:t>
            </a:r>
            <a:r>
              <a:rPr lang="en-US" sz="2400" dirty="0" err="1"/>
              <a:t>pečuji</a:t>
            </a:r>
            <a:r>
              <a:rPr lang="en-US" sz="2400" dirty="0"/>
              <a:t> a k </a:t>
            </a:r>
            <a:r>
              <a:rPr lang="en-US" sz="2400" dirty="0" err="1"/>
              <a:t>čemu</a:t>
            </a:r>
            <a:r>
              <a:rPr lang="en-US" sz="2400" dirty="0"/>
              <a:t> </a:t>
            </a:r>
            <a:r>
              <a:rPr lang="en-US" sz="2400" dirty="0" err="1"/>
              <a:t>chovám</a:t>
            </a:r>
            <a:r>
              <a:rPr lang="en-US" sz="2400" dirty="0"/>
              <a:t> </a:t>
            </a:r>
            <a:r>
              <a:rPr lang="en-US" sz="2400" dirty="0" err="1"/>
              <a:t>bezpodmínečnou</a:t>
            </a:r>
            <a:r>
              <a:rPr lang="en-US" sz="2400" dirty="0"/>
              <a:t> </a:t>
            </a:r>
            <a:r>
              <a:rPr lang="en-US" sz="2400" dirty="0" err="1"/>
              <a:t>lásku</a:t>
            </a:r>
            <a:r>
              <a:rPr lang="en-US" sz="2400" dirty="0"/>
              <a:t>, </a:t>
            </a:r>
            <a:r>
              <a:rPr lang="en-US" sz="2400" dirty="0" err="1"/>
              <a:t>jsem</a:t>
            </a:r>
            <a:r>
              <a:rPr lang="en-US" sz="2400" dirty="0"/>
              <a:t> </a:t>
            </a:r>
            <a:r>
              <a:rPr lang="en-US" sz="2400" dirty="0" err="1"/>
              <a:t>schopen</a:t>
            </a:r>
            <a:r>
              <a:rPr lang="en-US" sz="2400" dirty="0"/>
              <a:t> </a:t>
            </a:r>
            <a:r>
              <a:rPr lang="en-US" sz="2400" dirty="0" err="1"/>
              <a:t>jednat</a:t>
            </a:r>
            <a:r>
              <a:rPr lang="en-US" sz="2400" dirty="0"/>
              <a:t> </a:t>
            </a:r>
            <a:r>
              <a:rPr lang="en-US" sz="2400" dirty="0" err="1"/>
              <a:t>altruisticky</a:t>
            </a:r>
            <a:r>
              <a:rPr lang="en-US" sz="2400" dirty="0"/>
              <a:t> a </a:t>
            </a:r>
            <a:r>
              <a:rPr lang="en-US" sz="2400" dirty="0" err="1"/>
              <a:t>cítím</a:t>
            </a:r>
            <a:r>
              <a:rPr lang="en-US" sz="2400" dirty="0"/>
              <a:t> se </a:t>
            </a:r>
            <a:r>
              <a:rPr lang="en-US" sz="2400" dirty="0" err="1"/>
              <a:t>tak</a:t>
            </a:r>
            <a:r>
              <a:rPr lang="en-US" sz="2400" dirty="0"/>
              <a:t> </a:t>
            </a:r>
            <a:r>
              <a:rPr lang="en-US" sz="2400" dirty="0" err="1"/>
              <a:t>naplněn</a:t>
            </a:r>
            <a:r>
              <a:rPr lang="en-US" sz="2400" dirty="0"/>
              <a:t> </a:t>
            </a:r>
            <a:r>
              <a:rPr lang="en-US" sz="2400" dirty="0" err="1"/>
              <a:t>něčím</a:t>
            </a:r>
            <a:r>
              <a:rPr lang="en-US" sz="2400" dirty="0"/>
              <a:t>, co </a:t>
            </a:r>
            <a:r>
              <a:rPr lang="en-US" sz="2400" dirty="0" err="1"/>
              <a:t>mě</a:t>
            </a:r>
            <a:r>
              <a:rPr lang="en-US" sz="2400" dirty="0"/>
              <a:t> </a:t>
            </a:r>
            <a:r>
              <a:rPr lang="en-US" sz="2400" dirty="0" err="1"/>
              <a:t>přesahuje</a:t>
            </a:r>
            <a:r>
              <a:rPr lang="en-US" sz="2400" dirty="0"/>
              <a:t>; </a:t>
            </a:r>
            <a:r>
              <a:rPr lang="en-US" sz="2400" dirty="0" err="1"/>
              <a:t>žiji</a:t>
            </a:r>
            <a:r>
              <a:rPr lang="en-US" sz="2400" dirty="0"/>
              <a:t> </a:t>
            </a:r>
            <a:r>
              <a:rPr lang="en-US" sz="2400" dirty="0" err="1"/>
              <a:t>tvůrčí</a:t>
            </a:r>
            <a:r>
              <a:rPr lang="en-US" sz="2400" dirty="0"/>
              <a:t>, </a:t>
            </a:r>
            <a:r>
              <a:rPr lang="en-US" sz="2400" dirty="0" err="1"/>
              <a:t>produktivní</a:t>
            </a:r>
            <a:r>
              <a:rPr lang="en-US" sz="2400" dirty="0"/>
              <a:t> </a:t>
            </a:r>
            <a:r>
              <a:rPr lang="en-US" sz="2400" dirty="0" err="1"/>
              <a:t>život</a:t>
            </a:r>
            <a:r>
              <a:rPr lang="en-US" sz="2400" dirty="0"/>
              <a:t> a </a:t>
            </a:r>
            <a:r>
              <a:rPr lang="en-US" sz="2400" dirty="0" err="1"/>
              <a:t>tím</a:t>
            </a:r>
            <a:r>
              <a:rPr lang="en-US" sz="2400" dirty="0"/>
              <a:t> </a:t>
            </a:r>
            <a:r>
              <a:rPr lang="en-US" sz="2400" dirty="0" err="1"/>
              <a:t>překračuji</a:t>
            </a:r>
            <a:r>
              <a:rPr lang="en-US" sz="2400" dirty="0"/>
              <a:t> </a:t>
            </a:r>
            <a:r>
              <a:rPr lang="en-US" sz="2400" dirty="0" err="1"/>
              <a:t>sebe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endParaRPr lang="cs-CZ" sz="2400" dirty="0"/>
          </a:p>
          <a:p>
            <a:pPr lvl="1"/>
            <a:r>
              <a:rPr lang="en-US" sz="2400" dirty="0"/>
              <a:t>– </a:t>
            </a:r>
            <a:r>
              <a:rPr lang="en-US" sz="2400" dirty="0" err="1"/>
              <a:t>jsem</a:t>
            </a:r>
            <a:r>
              <a:rPr lang="en-US" sz="2400" dirty="0"/>
              <a:t> </a:t>
            </a:r>
            <a:r>
              <a:rPr lang="en-US" sz="2400" dirty="0" err="1"/>
              <a:t>příliš</a:t>
            </a:r>
            <a:r>
              <a:rPr lang="en-US" sz="2400" dirty="0"/>
              <a:t> </a:t>
            </a:r>
            <a:r>
              <a:rPr lang="en-US" sz="2400" dirty="0" err="1"/>
              <a:t>zaujat</a:t>
            </a:r>
            <a:r>
              <a:rPr lang="en-US" sz="2400" dirty="0"/>
              <a:t> </a:t>
            </a:r>
            <a:r>
              <a:rPr lang="en-US" sz="2400" dirty="0" err="1"/>
              <a:t>sám</a:t>
            </a:r>
            <a:r>
              <a:rPr lang="en-US" sz="2400" dirty="0"/>
              <a:t> </a:t>
            </a:r>
            <a:r>
              <a:rPr lang="en-US" sz="2400" dirty="0" err="1"/>
              <a:t>sebou</a:t>
            </a:r>
            <a:r>
              <a:rPr lang="en-US" sz="2400" dirty="0"/>
              <a:t>, </a:t>
            </a:r>
            <a:r>
              <a:rPr lang="en-US" sz="2400" dirty="0" err="1"/>
              <a:t>jsem</a:t>
            </a:r>
            <a:r>
              <a:rPr lang="en-US" sz="2400" dirty="0"/>
              <a:t> </a:t>
            </a:r>
            <a:r>
              <a:rPr lang="en-US" sz="2400" dirty="0" err="1"/>
              <a:t>uzavřen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svém</a:t>
            </a:r>
            <a:r>
              <a:rPr lang="en-US" sz="2400" dirty="0"/>
              <a:t> </a:t>
            </a:r>
            <a:r>
              <a:rPr lang="en-US" sz="2400" dirty="0" err="1"/>
              <a:t>sobectví</a:t>
            </a:r>
            <a:r>
              <a:rPr lang="en-US" sz="2400" dirty="0"/>
              <a:t>, </a:t>
            </a:r>
            <a:r>
              <a:rPr lang="en-US" sz="2400" dirty="0" err="1"/>
              <a:t>nepřejícnosti</a:t>
            </a:r>
            <a:r>
              <a:rPr lang="en-US" sz="2400" dirty="0"/>
              <a:t>, </a:t>
            </a:r>
            <a:r>
              <a:rPr lang="en-US" sz="2400" dirty="0" err="1"/>
              <a:t>závisti</a:t>
            </a:r>
            <a:r>
              <a:rPr lang="en-US" sz="2400" dirty="0"/>
              <a:t>; </a:t>
            </a:r>
            <a:r>
              <a:rPr lang="en-US" sz="2400" dirty="0" err="1"/>
              <a:t>druzí</a:t>
            </a:r>
            <a:r>
              <a:rPr lang="en-US" sz="2400" dirty="0"/>
              <a:t> </a:t>
            </a:r>
            <a:r>
              <a:rPr lang="en-US" sz="2400" dirty="0" err="1"/>
              <a:t>lidé</a:t>
            </a:r>
            <a:r>
              <a:rPr lang="en-US" sz="2400" dirty="0"/>
              <a:t>, </a:t>
            </a:r>
            <a:r>
              <a:rPr lang="en-US" sz="2400" dirty="0" err="1"/>
              <a:t>kromě</a:t>
            </a:r>
            <a:r>
              <a:rPr lang="en-US" sz="2400" dirty="0"/>
              <a:t> </a:t>
            </a:r>
            <a:r>
              <a:rPr lang="en-US" sz="2400" dirty="0" err="1"/>
              <a:t>mých</a:t>
            </a:r>
            <a:r>
              <a:rPr lang="en-US" sz="2400" dirty="0"/>
              <a:t> </a:t>
            </a:r>
            <a:r>
              <a:rPr lang="en-US" sz="2400" dirty="0" err="1"/>
              <a:t>vrstevníků</a:t>
            </a:r>
            <a:r>
              <a:rPr lang="en-US" sz="2400" dirty="0"/>
              <a:t>, </a:t>
            </a:r>
            <a:r>
              <a:rPr lang="en-US" sz="2400" dirty="0" err="1"/>
              <a:t>mě</a:t>
            </a:r>
            <a:r>
              <a:rPr lang="en-US" sz="2400" dirty="0"/>
              <a:t> </a:t>
            </a:r>
            <a:r>
              <a:rPr lang="en-US" sz="2400" dirty="0" err="1"/>
              <a:t>příliš</a:t>
            </a:r>
            <a:r>
              <a:rPr lang="en-US" sz="2400" dirty="0"/>
              <a:t> </a:t>
            </a:r>
            <a:r>
              <a:rPr lang="en-US" sz="2400" dirty="0" err="1"/>
              <a:t>nezajímají</a:t>
            </a:r>
            <a:r>
              <a:rPr lang="en-US" sz="2400" dirty="0"/>
              <a:t>, </a:t>
            </a:r>
            <a:r>
              <a:rPr lang="en-US" sz="2400" dirty="0" err="1"/>
              <a:t>nepřemýšlím</a:t>
            </a:r>
            <a:r>
              <a:rPr lang="en-US" sz="2400" dirty="0"/>
              <a:t> o tom, co </a:t>
            </a:r>
            <a:r>
              <a:rPr lang="en-US" sz="2400" dirty="0" err="1"/>
              <a:t>tu</a:t>
            </a:r>
            <a:r>
              <a:rPr lang="en-US" sz="2400" dirty="0"/>
              <a:t> po </a:t>
            </a:r>
            <a:r>
              <a:rPr lang="en-US" sz="2400" dirty="0" err="1"/>
              <a:t>mě</a:t>
            </a:r>
            <a:r>
              <a:rPr lang="en-US" sz="2400" dirty="0"/>
              <a:t> </a:t>
            </a:r>
            <a:r>
              <a:rPr lang="en-US" sz="2400" dirty="0" err="1"/>
              <a:t>zůstane</a:t>
            </a:r>
            <a:r>
              <a:rPr lang="en-US" sz="2400" dirty="0"/>
              <a:t>, </a:t>
            </a:r>
            <a:r>
              <a:rPr lang="en-US" sz="2400" dirty="0" err="1"/>
              <a:t>mám</a:t>
            </a:r>
            <a:r>
              <a:rPr lang="en-US" sz="2400" dirty="0"/>
              <a:t> </a:t>
            </a:r>
            <a:r>
              <a:rPr lang="en-US" sz="2400" dirty="0" err="1"/>
              <a:t>pocit</a:t>
            </a:r>
            <a:r>
              <a:rPr lang="en-US" sz="2400" dirty="0"/>
              <a:t> </a:t>
            </a:r>
            <a:r>
              <a:rPr lang="en-US" sz="2400" dirty="0" err="1"/>
              <a:t>stagnace</a:t>
            </a:r>
            <a:r>
              <a:rPr lang="en-US" sz="2400" dirty="0"/>
              <a:t> a </a:t>
            </a:r>
            <a:r>
              <a:rPr lang="en-US" sz="2400" dirty="0" err="1"/>
              <a:t>pohlcení</a:t>
            </a:r>
            <a:r>
              <a:rPr lang="en-US" sz="2400" dirty="0"/>
              <a:t> </a:t>
            </a:r>
            <a:r>
              <a:rPr lang="en-US" sz="2400" dirty="0" err="1"/>
              <a:t>sebou</a:t>
            </a:r>
            <a:r>
              <a:rPr lang="en-US" sz="2400" dirty="0"/>
              <a:t> </a:t>
            </a:r>
            <a:r>
              <a:rPr lang="en-US" sz="2400" dirty="0" err="1"/>
              <a:t>samým</a:t>
            </a:r>
            <a:r>
              <a:rPr lang="en-US" sz="2400" dirty="0"/>
              <a:t> – </a:t>
            </a:r>
            <a:r>
              <a:rPr lang="en-US" sz="2400" dirty="0" err="1"/>
              <a:t>jsem</a:t>
            </a:r>
            <a:r>
              <a:rPr lang="en-US" sz="2400" dirty="0"/>
              <a:t> </a:t>
            </a:r>
            <a:r>
              <a:rPr lang="en-US" sz="2400" dirty="0" err="1"/>
              <a:t>uzavřený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své</a:t>
            </a:r>
            <a:r>
              <a:rPr lang="en-US" sz="2400" dirty="0"/>
              <a:t> </a:t>
            </a:r>
            <a:r>
              <a:rPr lang="en-US" sz="2400" dirty="0" err="1"/>
              <a:t>bublině</a:t>
            </a:r>
            <a:endParaRPr lang="cs-CZ" sz="2400" dirty="0"/>
          </a:p>
          <a:p>
            <a:r>
              <a:rPr lang="en-US" sz="2400" b="1" dirty="0" err="1"/>
              <a:t>Integrita</a:t>
            </a:r>
            <a:r>
              <a:rPr lang="en-US" sz="2400" b="1" dirty="0"/>
              <a:t> x </a:t>
            </a:r>
            <a:r>
              <a:rPr lang="en-US" sz="2400" b="1" dirty="0" err="1"/>
              <a:t>Zoufalství</a:t>
            </a:r>
            <a:r>
              <a:rPr lang="cs-CZ" sz="2400" b="1" dirty="0"/>
              <a:t> (</a:t>
            </a:r>
            <a:r>
              <a:rPr lang="cs-CZ" sz="2400" b="1" i="1" dirty="0"/>
              <a:t>moudrost</a:t>
            </a:r>
            <a:r>
              <a:rPr lang="cs-CZ" sz="2400" b="1" dirty="0"/>
              <a:t>)</a:t>
            </a:r>
          </a:p>
          <a:p>
            <a:pPr lvl="1"/>
            <a:r>
              <a:rPr lang="en-US" sz="2400" dirty="0"/>
              <a:t>+ </a:t>
            </a:r>
            <a:r>
              <a:rPr lang="en-US" sz="2400" dirty="0" err="1"/>
              <a:t>jsem</a:t>
            </a:r>
            <a:r>
              <a:rPr lang="en-US" sz="2400" dirty="0"/>
              <a:t> </a:t>
            </a:r>
            <a:r>
              <a:rPr lang="en-US" sz="2400" dirty="0" err="1"/>
              <a:t>naplněn</a:t>
            </a:r>
            <a:r>
              <a:rPr lang="en-US" sz="2400" dirty="0"/>
              <a:t>, </a:t>
            </a:r>
            <a:r>
              <a:rPr lang="en-US" sz="2400" dirty="0" err="1"/>
              <a:t>protože</a:t>
            </a:r>
            <a:r>
              <a:rPr lang="en-US" sz="2400" dirty="0"/>
              <a:t> </a:t>
            </a:r>
            <a:r>
              <a:rPr lang="en-US" sz="2400" dirty="0" err="1"/>
              <a:t>jsem</a:t>
            </a:r>
            <a:r>
              <a:rPr lang="en-US" sz="2400" dirty="0"/>
              <a:t> </a:t>
            </a:r>
            <a:r>
              <a:rPr lang="en-US" sz="2400" dirty="0" err="1"/>
              <a:t>již</a:t>
            </a:r>
            <a:r>
              <a:rPr lang="en-US" sz="2400" dirty="0"/>
              <a:t> </a:t>
            </a:r>
            <a:r>
              <a:rPr lang="en-US" sz="2400" dirty="0" err="1"/>
              <a:t>mnohým</a:t>
            </a:r>
            <a:r>
              <a:rPr lang="en-US" sz="2400" dirty="0"/>
              <a:t> </a:t>
            </a:r>
            <a:r>
              <a:rPr lang="en-US" sz="2400" dirty="0" err="1"/>
              <a:t>byl</a:t>
            </a:r>
            <a:r>
              <a:rPr lang="en-US" sz="2400" dirty="0"/>
              <a:t>; </a:t>
            </a:r>
            <a:r>
              <a:rPr lang="en-US" sz="2400" dirty="0" err="1"/>
              <a:t>snesu</a:t>
            </a:r>
            <a:r>
              <a:rPr lang="en-US" sz="2400" dirty="0"/>
              <a:t> </a:t>
            </a:r>
            <a:r>
              <a:rPr lang="en-US" sz="2400" dirty="0" err="1"/>
              <a:t>pohled</a:t>
            </a:r>
            <a:r>
              <a:rPr lang="en-US" sz="2400" dirty="0"/>
              <a:t> do </a:t>
            </a:r>
            <a:r>
              <a:rPr lang="en-US" sz="2400" dirty="0" err="1"/>
              <a:t>prázdna</a:t>
            </a:r>
            <a:r>
              <a:rPr lang="en-US" sz="2400" dirty="0"/>
              <a:t> ne-</a:t>
            </a:r>
            <a:r>
              <a:rPr lang="en-US" sz="2400" dirty="0" err="1"/>
              <a:t>bytí</a:t>
            </a:r>
            <a:r>
              <a:rPr lang="en-US" sz="2400" dirty="0"/>
              <a:t>; </a:t>
            </a:r>
            <a:r>
              <a:rPr lang="en-US" sz="2400" dirty="0" err="1"/>
              <a:t>ničeho</a:t>
            </a:r>
            <a:r>
              <a:rPr lang="en-US" sz="2400" dirty="0"/>
              <a:t> </a:t>
            </a:r>
            <a:r>
              <a:rPr lang="en-US" sz="2400" dirty="0" err="1"/>
              <a:t>nelituji</a:t>
            </a:r>
            <a:r>
              <a:rPr lang="en-US" sz="2400" dirty="0"/>
              <a:t>, </a:t>
            </a:r>
            <a:r>
              <a:rPr lang="en-US" sz="2400" dirty="0" err="1"/>
              <a:t>přijímám</a:t>
            </a:r>
            <a:r>
              <a:rPr lang="en-US" sz="2400" dirty="0"/>
              <a:t> </a:t>
            </a:r>
            <a:r>
              <a:rPr lang="en-US" sz="2400" dirty="0" err="1"/>
              <a:t>život</a:t>
            </a:r>
            <a:r>
              <a:rPr lang="en-US" sz="2400" dirty="0"/>
              <a:t>, </a:t>
            </a:r>
            <a:r>
              <a:rPr lang="en-US" sz="2400" dirty="0" err="1"/>
              <a:t>jaký</a:t>
            </a:r>
            <a:r>
              <a:rPr lang="en-US" sz="2400" dirty="0"/>
              <a:t> je a </a:t>
            </a:r>
            <a:r>
              <a:rPr lang="en-US" sz="2400" dirty="0" err="1"/>
              <a:t>byl</a:t>
            </a:r>
            <a:r>
              <a:rPr lang="en-US" sz="2400" dirty="0"/>
              <a:t>; </a:t>
            </a:r>
            <a:r>
              <a:rPr lang="en-US" sz="2400" dirty="0" err="1"/>
              <a:t>přijímám</a:t>
            </a:r>
            <a:r>
              <a:rPr lang="en-US" sz="2400" dirty="0"/>
              <a:t> </a:t>
            </a:r>
            <a:r>
              <a:rPr lang="en-US" sz="2400" dirty="0" err="1"/>
              <a:t>konečnost</a:t>
            </a:r>
            <a:r>
              <a:rPr lang="en-US" sz="2400" dirty="0"/>
              <a:t> </a:t>
            </a:r>
            <a:r>
              <a:rPr lang="en-US" sz="2400" dirty="0" err="1"/>
              <a:t>života</a:t>
            </a:r>
            <a:r>
              <a:rPr lang="en-US" sz="2400" dirty="0"/>
              <a:t>, </a:t>
            </a:r>
            <a:r>
              <a:rPr lang="en-US" sz="2400" dirty="0" err="1"/>
              <a:t>jsem</a:t>
            </a:r>
            <a:r>
              <a:rPr lang="en-US" sz="2400" dirty="0"/>
              <a:t> </a:t>
            </a:r>
            <a:r>
              <a:rPr lang="en-US" sz="2400" dirty="0" err="1"/>
              <a:t>spokojen</a:t>
            </a:r>
            <a:r>
              <a:rPr lang="en-US" sz="2400" dirty="0"/>
              <a:t> se </a:t>
            </a:r>
            <a:r>
              <a:rPr lang="en-US" sz="2400" dirty="0" err="1"/>
              <a:t>svou</a:t>
            </a:r>
            <a:r>
              <a:rPr lang="en-US" sz="2400" dirty="0"/>
              <a:t> </a:t>
            </a:r>
            <a:r>
              <a:rPr lang="en-US" sz="2400" dirty="0" err="1"/>
              <a:t>dosavadní</a:t>
            </a:r>
            <a:r>
              <a:rPr lang="en-US" sz="2400" dirty="0"/>
              <a:t> </a:t>
            </a:r>
            <a:r>
              <a:rPr lang="en-US" sz="2400" dirty="0" err="1"/>
              <a:t>snahou</a:t>
            </a:r>
            <a:r>
              <a:rPr lang="en-US" sz="2400" dirty="0"/>
              <a:t> a </a:t>
            </a:r>
            <a:r>
              <a:rPr lang="en-US" sz="2400" dirty="0" err="1"/>
              <a:t>výsledky</a:t>
            </a:r>
            <a:endParaRPr lang="cs-CZ" sz="2400" dirty="0"/>
          </a:p>
          <a:p>
            <a:pPr lvl="1"/>
            <a:r>
              <a:rPr lang="en-US" sz="2400" dirty="0"/>
              <a:t>– </a:t>
            </a:r>
            <a:r>
              <a:rPr lang="en-US" sz="2400" dirty="0" err="1"/>
              <a:t>mám</a:t>
            </a:r>
            <a:r>
              <a:rPr lang="en-US" sz="2400" dirty="0"/>
              <a:t> </a:t>
            </a:r>
            <a:r>
              <a:rPr lang="en-US" sz="2400" dirty="0" err="1"/>
              <a:t>pocit</a:t>
            </a:r>
            <a:r>
              <a:rPr lang="en-US" sz="2400" dirty="0"/>
              <a:t> </a:t>
            </a:r>
            <a:r>
              <a:rPr lang="en-US" sz="2400" dirty="0" err="1"/>
              <a:t>promarněných</a:t>
            </a:r>
            <a:r>
              <a:rPr lang="en-US" sz="2400" dirty="0"/>
              <a:t> </a:t>
            </a:r>
            <a:r>
              <a:rPr lang="en-US" sz="2400" dirty="0" err="1"/>
              <a:t>příležitostí</a:t>
            </a:r>
            <a:r>
              <a:rPr lang="en-US" sz="2400" dirty="0"/>
              <a:t>, </a:t>
            </a:r>
            <a:r>
              <a:rPr lang="en-US" sz="2400" dirty="0" err="1"/>
              <a:t>trpím</a:t>
            </a:r>
            <a:r>
              <a:rPr lang="en-US" sz="2400" dirty="0"/>
              <a:t> </a:t>
            </a:r>
            <a:r>
              <a:rPr lang="en-US" sz="2400" dirty="0" err="1"/>
              <a:t>lítostí</a:t>
            </a:r>
            <a:r>
              <a:rPr lang="en-US" sz="2400" dirty="0"/>
              <a:t>, </a:t>
            </a:r>
            <a:r>
              <a:rPr lang="en-US" sz="2400" dirty="0" err="1"/>
              <a:t>snahou</a:t>
            </a:r>
            <a:r>
              <a:rPr lang="en-US" sz="2400" dirty="0"/>
              <a:t> </a:t>
            </a:r>
            <a:r>
              <a:rPr lang="en-US" sz="2400" dirty="0" err="1"/>
              <a:t>vrátit</a:t>
            </a:r>
            <a:r>
              <a:rPr lang="en-US" sz="2400" dirty="0"/>
              <a:t> </a:t>
            </a:r>
            <a:r>
              <a:rPr lang="en-US" sz="2400" dirty="0" err="1"/>
              <a:t>čas</a:t>
            </a:r>
            <a:r>
              <a:rPr lang="en-US" sz="2400" dirty="0"/>
              <a:t> </a:t>
            </a:r>
            <a:r>
              <a:rPr lang="en-US" sz="2400" dirty="0" err="1"/>
              <a:t>zpět</a:t>
            </a:r>
            <a:r>
              <a:rPr lang="en-US" sz="2400" dirty="0"/>
              <a:t> a </a:t>
            </a:r>
            <a:r>
              <a:rPr lang="en-US" sz="2400" dirty="0" err="1"/>
              <a:t>dostat</a:t>
            </a:r>
            <a:r>
              <a:rPr lang="en-US" sz="2400" dirty="0"/>
              <a:t> </a:t>
            </a:r>
            <a:r>
              <a:rPr lang="en-US" sz="2400" dirty="0" err="1"/>
              <a:t>ještě</a:t>
            </a:r>
            <a:r>
              <a:rPr lang="en-US" sz="2400" dirty="0"/>
              <a:t> </a:t>
            </a:r>
            <a:r>
              <a:rPr lang="en-US" sz="2400" dirty="0" err="1"/>
              <a:t>jednu</a:t>
            </a:r>
            <a:r>
              <a:rPr lang="en-US" sz="2400" dirty="0"/>
              <a:t> </a:t>
            </a:r>
            <a:r>
              <a:rPr lang="en-US" sz="2400" dirty="0" err="1"/>
              <a:t>šanci</a:t>
            </a:r>
            <a:r>
              <a:rPr lang="en-US" sz="2400" dirty="0"/>
              <a:t>, </a:t>
            </a:r>
            <a:r>
              <a:rPr lang="en-US" sz="2400" dirty="0" err="1"/>
              <a:t>cítím</a:t>
            </a:r>
            <a:r>
              <a:rPr lang="en-US" sz="2400" dirty="0"/>
              <a:t> </a:t>
            </a:r>
            <a:r>
              <a:rPr lang="en-US" sz="2400" dirty="0" err="1"/>
              <a:t>zoufalství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2949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DCC04-1E9F-77FF-0D00-FC13BA76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na 3. seminář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CBC524-633B-495B-DD31-B64F0C88E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Identifikujte ve vlastním eseji témata potřeb a </a:t>
            </a:r>
            <a:r>
              <a:rPr lang="cs-CZ" dirty="0" err="1"/>
              <a:t>Eriksonovských</a:t>
            </a:r>
            <a:r>
              <a:rPr lang="cs-CZ" dirty="0"/>
              <a:t> vývojových úkolů a konfliktů</a:t>
            </a:r>
          </a:p>
          <a:p>
            <a:r>
              <a:rPr lang="cs-CZ" dirty="0"/>
              <a:t>(text v interaktivní osnově: </a:t>
            </a:r>
            <a:r>
              <a:rPr lang="cs-CZ" dirty="0" err="1"/>
              <a:t>Thorová</a:t>
            </a:r>
            <a:r>
              <a:rPr lang="cs-CZ" dirty="0"/>
              <a:t> </a:t>
            </a:r>
            <a:r>
              <a:rPr lang="cs-CZ" dirty="0" err="1"/>
              <a:t>Erikson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16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64DB4D-379E-B09A-CE3E-D2DF68D5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Diskuze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8FB8095-D88F-0B65-ED81-76230E9A5B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489604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217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34175-CEEE-D938-3B28-206BAED2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 err="1"/>
              <a:t>Pesso-Boyden</a:t>
            </a:r>
            <a:endParaRPr lang="cs-CZ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EF291F-53C2-5181-731A-9EDBB066C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Zástupný symbol obrázku 5" descr="Osoba v tmavé fázi">
            <a:extLst>
              <a:ext uri="{FF2B5EF4-FFF2-40B4-BE49-F238E27FC236}">
                <a16:creationId xmlns:a16="http://schemas.microsoft.com/office/drawing/2014/main" id="{5772E089-9935-FA31-8A76-73E6F9F241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r="17212" b="-1"/>
          <a:stretch/>
        </p:blipFill>
        <p:spPr>
          <a:xfrm>
            <a:off x="6096000" y="10"/>
            <a:ext cx="6096000" cy="6857989"/>
          </a:xfrm>
          <a:noFill/>
        </p:spPr>
      </p:pic>
    </p:spTree>
    <p:extLst>
      <p:ext uri="{BB962C8B-B14F-4D97-AF65-F5344CB8AC3E}">
        <p14:creationId xmlns:p14="http://schemas.microsoft.com/office/powerpoint/2010/main" val="871082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F72C64-44CA-EE16-8973-54EF2BD1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 základních potřeb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992B92-5736-153E-AC3E-4F8259690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Potřeby</a:t>
            </a:r>
          </a:p>
          <a:p>
            <a:pPr lvl="1"/>
            <a:r>
              <a:rPr lang="cs-CZ" sz="2200" dirty="0"/>
              <a:t>Místo: můj prostor, moje tělo, moje já, fyzický prostor</a:t>
            </a:r>
          </a:p>
          <a:p>
            <a:pPr lvl="1"/>
            <a:r>
              <a:rPr lang="cs-CZ" sz="2200" dirty="0"/>
              <a:t>Sycení: co mě naplňuje, fyziologicky i emocionálně</a:t>
            </a:r>
          </a:p>
          <a:p>
            <a:pPr lvl="1"/>
            <a:r>
              <a:rPr lang="cs-CZ" sz="2200" dirty="0"/>
              <a:t>Podpora: pevná půda pod nohama, pomoc pro získání sebedůvěry a samostatnosti</a:t>
            </a:r>
          </a:p>
          <a:p>
            <a:pPr lvl="1"/>
            <a:r>
              <a:rPr lang="cs-CZ" sz="2200" dirty="0"/>
              <a:t>Ochrana: bezpečí, oddělení od útoků, vnější hranice</a:t>
            </a:r>
          </a:p>
          <a:p>
            <a:pPr lvl="1"/>
            <a:r>
              <a:rPr lang="cs-CZ" sz="2200" dirty="0"/>
              <a:t>Hranice/limity: rozlišit potřeby a nevhodné chování, práce s vlastními pudy/silami (kreativní, destruktivní)</a:t>
            </a:r>
          </a:p>
          <a:p>
            <a:r>
              <a:rPr lang="cs-CZ" dirty="0"/>
              <a:t>Naplnění potřeb</a:t>
            </a:r>
          </a:p>
          <a:p>
            <a:pPr lvl="1"/>
            <a:r>
              <a:rPr lang="cs-CZ" sz="2200" dirty="0"/>
              <a:t>Doslovné, tělesné: před narozením v děloze a poté primárními pečovateli (do 5 let věku)</a:t>
            </a:r>
          </a:p>
          <a:p>
            <a:pPr lvl="1"/>
            <a:r>
              <a:rPr lang="cs-CZ" sz="2200" dirty="0"/>
              <a:t>Symbolické, psychologické: Rodina, škola a další důležité instituce (kolem 10 let)</a:t>
            </a:r>
          </a:p>
          <a:p>
            <a:pPr lvl="1"/>
            <a:r>
              <a:rPr lang="cs-CZ" sz="2200" dirty="0" err="1"/>
              <a:t>Internalizované</a:t>
            </a:r>
            <a:r>
              <a:rPr lang="cs-CZ" sz="2200" dirty="0"/>
              <a:t>, autonomní: My sami uspokojujeme své potřeby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9048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2B371EA-5DBA-7E2D-41F8-A6760ACB29FC}"/>
              </a:ext>
            </a:extLst>
          </p:cNvPr>
          <p:cNvSpPr txBox="1"/>
          <p:nvPr/>
        </p:nvSpPr>
        <p:spPr>
          <a:xfrm>
            <a:off x="159025" y="270344"/>
            <a:ext cx="1173612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n-lt"/>
              </a:rPr>
              <a:t>Místo:</a:t>
            </a:r>
          </a:p>
          <a:p>
            <a:pPr algn="l"/>
            <a:r>
              <a:rPr lang="cs-CZ" dirty="0">
                <a:latin typeface="+mn-lt"/>
              </a:rPr>
              <a:t>Malá Natálka (4 roky) má pokojíček se dvěma staršími bratry, kteří chodí do školy. V pokojíčku mají jen 2 psací stoly, třetí se již nevejde. Natálka stejně ještě nechodí do školy. Natálka moc ráda vyrábí a kreslí. Děti se dokáží domluvit, kdo a kdy bude u stolu, ale Natálka je nepořádnice. Na stole stále nechává nůžky, pastelky a jiné věci potřebné k vyrábění. Bratři svorně Natálku hubují, že v okamžiku potřeby práce u stolu jsou všude </a:t>
            </a:r>
            <a:r>
              <a:rPr lang="cs-CZ" dirty="0" err="1">
                <a:latin typeface="+mn-lt"/>
              </a:rPr>
              <a:t>Natálčiny</a:t>
            </a:r>
            <a:r>
              <a:rPr lang="cs-CZ" dirty="0">
                <a:latin typeface="+mn-lt"/>
              </a:rPr>
              <a:t> věci na vyrábění. Situace vede ke vzniku konfliktů mezi dětmi. Bráškové mají své stoly, ale já nemám nic. Kde si mám nechat všechny věci? </a:t>
            </a:r>
          </a:p>
          <a:p>
            <a:pPr algn="l"/>
            <a:endParaRPr lang="cs-CZ" dirty="0">
              <a:latin typeface="+mn-lt"/>
            </a:endParaRPr>
          </a:p>
          <a:p>
            <a:pPr algn="ctr"/>
            <a:r>
              <a:rPr lang="cs-CZ" b="1" dirty="0">
                <a:latin typeface="+mn-lt"/>
              </a:rPr>
              <a:t>Sycení:</a:t>
            </a:r>
          </a:p>
          <a:p>
            <a:pPr algn="l"/>
            <a:r>
              <a:rPr lang="cs-CZ" dirty="0">
                <a:latin typeface="+mn-lt"/>
              </a:rPr>
              <a:t>Maminka čte malé Emě (5 let) každý večer před usnutím pohádku. Mají takový svůj malý rituál. Maminka se natáhne k Emě na postýlku. Ema vybere knížku nebo připraví rozečtenou kapitolu. Knížku drží a maminka čte. Po přečtení maminka Emu pochová, dá ji pusu na dobrou noc a odejde z pokoje. Ema se spokojeně zavrtá pod peřinku a usne. Ema má maminčino večerní čtení a mazlení moc ráda.</a:t>
            </a:r>
          </a:p>
          <a:p>
            <a:pPr algn="l"/>
            <a:endParaRPr lang="cs-CZ" sz="2800" dirty="0">
              <a:latin typeface="+mn-lt"/>
            </a:endParaRP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81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F4CFEE0-B7E7-F590-033D-E5D0B6BA1E01}"/>
              </a:ext>
            </a:extLst>
          </p:cNvPr>
          <p:cNvSpPr txBox="1"/>
          <p:nvPr/>
        </p:nvSpPr>
        <p:spPr>
          <a:xfrm>
            <a:off x="143122" y="288084"/>
            <a:ext cx="11815639" cy="629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300" b="1" dirty="0">
                <a:effectLst/>
              </a:rPr>
              <a:t>Podpora:</a:t>
            </a:r>
          </a:p>
          <a:p>
            <a:pPr algn="just"/>
            <a:r>
              <a:rPr lang="en-US" sz="2300" dirty="0" err="1">
                <a:effectLst/>
              </a:rPr>
              <a:t>František</a:t>
            </a:r>
            <a:r>
              <a:rPr lang="en-US" sz="2300" dirty="0">
                <a:effectLst/>
              </a:rPr>
              <a:t> (4 </a:t>
            </a:r>
            <a:r>
              <a:rPr lang="en-US" sz="2300" dirty="0" err="1">
                <a:effectLst/>
              </a:rPr>
              <a:t>roky</a:t>
            </a:r>
            <a:r>
              <a:rPr lang="en-US" sz="2300" dirty="0">
                <a:effectLst/>
              </a:rPr>
              <a:t>) </a:t>
            </a:r>
            <a:r>
              <a:rPr lang="en-US" sz="2300" dirty="0" err="1">
                <a:effectLst/>
              </a:rPr>
              <a:t>si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vypůjčil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stavebnici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lega</a:t>
            </a:r>
            <a:r>
              <a:rPr lang="en-US" sz="2300" dirty="0">
                <a:effectLst/>
              </a:rPr>
              <a:t> od </a:t>
            </a:r>
            <a:r>
              <a:rPr lang="en-US" sz="2300" dirty="0" err="1">
                <a:effectLst/>
              </a:rPr>
              <a:t>svého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staršího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bratra</a:t>
            </a:r>
            <a:r>
              <a:rPr lang="en-US" sz="2300" dirty="0">
                <a:effectLst/>
              </a:rPr>
              <a:t>. Z </a:t>
            </a:r>
            <a:r>
              <a:rPr lang="en-US" sz="2300" dirty="0" err="1">
                <a:effectLst/>
              </a:rPr>
              <a:t>počátku</a:t>
            </a:r>
            <a:r>
              <a:rPr lang="en-US" sz="2300" dirty="0">
                <a:effectLst/>
              </a:rPr>
              <a:t> mu </a:t>
            </a:r>
            <a:r>
              <a:rPr lang="en-US" sz="2300" dirty="0" err="1">
                <a:effectLst/>
              </a:rPr>
              <a:t>stavba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šla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vcelku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dobře</a:t>
            </a:r>
            <a:r>
              <a:rPr lang="en-US" sz="2300" dirty="0">
                <a:effectLst/>
              </a:rPr>
              <a:t>. Ale </a:t>
            </a:r>
            <a:r>
              <a:rPr lang="en-US" sz="2300" dirty="0" err="1">
                <a:effectLst/>
              </a:rPr>
              <a:t>nyní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již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nějakou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dobu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nemůže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přijít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na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možnost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zasunout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určitou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součástku</a:t>
            </a:r>
            <a:r>
              <a:rPr lang="en-US" sz="2300" dirty="0">
                <a:effectLst/>
              </a:rPr>
              <a:t> do </a:t>
            </a:r>
            <a:r>
              <a:rPr lang="en-US" sz="2300" dirty="0" err="1">
                <a:effectLst/>
              </a:rPr>
              <a:t>správného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závitu</a:t>
            </a:r>
            <a:r>
              <a:rPr lang="en-US" sz="2300" dirty="0">
                <a:effectLst/>
              </a:rPr>
              <a:t>. </a:t>
            </a:r>
            <a:r>
              <a:rPr lang="en-US" sz="2300" dirty="0" err="1">
                <a:effectLst/>
              </a:rPr>
              <a:t>Obrátí</a:t>
            </a:r>
            <a:r>
              <a:rPr lang="en-US" sz="2300" dirty="0">
                <a:effectLst/>
              </a:rPr>
              <a:t> se </a:t>
            </a:r>
            <a:r>
              <a:rPr lang="en-US" sz="2300" dirty="0" err="1">
                <a:effectLst/>
              </a:rPr>
              <a:t>na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otce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který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sedí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vedle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jeho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stolku</a:t>
            </a:r>
            <a:r>
              <a:rPr lang="en-US" sz="2300" dirty="0">
                <a:effectLst/>
              </a:rPr>
              <a:t> v </a:t>
            </a:r>
            <a:r>
              <a:rPr lang="en-US" sz="2300" dirty="0" err="1">
                <a:effectLst/>
              </a:rPr>
              <a:t>křesle</a:t>
            </a:r>
            <a:r>
              <a:rPr lang="en-US" sz="2300" dirty="0">
                <a:effectLst/>
              </a:rPr>
              <a:t> a </a:t>
            </a:r>
            <a:r>
              <a:rPr lang="en-US" sz="2300" dirty="0" err="1">
                <a:effectLst/>
              </a:rPr>
              <a:t>čte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si</a:t>
            </a:r>
            <a:r>
              <a:rPr lang="en-US" sz="2300" dirty="0">
                <a:effectLst/>
              </a:rPr>
              <a:t>, s </a:t>
            </a:r>
            <a:r>
              <a:rPr lang="en-US" sz="2300" dirty="0" err="1">
                <a:effectLst/>
              </a:rPr>
              <a:t>žádostí</a:t>
            </a:r>
            <a:r>
              <a:rPr lang="en-US" sz="2300" dirty="0">
                <a:effectLst/>
              </a:rPr>
              <a:t> o </a:t>
            </a:r>
            <a:r>
              <a:rPr lang="en-US" sz="2300" dirty="0" err="1">
                <a:effectLst/>
              </a:rPr>
              <a:t>radu</a:t>
            </a:r>
            <a:r>
              <a:rPr lang="en-US" sz="2300" dirty="0">
                <a:effectLst/>
              </a:rPr>
              <a:t>. </a:t>
            </a:r>
          </a:p>
          <a:p>
            <a:pPr algn="just"/>
            <a:r>
              <a:rPr lang="en-US" sz="2300" dirty="0" err="1">
                <a:effectLst/>
              </a:rPr>
              <a:t>Otec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reaguje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pohledem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zjistí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že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František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má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špatný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díl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stavebnice</a:t>
            </a:r>
            <a:r>
              <a:rPr lang="en-US" sz="2300" dirty="0">
                <a:effectLst/>
              </a:rPr>
              <a:t>. </a:t>
            </a:r>
            <a:r>
              <a:rPr lang="en-US" sz="2300" dirty="0" err="1">
                <a:effectLst/>
              </a:rPr>
              <a:t>Společně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prozkoumají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všechny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díly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vytipují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vhodnou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součástku</a:t>
            </a:r>
            <a:r>
              <a:rPr lang="en-US" sz="2300" dirty="0">
                <a:effectLst/>
              </a:rPr>
              <a:t>. </a:t>
            </a:r>
            <a:r>
              <a:rPr lang="en-US" sz="2300" dirty="0" err="1">
                <a:effectLst/>
              </a:rPr>
              <a:t>Táta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vysvětlí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postup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součástku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zamontuje</a:t>
            </a:r>
            <a:r>
              <a:rPr lang="en-US" sz="2300" dirty="0">
                <a:effectLst/>
              </a:rPr>
              <a:t> do </a:t>
            </a:r>
            <a:r>
              <a:rPr lang="en-US" sz="2300" dirty="0" err="1">
                <a:effectLst/>
              </a:rPr>
              <a:t>příslušného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otvoru</a:t>
            </a:r>
            <a:r>
              <a:rPr lang="en-US" sz="2300" dirty="0">
                <a:effectLst/>
              </a:rPr>
              <a:t>. Ano, to je </a:t>
            </a:r>
            <a:r>
              <a:rPr lang="en-US" sz="2300" dirty="0" err="1">
                <a:effectLst/>
              </a:rPr>
              <a:t>ona</a:t>
            </a:r>
            <a:r>
              <a:rPr lang="en-US" sz="2300" dirty="0">
                <a:effectLst/>
              </a:rPr>
              <a:t>. </a:t>
            </a:r>
            <a:r>
              <a:rPr lang="en-US" sz="2300" dirty="0" err="1">
                <a:effectLst/>
              </a:rPr>
              <a:t>Táta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součástku</a:t>
            </a:r>
            <a:r>
              <a:rPr lang="en-US" sz="2300" dirty="0">
                <a:effectLst/>
              </a:rPr>
              <a:t> ze </a:t>
            </a:r>
            <a:r>
              <a:rPr lang="en-US" sz="2300" dirty="0" err="1">
                <a:effectLst/>
              </a:rPr>
              <a:t>závitu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opět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odšroubuje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vrátí</a:t>
            </a:r>
            <a:r>
              <a:rPr lang="en-US" sz="2300" dirty="0">
                <a:effectLst/>
              </a:rPr>
              <a:t> ji </a:t>
            </a:r>
            <a:r>
              <a:rPr lang="en-US" sz="2300" dirty="0" err="1">
                <a:effectLst/>
              </a:rPr>
              <a:t>Františkovi</a:t>
            </a:r>
            <a:r>
              <a:rPr lang="en-US" sz="2300" dirty="0">
                <a:effectLst/>
              </a:rPr>
              <a:t> do </a:t>
            </a:r>
            <a:r>
              <a:rPr lang="en-US" sz="2300" dirty="0" err="1">
                <a:effectLst/>
              </a:rPr>
              <a:t>ruky</a:t>
            </a:r>
            <a:r>
              <a:rPr lang="en-US" sz="2300" dirty="0">
                <a:effectLst/>
              </a:rPr>
              <a:t>. </a:t>
            </a:r>
            <a:r>
              <a:rPr lang="en-US" sz="2300" dirty="0" err="1">
                <a:effectLst/>
              </a:rPr>
              <a:t>Teď</a:t>
            </a:r>
            <a:r>
              <a:rPr lang="en-US" sz="2300" dirty="0">
                <a:effectLst/>
              </a:rPr>
              <a:t> ty </a:t>
            </a:r>
            <a:r>
              <a:rPr lang="en-US" sz="2300" dirty="0" err="1">
                <a:effectLst/>
              </a:rPr>
              <a:t>Františku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já</a:t>
            </a:r>
            <a:r>
              <a:rPr lang="en-US" sz="2300" dirty="0">
                <a:effectLst/>
              </a:rPr>
              <a:t> se </a:t>
            </a:r>
            <a:r>
              <a:rPr lang="en-US" sz="2300" dirty="0" err="1">
                <a:effectLst/>
              </a:rPr>
              <a:t>budu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dívat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zda</a:t>
            </a:r>
            <a:r>
              <a:rPr lang="en-US" sz="2300" dirty="0">
                <a:effectLst/>
              </a:rPr>
              <a:t> se </a:t>
            </a:r>
            <a:r>
              <a:rPr lang="en-US" sz="2300" dirty="0" err="1">
                <a:effectLst/>
              </a:rPr>
              <a:t>ti</a:t>
            </a:r>
            <a:r>
              <a:rPr lang="en-US" sz="2300" dirty="0">
                <a:effectLst/>
              </a:rPr>
              <a:t> to </a:t>
            </a:r>
            <a:r>
              <a:rPr lang="en-US" sz="2300" dirty="0" err="1">
                <a:effectLst/>
              </a:rPr>
              <a:t>podaří</a:t>
            </a:r>
            <a:r>
              <a:rPr lang="en-US" sz="2300" dirty="0">
                <a:effectLst/>
              </a:rPr>
              <a:t>. </a:t>
            </a:r>
            <a:r>
              <a:rPr lang="en-US" sz="2300" dirty="0" err="1">
                <a:effectLst/>
              </a:rPr>
              <a:t>František</a:t>
            </a:r>
            <a:r>
              <a:rPr lang="en-US" sz="2300" dirty="0">
                <a:effectLst/>
              </a:rPr>
              <a:t> je </a:t>
            </a:r>
            <a:r>
              <a:rPr lang="en-US" sz="2300" dirty="0" err="1">
                <a:effectLst/>
              </a:rPr>
              <a:t>šikovný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součástku</a:t>
            </a:r>
            <a:r>
              <a:rPr lang="en-US" sz="2300" dirty="0">
                <a:effectLst/>
              </a:rPr>
              <a:t> se mu </a:t>
            </a:r>
            <a:r>
              <a:rPr lang="en-US" sz="2300" dirty="0" err="1">
                <a:effectLst/>
              </a:rPr>
              <a:t>podařilo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umístit</a:t>
            </a:r>
            <a:r>
              <a:rPr lang="en-US" sz="2300" dirty="0">
                <a:effectLst/>
              </a:rPr>
              <a:t> do </a:t>
            </a:r>
            <a:r>
              <a:rPr lang="en-US" sz="2300" dirty="0" err="1">
                <a:effectLst/>
              </a:rPr>
              <a:t>otvoru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na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první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pokus</a:t>
            </a:r>
            <a:r>
              <a:rPr lang="en-US" sz="2300" dirty="0">
                <a:effectLst/>
              </a:rPr>
              <a:t>.</a:t>
            </a:r>
            <a:endParaRPr lang="cs-CZ" sz="2300" dirty="0">
              <a:effectLst/>
            </a:endParaRPr>
          </a:p>
          <a:p>
            <a:pPr algn="just"/>
            <a:endParaRPr lang="cs-CZ" sz="2300" i="1" dirty="0"/>
          </a:p>
          <a:p>
            <a:pPr algn="ctr"/>
            <a:r>
              <a:rPr lang="cs-CZ" sz="2300" b="1" dirty="0">
                <a:effectLst/>
              </a:rPr>
              <a:t>Hranice:</a:t>
            </a:r>
          </a:p>
          <a:p>
            <a:pPr algn="just"/>
            <a:r>
              <a:rPr lang="en-US" sz="2300" dirty="0" err="1"/>
              <a:t>Reakce</a:t>
            </a:r>
            <a:r>
              <a:rPr lang="en-US" sz="2300" dirty="0"/>
              <a:t> </a:t>
            </a:r>
            <a:r>
              <a:rPr lang="en-US" sz="2300" dirty="0" err="1"/>
              <a:t>staršího</a:t>
            </a:r>
            <a:r>
              <a:rPr lang="en-US" sz="2300" dirty="0"/>
              <a:t> </a:t>
            </a:r>
            <a:r>
              <a:rPr lang="en-US" sz="2300" dirty="0" err="1"/>
              <a:t>bratra</a:t>
            </a:r>
            <a:r>
              <a:rPr lang="en-US" sz="2300" dirty="0"/>
              <a:t> (3 </a:t>
            </a:r>
            <a:r>
              <a:rPr lang="en-US" sz="2300" dirty="0" err="1"/>
              <a:t>roky</a:t>
            </a:r>
            <a:r>
              <a:rPr lang="en-US" sz="2300" dirty="0"/>
              <a:t>)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malou</a:t>
            </a:r>
            <a:r>
              <a:rPr lang="en-US" sz="2300" dirty="0"/>
              <a:t> </a:t>
            </a:r>
            <a:r>
              <a:rPr lang="en-US" sz="2300" dirty="0" err="1"/>
              <a:t>právě</a:t>
            </a:r>
            <a:r>
              <a:rPr lang="en-US" sz="2300" dirty="0"/>
              <a:t> </a:t>
            </a:r>
            <a:r>
              <a:rPr lang="en-US" sz="2300" dirty="0" err="1"/>
              <a:t>narozenou</a:t>
            </a:r>
            <a:r>
              <a:rPr lang="en-US" sz="2300" dirty="0"/>
              <a:t> </a:t>
            </a:r>
            <a:r>
              <a:rPr lang="en-US" sz="2300" dirty="0" err="1"/>
              <a:t>sestřičku</a:t>
            </a:r>
            <a:r>
              <a:rPr lang="en-US" sz="2300" dirty="0"/>
              <a:t>: </a:t>
            </a:r>
            <a:r>
              <a:rPr lang="en-US" sz="2300" dirty="0" err="1"/>
              <a:t>Mařenku</a:t>
            </a:r>
            <a:r>
              <a:rPr lang="en-US" sz="2300" dirty="0"/>
              <a:t> </a:t>
            </a:r>
            <a:r>
              <a:rPr lang="en-US" sz="2300" dirty="0" err="1"/>
              <a:t>nesmíš</a:t>
            </a:r>
            <a:r>
              <a:rPr lang="en-US" sz="2300" dirty="0"/>
              <a:t> </a:t>
            </a:r>
            <a:r>
              <a:rPr lang="en-US" sz="2300" dirty="0" err="1"/>
              <a:t>píchat</a:t>
            </a:r>
            <a:r>
              <a:rPr lang="en-US" sz="2300" dirty="0"/>
              <a:t> do </a:t>
            </a:r>
            <a:r>
              <a:rPr lang="en-US" sz="2300" dirty="0" err="1"/>
              <a:t>oka</a:t>
            </a:r>
            <a:r>
              <a:rPr lang="en-US" sz="2300" dirty="0"/>
              <a:t>. To je pro </a:t>
            </a:r>
            <a:r>
              <a:rPr lang="en-US" sz="2300" dirty="0" err="1"/>
              <a:t>Mařenku</a:t>
            </a:r>
            <a:r>
              <a:rPr lang="en-US" sz="2300" dirty="0"/>
              <a:t> </a:t>
            </a:r>
            <a:r>
              <a:rPr lang="en-US" sz="2300" dirty="0" err="1"/>
              <a:t>nebezpečné</a:t>
            </a:r>
            <a:r>
              <a:rPr lang="en-US" sz="2300" dirty="0"/>
              <a:t>, </a:t>
            </a:r>
            <a:r>
              <a:rPr lang="en-US" sz="2300" dirty="0" err="1"/>
              <a:t>můžeš</a:t>
            </a:r>
            <a:r>
              <a:rPr lang="en-US" sz="2300" dirty="0"/>
              <a:t> </a:t>
            </a:r>
            <a:r>
              <a:rPr lang="en-US" sz="2300" dirty="0" err="1"/>
              <a:t>jí</a:t>
            </a:r>
            <a:r>
              <a:rPr lang="en-US" sz="2300" dirty="0"/>
              <a:t> </a:t>
            </a:r>
            <a:r>
              <a:rPr lang="en-US" sz="2300" dirty="0" err="1"/>
              <a:t>způsobit</a:t>
            </a:r>
            <a:r>
              <a:rPr lang="en-US" sz="2300" dirty="0"/>
              <a:t> </a:t>
            </a:r>
            <a:r>
              <a:rPr lang="en-US" sz="2300" dirty="0" err="1"/>
              <a:t>bolest</a:t>
            </a:r>
            <a:r>
              <a:rPr lang="en-US" sz="2300" dirty="0"/>
              <a:t>. Aha, ty </a:t>
            </a:r>
            <a:r>
              <a:rPr lang="en-US" sz="2300" dirty="0" err="1"/>
              <a:t>jsi</a:t>
            </a:r>
            <a:r>
              <a:rPr lang="en-US" sz="2300" dirty="0"/>
              <a:t> </a:t>
            </a:r>
            <a:r>
              <a:rPr lang="en-US" sz="2300" dirty="0" err="1"/>
              <a:t>zvědavý</a:t>
            </a:r>
            <a:r>
              <a:rPr lang="en-US" sz="2300" dirty="0"/>
              <a:t>, jak </a:t>
            </a:r>
            <a:r>
              <a:rPr lang="en-US" sz="2300" dirty="0" err="1"/>
              <a:t>oko</a:t>
            </a:r>
            <a:r>
              <a:rPr lang="en-US" sz="2300" dirty="0"/>
              <a:t> </a:t>
            </a:r>
            <a:r>
              <a:rPr lang="en-US" sz="2300" dirty="0" err="1"/>
              <a:t>vypadá</a:t>
            </a:r>
            <a:r>
              <a:rPr lang="en-US" sz="2300" dirty="0"/>
              <a:t>? Tak </a:t>
            </a:r>
            <a:r>
              <a:rPr lang="en-US" sz="2300" dirty="0" err="1"/>
              <a:t>pojď</a:t>
            </a:r>
            <a:r>
              <a:rPr lang="en-US" sz="2300" dirty="0"/>
              <a:t>, </a:t>
            </a:r>
            <a:r>
              <a:rPr lang="en-US" sz="2300" dirty="0" err="1"/>
              <a:t>podíváme</a:t>
            </a:r>
            <a:r>
              <a:rPr lang="en-US" sz="2300" dirty="0"/>
              <a:t> se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obrázek</a:t>
            </a:r>
            <a:r>
              <a:rPr lang="en-US" sz="2300" dirty="0"/>
              <a:t> v </a:t>
            </a:r>
            <a:r>
              <a:rPr lang="en-US" sz="2300" dirty="0" err="1"/>
              <a:t>knížce</a:t>
            </a:r>
            <a:r>
              <a:rPr lang="en-US" sz="2300" dirty="0"/>
              <a:t>.</a:t>
            </a:r>
            <a:endParaRPr lang="cs-CZ" sz="2300" dirty="0"/>
          </a:p>
          <a:p>
            <a:pPr algn="just"/>
            <a:endParaRPr lang="cs-CZ" sz="2300" b="1" dirty="0">
              <a:effectLst/>
            </a:endParaRPr>
          </a:p>
          <a:p>
            <a:pPr algn="just"/>
            <a:r>
              <a:rPr lang="cs-CZ" sz="2300" b="1" dirty="0"/>
              <a:t>Ochrana:  </a:t>
            </a:r>
            <a:r>
              <a:rPr lang="cs-CZ" sz="2300" dirty="0"/>
              <a:t>Co vás napadne za příklad? </a:t>
            </a:r>
            <a:endParaRPr lang="en-US" sz="2300" dirty="0">
              <a:effectLst/>
            </a:endParaRP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12395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4A748-14A0-1431-BE9C-1251E71D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SCARF – skupinové potřeby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F9536A-60DE-E58E-44F6-39238EA0F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1692003"/>
            <a:ext cx="4411128" cy="4113284"/>
          </a:xfrm>
        </p:spPr>
        <p:txBody>
          <a:bodyPr/>
          <a:lstStyle/>
          <a:p>
            <a:pPr lvl="1"/>
            <a:r>
              <a:rPr lang="cs-CZ" sz="2800" dirty="0"/>
              <a:t>Status (status)</a:t>
            </a:r>
          </a:p>
          <a:p>
            <a:pPr lvl="1"/>
            <a:r>
              <a:rPr lang="cs-CZ" sz="2800" dirty="0" err="1"/>
              <a:t>Certainty</a:t>
            </a:r>
            <a:r>
              <a:rPr lang="cs-CZ" sz="2800" dirty="0"/>
              <a:t> (jistota, orientace)</a:t>
            </a:r>
          </a:p>
          <a:p>
            <a:pPr lvl="1"/>
            <a:r>
              <a:rPr lang="cs-CZ" sz="2800" dirty="0"/>
              <a:t>Autonomy (autonomie)</a:t>
            </a:r>
          </a:p>
          <a:p>
            <a:pPr lvl="1"/>
            <a:r>
              <a:rPr lang="cs-CZ" sz="2800" dirty="0" err="1"/>
              <a:t>Relatedness</a:t>
            </a:r>
            <a:r>
              <a:rPr lang="cs-CZ" sz="2800" dirty="0"/>
              <a:t> (mít vztahy)</a:t>
            </a:r>
          </a:p>
          <a:p>
            <a:pPr lvl="1"/>
            <a:r>
              <a:rPr lang="cs-CZ" sz="2800" dirty="0" err="1"/>
              <a:t>Fairness</a:t>
            </a:r>
            <a:r>
              <a:rPr lang="cs-CZ" sz="2800" dirty="0"/>
              <a:t> (férovost)</a:t>
            </a:r>
          </a:p>
          <a:p>
            <a:endParaRPr lang="cs-CZ" dirty="0"/>
          </a:p>
        </p:txBody>
      </p:sp>
      <p:pic>
        <p:nvPicPr>
          <p:cNvPr id="10" name="Zástupný symbol obrázku 9" descr="Barevná hedvábná scarfs">
            <a:extLst>
              <a:ext uri="{FF2B5EF4-FFF2-40B4-BE49-F238E27FC236}">
                <a16:creationId xmlns:a16="http://schemas.microsoft.com/office/drawing/2014/main" id="{E09A1DF0-8B01-D140-4342-A049B26B7A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9092"/>
          <a:stretch>
            <a:fillRect/>
          </a:stretch>
        </p:blipFill>
        <p:spPr/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24D2C8B-D0D9-61E2-BC46-8CC6876E9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000" dirty="0"/>
              <a:t>David Rock: </a:t>
            </a:r>
            <a:r>
              <a:rPr lang="cs-CZ" sz="2000" dirty="0" err="1"/>
              <a:t>Quiet</a:t>
            </a:r>
            <a:r>
              <a:rPr lang="cs-CZ" sz="2000" dirty="0"/>
              <a:t> Leadership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21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D56FBD8-913D-4188-03CF-2428E0F0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/>
          <a:lstStyle/>
          <a:p>
            <a:r>
              <a:rPr lang="cs-CZ" dirty="0" err="1"/>
              <a:t>Erikson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E9290D2-4D1D-CA56-788F-71E4B659B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r>
              <a:rPr lang="cs-CZ" dirty="0"/>
              <a:t>Vývojové konflikty a potřeby</a:t>
            </a:r>
            <a:endParaRPr lang="en-US" dirty="0"/>
          </a:p>
        </p:txBody>
      </p:sp>
      <p:pic>
        <p:nvPicPr>
          <p:cNvPr id="7" name="Zástupný symbol obrázku 6" descr="Výška podřízené kontroly">
            <a:extLst>
              <a:ext uri="{FF2B5EF4-FFF2-40B4-BE49-F238E27FC236}">
                <a16:creationId xmlns:a16="http://schemas.microsoft.com/office/drawing/2014/main" id="{557CE716-ABE1-5BD7-0FEA-D9BF3AEBE8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r="32976" b="-1"/>
          <a:stretch/>
        </p:blipFill>
        <p:spPr>
          <a:xfrm>
            <a:off x="6096000" y="10"/>
            <a:ext cx="6096000" cy="6857989"/>
          </a:xfrm>
          <a:noFill/>
        </p:spPr>
      </p:pic>
    </p:spTree>
    <p:extLst>
      <p:ext uri="{BB962C8B-B14F-4D97-AF65-F5344CB8AC3E}">
        <p14:creationId xmlns:p14="http://schemas.microsoft.com/office/powerpoint/2010/main" val="422318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A33558-B22D-605E-C8DB-CF3A66A4F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4589"/>
            <a:ext cx="10753200" cy="6416843"/>
          </a:xfrm>
        </p:spPr>
        <p:txBody>
          <a:bodyPr/>
          <a:lstStyle/>
          <a:p>
            <a:r>
              <a:rPr lang="en-US" sz="3200" dirty="0" err="1"/>
              <a:t>Základní</a:t>
            </a:r>
            <a:r>
              <a:rPr lang="en-US" sz="3200" b="1" dirty="0"/>
              <a:t> </a:t>
            </a:r>
            <a:r>
              <a:rPr lang="en-US" sz="3200" b="1" dirty="0" err="1"/>
              <a:t>Důvěra</a:t>
            </a:r>
            <a:r>
              <a:rPr lang="en-US" sz="3200" b="1" dirty="0"/>
              <a:t> x </a:t>
            </a:r>
            <a:r>
              <a:rPr lang="en-US" sz="3200" b="1" dirty="0" err="1"/>
              <a:t>Nedůvěra</a:t>
            </a:r>
            <a:r>
              <a:rPr lang="cs-CZ" sz="3200" b="1" dirty="0"/>
              <a:t> ve svět (</a:t>
            </a:r>
            <a:r>
              <a:rPr lang="cs-CZ" sz="3200" b="1" i="1" dirty="0"/>
              <a:t>naděje</a:t>
            </a:r>
            <a:r>
              <a:rPr lang="cs-CZ" sz="3200" b="1" dirty="0"/>
              <a:t>)</a:t>
            </a:r>
          </a:p>
          <a:p>
            <a:pPr lvl="1"/>
            <a:r>
              <a:rPr lang="en-US" sz="3200" dirty="0"/>
              <a:t>+ </a:t>
            </a:r>
            <a:r>
              <a:rPr lang="en-US" sz="3200" dirty="0" err="1"/>
              <a:t>důvěřuji</a:t>
            </a:r>
            <a:r>
              <a:rPr lang="en-US" sz="3200" dirty="0"/>
              <a:t>, </a:t>
            </a:r>
            <a:r>
              <a:rPr lang="en-US" sz="3200" dirty="0" err="1"/>
              <a:t>že</a:t>
            </a:r>
            <a:r>
              <a:rPr lang="en-US" sz="3200" dirty="0"/>
              <a:t> </a:t>
            </a:r>
            <a:r>
              <a:rPr lang="en-US" sz="3200" dirty="0" err="1"/>
              <a:t>dostávám</a:t>
            </a:r>
            <a:r>
              <a:rPr lang="en-US" sz="3200" dirty="0"/>
              <a:t>, co </a:t>
            </a:r>
            <a:r>
              <a:rPr lang="en-US" sz="3200" dirty="0" err="1"/>
              <a:t>potřebuji</a:t>
            </a:r>
            <a:r>
              <a:rPr lang="en-US" sz="3200" dirty="0"/>
              <a:t>, a proto </a:t>
            </a:r>
            <a:r>
              <a:rPr lang="en-US" sz="3200" dirty="0" err="1"/>
              <a:t>vracím</a:t>
            </a:r>
            <a:r>
              <a:rPr lang="en-US" sz="3200" dirty="0"/>
              <a:t> a </a:t>
            </a:r>
            <a:r>
              <a:rPr lang="en-US" sz="3200" dirty="0" err="1"/>
              <a:t>dávám</a:t>
            </a:r>
            <a:r>
              <a:rPr lang="en-US" sz="3200" dirty="0"/>
              <a:t> </a:t>
            </a:r>
            <a:r>
              <a:rPr lang="en-US" sz="3200" dirty="0" err="1"/>
              <a:t>druhým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stejné</a:t>
            </a:r>
            <a:r>
              <a:rPr lang="en-US" sz="3200" dirty="0"/>
              <a:t> </a:t>
            </a:r>
            <a:r>
              <a:rPr lang="en-US" sz="3200" dirty="0" err="1"/>
              <a:t>míře</a:t>
            </a:r>
            <a:endParaRPr lang="cs-CZ" sz="3200" dirty="0"/>
          </a:p>
          <a:p>
            <a:pPr lvl="1"/>
            <a:r>
              <a:rPr lang="en-US" sz="3200" dirty="0"/>
              <a:t>– </a:t>
            </a:r>
            <a:r>
              <a:rPr lang="en-US" sz="3200" dirty="0" err="1"/>
              <a:t>nevěřím</a:t>
            </a:r>
            <a:r>
              <a:rPr lang="en-US" sz="3200" dirty="0"/>
              <a:t> </a:t>
            </a:r>
            <a:r>
              <a:rPr lang="en-US" sz="3200" dirty="0" err="1"/>
              <a:t>druhým</a:t>
            </a:r>
            <a:r>
              <a:rPr lang="en-US" sz="3200" dirty="0"/>
              <a:t> </a:t>
            </a:r>
            <a:r>
              <a:rPr lang="en-US" sz="3200" dirty="0" err="1"/>
              <a:t>lidem</a:t>
            </a:r>
            <a:r>
              <a:rPr lang="en-US" sz="3200" dirty="0"/>
              <a:t>, </a:t>
            </a:r>
            <a:r>
              <a:rPr lang="en-US" sz="3200" dirty="0" err="1"/>
              <a:t>snažím</a:t>
            </a:r>
            <a:r>
              <a:rPr lang="en-US" sz="3200" dirty="0"/>
              <a:t> se z </a:t>
            </a:r>
            <a:r>
              <a:rPr lang="en-US" sz="3200" dirty="0" err="1"/>
              <a:t>nich</a:t>
            </a:r>
            <a:r>
              <a:rPr lang="en-US" sz="3200" dirty="0"/>
              <a:t> </a:t>
            </a:r>
            <a:r>
              <a:rPr lang="en-US" sz="3200" dirty="0" err="1"/>
              <a:t>přímo</a:t>
            </a:r>
            <a:r>
              <a:rPr lang="en-US" sz="3200" dirty="0"/>
              <a:t> </a:t>
            </a:r>
            <a:r>
              <a:rPr lang="en-US" sz="3200" dirty="0" err="1"/>
              <a:t>nebo</a:t>
            </a:r>
            <a:r>
              <a:rPr lang="en-US" sz="3200" dirty="0"/>
              <a:t> </a:t>
            </a:r>
            <a:r>
              <a:rPr lang="en-US" sz="3200" dirty="0" err="1"/>
              <a:t>oklikou</a:t>
            </a:r>
            <a:r>
              <a:rPr lang="en-US" sz="3200" dirty="0"/>
              <a:t> (</a:t>
            </a:r>
            <a:r>
              <a:rPr lang="en-US" sz="3200" dirty="0" err="1"/>
              <a:t>manipulací</a:t>
            </a:r>
            <a:r>
              <a:rPr lang="en-US" sz="3200" dirty="0"/>
              <a:t>) „</a:t>
            </a:r>
            <a:r>
              <a:rPr lang="en-US" sz="3200" dirty="0" err="1"/>
              <a:t>dostat</a:t>
            </a:r>
            <a:r>
              <a:rPr lang="en-US" sz="3200" dirty="0"/>
              <a:t>“ co </a:t>
            </a:r>
            <a:r>
              <a:rPr lang="en-US" sz="3200" dirty="0" err="1"/>
              <a:t>potřebuji</a:t>
            </a:r>
            <a:endParaRPr lang="cs-CZ" sz="3200" dirty="0"/>
          </a:p>
          <a:p>
            <a:r>
              <a:rPr lang="en-US" sz="3200" b="1" dirty="0" err="1"/>
              <a:t>Autonomie</a:t>
            </a:r>
            <a:r>
              <a:rPr lang="en-US" sz="3200" b="1" dirty="0"/>
              <a:t> x Stud a </a:t>
            </a:r>
            <a:r>
              <a:rPr lang="en-US" sz="3200" b="1" dirty="0" err="1"/>
              <a:t>nejistota</a:t>
            </a:r>
            <a:r>
              <a:rPr lang="cs-CZ" sz="3200" b="1" dirty="0"/>
              <a:t> (</a:t>
            </a:r>
            <a:r>
              <a:rPr lang="en-US" sz="3200" b="1" i="1" dirty="0" err="1"/>
              <a:t>vůle</a:t>
            </a:r>
            <a:r>
              <a:rPr lang="en-US" sz="3200" b="1" i="1" dirty="0"/>
              <a:t>, </a:t>
            </a:r>
            <a:r>
              <a:rPr lang="en-US" sz="3200" b="1" i="1" dirty="0" err="1"/>
              <a:t>síla</a:t>
            </a:r>
            <a:r>
              <a:rPr lang="en-US" sz="3200" b="1" i="1" dirty="0"/>
              <a:t> </a:t>
            </a:r>
            <a:r>
              <a:rPr lang="en-US" sz="3200" b="1" i="1" dirty="0" err="1"/>
              <a:t>chtění</a:t>
            </a:r>
            <a:r>
              <a:rPr lang="cs-CZ" sz="3200" b="1" dirty="0"/>
              <a:t>)</a:t>
            </a:r>
          </a:p>
          <a:p>
            <a:pPr lvl="1"/>
            <a:r>
              <a:rPr lang="en-US" sz="3200" dirty="0"/>
              <a:t>+ </a:t>
            </a:r>
            <a:r>
              <a:rPr lang="en-US" sz="3200" dirty="0" err="1"/>
              <a:t>vím</a:t>
            </a:r>
            <a:r>
              <a:rPr lang="en-US" sz="3200" dirty="0"/>
              <a:t>, </a:t>
            </a:r>
            <a:r>
              <a:rPr lang="en-US" sz="3200" dirty="0" err="1"/>
              <a:t>kdy</a:t>
            </a:r>
            <a:r>
              <a:rPr lang="en-US" sz="3200" dirty="0"/>
              <a:t> </a:t>
            </a:r>
            <a:r>
              <a:rPr lang="en-US" sz="3200" dirty="0" err="1"/>
              <a:t>zabrat</a:t>
            </a:r>
            <a:r>
              <a:rPr lang="en-US" sz="3200" dirty="0"/>
              <a:t> a </a:t>
            </a:r>
            <a:r>
              <a:rPr lang="en-US" sz="3200" dirty="0" err="1"/>
              <a:t>vydržet</a:t>
            </a:r>
            <a:r>
              <a:rPr lang="en-US" sz="3200" dirty="0"/>
              <a:t> – a </a:t>
            </a:r>
            <a:r>
              <a:rPr lang="en-US" sz="3200" dirty="0" err="1"/>
              <a:t>kdy</a:t>
            </a:r>
            <a:r>
              <a:rPr lang="en-US" sz="3200" dirty="0"/>
              <a:t> </a:t>
            </a:r>
            <a:r>
              <a:rPr lang="en-US" sz="3200" dirty="0" err="1"/>
              <a:t>nechat</a:t>
            </a:r>
            <a:r>
              <a:rPr lang="en-US" sz="3200" dirty="0"/>
              <a:t> </a:t>
            </a:r>
            <a:r>
              <a:rPr lang="en-US" sz="3200" dirty="0" err="1"/>
              <a:t>věci</a:t>
            </a:r>
            <a:r>
              <a:rPr lang="en-US" sz="3200" dirty="0"/>
              <a:t> </a:t>
            </a:r>
            <a:r>
              <a:rPr lang="en-US" sz="3200" dirty="0" err="1"/>
              <a:t>volně</a:t>
            </a:r>
            <a:r>
              <a:rPr lang="en-US" sz="3200" dirty="0"/>
              <a:t> </a:t>
            </a:r>
            <a:r>
              <a:rPr lang="en-US" sz="3200" dirty="0" err="1"/>
              <a:t>plynout</a:t>
            </a:r>
            <a:r>
              <a:rPr lang="en-US" sz="3200" dirty="0"/>
              <a:t> (</a:t>
            </a:r>
            <a:r>
              <a:rPr lang="en-US" sz="3200" dirty="0" err="1"/>
              <a:t>vzdát</a:t>
            </a:r>
            <a:r>
              <a:rPr lang="en-US" sz="3200" dirty="0"/>
              <a:t> se </a:t>
            </a:r>
            <a:r>
              <a:rPr lang="en-US" sz="3200" dirty="0" err="1"/>
              <a:t>kontroly</a:t>
            </a:r>
            <a:r>
              <a:rPr lang="en-US" sz="3200" dirty="0"/>
              <a:t>)</a:t>
            </a:r>
            <a:endParaRPr lang="cs-CZ" sz="3200" dirty="0"/>
          </a:p>
          <a:p>
            <a:pPr lvl="1"/>
            <a:r>
              <a:rPr lang="en-US" sz="3200" dirty="0"/>
              <a:t>– </a:t>
            </a:r>
            <a:r>
              <a:rPr lang="en-US" sz="3200" dirty="0" err="1"/>
              <a:t>mám</a:t>
            </a:r>
            <a:r>
              <a:rPr lang="en-US" sz="3200" dirty="0"/>
              <a:t> </a:t>
            </a:r>
            <a:r>
              <a:rPr lang="en-US" sz="3200" dirty="0" err="1"/>
              <a:t>tendenci</a:t>
            </a:r>
            <a:r>
              <a:rPr lang="en-US" sz="3200" dirty="0"/>
              <a:t> k </a:t>
            </a:r>
            <a:r>
              <a:rPr lang="en-US" sz="3200" dirty="0" err="1"/>
              <a:t>přílišné</a:t>
            </a:r>
            <a:r>
              <a:rPr lang="en-US" sz="3200" dirty="0"/>
              <a:t> (</a:t>
            </a:r>
            <a:r>
              <a:rPr lang="en-US" sz="3200" dirty="0" err="1"/>
              <a:t>nutkavé</a:t>
            </a:r>
            <a:r>
              <a:rPr lang="en-US" sz="3200" dirty="0"/>
              <a:t>) </a:t>
            </a:r>
            <a:r>
              <a:rPr lang="en-US" sz="3200" dirty="0" err="1"/>
              <a:t>kontrole</a:t>
            </a:r>
            <a:r>
              <a:rPr lang="en-US" sz="3200" dirty="0"/>
              <a:t> (</a:t>
            </a:r>
            <a:r>
              <a:rPr lang="en-US" sz="3200" dirty="0" err="1"/>
              <a:t>sebe</a:t>
            </a:r>
            <a:r>
              <a:rPr lang="en-US" sz="3200" dirty="0"/>
              <a:t>, </a:t>
            </a:r>
            <a:r>
              <a:rPr lang="en-US" sz="3200" dirty="0" err="1"/>
              <a:t>druhých</a:t>
            </a:r>
            <a:r>
              <a:rPr lang="en-US" sz="3200" dirty="0"/>
              <a:t>) – </a:t>
            </a:r>
            <a:r>
              <a:rPr lang="en-US" sz="3200" dirty="0" err="1"/>
              <a:t>anebo</a:t>
            </a:r>
            <a:r>
              <a:rPr lang="en-US" sz="3200" dirty="0"/>
              <a:t> mi </a:t>
            </a:r>
            <a:r>
              <a:rPr lang="en-US" sz="3200" dirty="0" err="1"/>
              <a:t>naopak</a:t>
            </a:r>
            <a:r>
              <a:rPr lang="en-US" sz="3200" dirty="0"/>
              <a:t> </a:t>
            </a:r>
            <a:r>
              <a:rPr lang="en-US" sz="3200" dirty="0" err="1"/>
              <a:t>chybí</a:t>
            </a:r>
            <a:r>
              <a:rPr lang="en-US" sz="3200" dirty="0"/>
              <a:t> </a:t>
            </a:r>
            <a:r>
              <a:rPr lang="en-US" sz="3200" dirty="0" err="1"/>
              <a:t>schopnost</a:t>
            </a:r>
            <a:r>
              <a:rPr lang="en-US" sz="3200" dirty="0"/>
              <a:t> </a:t>
            </a:r>
            <a:r>
              <a:rPr lang="en-US" sz="3200" dirty="0" err="1"/>
              <a:t>dotahovat</a:t>
            </a:r>
            <a:r>
              <a:rPr lang="en-US" sz="3200" dirty="0"/>
              <a:t> </a:t>
            </a:r>
            <a:r>
              <a:rPr lang="en-US" sz="3200" dirty="0" err="1"/>
              <a:t>věci</a:t>
            </a:r>
            <a:r>
              <a:rPr lang="en-US" sz="3200" dirty="0"/>
              <a:t> do </a:t>
            </a:r>
            <a:r>
              <a:rPr lang="en-US" sz="3200" dirty="0" err="1"/>
              <a:t>konce</a:t>
            </a:r>
            <a:r>
              <a:rPr lang="en-US" sz="3200" dirty="0"/>
              <a:t> (</a:t>
            </a:r>
            <a:r>
              <a:rPr lang="en-US" sz="3200" dirty="0" err="1"/>
              <a:t>chybí</a:t>
            </a:r>
            <a:r>
              <a:rPr lang="en-US" sz="3200" dirty="0"/>
              <a:t> mi </a:t>
            </a:r>
            <a:r>
              <a:rPr lang="en-US" sz="3200" dirty="0" err="1"/>
              <a:t>vůle</a:t>
            </a:r>
            <a:r>
              <a:rPr lang="en-US" sz="3200" dirty="0"/>
              <a:t> a </a:t>
            </a:r>
            <a:r>
              <a:rPr lang="en-US" sz="3200" dirty="0" err="1"/>
              <a:t>samostatnost</a:t>
            </a:r>
            <a:r>
              <a:rPr lang="en-US" sz="3200" dirty="0"/>
              <a:t>)</a:t>
            </a: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177746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muni-ped-prezentace-16-9-cz-v11</Template>
  <TotalTime>34</TotalTime>
  <Words>1309</Words>
  <Application>Microsoft Office PowerPoint</Application>
  <PresentationFormat>Širokoúhlá obrazovka</PresentationFormat>
  <Paragraphs>71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Tahoma</vt:lpstr>
      <vt:lpstr>Wingdings</vt:lpstr>
      <vt:lpstr>Prezentace_MU_CZ</vt:lpstr>
      <vt:lpstr>Vývojová psychologie – potřeby a jejich teorie</vt:lpstr>
      <vt:lpstr>Diskuze</vt:lpstr>
      <vt:lpstr>Pesso-Boyden</vt:lpstr>
      <vt:lpstr>5 základních potřeb</vt:lpstr>
      <vt:lpstr>Prezentace aplikace PowerPoint</vt:lpstr>
      <vt:lpstr>Prezentace aplikace PowerPoint</vt:lpstr>
      <vt:lpstr>SCARF – skupinové potřeby</vt:lpstr>
      <vt:lpstr>Erikson</vt:lpstr>
      <vt:lpstr>Prezentace aplikace PowerPoint</vt:lpstr>
      <vt:lpstr>Prezentace aplikace PowerPoint</vt:lpstr>
      <vt:lpstr>Prezentace aplikace PowerPoint</vt:lpstr>
      <vt:lpstr>Prezentace aplikace PowerPoint</vt:lpstr>
      <vt:lpstr>Příprava na 3. seminář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Jana Sklepníková</dc:creator>
  <cp:lastModifiedBy>Jana Sklepníková</cp:lastModifiedBy>
  <cp:revision>3</cp:revision>
  <dcterms:created xsi:type="dcterms:W3CDTF">2024-10-07T10:02:43Z</dcterms:created>
  <dcterms:modified xsi:type="dcterms:W3CDTF">2024-10-07T10:36:47Z</dcterms:modified>
</cp:coreProperties>
</file>