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8" r:id="rId2"/>
    <p:sldId id="369" r:id="rId3"/>
    <p:sldId id="297" r:id="rId4"/>
    <p:sldId id="371" r:id="rId5"/>
    <p:sldId id="372" r:id="rId6"/>
    <p:sldId id="284" r:id="rId7"/>
    <p:sldId id="335" r:id="rId8"/>
    <p:sldId id="330" r:id="rId9"/>
    <p:sldId id="333" r:id="rId10"/>
    <p:sldId id="334" r:id="rId11"/>
    <p:sldId id="331" r:id="rId12"/>
    <p:sldId id="332" r:id="rId13"/>
    <p:sldId id="336" r:id="rId14"/>
    <p:sldId id="337" r:id="rId15"/>
    <p:sldId id="338" r:id="rId16"/>
    <p:sldId id="339" r:id="rId17"/>
    <p:sldId id="359" r:id="rId18"/>
    <p:sldId id="340" r:id="rId19"/>
    <p:sldId id="360" r:id="rId20"/>
    <p:sldId id="341" r:id="rId21"/>
    <p:sldId id="361" r:id="rId22"/>
    <p:sldId id="342" r:id="rId23"/>
    <p:sldId id="362" r:id="rId24"/>
    <p:sldId id="343" r:id="rId25"/>
    <p:sldId id="363" r:id="rId26"/>
    <p:sldId id="344" r:id="rId27"/>
    <p:sldId id="318" r:id="rId28"/>
    <p:sldId id="329" r:id="rId29"/>
    <p:sldId id="320" r:id="rId30"/>
    <p:sldId id="321" r:id="rId31"/>
    <p:sldId id="365" r:id="rId32"/>
    <p:sldId id="345" r:id="rId33"/>
    <p:sldId id="364" r:id="rId34"/>
    <p:sldId id="347" r:id="rId35"/>
    <p:sldId id="366" r:id="rId36"/>
    <p:sldId id="367" r:id="rId37"/>
    <p:sldId id="368" r:id="rId38"/>
    <p:sldId id="294" r:id="rId39"/>
  </p:sldIdLst>
  <p:sldSz cx="12192000" cy="6858000"/>
  <p:notesSz cx="6735763" cy="98663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9C9B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9256A-A437-4EC1-94AF-BA589A1EDC38}" v="28" dt="2024-01-08T06:56:45.257"/>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859"/>
  </p:normalViewPr>
  <p:slideViewPr>
    <p:cSldViewPr snapToGrid="0">
      <p:cViewPr varScale="1">
        <p:scale>
          <a:sx n="160" d="100"/>
          <a:sy n="160" d="100"/>
        </p:scale>
        <p:origin x="342" y="138"/>
      </p:cViewPr>
      <p:guideLst/>
    </p:cSldViewPr>
  </p:slideViewPr>
  <p:notesTextViewPr>
    <p:cViewPr>
      <p:scale>
        <a:sx n="1" d="1"/>
        <a:sy n="1" d="1"/>
      </p:scale>
      <p:origin x="0" y="0"/>
    </p:cViewPr>
  </p:notesTextViewPr>
  <p:notesViewPr>
    <p:cSldViewPr snapToGrid="0">
      <p:cViewPr varScale="1">
        <p:scale>
          <a:sx n="121" d="100"/>
          <a:sy n="121" d="100"/>
        </p:scale>
        <p:origin x="502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kos Lukáš Mgr. Ph.D." userId="f0775ef9-5373-474f-bac5-73e0c8e0d2f7" providerId="ADAL" clId="{8559256A-A437-4EC1-94AF-BA589A1EDC38}"/>
    <pc:docChg chg="modSld">
      <pc:chgData name="Rokos Lukáš Mgr. Ph.D." userId="f0775ef9-5373-474f-bac5-73e0c8e0d2f7" providerId="ADAL" clId="{8559256A-A437-4EC1-94AF-BA589A1EDC38}" dt="2024-01-08T06:56:45.257" v="127"/>
      <pc:docMkLst>
        <pc:docMk/>
      </pc:docMkLst>
      <pc:sldChg chg="addSp modSp modNotes">
        <pc:chgData name="Rokos Lukáš Mgr. Ph.D." userId="f0775ef9-5373-474f-bac5-73e0c8e0d2f7" providerId="ADAL" clId="{8559256A-A437-4EC1-94AF-BA589A1EDC38}" dt="2024-01-08T06:56:33.169" v="116"/>
        <pc:sldMkLst>
          <pc:docMk/>
          <pc:sldMk cId="2333532730" sldId="259"/>
        </pc:sldMkLst>
        <pc:spChg chg="add mod">
          <ac:chgData name="Rokos Lukáš Mgr. Ph.D." userId="f0775ef9-5373-474f-bac5-73e0c8e0d2f7" providerId="ADAL" clId="{8559256A-A437-4EC1-94AF-BA589A1EDC38}" dt="2024-01-08T06:56:33.169" v="116"/>
          <ac:spMkLst>
            <pc:docMk/>
            <pc:sldMk cId="2333532730" sldId="259"/>
            <ac:spMk id="2" creationId="{2398CAEB-85DB-0E39-4B03-2C9D23C2DAF0}"/>
          </ac:spMkLst>
        </pc:spChg>
        <pc:spChg chg="add mod">
          <ac:chgData name="Rokos Lukáš Mgr. Ph.D." userId="f0775ef9-5373-474f-bac5-73e0c8e0d2f7" providerId="ADAL" clId="{8559256A-A437-4EC1-94AF-BA589A1EDC38}" dt="2024-01-08T06:56:33.169" v="116"/>
          <ac:spMkLst>
            <pc:docMk/>
            <pc:sldMk cId="2333532730" sldId="259"/>
            <ac:spMk id="3" creationId="{48B77E00-63D6-1FE7-6C08-E5DC10B832B3}"/>
          </ac:spMkLst>
        </pc:spChg>
      </pc:sldChg>
      <pc:sldChg chg="addSp modSp modNotes">
        <pc:chgData name="Rokos Lukáš Mgr. Ph.D." userId="f0775ef9-5373-474f-bac5-73e0c8e0d2f7" providerId="ADAL" clId="{8559256A-A437-4EC1-94AF-BA589A1EDC38}" dt="2024-01-08T06:56:37.858" v="120"/>
        <pc:sldMkLst>
          <pc:docMk/>
          <pc:sldMk cId="170833304" sldId="263"/>
        </pc:sldMkLst>
        <pc:spChg chg="add mod">
          <ac:chgData name="Rokos Lukáš Mgr. Ph.D." userId="f0775ef9-5373-474f-bac5-73e0c8e0d2f7" providerId="ADAL" clId="{8559256A-A437-4EC1-94AF-BA589A1EDC38}" dt="2024-01-08T06:56:37.858" v="120"/>
          <ac:spMkLst>
            <pc:docMk/>
            <pc:sldMk cId="170833304" sldId="263"/>
            <ac:spMk id="2" creationId="{7FE9369C-F906-5A76-C0EE-892302652A3F}"/>
          </ac:spMkLst>
        </pc:spChg>
        <pc:spChg chg="add mod">
          <ac:chgData name="Rokos Lukáš Mgr. Ph.D." userId="f0775ef9-5373-474f-bac5-73e0c8e0d2f7" providerId="ADAL" clId="{8559256A-A437-4EC1-94AF-BA589A1EDC38}" dt="2024-01-08T06:56:37.858" v="120"/>
          <ac:spMkLst>
            <pc:docMk/>
            <pc:sldMk cId="170833304" sldId="263"/>
            <ac:spMk id="3" creationId="{648DD906-D85A-CCCD-EF49-2A4418C26291}"/>
          </ac:spMkLst>
        </pc:spChg>
      </pc:sldChg>
      <pc:sldChg chg="addSp modSp">
        <pc:chgData name="Rokos Lukáš Mgr. Ph.D." userId="f0775ef9-5373-474f-bac5-73e0c8e0d2f7" providerId="ADAL" clId="{8559256A-A437-4EC1-94AF-BA589A1EDC38}" dt="2024-01-08T06:56:40.946" v="123"/>
        <pc:sldMkLst>
          <pc:docMk/>
          <pc:sldMk cId="652059321" sldId="264"/>
        </pc:sldMkLst>
        <pc:spChg chg="add mod">
          <ac:chgData name="Rokos Lukáš Mgr. Ph.D." userId="f0775ef9-5373-474f-bac5-73e0c8e0d2f7" providerId="ADAL" clId="{8559256A-A437-4EC1-94AF-BA589A1EDC38}" dt="2024-01-08T06:56:40.946" v="123"/>
          <ac:spMkLst>
            <pc:docMk/>
            <pc:sldMk cId="652059321" sldId="264"/>
            <ac:spMk id="3" creationId="{7FCA9E8F-C725-E002-98D5-08CEEAB18D9F}"/>
          </ac:spMkLst>
        </pc:spChg>
        <pc:spChg chg="add mod">
          <ac:chgData name="Rokos Lukáš Mgr. Ph.D." userId="f0775ef9-5373-474f-bac5-73e0c8e0d2f7" providerId="ADAL" clId="{8559256A-A437-4EC1-94AF-BA589A1EDC38}" dt="2024-01-08T06:56:40.946" v="123"/>
          <ac:spMkLst>
            <pc:docMk/>
            <pc:sldMk cId="652059321" sldId="264"/>
            <ac:spMk id="4" creationId="{37F95F55-8036-64C9-0F07-7E43A4304FC8}"/>
          </ac:spMkLst>
        </pc:spChg>
      </pc:sldChg>
      <pc:sldChg chg="addSp modSp modNotes">
        <pc:chgData name="Rokos Lukáš Mgr. Ph.D." userId="f0775ef9-5373-474f-bac5-73e0c8e0d2f7" providerId="ADAL" clId="{8559256A-A437-4EC1-94AF-BA589A1EDC38}" dt="2024-01-08T06:56:03.117" v="98"/>
        <pc:sldMkLst>
          <pc:docMk/>
          <pc:sldMk cId="3398395564" sldId="284"/>
        </pc:sldMkLst>
        <pc:spChg chg="add mod">
          <ac:chgData name="Rokos Lukáš Mgr. Ph.D." userId="f0775ef9-5373-474f-bac5-73e0c8e0d2f7" providerId="ADAL" clId="{8559256A-A437-4EC1-94AF-BA589A1EDC38}" dt="2024-01-08T06:56:03.117" v="98"/>
          <ac:spMkLst>
            <pc:docMk/>
            <pc:sldMk cId="3398395564" sldId="284"/>
            <ac:spMk id="4" creationId="{1435BF7E-92A6-31F0-F0E6-7B2E520B5E72}"/>
          </ac:spMkLst>
        </pc:spChg>
        <pc:spChg chg="add mod">
          <ac:chgData name="Rokos Lukáš Mgr. Ph.D." userId="f0775ef9-5373-474f-bac5-73e0c8e0d2f7" providerId="ADAL" clId="{8559256A-A437-4EC1-94AF-BA589A1EDC38}" dt="2024-01-08T06:56:03.117" v="98"/>
          <ac:spMkLst>
            <pc:docMk/>
            <pc:sldMk cId="3398395564" sldId="284"/>
            <ac:spMk id="5" creationId="{4DAC7B78-31C0-139E-D9CB-CB1BA7E7A47D}"/>
          </ac:spMkLst>
        </pc:spChg>
      </pc:sldChg>
      <pc:sldChg chg="addSp modSp modNotes">
        <pc:chgData name="Rokos Lukáš Mgr. Ph.D." userId="f0775ef9-5373-474f-bac5-73e0c8e0d2f7" providerId="ADAL" clId="{8559256A-A437-4EC1-94AF-BA589A1EDC38}" dt="2024-01-08T06:56:34.234" v="117"/>
        <pc:sldMkLst>
          <pc:docMk/>
          <pc:sldMk cId="3699380569" sldId="286"/>
        </pc:sldMkLst>
        <pc:spChg chg="add mod">
          <ac:chgData name="Rokos Lukáš Mgr. Ph.D." userId="f0775ef9-5373-474f-bac5-73e0c8e0d2f7" providerId="ADAL" clId="{8559256A-A437-4EC1-94AF-BA589A1EDC38}" dt="2024-01-08T06:56:34.234" v="117"/>
          <ac:spMkLst>
            <pc:docMk/>
            <pc:sldMk cId="3699380569" sldId="286"/>
            <ac:spMk id="2" creationId="{B66290A3-0E0E-E8A6-699C-9AE31600F472}"/>
          </ac:spMkLst>
        </pc:spChg>
        <pc:spChg chg="add mod">
          <ac:chgData name="Rokos Lukáš Mgr. Ph.D." userId="f0775ef9-5373-474f-bac5-73e0c8e0d2f7" providerId="ADAL" clId="{8559256A-A437-4EC1-94AF-BA589A1EDC38}" dt="2024-01-08T06:56:34.234" v="117"/>
          <ac:spMkLst>
            <pc:docMk/>
            <pc:sldMk cId="3699380569" sldId="286"/>
            <ac:spMk id="3" creationId="{1FDFBB83-5AC9-FF2F-CF8E-992D1394B7D1}"/>
          </ac:spMkLst>
        </pc:spChg>
      </pc:sldChg>
      <pc:sldChg chg="addSp modSp modNotes">
        <pc:chgData name="Rokos Lukáš Mgr. Ph.D." userId="f0775ef9-5373-474f-bac5-73e0c8e0d2f7" providerId="ADAL" clId="{8559256A-A437-4EC1-94AF-BA589A1EDC38}" dt="2024-01-08T06:56:35.234" v="118"/>
        <pc:sldMkLst>
          <pc:docMk/>
          <pc:sldMk cId="1556743658" sldId="287"/>
        </pc:sldMkLst>
        <pc:spChg chg="add mod">
          <ac:chgData name="Rokos Lukáš Mgr. Ph.D." userId="f0775ef9-5373-474f-bac5-73e0c8e0d2f7" providerId="ADAL" clId="{8559256A-A437-4EC1-94AF-BA589A1EDC38}" dt="2024-01-08T06:56:35.234" v="118"/>
          <ac:spMkLst>
            <pc:docMk/>
            <pc:sldMk cId="1556743658" sldId="287"/>
            <ac:spMk id="2" creationId="{ADC46D8C-8BFD-3669-FBCB-8DDBA2D2473E}"/>
          </ac:spMkLst>
        </pc:spChg>
        <pc:spChg chg="add mod">
          <ac:chgData name="Rokos Lukáš Mgr. Ph.D." userId="f0775ef9-5373-474f-bac5-73e0c8e0d2f7" providerId="ADAL" clId="{8559256A-A437-4EC1-94AF-BA589A1EDC38}" dt="2024-01-08T06:56:35.234" v="118"/>
          <ac:spMkLst>
            <pc:docMk/>
            <pc:sldMk cId="1556743658" sldId="287"/>
            <ac:spMk id="3" creationId="{8E02C85E-F664-D557-5E00-F4B83FF43790}"/>
          </ac:spMkLst>
        </pc:spChg>
      </pc:sldChg>
      <pc:sldChg chg="addSp modSp modNotes">
        <pc:chgData name="Rokos Lukáš Mgr. Ph.D." userId="f0775ef9-5373-474f-bac5-73e0c8e0d2f7" providerId="ADAL" clId="{8559256A-A437-4EC1-94AF-BA589A1EDC38}" dt="2024-01-08T06:56:38.890" v="121"/>
        <pc:sldMkLst>
          <pc:docMk/>
          <pc:sldMk cId="3049513656" sldId="291"/>
        </pc:sldMkLst>
        <pc:spChg chg="add mod">
          <ac:chgData name="Rokos Lukáš Mgr. Ph.D." userId="f0775ef9-5373-474f-bac5-73e0c8e0d2f7" providerId="ADAL" clId="{8559256A-A437-4EC1-94AF-BA589A1EDC38}" dt="2024-01-08T06:56:38.890" v="121"/>
          <ac:spMkLst>
            <pc:docMk/>
            <pc:sldMk cId="3049513656" sldId="291"/>
            <ac:spMk id="2" creationId="{724F0244-1AAF-91D1-60EA-A46C544D3BAF}"/>
          </ac:spMkLst>
        </pc:spChg>
        <pc:spChg chg="add mod">
          <ac:chgData name="Rokos Lukáš Mgr. Ph.D." userId="f0775ef9-5373-474f-bac5-73e0c8e0d2f7" providerId="ADAL" clId="{8559256A-A437-4EC1-94AF-BA589A1EDC38}" dt="2024-01-08T06:56:38.890" v="121"/>
          <ac:spMkLst>
            <pc:docMk/>
            <pc:sldMk cId="3049513656" sldId="291"/>
            <ac:spMk id="3" creationId="{7A5F3934-231A-8F22-1D6E-8B87AED1057D}"/>
          </ac:spMkLst>
        </pc:spChg>
      </pc:sldChg>
      <pc:sldChg chg="addSp modSp">
        <pc:chgData name="Rokos Lukáš Mgr. Ph.D." userId="f0775ef9-5373-474f-bac5-73e0c8e0d2f7" providerId="ADAL" clId="{8559256A-A437-4EC1-94AF-BA589A1EDC38}" dt="2024-01-08T06:56:45.257" v="127"/>
        <pc:sldMkLst>
          <pc:docMk/>
          <pc:sldMk cId="941640200" sldId="294"/>
        </pc:sldMkLst>
        <pc:spChg chg="add mod">
          <ac:chgData name="Rokos Lukáš Mgr. Ph.D." userId="f0775ef9-5373-474f-bac5-73e0c8e0d2f7" providerId="ADAL" clId="{8559256A-A437-4EC1-94AF-BA589A1EDC38}" dt="2024-01-08T06:56:45.257" v="127"/>
          <ac:spMkLst>
            <pc:docMk/>
            <pc:sldMk cId="941640200" sldId="294"/>
            <ac:spMk id="4" creationId="{371437D3-E74A-BE0F-6F0D-33D2079DE317}"/>
          </ac:spMkLst>
        </pc:spChg>
        <pc:spChg chg="add mod">
          <ac:chgData name="Rokos Lukáš Mgr. Ph.D." userId="f0775ef9-5373-474f-bac5-73e0c8e0d2f7" providerId="ADAL" clId="{8559256A-A437-4EC1-94AF-BA589A1EDC38}" dt="2024-01-08T06:56:45.257" v="127"/>
          <ac:spMkLst>
            <pc:docMk/>
            <pc:sldMk cId="941640200" sldId="294"/>
            <ac:spMk id="5" creationId="{82CE4A2E-0EDC-BD05-B0C5-B2C0BD58F7E6}"/>
          </ac:spMkLst>
        </pc:spChg>
      </pc:sldChg>
      <pc:sldChg chg="addSp modSp modNotes">
        <pc:chgData name="Rokos Lukáš Mgr. Ph.D." userId="f0775ef9-5373-474f-bac5-73e0c8e0d2f7" providerId="ADAL" clId="{8559256A-A437-4EC1-94AF-BA589A1EDC38}" dt="2024-01-08T06:56:36.421" v="119"/>
        <pc:sldMkLst>
          <pc:docMk/>
          <pc:sldMk cId="2714195795" sldId="295"/>
        </pc:sldMkLst>
        <pc:spChg chg="add mod">
          <ac:chgData name="Rokos Lukáš Mgr. Ph.D." userId="f0775ef9-5373-474f-bac5-73e0c8e0d2f7" providerId="ADAL" clId="{8559256A-A437-4EC1-94AF-BA589A1EDC38}" dt="2024-01-08T06:56:36.421" v="119"/>
          <ac:spMkLst>
            <pc:docMk/>
            <pc:sldMk cId="2714195795" sldId="295"/>
            <ac:spMk id="3" creationId="{DD2D9E75-891C-6681-57FB-040424AD23B6}"/>
          </ac:spMkLst>
        </pc:spChg>
        <pc:spChg chg="add mod">
          <ac:chgData name="Rokos Lukáš Mgr. Ph.D." userId="f0775ef9-5373-474f-bac5-73e0c8e0d2f7" providerId="ADAL" clId="{8559256A-A437-4EC1-94AF-BA589A1EDC38}" dt="2024-01-08T06:56:36.421" v="119"/>
          <ac:spMkLst>
            <pc:docMk/>
            <pc:sldMk cId="2714195795" sldId="295"/>
            <ac:spMk id="4" creationId="{AEF863B1-669B-2DA6-9267-C9BC44428CBF}"/>
          </ac:spMkLst>
        </pc:spChg>
      </pc:sldChg>
      <pc:sldChg chg="addSp modSp modNotes">
        <pc:chgData name="Rokos Lukáš Mgr. Ph.D." userId="f0775ef9-5373-474f-bac5-73e0c8e0d2f7" providerId="ADAL" clId="{8559256A-A437-4EC1-94AF-BA589A1EDC38}" dt="2024-01-08T06:56:39.911" v="122"/>
        <pc:sldMkLst>
          <pc:docMk/>
          <pc:sldMk cId="1280685686" sldId="296"/>
        </pc:sldMkLst>
        <pc:spChg chg="add mod">
          <ac:chgData name="Rokos Lukáš Mgr. Ph.D." userId="f0775ef9-5373-474f-bac5-73e0c8e0d2f7" providerId="ADAL" clId="{8559256A-A437-4EC1-94AF-BA589A1EDC38}" dt="2024-01-08T06:56:39.911" v="122"/>
          <ac:spMkLst>
            <pc:docMk/>
            <pc:sldMk cId="1280685686" sldId="296"/>
            <ac:spMk id="3" creationId="{B126DA5D-18D2-3829-C5BA-9DC705C8ABB2}"/>
          </ac:spMkLst>
        </pc:spChg>
        <pc:spChg chg="add mod">
          <ac:chgData name="Rokos Lukáš Mgr. Ph.D." userId="f0775ef9-5373-474f-bac5-73e0c8e0d2f7" providerId="ADAL" clId="{8559256A-A437-4EC1-94AF-BA589A1EDC38}" dt="2024-01-08T06:56:39.911" v="122"/>
          <ac:spMkLst>
            <pc:docMk/>
            <pc:sldMk cId="1280685686" sldId="296"/>
            <ac:spMk id="4" creationId="{6BBCAB9F-0A93-F17E-85D6-0A1858A33719}"/>
          </ac:spMkLst>
        </pc:spChg>
      </pc:sldChg>
      <pc:sldChg chg="addSp modSp modNotes">
        <pc:chgData name="Rokos Lukáš Mgr. Ph.D." userId="f0775ef9-5373-474f-bac5-73e0c8e0d2f7" providerId="ADAL" clId="{8559256A-A437-4EC1-94AF-BA589A1EDC38}" dt="2024-01-08T06:56:01.732" v="97"/>
        <pc:sldMkLst>
          <pc:docMk/>
          <pc:sldMk cId="3716079373" sldId="297"/>
        </pc:sldMkLst>
        <pc:spChg chg="add mod">
          <ac:chgData name="Rokos Lukáš Mgr. Ph.D." userId="f0775ef9-5373-474f-bac5-73e0c8e0d2f7" providerId="ADAL" clId="{8559256A-A437-4EC1-94AF-BA589A1EDC38}" dt="2024-01-08T06:56:01.732" v="97"/>
          <ac:spMkLst>
            <pc:docMk/>
            <pc:sldMk cId="3716079373" sldId="297"/>
            <ac:spMk id="2" creationId="{3B6BC324-11C3-5414-972E-4158E0FA3E03}"/>
          </ac:spMkLst>
        </pc:spChg>
        <pc:spChg chg="add mod">
          <ac:chgData name="Rokos Lukáš Mgr. Ph.D." userId="f0775ef9-5373-474f-bac5-73e0c8e0d2f7" providerId="ADAL" clId="{8559256A-A437-4EC1-94AF-BA589A1EDC38}" dt="2024-01-08T06:56:01.732" v="97"/>
          <ac:spMkLst>
            <pc:docMk/>
            <pc:sldMk cId="3716079373" sldId="297"/>
            <ac:spMk id="3" creationId="{1D83A596-BC13-A541-4D1E-A5CF5C807696}"/>
          </ac:spMkLst>
        </pc:spChg>
      </pc:sldChg>
      <pc:sldChg chg="addSp modSp mod modNotes">
        <pc:chgData name="Rokos Lukáš Mgr. Ph.D." userId="f0775ef9-5373-474f-bac5-73e0c8e0d2f7" providerId="ADAL" clId="{8559256A-A437-4EC1-94AF-BA589A1EDC38}" dt="2024-01-08T06:56:18.314" v="103" actId="167"/>
        <pc:sldMkLst>
          <pc:docMk/>
          <pc:sldMk cId="1081931246" sldId="298"/>
        </pc:sldMkLst>
        <pc:spChg chg="add mod ord">
          <ac:chgData name="Rokos Lukáš Mgr. Ph.D." userId="f0775ef9-5373-474f-bac5-73e0c8e0d2f7" providerId="ADAL" clId="{8559256A-A437-4EC1-94AF-BA589A1EDC38}" dt="2024-01-08T06:56:18.314" v="103" actId="167"/>
          <ac:spMkLst>
            <pc:docMk/>
            <pc:sldMk cId="1081931246" sldId="298"/>
            <ac:spMk id="2" creationId="{FFBEC371-DD6F-FB90-19F5-D1C018DBCCC9}"/>
          </ac:spMkLst>
        </pc:spChg>
        <pc:spChg chg="add mod ord">
          <ac:chgData name="Rokos Lukáš Mgr. Ph.D." userId="f0775ef9-5373-474f-bac5-73e0c8e0d2f7" providerId="ADAL" clId="{8559256A-A437-4EC1-94AF-BA589A1EDC38}" dt="2024-01-08T06:56:18.314" v="103" actId="167"/>
          <ac:spMkLst>
            <pc:docMk/>
            <pc:sldMk cId="1081931246" sldId="298"/>
            <ac:spMk id="6" creationId="{B63713B4-57F2-553A-EEDA-93056CCDD4B0}"/>
          </ac:spMkLst>
        </pc:spChg>
      </pc:sldChg>
      <pc:sldChg chg="addSp modSp modNotes">
        <pc:chgData name="Rokos Lukáš Mgr. Ph.D." userId="f0775ef9-5373-474f-bac5-73e0c8e0d2f7" providerId="ADAL" clId="{8559256A-A437-4EC1-94AF-BA589A1EDC38}" dt="2024-01-08T06:56:04.186" v="99"/>
        <pc:sldMkLst>
          <pc:docMk/>
          <pc:sldMk cId="1778586152" sldId="303"/>
        </pc:sldMkLst>
        <pc:spChg chg="add mod">
          <ac:chgData name="Rokos Lukáš Mgr. Ph.D." userId="f0775ef9-5373-474f-bac5-73e0c8e0d2f7" providerId="ADAL" clId="{8559256A-A437-4EC1-94AF-BA589A1EDC38}" dt="2024-01-08T06:56:04.186" v="99"/>
          <ac:spMkLst>
            <pc:docMk/>
            <pc:sldMk cId="1778586152" sldId="303"/>
            <ac:spMk id="2" creationId="{C4CF246A-9DD7-BC39-E365-05896236E5AE}"/>
          </ac:spMkLst>
        </pc:spChg>
        <pc:spChg chg="add mod">
          <ac:chgData name="Rokos Lukáš Mgr. Ph.D." userId="f0775ef9-5373-474f-bac5-73e0c8e0d2f7" providerId="ADAL" clId="{8559256A-A437-4EC1-94AF-BA589A1EDC38}" dt="2024-01-08T06:56:04.186" v="99"/>
          <ac:spMkLst>
            <pc:docMk/>
            <pc:sldMk cId="1778586152" sldId="303"/>
            <ac:spMk id="3" creationId="{0F8696BD-A611-D38B-8EEC-FC2CF3C6C0A6}"/>
          </ac:spMkLst>
        </pc:spChg>
      </pc:sldChg>
      <pc:sldChg chg="addSp modSp modNotes">
        <pc:chgData name="Rokos Lukáš Mgr. Ph.D." userId="f0775ef9-5373-474f-bac5-73e0c8e0d2f7" providerId="ADAL" clId="{8559256A-A437-4EC1-94AF-BA589A1EDC38}" dt="2024-01-08T06:56:20.546" v="105"/>
        <pc:sldMkLst>
          <pc:docMk/>
          <pc:sldMk cId="1954642603" sldId="307"/>
        </pc:sldMkLst>
        <pc:spChg chg="add mod">
          <ac:chgData name="Rokos Lukáš Mgr. Ph.D." userId="f0775ef9-5373-474f-bac5-73e0c8e0d2f7" providerId="ADAL" clId="{8559256A-A437-4EC1-94AF-BA589A1EDC38}" dt="2024-01-08T06:56:20.546" v="105"/>
          <ac:spMkLst>
            <pc:docMk/>
            <pc:sldMk cId="1954642603" sldId="307"/>
            <ac:spMk id="3" creationId="{82A32879-5ECE-01D4-0718-4D01172F1E75}"/>
          </ac:spMkLst>
        </pc:spChg>
        <pc:spChg chg="add mod">
          <ac:chgData name="Rokos Lukáš Mgr. Ph.D." userId="f0775ef9-5373-474f-bac5-73e0c8e0d2f7" providerId="ADAL" clId="{8559256A-A437-4EC1-94AF-BA589A1EDC38}" dt="2024-01-08T06:56:20.546" v="105"/>
          <ac:spMkLst>
            <pc:docMk/>
            <pc:sldMk cId="1954642603" sldId="307"/>
            <ac:spMk id="6" creationId="{290593B3-8CBC-F105-60E9-970164B87A2F}"/>
          </ac:spMkLst>
        </pc:spChg>
      </pc:sldChg>
      <pc:sldChg chg="addSp modSp modNotes">
        <pc:chgData name="Rokos Lukáš Mgr. Ph.D." userId="f0775ef9-5373-474f-bac5-73e0c8e0d2f7" providerId="ADAL" clId="{8559256A-A437-4EC1-94AF-BA589A1EDC38}" dt="2024-01-08T06:56:21.483" v="106"/>
        <pc:sldMkLst>
          <pc:docMk/>
          <pc:sldMk cId="448573230" sldId="309"/>
        </pc:sldMkLst>
        <pc:spChg chg="add mod">
          <ac:chgData name="Rokos Lukáš Mgr. Ph.D." userId="f0775ef9-5373-474f-bac5-73e0c8e0d2f7" providerId="ADAL" clId="{8559256A-A437-4EC1-94AF-BA589A1EDC38}" dt="2024-01-08T06:56:21.483" v="106"/>
          <ac:spMkLst>
            <pc:docMk/>
            <pc:sldMk cId="448573230" sldId="309"/>
            <ac:spMk id="2" creationId="{AC5FF0C1-9887-E267-FD31-165C07595F1B}"/>
          </ac:spMkLst>
        </pc:spChg>
        <pc:spChg chg="add mod">
          <ac:chgData name="Rokos Lukáš Mgr. Ph.D." userId="f0775ef9-5373-474f-bac5-73e0c8e0d2f7" providerId="ADAL" clId="{8559256A-A437-4EC1-94AF-BA589A1EDC38}" dt="2024-01-08T06:56:21.483" v="106"/>
          <ac:spMkLst>
            <pc:docMk/>
            <pc:sldMk cId="448573230" sldId="309"/>
            <ac:spMk id="3" creationId="{B4A694BA-5165-26E0-9170-81F043382214}"/>
          </ac:spMkLst>
        </pc:spChg>
      </pc:sldChg>
      <pc:sldChg chg="addSp modSp mod modNotes">
        <pc:chgData name="Rokos Lukáš Mgr. Ph.D." userId="f0775ef9-5373-474f-bac5-73e0c8e0d2f7" providerId="ADAL" clId="{8559256A-A437-4EC1-94AF-BA589A1EDC38}" dt="2024-01-08T06:56:12.981" v="101" actId="167"/>
        <pc:sldMkLst>
          <pc:docMk/>
          <pc:sldMk cId="2142297504" sldId="311"/>
        </pc:sldMkLst>
        <pc:spChg chg="add mod ord">
          <ac:chgData name="Rokos Lukáš Mgr. Ph.D." userId="f0775ef9-5373-474f-bac5-73e0c8e0d2f7" providerId="ADAL" clId="{8559256A-A437-4EC1-94AF-BA589A1EDC38}" dt="2024-01-08T06:56:12.981" v="101" actId="167"/>
          <ac:spMkLst>
            <pc:docMk/>
            <pc:sldMk cId="2142297504" sldId="311"/>
            <ac:spMk id="2" creationId="{231A4A11-094B-5356-3115-3A932F6F3E93}"/>
          </ac:spMkLst>
        </pc:spChg>
        <pc:spChg chg="add mod ord">
          <ac:chgData name="Rokos Lukáš Mgr. Ph.D." userId="f0775ef9-5373-474f-bac5-73e0c8e0d2f7" providerId="ADAL" clId="{8559256A-A437-4EC1-94AF-BA589A1EDC38}" dt="2024-01-08T06:56:12.981" v="101" actId="167"/>
          <ac:spMkLst>
            <pc:docMk/>
            <pc:sldMk cId="2142297504" sldId="311"/>
            <ac:spMk id="3" creationId="{864F4635-7045-DD95-4944-D1DAD9FC28C7}"/>
          </ac:spMkLst>
        </pc:spChg>
      </pc:sldChg>
      <pc:sldChg chg="addSp modSp modNotes">
        <pc:chgData name="Rokos Lukáš Mgr. Ph.D." userId="f0775ef9-5373-474f-bac5-73e0c8e0d2f7" providerId="ADAL" clId="{8559256A-A437-4EC1-94AF-BA589A1EDC38}" dt="2024-01-08T06:56:22.365" v="107"/>
        <pc:sldMkLst>
          <pc:docMk/>
          <pc:sldMk cId="2807464783" sldId="312"/>
        </pc:sldMkLst>
        <pc:spChg chg="add mod">
          <ac:chgData name="Rokos Lukáš Mgr. Ph.D." userId="f0775ef9-5373-474f-bac5-73e0c8e0d2f7" providerId="ADAL" clId="{8559256A-A437-4EC1-94AF-BA589A1EDC38}" dt="2024-01-08T06:56:22.365" v="107"/>
          <ac:spMkLst>
            <pc:docMk/>
            <pc:sldMk cId="2807464783" sldId="312"/>
            <ac:spMk id="3" creationId="{743439F1-B399-6682-6CED-888A552EB784}"/>
          </ac:spMkLst>
        </pc:spChg>
        <pc:spChg chg="add mod">
          <ac:chgData name="Rokos Lukáš Mgr. Ph.D." userId="f0775ef9-5373-474f-bac5-73e0c8e0d2f7" providerId="ADAL" clId="{8559256A-A437-4EC1-94AF-BA589A1EDC38}" dt="2024-01-08T06:56:22.365" v="107"/>
          <ac:spMkLst>
            <pc:docMk/>
            <pc:sldMk cId="2807464783" sldId="312"/>
            <ac:spMk id="6" creationId="{C5858093-0B66-7AA9-2369-732A1D5274A2}"/>
          </ac:spMkLst>
        </pc:spChg>
      </pc:sldChg>
      <pc:sldChg chg="addSp modSp modNotes">
        <pc:chgData name="Rokos Lukáš Mgr. Ph.D." userId="f0775ef9-5373-474f-bac5-73e0c8e0d2f7" providerId="ADAL" clId="{8559256A-A437-4EC1-94AF-BA589A1EDC38}" dt="2024-01-08T06:56:31.249" v="114"/>
        <pc:sldMkLst>
          <pc:docMk/>
          <pc:sldMk cId="2673381078" sldId="313"/>
        </pc:sldMkLst>
        <pc:spChg chg="add mod">
          <ac:chgData name="Rokos Lukáš Mgr. Ph.D." userId="f0775ef9-5373-474f-bac5-73e0c8e0d2f7" providerId="ADAL" clId="{8559256A-A437-4EC1-94AF-BA589A1EDC38}" dt="2024-01-08T06:56:31.249" v="114"/>
          <ac:spMkLst>
            <pc:docMk/>
            <pc:sldMk cId="2673381078" sldId="313"/>
            <ac:spMk id="3" creationId="{7F95D902-5B2A-6DFC-114A-C63E77AE4690}"/>
          </ac:spMkLst>
        </pc:spChg>
        <pc:spChg chg="add mod">
          <ac:chgData name="Rokos Lukáš Mgr. Ph.D." userId="f0775ef9-5373-474f-bac5-73e0c8e0d2f7" providerId="ADAL" clId="{8559256A-A437-4EC1-94AF-BA589A1EDC38}" dt="2024-01-08T06:56:31.249" v="114"/>
          <ac:spMkLst>
            <pc:docMk/>
            <pc:sldMk cId="2673381078" sldId="313"/>
            <ac:spMk id="6" creationId="{3E307B4B-0717-F45B-C51C-3EFE5847D786}"/>
          </ac:spMkLst>
        </pc:spChg>
      </pc:sldChg>
      <pc:sldChg chg="addSp modSp modNotes">
        <pc:chgData name="Rokos Lukáš Mgr. Ph.D." userId="f0775ef9-5373-474f-bac5-73e0c8e0d2f7" providerId="ADAL" clId="{8559256A-A437-4EC1-94AF-BA589A1EDC38}" dt="2024-01-08T06:56:23.225" v="108"/>
        <pc:sldMkLst>
          <pc:docMk/>
          <pc:sldMk cId="3360799298" sldId="318"/>
        </pc:sldMkLst>
        <pc:spChg chg="add mod">
          <ac:chgData name="Rokos Lukáš Mgr. Ph.D." userId="f0775ef9-5373-474f-bac5-73e0c8e0d2f7" providerId="ADAL" clId="{8559256A-A437-4EC1-94AF-BA589A1EDC38}" dt="2024-01-08T06:56:23.225" v="108"/>
          <ac:spMkLst>
            <pc:docMk/>
            <pc:sldMk cId="3360799298" sldId="318"/>
            <ac:spMk id="2" creationId="{7FA32BF9-45A1-4E90-E976-ECA1594B2491}"/>
          </ac:spMkLst>
        </pc:spChg>
        <pc:spChg chg="add mod">
          <ac:chgData name="Rokos Lukáš Mgr. Ph.D." userId="f0775ef9-5373-474f-bac5-73e0c8e0d2f7" providerId="ADAL" clId="{8559256A-A437-4EC1-94AF-BA589A1EDC38}" dt="2024-01-08T06:56:23.225" v="108"/>
          <ac:spMkLst>
            <pc:docMk/>
            <pc:sldMk cId="3360799298" sldId="318"/>
            <ac:spMk id="6" creationId="{9C999302-2A2F-C82E-EAE6-41129AFDD3AB}"/>
          </ac:spMkLst>
        </pc:spChg>
      </pc:sldChg>
      <pc:sldChg chg="addSp modSp modNotes">
        <pc:chgData name="Rokos Lukáš Mgr. Ph.D." userId="f0775ef9-5373-474f-bac5-73e0c8e0d2f7" providerId="ADAL" clId="{8559256A-A437-4EC1-94AF-BA589A1EDC38}" dt="2024-01-08T06:56:28.359" v="111"/>
        <pc:sldMkLst>
          <pc:docMk/>
          <pc:sldMk cId="1334676215" sldId="320"/>
        </pc:sldMkLst>
        <pc:spChg chg="add mod">
          <ac:chgData name="Rokos Lukáš Mgr. Ph.D." userId="f0775ef9-5373-474f-bac5-73e0c8e0d2f7" providerId="ADAL" clId="{8559256A-A437-4EC1-94AF-BA589A1EDC38}" dt="2024-01-08T06:56:28.359" v="111"/>
          <ac:spMkLst>
            <pc:docMk/>
            <pc:sldMk cId="1334676215" sldId="320"/>
            <ac:spMk id="2" creationId="{10F6E820-2320-2546-5B36-4D8F63F6556E}"/>
          </ac:spMkLst>
        </pc:spChg>
        <pc:spChg chg="add mod">
          <ac:chgData name="Rokos Lukáš Mgr. Ph.D." userId="f0775ef9-5373-474f-bac5-73e0c8e0d2f7" providerId="ADAL" clId="{8559256A-A437-4EC1-94AF-BA589A1EDC38}" dt="2024-01-08T06:56:28.359" v="111"/>
          <ac:spMkLst>
            <pc:docMk/>
            <pc:sldMk cId="1334676215" sldId="320"/>
            <ac:spMk id="8" creationId="{AB883451-29A8-6FF5-2E1F-E180EACFB837}"/>
          </ac:spMkLst>
        </pc:spChg>
      </pc:sldChg>
      <pc:sldChg chg="addSp modSp modNotes">
        <pc:chgData name="Rokos Lukáš Mgr. Ph.D." userId="f0775ef9-5373-474f-bac5-73e0c8e0d2f7" providerId="ADAL" clId="{8559256A-A437-4EC1-94AF-BA589A1EDC38}" dt="2024-01-08T06:56:29.345" v="112"/>
        <pc:sldMkLst>
          <pc:docMk/>
          <pc:sldMk cId="427677215" sldId="321"/>
        </pc:sldMkLst>
        <pc:spChg chg="add mod">
          <ac:chgData name="Rokos Lukáš Mgr. Ph.D." userId="f0775ef9-5373-474f-bac5-73e0c8e0d2f7" providerId="ADAL" clId="{8559256A-A437-4EC1-94AF-BA589A1EDC38}" dt="2024-01-08T06:56:29.345" v="112"/>
          <ac:spMkLst>
            <pc:docMk/>
            <pc:sldMk cId="427677215" sldId="321"/>
            <ac:spMk id="3" creationId="{1F406943-A71B-A67B-B35F-BB80C13E3A4D}"/>
          </ac:spMkLst>
        </pc:spChg>
        <pc:spChg chg="add mod">
          <ac:chgData name="Rokos Lukáš Mgr. Ph.D." userId="f0775ef9-5373-474f-bac5-73e0c8e0d2f7" providerId="ADAL" clId="{8559256A-A437-4EC1-94AF-BA589A1EDC38}" dt="2024-01-08T06:56:29.345" v="112"/>
          <ac:spMkLst>
            <pc:docMk/>
            <pc:sldMk cId="427677215" sldId="321"/>
            <ac:spMk id="4" creationId="{1AC542C7-6D53-C68B-82F5-9583DC70BAE8}"/>
          </ac:spMkLst>
        </pc:spChg>
      </pc:sldChg>
      <pc:sldChg chg="addSp modSp modNotes">
        <pc:chgData name="Rokos Lukáš Mgr. Ph.D." userId="f0775ef9-5373-474f-bac5-73e0c8e0d2f7" providerId="ADAL" clId="{8559256A-A437-4EC1-94AF-BA589A1EDC38}" dt="2024-01-08T06:56:30.310" v="113"/>
        <pc:sldMkLst>
          <pc:docMk/>
          <pc:sldMk cId="1786464059" sldId="322"/>
        </pc:sldMkLst>
        <pc:spChg chg="add mod">
          <ac:chgData name="Rokos Lukáš Mgr. Ph.D." userId="f0775ef9-5373-474f-bac5-73e0c8e0d2f7" providerId="ADAL" clId="{8559256A-A437-4EC1-94AF-BA589A1EDC38}" dt="2024-01-08T06:56:30.310" v="113"/>
          <ac:spMkLst>
            <pc:docMk/>
            <pc:sldMk cId="1786464059" sldId="322"/>
            <ac:spMk id="2" creationId="{997D1BAA-3C42-F33E-EEDA-D34C91F1774F}"/>
          </ac:spMkLst>
        </pc:spChg>
        <pc:spChg chg="add mod">
          <ac:chgData name="Rokos Lukáš Mgr. Ph.D." userId="f0775ef9-5373-474f-bac5-73e0c8e0d2f7" providerId="ADAL" clId="{8559256A-A437-4EC1-94AF-BA589A1EDC38}" dt="2024-01-08T06:56:30.310" v="113"/>
          <ac:spMkLst>
            <pc:docMk/>
            <pc:sldMk cId="1786464059" sldId="322"/>
            <ac:spMk id="3" creationId="{A9E9EE8F-D4D1-5119-3DD9-F883EB694448}"/>
          </ac:spMkLst>
        </pc:spChg>
      </pc:sldChg>
      <pc:sldChg chg="addSp modSp modNotes">
        <pc:chgData name="Rokos Lukáš Mgr. Ph.D." userId="f0775ef9-5373-474f-bac5-73e0c8e0d2f7" providerId="ADAL" clId="{8559256A-A437-4EC1-94AF-BA589A1EDC38}" dt="2024-01-08T06:56:32.250" v="115"/>
        <pc:sldMkLst>
          <pc:docMk/>
          <pc:sldMk cId="1896580839" sldId="324"/>
        </pc:sldMkLst>
        <pc:spChg chg="add mod">
          <ac:chgData name="Rokos Lukáš Mgr. Ph.D." userId="f0775ef9-5373-474f-bac5-73e0c8e0d2f7" providerId="ADAL" clId="{8559256A-A437-4EC1-94AF-BA589A1EDC38}" dt="2024-01-08T06:56:32.250" v="115"/>
          <ac:spMkLst>
            <pc:docMk/>
            <pc:sldMk cId="1896580839" sldId="324"/>
            <ac:spMk id="2" creationId="{0C9E0E3C-B46F-33B7-0C04-3A916752E7CA}"/>
          </ac:spMkLst>
        </pc:spChg>
        <pc:spChg chg="add mod">
          <ac:chgData name="Rokos Lukáš Mgr. Ph.D." userId="f0775ef9-5373-474f-bac5-73e0c8e0d2f7" providerId="ADAL" clId="{8559256A-A437-4EC1-94AF-BA589A1EDC38}" dt="2024-01-08T06:56:32.250" v="115"/>
          <ac:spMkLst>
            <pc:docMk/>
            <pc:sldMk cId="1896580839" sldId="324"/>
            <ac:spMk id="3" creationId="{12C665C9-0D4D-8358-E517-32185F964905}"/>
          </ac:spMkLst>
        </pc:spChg>
      </pc:sldChg>
      <pc:sldChg chg="addSp modSp">
        <pc:chgData name="Rokos Lukáš Mgr. Ph.D." userId="f0775ef9-5373-474f-bac5-73e0c8e0d2f7" providerId="ADAL" clId="{8559256A-A437-4EC1-94AF-BA589A1EDC38}" dt="2024-01-08T06:56:42.122" v="124"/>
        <pc:sldMkLst>
          <pc:docMk/>
          <pc:sldMk cId="1289696923" sldId="325"/>
        </pc:sldMkLst>
        <pc:spChg chg="add mod">
          <ac:chgData name="Rokos Lukáš Mgr. Ph.D." userId="f0775ef9-5373-474f-bac5-73e0c8e0d2f7" providerId="ADAL" clId="{8559256A-A437-4EC1-94AF-BA589A1EDC38}" dt="2024-01-08T06:56:42.122" v="124"/>
          <ac:spMkLst>
            <pc:docMk/>
            <pc:sldMk cId="1289696923" sldId="325"/>
            <ac:spMk id="2" creationId="{295C7543-A023-DA49-A747-5F962E486213}"/>
          </ac:spMkLst>
        </pc:spChg>
        <pc:spChg chg="add mod">
          <ac:chgData name="Rokos Lukáš Mgr. Ph.D." userId="f0775ef9-5373-474f-bac5-73e0c8e0d2f7" providerId="ADAL" clId="{8559256A-A437-4EC1-94AF-BA589A1EDC38}" dt="2024-01-08T06:56:42.122" v="124"/>
          <ac:spMkLst>
            <pc:docMk/>
            <pc:sldMk cId="1289696923" sldId="325"/>
            <ac:spMk id="3" creationId="{AE101245-952D-5DA8-2ED6-38A32E13077F}"/>
          </ac:spMkLst>
        </pc:spChg>
      </pc:sldChg>
      <pc:sldChg chg="addSp modSp modNotes">
        <pc:chgData name="Rokos Lukáš Mgr. Ph.D." userId="f0775ef9-5373-474f-bac5-73e0c8e0d2f7" providerId="ADAL" clId="{8559256A-A437-4EC1-94AF-BA589A1EDC38}" dt="2024-01-08T06:56:19.506" v="104"/>
        <pc:sldMkLst>
          <pc:docMk/>
          <pc:sldMk cId="243729855" sldId="326"/>
        </pc:sldMkLst>
        <pc:spChg chg="add mod">
          <ac:chgData name="Rokos Lukáš Mgr. Ph.D." userId="f0775ef9-5373-474f-bac5-73e0c8e0d2f7" providerId="ADAL" clId="{8559256A-A437-4EC1-94AF-BA589A1EDC38}" dt="2024-01-08T06:56:19.506" v="104"/>
          <ac:spMkLst>
            <pc:docMk/>
            <pc:sldMk cId="243729855" sldId="326"/>
            <ac:spMk id="3" creationId="{0E43948C-2938-961C-5BB0-723170D094CE}"/>
          </ac:spMkLst>
        </pc:spChg>
        <pc:spChg chg="add mod">
          <ac:chgData name="Rokos Lukáš Mgr. Ph.D." userId="f0775ef9-5373-474f-bac5-73e0c8e0d2f7" providerId="ADAL" clId="{8559256A-A437-4EC1-94AF-BA589A1EDC38}" dt="2024-01-08T06:56:19.506" v="104"/>
          <ac:spMkLst>
            <pc:docMk/>
            <pc:sldMk cId="243729855" sldId="326"/>
            <ac:spMk id="4" creationId="{287F7FA2-41B9-FC34-2810-3EF0435CCEB1}"/>
          </ac:spMkLst>
        </pc:spChg>
      </pc:sldChg>
      <pc:sldChg chg="addSp modSp modNotes">
        <pc:chgData name="Rokos Lukáš Mgr. Ph.D." userId="f0775ef9-5373-474f-bac5-73e0c8e0d2f7" providerId="ADAL" clId="{8559256A-A437-4EC1-94AF-BA589A1EDC38}" dt="2024-01-08T06:56:43.122" v="125"/>
        <pc:sldMkLst>
          <pc:docMk/>
          <pc:sldMk cId="1151272822" sldId="327"/>
        </pc:sldMkLst>
        <pc:spChg chg="add mod">
          <ac:chgData name="Rokos Lukáš Mgr. Ph.D." userId="f0775ef9-5373-474f-bac5-73e0c8e0d2f7" providerId="ADAL" clId="{8559256A-A437-4EC1-94AF-BA589A1EDC38}" dt="2024-01-08T06:56:43.122" v="125"/>
          <ac:spMkLst>
            <pc:docMk/>
            <pc:sldMk cId="1151272822" sldId="327"/>
            <ac:spMk id="2" creationId="{BC10EFE1-47AF-3284-BB07-5DCA83057B8B}"/>
          </ac:spMkLst>
        </pc:spChg>
        <pc:spChg chg="add mod">
          <ac:chgData name="Rokos Lukáš Mgr. Ph.D." userId="f0775ef9-5373-474f-bac5-73e0c8e0d2f7" providerId="ADAL" clId="{8559256A-A437-4EC1-94AF-BA589A1EDC38}" dt="2024-01-08T06:56:43.122" v="125"/>
          <ac:spMkLst>
            <pc:docMk/>
            <pc:sldMk cId="1151272822" sldId="327"/>
            <ac:spMk id="3" creationId="{2453C41B-A892-0A21-B825-1967BF9FA49D}"/>
          </ac:spMkLst>
        </pc:spChg>
      </pc:sldChg>
      <pc:sldChg chg="addSp modSp modNotes">
        <pc:chgData name="Rokos Lukáš Mgr. Ph.D." userId="f0775ef9-5373-474f-bac5-73e0c8e0d2f7" providerId="ADAL" clId="{8559256A-A437-4EC1-94AF-BA589A1EDC38}" dt="2024-01-08T06:56:44.118" v="126"/>
        <pc:sldMkLst>
          <pc:docMk/>
          <pc:sldMk cId="1891604853" sldId="328"/>
        </pc:sldMkLst>
        <pc:spChg chg="add mod">
          <ac:chgData name="Rokos Lukáš Mgr. Ph.D." userId="f0775ef9-5373-474f-bac5-73e0c8e0d2f7" providerId="ADAL" clId="{8559256A-A437-4EC1-94AF-BA589A1EDC38}" dt="2024-01-08T06:56:44.118" v="126"/>
          <ac:spMkLst>
            <pc:docMk/>
            <pc:sldMk cId="1891604853" sldId="328"/>
            <ac:spMk id="2" creationId="{DB5AE853-40D3-BCBF-5634-6288F09FBC4F}"/>
          </ac:spMkLst>
        </pc:spChg>
        <pc:spChg chg="add mod">
          <ac:chgData name="Rokos Lukáš Mgr. Ph.D." userId="f0775ef9-5373-474f-bac5-73e0c8e0d2f7" providerId="ADAL" clId="{8559256A-A437-4EC1-94AF-BA589A1EDC38}" dt="2024-01-08T06:56:44.118" v="126"/>
          <ac:spMkLst>
            <pc:docMk/>
            <pc:sldMk cId="1891604853" sldId="328"/>
            <ac:spMk id="3" creationId="{F5815219-FAD6-D94A-A794-D771618278FA}"/>
          </ac:spMkLst>
        </pc:spChg>
      </pc:sldChg>
      <pc:sldChg chg="addSp modSp mod modNotes">
        <pc:chgData name="Rokos Lukáš Mgr. Ph.D." userId="f0775ef9-5373-474f-bac5-73e0c8e0d2f7" providerId="ADAL" clId="{8559256A-A437-4EC1-94AF-BA589A1EDC38}" dt="2024-01-08T06:56:26.976" v="110" actId="167"/>
        <pc:sldMkLst>
          <pc:docMk/>
          <pc:sldMk cId="4199863875" sldId="329"/>
        </pc:sldMkLst>
        <pc:spChg chg="add mod ord">
          <ac:chgData name="Rokos Lukáš Mgr. Ph.D." userId="f0775ef9-5373-474f-bac5-73e0c8e0d2f7" providerId="ADAL" clId="{8559256A-A437-4EC1-94AF-BA589A1EDC38}" dt="2024-01-08T06:56:26.976" v="110" actId="167"/>
          <ac:spMkLst>
            <pc:docMk/>
            <pc:sldMk cId="4199863875" sldId="329"/>
            <ac:spMk id="6" creationId="{ACC531A8-7F53-EE93-142E-7898C8BDB6C5}"/>
          </ac:spMkLst>
        </pc:spChg>
        <pc:spChg chg="add mod ord">
          <ac:chgData name="Rokos Lukáš Mgr. Ph.D." userId="f0775ef9-5373-474f-bac5-73e0c8e0d2f7" providerId="ADAL" clId="{8559256A-A437-4EC1-94AF-BA589A1EDC38}" dt="2024-01-08T06:56:26.976" v="110" actId="167"/>
          <ac:spMkLst>
            <pc:docMk/>
            <pc:sldMk cId="4199863875" sldId="329"/>
            <ac:spMk id="7" creationId="{CFAEA1A2-FEAD-DF29-2084-6395A917C02F}"/>
          </ac:spMkLst>
        </pc:spChg>
      </pc:sldChg>
    </pc:docChg>
  </pc:docChgLst>
  <pc:docChgLst>
    <pc:chgData name="Rokos Lukáš Mgr. Ph.D." userId="f0775ef9-5373-474f-bac5-73e0c8e0d2f7" providerId="ADAL" clId="{4E45DF44-F4EA-4B5C-AA84-4006CD803F90}"/>
    <pc:docChg chg="custSel addSld modSld">
      <pc:chgData name="Rokos Lukáš Mgr. Ph.D." userId="f0775ef9-5373-474f-bac5-73e0c8e0d2f7" providerId="ADAL" clId="{4E45DF44-F4EA-4B5C-AA84-4006CD803F90}" dt="2023-05-13T10:55:33.198" v="180"/>
      <pc:docMkLst>
        <pc:docMk/>
      </pc:docMkLst>
      <pc:sldChg chg="addSp delSp modSp mod">
        <pc:chgData name="Rokos Lukáš Mgr. Ph.D." userId="f0775ef9-5373-474f-bac5-73e0c8e0d2f7" providerId="ADAL" clId="{4E45DF44-F4EA-4B5C-AA84-4006CD803F90}" dt="2023-05-13T10:55:29.596" v="178" actId="1076"/>
        <pc:sldMkLst>
          <pc:docMk/>
          <pc:sldMk cId="1502194647" sldId="258"/>
        </pc:sldMkLst>
        <pc:picChg chg="add del mod">
          <ac:chgData name="Rokos Lukáš Mgr. Ph.D." userId="f0775ef9-5373-474f-bac5-73e0c8e0d2f7" providerId="ADAL" clId="{4E45DF44-F4EA-4B5C-AA84-4006CD803F90}" dt="2023-05-13T10:55:24.206" v="172" actId="478"/>
          <ac:picMkLst>
            <pc:docMk/>
            <pc:sldMk cId="1502194647" sldId="258"/>
            <ac:picMk id="5" creationId="{0ADB8185-0C83-9763-41F9-844753D6B30A}"/>
          </ac:picMkLst>
        </pc:picChg>
        <pc:picChg chg="add mod">
          <ac:chgData name="Rokos Lukáš Mgr. Ph.D." userId="f0775ef9-5373-474f-bac5-73e0c8e0d2f7" providerId="ADAL" clId="{4E45DF44-F4EA-4B5C-AA84-4006CD803F90}" dt="2023-05-13T10:55:29.596" v="178" actId="1076"/>
          <ac:picMkLst>
            <pc:docMk/>
            <pc:sldMk cId="1502194647" sldId="258"/>
            <ac:picMk id="8" creationId="{FFE85A41-24D3-A218-194C-216BBE14F706}"/>
          </ac:picMkLst>
        </pc:picChg>
      </pc:sldChg>
      <pc:sldChg chg="addSp delSp modSp mod setBg">
        <pc:chgData name="Rokos Lukáš Mgr. Ph.D." userId="f0775ef9-5373-474f-bac5-73e0c8e0d2f7" providerId="ADAL" clId="{4E45DF44-F4EA-4B5C-AA84-4006CD803F90}" dt="2023-05-13T10:55:33.198" v="180"/>
        <pc:sldMkLst>
          <pc:docMk/>
          <pc:sldMk cId="183428433" sldId="280"/>
        </pc:sldMkLst>
        <pc:spChg chg="del">
          <ac:chgData name="Rokos Lukáš Mgr. Ph.D." userId="f0775ef9-5373-474f-bac5-73e0c8e0d2f7" providerId="ADAL" clId="{4E45DF44-F4EA-4B5C-AA84-4006CD803F90}" dt="2023-05-13T07:51:22.490" v="11" actId="478"/>
          <ac:spMkLst>
            <pc:docMk/>
            <pc:sldMk cId="183428433" sldId="280"/>
            <ac:spMk id="4" creationId="{A1560779-B3DE-6EDD-489C-DA702D859E8F}"/>
          </ac:spMkLst>
        </pc:spChg>
        <pc:spChg chg="add del mod">
          <ac:chgData name="Rokos Lukáš Mgr. Ph.D." userId="f0775ef9-5373-474f-bac5-73e0c8e0d2f7" providerId="ADAL" clId="{4E45DF44-F4EA-4B5C-AA84-4006CD803F90}" dt="2023-05-13T07:51:24.083" v="12" actId="478"/>
          <ac:spMkLst>
            <pc:docMk/>
            <pc:sldMk cId="183428433" sldId="280"/>
            <ac:spMk id="11" creationId="{DF8D7DB9-54A9-0E2A-481E-E1A10E0CF8FF}"/>
          </ac:spMkLst>
        </pc:spChg>
        <pc:spChg chg="add mod">
          <ac:chgData name="Rokos Lukáš Mgr. Ph.D." userId="f0775ef9-5373-474f-bac5-73e0c8e0d2f7" providerId="ADAL" clId="{4E45DF44-F4EA-4B5C-AA84-4006CD803F90}" dt="2023-05-13T08:01:07.534" v="117" actId="14100"/>
          <ac:spMkLst>
            <pc:docMk/>
            <pc:sldMk cId="183428433" sldId="280"/>
            <ac:spMk id="12" creationId="{245D5D5F-925B-78E0-C1E6-77D354447D85}"/>
          </ac:spMkLst>
        </pc:spChg>
        <pc:spChg chg="add mod">
          <ac:chgData name="Rokos Lukáš Mgr. Ph.D." userId="f0775ef9-5373-474f-bac5-73e0c8e0d2f7" providerId="ADAL" clId="{4E45DF44-F4EA-4B5C-AA84-4006CD803F90}" dt="2023-05-13T08:01:10.222" v="118" actId="1076"/>
          <ac:spMkLst>
            <pc:docMk/>
            <pc:sldMk cId="183428433" sldId="280"/>
            <ac:spMk id="13" creationId="{72C65329-329A-14EA-B51C-C199288772ED}"/>
          </ac:spMkLst>
        </pc:spChg>
        <pc:spChg chg="add del mod">
          <ac:chgData name="Rokos Lukáš Mgr. Ph.D." userId="f0775ef9-5373-474f-bac5-73e0c8e0d2f7" providerId="ADAL" clId="{4E45DF44-F4EA-4B5C-AA84-4006CD803F90}" dt="2023-05-13T07:58:02.975" v="77" actId="21"/>
          <ac:spMkLst>
            <pc:docMk/>
            <pc:sldMk cId="183428433" sldId="280"/>
            <ac:spMk id="15" creationId="{145A368C-20D1-C505-5DED-FBC8E7F77E15}"/>
          </ac:spMkLst>
        </pc:spChg>
        <pc:spChg chg="add del mod">
          <ac:chgData name="Rokos Lukáš Mgr. Ph.D." userId="f0775ef9-5373-474f-bac5-73e0c8e0d2f7" providerId="ADAL" clId="{4E45DF44-F4EA-4B5C-AA84-4006CD803F90}" dt="2023-05-13T07:58:07.563" v="79" actId="21"/>
          <ac:spMkLst>
            <pc:docMk/>
            <pc:sldMk cId="183428433" sldId="280"/>
            <ac:spMk id="16" creationId="{4867B8A4-765C-7935-D2DD-0949060FD422}"/>
          </ac:spMkLst>
        </pc:spChg>
        <pc:spChg chg="add mod">
          <ac:chgData name="Rokos Lukáš Mgr. Ph.D." userId="f0775ef9-5373-474f-bac5-73e0c8e0d2f7" providerId="ADAL" clId="{4E45DF44-F4EA-4B5C-AA84-4006CD803F90}" dt="2023-05-13T07:58:24.604" v="87" actId="14100"/>
          <ac:spMkLst>
            <pc:docMk/>
            <pc:sldMk cId="183428433" sldId="280"/>
            <ac:spMk id="18" creationId="{7098184B-4844-EC68-9C51-77633AAD205B}"/>
          </ac:spMkLst>
        </pc:spChg>
        <pc:spChg chg="add mod">
          <ac:chgData name="Rokos Lukáš Mgr. Ph.D." userId="f0775ef9-5373-474f-bac5-73e0c8e0d2f7" providerId="ADAL" clId="{4E45DF44-F4EA-4B5C-AA84-4006CD803F90}" dt="2023-05-13T08:01:01.317" v="116" actId="14100"/>
          <ac:spMkLst>
            <pc:docMk/>
            <pc:sldMk cId="183428433" sldId="280"/>
            <ac:spMk id="20" creationId="{549EAA0F-5F7A-F506-2505-67585CAC1ABC}"/>
          </ac:spMkLst>
        </pc:spChg>
        <pc:spChg chg="add mod">
          <ac:chgData name="Rokos Lukáš Mgr. Ph.D." userId="f0775ef9-5373-474f-bac5-73e0c8e0d2f7" providerId="ADAL" clId="{4E45DF44-F4EA-4B5C-AA84-4006CD803F90}" dt="2023-05-13T10:53:48.243" v="152" actId="207"/>
          <ac:spMkLst>
            <pc:docMk/>
            <pc:sldMk cId="183428433" sldId="280"/>
            <ac:spMk id="22" creationId="{B29075A0-5895-F826-1D23-1A9431A9008C}"/>
          </ac:spMkLst>
        </pc:spChg>
        <pc:picChg chg="del mod">
          <ac:chgData name="Rokos Lukáš Mgr. Ph.D." userId="f0775ef9-5373-474f-bac5-73e0c8e0d2f7" providerId="ADAL" clId="{4E45DF44-F4EA-4B5C-AA84-4006CD803F90}" dt="2023-05-13T07:51:20.086" v="10" actId="478"/>
          <ac:picMkLst>
            <pc:docMk/>
            <pc:sldMk cId="183428433" sldId="280"/>
            <ac:picMk id="2" creationId="{00000000-0000-0000-0000-000000000000}"/>
          </ac:picMkLst>
        </pc:picChg>
        <pc:picChg chg="del mod">
          <ac:chgData name="Rokos Lukáš Mgr. Ph.D." userId="f0775ef9-5373-474f-bac5-73e0c8e0d2f7" providerId="ADAL" clId="{4E45DF44-F4EA-4B5C-AA84-4006CD803F90}" dt="2023-05-13T08:00:33.195" v="90" actId="21"/>
          <ac:picMkLst>
            <pc:docMk/>
            <pc:sldMk cId="183428433" sldId="280"/>
            <ac:picMk id="3" creationId="{00000000-0000-0000-0000-000000000000}"/>
          </ac:picMkLst>
        </pc:picChg>
        <pc:picChg chg="del mod">
          <ac:chgData name="Rokos Lukáš Mgr. Ph.D." userId="f0775ef9-5373-474f-bac5-73e0c8e0d2f7" providerId="ADAL" clId="{4E45DF44-F4EA-4B5C-AA84-4006CD803F90}" dt="2023-05-13T07:57:01.815" v="60" actId="21"/>
          <ac:picMkLst>
            <pc:docMk/>
            <pc:sldMk cId="183428433" sldId="280"/>
            <ac:picMk id="6" creationId="{00000000-0000-0000-0000-000000000000}"/>
          </ac:picMkLst>
        </pc:picChg>
        <pc:picChg chg="del mod">
          <ac:chgData name="Rokos Lukáš Mgr. Ph.D." userId="f0775ef9-5373-474f-bac5-73e0c8e0d2f7" providerId="ADAL" clId="{4E45DF44-F4EA-4B5C-AA84-4006CD803F90}" dt="2023-05-13T07:58:07.563" v="79" actId="21"/>
          <ac:picMkLst>
            <pc:docMk/>
            <pc:sldMk cId="183428433" sldId="280"/>
            <ac:picMk id="10" creationId="{00000000-0000-0000-0000-000000000000}"/>
          </ac:picMkLst>
        </pc:picChg>
        <pc:picChg chg="add mod">
          <ac:chgData name="Rokos Lukáš Mgr. Ph.D." userId="f0775ef9-5373-474f-bac5-73e0c8e0d2f7" providerId="ADAL" clId="{4E45DF44-F4EA-4B5C-AA84-4006CD803F90}" dt="2023-05-13T07:57:23.591" v="65" actId="1076"/>
          <ac:picMkLst>
            <pc:docMk/>
            <pc:sldMk cId="183428433" sldId="280"/>
            <ac:picMk id="14" creationId="{95BF159B-4262-F62C-E235-E42979258068}"/>
          </ac:picMkLst>
        </pc:picChg>
        <pc:picChg chg="add del mod">
          <ac:chgData name="Rokos Lukáš Mgr. Ph.D." userId="f0775ef9-5373-474f-bac5-73e0c8e0d2f7" providerId="ADAL" clId="{4E45DF44-F4EA-4B5C-AA84-4006CD803F90}" dt="2023-05-13T07:58:15.070" v="83" actId="21"/>
          <ac:picMkLst>
            <pc:docMk/>
            <pc:sldMk cId="183428433" sldId="280"/>
            <ac:picMk id="17" creationId="{B51CD824-7A49-D167-3BB6-26B8C9285710}"/>
          </ac:picMkLst>
        </pc:picChg>
        <pc:picChg chg="add mod">
          <ac:chgData name="Rokos Lukáš Mgr. Ph.D." userId="f0775ef9-5373-474f-bac5-73e0c8e0d2f7" providerId="ADAL" clId="{4E45DF44-F4EA-4B5C-AA84-4006CD803F90}" dt="2023-05-13T07:58:15.279" v="84"/>
          <ac:picMkLst>
            <pc:docMk/>
            <pc:sldMk cId="183428433" sldId="280"/>
            <ac:picMk id="19" creationId="{C6088FDD-BEB4-2817-9BBF-985EE4C716C7}"/>
          </ac:picMkLst>
        </pc:picChg>
        <pc:picChg chg="add mod">
          <ac:chgData name="Rokos Lukáš Mgr. Ph.D." userId="f0775ef9-5373-474f-bac5-73e0c8e0d2f7" providerId="ADAL" clId="{4E45DF44-F4EA-4B5C-AA84-4006CD803F90}" dt="2023-05-13T08:01:13.252" v="121" actId="1035"/>
          <ac:picMkLst>
            <pc:docMk/>
            <pc:sldMk cId="183428433" sldId="280"/>
            <ac:picMk id="21" creationId="{9824249A-8FED-78A6-7D91-341F22CC2CFD}"/>
          </ac:picMkLst>
        </pc:picChg>
        <pc:picChg chg="add del mod">
          <ac:chgData name="Rokos Lukáš Mgr. Ph.D." userId="f0775ef9-5373-474f-bac5-73e0c8e0d2f7" providerId="ADAL" clId="{4E45DF44-F4EA-4B5C-AA84-4006CD803F90}" dt="2023-05-13T10:55:32.986" v="179" actId="478"/>
          <ac:picMkLst>
            <pc:docMk/>
            <pc:sldMk cId="183428433" sldId="280"/>
            <ac:picMk id="23" creationId="{AD05038B-CDE6-C089-8356-1B005DF6B3A9}"/>
          </ac:picMkLst>
        </pc:picChg>
        <pc:picChg chg="add mod">
          <ac:chgData name="Rokos Lukáš Mgr. Ph.D." userId="f0775ef9-5373-474f-bac5-73e0c8e0d2f7" providerId="ADAL" clId="{4E45DF44-F4EA-4B5C-AA84-4006CD803F90}" dt="2023-05-13T10:55:33.198" v="180"/>
          <ac:picMkLst>
            <pc:docMk/>
            <pc:sldMk cId="183428433" sldId="280"/>
            <ac:picMk id="24" creationId="{218E54F0-C1AF-AE5A-3B47-073F623A46DA}"/>
          </ac:picMkLst>
        </pc:picChg>
      </pc:sldChg>
      <pc:sldChg chg="addSp modSp mod">
        <pc:chgData name="Rokos Lukáš Mgr. Ph.D." userId="f0775ef9-5373-474f-bac5-73e0c8e0d2f7" providerId="ADAL" clId="{4E45DF44-F4EA-4B5C-AA84-4006CD803F90}" dt="2023-05-13T10:55:00.325" v="165"/>
        <pc:sldMkLst>
          <pc:docMk/>
          <pc:sldMk cId="1720594851" sldId="282"/>
        </pc:sldMkLst>
        <pc:spChg chg="add mod">
          <ac:chgData name="Rokos Lukáš Mgr. Ph.D." userId="f0775ef9-5373-474f-bac5-73e0c8e0d2f7" providerId="ADAL" clId="{4E45DF44-F4EA-4B5C-AA84-4006CD803F90}" dt="2023-05-13T10:53:53.038" v="153"/>
          <ac:spMkLst>
            <pc:docMk/>
            <pc:sldMk cId="1720594851" sldId="282"/>
            <ac:spMk id="2" creationId="{246C27C1-BCA3-7E91-AD89-2AFB087D4F51}"/>
          </ac:spMkLst>
        </pc:spChg>
        <pc:spChg chg="mod">
          <ac:chgData name="Rokos Lukáš Mgr. Ph.D." userId="f0775ef9-5373-474f-bac5-73e0c8e0d2f7" providerId="ADAL" clId="{4E45DF44-F4EA-4B5C-AA84-4006CD803F90}" dt="2023-05-13T07:52:46.884" v="37" actId="1076"/>
          <ac:spMkLst>
            <pc:docMk/>
            <pc:sldMk cId="1720594851" sldId="282"/>
            <ac:spMk id="12" creationId="{00000000-0000-0000-0000-000000000000}"/>
          </ac:spMkLst>
        </pc:spChg>
        <pc:picChg chg="add mod">
          <ac:chgData name="Rokos Lukáš Mgr. Ph.D." userId="f0775ef9-5373-474f-bac5-73e0c8e0d2f7" providerId="ADAL" clId="{4E45DF44-F4EA-4B5C-AA84-4006CD803F90}" dt="2023-05-13T10:55:00.325" v="165"/>
          <ac:picMkLst>
            <pc:docMk/>
            <pc:sldMk cId="1720594851" sldId="282"/>
            <ac:picMk id="3" creationId="{AE4BC9E9-CD4A-974E-CF99-10B093942F3C}"/>
          </ac:picMkLst>
        </pc:picChg>
      </pc:sldChg>
      <pc:sldChg chg="addSp delSp modSp mod">
        <pc:chgData name="Rokos Lukáš Mgr. Ph.D." userId="f0775ef9-5373-474f-bac5-73e0c8e0d2f7" providerId="ADAL" clId="{4E45DF44-F4EA-4B5C-AA84-4006CD803F90}" dt="2023-05-13T07:55:55.326" v="54" actId="20577"/>
        <pc:sldMkLst>
          <pc:docMk/>
          <pc:sldMk cId="2129065815" sldId="283"/>
        </pc:sldMkLst>
        <pc:graphicFrameChg chg="add del mod modGraphic">
          <ac:chgData name="Rokos Lukáš Mgr. Ph.D." userId="f0775ef9-5373-474f-bac5-73e0c8e0d2f7" providerId="ADAL" clId="{4E45DF44-F4EA-4B5C-AA84-4006CD803F90}" dt="2023-05-13T07:54:13.982" v="50" actId="478"/>
          <ac:graphicFrameMkLst>
            <pc:docMk/>
            <pc:sldMk cId="2129065815" sldId="283"/>
            <ac:graphicFrameMk id="4" creationId="{6EC807CB-9A77-1BD5-A30B-D303CA1D70D3}"/>
          </ac:graphicFrameMkLst>
        </pc:graphicFrameChg>
        <pc:graphicFrameChg chg="add mod modGraphic">
          <ac:chgData name="Rokos Lukáš Mgr. Ph.D." userId="f0775ef9-5373-474f-bac5-73e0c8e0d2f7" providerId="ADAL" clId="{4E45DF44-F4EA-4B5C-AA84-4006CD803F90}" dt="2023-05-13T07:55:55.326" v="54" actId="20577"/>
          <ac:graphicFrameMkLst>
            <pc:docMk/>
            <pc:sldMk cId="2129065815" sldId="283"/>
            <ac:graphicFrameMk id="6" creationId="{41C23780-32D2-2881-9109-2574ADA1999D}"/>
          </ac:graphicFrameMkLst>
        </pc:graphicFrameChg>
      </pc:sldChg>
      <pc:sldChg chg="addSp modSp add mod">
        <pc:chgData name="Rokos Lukáš Mgr. Ph.D." userId="f0775ef9-5373-474f-bac5-73e0c8e0d2f7" providerId="ADAL" clId="{4E45DF44-F4EA-4B5C-AA84-4006CD803F90}" dt="2023-05-13T07:56:35.107" v="58"/>
        <pc:sldMkLst>
          <pc:docMk/>
          <pc:sldMk cId="3242630629" sldId="284"/>
        </pc:sldMkLst>
        <pc:graphicFrameChg chg="add mod modGraphic">
          <ac:chgData name="Rokos Lukáš Mgr. Ph.D." userId="f0775ef9-5373-474f-bac5-73e0c8e0d2f7" providerId="ADAL" clId="{4E45DF44-F4EA-4B5C-AA84-4006CD803F90}" dt="2023-05-13T07:56:35.107" v="58"/>
          <ac:graphicFrameMkLst>
            <pc:docMk/>
            <pc:sldMk cId="3242630629" sldId="284"/>
            <ac:graphicFrameMk id="2" creationId="{B21B895A-3B9D-8BEE-A04E-91DB2B0129C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List1!$B$1</c:f>
              <c:strCache>
                <c:ptCount val="1"/>
                <c:pt idx="0">
                  <c:v>Tempo běhu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List1!$A$2:$A$4</c:f>
              <c:numCache>
                <c:formatCode>General</c:formatCode>
                <c:ptCount val="3"/>
                <c:pt idx="0">
                  <c:v>1</c:v>
                </c:pt>
                <c:pt idx="1">
                  <c:v>2</c:v>
                </c:pt>
                <c:pt idx="2">
                  <c:v>3</c:v>
                </c:pt>
              </c:numCache>
            </c:numRef>
          </c:cat>
          <c:val>
            <c:numRef>
              <c:f>List1!$B$2:$B$4</c:f>
              <c:numCache>
                <c:formatCode>h:mm</c:formatCode>
                <c:ptCount val="3"/>
                <c:pt idx="0">
                  <c:v>0.2722222222222222</c:v>
                </c:pt>
                <c:pt idx="1">
                  <c:v>0.19236111111111112</c:v>
                </c:pt>
                <c:pt idx="2">
                  <c:v>0.16944444444444443</c:v>
                </c:pt>
              </c:numCache>
            </c:numRef>
          </c:val>
          <c:extLst>
            <c:ext xmlns:c16="http://schemas.microsoft.com/office/drawing/2014/chart" uri="{C3380CC4-5D6E-409C-BE32-E72D297353CC}">
              <c16:uniqueId val="{00000000-86AB-447F-98C9-A623181D1014}"/>
            </c:ext>
          </c:extLst>
        </c:ser>
        <c:dLbls>
          <c:showLegendKey val="0"/>
          <c:showVal val="0"/>
          <c:showCatName val="0"/>
          <c:showSerName val="0"/>
          <c:showPercent val="0"/>
          <c:showBubbleSize val="0"/>
        </c:dLbls>
        <c:gapWidth val="219"/>
        <c:overlap val="-27"/>
        <c:axId val="444702384"/>
        <c:axId val="444703696"/>
      </c:barChart>
      <c:catAx>
        <c:axId val="444702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cs-CZ"/>
          </a:p>
        </c:txPr>
        <c:crossAx val="444703696"/>
        <c:crosses val="autoZero"/>
        <c:auto val="1"/>
        <c:lblAlgn val="ctr"/>
        <c:lblOffset val="100"/>
        <c:noMultiLvlLbl val="0"/>
      </c:catAx>
      <c:valAx>
        <c:axId val="444703696"/>
        <c:scaling>
          <c:orientation val="minMax"/>
        </c:scaling>
        <c:delete val="0"/>
        <c:axPos val="l"/>
        <c:majorGridlines>
          <c:spPr>
            <a:ln w="9525" cap="flat" cmpd="sng" algn="ctr">
              <a:solidFill>
                <a:schemeClr val="tx1">
                  <a:lumMod val="15000"/>
                  <a:lumOff val="85000"/>
                </a:schemeClr>
              </a:solidFill>
              <a:round/>
            </a:ln>
            <a:effectLst/>
          </c:spPr>
        </c:majorGridlines>
        <c:numFmt formatCode="h:mm"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crossAx val="444702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BBDED8-6AA3-4860-8EC9-33AA1E1B3C17}" type="doc">
      <dgm:prSet loTypeId="urn:microsoft.com/office/officeart/2005/8/layout/venn1" loCatId="relationship" qsTypeId="urn:microsoft.com/office/officeart/2005/8/quickstyle/simple3" qsCatId="simple" csTypeId="urn:microsoft.com/office/officeart/2005/8/colors/accent4_2" csCatId="accent4" phldr="1"/>
      <dgm:spPr/>
    </dgm:pt>
    <dgm:pt modelId="{901DF625-AD2D-42A3-9A06-C2462C3FEC3B}">
      <dgm:prSet phldrT="[Text]"/>
      <dgm:spPr/>
      <dgm:t>
        <a:bodyPr/>
        <a:lstStyle/>
        <a:p>
          <a:r>
            <a:rPr lang="cs-C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and </a:t>
          </a:r>
          <a:r>
            <a:rPr lang="cs-CZ"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Nature</a:t>
          </a:r>
          <a:endParaRPr lang="cs-C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3C04DACF-D9EF-4D3B-855B-207D17F9A882}" type="parTrans" cxnId="{22734D8D-613D-422A-8B27-C69EF0F184C7}">
      <dgm:prSet/>
      <dgm:spPr/>
      <dgm:t>
        <a:bodyPr/>
        <a:lstStyle/>
        <a:p>
          <a:endParaRPr lang="cs-CZ"/>
        </a:p>
      </dgm:t>
    </dgm:pt>
    <dgm:pt modelId="{FF37C5E6-3FE9-4FBA-9F21-7ABAE07E7FC1}" type="sibTrans" cxnId="{22734D8D-613D-422A-8B27-C69EF0F184C7}">
      <dgm:prSet/>
      <dgm:spPr/>
      <dgm:t>
        <a:bodyPr/>
        <a:lstStyle/>
        <a:p>
          <a:endParaRPr lang="cs-CZ"/>
        </a:p>
      </dgm:t>
    </dgm:pt>
    <dgm:pt modelId="{8FD3D523-332A-4FB6-BF38-7A7F13612B62}">
      <dgm:prSet phldrT="[Text]"/>
      <dgm:spPr/>
      <dgm:t>
        <a:bodyPr/>
        <a:lstStyle/>
        <a:p>
          <a:r>
            <a:rPr lang="cs-C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and </a:t>
          </a:r>
          <a:r>
            <a:rPr lang="cs-CZ"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cs-C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cs-CZ"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world</a:t>
          </a:r>
          <a:r>
            <a:rPr lang="cs-C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cs-CZ"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a:t>
          </a:r>
          <a:r>
            <a:rPr lang="cs-C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cs-CZ"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a:t>
          </a:r>
          <a:endParaRPr lang="cs-C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606D237C-22AF-486D-AFFE-BA69634CE443}" type="parTrans" cxnId="{E231E924-BFB3-4AA3-ACB4-D0C0C2900A07}">
      <dgm:prSet/>
      <dgm:spPr/>
      <dgm:t>
        <a:bodyPr/>
        <a:lstStyle/>
        <a:p>
          <a:endParaRPr lang="cs-CZ"/>
        </a:p>
      </dgm:t>
    </dgm:pt>
    <dgm:pt modelId="{ECCF1AAE-8AA6-4F5E-9017-22539848DC35}" type="sibTrans" cxnId="{E231E924-BFB3-4AA3-ACB4-D0C0C2900A07}">
      <dgm:prSet/>
      <dgm:spPr/>
      <dgm:t>
        <a:bodyPr/>
        <a:lstStyle/>
        <a:p>
          <a:endParaRPr lang="cs-CZ"/>
        </a:p>
      </dgm:t>
    </dgm:pt>
    <dgm:pt modelId="{BEAB83E7-ACBF-4956-9CEF-91055E05651F}">
      <dgm:prSet phldrT="[Text]"/>
      <dgm:spPr/>
      <dgm:t>
        <a:bodyPr/>
        <a:lstStyle/>
        <a:p>
          <a:r>
            <a:rPr lang="cs-CZ"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Mathematics</a:t>
          </a:r>
          <a:r>
            <a:rPr lang="cs-C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cs-CZ"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its</a:t>
          </a:r>
          <a:r>
            <a:rPr lang="cs-C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cs-CZ"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application</a:t>
          </a:r>
          <a:endParaRPr lang="cs-CZ"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ADC2A744-D026-4220-A2C3-99B4C9BEE1DA}" type="parTrans" cxnId="{B42E915C-06F3-4CAB-9A9F-F862DDFF688E}">
      <dgm:prSet/>
      <dgm:spPr/>
      <dgm:t>
        <a:bodyPr/>
        <a:lstStyle/>
        <a:p>
          <a:endParaRPr lang="cs-CZ"/>
        </a:p>
      </dgm:t>
    </dgm:pt>
    <dgm:pt modelId="{060CC241-D7A1-43D2-9F9C-4ECBC6D27D9A}" type="sibTrans" cxnId="{B42E915C-06F3-4CAB-9A9F-F862DDFF688E}">
      <dgm:prSet/>
      <dgm:spPr/>
      <dgm:t>
        <a:bodyPr/>
        <a:lstStyle/>
        <a:p>
          <a:endParaRPr lang="cs-CZ"/>
        </a:p>
      </dgm:t>
    </dgm:pt>
    <dgm:pt modelId="{FF7BC964-3999-46D1-9872-722D736899FF}" type="pres">
      <dgm:prSet presAssocID="{61BBDED8-6AA3-4860-8EC9-33AA1E1B3C17}" presName="compositeShape" presStyleCnt="0">
        <dgm:presLayoutVars>
          <dgm:chMax val="7"/>
          <dgm:dir/>
          <dgm:resizeHandles val="exact"/>
        </dgm:presLayoutVars>
      </dgm:prSet>
      <dgm:spPr/>
    </dgm:pt>
    <dgm:pt modelId="{40A125F9-E372-4794-A4C3-58E20A488CDB}" type="pres">
      <dgm:prSet presAssocID="{901DF625-AD2D-42A3-9A06-C2462C3FEC3B}" presName="circ1" presStyleLbl="vennNode1" presStyleIdx="0" presStyleCnt="3" custLinFactNeighborX="0" custLinFactNeighborY="-7639"/>
      <dgm:spPr/>
    </dgm:pt>
    <dgm:pt modelId="{C2DEA926-1E03-4374-9849-BAB3A510AD61}" type="pres">
      <dgm:prSet presAssocID="{901DF625-AD2D-42A3-9A06-C2462C3FEC3B}" presName="circ1Tx" presStyleLbl="revTx" presStyleIdx="0" presStyleCnt="0">
        <dgm:presLayoutVars>
          <dgm:chMax val="0"/>
          <dgm:chPref val="0"/>
          <dgm:bulletEnabled val="1"/>
        </dgm:presLayoutVars>
      </dgm:prSet>
      <dgm:spPr/>
    </dgm:pt>
    <dgm:pt modelId="{FE9C11EB-FE22-400E-A50B-01F787B6225E}" type="pres">
      <dgm:prSet presAssocID="{8FD3D523-332A-4FB6-BF38-7A7F13612B62}" presName="circ2" presStyleLbl="vennNode1" presStyleIdx="1" presStyleCnt="3"/>
      <dgm:spPr/>
    </dgm:pt>
    <dgm:pt modelId="{090442CB-CCE9-44A9-9C0F-2115CDD09BA0}" type="pres">
      <dgm:prSet presAssocID="{8FD3D523-332A-4FB6-BF38-7A7F13612B62}" presName="circ2Tx" presStyleLbl="revTx" presStyleIdx="0" presStyleCnt="0">
        <dgm:presLayoutVars>
          <dgm:chMax val="0"/>
          <dgm:chPref val="0"/>
          <dgm:bulletEnabled val="1"/>
        </dgm:presLayoutVars>
      </dgm:prSet>
      <dgm:spPr/>
    </dgm:pt>
    <dgm:pt modelId="{E76CD6DF-46C7-46EF-8DA9-8D510D386674}" type="pres">
      <dgm:prSet presAssocID="{BEAB83E7-ACBF-4956-9CEF-91055E05651F}" presName="circ3" presStyleLbl="vennNode1" presStyleIdx="2" presStyleCnt="3"/>
      <dgm:spPr/>
    </dgm:pt>
    <dgm:pt modelId="{EB9BE855-B544-4852-AD4B-DD4C8DC6A73D}" type="pres">
      <dgm:prSet presAssocID="{BEAB83E7-ACBF-4956-9CEF-91055E05651F}" presName="circ3Tx" presStyleLbl="revTx" presStyleIdx="0" presStyleCnt="0">
        <dgm:presLayoutVars>
          <dgm:chMax val="0"/>
          <dgm:chPref val="0"/>
          <dgm:bulletEnabled val="1"/>
        </dgm:presLayoutVars>
      </dgm:prSet>
      <dgm:spPr/>
    </dgm:pt>
  </dgm:ptLst>
  <dgm:cxnLst>
    <dgm:cxn modelId="{3523730E-54A0-43A3-B91E-3CD213A0739B}" type="presOf" srcId="{901DF625-AD2D-42A3-9A06-C2462C3FEC3B}" destId="{C2DEA926-1E03-4374-9849-BAB3A510AD61}" srcOrd="1" destOrd="0" presId="urn:microsoft.com/office/officeart/2005/8/layout/venn1"/>
    <dgm:cxn modelId="{E231E924-BFB3-4AA3-ACB4-D0C0C2900A07}" srcId="{61BBDED8-6AA3-4860-8EC9-33AA1E1B3C17}" destId="{8FD3D523-332A-4FB6-BF38-7A7F13612B62}" srcOrd="1" destOrd="0" parTransId="{606D237C-22AF-486D-AFFE-BA69634CE443}" sibTransId="{ECCF1AAE-8AA6-4F5E-9017-22539848DC35}"/>
    <dgm:cxn modelId="{B42E915C-06F3-4CAB-9A9F-F862DDFF688E}" srcId="{61BBDED8-6AA3-4860-8EC9-33AA1E1B3C17}" destId="{BEAB83E7-ACBF-4956-9CEF-91055E05651F}" srcOrd="2" destOrd="0" parTransId="{ADC2A744-D026-4220-A2C3-99B4C9BEE1DA}" sibTransId="{060CC241-D7A1-43D2-9F9C-4ECBC6D27D9A}"/>
    <dgm:cxn modelId="{FBFAE162-7035-4C84-84FF-BE9F57B7298C}" type="presOf" srcId="{61BBDED8-6AA3-4860-8EC9-33AA1E1B3C17}" destId="{FF7BC964-3999-46D1-9872-722D736899FF}" srcOrd="0" destOrd="0" presId="urn:microsoft.com/office/officeart/2005/8/layout/venn1"/>
    <dgm:cxn modelId="{0E8A8565-FD95-4561-A6CD-714184ECE245}" type="presOf" srcId="{901DF625-AD2D-42A3-9A06-C2462C3FEC3B}" destId="{40A125F9-E372-4794-A4C3-58E20A488CDB}" srcOrd="0" destOrd="0" presId="urn:microsoft.com/office/officeart/2005/8/layout/venn1"/>
    <dgm:cxn modelId="{22734D8D-613D-422A-8B27-C69EF0F184C7}" srcId="{61BBDED8-6AA3-4860-8EC9-33AA1E1B3C17}" destId="{901DF625-AD2D-42A3-9A06-C2462C3FEC3B}" srcOrd="0" destOrd="0" parTransId="{3C04DACF-D9EF-4D3B-855B-207D17F9A882}" sibTransId="{FF37C5E6-3FE9-4FBA-9F21-7ABAE07E7FC1}"/>
    <dgm:cxn modelId="{F98F86B5-ABC5-40FD-8031-1D955E0CCBB6}" type="presOf" srcId="{BEAB83E7-ACBF-4956-9CEF-91055E05651F}" destId="{E76CD6DF-46C7-46EF-8DA9-8D510D386674}" srcOrd="0" destOrd="0" presId="urn:microsoft.com/office/officeart/2005/8/layout/venn1"/>
    <dgm:cxn modelId="{AAAF7BC5-CE92-4446-A5C9-3D8E34376C40}" type="presOf" srcId="{8FD3D523-332A-4FB6-BF38-7A7F13612B62}" destId="{FE9C11EB-FE22-400E-A50B-01F787B6225E}" srcOrd="0" destOrd="0" presId="urn:microsoft.com/office/officeart/2005/8/layout/venn1"/>
    <dgm:cxn modelId="{D02F0EF5-7EFD-4718-BA16-DCC01D1C9FF0}" type="presOf" srcId="{8FD3D523-332A-4FB6-BF38-7A7F13612B62}" destId="{090442CB-CCE9-44A9-9C0F-2115CDD09BA0}" srcOrd="1" destOrd="0" presId="urn:microsoft.com/office/officeart/2005/8/layout/venn1"/>
    <dgm:cxn modelId="{91772AFB-4759-4CF0-89F0-91367DDE9D15}" type="presOf" srcId="{BEAB83E7-ACBF-4956-9CEF-91055E05651F}" destId="{EB9BE855-B544-4852-AD4B-DD4C8DC6A73D}" srcOrd="1" destOrd="0" presId="urn:microsoft.com/office/officeart/2005/8/layout/venn1"/>
    <dgm:cxn modelId="{C0FDB30A-A860-4289-8103-7FDD14FF8B87}" type="presParOf" srcId="{FF7BC964-3999-46D1-9872-722D736899FF}" destId="{40A125F9-E372-4794-A4C3-58E20A488CDB}" srcOrd="0" destOrd="0" presId="urn:microsoft.com/office/officeart/2005/8/layout/venn1"/>
    <dgm:cxn modelId="{B8EB9934-97D7-4DAB-9AAD-617173199B50}" type="presParOf" srcId="{FF7BC964-3999-46D1-9872-722D736899FF}" destId="{C2DEA926-1E03-4374-9849-BAB3A510AD61}" srcOrd="1" destOrd="0" presId="urn:microsoft.com/office/officeart/2005/8/layout/venn1"/>
    <dgm:cxn modelId="{2F5D5E1C-7804-470A-BBC6-D88AC0888553}" type="presParOf" srcId="{FF7BC964-3999-46D1-9872-722D736899FF}" destId="{FE9C11EB-FE22-400E-A50B-01F787B6225E}" srcOrd="2" destOrd="0" presId="urn:microsoft.com/office/officeart/2005/8/layout/venn1"/>
    <dgm:cxn modelId="{331C9827-A524-4F21-A697-5F74D321EE45}" type="presParOf" srcId="{FF7BC964-3999-46D1-9872-722D736899FF}" destId="{090442CB-CCE9-44A9-9C0F-2115CDD09BA0}" srcOrd="3" destOrd="0" presId="urn:microsoft.com/office/officeart/2005/8/layout/venn1"/>
    <dgm:cxn modelId="{0C6F2971-6F2F-4552-8D81-64AD2144CC50}" type="presParOf" srcId="{FF7BC964-3999-46D1-9872-722D736899FF}" destId="{E76CD6DF-46C7-46EF-8DA9-8D510D386674}" srcOrd="4" destOrd="0" presId="urn:microsoft.com/office/officeart/2005/8/layout/venn1"/>
    <dgm:cxn modelId="{8272AAE4-5AAC-4BAC-83FC-D6E16552D258}" type="presParOf" srcId="{FF7BC964-3999-46D1-9872-722D736899FF}" destId="{EB9BE855-B544-4852-AD4B-DD4C8DC6A73D}"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CEA4BB-DBD9-4366-95B2-A0BE3AFC74AD}"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cs-CZ"/>
        </a:p>
      </dgm:t>
    </dgm:pt>
    <dgm:pt modelId="{27E16F1A-A2FA-4F8D-91BC-4A24576843A1}">
      <dgm:prSet phldrT="[Text]" custT="1"/>
      <dgm:spPr/>
      <dgm:t>
        <a:bodyPr/>
        <a:lstStyle/>
        <a:p>
          <a:r>
            <a:rPr lang="cs-CZ" sz="4000" b="1" dirty="0" err="1">
              <a:solidFill>
                <a:schemeClr val="tx1"/>
              </a:solidFill>
            </a:rPr>
            <a:t>Research</a:t>
          </a:r>
          <a:r>
            <a:rPr lang="cs-CZ" sz="4000" b="1" dirty="0">
              <a:solidFill>
                <a:schemeClr val="tx1"/>
              </a:solidFill>
            </a:rPr>
            <a:t> </a:t>
          </a:r>
          <a:r>
            <a:rPr lang="cs-CZ" sz="4000" b="1" dirty="0" err="1">
              <a:solidFill>
                <a:schemeClr val="tx1"/>
              </a:solidFill>
            </a:rPr>
            <a:t>methods</a:t>
          </a:r>
          <a:endParaRPr lang="cs-CZ" sz="4000" b="1" dirty="0">
            <a:solidFill>
              <a:schemeClr val="tx1"/>
            </a:solidFill>
          </a:endParaRPr>
        </a:p>
      </dgm:t>
    </dgm:pt>
    <dgm:pt modelId="{1A67D45B-51CB-45FF-9455-0884882112B6}" type="parTrans" cxnId="{9CC0F752-3F14-4432-B476-0464DD29597E}">
      <dgm:prSet/>
      <dgm:spPr/>
      <dgm:t>
        <a:bodyPr/>
        <a:lstStyle/>
        <a:p>
          <a:endParaRPr lang="cs-CZ"/>
        </a:p>
      </dgm:t>
    </dgm:pt>
    <dgm:pt modelId="{30799072-54FD-4BF4-94E9-08913C29D5D4}" type="sibTrans" cxnId="{9CC0F752-3F14-4432-B476-0464DD29597E}">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4000" r="-14000"/>
          </a:stretch>
        </a:blipFill>
      </dgm:spPr>
      <dgm:t>
        <a:bodyPr/>
        <a:lstStyle/>
        <a:p>
          <a:endParaRPr lang="cs-CZ"/>
        </a:p>
      </dgm:t>
      <dgm:extLst>
        <a:ext uri="{E40237B7-FDA0-4F09-8148-C483321AD2D9}">
          <dgm14:cNvPr xmlns:dgm14="http://schemas.microsoft.com/office/drawing/2010/diagram" id="0" name="" descr="Lupa"/>
        </a:ext>
      </dgm:extLst>
    </dgm:pt>
    <dgm:pt modelId="{F08AF843-641C-47A4-91F0-E8122BD1952F}">
      <dgm:prSet phldrT="[Text]" custT="1"/>
      <dgm:spPr/>
      <dgm:t>
        <a:bodyPr/>
        <a:lstStyle/>
        <a:p>
          <a:r>
            <a:rPr lang="cs-CZ" sz="2400" dirty="0" err="1"/>
            <a:t>Quantitative</a:t>
          </a:r>
          <a:endParaRPr lang="cs-CZ" sz="5800" dirty="0"/>
        </a:p>
      </dgm:t>
    </dgm:pt>
    <dgm:pt modelId="{CEC0E2A2-6794-472F-8228-64FE38E98D16}" type="parTrans" cxnId="{CE626234-44C1-4526-94D9-D7C85FB6B01B}">
      <dgm:prSet/>
      <dgm:spPr/>
      <dgm:t>
        <a:bodyPr/>
        <a:lstStyle/>
        <a:p>
          <a:endParaRPr lang="cs-CZ"/>
        </a:p>
      </dgm:t>
    </dgm:pt>
    <dgm:pt modelId="{BA7BE7F8-4D24-4C8E-91EC-9A97BB131F86}" type="sibTrans" cxnId="{CE626234-44C1-4526-94D9-D7C85FB6B01B}">
      <dgm:prSet/>
      <dgm:spPr/>
      <dgm:t>
        <a:bodyPr/>
        <a:lstStyle/>
        <a:p>
          <a:endParaRPr lang="cs-CZ"/>
        </a:p>
      </dgm:t>
    </dgm:pt>
    <dgm:pt modelId="{6863C173-6232-4F60-A402-F7BAF8A87AC8}">
      <dgm:prSet phldrT="[Text]" custT="1"/>
      <dgm:spPr/>
      <dgm:t>
        <a:bodyPr/>
        <a:lstStyle/>
        <a:p>
          <a:r>
            <a:rPr lang="cs-CZ" sz="2400" dirty="0" err="1"/>
            <a:t>Qualitative</a:t>
          </a:r>
          <a:endParaRPr lang="cs-CZ" sz="5100" dirty="0"/>
        </a:p>
      </dgm:t>
    </dgm:pt>
    <dgm:pt modelId="{35E69EFC-D1A9-4092-825F-B90DC4A9D904}" type="parTrans" cxnId="{E283907D-E3F0-4573-9340-ECBA095BE8E5}">
      <dgm:prSet/>
      <dgm:spPr/>
      <dgm:t>
        <a:bodyPr/>
        <a:lstStyle/>
        <a:p>
          <a:endParaRPr lang="cs-CZ"/>
        </a:p>
      </dgm:t>
    </dgm:pt>
    <dgm:pt modelId="{4D503586-2A83-4763-89A9-9ADA8AADDEC3}" type="sibTrans" cxnId="{E283907D-E3F0-4573-9340-ECBA095BE8E5}">
      <dgm:prSet/>
      <dgm:spPr/>
      <dgm:t>
        <a:bodyPr/>
        <a:lstStyle/>
        <a:p>
          <a:endParaRPr lang="cs-CZ"/>
        </a:p>
      </dgm:t>
    </dgm:pt>
    <dgm:pt modelId="{A4CB2BFF-50B3-408F-9F96-A4DB7A3A8A5E}">
      <dgm:prSet phldrT="[Text]" custT="1"/>
      <dgm:spPr/>
      <dgm:t>
        <a:bodyPr/>
        <a:lstStyle/>
        <a:p>
          <a:r>
            <a:rPr lang="cs-CZ" sz="2400" dirty="0" err="1"/>
            <a:t>Mixed</a:t>
          </a:r>
          <a:r>
            <a:rPr lang="cs-CZ" sz="2400" dirty="0"/>
            <a:t> </a:t>
          </a:r>
          <a:r>
            <a:rPr lang="cs-CZ" sz="2400" dirty="0" err="1"/>
            <a:t>methods</a:t>
          </a:r>
          <a:r>
            <a:rPr lang="cs-CZ" sz="2400" dirty="0"/>
            <a:t> </a:t>
          </a:r>
          <a:r>
            <a:rPr lang="cs-CZ" sz="2400" dirty="0" err="1"/>
            <a:t>research</a:t>
          </a:r>
          <a:endParaRPr lang="cs-CZ" sz="2400" dirty="0"/>
        </a:p>
      </dgm:t>
    </dgm:pt>
    <dgm:pt modelId="{D31DB7C2-79C1-444A-8D5D-0F69FD8011E9}" type="parTrans" cxnId="{E7E0DCB3-CC7C-4C04-A878-C14A67A28A4A}">
      <dgm:prSet/>
      <dgm:spPr/>
      <dgm:t>
        <a:bodyPr/>
        <a:lstStyle/>
        <a:p>
          <a:endParaRPr lang="cs-CZ"/>
        </a:p>
      </dgm:t>
    </dgm:pt>
    <dgm:pt modelId="{1F1F1EC1-051E-4D2E-ADAE-977D755CCFD8}" type="sibTrans" cxnId="{E7E0DCB3-CC7C-4C04-A878-C14A67A28A4A}">
      <dgm:prSet/>
      <dgm:spPr/>
      <dgm:t>
        <a:bodyPr/>
        <a:lstStyle/>
        <a:p>
          <a:endParaRPr lang="cs-CZ"/>
        </a:p>
      </dgm:t>
    </dgm:pt>
    <dgm:pt modelId="{CA57C9A6-EFDD-47E2-B33D-7BE3B0BB7CEC}" type="pres">
      <dgm:prSet presAssocID="{A4CEA4BB-DBD9-4366-95B2-A0BE3AFC74AD}" presName="Name0" presStyleCnt="0">
        <dgm:presLayoutVars>
          <dgm:dir/>
        </dgm:presLayoutVars>
      </dgm:prSet>
      <dgm:spPr/>
    </dgm:pt>
    <dgm:pt modelId="{5DD5587B-C209-4D80-ACA6-C56CFCCAD540}" type="pres">
      <dgm:prSet presAssocID="{30799072-54FD-4BF4-94E9-08913C29D5D4}" presName="picture_1" presStyleLbl="bgImgPlace1" presStyleIdx="0" presStyleCnt="1" custScaleX="44498" custScaleY="44920" custLinFactNeighborX="-554" custLinFactNeighborY="-23608"/>
      <dgm:spPr/>
    </dgm:pt>
    <dgm:pt modelId="{99889982-3453-4E97-8A58-0AD187F43FD4}" type="pres">
      <dgm:prSet presAssocID="{27E16F1A-A2FA-4F8D-91BC-4A24576843A1}" presName="text_1" presStyleLbl="node1" presStyleIdx="0" presStyleCnt="0">
        <dgm:presLayoutVars>
          <dgm:bulletEnabled val="1"/>
        </dgm:presLayoutVars>
      </dgm:prSet>
      <dgm:spPr/>
    </dgm:pt>
    <dgm:pt modelId="{BA28F56D-197E-4C78-A3B6-F3F439F1B82B}" type="pres">
      <dgm:prSet presAssocID="{A4CEA4BB-DBD9-4366-95B2-A0BE3AFC74AD}" presName="linV" presStyleCnt="0"/>
      <dgm:spPr/>
    </dgm:pt>
    <dgm:pt modelId="{8D514442-36E4-4DB3-A599-F110FD7A1FED}" type="pres">
      <dgm:prSet presAssocID="{F08AF843-641C-47A4-91F0-E8122BD1952F}" presName="pair" presStyleCnt="0"/>
      <dgm:spPr/>
    </dgm:pt>
    <dgm:pt modelId="{AEF3C550-58CD-4164-A952-4253A8C86496}" type="pres">
      <dgm:prSet presAssocID="{F08AF843-641C-47A4-91F0-E8122BD1952F}" presName="spaceH" presStyleLbl="node1" presStyleIdx="0" presStyleCnt="0"/>
      <dgm:spPr/>
    </dgm:pt>
    <dgm:pt modelId="{B51B3497-F29B-4E91-8E63-F3939451D3CA}" type="pres">
      <dgm:prSet presAssocID="{F08AF843-641C-47A4-91F0-E8122BD1952F}" presName="desPictures" presStyleLbl="alignImgPlac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uhový graf (zprava doleva)"/>
        </a:ext>
      </dgm:extLst>
    </dgm:pt>
    <dgm:pt modelId="{3235067B-096F-43EF-83F8-70668E7A7360}" type="pres">
      <dgm:prSet presAssocID="{F08AF843-641C-47A4-91F0-E8122BD1952F}" presName="desTextWrapper" presStyleCnt="0"/>
      <dgm:spPr/>
    </dgm:pt>
    <dgm:pt modelId="{AC3C266B-F0DD-4EC2-8AC2-0B977CE81682}" type="pres">
      <dgm:prSet presAssocID="{F08AF843-641C-47A4-91F0-E8122BD1952F}" presName="desText" presStyleLbl="revTx" presStyleIdx="0" presStyleCnt="3">
        <dgm:presLayoutVars>
          <dgm:bulletEnabled val="1"/>
        </dgm:presLayoutVars>
      </dgm:prSet>
      <dgm:spPr/>
    </dgm:pt>
    <dgm:pt modelId="{7FB6C0DE-4757-4903-A528-97DB1A941BB4}" type="pres">
      <dgm:prSet presAssocID="{BA7BE7F8-4D24-4C8E-91EC-9A97BB131F86}" presName="spaceV" presStyleCnt="0"/>
      <dgm:spPr/>
    </dgm:pt>
    <dgm:pt modelId="{5D9C8515-9AA6-4EE9-8F25-2D33EDB1FCB9}" type="pres">
      <dgm:prSet presAssocID="{6863C173-6232-4F60-A402-F7BAF8A87AC8}" presName="pair" presStyleCnt="0"/>
      <dgm:spPr/>
    </dgm:pt>
    <dgm:pt modelId="{BC78A067-E206-4F81-A394-020FE2A0C26B}" type="pres">
      <dgm:prSet presAssocID="{6863C173-6232-4F60-A402-F7BAF8A87AC8}" presName="spaceH" presStyleLbl="node1" presStyleIdx="0" presStyleCnt="0"/>
      <dgm:spPr/>
    </dgm:pt>
    <dgm:pt modelId="{E68E311D-8776-42C9-B990-CF7B34DD6228}" type="pres">
      <dgm:prSet presAssocID="{6863C173-6232-4F60-A402-F7BAF8A87AC8}" presName="desPictures" presStyleLbl="alignImgPlac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ko"/>
        </a:ext>
      </dgm:extLst>
    </dgm:pt>
    <dgm:pt modelId="{33D2C51A-B887-41E0-946E-6C2EC2806926}" type="pres">
      <dgm:prSet presAssocID="{6863C173-6232-4F60-A402-F7BAF8A87AC8}" presName="desTextWrapper" presStyleCnt="0"/>
      <dgm:spPr/>
    </dgm:pt>
    <dgm:pt modelId="{F90843CB-8B71-4330-89BE-DE919224D7F7}" type="pres">
      <dgm:prSet presAssocID="{6863C173-6232-4F60-A402-F7BAF8A87AC8}" presName="desText" presStyleLbl="revTx" presStyleIdx="1" presStyleCnt="3">
        <dgm:presLayoutVars>
          <dgm:bulletEnabled val="1"/>
        </dgm:presLayoutVars>
      </dgm:prSet>
      <dgm:spPr/>
    </dgm:pt>
    <dgm:pt modelId="{FC78E333-F91B-4813-B8A2-E1A9152BF821}" type="pres">
      <dgm:prSet presAssocID="{4D503586-2A83-4763-89A9-9ADA8AADDEC3}" presName="spaceV" presStyleCnt="0"/>
      <dgm:spPr/>
    </dgm:pt>
    <dgm:pt modelId="{292B1E25-C107-419E-BEE7-8233262B67B4}" type="pres">
      <dgm:prSet presAssocID="{A4CB2BFF-50B3-408F-9F96-A4DB7A3A8A5E}" presName="pair" presStyleCnt="0"/>
      <dgm:spPr/>
    </dgm:pt>
    <dgm:pt modelId="{3BFFC635-9474-4D31-B76F-C96D09FCB567}" type="pres">
      <dgm:prSet presAssocID="{A4CB2BFF-50B3-408F-9F96-A4DB7A3A8A5E}" presName="spaceH" presStyleLbl="node1" presStyleIdx="0" presStyleCnt="0"/>
      <dgm:spPr/>
    </dgm:pt>
    <dgm:pt modelId="{EC82D7F2-8706-4988-8253-A6F4B35D39CF}" type="pres">
      <dgm:prSet presAssocID="{A4CB2BFF-50B3-408F-9F96-A4DB7A3A8A5E}" presName="desPictures" presStyleLbl="alignImgPlac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lava s ozubenými koly"/>
        </a:ext>
      </dgm:extLst>
    </dgm:pt>
    <dgm:pt modelId="{C191373C-0690-4BCB-A7FE-79D14CFCB772}" type="pres">
      <dgm:prSet presAssocID="{A4CB2BFF-50B3-408F-9F96-A4DB7A3A8A5E}" presName="desTextWrapper" presStyleCnt="0"/>
      <dgm:spPr/>
    </dgm:pt>
    <dgm:pt modelId="{9BAC85B5-338C-44FF-8B67-8F1159C2F950}" type="pres">
      <dgm:prSet presAssocID="{A4CB2BFF-50B3-408F-9F96-A4DB7A3A8A5E}" presName="desText" presStyleLbl="revTx" presStyleIdx="2" presStyleCnt="3" custScaleX="149303">
        <dgm:presLayoutVars>
          <dgm:bulletEnabled val="1"/>
        </dgm:presLayoutVars>
      </dgm:prSet>
      <dgm:spPr/>
    </dgm:pt>
    <dgm:pt modelId="{4C797C8E-6CFD-4EA4-B932-75683DE3FC28}" type="pres">
      <dgm:prSet presAssocID="{A4CEA4BB-DBD9-4366-95B2-A0BE3AFC74AD}" presName="maxNode" presStyleCnt="0"/>
      <dgm:spPr/>
    </dgm:pt>
    <dgm:pt modelId="{7F7D44E1-CAE9-4D80-A13F-37E797697AE4}" type="pres">
      <dgm:prSet presAssocID="{A4CEA4BB-DBD9-4366-95B2-A0BE3AFC74AD}" presName="Name33" presStyleCnt="0"/>
      <dgm:spPr/>
    </dgm:pt>
  </dgm:ptLst>
  <dgm:cxnLst>
    <dgm:cxn modelId="{7D626F2B-2D64-41CD-8883-A5018574E8E0}" type="presOf" srcId="{A4CB2BFF-50B3-408F-9F96-A4DB7A3A8A5E}" destId="{9BAC85B5-338C-44FF-8B67-8F1159C2F950}" srcOrd="0" destOrd="0" presId="urn:microsoft.com/office/officeart/2008/layout/AccentedPicture"/>
    <dgm:cxn modelId="{E97A062D-398F-4217-8D4E-7561B9C51CE5}" type="presOf" srcId="{30799072-54FD-4BF4-94E9-08913C29D5D4}" destId="{5DD5587B-C209-4D80-ACA6-C56CFCCAD540}" srcOrd="0" destOrd="0" presId="urn:microsoft.com/office/officeart/2008/layout/AccentedPicture"/>
    <dgm:cxn modelId="{CE626234-44C1-4526-94D9-D7C85FB6B01B}" srcId="{A4CEA4BB-DBD9-4366-95B2-A0BE3AFC74AD}" destId="{F08AF843-641C-47A4-91F0-E8122BD1952F}" srcOrd="1" destOrd="0" parTransId="{CEC0E2A2-6794-472F-8228-64FE38E98D16}" sibTransId="{BA7BE7F8-4D24-4C8E-91EC-9A97BB131F86}"/>
    <dgm:cxn modelId="{9CC0F752-3F14-4432-B476-0464DD29597E}" srcId="{A4CEA4BB-DBD9-4366-95B2-A0BE3AFC74AD}" destId="{27E16F1A-A2FA-4F8D-91BC-4A24576843A1}" srcOrd="0" destOrd="0" parTransId="{1A67D45B-51CB-45FF-9455-0884882112B6}" sibTransId="{30799072-54FD-4BF4-94E9-08913C29D5D4}"/>
    <dgm:cxn modelId="{B4CCE859-DF37-4475-BAF7-C3726D5692A8}" type="presOf" srcId="{A4CEA4BB-DBD9-4366-95B2-A0BE3AFC74AD}" destId="{CA57C9A6-EFDD-47E2-B33D-7BE3B0BB7CEC}" srcOrd="0" destOrd="0" presId="urn:microsoft.com/office/officeart/2008/layout/AccentedPicture"/>
    <dgm:cxn modelId="{E283907D-E3F0-4573-9340-ECBA095BE8E5}" srcId="{A4CEA4BB-DBD9-4366-95B2-A0BE3AFC74AD}" destId="{6863C173-6232-4F60-A402-F7BAF8A87AC8}" srcOrd="2" destOrd="0" parTransId="{35E69EFC-D1A9-4092-825F-B90DC4A9D904}" sibTransId="{4D503586-2A83-4763-89A9-9ADA8AADDEC3}"/>
    <dgm:cxn modelId="{A9D06FB1-07E2-494D-A2E7-C5D3E079E4D4}" type="presOf" srcId="{F08AF843-641C-47A4-91F0-E8122BD1952F}" destId="{AC3C266B-F0DD-4EC2-8AC2-0B977CE81682}" srcOrd="0" destOrd="0" presId="urn:microsoft.com/office/officeart/2008/layout/AccentedPicture"/>
    <dgm:cxn modelId="{E7E0DCB3-CC7C-4C04-A878-C14A67A28A4A}" srcId="{A4CEA4BB-DBD9-4366-95B2-A0BE3AFC74AD}" destId="{A4CB2BFF-50B3-408F-9F96-A4DB7A3A8A5E}" srcOrd="3" destOrd="0" parTransId="{D31DB7C2-79C1-444A-8D5D-0F69FD8011E9}" sibTransId="{1F1F1EC1-051E-4D2E-ADAE-977D755CCFD8}"/>
    <dgm:cxn modelId="{C949B7D3-A03B-432B-8D7A-1C5E71D446B7}" type="presOf" srcId="{6863C173-6232-4F60-A402-F7BAF8A87AC8}" destId="{F90843CB-8B71-4330-89BE-DE919224D7F7}" srcOrd="0" destOrd="0" presId="urn:microsoft.com/office/officeart/2008/layout/AccentedPicture"/>
    <dgm:cxn modelId="{ED7B79DB-2292-47A9-8A78-4D9ACD61CA2B}" type="presOf" srcId="{27E16F1A-A2FA-4F8D-91BC-4A24576843A1}" destId="{99889982-3453-4E97-8A58-0AD187F43FD4}" srcOrd="0" destOrd="0" presId="urn:microsoft.com/office/officeart/2008/layout/AccentedPicture"/>
    <dgm:cxn modelId="{9F249A75-2FD2-4C44-9F8A-03AD840E10F2}" type="presParOf" srcId="{CA57C9A6-EFDD-47E2-B33D-7BE3B0BB7CEC}" destId="{5DD5587B-C209-4D80-ACA6-C56CFCCAD540}" srcOrd="0" destOrd="0" presId="urn:microsoft.com/office/officeart/2008/layout/AccentedPicture"/>
    <dgm:cxn modelId="{66E9336E-3CF5-409E-8666-A55A6A8C96AD}" type="presParOf" srcId="{CA57C9A6-EFDD-47E2-B33D-7BE3B0BB7CEC}" destId="{99889982-3453-4E97-8A58-0AD187F43FD4}" srcOrd="1" destOrd="0" presId="urn:microsoft.com/office/officeart/2008/layout/AccentedPicture"/>
    <dgm:cxn modelId="{5DD3F405-3818-40FC-9C5B-786366D1595A}" type="presParOf" srcId="{CA57C9A6-EFDD-47E2-B33D-7BE3B0BB7CEC}" destId="{BA28F56D-197E-4C78-A3B6-F3F439F1B82B}" srcOrd="2" destOrd="0" presId="urn:microsoft.com/office/officeart/2008/layout/AccentedPicture"/>
    <dgm:cxn modelId="{1974B551-53B0-409F-8ACC-BDAE93EE2A52}" type="presParOf" srcId="{BA28F56D-197E-4C78-A3B6-F3F439F1B82B}" destId="{8D514442-36E4-4DB3-A599-F110FD7A1FED}" srcOrd="0" destOrd="0" presId="urn:microsoft.com/office/officeart/2008/layout/AccentedPicture"/>
    <dgm:cxn modelId="{B6758E34-E7DF-49B5-84CD-0C91FAFBE58A}" type="presParOf" srcId="{8D514442-36E4-4DB3-A599-F110FD7A1FED}" destId="{AEF3C550-58CD-4164-A952-4253A8C86496}" srcOrd="0" destOrd="0" presId="urn:microsoft.com/office/officeart/2008/layout/AccentedPicture"/>
    <dgm:cxn modelId="{2A2E98FC-ADCE-4CA2-B17B-2171A68665D8}" type="presParOf" srcId="{8D514442-36E4-4DB3-A599-F110FD7A1FED}" destId="{B51B3497-F29B-4E91-8E63-F3939451D3CA}" srcOrd="1" destOrd="0" presId="urn:microsoft.com/office/officeart/2008/layout/AccentedPicture"/>
    <dgm:cxn modelId="{63680D5D-A95E-4498-AFAF-01F899B01D5F}" type="presParOf" srcId="{8D514442-36E4-4DB3-A599-F110FD7A1FED}" destId="{3235067B-096F-43EF-83F8-70668E7A7360}" srcOrd="2" destOrd="0" presId="urn:microsoft.com/office/officeart/2008/layout/AccentedPicture"/>
    <dgm:cxn modelId="{0BCAF36E-07FD-4E64-AD9E-D57C55742F41}" type="presParOf" srcId="{3235067B-096F-43EF-83F8-70668E7A7360}" destId="{AC3C266B-F0DD-4EC2-8AC2-0B977CE81682}" srcOrd="0" destOrd="0" presId="urn:microsoft.com/office/officeart/2008/layout/AccentedPicture"/>
    <dgm:cxn modelId="{55D2882E-7724-44E5-9894-742D319047EE}" type="presParOf" srcId="{BA28F56D-197E-4C78-A3B6-F3F439F1B82B}" destId="{7FB6C0DE-4757-4903-A528-97DB1A941BB4}" srcOrd="1" destOrd="0" presId="urn:microsoft.com/office/officeart/2008/layout/AccentedPicture"/>
    <dgm:cxn modelId="{91771A30-B3B5-4ACE-BA16-72CEFA1CDC91}" type="presParOf" srcId="{BA28F56D-197E-4C78-A3B6-F3F439F1B82B}" destId="{5D9C8515-9AA6-4EE9-8F25-2D33EDB1FCB9}" srcOrd="2" destOrd="0" presId="urn:microsoft.com/office/officeart/2008/layout/AccentedPicture"/>
    <dgm:cxn modelId="{9A05A31C-5405-452F-BC1A-78F3CF527862}" type="presParOf" srcId="{5D9C8515-9AA6-4EE9-8F25-2D33EDB1FCB9}" destId="{BC78A067-E206-4F81-A394-020FE2A0C26B}" srcOrd="0" destOrd="0" presId="urn:microsoft.com/office/officeart/2008/layout/AccentedPicture"/>
    <dgm:cxn modelId="{0A3D6C38-A395-46C4-8D74-5BDC63C96403}" type="presParOf" srcId="{5D9C8515-9AA6-4EE9-8F25-2D33EDB1FCB9}" destId="{E68E311D-8776-42C9-B990-CF7B34DD6228}" srcOrd="1" destOrd="0" presId="urn:microsoft.com/office/officeart/2008/layout/AccentedPicture"/>
    <dgm:cxn modelId="{1358A110-505C-410F-B47C-7EEB2F308EAC}" type="presParOf" srcId="{5D9C8515-9AA6-4EE9-8F25-2D33EDB1FCB9}" destId="{33D2C51A-B887-41E0-946E-6C2EC2806926}" srcOrd="2" destOrd="0" presId="urn:microsoft.com/office/officeart/2008/layout/AccentedPicture"/>
    <dgm:cxn modelId="{47B101C6-9F5D-4D0A-8602-CCAC6C540E50}" type="presParOf" srcId="{33D2C51A-B887-41E0-946E-6C2EC2806926}" destId="{F90843CB-8B71-4330-89BE-DE919224D7F7}" srcOrd="0" destOrd="0" presId="urn:microsoft.com/office/officeart/2008/layout/AccentedPicture"/>
    <dgm:cxn modelId="{EE50264B-993E-440C-BDB5-60D133C3509B}" type="presParOf" srcId="{BA28F56D-197E-4C78-A3B6-F3F439F1B82B}" destId="{FC78E333-F91B-4813-B8A2-E1A9152BF821}" srcOrd="3" destOrd="0" presId="urn:microsoft.com/office/officeart/2008/layout/AccentedPicture"/>
    <dgm:cxn modelId="{3B276150-ED2B-45DD-B95C-A5D4D0913D37}" type="presParOf" srcId="{BA28F56D-197E-4C78-A3B6-F3F439F1B82B}" destId="{292B1E25-C107-419E-BEE7-8233262B67B4}" srcOrd="4" destOrd="0" presId="urn:microsoft.com/office/officeart/2008/layout/AccentedPicture"/>
    <dgm:cxn modelId="{9048021A-4989-478E-AEED-A316B5C1426F}" type="presParOf" srcId="{292B1E25-C107-419E-BEE7-8233262B67B4}" destId="{3BFFC635-9474-4D31-B76F-C96D09FCB567}" srcOrd="0" destOrd="0" presId="urn:microsoft.com/office/officeart/2008/layout/AccentedPicture"/>
    <dgm:cxn modelId="{0157FE39-B0B7-407A-B10A-8E4F3D6B1524}" type="presParOf" srcId="{292B1E25-C107-419E-BEE7-8233262B67B4}" destId="{EC82D7F2-8706-4988-8253-A6F4B35D39CF}" srcOrd="1" destOrd="0" presId="urn:microsoft.com/office/officeart/2008/layout/AccentedPicture"/>
    <dgm:cxn modelId="{6A34646C-610A-421A-B3D7-4D2E78BD82A9}" type="presParOf" srcId="{292B1E25-C107-419E-BEE7-8233262B67B4}" destId="{C191373C-0690-4BCB-A7FE-79D14CFCB772}" srcOrd="2" destOrd="0" presId="urn:microsoft.com/office/officeart/2008/layout/AccentedPicture"/>
    <dgm:cxn modelId="{CE79D1B3-19DC-40D7-B4C6-9DC1D4E405B3}" type="presParOf" srcId="{C191373C-0690-4BCB-A7FE-79D14CFCB772}" destId="{9BAC85B5-338C-44FF-8B67-8F1159C2F950}" srcOrd="0" destOrd="0" presId="urn:microsoft.com/office/officeart/2008/layout/AccentedPicture"/>
    <dgm:cxn modelId="{C5C50897-AD45-4E5E-88D8-3B52B8B59884}" type="presParOf" srcId="{CA57C9A6-EFDD-47E2-B33D-7BE3B0BB7CEC}" destId="{4C797C8E-6CFD-4EA4-B932-75683DE3FC28}" srcOrd="3" destOrd="0" presId="urn:microsoft.com/office/officeart/2008/layout/AccentedPicture"/>
    <dgm:cxn modelId="{CBAA3B82-4AD1-4F17-B6A1-CA108F8E5D2B}" type="presParOf" srcId="{4C797C8E-6CFD-4EA4-B932-75683DE3FC28}" destId="{7F7D44E1-CAE9-4D80-A13F-37E797697AE4}"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CEA4BB-DBD9-4366-95B2-A0BE3AFC74AD}"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cs-CZ"/>
        </a:p>
      </dgm:t>
    </dgm:pt>
    <dgm:pt modelId="{27E16F1A-A2FA-4F8D-91BC-4A24576843A1}">
      <dgm:prSet phldrT="[Text]" custT="1"/>
      <dgm:spPr/>
      <dgm:t>
        <a:bodyPr/>
        <a:lstStyle/>
        <a:p>
          <a:r>
            <a:rPr lang="cs-CZ" sz="4000" b="1" dirty="0" err="1">
              <a:solidFill>
                <a:schemeClr val="tx1"/>
              </a:solidFill>
            </a:rPr>
            <a:t>Research</a:t>
          </a:r>
          <a:r>
            <a:rPr lang="cs-CZ" sz="4000" b="1" dirty="0">
              <a:solidFill>
                <a:schemeClr val="tx1"/>
              </a:solidFill>
            </a:rPr>
            <a:t> </a:t>
          </a:r>
          <a:r>
            <a:rPr lang="cs-CZ" sz="4000" b="1" dirty="0" err="1">
              <a:solidFill>
                <a:schemeClr val="tx1"/>
              </a:solidFill>
            </a:rPr>
            <a:t>methods</a:t>
          </a:r>
          <a:endParaRPr lang="cs-CZ" sz="4000" b="1" dirty="0">
            <a:solidFill>
              <a:schemeClr val="tx1"/>
            </a:solidFill>
          </a:endParaRPr>
        </a:p>
      </dgm:t>
    </dgm:pt>
    <dgm:pt modelId="{1A67D45B-51CB-45FF-9455-0884882112B6}" type="parTrans" cxnId="{9CC0F752-3F14-4432-B476-0464DD29597E}">
      <dgm:prSet/>
      <dgm:spPr/>
      <dgm:t>
        <a:bodyPr/>
        <a:lstStyle/>
        <a:p>
          <a:endParaRPr lang="cs-CZ"/>
        </a:p>
      </dgm:t>
    </dgm:pt>
    <dgm:pt modelId="{30799072-54FD-4BF4-94E9-08913C29D5D4}" type="sibTrans" cxnId="{9CC0F752-3F14-4432-B476-0464DD29597E}">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4000" r="-14000"/>
          </a:stretch>
        </a:blipFill>
      </dgm:spPr>
      <dgm:t>
        <a:bodyPr/>
        <a:lstStyle/>
        <a:p>
          <a:endParaRPr lang="cs-CZ"/>
        </a:p>
      </dgm:t>
      <dgm:extLst>
        <a:ext uri="{E40237B7-FDA0-4F09-8148-C483321AD2D9}">
          <dgm14:cNvPr xmlns:dgm14="http://schemas.microsoft.com/office/drawing/2010/diagram" id="0" name="" descr="Lupa"/>
        </a:ext>
      </dgm:extLst>
    </dgm:pt>
    <dgm:pt modelId="{F08AF843-641C-47A4-91F0-E8122BD1952F}">
      <dgm:prSet phldrT="[Text]" custT="1"/>
      <dgm:spPr/>
      <dgm:t>
        <a:bodyPr/>
        <a:lstStyle/>
        <a:p>
          <a:r>
            <a:rPr lang="cs-CZ" sz="2400" dirty="0" err="1"/>
            <a:t>Quantitative</a:t>
          </a:r>
          <a:endParaRPr lang="cs-CZ" sz="5800" dirty="0"/>
        </a:p>
      </dgm:t>
    </dgm:pt>
    <dgm:pt modelId="{CEC0E2A2-6794-472F-8228-64FE38E98D16}" type="parTrans" cxnId="{CE626234-44C1-4526-94D9-D7C85FB6B01B}">
      <dgm:prSet/>
      <dgm:spPr/>
      <dgm:t>
        <a:bodyPr/>
        <a:lstStyle/>
        <a:p>
          <a:endParaRPr lang="cs-CZ"/>
        </a:p>
      </dgm:t>
    </dgm:pt>
    <dgm:pt modelId="{BA7BE7F8-4D24-4C8E-91EC-9A97BB131F86}" type="sibTrans" cxnId="{CE626234-44C1-4526-94D9-D7C85FB6B01B}">
      <dgm:prSet/>
      <dgm:spPr/>
      <dgm:t>
        <a:bodyPr/>
        <a:lstStyle/>
        <a:p>
          <a:endParaRPr lang="cs-CZ"/>
        </a:p>
      </dgm:t>
    </dgm:pt>
    <dgm:pt modelId="{6863C173-6232-4F60-A402-F7BAF8A87AC8}">
      <dgm:prSet phldrT="[Text]" custT="1"/>
      <dgm:spPr/>
      <dgm:t>
        <a:bodyPr/>
        <a:lstStyle/>
        <a:p>
          <a:r>
            <a:rPr lang="cs-CZ" sz="2400" dirty="0" err="1"/>
            <a:t>Qualitative</a:t>
          </a:r>
          <a:endParaRPr lang="cs-CZ" sz="5100" dirty="0"/>
        </a:p>
      </dgm:t>
    </dgm:pt>
    <dgm:pt modelId="{35E69EFC-D1A9-4092-825F-B90DC4A9D904}" type="parTrans" cxnId="{E283907D-E3F0-4573-9340-ECBA095BE8E5}">
      <dgm:prSet/>
      <dgm:spPr/>
      <dgm:t>
        <a:bodyPr/>
        <a:lstStyle/>
        <a:p>
          <a:endParaRPr lang="cs-CZ"/>
        </a:p>
      </dgm:t>
    </dgm:pt>
    <dgm:pt modelId="{4D503586-2A83-4763-89A9-9ADA8AADDEC3}" type="sibTrans" cxnId="{E283907D-E3F0-4573-9340-ECBA095BE8E5}">
      <dgm:prSet/>
      <dgm:spPr/>
      <dgm:t>
        <a:bodyPr/>
        <a:lstStyle/>
        <a:p>
          <a:endParaRPr lang="cs-CZ"/>
        </a:p>
      </dgm:t>
    </dgm:pt>
    <dgm:pt modelId="{A4CB2BFF-50B3-408F-9F96-A4DB7A3A8A5E}">
      <dgm:prSet phldrT="[Text]" custT="1"/>
      <dgm:spPr/>
      <dgm:t>
        <a:bodyPr/>
        <a:lstStyle/>
        <a:p>
          <a:r>
            <a:rPr lang="cs-CZ" sz="2400" dirty="0" err="1"/>
            <a:t>Mixed</a:t>
          </a:r>
          <a:r>
            <a:rPr lang="cs-CZ" sz="2400" dirty="0"/>
            <a:t> </a:t>
          </a:r>
          <a:r>
            <a:rPr lang="cs-CZ" sz="2400" dirty="0" err="1"/>
            <a:t>methods</a:t>
          </a:r>
          <a:r>
            <a:rPr lang="cs-CZ" sz="2400" dirty="0"/>
            <a:t> </a:t>
          </a:r>
          <a:r>
            <a:rPr lang="cs-CZ" sz="2400" dirty="0" err="1"/>
            <a:t>research</a:t>
          </a:r>
          <a:endParaRPr lang="cs-CZ" sz="2400" dirty="0"/>
        </a:p>
      </dgm:t>
    </dgm:pt>
    <dgm:pt modelId="{D31DB7C2-79C1-444A-8D5D-0F69FD8011E9}" type="parTrans" cxnId="{E7E0DCB3-CC7C-4C04-A878-C14A67A28A4A}">
      <dgm:prSet/>
      <dgm:spPr/>
      <dgm:t>
        <a:bodyPr/>
        <a:lstStyle/>
        <a:p>
          <a:endParaRPr lang="cs-CZ"/>
        </a:p>
      </dgm:t>
    </dgm:pt>
    <dgm:pt modelId="{1F1F1EC1-051E-4D2E-ADAE-977D755CCFD8}" type="sibTrans" cxnId="{E7E0DCB3-CC7C-4C04-A878-C14A67A28A4A}">
      <dgm:prSet/>
      <dgm:spPr/>
      <dgm:t>
        <a:bodyPr/>
        <a:lstStyle/>
        <a:p>
          <a:endParaRPr lang="cs-CZ"/>
        </a:p>
      </dgm:t>
    </dgm:pt>
    <dgm:pt modelId="{CA57C9A6-EFDD-47E2-B33D-7BE3B0BB7CEC}" type="pres">
      <dgm:prSet presAssocID="{A4CEA4BB-DBD9-4366-95B2-A0BE3AFC74AD}" presName="Name0" presStyleCnt="0">
        <dgm:presLayoutVars>
          <dgm:dir/>
        </dgm:presLayoutVars>
      </dgm:prSet>
      <dgm:spPr/>
    </dgm:pt>
    <dgm:pt modelId="{5DD5587B-C209-4D80-ACA6-C56CFCCAD540}" type="pres">
      <dgm:prSet presAssocID="{30799072-54FD-4BF4-94E9-08913C29D5D4}" presName="picture_1" presStyleLbl="bgImgPlace1" presStyleIdx="0" presStyleCnt="1" custScaleX="44498" custScaleY="44920" custLinFactNeighborX="-554" custLinFactNeighborY="-23608"/>
      <dgm:spPr/>
    </dgm:pt>
    <dgm:pt modelId="{99889982-3453-4E97-8A58-0AD187F43FD4}" type="pres">
      <dgm:prSet presAssocID="{27E16F1A-A2FA-4F8D-91BC-4A24576843A1}" presName="text_1" presStyleLbl="node1" presStyleIdx="0" presStyleCnt="0">
        <dgm:presLayoutVars>
          <dgm:bulletEnabled val="1"/>
        </dgm:presLayoutVars>
      </dgm:prSet>
      <dgm:spPr/>
    </dgm:pt>
    <dgm:pt modelId="{BA28F56D-197E-4C78-A3B6-F3F439F1B82B}" type="pres">
      <dgm:prSet presAssocID="{A4CEA4BB-DBD9-4366-95B2-A0BE3AFC74AD}" presName="linV" presStyleCnt="0"/>
      <dgm:spPr/>
    </dgm:pt>
    <dgm:pt modelId="{8D514442-36E4-4DB3-A599-F110FD7A1FED}" type="pres">
      <dgm:prSet presAssocID="{F08AF843-641C-47A4-91F0-E8122BD1952F}" presName="pair" presStyleCnt="0"/>
      <dgm:spPr/>
    </dgm:pt>
    <dgm:pt modelId="{AEF3C550-58CD-4164-A952-4253A8C86496}" type="pres">
      <dgm:prSet presAssocID="{F08AF843-641C-47A4-91F0-E8122BD1952F}" presName="spaceH" presStyleLbl="node1" presStyleIdx="0" presStyleCnt="0"/>
      <dgm:spPr/>
    </dgm:pt>
    <dgm:pt modelId="{B51B3497-F29B-4E91-8E63-F3939451D3CA}" type="pres">
      <dgm:prSet presAssocID="{F08AF843-641C-47A4-91F0-E8122BD1952F}" presName="desPictures" presStyleLbl="alignImgPlac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uhový graf (zprava doleva)"/>
        </a:ext>
      </dgm:extLst>
    </dgm:pt>
    <dgm:pt modelId="{3235067B-096F-43EF-83F8-70668E7A7360}" type="pres">
      <dgm:prSet presAssocID="{F08AF843-641C-47A4-91F0-E8122BD1952F}" presName="desTextWrapper" presStyleCnt="0"/>
      <dgm:spPr/>
    </dgm:pt>
    <dgm:pt modelId="{AC3C266B-F0DD-4EC2-8AC2-0B977CE81682}" type="pres">
      <dgm:prSet presAssocID="{F08AF843-641C-47A4-91F0-E8122BD1952F}" presName="desText" presStyleLbl="revTx" presStyleIdx="0" presStyleCnt="3">
        <dgm:presLayoutVars>
          <dgm:bulletEnabled val="1"/>
        </dgm:presLayoutVars>
      </dgm:prSet>
      <dgm:spPr/>
    </dgm:pt>
    <dgm:pt modelId="{7FB6C0DE-4757-4903-A528-97DB1A941BB4}" type="pres">
      <dgm:prSet presAssocID="{BA7BE7F8-4D24-4C8E-91EC-9A97BB131F86}" presName="spaceV" presStyleCnt="0"/>
      <dgm:spPr/>
    </dgm:pt>
    <dgm:pt modelId="{5D9C8515-9AA6-4EE9-8F25-2D33EDB1FCB9}" type="pres">
      <dgm:prSet presAssocID="{6863C173-6232-4F60-A402-F7BAF8A87AC8}" presName="pair" presStyleCnt="0"/>
      <dgm:spPr/>
    </dgm:pt>
    <dgm:pt modelId="{BC78A067-E206-4F81-A394-020FE2A0C26B}" type="pres">
      <dgm:prSet presAssocID="{6863C173-6232-4F60-A402-F7BAF8A87AC8}" presName="spaceH" presStyleLbl="node1" presStyleIdx="0" presStyleCnt="0"/>
      <dgm:spPr/>
    </dgm:pt>
    <dgm:pt modelId="{E68E311D-8776-42C9-B990-CF7B34DD6228}" type="pres">
      <dgm:prSet presAssocID="{6863C173-6232-4F60-A402-F7BAF8A87AC8}" presName="desPictures" presStyleLbl="alignImgPlac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ko"/>
        </a:ext>
      </dgm:extLst>
    </dgm:pt>
    <dgm:pt modelId="{33D2C51A-B887-41E0-946E-6C2EC2806926}" type="pres">
      <dgm:prSet presAssocID="{6863C173-6232-4F60-A402-F7BAF8A87AC8}" presName="desTextWrapper" presStyleCnt="0"/>
      <dgm:spPr/>
    </dgm:pt>
    <dgm:pt modelId="{F90843CB-8B71-4330-89BE-DE919224D7F7}" type="pres">
      <dgm:prSet presAssocID="{6863C173-6232-4F60-A402-F7BAF8A87AC8}" presName="desText" presStyleLbl="revTx" presStyleIdx="1" presStyleCnt="3">
        <dgm:presLayoutVars>
          <dgm:bulletEnabled val="1"/>
        </dgm:presLayoutVars>
      </dgm:prSet>
      <dgm:spPr/>
    </dgm:pt>
    <dgm:pt modelId="{FC78E333-F91B-4813-B8A2-E1A9152BF821}" type="pres">
      <dgm:prSet presAssocID="{4D503586-2A83-4763-89A9-9ADA8AADDEC3}" presName="spaceV" presStyleCnt="0"/>
      <dgm:spPr/>
    </dgm:pt>
    <dgm:pt modelId="{292B1E25-C107-419E-BEE7-8233262B67B4}" type="pres">
      <dgm:prSet presAssocID="{A4CB2BFF-50B3-408F-9F96-A4DB7A3A8A5E}" presName="pair" presStyleCnt="0"/>
      <dgm:spPr/>
    </dgm:pt>
    <dgm:pt modelId="{3BFFC635-9474-4D31-B76F-C96D09FCB567}" type="pres">
      <dgm:prSet presAssocID="{A4CB2BFF-50B3-408F-9F96-A4DB7A3A8A5E}" presName="spaceH" presStyleLbl="node1" presStyleIdx="0" presStyleCnt="0"/>
      <dgm:spPr/>
    </dgm:pt>
    <dgm:pt modelId="{EC82D7F2-8706-4988-8253-A6F4B35D39CF}" type="pres">
      <dgm:prSet presAssocID="{A4CB2BFF-50B3-408F-9F96-A4DB7A3A8A5E}" presName="desPictures" presStyleLbl="alignImgPlac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lava s ozubenými koly"/>
        </a:ext>
      </dgm:extLst>
    </dgm:pt>
    <dgm:pt modelId="{C191373C-0690-4BCB-A7FE-79D14CFCB772}" type="pres">
      <dgm:prSet presAssocID="{A4CB2BFF-50B3-408F-9F96-A4DB7A3A8A5E}" presName="desTextWrapper" presStyleCnt="0"/>
      <dgm:spPr/>
    </dgm:pt>
    <dgm:pt modelId="{9BAC85B5-338C-44FF-8B67-8F1159C2F950}" type="pres">
      <dgm:prSet presAssocID="{A4CB2BFF-50B3-408F-9F96-A4DB7A3A8A5E}" presName="desText" presStyleLbl="revTx" presStyleIdx="2" presStyleCnt="3" custScaleX="149303">
        <dgm:presLayoutVars>
          <dgm:bulletEnabled val="1"/>
        </dgm:presLayoutVars>
      </dgm:prSet>
      <dgm:spPr/>
    </dgm:pt>
    <dgm:pt modelId="{4C797C8E-6CFD-4EA4-B932-75683DE3FC28}" type="pres">
      <dgm:prSet presAssocID="{A4CEA4BB-DBD9-4366-95B2-A0BE3AFC74AD}" presName="maxNode" presStyleCnt="0"/>
      <dgm:spPr/>
    </dgm:pt>
    <dgm:pt modelId="{7F7D44E1-CAE9-4D80-A13F-37E797697AE4}" type="pres">
      <dgm:prSet presAssocID="{A4CEA4BB-DBD9-4366-95B2-A0BE3AFC74AD}" presName="Name33" presStyleCnt="0"/>
      <dgm:spPr/>
    </dgm:pt>
  </dgm:ptLst>
  <dgm:cxnLst>
    <dgm:cxn modelId="{7D626F2B-2D64-41CD-8883-A5018574E8E0}" type="presOf" srcId="{A4CB2BFF-50B3-408F-9F96-A4DB7A3A8A5E}" destId="{9BAC85B5-338C-44FF-8B67-8F1159C2F950}" srcOrd="0" destOrd="0" presId="urn:microsoft.com/office/officeart/2008/layout/AccentedPicture"/>
    <dgm:cxn modelId="{E97A062D-398F-4217-8D4E-7561B9C51CE5}" type="presOf" srcId="{30799072-54FD-4BF4-94E9-08913C29D5D4}" destId="{5DD5587B-C209-4D80-ACA6-C56CFCCAD540}" srcOrd="0" destOrd="0" presId="urn:microsoft.com/office/officeart/2008/layout/AccentedPicture"/>
    <dgm:cxn modelId="{CE626234-44C1-4526-94D9-D7C85FB6B01B}" srcId="{A4CEA4BB-DBD9-4366-95B2-A0BE3AFC74AD}" destId="{F08AF843-641C-47A4-91F0-E8122BD1952F}" srcOrd="1" destOrd="0" parTransId="{CEC0E2A2-6794-472F-8228-64FE38E98D16}" sibTransId="{BA7BE7F8-4D24-4C8E-91EC-9A97BB131F86}"/>
    <dgm:cxn modelId="{9CC0F752-3F14-4432-B476-0464DD29597E}" srcId="{A4CEA4BB-DBD9-4366-95B2-A0BE3AFC74AD}" destId="{27E16F1A-A2FA-4F8D-91BC-4A24576843A1}" srcOrd="0" destOrd="0" parTransId="{1A67D45B-51CB-45FF-9455-0884882112B6}" sibTransId="{30799072-54FD-4BF4-94E9-08913C29D5D4}"/>
    <dgm:cxn modelId="{B4CCE859-DF37-4475-BAF7-C3726D5692A8}" type="presOf" srcId="{A4CEA4BB-DBD9-4366-95B2-A0BE3AFC74AD}" destId="{CA57C9A6-EFDD-47E2-B33D-7BE3B0BB7CEC}" srcOrd="0" destOrd="0" presId="urn:microsoft.com/office/officeart/2008/layout/AccentedPicture"/>
    <dgm:cxn modelId="{E283907D-E3F0-4573-9340-ECBA095BE8E5}" srcId="{A4CEA4BB-DBD9-4366-95B2-A0BE3AFC74AD}" destId="{6863C173-6232-4F60-A402-F7BAF8A87AC8}" srcOrd="2" destOrd="0" parTransId="{35E69EFC-D1A9-4092-825F-B90DC4A9D904}" sibTransId="{4D503586-2A83-4763-89A9-9ADA8AADDEC3}"/>
    <dgm:cxn modelId="{A9D06FB1-07E2-494D-A2E7-C5D3E079E4D4}" type="presOf" srcId="{F08AF843-641C-47A4-91F0-E8122BD1952F}" destId="{AC3C266B-F0DD-4EC2-8AC2-0B977CE81682}" srcOrd="0" destOrd="0" presId="urn:microsoft.com/office/officeart/2008/layout/AccentedPicture"/>
    <dgm:cxn modelId="{E7E0DCB3-CC7C-4C04-A878-C14A67A28A4A}" srcId="{A4CEA4BB-DBD9-4366-95B2-A0BE3AFC74AD}" destId="{A4CB2BFF-50B3-408F-9F96-A4DB7A3A8A5E}" srcOrd="3" destOrd="0" parTransId="{D31DB7C2-79C1-444A-8D5D-0F69FD8011E9}" sibTransId="{1F1F1EC1-051E-4D2E-ADAE-977D755CCFD8}"/>
    <dgm:cxn modelId="{C949B7D3-A03B-432B-8D7A-1C5E71D446B7}" type="presOf" srcId="{6863C173-6232-4F60-A402-F7BAF8A87AC8}" destId="{F90843CB-8B71-4330-89BE-DE919224D7F7}" srcOrd="0" destOrd="0" presId="urn:microsoft.com/office/officeart/2008/layout/AccentedPicture"/>
    <dgm:cxn modelId="{ED7B79DB-2292-47A9-8A78-4D9ACD61CA2B}" type="presOf" srcId="{27E16F1A-A2FA-4F8D-91BC-4A24576843A1}" destId="{99889982-3453-4E97-8A58-0AD187F43FD4}" srcOrd="0" destOrd="0" presId="urn:microsoft.com/office/officeart/2008/layout/AccentedPicture"/>
    <dgm:cxn modelId="{9F249A75-2FD2-4C44-9F8A-03AD840E10F2}" type="presParOf" srcId="{CA57C9A6-EFDD-47E2-B33D-7BE3B0BB7CEC}" destId="{5DD5587B-C209-4D80-ACA6-C56CFCCAD540}" srcOrd="0" destOrd="0" presId="urn:microsoft.com/office/officeart/2008/layout/AccentedPicture"/>
    <dgm:cxn modelId="{66E9336E-3CF5-409E-8666-A55A6A8C96AD}" type="presParOf" srcId="{CA57C9A6-EFDD-47E2-B33D-7BE3B0BB7CEC}" destId="{99889982-3453-4E97-8A58-0AD187F43FD4}" srcOrd="1" destOrd="0" presId="urn:microsoft.com/office/officeart/2008/layout/AccentedPicture"/>
    <dgm:cxn modelId="{5DD3F405-3818-40FC-9C5B-786366D1595A}" type="presParOf" srcId="{CA57C9A6-EFDD-47E2-B33D-7BE3B0BB7CEC}" destId="{BA28F56D-197E-4C78-A3B6-F3F439F1B82B}" srcOrd="2" destOrd="0" presId="urn:microsoft.com/office/officeart/2008/layout/AccentedPicture"/>
    <dgm:cxn modelId="{1974B551-53B0-409F-8ACC-BDAE93EE2A52}" type="presParOf" srcId="{BA28F56D-197E-4C78-A3B6-F3F439F1B82B}" destId="{8D514442-36E4-4DB3-A599-F110FD7A1FED}" srcOrd="0" destOrd="0" presId="urn:microsoft.com/office/officeart/2008/layout/AccentedPicture"/>
    <dgm:cxn modelId="{B6758E34-E7DF-49B5-84CD-0C91FAFBE58A}" type="presParOf" srcId="{8D514442-36E4-4DB3-A599-F110FD7A1FED}" destId="{AEF3C550-58CD-4164-A952-4253A8C86496}" srcOrd="0" destOrd="0" presId="urn:microsoft.com/office/officeart/2008/layout/AccentedPicture"/>
    <dgm:cxn modelId="{2A2E98FC-ADCE-4CA2-B17B-2171A68665D8}" type="presParOf" srcId="{8D514442-36E4-4DB3-A599-F110FD7A1FED}" destId="{B51B3497-F29B-4E91-8E63-F3939451D3CA}" srcOrd="1" destOrd="0" presId="urn:microsoft.com/office/officeart/2008/layout/AccentedPicture"/>
    <dgm:cxn modelId="{63680D5D-A95E-4498-AFAF-01F899B01D5F}" type="presParOf" srcId="{8D514442-36E4-4DB3-A599-F110FD7A1FED}" destId="{3235067B-096F-43EF-83F8-70668E7A7360}" srcOrd="2" destOrd="0" presId="urn:microsoft.com/office/officeart/2008/layout/AccentedPicture"/>
    <dgm:cxn modelId="{0BCAF36E-07FD-4E64-AD9E-D57C55742F41}" type="presParOf" srcId="{3235067B-096F-43EF-83F8-70668E7A7360}" destId="{AC3C266B-F0DD-4EC2-8AC2-0B977CE81682}" srcOrd="0" destOrd="0" presId="urn:microsoft.com/office/officeart/2008/layout/AccentedPicture"/>
    <dgm:cxn modelId="{55D2882E-7724-44E5-9894-742D319047EE}" type="presParOf" srcId="{BA28F56D-197E-4C78-A3B6-F3F439F1B82B}" destId="{7FB6C0DE-4757-4903-A528-97DB1A941BB4}" srcOrd="1" destOrd="0" presId="urn:microsoft.com/office/officeart/2008/layout/AccentedPicture"/>
    <dgm:cxn modelId="{91771A30-B3B5-4ACE-BA16-72CEFA1CDC91}" type="presParOf" srcId="{BA28F56D-197E-4C78-A3B6-F3F439F1B82B}" destId="{5D9C8515-9AA6-4EE9-8F25-2D33EDB1FCB9}" srcOrd="2" destOrd="0" presId="urn:microsoft.com/office/officeart/2008/layout/AccentedPicture"/>
    <dgm:cxn modelId="{9A05A31C-5405-452F-BC1A-78F3CF527862}" type="presParOf" srcId="{5D9C8515-9AA6-4EE9-8F25-2D33EDB1FCB9}" destId="{BC78A067-E206-4F81-A394-020FE2A0C26B}" srcOrd="0" destOrd="0" presId="urn:microsoft.com/office/officeart/2008/layout/AccentedPicture"/>
    <dgm:cxn modelId="{0A3D6C38-A395-46C4-8D74-5BDC63C96403}" type="presParOf" srcId="{5D9C8515-9AA6-4EE9-8F25-2D33EDB1FCB9}" destId="{E68E311D-8776-42C9-B990-CF7B34DD6228}" srcOrd="1" destOrd="0" presId="urn:microsoft.com/office/officeart/2008/layout/AccentedPicture"/>
    <dgm:cxn modelId="{1358A110-505C-410F-B47C-7EEB2F308EAC}" type="presParOf" srcId="{5D9C8515-9AA6-4EE9-8F25-2D33EDB1FCB9}" destId="{33D2C51A-B887-41E0-946E-6C2EC2806926}" srcOrd="2" destOrd="0" presId="urn:microsoft.com/office/officeart/2008/layout/AccentedPicture"/>
    <dgm:cxn modelId="{47B101C6-9F5D-4D0A-8602-CCAC6C540E50}" type="presParOf" srcId="{33D2C51A-B887-41E0-946E-6C2EC2806926}" destId="{F90843CB-8B71-4330-89BE-DE919224D7F7}" srcOrd="0" destOrd="0" presId="urn:microsoft.com/office/officeart/2008/layout/AccentedPicture"/>
    <dgm:cxn modelId="{EE50264B-993E-440C-BDB5-60D133C3509B}" type="presParOf" srcId="{BA28F56D-197E-4C78-A3B6-F3F439F1B82B}" destId="{FC78E333-F91B-4813-B8A2-E1A9152BF821}" srcOrd="3" destOrd="0" presId="urn:microsoft.com/office/officeart/2008/layout/AccentedPicture"/>
    <dgm:cxn modelId="{3B276150-ED2B-45DD-B95C-A5D4D0913D37}" type="presParOf" srcId="{BA28F56D-197E-4C78-A3B6-F3F439F1B82B}" destId="{292B1E25-C107-419E-BEE7-8233262B67B4}" srcOrd="4" destOrd="0" presId="urn:microsoft.com/office/officeart/2008/layout/AccentedPicture"/>
    <dgm:cxn modelId="{9048021A-4989-478E-AEED-A316B5C1426F}" type="presParOf" srcId="{292B1E25-C107-419E-BEE7-8233262B67B4}" destId="{3BFFC635-9474-4D31-B76F-C96D09FCB567}" srcOrd="0" destOrd="0" presId="urn:microsoft.com/office/officeart/2008/layout/AccentedPicture"/>
    <dgm:cxn modelId="{0157FE39-B0B7-407A-B10A-8E4F3D6B1524}" type="presParOf" srcId="{292B1E25-C107-419E-BEE7-8233262B67B4}" destId="{EC82D7F2-8706-4988-8253-A6F4B35D39CF}" srcOrd="1" destOrd="0" presId="urn:microsoft.com/office/officeart/2008/layout/AccentedPicture"/>
    <dgm:cxn modelId="{6A34646C-610A-421A-B3D7-4D2E78BD82A9}" type="presParOf" srcId="{292B1E25-C107-419E-BEE7-8233262B67B4}" destId="{C191373C-0690-4BCB-A7FE-79D14CFCB772}" srcOrd="2" destOrd="0" presId="urn:microsoft.com/office/officeart/2008/layout/AccentedPicture"/>
    <dgm:cxn modelId="{CE79D1B3-19DC-40D7-B4C6-9DC1D4E405B3}" type="presParOf" srcId="{C191373C-0690-4BCB-A7FE-79D14CFCB772}" destId="{9BAC85B5-338C-44FF-8B67-8F1159C2F950}" srcOrd="0" destOrd="0" presId="urn:microsoft.com/office/officeart/2008/layout/AccentedPicture"/>
    <dgm:cxn modelId="{C5C50897-AD45-4E5E-88D8-3B52B8B59884}" type="presParOf" srcId="{CA57C9A6-EFDD-47E2-B33D-7BE3B0BB7CEC}" destId="{4C797C8E-6CFD-4EA4-B932-75683DE3FC28}" srcOrd="3" destOrd="0" presId="urn:microsoft.com/office/officeart/2008/layout/AccentedPicture"/>
    <dgm:cxn modelId="{CBAA3B82-4AD1-4F17-B6A1-CA108F8E5D2B}" type="presParOf" srcId="{4C797C8E-6CFD-4EA4-B932-75683DE3FC28}" destId="{7F7D44E1-CAE9-4D80-A13F-37E797697AE4}"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125F9-E372-4794-A4C3-58E20A488CDB}">
      <dsp:nvSpPr>
        <dsp:cNvPr id="0" name=""/>
        <dsp:cNvSpPr/>
      </dsp:nvSpPr>
      <dsp:spPr>
        <a:xfrm>
          <a:off x="2088231" y="0"/>
          <a:ext cx="2592288" cy="2592288"/>
        </a:xfrm>
        <a:prstGeom prst="ellipse">
          <a:avLst/>
        </a:prstGeom>
        <a:gradFill rotWithShape="0">
          <a:gsLst>
            <a:gs pos="0">
              <a:schemeClr val="accent4">
                <a:alpha val="50000"/>
                <a:hueOff val="0"/>
                <a:satOff val="0"/>
                <a:lumOff val="0"/>
                <a:alphaOff val="0"/>
                <a:lumMod val="110000"/>
                <a:satMod val="105000"/>
                <a:tint val="67000"/>
              </a:schemeClr>
            </a:gs>
            <a:gs pos="50000">
              <a:schemeClr val="accent4">
                <a:alpha val="50000"/>
                <a:hueOff val="0"/>
                <a:satOff val="0"/>
                <a:lumOff val="0"/>
                <a:alphaOff val="0"/>
                <a:lumMod val="105000"/>
                <a:satMod val="103000"/>
                <a:tint val="73000"/>
              </a:schemeClr>
            </a:gs>
            <a:gs pos="100000">
              <a:schemeClr val="accent4">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cs-CZ"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and </a:t>
          </a:r>
          <a:r>
            <a:rPr lang="cs-CZ" sz="22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Nature</a:t>
          </a:r>
          <a:endParaRPr lang="cs-CZ"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2433870" y="453650"/>
        <a:ext cx="1901011" cy="1166529"/>
      </dsp:txXfrm>
    </dsp:sp>
    <dsp:sp modelId="{FE9C11EB-FE22-400E-A50B-01F787B6225E}">
      <dsp:nvSpPr>
        <dsp:cNvPr id="0" name=""/>
        <dsp:cNvSpPr/>
      </dsp:nvSpPr>
      <dsp:spPr>
        <a:xfrm>
          <a:off x="3023615" y="1674186"/>
          <a:ext cx="2592288" cy="2592288"/>
        </a:xfrm>
        <a:prstGeom prst="ellipse">
          <a:avLst/>
        </a:prstGeom>
        <a:gradFill rotWithShape="0">
          <a:gsLst>
            <a:gs pos="0">
              <a:schemeClr val="accent4">
                <a:alpha val="50000"/>
                <a:hueOff val="0"/>
                <a:satOff val="0"/>
                <a:lumOff val="0"/>
                <a:alphaOff val="0"/>
                <a:lumMod val="110000"/>
                <a:satMod val="105000"/>
                <a:tint val="67000"/>
              </a:schemeClr>
            </a:gs>
            <a:gs pos="50000">
              <a:schemeClr val="accent4">
                <a:alpha val="50000"/>
                <a:hueOff val="0"/>
                <a:satOff val="0"/>
                <a:lumOff val="0"/>
                <a:alphaOff val="0"/>
                <a:lumMod val="105000"/>
                <a:satMod val="103000"/>
                <a:tint val="73000"/>
              </a:schemeClr>
            </a:gs>
            <a:gs pos="100000">
              <a:schemeClr val="accent4">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cs-CZ"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and </a:t>
          </a:r>
          <a:r>
            <a:rPr lang="cs-CZ" sz="22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cs-CZ"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cs-CZ" sz="22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world</a:t>
          </a:r>
          <a:r>
            <a:rPr lang="cs-CZ"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cs-CZ" sz="22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a:t>
          </a:r>
          <a:r>
            <a:rPr lang="cs-CZ"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cs-CZ" sz="22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a:t>
          </a:r>
          <a:endParaRPr lang="cs-CZ"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816424" y="2343860"/>
        <a:ext cx="1555372" cy="1425758"/>
      </dsp:txXfrm>
    </dsp:sp>
    <dsp:sp modelId="{E76CD6DF-46C7-46EF-8DA9-8D510D386674}">
      <dsp:nvSpPr>
        <dsp:cNvPr id="0" name=""/>
        <dsp:cNvSpPr/>
      </dsp:nvSpPr>
      <dsp:spPr>
        <a:xfrm>
          <a:off x="1152848" y="1674186"/>
          <a:ext cx="2592288" cy="2592288"/>
        </a:xfrm>
        <a:prstGeom prst="ellipse">
          <a:avLst/>
        </a:prstGeom>
        <a:gradFill rotWithShape="0">
          <a:gsLst>
            <a:gs pos="0">
              <a:schemeClr val="accent4">
                <a:alpha val="50000"/>
                <a:hueOff val="0"/>
                <a:satOff val="0"/>
                <a:lumOff val="0"/>
                <a:alphaOff val="0"/>
                <a:lumMod val="110000"/>
                <a:satMod val="105000"/>
                <a:tint val="67000"/>
              </a:schemeClr>
            </a:gs>
            <a:gs pos="50000">
              <a:schemeClr val="accent4">
                <a:alpha val="50000"/>
                <a:hueOff val="0"/>
                <a:satOff val="0"/>
                <a:lumOff val="0"/>
                <a:alphaOff val="0"/>
                <a:lumMod val="105000"/>
                <a:satMod val="103000"/>
                <a:tint val="73000"/>
              </a:schemeClr>
            </a:gs>
            <a:gs pos="100000">
              <a:schemeClr val="accent4">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cs-CZ" sz="22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Mathematics</a:t>
          </a:r>
          <a:r>
            <a:rPr lang="cs-CZ"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cs-CZ" sz="22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its</a:t>
          </a:r>
          <a:r>
            <a:rPr lang="cs-CZ"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cs-CZ" sz="22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application</a:t>
          </a:r>
          <a:endParaRPr lang="cs-CZ" sz="22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396955" y="2343860"/>
        <a:ext cx="1555372" cy="1425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5587B-C209-4D80-ACA6-C56CFCCAD540}">
      <dsp:nvSpPr>
        <dsp:cNvPr id="0" name=""/>
        <dsp:cNvSpPr/>
      </dsp:nvSpPr>
      <dsp:spPr>
        <a:xfrm>
          <a:off x="2083342" y="607000"/>
          <a:ext cx="1575893" cy="2029131"/>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889982-3453-4E97-8A58-0AD187F43FD4}">
      <dsp:nvSpPr>
        <dsp:cNvPr id="0" name=""/>
        <dsp:cNvSpPr/>
      </dsp:nvSpPr>
      <dsp:spPr>
        <a:xfrm>
          <a:off x="1261822" y="2055579"/>
          <a:ext cx="2726949" cy="271032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b" anchorCtr="0">
          <a:noAutofit/>
        </a:bodyPr>
        <a:lstStyle/>
        <a:p>
          <a:pPr marL="0" lvl="0" indent="0" algn="l" defTabSz="1778000">
            <a:lnSpc>
              <a:spcPct val="90000"/>
            </a:lnSpc>
            <a:spcBef>
              <a:spcPct val="0"/>
            </a:spcBef>
            <a:spcAft>
              <a:spcPct val="35000"/>
            </a:spcAft>
            <a:buNone/>
          </a:pPr>
          <a:r>
            <a:rPr lang="cs-CZ" sz="4000" b="1" kern="1200" dirty="0" err="1">
              <a:solidFill>
                <a:schemeClr val="tx1"/>
              </a:solidFill>
            </a:rPr>
            <a:t>Research</a:t>
          </a:r>
          <a:r>
            <a:rPr lang="cs-CZ" sz="4000" b="1" kern="1200" dirty="0">
              <a:solidFill>
                <a:schemeClr val="tx1"/>
              </a:solidFill>
            </a:rPr>
            <a:t> </a:t>
          </a:r>
          <a:r>
            <a:rPr lang="cs-CZ" sz="4000" b="1" kern="1200" dirty="0" err="1">
              <a:solidFill>
                <a:schemeClr val="tx1"/>
              </a:solidFill>
            </a:rPr>
            <a:t>methods</a:t>
          </a:r>
          <a:endParaRPr lang="cs-CZ" sz="4000" b="1" kern="1200" dirty="0">
            <a:solidFill>
              <a:schemeClr val="tx1"/>
            </a:solidFill>
          </a:endParaRPr>
        </a:p>
      </dsp:txBody>
      <dsp:txXfrm>
        <a:off x="1261822" y="2055579"/>
        <a:ext cx="2726949" cy="2710326"/>
      </dsp:txXfrm>
    </dsp:sp>
    <dsp:sp modelId="{B51B3497-F29B-4E91-8E63-F3939451D3CA}">
      <dsp:nvSpPr>
        <dsp:cNvPr id="0" name=""/>
        <dsp:cNvSpPr/>
      </dsp:nvSpPr>
      <dsp:spPr>
        <a:xfrm>
          <a:off x="4051832" y="203522"/>
          <a:ext cx="1219646" cy="121964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C266B-F0DD-4EC2-8AC2-0B977CE81682}">
      <dsp:nvSpPr>
        <dsp:cNvPr id="0" name=""/>
        <dsp:cNvSpPr/>
      </dsp:nvSpPr>
      <dsp:spPr>
        <a:xfrm>
          <a:off x="5271479" y="203522"/>
          <a:ext cx="1673347" cy="121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cs-CZ" sz="2400" kern="1200" dirty="0" err="1"/>
            <a:t>Quantitative</a:t>
          </a:r>
          <a:endParaRPr lang="cs-CZ" sz="5800" kern="1200" dirty="0"/>
        </a:p>
      </dsp:txBody>
      <dsp:txXfrm>
        <a:off x="5271479" y="203522"/>
        <a:ext cx="1673347" cy="1219646"/>
      </dsp:txXfrm>
    </dsp:sp>
    <dsp:sp modelId="{E68E311D-8776-42C9-B990-CF7B34DD6228}">
      <dsp:nvSpPr>
        <dsp:cNvPr id="0" name=""/>
        <dsp:cNvSpPr/>
      </dsp:nvSpPr>
      <dsp:spPr>
        <a:xfrm>
          <a:off x="4051832" y="1642706"/>
          <a:ext cx="1219646" cy="121964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843CB-8B71-4330-89BE-DE919224D7F7}">
      <dsp:nvSpPr>
        <dsp:cNvPr id="0" name=""/>
        <dsp:cNvSpPr/>
      </dsp:nvSpPr>
      <dsp:spPr>
        <a:xfrm>
          <a:off x="5271479" y="1642706"/>
          <a:ext cx="1673347" cy="121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cs-CZ" sz="2400" kern="1200" dirty="0" err="1"/>
            <a:t>Qualitative</a:t>
          </a:r>
          <a:endParaRPr lang="cs-CZ" sz="5100" kern="1200" dirty="0"/>
        </a:p>
      </dsp:txBody>
      <dsp:txXfrm>
        <a:off x="5271479" y="1642706"/>
        <a:ext cx="1673347" cy="1219646"/>
      </dsp:txXfrm>
    </dsp:sp>
    <dsp:sp modelId="{EC82D7F2-8706-4988-8253-A6F4B35D39CF}">
      <dsp:nvSpPr>
        <dsp:cNvPr id="0" name=""/>
        <dsp:cNvSpPr/>
      </dsp:nvSpPr>
      <dsp:spPr>
        <a:xfrm>
          <a:off x="4051832" y="3081889"/>
          <a:ext cx="1219646" cy="121964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AC85B5-338C-44FF-8B67-8F1159C2F950}">
      <dsp:nvSpPr>
        <dsp:cNvPr id="0" name=""/>
        <dsp:cNvSpPr/>
      </dsp:nvSpPr>
      <dsp:spPr>
        <a:xfrm>
          <a:off x="5271479" y="3081889"/>
          <a:ext cx="2498357" cy="121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cs-CZ" sz="2400" kern="1200" dirty="0" err="1"/>
            <a:t>Mixed</a:t>
          </a:r>
          <a:r>
            <a:rPr lang="cs-CZ" sz="2400" kern="1200" dirty="0"/>
            <a:t> </a:t>
          </a:r>
          <a:r>
            <a:rPr lang="cs-CZ" sz="2400" kern="1200" dirty="0" err="1"/>
            <a:t>methods</a:t>
          </a:r>
          <a:r>
            <a:rPr lang="cs-CZ" sz="2400" kern="1200" dirty="0"/>
            <a:t> </a:t>
          </a:r>
          <a:r>
            <a:rPr lang="cs-CZ" sz="2400" kern="1200" dirty="0" err="1"/>
            <a:t>research</a:t>
          </a:r>
          <a:endParaRPr lang="cs-CZ" sz="2400" kern="1200" dirty="0"/>
        </a:p>
      </dsp:txBody>
      <dsp:txXfrm>
        <a:off x="5271479" y="3081889"/>
        <a:ext cx="2498357" cy="1219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5587B-C209-4D80-ACA6-C56CFCCAD540}">
      <dsp:nvSpPr>
        <dsp:cNvPr id="0" name=""/>
        <dsp:cNvSpPr/>
      </dsp:nvSpPr>
      <dsp:spPr>
        <a:xfrm>
          <a:off x="2002192" y="538362"/>
          <a:ext cx="1397697" cy="1799683"/>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889982-3453-4E97-8A58-0AD187F43FD4}">
      <dsp:nvSpPr>
        <dsp:cNvPr id="0" name=""/>
        <dsp:cNvSpPr/>
      </dsp:nvSpPr>
      <dsp:spPr>
        <a:xfrm>
          <a:off x="1273566" y="1823141"/>
          <a:ext cx="2418595" cy="240385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b" anchorCtr="0">
          <a:noAutofit/>
        </a:bodyPr>
        <a:lstStyle/>
        <a:p>
          <a:pPr marL="0" lvl="0" indent="0" algn="l" defTabSz="1778000">
            <a:lnSpc>
              <a:spcPct val="90000"/>
            </a:lnSpc>
            <a:spcBef>
              <a:spcPct val="0"/>
            </a:spcBef>
            <a:spcAft>
              <a:spcPct val="35000"/>
            </a:spcAft>
            <a:buNone/>
          </a:pPr>
          <a:r>
            <a:rPr lang="cs-CZ" sz="4000" b="1" kern="1200" dirty="0" err="1">
              <a:solidFill>
                <a:schemeClr val="tx1"/>
              </a:solidFill>
            </a:rPr>
            <a:t>Research</a:t>
          </a:r>
          <a:r>
            <a:rPr lang="cs-CZ" sz="4000" b="1" kern="1200" dirty="0">
              <a:solidFill>
                <a:schemeClr val="tx1"/>
              </a:solidFill>
            </a:rPr>
            <a:t> </a:t>
          </a:r>
          <a:r>
            <a:rPr lang="cs-CZ" sz="4000" b="1" kern="1200" dirty="0" err="1">
              <a:solidFill>
                <a:schemeClr val="tx1"/>
              </a:solidFill>
            </a:rPr>
            <a:t>methods</a:t>
          </a:r>
          <a:endParaRPr lang="cs-CZ" sz="4000" b="1" kern="1200" dirty="0">
            <a:solidFill>
              <a:schemeClr val="tx1"/>
            </a:solidFill>
          </a:endParaRPr>
        </a:p>
      </dsp:txBody>
      <dsp:txXfrm>
        <a:off x="1273566" y="1823141"/>
        <a:ext cx="2418595" cy="2403852"/>
      </dsp:txXfrm>
    </dsp:sp>
    <dsp:sp modelId="{B51B3497-F29B-4E91-8E63-F3939451D3CA}">
      <dsp:nvSpPr>
        <dsp:cNvPr id="0" name=""/>
        <dsp:cNvSpPr/>
      </dsp:nvSpPr>
      <dsp:spPr>
        <a:xfrm>
          <a:off x="3748091" y="180509"/>
          <a:ext cx="1081733" cy="108173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C266B-F0DD-4EC2-8AC2-0B977CE81682}">
      <dsp:nvSpPr>
        <dsp:cNvPr id="0" name=""/>
        <dsp:cNvSpPr/>
      </dsp:nvSpPr>
      <dsp:spPr>
        <a:xfrm>
          <a:off x="4829825" y="180509"/>
          <a:ext cx="1714820" cy="1081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cs-CZ" sz="2400" kern="1200" dirty="0" err="1"/>
            <a:t>Quantitative</a:t>
          </a:r>
          <a:endParaRPr lang="cs-CZ" sz="5800" kern="1200" dirty="0"/>
        </a:p>
      </dsp:txBody>
      <dsp:txXfrm>
        <a:off x="4829825" y="180509"/>
        <a:ext cx="1714820" cy="1081733"/>
      </dsp:txXfrm>
    </dsp:sp>
    <dsp:sp modelId="{E68E311D-8776-42C9-B990-CF7B34DD6228}">
      <dsp:nvSpPr>
        <dsp:cNvPr id="0" name=""/>
        <dsp:cNvSpPr/>
      </dsp:nvSpPr>
      <dsp:spPr>
        <a:xfrm>
          <a:off x="3748091" y="1456954"/>
          <a:ext cx="1081733" cy="108173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843CB-8B71-4330-89BE-DE919224D7F7}">
      <dsp:nvSpPr>
        <dsp:cNvPr id="0" name=""/>
        <dsp:cNvSpPr/>
      </dsp:nvSpPr>
      <dsp:spPr>
        <a:xfrm>
          <a:off x="4829825" y="1456954"/>
          <a:ext cx="1714820" cy="1081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cs-CZ" sz="2400" kern="1200" dirty="0" err="1"/>
            <a:t>Qualitative</a:t>
          </a:r>
          <a:endParaRPr lang="cs-CZ" sz="5100" kern="1200" dirty="0"/>
        </a:p>
      </dsp:txBody>
      <dsp:txXfrm>
        <a:off x="4829825" y="1456954"/>
        <a:ext cx="1714820" cy="1081733"/>
      </dsp:txXfrm>
    </dsp:sp>
    <dsp:sp modelId="{EC82D7F2-8706-4988-8253-A6F4B35D39CF}">
      <dsp:nvSpPr>
        <dsp:cNvPr id="0" name=""/>
        <dsp:cNvSpPr/>
      </dsp:nvSpPr>
      <dsp:spPr>
        <a:xfrm>
          <a:off x="3748091" y="2733400"/>
          <a:ext cx="1081733" cy="108173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AC85B5-338C-44FF-8B67-8F1159C2F950}">
      <dsp:nvSpPr>
        <dsp:cNvPr id="0" name=""/>
        <dsp:cNvSpPr/>
      </dsp:nvSpPr>
      <dsp:spPr>
        <a:xfrm>
          <a:off x="4829825" y="2733400"/>
          <a:ext cx="2560278" cy="1081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l" defTabSz="1066800">
            <a:lnSpc>
              <a:spcPct val="90000"/>
            </a:lnSpc>
            <a:spcBef>
              <a:spcPct val="0"/>
            </a:spcBef>
            <a:spcAft>
              <a:spcPct val="35000"/>
            </a:spcAft>
            <a:buNone/>
          </a:pPr>
          <a:r>
            <a:rPr lang="cs-CZ" sz="2400" kern="1200" dirty="0" err="1"/>
            <a:t>Mixed</a:t>
          </a:r>
          <a:r>
            <a:rPr lang="cs-CZ" sz="2400" kern="1200" dirty="0"/>
            <a:t> </a:t>
          </a:r>
          <a:r>
            <a:rPr lang="cs-CZ" sz="2400" kern="1200" dirty="0" err="1"/>
            <a:t>methods</a:t>
          </a:r>
          <a:r>
            <a:rPr lang="cs-CZ" sz="2400" kern="1200" dirty="0"/>
            <a:t> </a:t>
          </a:r>
          <a:r>
            <a:rPr lang="cs-CZ" sz="2400" kern="1200" dirty="0" err="1"/>
            <a:t>research</a:t>
          </a:r>
          <a:endParaRPr lang="cs-CZ" sz="2400" kern="1200" dirty="0"/>
        </a:p>
      </dsp:txBody>
      <dsp:txXfrm>
        <a:off x="4829825" y="2733400"/>
        <a:ext cx="2560278" cy="10817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15374" y="0"/>
            <a:ext cx="2918831" cy="495029"/>
          </a:xfrm>
          <a:prstGeom prst="rect">
            <a:avLst/>
          </a:prstGeom>
        </p:spPr>
        <p:txBody>
          <a:bodyPr vert="horz" lIns="91440" tIns="45720" rIns="91440" bIns="45720" rtlCol="0"/>
          <a:lstStyle>
            <a:lvl1pPr algn="r">
              <a:defRPr sz="1200"/>
            </a:lvl1pPr>
          </a:lstStyle>
          <a:p>
            <a:fld id="{76840644-9154-6548-B781-53CCC9F4D89F}" type="datetimeFigureOut">
              <a:rPr lang="cs-CZ" smtClean="0"/>
              <a:t>04.09.2024</a:t>
            </a:fld>
            <a:endParaRPr lang="cs-CZ"/>
          </a:p>
        </p:txBody>
      </p:sp>
      <p:sp>
        <p:nvSpPr>
          <p:cNvPr id="4" name="Zástupný symbol pro obrázek snímku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vl1pPr>
          </a:lstStyle>
          <a:p>
            <a:fld id="{BDF08A5B-05ED-A34D-A78A-B2ECDBEDDF4A}" type="slidenum">
              <a:rPr lang="cs-CZ" smtClean="0"/>
              <a:t>‹#›</a:t>
            </a:fld>
            <a:endParaRPr lang="cs-CZ"/>
          </a:p>
        </p:txBody>
      </p:sp>
    </p:spTree>
    <p:extLst>
      <p:ext uri="{BB962C8B-B14F-4D97-AF65-F5344CB8AC3E}">
        <p14:creationId xmlns:p14="http://schemas.microsoft.com/office/powerpoint/2010/main" val="221787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a:t>
            </a:fld>
            <a:endParaRPr lang="cs-CZ"/>
          </a:p>
        </p:txBody>
      </p:sp>
    </p:spTree>
    <p:extLst>
      <p:ext uri="{BB962C8B-B14F-4D97-AF65-F5344CB8AC3E}">
        <p14:creationId xmlns:p14="http://schemas.microsoft.com/office/powerpoint/2010/main" val="28102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10</a:t>
            </a:fld>
            <a:endParaRPr lang="cs-CZ"/>
          </a:p>
        </p:txBody>
      </p:sp>
    </p:spTree>
    <p:extLst>
      <p:ext uri="{BB962C8B-B14F-4D97-AF65-F5344CB8AC3E}">
        <p14:creationId xmlns:p14="http://schemas.microsoft.com/office/powerpoint/2010/main" val="1000640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11</a:t>
            </a:fld>
            <a:endParaRPr lang="cs-CZ"/>
          </a:p>
        </p:txBody>
      </p:sp>
    </p:spTree>
    <p:extLst>
      <p:ext uri="{BB962C8B-B14F-4D97-AF65-F5344CB8AC3E}">
        <p14:creationId xmlns:p14="http://schemas.microsoft.com/office/powerpoint/2010/main" val="644156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12</a:t>
            </a:fld>
            <a:endParaRPr lang="cs-CZ"/>
          </a:p>
        </p:txBody>
      </p:sp>
    </p:spTree>
    <p:extLst>
      <p:ext uri="{BB962C8B-B14F-4D97-AF65-F5344CB8AC3E}">
        <p14:creationId xmlns:p14="http://schemas.microsoft.com/office/powerpoint/2010/main" val="173284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13</a:t>
            </a:fld>
            <a:endParaRPr lang="cs-CZ"/>
          </a:p>
        </p:txBody>
      </p:sp>
    </p:spTree>
    <p:extLst>
      <p:ext uri="{BB962C8B-B14F-4D97-AF65-F5344CB8AC3E}">
        <p14:creationId xmlns:p14="http://schemas.microsoft.com/office/powerpoint/2010/main" val="328085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14</a:t>
            </a:fld>
            <a:endParaRPr lang="cs-CZ"/>
          </a:p>
        </p:txBody>
      </p:sp>
    </p:spTree>
    <p:extLst>
      <p:ext uri="{BB962C8B-B14F-4D97-AF65-F5344CB8AC3E}">
        <p14:creationId xmlns:p14="http://schemas.microsoft.com/office/powerpoint/2010/main" val="2612516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15</a:t>
            </a:fld>
            <a:endParaRPr lang="cs-CZ"/>
          </a:p>
        </p:txBody>
      </p:sp>
    </p:spTree>
    <p:extLst>
      <p:ext uri="{BB962C8B-B14F-4D97-AF65-F5344CB8AC3E}">
        <p14:creationId xmlns:p14="http://schemas.microsoft.com/office/powerpoint/2010/main" val="2547632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16</a:t>
            </a:fld>
            <a:endParaRPr lang="cs-CZ"/>
          </a:p>
        </p:txBody>
      </p:sp>
    </p:spTree>
    <p:extLst>
      <p:ext uri="{BB962C8B-B14F-4D97-AF65-F5344CB8AC3E}">
        <p14:creationId xmlns:p14="http://schemas.microsoft.com/office/powerpoint/2010/main" val="3002546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17</a:t>
            </a:fld>
            <a:endParaRPr lang="cs-CZ"/>
          </a:p>
        </p:txBody>
      </p:sp>
    </p:spTree>
    <p:extLst>
      <p:ext uri="{BB962C8B-B14F-4D97-AF65-F5344CB8AC3E}">
        <p14:creationId xmlns:p14="http://schemas.microsoft.com/office/powerpoint/2010/main" val="1249931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18</a:t>
            </a:fld>
            <a:endParaRPr lang="cs-CZ"/>
          </a:p>
        </p:txBody>
      </p:sp>
    </p:spTree>
    <p:extLst>
      <p:ext uri="{BB962C8B-B14F-4D97-AF65-F5344CB8AC3E}">
        <p14:creationId xmlns:p14="http://schemas.microsoft.com/office/powerpoint/2010/main" val="1177955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19</a:t>
            </a:fld>
            <a:endParaRPr lang="cs-CZ"/>
          </a:p>
        </p:txBody>
      </p:sp>
    </p:spTree>
    <p:extLst>
      <p:ext uri="{BB962C8B-B14F-4D97-AF65-F5344CB8AC3E}">
        <p14:creationId xmlns:p14="http://schemas.microsoft.com/office/powerpoint/2010/main" val="296165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err="1"/>
              <a:t>There</a:t>
            </a:r>
            <a:r>
              <a:rPr lang="cs-CZ" sz="1000" dirty="0"/>
              <a:t> are many </a:t>
            </a:r>
            <a:r>
              <a:rPr lang="cs-CZ" sz="1000" dirty="0" err="1"/>
              <a:t>studies</a:t>
            </a:r>
            <a:r>
              <a:rPr lang="cs-CZ" sz="1000" dirty="0"/>
              <a:t> </a:t>
            </a:r>
            <a:r>
              <a:rPr lang="cs-CZ" sz="1000" dirty="0" err="1"/>
              <a:t>that</a:t>
            </a:r>
            <a:r>
              <a:rPr lang="cs-CZ" sz="1000" dirty="0"/>
              <a:t> support </a:t>
            </a:r>
            <a:r>
              <a:rPr lang="cs-CZ" sz="1000" dirty="0" err="1"/>
              <a:t>the</a:t>
            </a:r>
            <a:r>
              <a:rPr lang="cs-CZ" sz="1000" dirty="0"/>
              <a:t> use </a:t>
            </a:r>
            <a:r>
              <a:rPr lang="cs-CZ" sz="1000" dirty="0" err="1"/>
              <a:t>of</a:t>
            </a:r>
            <a:r>
              <a:rPr lang="cs-CZ" sz="1000" dirty="0"/>
              <a:t> </a:t>
            </a:r>
            <a:r>
              <a:rPr lang="cs-CZ" sz="1000" dirty="0" err="1"/>
              <a:t>visualisations</a:t>
            </a:r>
            <a:r>
              <a:rPr lang="cs-CZ" sz="1000" dirty="0"/>
              <a:t> in STEM </a:t>
            </a:r>
            <a:r>
              <a:rPr lang="cs-CZ" sz="1000" dirty="0" err="1"/>
              <a:t>education</a:t>
            </a:r>
            <a:r>
              <a:rPr lang="cs-CZ" sz="1000" dirty="0"/>
              <a:t>. </a:t>
            </a:r>
            <a:r>
              <a:rPr lang="cs-CZ" sz="1000" dirty="0" err="1"/>
              <a:t>Whether</a:t>
            </a:r>
            <a:r>
              <a:rPr lang="cs-CZ" sz="1000" dirty="0"/>
              <a:t> </a:t>
            </a:r>
            <a:r>
              <a:rPr lang="cs-CZ" sz="1000" dirty="0" err="1"/>
              <a:t>it</a:t>
            </a:r>
            <a:r>
              <a:rPr lang="cs-CZ" sz="1000" dirty="0"/>
              <a:t> </a:t>
            </a:r>
            <a:r>
              <a:rPr lang="cs-CZ" sz="1000" dirty="0" err="1"/>
              <a:t>is</a:t>
            </a:r>
            <a:r>
              <a:rPr lang="cs-CZ" sz="1000" dirty="0"/>
              <a:t> </a:t>
            </a:r>
            <a:r>
              <a:rPr lang="cs-CZ" sz="1000" dirty="0" err="1"/>
              <a:t>about</a:t>
            </a:r>
            <a:r>
              <a:rPr lang="cs-CZ" sz="1000" dirty="0"/>
              <a:t> </a:t>
            </a:r>
            <a:r>
              <a:rPr lang="cs-CZ" sz="1000" dirty="0" err="1"/>
              <a:t>how</a:t>
            </a:r>
            <a:r>
              <a:rPr lang="cs-CZ" sz="1000" dirty="0"/>
              <a:t> </a:t>
            </a:r>
            <a:r>
              <a:rPr lang="cs-CZ" sz="1000" dirty="0" err="1"/>
              <a:t>pupils</a:t>
            </a:r>
            <a:r>
              <a:rPr lang="cs-CZ" sz="1000" dirty="0"/>
              <a:t> and </a:t>
            </a:r>
            <a:r>
              <a:rPr lang="cs-CZ" sz="1000" dirty="0" err="1"/>
              <a:t>students</a:t>
            </a:r>
            <a:r>
              <a:rPr lang="cs-CZ" sz="1000" dirty="0"/>
              <a:t> </a:t>
            </a:r>
            <a:r>
              <a:rPr lang="cs-CZ" sz="1000" dirty="0" err="1"/>
              <a:t>work</a:t>
            </a:r>
            <a:r>
              <a:rPr lang="cs-CZ" sz="1000" dirty="0"/>
              <a:t> </a:t>
            </a:r>
            <a:r>
              <a:rPr lang="cs-CZ" sz="1000" dirty="0" err="1"/>
              <a:t>with</a:t>
            </a:r>
            <a:r>
              <a:rPr lang="cs-CZ" sz="1000" dirty="0"/>
              <a:t> data and are </a:t>
            </a:r>
            <a:r>
              <a:rPr lang="cs-CZ" sz="1000" dirty="0" err="1"/>
              <a:t>able</a:t>
            </a:r>
            <a:r>
              <a:rPr lang="cs-CZ" sz="1000" dirty="0"/>
              <a:t> to </a:t>
            </a:r>
            <a:r>
              <a:rPr lang="cs-CZ" sz="1000" dirty="0" err="1"/>
              <a:t>visualize</a:t>
            </a:r>
            <a:r>
              <a:rPr lang="cs-CZ" sz="1000" dirty="0"/>
              <a:t> </a:t>
            </a:r>
            <a:r>
              <a:rPr lang="cs-CZ" sz="1000" dirty="0" err="1"/>
              <a:t>it</a:t>
            </a:r>
            <a:r>
              <a:rPr lang="cs-CZ" sz="1000" dirty="0"/>
              <a:t>, use in science </a:t>
            </a:r>
            <a:r>
              <a:rPr lang="cs-CZ" sz="1000" dirty="0" err="1"/>
              <a:t>fields</a:t>
            </a:r>
            <a:r>
              <a:rPr lang="cs-CZ" sz="1000" dirty="0"/>
              <a:t> as </a:t>
            </a:r>
            <a:r>
              <a:rPr lang="cs-CZ" sz="1000" dirty="0" err="1"/>
              <a:t>well</a:t>
            </a:r>
            <a:r>
              <a:rPr lang="cs-CZ" sz="1000" dirty="0"/>
              <a:t> as in </a:t>
            </a:r>
            <a:r>
              <a:rPr lang="cs-CZ" sz="1000" dirty="0" err="1"/>
              <a:t>engineering</a:t>
            </a:r>
            <a:r>
              <a:rPr lang="cs-CZ" sz="1000" dirty="0"/>
              <a:t>, but </a:t>
            </a:r>
            <a:r>
              <a:rPr lang="cs-CZ" sz="1000" dirty="0" err="1"/>
              <a:t>also</a:t>
            </a:r>
            <a:r>
              <a:rPr lang="cs-CZ" sz="1000" dirty="0"/>
              <a:t> </a:t>
            </a:r>
            <a:r>
              <a:rPr lang="cs-CZ" sz="1000" dirty="0" err="1"/>
              <a:t>the</a:t>
            </a:r>
            <a:r>
              <a:rPr lang="cs-CZ" sz="1000" dirty="0"/>
              <a:t> </a:t>
            </a:r>
            <a:r>
              <a:rPr lang="cs-CZ" sz="1000" dirty="0" err="1"/>
              <a:t>general</a:t>
            </a:r>
            <a:r>
              <a:rPr lang="cs-CZ" sz="1000" dirty="0"/>
              <a:t> </a:t>
            </a:r>
            <a:r>
              <a:rPr lang="cs-CZ" sz="1000" dirty="0" err="1"/>
              <a:t>meaning</a:t>
            </a:r>
            <a:r>
              <a:rPr lang="cs-CZ" sz="1000" dirty="0"/>
              <a:t> </a:t>
            </a:r>
            <a:r>
              <a:rPr lang="cs-CZ" sz="1000" dirty="0" err="1"/>
              <a:t>of</a:t>
            </a:r>
            <a:r>
              <a:rPr lang="cs-CZ" sz="1000" dirty="0"/>
              <a:t> </a:t>
            </a:r>
            <a:r>
              <a:rPr lang="cs-CZ" sz="1000" dirty="0" err="1"/>
              <a:t>diagrams</a:t>
            </a:r>
            <a:r>
              <a:rPr lang="cs-CZ" sz="1000" dirty="0"/>
              <a:t>, </a:t>
            </a:r>
            <a:r>
              <a:rPr lang="cs-CZ" sz="1000" dirty="0" err="1"/>
              <a:t>graphics</a:t>
            </a:r>
            <a:r>
              <a:rPr lang="cs-CZ" sz="1000" dirty="0"/>
              <a:t> and </a:t>
            </a:r>
            <a:r>
              <a:rPr lang="cs-CZ" sz="1000" dirty="0" err="1"/>
              <a:t>other</a:t>
            </a:r>
            <a:r>
              <a:rPr lang="cs-CZ" sz="1000" dirty="0"/>
              <a:t> </a:t>
            </a:r>
            <a:r>
              <a:rPr lang="cs-CZ" sz="1000" dirty="0" err="1"/>
              <a:t>visual</a:t>
            </a:r>
            <a:r>
              <a:rPr lang="cs-CZ" sz="1000" dirty="0"/>
              <a:t> </a:t>
            </a:r>
            <a:r>
              <a:rPr lang="cs-CZ" sz="1000" dirty="0" err="1"/>
              <a:t>representations</a:t>
            </a:r>
            <a:r>
              <a:rPr lang="cs-CZ" sz="1000" dirty="0"/>
              <a:t> in STEM </a:t>
            </a:r>
            <a:r>
              <a:rPr lang="cs-CZ" sz="1000" dirty="0" err="1"/>
              <a:t>disciplines</a:t>
            </a:r>
            <a:r>
              <a:rPr lang="cs-CZ" sz="1000" dirty="0"/>
              <a:t>. </a:t>
            </a:r>
            <a:r>
              <a:rPr lang="cs-CZ" sz="1000" dirty="0" err="1"/>
              <a:t>There</a:t>
            </a:r>
            <a:r>
              <a:rPr lang="cs-CZ" sz="1000" dirty="0"/>
              <a:t> are </a:t>
            </a:r>
            <a:r>
              <a:rPr lang="cs-CZ" sz="1000" dirty="0" err="1"/>
              <a:t>some</a:t>
            </a:r>
            <a:r>
              <a:rPr lang="cs-CZ" sz="1000" dirty="0"/>
              <a:t> </a:t>
            </a:r>
            <a:r>
              <a:rPr lang="cs-CZ" sz="1000" dirty="0" err="1"/>
              <a:t>examples</a:t>
            </a:r>
            <a:r>
              <a:rPr lang="cs-CZ" sz="1000" dirty="0"/>
              <a:t> </a:t>
            </a:r>
            <a:r>
              <a:rPr lang="cs-CZ" sz="1000" dirty="0" err="1"/>
              <a:t>of</a:t>
            </a:r>
            <a:r>
              <a:rPr lang="cs-CZ" sz="1000" dirty="0"/>
              <a:t> </a:t>
            </a:r>
            <a:r>
              <a:rPr lang="cs-CZ" sz="1000" dirty="0" err="1"/>
              <a:t>which</a:t>
            </a:r>
            <a:r>
              <a:rPr lang="cs-CZ" sz="1000" dirty="0"/>
              <a:t> </a:t>
            </a:r>
            <a:r>
              <a:rPr lang="cs-CZ" sz="1000" dirty="0" err="1"/>
              <a:t>approaches</a:t>
            </a:r>
            <a:r>
              <a:rPr lang="cs-CZ" sz="1000" dirty="0"/>
              <a:t> </a:t>
            </a:r>
            <a:r>
              <a:rPr lang="cs-CZ" sz="1000" dirty="0" err="1"/>
              <a:t>work</a:t>
            </a:r>
            <a:r>
              <a:rPr lang="cs-CZ" sz="1000" dirty="0"/>
              <a:t> more </a:t>
            </a:r>
            <a:r>
              <a:rPr lang="cs-CZ" sz="1000" dirty="0" err="1"/>
              <a:t>or</a:t>
            </a:r>
            <a:r>
              <a:rPr lang="cs-CZ" sz="1000" dirty="0"/>
              <a:t> </a:t>
            </a:r>
            <a:r>
              <a:rPr lang="cs-CZ" sz="1000" dirty="0" err="1"/>
              <a:t>less</a:t>
            </a:r>
            <a:r>
              <a:rPr lang="cs-CZ" sz="1000" dirty="0"/>
              <a:t>, and </a:t>
            </a:r>
            <a:r>
              <a:rPr lang="cs-CZ" sz="1000" dirty="0" err="1"/>
              <a:t>how</a:t>
            </a:r>
            <a:r>
              <a:rPr lang="cs-CZ" sz="1000" dirty="0"/>
              <a:t> to </a:t>
            </a:r>
            <a:r>
              <a:rPr lang="cs-CZ" sz="1000" dirty="0" err="1"/>
              <a:t>present</a:t>
            </a:r>
            <a:r>
              <a:rPr lang="cs-CZ" sz="1000" dirty="0"/>
              <a:t> data </a:t>
            </a:r>
            <a:r>
              <a:rPr lang="cs-CZ" sz="1000" dirty="0" err="1"/>
              <a:t>clearly</a:t>
            </a:r>
            <a:r>
              <a:rPr lang="cs-CZ" sz="1000" dirty="0"/>
              <a:t>, </a:t>
            </a:r>
            <a:r>
              <a:rPr lang="cs-CZ" sz="1000" dirty="0" err="1"/>
              <a:t>which</a:t>
            </a:r>
            <a:r>
              <a:rPr lang="cs-CZ" sz="1000" dirty="0"/>
              <a:t> </a:t>
            </a:r>
            <a:r>
              <a:rPr lang="cs-CZ" sz="1000" dirty="0" err="1"/>
              <a:t>is</a:t>
            </a:r>
            <a:r>
              <a:rPr lang="cs-CZ" sz="1000" dirty="0"/>
              <a:t> </a:t>
            </a:r>
            <a:r>
              <a:rPr lang="cs-CZ" sz="1000" dirty="0" err="1"/>
              <a:t>also</a:t>
            </a:r>
            <a:r>
              <a:rPr lang="cs-CZ" sz="1000" dirty="0"/>
              <a:t> </a:t>
            </a:r>
            <a:r>
              <a:rPr lang="cs-CZ" sz="1000" dirty="0" err="1"/>
              <a:t>an</a:t>
            </a:r>
            <a:r>
              <a:rPr lang="cs-CZ" sz="1000" dirty="0"/>
              <a:t> </a:t>
            </a:r>
            <a:r>
              <a:rPr lang="cs-CZ" sz="1000" dirty="0" err="1"/>
              <a:t>important</a:t>
            </a:r>
            <a:r>
              <a:rPr lang="cs-CZ" sz="1000" dirty="0"/>
              <a:t> </a:t>
            </a:r>
            <a:r>
              <a:rPr lang="cs-CZ" sz="1000" dirty="0" err="1"/>
              <a:t>skill</a:t>
            </a:r>
            <a:r>
              <a:rPr lang="cs-CZ" sz="1000" dirty="0"/>
              <a:t> </a:t>
            </a:r>
            <a:r>
              <a:rPr lang="cs-CZ" sz="1000" dirty="0" err="1"/>
              <a:t>for</a:t>
            </a:r>
            <a:r>
              <a:rPr lang="cs-CZ" sz="1000" dirty="0"/>
              <a:t> </a:t>
            </a:r>
            <a:r>
              <a:rPr lang="cs-CZ" sz="1000" dirty="0" err="1"/>
              <a:t>pupils</a:t>
            </a:r>
            <a:r>
              <a:rPr lang="cs-CZ" sz="1000" dirty="0"/>
              <a:t> and </a:t>
            </a:r>
            <a:r>
              <a:rPr lang="cs-CZ" sz="1000" dirty="0" err="1"/>
              <a:t>students</a:t>
            </a:r>
            <a:r>
              <a:rPr lang="cs-CZ" sz="1000" dirty="0"/>
              <a:t> to </a:t>
            </a:r>
            <a:r>
              <a:rPr lang="cs-CZ" sz="1000" dirty="0" err="1"/>
              <a:t>learn</a:t>
            </a:r>
            <a:r>
              <a:rPr lang="cs-CZ" sz="1000" dirty="0"/>
              <a:t>. A </a:t>
            </a:r>
            <a:r>
              <a:rPr lang="cs-CZ" sz="1000" dirty="0" err="1"/>
              <a:t>specific</a:t>
            </a:r>
            <a:r>
              <a:rPr lang="cs-CZ" sz="1000" dirty="0"/>
              <a:t> </a:t>
            </a:r>
            <a:r>
              <a:rPr lang="cs-CZ" sz="1000" dirty="0" err="1"/>
              <a:t>approach</a:t>
            </a:r>
            <a:r>
              <a:rPr lang="cs-CZ" sz="1000" dirty="0"/>
              <a:t> </a:t>
            </a:r>
            <a:r>
              <a:rPr lang="cs-CZ" sz="1000" dirty="0" err="1"/>
              <a:t>that</a:t>
            </a:r>
            <a:r>
              <a:rPr lang="cs-CZ" sz="1000" dirty="0"/>
              <a:t> </a:t>
            </a:r>
            <a:r>
              <a:rPr lang="cs-CZ" sz="1000" dirty="0" err="1"/>
              <a:t>we</a:t>
            </a:r>
            <a:r>
              <a:rPr lang="cs-CZ" sz="1000" dirty="0"/>
              <a:t> </a:t>
            </a:r>
            <a:r>
              <a:rPr lang="cs-CZ" sz="1000" dirty="0" err="1"/>
              <a:t>will</a:t>
            </a:r>
            <a:r>
              <a:rPr lang="cs-CZ" sz="1000" dirty="0"/>
              <a:t> </a:t>
            </a:r>
            <a:r>
              <a:rPr lang="cs-CZ" sz="1000" dirty="0" err="1"/>
              <a:t>focus</a:t>
            </a:r>
            <a:r>
              <a:rPr lang="cs-CZ" sz="1000" dirty="0"/>
              <a:t> on in </a:t>
            </a:r>
            <a:r>
              <a:rPr lang="cs-CZ" sz="1000" dirty="0" err="1"/>
              <a:t>the</a:t>
            </a:r>
            <a:r>
              <a:rPr lang="cs-CZ" sz="1000" dirty="0"/>
              <a:t> </a:t>
            </a:r>
            <a:r>
              <a:rPr lang="cs-CZ" sz="1000" dirty="0" err="1"/>
              <a:t>contribution</a:t>
            </a:r>
            <a:r>
              <a:rPr lang="cs-CZ" sz="1000" dirty="0"/>
              <a:t> </a:t>
            </a:r>
            <a:r>
              <a:rPr lang="cs-CZ" sz="1000" dirty="0" err="1"/>
              <a:t>is</a:t>
            </a:r>
            <a:r>
              <a:rPr lang="cs-CZ" sz="1000" dirty="0"/>
              <a:t> </a:t>
            </a:r>
            <a:r>
              <a:rPr lang="cs-CZ" sz="1000" dirty="0" err="1"/>
              <a:t>the</a:t>
            </a:r>
            <a:r>
              <a:rPr lang="cs-CZ" sz="1000" dirty="0"/>
              <a:t> use </a:t>
            </a:r>
            <a:r>
              <a:rPr lang="cs-CZ" sz="1000" dirty="0" err="1"/>
              <a:t>of</a:t>
            </a:r>
            <a:r>
              <a:rPr lang="cs-CZ" sz="1000" dirty="0"/>
              <a:t> </a:t>
            </a:r>
            <a:r>
              <a:rPr lang="cs-CZ" sz="1000" dirty="0" err="1"/>
              <a:t>concept</a:t>
            </a:r>
            <a:r>
              <a:rPr lang="cs-CZ" sz="1000" dirty="0"/>
              <a:t> </a:t>
            </a:r>
            <a:r>
              <a:rPr lang="cs-CZ" sz="1000" dirty="0" err="1"/>
              <a:t>cartoons</a:t>
            </a:r>
            <a:r>
              <a:rPr lang="cs-CZ" sz="1000" dirty="0"/>
              <a:t> in </a:t>
            </a:r>
            <a:r>
              <a:rPr lang="cs-CZ" sz="1000" dirty="0" err="1"/>
              <a:t>relation</a:t>
            </a:r>
            <a:r>
              <a:rPr lang="cs-CZ" sz="1000" dirty="0"/>
              <a:t> to </a:t>
            </a:r>
            <a:r>
              <a:rPr lang="cs-CZ" sz="1000" dirty="0" err="1"/>
              <a:t>constructivism</a:t>
            </a:r>
            <a:r>
              <a:rPr lang="cs-CZ" sz="1000" dirty="0"/>
              <a:t> and </a:t>
            </a:r>
            <a:r>
              <a:rPr lang="cs-CZ" sz="1000" dirty="0" err="1"/>
              <a:t>argumentation</a:t>
            </a:r>
            <a:r>
              <a:rPr lang="cs-CZ" sz="1000" dirty="0"/>
              <a:t>. Most </a:t>
            </a:r>
            <a:r>
              <a:rPr lang="cs-CZ" sz="1000" dirty="0" err="1"/>
              <a:t>of</a:t>
            </a:r>
            <a:r>
              <a:rPr lang="cs-CZ" sz="1000" dirty="0"/>
              <a:t> </a:t>
            </a:r>
            <a:r>
              <a:rPr lang="cs-CZ" sz="1000" dirty="0" err="1"/>
              <a:t>the</a:t>
            </a:r>
            <a:r>
              <a:rPr lang="cs-CZ" sz="1000" dirty="0"/>
              <a:t> </a:t>
            </a:r>
            <a:r>
              <a:rPr lang="cs-CZ" sz="1000" dirty="0" err="1"/>
              <a:t>knowledge</a:t>
            </a:r>
            <a:r>
              <a:rPr lang="cs-CZ" sz="1000" dirty="0"/>
              <a:t> </a:t>
            </a:r>
            <a:r>
              <a:rPr lang="cs-CZ" sz="1000" dirty="0" err="1"/>
              <a:t>about</a:t>
            </a:r>
            <a:r>
              <a:rPr lang="cs-CZ" sz="1000" dirty="0"/>
              <a:t> </a:t>
            </a:r>
            <a:r>
              <a:rPr lang="cs-CZ" sz="1000" dirty="0" err="1"/>
              <a:t>the</a:t>
            </a:r>
            <a:r>
              <a:rPr lang="cs-CZ" sz="1000" dirty="0"/>
              <a:t> use </a:t>
            </a:r>
            <a:r>
              <a:rPr lang="cs-CZ" sz="1000" dirty="0" err="1"/>
              <a:t>of</a:t>
            </a:r>
            <a:r>
              <a:rPr lang="cs-CZ" sz="1000" dirty="0"/>
              <a:t> </a:t>
            </a:r>
            <a:r>
              <a:rPr lang="cs-CZ" sz="1000" dirty="0" err="1"/>
              <a:t>visuals</a:t>
            </a:r>
            <a:r>
              <a:rPr lang="cs-CZ" sz="1000" dirty="0"/>
              <a:t> in science </a:t>
            </a:r>
            <a:r>
              <a:rPr lang="cs-CZ" sz="1000" dirty="0" err="1"/>
              <a:t>education</a:t>
            </a:r>
            <a:r>
              <a:rPr lang="cs-CZ" sz="1000" dirty="0"/>
              <a:t> </a:t>
            </a:r>
            <a:r>
              <a:rPr lang="cs-CZ" sz="1000" dirty="0" err="1"/>
              <a:t>is</a:t>
            </a:r>
            <a:r>
              <a:rPr lang="cs-CZ" sz="1000" dirty="0"/>
              <a:t> </a:t>
            </a:r>
            <a:r>
              <a:rPr lang="cs-CZ" sz="1000" dirty="0" err="1"/>
              <a:t>summarized</a:t>
            </a:r>
            <a:r>
              <a:rPr lang="cs-CZ" sz="1000" dirty="0"/>
              <a:t> in </a:t>
            </a:r>
            <a:r>
              <a:rPr lang="cs-CZ" sz="1000" dirty="0" err="1"/>
              <a:t>the</a:t>
            </a:r>
            <a:r>
              <a:rPr lang="cs-CZ" sz="1000" dirty="0"/>
              <a:t> </a:t>
            </a:r>
            <a:r>
              <a:rPr lang="cs-CZ" sz="1000" dirty="0" err="1"/>
              <a:t>publication</a:t>
            </a:r>
            <a:r>
              <a:rPr lang="cs-CZ" sz="1000" dirty="0"/>
              <a:t> </a:t>
            </a:r>
            <a:r>
              <a:rPr lang="cs-CZ" sz="1000" dirty="0" err="1"/>
              <a:t>of</a:t>
            </a:r>
            <a:r>
              <a:rPr lang="cs-CZ" sz="1000" dirty="0"/>
              <a:t> John G. Gilbert.</a:t>
            </a:r>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a:t>
            </a:fld>
            <a:endParaRPr lang="cs-CZ"/>
          </a:p>
        </p:txBody>
      </p:sp>
    </p:spTree>
    <p:extLst>
      <p:ext uri="{BB962C8B-B14F-4D97-AF65-F5344CB8AC3E}">
        <p14:creationId xmlns:p14="http://schemas.microsoft.com/office/powerpoint/2010/main" val="3646457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20</a:t>
            </a:fld>
            <a:endParaRPr lang="cs-CZ"/>
          </a:p>
        </p:txBody>
      </p:sp>
    </p:spTree>
    <p:extLst>
      <p:ext uri="{BB962C8B-B14F-4D97-AF65-F5344CB8AC3E}">
        <p14:creationId xmlns:p14="http://schemas.microsoft.com/office/powerpoint/2010/main" val="3836511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21</a:t>
            </a:fld>
            <a:endParaRPr lang="cs-CZ"/>
          </a:p>
        </p:txBody>
      </p:sp>
    </p:spTree>
    <p:extLst>
      <p:ext uri="{BB962C8B-B14F-4D97-AF65-F5344CB8AC3E}">
        <p14:creationId xmlns:p14="http://schemas.microsoft.com/office/powerpoint/2010/main" val="1933215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22</a:t>
            </a:fld>
            <a:endParaRPr lang="cs-CZ"/>
          </a:p>
        </p:txBody>
      </p:sp>
    </p:spTree>
    <p:extLst>
      <p:ext uri="{BB962C8B-B14F-4D97-AF65-F5344CB8AC3E}">
        <p14:creationId xmlns:p14="http://schemas.microsoft.com/office/powerpoint/2010/main" val="1987684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23</a:t>
            </a:fld>
            <a:endParaRPr lang="cs-CZ"/>
          </a:p>
        </p:txBody>
      </p:sp>
    </p:spTree>
    <p:extLst>
      <p:ext uri="{BB962C8B-B14F-4D97-AF65-F5344CB8AC3E}">
        <p14:creationId xmlns:p14="http://schemas.microsoft.com/office/powerpoint/2010/main" val="541309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24</a:t>
            </a:fld>
            <a:endParaRPr lang="cs-CZ"/>
          </a:p>
        </p:txBody>
      </p:sp>
    </p:spTree>
    <p:extLst>
      <p:ext uri="{BB962C8B-B14F-4D97-AF65-F5344CB8AC3E}">
        <p14:creationId xmlns:p14="http://schemas.microsoft.com/office/powerpoint/2010/main" val="839780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25</a:t>
            </a:fld>
            <a:endParaRPr lang="cs-CZ"/>
          </a:p>
        </p:txBody>
      </p:sp>
    </p:spTree>
    <p:extLst>
      <p:ext uri="{BB962C8B-B14F-4D97-AF65-F5344CB8AC3E}">
        <p14:creationId xmlns:p14="http://schemas.microsoft.com/office/powerpoint/2010/main" val="2890299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26</a:t>
            </a:fld>
            <a:endParaRPr lang="cs-CZ"/>
          </a:p>
        </p:txBody>
      </p:sp>
    </p:spTree>
    <p:extLst>
      <p:ext uri="{BB962C8B-B14F-4D97-AF65-F5344CB8AC3E}">
        <p14:creationId xmlns:p14="http://schemas.microsoft.com/office/powerpoint/2010/main" val="1444458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000" dirty="0" err="1"/>
              <a:t>Example</a:t>
            </a:r>
            <a:r>
              <a:rPr lang="cs-CZ" sz="1000" dirty="0"/>
              <a:t> </a:t>
            </a:r>
            <a:r>
              <a:rPr lang="cs-CZ" sz="1000" dirty="0" err="1"/>
              <a:t>of</a:t>
            </a:r>
            <a:r>
              <a:rPr lang="cs-CZ" sz="1000" dirty="0"/>
              <a:t> </a:t>
            </a:r>
            <a:r>
              <a:rPr lang="cs-CZ" sz="1000" dirty="0" err="1"/>
              <a:t>visual</a:t>
            </a:r>
            <a:r>
              <a:rPr lang="cs-CZ" sz="1000" dirty="0"/>
              <a:t> model </a:t>
            </a:r>
            <a:r>
              <a:rPr lang="cs-CZ" sz="1000" dirty="0" err="1"/>
              <a:t>created</a:t>
            </a:r>
            <a:r>
              <a:rPr lang="cs-CZ" sz="1000" dirty="0"/>
              <a:t> by </a:t>
            </a:r>
            <a:r>
              <a:rPr lang="cs-CZ" sz="1000" dirty="0" err="1"/>
              <a:t>students</a:t>
            </a:r>
            <a:r>
              <a:rPr lang="cs-CZ" sz="1000" dirty="0"/>
              <a:t> #1</a:t>
            </a:r>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27</a:t>
            </a:fld>
            <a:endParaRPr lang="cs-CZ"/>
          </a:p>
        </p:txBody>
      </p:sp>
    </p:spTree>
    <p:extLst>
      <p:ext uri="{BB962C8B-B14F-4D97-AF65-F5344CB8AC3E}">
        <p14:creationId xmlns:p14="http://schemas.microsoft.com/office/powerpoint/2010/main" val="3322145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cs-CZ" sz="1000" dirty="0"/>
              <a:t>more </a:t>
            </a:r>
            <a:r>
              <a:rPr lang="cs-CZ" sz="1000" dirty="0" err="1"/>
              <a:t>examples</a:t>
            </a:r>
            <a:r>
              <a:rPr lang="cs-CZ" sz="1000" dirty="0"/>
              <a:t> </a:t>
            </a:r>
            <a:r>
              <a:rPr lang="cs-CZ" sz="1000" dirty="0" err="1"/>
              <a:t>of</a:t>
            </a:r>
            <a:r>
              <a:rPr lang="cs-CZ" sz="1000" dirty="0"/>
              <a:t> </a:t>
            </a:r>
            <a:r>
              <a:rPr lang="cs-CZ" sz="1000" dirty="0" err="1"/>
              <a:t>visual</a:t>
            </a:r>
            <a:r>
              <a:rPr lang="cs-CZ" sz="1000" dirty="0"/>
              <a:t> </a:t>
            </a:r>
            <a:r>
              <a:rPr lang="cs-CZ" sz="1000" dirty="0" err="1"/>
              <a:t>models</a:t>
            </a:r>
            <a:r>
              <a:rPr lang="cs-CZ" sz="1000" dirty="0"/>
              <a:t> </a:t>
            </a:r>
            <a:r>
              <a:rPr lang="cs-CZ" sz="1000" dirty="0" err="1"/>
              <a:t>created</a:t>
            </a:r>
            <a:r>
              <a:rPr lang="cs-CZ" sz="1000" dirty="0"/>
              <a:t> by </a:t>
            </a:r>
            <a:r>
              <a:rPr lang="cs-CZ" sz="1000" dirty="0" err="1"/>
              <a:t>students</a:t>
            </a:r>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28</a:t>
            </a:fld>
            <a:endParaRPr lang="cs-CZ"/>
          </a:p>
        </p:txBody>
      </p:sp>
    </p:spTree>
    <p:extLst>
      <p:ext uri="{BB962C8B-B14F-4D97-AF65-F5344CB8AC3E}">
        <p14:creationId xmlns:p14="http://schemas.microsoft.com/office/powerpoint/2010/main" val="2667223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cs-CZ" sz="1000" dirty="0"/>
              <a:t>more </a:t>
            </a:r>
            <a:r>
              <a:rPr lang="cs-CZ" sz="1000" dirty="0" err="1"/>
              <a:t>examples</a:t>
            </a:r>
            <a:r>
              <a:rPr lang="cs-CZ" sz="1000" dirty="0"/>
              <a:t> </a:t>
            </a:r>
            <a:r>
              <a:rPr lang="cs-CZ" sz="1000" dirty="0" err="1"/>
              <a:t>of</a:t>
            </a:r>
            <a:r>
              <a:rPr lang="cs-CZ" sz="1000" dirty="0"/>
              <a:t> </a:t>
            </a:r>
            <a:r>
              <a:rPr lang="cs-CZ" sz="1000" dirty="0" err="1"/>
              <a:t>visual</a:t>
            </a:r>
            <a:r>
              <a:rPr lang="cs-CZ" sz="1000" dirty="0"/>
              <a:t> </a:t>
            </a:r>
            <a:r>
              <a:rPr lang="cs-CZ" sz="1000" dirty="0" err="1"/>
              <a:t>models</a:t>
            </a:r>
            <a:r>
              <a:rPr lang="cs-CZ" sz="1000" dirty="0"/>
              <a:t> </a:t>
            </a:r>
            <a:r>
              <a:rPr lang="cs-CZ" sz="1000" dirty="0" err="1"/>
              <a:t>created</a:t>
            </a:r>
            <a:r>
              <a:rPr lang="cs-CZ" sz="1000" dirty="0"/>
              <a:t> by </a:t>
            </a:r>
            <a:r>
              <a:rPr lang="cs-CZ" sz="1000" dirty="0" err="1"/>
              <a:t>students</a:t>
            </a:r>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29</a:t>
            </a:fld>
            <a:endParaRPr lang="cs-CZ"/>
          </a:p>
        </p:txBody>
      </p:sp>
    </p:spTree>
    <p:extLst>
      <p:ext uri="{BB962C8B-B14F-4D97-AF65-F5344CB8AC3E}">
        <p14:creationId xmlns:p14="http://schemas.microsoft.com/office/powerpoint/2010/main" val="110925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err="1"/>
              <a:t>There</a:t>
            </a:r>
            <a:r>
              <a:rPr lang="cs-CZ" sz="1000" dirty="0"/>
              <a:t> are many </a:t>
            </a:r>
            <a:r>
              <a:rPr lang="cs-CZ" sz="1000" dirty="0" err="1"/>
              <a:t>studies</a:t>
            </a:r>
            <a:r>
              <a:rPr lang="cs-CZ" sz="1000" dirty="0"/>
              <a:t> </a:t>
            </a:r>
            <a:r>
              <a:rPr lang="cs-CZ" sz="1000" dirty="0" err="1"/>
              <a:t>that</a:t>
            </a:r>
            <a:r>
              <a:rPr lang="cs-CZ" sz="1000" dirty="0"/>
              <a:t> support </a:t>
            </a:r>
            <a:r>
              <a:rPr lang="cs-CZ" sz="1000" dirty="0" err="1"/>
              <a:t>the</a:t>
            </a:r>
            <a:r>
              <a:rPr lang="cs-CZ" sz="1000" dirty="0"/>
              <a:t> use </a:t>
            </a:r>
            <a:r>
              <a:rPr lang="cs-CZ" sz="1000" dirty="0" err="1"/>
              <a:t>of</a:t>
            </a:r>
            <a:r>
              <a:rPr lang="cs-CZ" sz="1000" dirty="0"/>
              <a:t> </a:t>
            </a:r>
            <a:r>
              <a:rPr lang="cs-CZ" sz="1000" dirty="0" err="1"/>
              <a:t>visualisations</a:t>
            </a:r>
            <a:r>
              <a:rPr lang="cs-CZ" sz="1000" dirty="0"/>
              <a:t> in STEM </a:t>
            </a:r>
            <a:r>
              <a:rPr lang="cs-CZ" sz="1000" dirty="0" err="1"/>
              <a:t>education</a:t>
            </a:r>
            <a:r>
              <a:rPr lang="cs-CZ" sz="1000" dirty="0"/>
              <a:t>. </a:t>
            </a:r>
            <a:r>
              <a:rPr lang="cs-CZ" sz="1000" dirty="0" err="1"/>
              <a:t>Whether</a:t>
            </a:r>
            <a:r>
              <a:rPr lang="cs-CZ" sz="1000" dirty="0"/>
              <a:t> </a:t>
            </a:r>
            <a:r>
              <a:rPr lang="cs-CZ" sz="1000" dirty="0" err="1"/>
              <a:t>it</a:t>
            </a:r>
            <a:r>
              <a:rPr lang="cs-CZ" sz="1000" dirty="0"/>
              <a:t> </a:t>
            </a:r>
            <a:r>
              <a:rPr lang="cs-CZ" sz="1000" dirty="0" err="1"/>
              <a:t>is</a:t>
            </a:r>
            <a:r>
              <a:rPr lang="cs-CZ" sz="1000" dirty="0"/>
              <a:t> </a:t>
            </a:r>
            <a:r>
              <a:rPr lang="cs-CZ" sz="1000" dirty="0" err="1"/>
              <a:t>about</a:t>
            </a:r>
            <a:r>
              <a:rPr lang="cs-CZ" sz="1000" dirty="0"/>
              <a:t> </a:t>
            </a:r>
            <a:r>
              <a:rPr lang="cs-CZ" sz="1000" dirty="0" err="1"/>
              <a:t>how</a:t>
            </a:r>
            <a:r>
              <a:rPr lang="cs-CZ" sz="1000" dirty="0"/>
              <a:t> </a:t>
            </a:r>
            <a:r>
              <a:rPr lang="cs-CZ" sz="1000" dirty="0" err="1"/>
              <a:t>pupils</a:t>
            </a:r>
            <a:r>
              <a:rPr lang="cs-CZ" sz="1000" dirty="0"/>
              <a:t> and </a:t>
            </a:r>
            <a:r>
              <a:rPr lang="cs-CZ" sz="1000" dirty="0" err="1"/>
              <a:t>students</a:t>
            </a:r>
            <a:r>
              <a:rPr lang="cs-CZ" sz="1000" dirty="0"/>
              <a:t> </a:t>
            </a:r>
            <a:r>
              <a:rPr lang="cs-CZ" sz="1000" dirty="0" err="1"/>
              <a:t>work</a:t>
            </a:r>
            <a:r>
              <a:rPr lang="cs-CZ" sz="1000" dirty="0"/>
              <a:t> </a:t>
            </a:r>
            <a:r>
              <a:rPr lang="cs-CZ" sz="1000" dirty="0" err="1"/>
              <a:t>with</a:t>
            </a:r>
            <a:r>
              <a:rPr lang="cs-CZ" sz="1000" dirty="0"/>
              <a:t> data and are </a:t>
            </a:r>
            <a:r>
              <a:rPr lang="cs-CZ" sz="1000" dirty="0" err="1"/>
              <a:t>able</a:t>
            </a:r>
            <a:r>
              <a:rPr lang="cs-CZ" sz="1000" dirty="0"/>
              <a:t> to </a:t>
            </a:r>
            <a:r>
              <a:rPr lang="cs-CZ" sz="1000" dirty="0" err="1"/>
              <a:t>visualize</a:t>
            </a:r>
            <a:r>
              <a:rPr lang="cs-CZ" sz="1000" dirty="0"/>
              <a:t> </a:t>
            </a:r>
            <a:r>
              <a:rPr lang="cs-CZ" sz="1000" dirty="0" err="1"/>
              <a:t>it</a:t>
            </a:r>
            <a:r>
              <a:rPr lang="cs-CZ" sz="1000" dirty="0"/>
              <a:t>, use in science </a:t>
            </a:r>
            <a:r>
              <a:rPr lang="cs-CZ" sz="1000" dirty="0" err="1"/>
              <a:t>fields</a:t>
            </a:r>
            <a:r>
              <a:rPr lang="cs-CZ" sz="1000" dirty="0"/>
              <a:t> as </a:t>
            </a:r>
            <a:r>
              <a:rPr lang="cs-CZ" sz="1000" dirty="0" err="1"/>
              <a:t>well</a:t>
            </a:r>
            <a:r>
              <a:rPr lang="cs-CZ" sz="1000" dirty="0"/>
              <a:t> as in </a:t>
            </a:r>
            <a:r>
              <a:rPr lang="cs-CZ" sz="1000" dirty="0" err="1"/>
              <a:t>engineering</a:t>
            </a:r>
            <a:r>
              <a:rPr lang="cs-CZ" sz="1000" dirty="0"/>
              <a:t>, but </a:t>
            </a:r>
            <a:r>
              <a:rPr lang="cs-CZ" sz="1000" dirty="0" err="1"/>
              <a:t>also</a:t>
            </a:r>
            <a:r>
              <a:rPr lang="cs-CZ" sz="1000" dirty="0"/>
              <a:t> </a:t>
            </a:r>
            <a:r>
              <a:rPr lang="cs-CZ" sz="1000" dirty="0" err="1"/>
              <a:t>the</a:t>
            </a:r>
            <a:r>
              <a:rPr lang="cs-CZ" sz="1000" dirty="0"/>
              <a:t> </a:t>
            </a:r>
            <a:r>
              <a:rPr lang="cs-CZ" sz="1000" dirty="0" err="1"/>
              <a:t>general</a:t>
            </a:r>
            <a:r>
              <a:rPr lang="cs-CZ" sz="1000" dirty="0"/>
              <a:t> </a:t>
            </a:r>
            <a:r>
              <a:rPr lang="cs-CZ" sz="1000" dirty="0" err="1"/>
              <a:t>meaning</a:t>
            </a:r>
            <a:r>
              <a:rPr lang="cs-CZ" sz="1000" dirty="0"/>
              <a:t> </a:t>
            </a:r>
            <a:r>
              <a:rPr lang="cs-CZ" sz="1000" dirty="0" err="1"/>
              <a:t>of</a:t>
            </a:r>
            <a:r>
              <a:rPr lang="cs-CZ" sz="1000" dirty="0"/>
              <a:t> </a:t>
            </a:r>
            <a:r>
              <a:rPr lang="cs-CZ" sz="1000" dirty="0" err="1"/>
              <a:t>diagrams</a:t>
            </a:r>
            <a:r>
              <a:rPr lang="cs-CZ" sz="1000" dirty="0"/>
              <a:t>, </a:t>
            </a:r>
            <a:r>
              <a:rPr lang="cs-CZ" sz="1000" dirty="0" err="1"/>
              <a:t>graphics</a:t>
            </a:r>
            <a:r>
              <a:rPr lang="cs-CZ" sz="1000" dirty="0"/>
              <a:t> and </a:t>
            </a:r>
            <a:r>
              <a:rPr lang="cs-CZ" sz="1000" dirty="0" err="1"/>
              <a:t>other</a:t>
            </a:r>
            <a:r>
              <a:rPr lang="cs-CZ" sz="1000" dirty="0"/>
              <a:t> </a:t>
            </a:r>
            <a:r>
              <a:rPr lang="cs-CZ" sz="1000" dirty="0" err="1"/>
              <a:t>visual</a:t>
            </a:r>
            <a:r>
              <a:rPr lang="cs-CZ" sz="1000" dirty="0"/>
              <a:t> </a:t>
            </a:r>
            <a:r>
              <a:rPr lang="cs-CZ" sz="1000" dirty="0" err="1"/>
              <a:t>representations</a:t>
            </a:r>
            <a:r>
              <a:rPr lang="cs-CZ" sz="1000" dirty="0"/>
              <a:t> in STEM </a:t>
            </a:r>
            <a:r>
              <a:rPr lang="cs-CZ" sz="1000" dirty="0" err="1"/>
              <a:t>disciplines</a:t>
            </a:r>
            <a:r>
              <a:rPr lang="cs-CZ" sz="1000" dirty="0"/>
              <a:t>. </a:t>
            </a:r>
            <a:r>
              <a:rPr lang="cs-CZ" sz="1000" dirty="0" err="1"/>
              <a:t>There</a:t>
            </a:r>
            <a:r>
              <a:rPr lang="cs-CZ" sz="1000" dirty="0"/>
              <a:t> are </a:t>
            </a:r>
            <a:r>
              <a:rPr lang="cs-CZ" sz="1000" dirty="0" err="1"/>
              <a:t>some</a:t>
            </a:r>
            <a:r>
              <a:rPr lang="cs-CZ" sz="1000" dirty="0"/>
              <a:t> </a:t>
            </a:r>
            <a:r>
              <a:rPr lang="cs-CZ" sz="1000" dirty="0" err="1"/>
              <a:t>examples</a:t>
            </a:r>
            <a:r>
              <a:rPr lang="cs-CZ" sz="1000" dirty="0"/>
              <a:t> </a:t>
            </a:r>
            <a:r>
              <a:rPr lang="cs-CZ" sz="1000" dirty="0" err="1"/>
              <a:t>of</a:t>
            </a:r>
            <a:r>
              <a:rPr lang="cs-CZ" sz="1000" dirty="0"/>
              <a:t> </a:t>
            </a:r>
            <a:r>
              <a:rPr lang="cs-CZ" sz="1000" dirty="0" err="1"/>
              <a:t>which</a:t>
            </a:r>
            <a:r>
              <a:rPr lang="cs-CZ" sz="1000" dirty="0"/>
              <a:t> </a:t>
            </a:r>
            <a:r>
              <a:rPr lang="cs-CZ" sz="1000" dirty="0" err="1"/>
              <a:t>approaches</a:t>
            </a:r>
            <a:r>
              <a:rPr lang="cs-CZ" sz="1000" dirty="0"/>
              <a:t> </a:t>
            </a:r>
            <a:r>
              <a:rPr lang="cs-CZ" sz="1000" dirty="0" err="1"/>
              <a:t>work</a:t>
            </a:r>
            <a:r>
              <a:rPr lang="cs-CZ" sz="1000" dirty="0"/>
              <a:t> more </a:t>
            </a:r>
            <a:r>
              <a:rPr lang="cs-CZ" sz="1000" dirty="0" err="1"/>
              <a:t>or</a:t>
            </a:r>
            <a:r>
              <a:rPr lang="cs-CZ" sz="1000" dirty="0"/>
              <a:t> </a:t>
            </a:r>
            <a:r>
              <a:rPr lang="cs-CZ" sz="1000" dirty="0" err="1"/>
              <a:t>less</a:t>
            </a:r>
            <a:r>
              <a:rPr lang="cs-CZ" sz="1000" dirty="0"/>
              <a:t>, and </a:t>
            </a:r>
            <a:r>
              <a:rPr lang="cs-CZ" sz="1000" dirty="0" err="1"/>
              <a:t>how</a:t>
            </a:r>
            <a:r>
              <a:rPr lang="cs-CZ" sz="1000" dirty="0"/>
              <a:t> to </a:t>
            </a:r>
            <a:r>
              <a:rPr lang="cs-CZ" sz="1000" dirty="0" err="1"/>
              <a:t>present</a:t>
            </a:r>
            <a:r>
              <a:rPr lang="cs-CZ" sz="1000" dirty="0"/>
              <a:t> data </a:t>
            </a:r>
            <a:r>
              <a:rPr lang="cs-CZ" sz="1000" dirty="0" err="1"/>
              <a:t>clearly</a:t>
            </a:r>
            <a:r>
              <a:rPr lang="cs-CZ" sz="1000" dirty="0"/>
              <a:t>, </a:t>
            </a:r>
            <a:r>
              <a:rPr lang="cs-CZ" sz="1000" dirty="0" err="1"/>
              <a:t>which</a:t>
            </a:r>
            <a:r>
              <a:rPr lang="cs-CZ" sz="1000" dirty="0"/>
              <a:t> </a:t>
            </a:r>
            <a:r>
              <a:rPr lang="cs-CZ" sz="1000" dirty="0" err="1"/>
              <a:t>is</a:t>
            </a:r>
            <a:r>
              <a:rPr lang="cs-CZ" sz="1000" dirty="0"/>
              <a:t> </a:t>
            </a:r>
            <a:r>
              <a:rPr lang="cs-CZ" sz="1000" dirty="0" err="1"/>
              <a:t>also</a:t>
            </a:r>
            <a:r>
              <a:rPr lang="cs-CZ" sz="1000" dirty="0"/>
              <a:t> </a:t>
            </a:r>
            <a:r>
              <a:rPr lang="cs-CZ" sz="1000" dirty="0" err="1"/>
              <a:t>an</a:t>
            </a:r>
            <a:r>
              <a:rPr lang="cs-CZ" sz="1000" dirty="0"/>
              <a:t> </a:t>
            </a:r>
            <a:r>
              <a:rPr lang="cs-CZ" sz="1000" dirty="0" err="1"/>
              <a:t>important</a:t>
            </a:r>
            <a:r>
              <a:rPr lang="cs-CZ" sz="1000" dirty="0"/>
              <a:t> </a:t>
            </a:r>
            <a:r>
              <a:rPr lang="cs-CZ" sz="1000" dirty="0" err="1"/>
              <a:t>skill</a:t>
            </a:r>
            <a:r>
              <a:rPr lang="cs-CZ" sz="1000" dirty="0"/>
              <a:t> </a:t>
            </a:r>
            <a:r>
              <a:rPr lang="cs-CZ" sz="1000" dirty="0" err="1"/>
              <a:t>for</a:t>
            </a:r>
            <a:r>
              <a:rPr lang="cs-CZ" sz="1000" dirty="0"/>
              <a:t> </a:t>
            </a:r>
            <a:r>
              <a:rPr lang="cs-CZ" sz="1000" dirty="0" err="1"/>
              <a:t>pupils</a:t>
            </a:r>
            <a:r>
              <a:rPr lang="cs-CZ" sz="1000" dirty="0"/>
              <a:t> and </a:t>
            </a:r>
            <a:r>
              <a:rPr lang="cs-CZ" sz="1000" dirty="0" err="1"/>
              <a:t>students</a:t>
            </a:r>
            <a:r>
              <a:rPr lang="cs-CZ" sz="1000" dirty="0"/>
              <a:t> to </a:t>
            </a:r>
            <a:r>
              <a:rPr lang="cs-CZ" sz="1000" dirty="0" err="1"/>
              <a:t>learn</a:t>
            </a:r>
            <a:r>
              <a:rPr lang="cs-CZ" sz="1000" dirty="0"/>
              <a:t>. A </a:t>
            </a:r>
            <a:r>
              <a:rPr lang="cs-CZ" sz="1000" dirty="0" err="1"/>
              <a:t>specific</a:t>
            </a:r>
            <a:r>
              <a:rPr lang="cs-CZ" sz="1000" dirty="0"/>
              <a:t> </a:t>
            </a:r>
            <a:r>
              <a:rPr lang="cs-CZ" sz="1000" dirty="0" err="1"/>
              <a:t>approach</a:t>
            </a:r>
            <a:r>
              <a:rPr lang="cs-CZ" sz="1000" dirty="0"/>
              <a:t> </a:t>
            </a:r>
            <a:r>
              <a:rPr lang="cs-CZ" sz="1000" dirty="0" err="1"/>
              <a:t>that</a:t>
            </a:r>
            <a:r>
              <a:rPr lang="cs-CZ" sz="1000" dirty="0"/>
              <a:t> </a:t>
            </a:r>
            <a:r>
              <a:rPr lang="cs-CZ" sz="1000" dirty="0" err="1"/>
              <a:t>we</a:t>
            </a:r>
            <a:r>
              <a:rPr lang="cs-CZ" sz="1000" dirty="0"/>
              <a:t> </a:t>
            </a:r>
            <a:r>
              <a:rPr lang="cs-CZ" sz="1000" dirty="0" err="1"/>
              <a:t>will</a:t>
            </a:r>
            <a:r>
              <a:rPr lang="cs-CZ" sz="1000" dirty="0"/>
              <a:t> </a:t>
            </a:r>
            <a:r>
              <a:rPr lang="cs-CZ" sz="1000" dirty="0" err="1"/>
              <a:t>focus</a:t>
            </a:r>
            <a:r>
              <a:rPr lang="cs-CZ" sz="1000" dirty="0"/>
              <a:t> on in </a:t>
            </a:r>
            <a:r>
              <a:rPr lang="cs-CZ" sz="1000" dirty="0" err="1"/>
              <a:t>the</a:t>
            </a:r>
            <a:r>
              <a:rPr lang="cs-CZ" sz="1000" dirty="0"/>
              <a:t> </a:t>
            </a:r>
            <a:r>
              <a:rPr lang="cs-CZ" sz="1000" dirty="0" err="1"/>
              <a:t>contribution</a:t>
            </a:r>
            <a:r>
              <a:rPr lang="cs-CZ" sz="1000" dirty="0"/>
              <a:t> </a:t>
            </a:r>
            <a:r>
              <a:rPr lang="cs-CZ" sz="1000" dirty="0" err="1"/>
              <a:t>is</a:t>
            </a:r>
            <a:r>
              <a:rPr lang="cs-CZ" sz="1000" dirty="0"/>
              <a:t> </a:t>
            </a:r>
            <a:r>
              <a:rPr lang="cs-CZ" sz="1000" dirty="0" err="1"/>
              <a:t>the</a:t>
            </a:r>
            <a:r>
              <a:rPr lang="cs-CZ" sz="1000" dirty="0"/>
              <a:t> use </a:t>
            </a:r>
            <a:r>
              <a:rPr lang="cs-CZ" sz="1000" dirty="0" err="1"/>
              <a:t>of</a:t>
            </a:r>
            <a:r>
              <a:rPr lang="cs-CZ" sz="1000" dirty="0"/>
              <a:t> </a:t>
            </a:r>
            <a:r>
              <a:rPr lang="cs-CZ" sz="1000" dirty="0" err="1"/>
              <a:t>concept</a:t>
            </a:r>
            <a:r>
              <a:rPr lang="cs-CZ" sz="1000" dirty="0"/>
              <a:t> </a:t>
            </a:r>
            <a:r>
              <a:rPr lang="cs-CZ" sz="1000" dirty="0" err="1"/>
              <a:t>cartoons</a:t>
            </a:r>
            <a:r>
              <a:rPr lang="cs-CZ" sz="1000" dirty="0"/>
              <a:t> in </a:t>
            </a:r>
            <a:r>
              <a:rPr lang="cs-CZ" sz="1000" dirty="0" err="1"/>
              <a:t>relation</a:t>
            </a:r>
            <a:r>
              <a:rPr lang="cs-CZ" sz="1000" dirty="0"/>
              <a:t> to </a:t>
            </a:r>
            <a:r>
              <a:rPr lang="cs-CZ" sz="1000" dirty="0" err="1"/>
              <a:t>constructivism</a:t>
            </a:r>
            <a:r>
              <a:rPr lang="cs-CZ" sz="1000" dirty="0"/>
              <a:t> and </a:t>
            </a:r>
            <a:r>
              <a:rPr lang="cs-CZ" sz="1000" dirty="0" err="1"/>
              <a:t>argumentation</a:t>
            </a:r>
            <a:r>
              <a:rPr lang="cs-CZ" sz="1000" dirty="0"/>
              <a:t>. Most </a:t>
            </a:r>
            <a:r>
              <a:rPr lang="cs-CZ" sz="1000" dirty="0" err="1"/>
              <a:t>of</a:t>
            </a:r>
            <a:r>
              <a:rPr lang="cs-CZ" sz="1000" dirty="0"/>
              <a:t> </a:t>
            </a:r>
            <a:r>
              <a:rPr lang="cs-CZ" sz="1000" dirty="0" err="1"/>
              <a:t>the</a:t>
            </a:r>
            <a:r>
              <a:rPr lang="cs-CZ" sz="1000" dirty="0"/>
              <a:t> </a:t>
            </a:r>
            <a:r>
              <a:rPr lang="cs-CZ" sz="1000" dirty="0" err="1"/>
              <a:t>knowledge</a:t>
            </a:r>
            <a:r>
              <a:rPr lang="cs-CZ" sz="1000" dirty="0"/>
              <a:t> </a:t>
            </a:r>
            <a:r>
              <a:rPr lang="cs-CZ" sz="1000" dirty="0" err="1"/>
              <a:t>about</a:t>
            </a:r>
            <a:r>
              <a:rPr lang="cs-CZ" sz="1000" dirty="0"/>
              <a:t> </a:t>
            </a:r>
            <a:r>
              <a:rPr lang="cs-CZ" sz="1000" dirty="0" err="1"/>
              <a:t>the</a:t>
            </a:r>
            <a:r>
              <a:rPr lang="cs-CZ" sz="1000" dirty="0"/>
              <a:t> use </a:t>
            </a:r>
            <a:r>
              <a:rPr lang="cs-CZ" sz="1000" dirty="0" err="1"/>
              <a:t>of</a:t>
            </a:r>
            <a:r>
              <a:rPr lang="cs-CZ" sz="1000" dirty="0"/>
              <a:t> </a:t>
            </a:r>
            <a:r>
              <a:rPr lang="cs-CZ" sz="1000" dirty="0" err="1"/>
              <a:t>visuals</a:t>
            </a:r>
            <a:r>
              <a:rPr lang="cs-CZ" sz="1000" dirty="0"/>
              <a:t> in science </a:t>
            </a:r>
            <a:r>
              <a:rPr lang="cs-CZ" sz="1000" dirty="0" err="1"/>
              <a:t>education</a:t>
            </a:r>
            <a:r>
              <a:rPr lang="cs-CZ" sz="1000" dirty="0"/>
              <a:t> </a:t>
            </a:r>
            <a:r>
              <a:rPr lang="cs-CZ" sz="1000" dirty="0" err="1"/>
              <a:t>is</a:t>
            </a:r>
            <a:r>
              <a:rPr lang="cs-CZ" sz="1000" dirty="0"/>
              <a:t> </a:t>
            </a:r>
            <a:r>
              <a:rPr lang="cs-CZ" sz="1000" dirty="0" err="1"/>
              <a:t>summarized</a:t>
            </a:r>
            <a:r>
              <a:rPr lang="cs-CZ" sz="1000" dirty="0"/>
              <a:t> in </a:t>
            </a:r>
            <a:r>
              <a:rPr lang="cs-CZ" sz="1000" dirty="0" err="1"/>
              <a:t>the</a:t>
            </a:r>
            <a:r>
              <a:rPr lang="cs-CZ" sz="1000" dirty="0"/>
              <a:t> </a:t>
            </a:r>
            <a:r>
              <a:rPr lang="cs-CZ" sz="1000" dirty="0" err="1"/>
              <a:t>publication</a:t>
            </a:r>
            <a:r>
              <a:rPr lang="cs-CZ" sz="1000" dirty="0"/>
              <a:t> </a:t>
            </a:r>
            <a:r>
              <a:rPr lang="cs-CZ" sz="1000" dirty="0" err="1"/>
              <a:t>of</a:t>
            </a:r>
            <a:r>
              <a:rPr lang="cs-CZ" sz="1000" dirty="0"/>
              <a:t> John G. Gilbert.</a:t>
            </a:r>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3</a:t>
            </a:fld>
            <a:endParaRPr lang="cs-CZ"/>
          </a:p>
        </p:txBody>
      </p:sp>
    </p:spTree>
    <p:extLst>
      <p:ext uri="{BB962C8B-B14F-4D97-AF65-F5344CB8AC3E}">
        <p14:creationId xmlns:p14="http://schemas.microsoft.com/office/powerpoint/2010/main" val="1561148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cs-CZ" sz="1000" dirty="0"/>
              <a:t>more </a:t>
            </a:r>
            <a:r>
              <a:rPr lang="cs-CZ" sz="1000" dirty="0" err="1"/>
              <a:t>examples</a:t>
            </a:r>
            <a:r>
              <a:rPr lang="cs-CZ" sz="1000" dirty="0"/>
              <a:t> </a:t>
            </a:r>
            <a:r>
              <a:rPr lang="cs-CZ" sz="1000" dirty="0" err="1"/>
              <a:t>of</a:t>
            </a:r>
            <a:r>
              <a:rPr lang="cs-CZ" sz="1000" dirty="0"/>
              <a:t> </a:t>
            </a:r>
            <a:r>
              <a:rPr lang="cs-CZ" sz="1000" dirty="0" err="1"/>
              <a:t>visual</a:t>
            </a:r>
            <a:r>
              <a:rPr lang="cs-CZ" sz="1000" dirty="0"/>
              <a:t> </a:t>
            </a:r>
            <a:r>
              <a:rPr lang="cs-CZ" sz="1000" dirty="0" err="1"/>
              <a:t>models</a:t>
            </a:r>
            <a:r>
              <a:rPr lang="cs-CZ" sz="1000" dirty="0"/>
              <a:t> </a:t>
            </a:r>
            <a:r>
              <a:rPr lang="cs-CZ" sz="1000" dirty="0" err="1"/>
              <a:t>created</a:t>
            </a:r>
            <a:r>
              <a:rPr lang="cs-CZ" sz="1000" dirty="0"/>
              <a:t> by </a:t>
            </a:r>
            <a:r>
              <a:rPr lang="cs-CZ" sz="1000" dirty="0" err="1"/>
              <a:t>students</a:t>
            </a:r>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30</a:t>
            </a:fld>
            <a:endParaRPr lang="cs-CZ"/>
          </a:p>
        </p:txBody>
      </p:sp>
    </p:spTree>
    <p:extLst>
      <p:ext uri="{BB962C8B-B14F-4D97-AF65-F5344CB8AC3E}">
        <p14:creationId xmlns:p14="http://schemas.microsoft.com/office/powerpoint/2010/main" val="264126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31</a:t>
            </a:fld>
            <a:endParaRPr lang="cs-CZ"/>
          </a:p>
        </p:txBody>
      </p:sp>
    </p:spTree>
    <p:extLst>
      <p:ext uri="{BB962C8B-B14F-4D97-AF65-F5344CB8AC3E}">
        <p14:creationId xmlns:p14="http://schemas.microsoft.com/office/powerpoint/2010/main" val="1536433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32</a:t>
            </a:fld>
            <a:endParaRPr lang="cs-CZ"/>
          </a:p>
        </p:txBody>
      </p:sp>
    </p:spTree>
    <p:extLst>
      <p:ext uri="{BB962C8B-B14F-4D97-AF65-F5344CB8AC3E}">
        <p14:creationId xmlns:p14="http://schemas.microsoft.com/office/powerpoint/2010/main" val="571998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33</a:t>
            </a:fld>
            <a:endParaRPr lang="cs-CZ"/>
          </a:p>
        </p:txBody>
      </p:sp>
    </p:spTree>
    <p:extLst>
      <p:ext uri="{BB962C8B-B14F-4D97-AF65-F5344CB8AC3E}">
        <p14:creationId xmlns:p14="http://schemas.microsoft.com/office/powerpoint/2010/main" val="2804629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34</a:t>
            </a:fld>
            <a:endParaRPr lang="cs-CZ"/>
          </a:p>
        </p:txBody>
      </p:sp>
    </p:spTree>
    <p:extLst>
      <p:ext uri="{BB962C8B-B14F-4D97-AF65-F5344CB8AC3E}">
        <p14:creationId xmlns:p14="http://schemas.microsoft.com/office/powerpoint/2010/main" val="1639272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35</a:t>
            </a:fld>
            <a:endParaRPr lang="cs-CZ"/>
          </a:p>
        </p:txBody>
      </p:sp>
    </p:spTree>
    <p:extLst>
      <p:ext uri="{BB962C8B-B14F-4D97-AF65-F5344CB8AC3E}">
        <p14:creationId xmlns:p14="http://schemas.microsoft.com/office/powerpoint/2010/main" val="1113841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36</a:t>
            </a:fld>
            <a:endParaRPr lang="cs-CZ"/>
          </a:p>
        </p:txBody>
      </p:sp>
    </p:spTree>
    <p:extLst>
      <p:ext uri="{BB962C8B-B14F-4D97-AF65-F5344CB8AC3E}">
        <p14:creationId xmlns:p14="http://schemas.microsoft.com/office/powerpoint/2010/main" val="393072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37</a:t>
            </a:fld>
            <a:endParaRPr lang="cs-CZ"/>
          </a:p>
        </p:txBody>
      </p:sp>
    </p:spTree>
    <p:extLst>
      <p:ext uri="{BB962C8B-B14F-4D97-AF65-F5344CB8AC3E}">
        <p14:creationId xmlns:p14="http://schemas.microsoft.com/office/powerpoint/2010/main" val="3198404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38</a:t>
            </a:fld>
            <a:endParaRPr lang="cs-CZ"/>
          </a:p>
        </p:txBody>
      </p:sp>
    </p:spTree>
    <p:extLst>
      <p:ext uri="{BB962C8B-B14F-4D97-AF65-F5344CB8AC3E}">
        <p14:creationId xmlns:p14="http://schemas.microsoft.com/office/powerpoint/2010/main" val="1680355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err="1"/>
              <a:t>There</a:t>
            </a:r>
            <a:r>
              <a:rPr lang="cs-CZ" sz="1000" dirty="0"/>
              <a:t> are many </a:t>
            </a:r>
            <a:r>
              <a:rPr lang="cs-CZ" sz="1000" dirty="0" err="1"/>
              <a:t>studies</a:t>
            </a:r>
            <a:r>
              <a:rPr lang="cs-CZ" sz="1000" dirty="0"/>
              <a:t> </a:t>
            </a:r>
            <a:r>
              <a:rPr lang="cs-CZ" sz="1000" dirty="0" err="1"/>
              <a:t>that</a:t>
            </a:r>
            <a:r>
              <a:rPr lang="cs-CZ" sz="1000" dirty="0"/>
              <a:t> support </a:t>
            </a:r>
            <a:r>
              <a:rPr lang="cs-CZ" sz="1000" dirty="0" err="1"/>
              <a:t>the</a:t>
            </a:r>
            <a:r>
              <a:rPr lang="cs-CZ" sz="1000" dirty="0"/>
              <a:t> use </a:t>
            </a:r>
            <a:r>
              <a:rPr lang="cs-CZ" sz="1000" dirty="0" err="1"/>
              <a:t>of</a:t>
            </a:r>
            <a:r>
              <a:rPr lang="cs-CZ" sz="1000" dirty="0"/>
              <a:t> </a:t>
            </a:r>
            <a:r>
              <a:rPr lang="cs-CZ" sz="1000" dirty="0" err="1"/>
              <a:t>visualisations</a:t>
            </a:r>
            <a:r>
              <a:rPr lang="cs-CZ" sz="1000" dirty="0"/>
              <a:t> in STEM </a:t>
            </a:r>
            <a:r>
              <a:rPr lang="cs-CZ" sz="1000" dirty="0" err="1"/>
              <a:t>education</a:t>
            </a:r>
            <a:r>
              <a:rPr lang="cs-CZ" sz="1000" dirty="0"/>
              <a:t>. </a:t>
            </a:r>
            <a:r>
              <a:rPr lang="cs-CZ" sz="1000" dirty="0" err="1"/>
              <a:t>Whether</a:t>
            </a:r>
            <a:r>
              <a:rPr lang="cs-CZ" sz="1000" dirty="0"/>
              <a:t> </a:t>
            </a:r>
            <a:r>
              <a:rPr lang="cs-CZ" sz="1000" dirty="0" err="1"/>
              <a:t>it</a:t>
            </a:r>
            <a:r>
              <a:rPr lang="cs-CZ" sz="1000" dirty="0"/>
              <a:t> </a:t>
            </a:r>
            <a:r>
              <a:rPr lang="cs-CZ" sz="1000" dirty="0" err="1"/>
              <a:t>is</a:t>
            </a:r>
            <a:r>
              <a:rPr lang="cs-CZ" sz="1000" dirty="0"/>
              <a:t> </a:t>
            </a:r>
            <a:r>
              <a:rPr lang="cs-CZ" sz="1000" dirty="0" err="1"/>
              <a:t>about</a:t>
            </a:r>
            <a:r>
              <a:rPr lang="cs-CZ" sz="1000" dirty="0"/>
              <a:t> </a:t>
            </a:r>
            <a:r>
              <a:rPr lang="cs-CZ" sz="1000" dirty="0" err="1"/>
              <a:t>how</a:t>
            </a:r>
            <a:r>
              <a:rPr lang="cs-CZ" sz="1000" dirty="0"/>
              <a:t> </a:t>
            </a:r>
            <a:r>
              <a:rPr lang="cs-CZ" sz="1000" dirty="0" err="1"/>
              <a:t>pupils</a:t>
            </a:r>
            <a:r>
              <a:rPr lang="cs-CZ" sz="1000" dirty="0"/>
              <a:t> and </a:t>
            </a:r>
            <a:r>
              <a:rPr lang="cs-CZ" sz="1000" dirty="0" err="1"/>
              <a:t>students</a:t>
            </a:r>
            <a:r>
              <a:rPr lang="cs-CZ" sz="1000" dirty="0"/>
              <a:t> </a:t>
            </a:r>
            <a:r>
              <a:rPr lang="cs-CZ" sz="1000" dirty="0" err="1"/>
              <a:t>work</a:t>
            </a:r>
            <a:r>
              <a:rPr lang="cs-CZ" sz="1000" dirty="0"/>
              <a:t> </a:t>
            </a:r>
            <a:r>
              <a:rPr lang="cs-CZ" sz="1000" dirty="0" err="1"/>
              <a:t>with</a:t>
            </a:r>
            <a:r>
              <a:rPr lang="cs-CZ" sz="1000" dirty="0"/>
              <a:t> data and are </a:t>
            </a:r>
            <a:r>
              <a:rPr lang="cs-CZ" sz="1000" dirty="0" err="1"/>
              <a:t>able</a:t>
            </a:r>
            <a:r>
              <a:rPr lang="cs-CZ" sz="1000" dirty="0"/>
              <a:t> to </a:t>
            </a:r>
            <a:r>
              <a:rPr lang="cs-CZ" sz="1000" dirty="0" err="1"/>
              <a:t>visualize</a:t>
            </a:r>
            <a:r>
              <a:rPr lang="cs-CZ" sz="1000" dirty="0"/>
              <a:t> </a:t>
            </a:r>
            <a:r>
              <a:rPr lang="cs-CZ" sz="1000" dirty="0" err="1"/>
              <a:t>it</a:t>
            </a:r>
            <a:r>
              <a:rPr lang="cs-CZ" sz="1000" dirty="0"/>
              <a:t>, use in science </a:t>
            </a:r>
            <a:r>
              <a:rPr lang="cs-CZ" sz="1000" dirty="0" err="1"/>
              <a:t>fields</a:t>
            </a:r>
            <a:r>
              <a:rPr lang="cs-CZ" sz="1000" dirty="0"/>
              <a:t> as </a:t>
            </a:r>
            <a:r>
              <a:rPr lang="cs-CZ" sz="1000" dirty="0" err="1"/>
              <a:t>well</a:t>
            </a:r>
            <a:r>
              <a:rPr lang="cs-CZ" sz="1000" dirty="0"/>
              <a:t> as in </a:t>
            </a:r>
            <a:r>
              <a:rPr lang="cs-CZ" sz="1000" dirty="0" err="1"/>
              <a:t>engineering</a:t>
            </a:r>
            <a:r>
              <a:rPr lang="cs-CZ" sz="1000" dirty="0"/>
              <a:t>, but </a:t>
            </a:r>
            <a:r>
              <a:rPr lang="cs-CZ" sz="1000" dirty="0" err="1"/>
              <a:t>also</a:t>
            </a:r>
            <a:r>
              <a:rPr lang="cs-CZ" sz="1000" dirty="0"/>
              <a:t> </a:t>
            </a:r>
            <a:r>
              <a:rPr lang="cs-CZ" sz="1000" dirty="0" err="1"/>
              <a:t>the</a:t>
            </a:r>
            <a:r>
              <a:rPr lang="cs-CZ" sz="1000" dirty="0"/>
              <a:t> </a:t>
            </a:r>
            <a:r>
              <a:rPr lang="cs-CZ" sz="1000" dirty="0" err="1"/>
              <a:t>general</a:t>
            </a:r>
            <a:r>
              <a:rPr lang="cs-CZ" sz="1000" dirty="0"/>
              <a:t> </a:t>
            </a:r>
            <a:r>
              <a:rPr lang="cs-CZ" sz="1000" dirty="0" err="1"/>
              <a:t>meaning</a:t>
            </a:r>
            <a:r>
              <a:rPr lang="cs-CZ" sz="1000" dirty="0"/>
              <a:t> </a:t>
            </a:r>
            <a:r>
              <a:rPr lang="cs-CZ" sz="1000" dirty="0" err="1"/>
              <a:t>of</a:t>
            </a:r>
            <a:r>
              <a:rPr lang="cs-CZ" sz="1000" dirty="0"/>
              <a:t> </a:t>
            </a:r>
            <a:r>
              <a:rPr lang="cs-CZ" sz="1000" dirty="0" err="1"/>
              <a:t>diagrams</a:t>
            </a:r>
            <a:r>
              <a:rPr lang="cs-CZ" sz="1000" dirty="0"/>
              <a:t>, </a:t>
            </a:r>
            <a:r>
              <a:rPr lang="cs-CZ" sz="1000" dirty="0" err="1"/>
              <a:t>graphics</a:t>
            </a:r>
            <a:r>
              <a:rPr lang="cs-CZ" sz="1000" dirty="0"/>
              <a:t> and </a:t>
            </a:r>
            <a:r>
              <a:rPr lang="cs-CZ" sz="1000" dirty="0" err="1"/>
              <a:t>other</a:t>
            </a:r>
            <a:r>
              <a:rPr lang="cs-CZ" sz="1000" dirty="0"/>
              <a:t> </a:t>
            </a:r>
            <a:r>
              <a:rPr lang="cs-CZ" sz="1000" dirty="0" err="1"/>
              <a:t>visual</a:t>
            </a:r>
            <a:r>
              <a:rPr lang="cs-CZ" sz="1000" dirty="0"/>
              <a:t> </a:t>
            </a:r>
            <a:r>
              <a:rPr lang="cs-CZ" sz="1000" dirty="0" err="1"/>
              <a:t>representations</a:t>
            </a:r>
            <a:r>
              <a:rPr lang="cs-CZ" sz="1000" dirty="0"/>
              <a:t> in STEM </a:t>
            </a:r>
            <a:r>
              <a:rPr lang="cs-CZ" sz="1000" dirty="0" err="1"/>
              <a:t>disciplines</a:t>
            </a:r>
            <a:r>
              <a:rPr lang="cs-CZ" sz="1000" dirty="0"/>
              <a:t>. </a:t>
            </a:r>
            <a:r>
              <a:rPr lang="cs-CZ" sz="1000" dirty="0" err="1"/>
              <a:t>There</a:t>
            </a:r>
            <a:r>
              <a:rPr lang="cs-CZ" sz="1000" dirty="0"/>
              <a:t> are </a:t>
            </a:r>
            <a:r>
              <a:rPr lang="cs-CZ" sz="1000" dirty="0" err="1"/>
              <a:t>some</a:t>
            </a:r>
            <a:r>
              <a:rPr lang="cs-CZ" sz="1000" dirty="0"/>
              <a:t> </a:t>
            </a:r>
            <a:r>
              <a:rPr lang="cs-CZ" sz="1000" dirty="0" err="1"/>
              <a:t>examples</a:t>
            </a:r>
            <a:r>
              <a:rPr lang="cs-CZ" sz="1000" dirty="0"/>
              <a:t> </a:t>
            </a:r>
            <a:r>
              <a:rPr lang="cs-CZ" sz="1000" dirty="0" err="1"/>
              <a:t>of</a:t>
            </a:r>
            <a:r>
              <a:rPr lang="cs-CZ" sz="1000" dirty="0"/>
              <a:t> </a:t>
            </a:r>
            <a:r>
              <a:rPr lang="cs-CZ" sz="1000" dirty="0" err="1"/>
              <a:t>which</a:t>
            </a:r>
            <a:r>
              <a:rPr lang="cs-CZ" sz="1000" dirty="0"/>
              <a:t> </a:t>
            </a:r>
            <a:r>
              <a:rPr lang="cs-CZ" sz="1000" dirty="0" err="1"/>
              <a:t>approaches</a:t>
            </a:r>
            <a:r>
              <a:rPr lang="cs-CZ" sz="1000" dirty="0"/>
              <a:t> </a:t>
            </a:r>
            <a:r>
              <a:rPr lang="cs-CZ" sz="1000" dirty="0" err="1"/>
              <a:t>work</a:t>
            </a:r>
            <a:r>
              <a:rPr lang="cs-CZ" sz="1000" dirty="0"/>
              <a:t> more </a:t>
            </a:r>
            <a:r>
              <a:rPr lang="cs-CZ" sz="1000" dirty="0" err="1"/>
              <a:t>or</a:t>
            </a:r>
            <a:r>
              <a:rPr lang="cs-CZ" sz="1000" dirty="0"/>
              <a:t> </a:t>
            </a:r>
            <a:r>
              <a:rPr lang="cs-CZ" sz="1000" dirty="0" err="1"/>
              <a:t>less</a:t>
            </a:r>
            <a:r>
              <a:rPr lang="cs-CZ" sz="1000" dirty="0"/>
              <a:t>, and </a:t>
            </a:r>
            <a:r>
              <a:rPr lang="cs-CZ" sz="1000" dirty="0" err="1"/>
              <a:t>how</a:t>
            </a:r>
            <a:r>
              <a:rPr lang="cs-CZ" sz="1000" dirty="0"/>
              <a:t> to </a:t>
            </a:r>
            <a:r>
              <a:rPr lang="cs-CZ" sz="1000" dirty="0" err="1"/>
              <a:t>present</a:t>
            </a:r>
            <a:r>
              <a:rPr lang="cs-CZ" sz="1000" dirty="0"/>
              <a:t> data </a:t>
            </a:r>
            <a:r>
              <a:rPr lang="cs-CZ" sz="1000" dirty="0" err="1"/>
              <a:t>clearly</a:t>
            </a:r>
            <a:r>
              <a:rPr lang="cs-CZ" sz="1000" dirty="0"/>
              <a:t>, </a:t>
            </a:r>
            <a:r>
              <a:rPr lang="cs-CZ" sz="1000" dirty="0" err="1"/>
              <a:t>which</a:t>
            </a:r>
            <a:r>
              <a:rPr lang="cs-CZ" sz="1000" dirty="0"/>
              <a:t> </a:t>
            </a:r>
            <a:r>
              <a:rPr lang="cs-CZ" sz="1000" dirty="0" err="1"/>
              <a:t>is</a:t>
            </a:r>
            <a:r>
              <a:rPr lang="cs-CZ" sz="1000" dirty="0"/>
              <a:t> </a:t>
            </a:r>
            <a:r>
              <a:rPr lang="cs-CZ" sz="1000" dirty="0" err="1"/>
              <a:t>also</a:t>
            </a:r>
            <a:r>
              <a:rPr lang="cs-CZ" sz="1000" dirty="0"/>
              <a:t> </a:t>
            </a:r>
            <a:r>
              <a:rPr lang="cs-CZ" sz="1000" dirty="0" err="1"/>
              <a:t>an</a:t>
            </a:r>
            <a:r>
              <a:rPr lang="cs-CZ" sz="1000" dirty="0"/>
              <a:t> </a:t>
            </a:r>
            <a:r>
              <a:rPr lang="cs-CZ" sz="1000" dirty="0" err="1"/>
              <a:t>important</a:t>
            </a:r>
            <a:r>
              <a:rPr lang="cs-CZ" sz="1000" dirty="0"/>
              <a:t> </a:t>
            </a:r>
            <a:r>
              <a:rPr lang="cs-CZ" sz="1000" dirty="0" err="1"/>
              <a:t>skill</a:t>
            </a:r>
            <a:r>
              <a:rPr lang="cs-CZ" sz="1000" dirty="0"/>
              <a:t> </a:t>
            </a:r>
            <a:r>
              <a:rPr lang="cs-CZ" sz="1000" dirty="0" err="1"/>
              <a:t>for</a:t>
            </a:r>
            <a:r>
              <a:rPr lang="cs-CZ" sz="1000" dirty="0"/>
              <a:t> </a:t>
            </a:r>
            <a:r>
              <a:rPr lang="cs-CZ" sz="1000" dirty="0" err="1"/>
              <a:t>pupils</a:t>
            </a:r>
            <a:r>
              <a:rPr lang="cs-CZ" sz="1000" dirty="0"/>
              <a:t> and </a:t>
            </a:r>
            <a:r>
              <a:rPr lang="cs-CZ" sz="1000" dirty="0" err="1"/>
              <a:t>students</a:t>
            </a:r>
            <a:r>
              <a:rPr lang="cs-CZ" sz="1000" dirty="0"/>
              <a:t> to </a:t>
            </a:r>
            <a:r>
              <a:rPr lang="cs-CZ" sz="1000" dirty="0" err="1"/>
              <a:t>learn</a:t>
            </a:r>
            <a:r>
              <a:rPr lang="cs-CZ" sz="1000" dirty="0"/>
              <a:t>. A </a:t>
            </a:r>
            <a:r>
              <a:rPr lang="cs-CZ" sz="1000" dirty="0" err="1"/>
              <a:t>specific</a:t>
            </a:r>
            <a:r>
              <a:rPr lang="cs-CZ" sz="1000" dirty="0"/>
              <a:t> </a:t>
            </a:r>
            <a:r>
              <a:rPr lang="cs-CZ" sz="1000" dirty="0" err="1"/>
              <a:t>approach</a:t>
            </a:r>
            <a:r>
              <a:rPr lang="cs-CZ" sz="1000" dirty="0"/>
              <a:t> </a:t>
            </a:r>
            <a:r>
              <a:rPr lang="cs-CZ" sz="1000" dirty="0" err="1"/>
              <a:t>that</a:t>
            </a:r>
            <a:r>
              <a:rPr lang="cs-CZ" sz="1000" dirty="0"/>
              <a:t> </a:t>
            </a:r>
            <a:r>
              <a:rPr lang="cs-CZ" sz="1000" dirty="0" err="1"/>
              <a:t>we</a:t>
            </a:r>
            <a:r>
              <a:rPr lang="cs-CZ" sz="1000" dirty="0"/>
              <a:t> </a:t>
            </a:r>
            <a:r>
              <a:rPr lang="cs-CZ" sz="1000" dirty="0" err="1"/>
              <a:t>will</a:t>
            </a:r>
            <a:r>
              <a:rPr lang="cs-CZ" sz="1000" dirty="0"/>
              <a:t> </a:t>
            </a:r>
            <a:r>
              <a:rPr lang="cs-CZ" sz="1000" dirty="0" err="1"/>
              <a:t>focus</a:t>
            </a:r>
            <a:r>
              <a:rPr lang="cs-CZ" sz="1000" dirty="0"/>
              <a:t> on in </a:t>
            </a:r>
            <a:r>
              <a:rPr lang="cs-CZ" sz="1000" dirty="0" err="1"/>
              <a:t>the</a:t>
            </a:r>
            <a:r>
              <a:rPr lang="cs-CZ" sz="1000" dirty="0"/>
              <a:t> </a:t>
            </a:r>
            <a:r>
              <a:rPr lang="cs-CZ" sz="1000" dirty="0" err="1"/>
              <a:t>contribution</a:t>
            </a:r>
            <a:r>
              <a:rPr lang="cs-CZ" sz="1000" dirty="0"/>
              <a:t> </a:t>
            </a:r>
            <a:r>
              <a:rPr lang="cs-CZ" sz="1000" dirty="0" err="1"/>
              <a:t>is</a:t>
            </a:r>
            <a:r>
              <a:rPr lang="cs-CZ" sz="1000" dirty="0"/>
              <a:t> </a:t>
            </a:r>
            <a:r>
              <a:rPr lang="cs-CZ" sz="1000" dirty="0" err="1"/>
              <a:t>the</a:t>
            </a:r>
            <a:r>
              <a:rPr lang="cs-CZ" sz="1000" dirty="0"/>
              <a:t> use </a:t>
            </a:r>
            <a:r>
              <a:rPr lang="cs-CZ" sz="1000" dirty="0" err="1"/>
              <a:t>of</a:t>
            </a:r>
            <a:r>
              <a:rPr lang="cs-CZ" sz="1000" dirty="0"/>
              <a:t> </a:t>
            </a:r>
            <a:r>
              <a:rPr lang="cs-CZ" sz="1000" dirty="0" err="1"/>
              <a:t>concept</a:t>
            </a:r>
            <a:r>
              <a:rPr lang="cs-CZ" sz="1000" dirty="0"/>
              <a:t> </a:t>
            </a:r>
            <a:r>
              <a:rPr lang="cs-CZ" sz="1000" dirty="0" err="1"/>
              <a:t>cartoons</a:t>
            </a:r>
            <a:r>
              <a:rPr lang="cs-CZ" sz="1000" dirty="0"/>
              <a:t> in </a:t>
            </a:r>
            <a:r>
              <a:rPr lang="cs-CZ" sz="1000" dirty="0" err="1"/>
              <a:t>relation</a:t>
            </a:r>
            <a:r>
              <a:rPr lang="cs-CZ" sz="1000" dirty="0"/>
              <a:t> to </a:t>
            </a:r>
            <a:r>
              <a:rPr lang="cs-CZ" sz="1000" dirty="0" err="1"/>
              <a:t>constructivism</a:t>
            </a:r>
            <a:r>
              <a:rPr lang="cs-CZ" sz="1000" dirty="0"/>
              <a:t> and </a:t>
            </a:r>
            <a:r>
              <a:rPr lang="cs-CZ" sz="1000" dirty="0" err="1"/>
              <a:t>argumentation</a:t>
            </a:r>
            <a:r>
              <a:rPr lang="cs-CZ" sz="1000" dirty="0"/>
              <a:t>. Most </a:t>
            </a:r>
            <a:r>
              <a:rPr lang="cs-CZ" sz="1000" dirty="0" err="1"/>
              <a:t>of</a:t>
            </a:r>
            <a:r>
              <a:rPr lang="cs-CZ" sz="1000" dirty="0"/>
              <a:t> </a:t>
            </a:r>
            <a:r>
              <a:rPr lang="cs-CZ" sz="1000" dirty="0" err="1"/>
              <a:t>the</a:t>
            </a:r>
            <a:r>
              <a:rPr lang="cs-CZ" sz="1000" dirty="0"/>
              <a:t> </a:t>
            </a:r>
            <a:r>
              <a:rPr lang="cs-CZ" sz="1000" dirty="0" err="1"/>
              <a:t>knowledge</a:t>
            </a:r>
            <a:r>
              <a:rPr lang="cs-CZ" sz="1000" dirty="0"/>
              <a:t> </a:t>
            </a:r>
            <a:r>
              <a:rPr lang="cs-CZ" sz="1000" dirty="0" err="1"/>
              <a:t>about</a:t>
            </a:r>
            <a:r>
              <a:rPr lang="cs-CZ" sz="1000" dirty="0"/>
              <a:t> </a:t>
            </a:r>
            <a:r>
              <a:rPr lang="cs-CZ" sz="1000" dirty="0" err="1"/>
              <a:t>the</a:t>
            </a:r>
            <a:r>
              <a:rPr lang="cs-CZ" sz="1000" dirty="0"/>
              <a:t> use </a:t>
            </a:r>
            <a:r>
              <a:rPr lang="cs-CZ" sz="1000" dirty="0" err="1"/>
              <a:t>of</a:t>
            </a:r>
            <a:r>
              <a:rPr lang="cs-CZ" sz="1000" dirty="0"/>
              <a:t> </a:t>
            </a:r>
            <a:r>
              <a:rPr lang="cs-CZ" sz="1000" dirty="0" err="1"/>
              <a:t>visuals</a:t>
            </a:r>
            <a:r>
              <a:rPr lang="cs-CZ" sz="1000" dirty="0"/>
              <a:t> in science </a:t>
            </a:r>
            <a:r>
              <a:rPr lang="cs-CZ" sz="1000" dirty="0" err="1"/>
              <a:t>education</a:t>
            </a:r>
            <a:r>
              <a:rPr lang="cs-CZ" sz="1000" dirty="0"/>
              <a:t> </a:t>
            </a:r>
            <a:r>
              <a:rPr lang="cs-CZ" sz="1000" dirty="0" err="1"/>
              <a:t>is</a:t>
            </a:r>
            <a:r>
              <a:rPr lang="cs-CZ" sz="1000" dirty="0"/>
              <a:t> </a:t>
            </a:r>
            <a:r>
              <a:rPr lang="cs-CZ" sz="1000" dirty="0" err="1"/>
              <a:t>summarized</a:t>
            </a:r>
            <a:r>
              <a:rPr lang="cs-CZ" sz="1000" dirty="0"/>
              <a:t> in </a:t>
            </a:r>
            <a:r>
              <a:rPr lang="cs-CZ" sz="1000" dirty="0" err="1"/>
              <a:t>the</a:t>
            </a:r>
            <a:r>
              <a:rPr lang="cs-CZ" sz="1000" dirty="0"/>
              <a:t> </a:t>
            </a:r>
            <a:r>
              <a:rPr lang="cs-CZ" sz="1000" dirty="0" err="1"/>
              <a:t>publication</a:t>
            </a:r>
            <a:r>
              <a:rPr lang="cs-CZ" sz="1000" dirty="0"/>
              <a:t> </a:t>
            </a:r>
            <a:r>
              <a:rPr lang="cs-CZ" sz="1000" dirty="0" err="1"/>
              <a:t>of</a:t>
            </a:r>
            <a:r>
              <a:rPr lang="cs-CZ" sz="1000" dirty="0"/>
              <a:t> John G. Gilbert.</a:t>
            </a:r>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4</a:t>
            </a:fld>
            <a:endParaRPr lang="cs-CZ"/>
          </a:p>
        </p:txBody>
      </p:sp>
    </p:spTree>
    <p:extLst>
      <p:ext uri="{BB962C8B-B14F-4D97-AF65-F5344CB8AC3E}">
        <p14:creationId xmlns:p14="http://schemas.microsoft.com/office/powerpoint/2010/main" val="346899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err="1"/>
              <a:t>There</a:t>
            </a:r>
            <a:r>
              <a:rPr lang="cs-CZ" sz="1000" dirty="0"/>
              <a:t> are many </a:t>
            </a:r>
            <a:r>
              <a:rPr lang="cs-CZ" sz="1000" dirty="0" err="1"/>
              <a:t>studies</a:t>
            </a:r>
            <a:r>
              <a:rPr lang="cs-CZ" sz="1000" dirty="0"/>
              <a:t> </a:t>
            </a:r>
            <a:r>
              <a:rPr lang="cs-CZ" sz="1000" dirty="0" err="1"/>
              <a:t>that</a:t>
            </a:r>
            <a:r>
              <a:rPr lang="cs-CZ" sz="1000" dirty="0"/>
              <a:t> support </a:t>
            </a:r>
            <a:r>
              <a:rPr lang="cs-CZ" sz="1000" dirty="0" err="1"/>
              <a:t>the</a:t>
            </a:r>
            <a:r>
              <a:rPr lang="cs-CZ" sz="1000" dirty="0"/>
              <a:t> use </a:t>
            </a:r>
            <a:r>
              <a:rPr lang="cs-CZ" sz="1000" dirty="0" err="1"/>
              <a:t>of</a:t>
            </a:r>
            <a:r>
              <a:rPr lang="cs-CZ" sz="1000" dirty="0"/>
              <a:t> </a:t>
            </a:r>
            <a:r>
              <a:rPr lang="cs-CZ" sz="1000" dirty="0" err="1"/>
              <a:t>visualisations</a:t>
            </a:r>
            <a:r>
              <a:rPr lang="cs-CZ" sz="1000" dirty="0"/>
              <a:t> in STEM </a:t>
            </a:r>
            <a:r>
              <a:rPr lang="cs-CZ" sz="1000" dirty="0" err="1"/>
              <a:t>education</a:t>
            </a:r>
            <a:r>
              <a:rPr lang="cs-CZ" sz="1000" dirty="0"/>
              <a:t>. </a:t>
            </a:r>
            <a:r>
              <a:rPr lang="cs-CZ" sz="1000" dirty="0" err="1"/>
              <a:t>Whether</a:t>
            </a:r>
            <a:r>
              <a:rPr lang="cs-CZ" sz="1000" dirty="0"/>
              <a:t> </a:t>
            </a:r>
            <a:r>
              <a:rPr lang="cs-CZ" sz="1000" dirty="0" err="1"/>
              <a:t>it</a:t>
            </a:r>
            <a:r>
              <a:rPr lang="cs-CZ" sz="1000" dirty="0"/>
              <a:t> </a:t>
            </a:r>
            <a:r>
              <a:rPr lang="cs-CZ" sz="1000" dirty="0" err="1"/>
              <a:t>is</a:t>
            </a:r>
            <a:r>
              <a:rPr lang="cs-CZ" sz="1000" dirty="0"/>
              <a:t> </a:t>
            </a:r>
            <a:r>
              <a:rPr lang="cs-CZ" sz="1000" dirty="0" err="1"/>
              <a:t>about</a:t>
            </a:r>
            <a:r>
              <a:rPr lang="cs-CZ" sz="1000" dirty="0"/>
              <a:t> </a:t>
            </a:r>
            <a:r>
              <a:rPr lang="cs-CZ" sz="1000" dirty="0" err="1"/>
              <a:t>how</a:t>
            </a:r>
            <a:r>
              <a:rPr lang="cs-CZ" sz="1000" dirty="0"/>
              <a:t> </a:t>
            </a:r>
            <a:r>
              <a:rPr lang="cs-CZ" sz="1000" dirty="0" err="1"/>
              <a:t>pupils</a:t>
            </a:r>
            <a:r>
              <a:rPr lang="cs-CZ" sz="1000" dirty="0"/>
              <a:t> and </a:t>
            </a:r>
            <a:r>
              <a:rPr lang="cs-CZ" sz="1000" dirty="0" err="1"/>
              <a:t>students</a:t>
            </a:r>
            <a:r>
              <a:rPr lang="cs-CZ" sz="1000" dirty="0"/>
              <a:t> </a:t>
            </a:r>
            <a:r>
              <a:rPr lang="cs-CZ" sz="1000" dirty="0" err="1"/>
              <a:t>work</a:t>
            </a:r>
            <a:r>
              <a:rPr lang="cs-CZ" sz="1000" dirty="0"/>
              <a:t> </a:t>
            </a:r>
            <a:r>
              <a:rPr lang="cs-CZ" sz="1000" dirty="0" err="1"/>
              <a:t>with</a:t>
            </a:r>
            <a:r>
              <a:rPr lang="cs-CZ" sz="1000" dirty="0"/>
              <a:t> data and are </a:t>
            </a:r>
            <a:r>
              <a:rPr lang="cs-CZ" sz="1000" dirty="0" err="1"/>
              <a:t>able</a:t>
            </a:r>
            <a:r>
              <a:rPr lang="cs-CZ" sz="1000" dirty="0"/>
              <a:t> to </a:t>
            </a:r>
            <a:r>
              <a:rPr lang="cs-CZ" sz="1000" dirty="0" err="1"/>
              <a:t>visualize</a:t>
            </a:r>
            <a:r>
              <a:rPr lang="cs-CZ" sz="1000" dirty="0"/>
              <a:t> </a:t>
            </a:r>
            <a:r>
              <a:rPr lang="cs-CZ" sz="1000" dirty="0" err="1"/>
              <a:t>it</a:t>
            </a:r>
            <a:r>
              <a:rPr lang="cs-CZ" sz="1000" dirty="0"/>
              <a:t>, use in science </a:t>
            </a:r>
            <a:r>
              <a:rPr lang="cs-CZ" sz="1000" dirty="0" err="1"/>
              <a:t>fields</a:t>
            </a:r>
            <a:r>
              <a:rPr lang="cs-CZ" sz="1000" dirty="0"/>
              <a:t> as </a:t>
            </a:r>
            <a:r>
              <a:rPr lang="cs-CZ" sz="1000" dirty="0" err="1"/>
              <a:t>well</a:t>
            </a:r>
            <a:r>
              <a:rPr lang="cs-CZ" sz="1000" dirty="0"/>
              <a:t> as in </a:t>
            </a:r>
            <a:r>
              <a:rPr lang="cs-CZ" sz="1000" dirty="0" err="1"/>
              <a:t>engineering</a:t>
            </a:r>
            <a:r>
              <a:rPr lang="cs-CZ" sz="1000" dirty="0"/>
              <a:t>, but </a:t>
            </a:r>
            <a:r>
              <a:rPr lang="cs-CZ" sz="1000" dirty="0" err="1"/>
              <a:t>also</a:t>
            </a:r>
            <a:r>
              <a:rPr lang="cs-CZ" sz="1000" dirty="0"/>
              <a:t> </a:t>
            </a:r>
            <a:r>
              <a:rPr lang="cs-CZ" sz="1000" dirty="0" err="1"/>
              <a:t>the</a:t>
            </a:r>
            <a:r>
              <a:rPr lang="cs-CZ" sz="1000" dirty="0"/>
              <a:t> </a:t>
            </a:r>
            <a:r>
              <a:rPr lang="cs-CZ" sz="1000" dirty="0" err="1"/>
              <a:t>general</a:t>
            </a:r>
            <a:r>
              <a:rPr lang="cs-CZ" sz="1000" dirty="0"/>
              <a:t> </a:t>
            </a:r>
            <a:r>
              <a:rPr lang="cs-CZ" sz="1000" dirty="0" err="1"/>
              <a:t>meaning</a:t>
            </a:r>
            <a:r>
              <a:rPr lang="cs-CZ" sz="1000" dirty="0"/>
              <a:t> </a:t>
            </a:r>
            <a:r>
              <a:rPr lang="cs-CZ" sz="1000" dirty="0" err="1"/>
              <a:t>of</a:t>
            </a:r>
            <a:r>
              <a:rPr lang="cs-CZ" sz="1000" dirty="0"/>
              <a:t> </a:t>
            </a:r>
            <a:r>
              <a:rPr lang="cs-CZ" sz="1000" dirty="0" err="1"/>
              <a:t>diagrams</a:t>
            </a:r>
            <a:r>
              <a:rPr lang="cs-CZ" sz="1000" dirty="0"/>
              <a:t>, </a:t>
            </a:r>
            <a:r>
              <a:rPr lang="cs-CZ" sz="1000" dirty="0" err="1"/>
              <a:t>graphics</a:t>
            </a:r>
            <a:r>
              <a:rPr lang="cs-CZ" sz="1000" dirty="0"/>
              <a:t> and </a:t>
            </a:r>
            <a:r>
              <a:rPr lang="cs-CZ" sz="1000" dirty="0" err="1"/>
              <a:t>other</a:t>
            </a:r>
            <a:r>
              <a:rPr lang="cs-CZ" sz="1000" dirty="0"/>
              <a:t> </a:t>
            </a:r>
            <a:r>
              <a:rPr lang="cs-CZ" sz="1000" dirty="0" err="1"/>
              <a:t>visual</a:t>
            </a:r>
            <a:r>
              <a:rPr lang="cs-CZ" sz="1000" dirty="0"/>
              <a:t> </a:t>
            </a:r>
            <a:r>
              <a:rPr lang="cs-CZ" sz="1000" dirty="0" err="1"/>
              <a:t>representations</a:t>
            </a:r>
            <a:r>
              <a:rPr lang="cs-CZ" sz="1000" dirty="0"/>
              <a:t> in STEM </a:t>
            </a:r>
            <a:r>
              <a:rPr lang="cs-CZ" sz="1000" dirty="0" err="1"/>
              <a:t>disciplines</a:t>
            </a:r>
            <a:r>
              <a:rPr lang="cs-CZ" sz="1000" dirty="0"/>
              <a:t>. </a:t>
            </a:r>
            <a:r>
              <a:rPr lang="cs-CZ" sz="1000" dirty="0" err="1"/>
              <a:t>There</a:t>
            </a:r>
            <a:r>
              <a:rPr lang="cs-CZ" sz="1000" dirty="0"/>
              <a:t> are </a:t>
            </a:r>
            <a:r>
              <a:rPr lang="cs-CZ" sz="1000" dirty="0" err="1"/>
              <a:t>some</a:t>
            </a:r>
            <a:r>
              <a:rPr lang="cs-CZ" sz="1000" dirty="0"/>
              <a:t> </a:t>
            </a:r>
            <a:r>
              <a:rPr lang="cs-CZ" sz="1000" dirty="0" err="1"/>
              <a:t>examples</a:t>
            </a:r>
            <a:r>
              <a:rPr lang="cs-CZ" sz="1000" dirty="0"/>
              <a:t> </a:t>
            </a:r>
            <a:r>
              <a:rPr lang="cs-CZ" sz="1000" dirty="0" err="1"/>
              <a:t>of</a:t>
            </a:r>
            <a:r>
              <a:rPr lang="cs-CZ" sz="1000" dirty="0"/>
              <a:t> </a:t>
            </a:r>
            <a:r>
              <a:rPr lang="cs-CZ" sz="1000" dirty="0" err="1"/>
              <a:t>which</a:t>
            </a:r>
            <a:r>
              <a:rPr lang="cs-CZ" sz="1000" dirty="0"/>
              <a:t> </a:t>
            </a:r>
            <a:r>
              <a:rPr lang="cs-CZ" sz="1000" dirty="0" err="1"/>
              <a:t>approaches</a:t>
            </a:r>
            <a:r>
              <a:rPr lang="cs-CZ" sz="1000" dirty="0"/>
              <a:t> </a:t>
            </a:r>
            <a:r>
              <a:rPr lang="cs-CZ" sz="1000" dirty="0" err="1"/>
              <a:t>work</a:t>
            </a:r>
            <a:r>
              <a:rPr lang="cs-CZ" sz="1000" dirty="0"/>
              <a:t> more </a:t>
            </a:r>
            <a:r>
              <a:rPr lang="cs-CZ" sz="1000" dirty="0" err="1"/>
              <a:t>or</a:t>
            </a:r>
            <a:r>
              <a:rPr lang="cs-CZ" sz="1000" dirty="0"/>
              <a:t> </a:t>
            </a:r>
            <a:r>
              <a:rPr lang="cs-CZ" sz="1000" dirty="0" err="1"/>
              <a:t>less</a:t>
            </a:r>
            <a:r>
              <a:rPr lang="cs-CZ" sz="1000" dirty="0"/>
              <a:t>, and </a:t>
            </a:r>
            <a:r>
              <a:rPr lang="cs-CZ" sz="1000" dirty="0" err="1"/>
              <a:t>how</a:t>
            </a:r>
            <a:r>
              <a:rPr lang="cs-CZ" sz="1000" dirty="0"/>
              <a:t> to </a:t>
            </a:r>
            <a:r>
              <a:rPr lang="cs-CZ" sz="1000" dirty="0" err="1"/>
              <a:t>present</a:t>
            </a:r>
            <a:r>
              <a:rPr lang="cs-CZ" sz="1000" dirty="0"/>
              <a:t> data </a:t>
            </a:r>
            <a:r>
              <a:rPr lang="cs-CZ" sz="1000" dirty="0" err="1"/>
              <a:t>clearly</a:t>
            </a:r>
            <a:r>
              <a:rPr lang="cs-CZ" sz="1000" dirty="0"/>
              <a:t>, </a:t>
            </a:r>
            <a:r>
              <a:rPr lang="cs-CZ" sz="1000" dirty="0" err="1"/>
              <a:t>which</a:t>
            </a:r>
            <a:r>
              <a:rPr lang="cs-CZ" sz="1000" dirty="0"/>
              <a:t> </a:t>
            </a:r>
            <a:r>
              <a:rPr lang="cs-CZ" sz="1000" dirty="0" err="1"/>
              <a:t>is</a:t>
            </a:r>
            <a:r>
              <a:rPr lang="cs-CZ" sz="1000" dirty="0"/>
              <a:t> </a:t>
            </a:r>
            <a:r>
              <a:rPr lang="cs-CZ" sz="1000" dirty="0" err="1"/>
              <a:t>also</a:t>
            </a:r>
            <a:r>
              <a:rPr lang="cs-CZ" sz="1000" dirty="0"/>
              <a:t> </a:t>
            </a:r>
            <a:r>
              <a:rPr lang="cs-CZ" sz="1000" dirty="0" err="1"/>
              <a:t>an</a:t>
            </a:r>
            <a:r>
              <a:rPr lang="cs-CZ" sz="1000" dirty="0"/>
              <a:t> </a:t>
            </a:r>
            <a:r>
              <a:rPr lang="cs-CZ" sz="1000" dirty="0" err="1"/>
              <a:t>important</a:t>
            </a:r>
            <a:r>
              <a:rPr lang="cs-CZ" sz="1000" dirty="0"/>
              <a:t> </a:t>
            </a:r>
            <a:r>
              <a:rPr lang="cs-CZ" sz="1000" dirty="0" err="1"/>
              <a:t>skill</a:t>
            </a:r>
            <a:r>
              <a:rPr lang="cs-CZ" sz="1000" dirty="0"/>
              <a:t> </a:t>
            </a:r>
            <a:r>
              <a:rPr lang="cs-CZ" sz="1000" dirty="0" err="1"/>
              <a:t>for</a:t>
            </a:r>
            <a:r>
              <a:rPr lang="cs-CZ" sz="1000" dirty="0"/>
              <a:t> </a:t>
            </a:r>
            <a:r>
              <a:rPr lang="cs-CZ" sz="1000" dirty="0" err="1"/>
              <a:t>pupils</a:t>
            </a:r>
            <a:r>
              <a:rPr lang="cs-CZ" sz="1000" dirty="0"/>
              <a:t> and </a:t>
            </a:r>
            <a:r>
              <a:rPr lang="cs-CZ" sz="1000" dirty="0" err="1"/>
              <a:t>students</a:t>
            </a:r>
            <a:r>
              <a:rPr lang="cs-CZ" sz="1000" dirty="0"/>
              <a:t> to </a:t>
            </a:r>
            <a:r>
              <a:rPr lang="cs-CZ" sz="1000" dirty="0" err="1"/>
              <a:t>learn</a:t>
            </a:r>
            <a:r>
              <a:rPr lang="cs-CZ" sz="1000" dirty="0"/>
              <a:t>. A </a:t>
            </a:r>
            <a:r>
              <a:rPr lang="cs-CZ" sz="1000" dirty="0" err="1"/>
              <a:t>specific</a:t>
            </a:r>
            <a:r>
              <a:rPr lang="cs-CZ" sz="1000" dirty="0"/>
              <a:t> </a:t>
            </a:r>
            <a:r>
              <a:rPr lang="cs-CZ" sz="1000" dirty="0" err="1"/>
              <a:t>approach</a:t>
            </a:r>
            <a:r>
              <a:rPr lang="cs-CZ" sz="1000" dirty="0"/>
              <a:t> </a:t>
            </a:r>
            <a:r>
              <a:rPr lang="cs-CZ" sz="1000" dirty="0" err="1"/>
              <a:t>that</a:t>
            </a:r>
            <a:r>
              <a:rPr lang="cs-CZ" sz="1000" dirty="0"/>
              <a:t> </a:t>
            </a:r>
            <a:r>
              <a:rPr lang="cs-CZ" sz="1000" dirty="0" err="1"/>
              <a:t>we</a:t>
            </a:r>
            <a:r>
              <a:rPr lang="cs-CZ" sz="1000" dirty="0"/>
              <a:t> </a:t>
            </a:r>
            <a:r>
              <a:rPr lang="cs-CZ" sz="1000" dirty="0" err="1"/>
              <a:t>will</a:t>
            </a:r>
            <a:r>
              <a:rPr lang="cs-CZ" sz="1000" dirty="0"/>
              <a:t> </a:t>
            </a:r>
            <a:r>
              <a:rPr lang="cs-CZ" sz="1000" dirty="0" err="1"/>
              <a:t>focus</a:t>
            </a:r>
            <a:r>
              <a:rPr lang="cs-CZ" sz="1000" dirty="0"/>
              <a:t> on in </a:t>
            </a:r>
            <a:r>
              <a:rPr lang="cs-CZ" sz="1000" dirty="0" err="1"/>
              <a:t>the</a:t>
            </a:r>
            <a:r>
              <a:rPr lang="cs-CZ" sz="1000" dirty="0"/>
              <a:t> </a:t>
            </a:r>
            <a:r>
              <a:rPr lang="cs-CZ" sz="1000" dirty="0" err="1"/>
              <a:t>contribution</a:t>
            </a:r>
            <a:r>
              <a:rPr lang="cs-CZ" sz="1000" dirty="0"/>
              <a:t> </a:t>
            </a:r>
            <a:r>
              <a:rPr lang="cs-CZ" sz="1000" dirty="0" err="1"/>
              <a:t>is</a:t>
            </a:r>
            <a:r>
              <a:rPr lang="cs-CZ" sz="1000" dirty="0"/>
              <a:t> </a:t>
            </a:r>
            <a:r>
              <a:rPr lang="cs-CZ" sz="1000" dirty="0" err="1"/>
              <a:t>the</a:t>
            </a:r>
            <a:r>
              <a:rPr lang="cs-CZ" sz="1000" dirty="0"/>
              <a:t> use </a:t>
            </a:r>
            <a:r>
              <a:rPr lang="cs-CZ" sz="1000" dirty="0" err="1"/>
              <a:t>of</a:t>
            </a:r>
            <a:r>
              <a:rPr lang="cs-CZ" sz="1000" dirty="0"/>
              <a:t> </a:t>
            </a:r>
            <a:r>
              <a:rPr lang="cs-CZ" sz="1000" dirty="0" err="1"/>
              <a:t>concept</a:t>
            </a:r>
            <a:r>
              <a:rPr lang="cs-CZ" sz="1000" dirty="0"/>
              <a:t> </a:t>
            </a:r>
            <a:r>
              <a:rPr lang="cs-CZ" sz="1000" dirty="0" err="1"/>
              <a:t>cartoons</a:t>
            </a:r>
            <a:r>
              <a:rPr lang="cs-CZ" sz="1000" dirty="0"/>
              <a:t> in </a:t>
            </a:r>
            <a:r>
              <a:rPr lang="cs-CZ" sz="1000" dirty="0" err="1"/>
              <a:t>relation</a:t>
            </a:r>
            <a:r>
              <a:rPr lang="cs-CZ" sz="1000" dirty="0"/>
              <a:t> to </a:t>
            </a:r>
            <a:r>
              <a:rPr lang="cs-CZ" sz="1000" dirty="0" err="1"/>
              <a:t>constructivism</a:t>
            </a:r>
            <a:r>
              <a:rPr lang="cs-CZ" sz="1000" dirty="0"/>
              <a:t> and </a:t>
            </a:r>
            <a:r>
              <a:rPr lang="cs-CZ" sz="1000" dirty="0" err="1"/>
              <a:t>argumentation</a:t>
            </a:r>
            <a:r>
              <a:rPr lang="cs-CZ" sz="1000" dirty="0"/>
              <a:t>. Most </a:t>
            </a:r>
            <a:r>
              <a:rPr lang="cs-CZ" sz="1000" dirty="0" err="1"/>
              <a:t>of</a:t>
            </a:r>
            <a:r>
              <a:rPr lang="cs-CZ" sz="1000" dirty="0"/>
              <a:t> </a:t>
            </a:r>
            <a:r>
              <a:rPr lang="cs-CZ" sz="1000" dirty="0" err="1"/>
              <a:t>the</a:t>
            </a:r>
            <a:r>
              <a:rPr lang="cs-CZ" sz="1000" dirty="0"/>
              <a:t> </a:t>
            </a:r>
            <a:r>
              <a:rPr lang="cs-CZ" sz="1000" dirty="0" err="1"/>
              <a:t>knowledge</a:t>
            </a:r>
            <a:r>
              <a:rPr lang="cs-CZ" sz="1000" dirty="0"/>
              <a:t> </a:t>
            </a:r>
            <a:r>
              <a:rPr lang="cs-CZ" sz="1000" dirty="0" err="1"/>
              <a:t>about</a:t>
            </a:r>
            <a:r>
              <a:rPr lang="cs-CZ" sz="1000" dirty="0"/>
              <a:t> </a:t>
            </a:r>
            <a:r>
              <a:rPr lang="cs-CZ" sz="1000" dirty="0" err="1"/>
              <a:t>the</a:t>
            </a:r>
            <a:r>
              <a:rPr lang="cs-CZ" sz="1000" dirty="0"/>
              <a:t> use </a:t>
            </a:r>
            <a:r>
              <a:rPr lang="cs-CZ" sz="1000" dirty="0" err="1"/>
              <a:t>of</a:t>
            </a:r>
            <a:r>
              <a:rPr lang="cs-CZ" sz="1000" dirty="0"/>
              <a:t> </a:t>
            </a:r>
            <a:r>
              <a:rPr lang="cs-CZ" sz="1000" dirty="0" err="1"/>
              <a:t>visuals</a:t>
            </a:r>
            <a:r>
              <a:rPr lang="cs-CZ" sz="1000" dirty="0"/>
              <a:t> in science </a:t>
            </a:r>
            <a:r>
              <a:rPr lang="cs-CZ" sz="1000" dirty="0" err="1"/>
              <a:t>education</a:t>
            </a:r>
            <a:r>
              <a:rPr lang="cs-CZ" sz="1000" dirty="0"/>
              <a:t> </a:t>
            </a:r>
            <a:r>
              <a:rPr lang="cs-CZ" sz="1000" dirty="0" err="1"/>
              <a:t>is</a:t>
            </a:r>
            <a:r>
              <a:rPr lang="cs-CZ" sz="1000" dirty="0"/>
              <a:t> </a:t>
            </a:r>
            <a:r>
              <a:rPr lang="cs-CZ" sz="1000" dirty="0" err="1"/>
              <a:t>summarized</a:t>
            </a:r>
            <a:r>
              <a:rPr lang="cs-CZ" sz="1000" dirty="0"/>
              <a:t> in </a:t>
            </a:r>
            <a:r>
              <a:rPr lang="cs-CZ" sz="1000" dirty="0" err="1"/>
              <a:t>the</a:t>
            </a:r>
            <a:r>
              <a:rPr lang="cs-CZ" sz="1000" dirty="0"/>
              <a:t> </a:t>
            </a:r>
            <a:r>
              <a:rPr lang="cs-CZ" sz="1000" dirty="0" err="1"/>
              <a:t>publication</a:t>
            </a:r>
            <a:r>
              <a:rPr lang="cs-CZ" sz="1000" dirty="0"/>
              <a:t> </a:t>
            </a:r>
            <a:r>
              <a:rPr lang="cs-CZ" sz="1000" dirty="0" err="1"/>
              <a:t>of</a:t>
            </a:r>
            <a:r>
              <a:rPr lang="cs-CZ" sz="1000" dirty="0"/>
              <a:t> John G. Gilbert.</a:t>
            </a:r>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5</a:t>
            </a:fld>
            <a:endParaRPr lang="cs-CZ"/>
          </a:p>
        </p:txBody>
      </p:sp>
    </p:spTree>
    <p:extLst>
      <p:ext uri="{BB962C8B-B14F-4D97-AF65-F5344CB8AC3E}">
        <p14:creationId xmlns:p14="http://schemas.microsoft.com/office/powerpoint/2010/main" val="1927881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err="1"/>
              <a:t>It</a:t>
            </a:r>
            <a:r>
              <a:rPr lang="cs-CZ" sz="1000" dirty="0"/>
              <a:t> </a:t>
            </a:r>
            <a:r>
              <a:rPr lang="cs-CZ" sz="1000" dirty="0" err="1"/>
              <a:t>is</a:t>
            </a:r>
            <a:r>
              <a:rPr lang="cs-CZ" sz="1000" dirty="0"/>
              <a:t> </a:t>
            </a:r>
            <a:r>
              <a:rPr lang="cs-CZ" sz="1000" dirty="0" err="1"/>
              <a:t>possible</a:t>
            </a:r>
            <a:r>
              <a:rPr lang="cs-CZ" sz="1000" dirty="0"/>
              <a:t> to </a:t>
            </a:r>
            <a:r>
              <a:rPr lang="cs-CZ" sz="1000" dirty="0" err="1"/>
              <a:t>identify</a:t>
            </a:r>
            <a:r>
              <a:rPr lang="cs-CZ" sz="1000" dirty="0"/>
              <a:t> </a:t>
            </a:r>
            <a:r>
              <a:rPr lang="cs-CZ" sz="1000" dirty="0" err="1"/>
              <a:t>four</a:t>
            </a:r>
            <a:r>
              <a:rPr lang="cs-CZ" sz="1000" dirty="0"/>
              <a:t> </a:t>
            </a:r>
            <a:r>
              <a:rPr lang="cs-CZ" sz="1000" dirty="0" err="1"/>
              <a:t>areas</a:t>
            </a:r>
            <a:r>
              <a:rPr lang="cs-CZ" sz="1000" dirty="0"/>
              <a:t> </a:t>
            </a:r>
            <a:r>
              <a:rPr lang="cs-CZ" sz="1000" dirty="0" err="1"/>
              <a:t>summarizing</a:t>
            </a:r>
            <a:r>
              <a:rPr lang="cs-CZ" sz="1000" dirty="0"/>
              <a:t> </a:t>
            </a:r>
            <a:r>
              <a:rPr lang="cs-CZ" sz="1000" dirty="0" err="1"/>
              <a:t>the</a:t>
            </a:r>
            <a:r>
              <a:rPr lang="cs-CZ" sz="1000" dirty="0"/>
              <a:t> </a:t>
            </a:r>
            <a:r>
              <a:rPr lang="cs-CZ" sz="1000" dirty="0" err="1"/>
              <a:t>answers</a:t>
            </a:r>
            <a:r>
              <a:rPr lang="cs-CZ" sz="1000" dirty="0"/>
              <a:t> to </a:t>
            </a:r>
            <a:r>
              <a:rPr lang="cs-CZ" sz="1000" dirty="0" err="1"/>
              <a:t>the</a:t>
            </a:r>
            <a:r>
              <a:rPr lang="cs-CZ" sz="1000" dirty="0"/>
              <a:t> </a:t>
            </a:r>
            <a:r>
              <a:rPr lang="cs-CZ" sz="1000" dirty="0" err="1"/>
              <a:t>question</a:t>
            </a:r>
            <a:r>
              <a:rPr lang="cs-CZ" sz="1000" dirty="0"/>
              <a:t> "</a:t>
            </a:r>
            <a:r>
              <a:rPr lang="cs-CZ" sz="1000" dirty="0" err="1"/>
              <a:t>why</a:t>
            </a:r>
            <a:r>
              <a:rPr lang="cs-CZ" sz="1000" dirty="0"/>
              <a:t>?".</a:t>
            </a:r>
          </a:p>
          <a:p>
            <a:pPr lvl="0" algn="just"/>
            <a:r>
              <a:rPr lang="cs-CZ" sz="1000" dirty="0"/>
              <a:t>1. </a:t>
            </a:r>
            <a:r>
              <a:rPr lang="cs-CZ" sz="1000" dirty="0" err="1"/>
              <a:t>Cognitive</a:t>
            </a:r>
            <a:r>
              <a:rPr lang="cs-CZ" sz="1000" dirty="0"/>
              <a:t> </a:t>
            </a:r>
            <a:r>
              <a:rPr lang="cs-CZ" sz="1000" dirty="0" err="1"/>
              <a:t>aspects</a:t>
            </a:r>
            <a:endParaRPr lang="cs-CZ" sz="1000" dirty="0"/>
          </a:p>
          <a:p>
            <a:pPr marL="628650" lvl="1" indent="-171450" algn="just">
              <a:buFont typeface="Arial" panose="020B0604020202020204" pitchFamily="34" charset="0"/>
              <a:buChar char="•"/>
            </a:pPr>
            <a:r>
              <a:rPr lang="cs-CZ" sz="1000" dirty="0" err="1"/>
              <a:t>abstraction</a:t>
            </a:r>
            <a:endParaRPr lang="cs-CZ" sz="1000" dirty="0"/>
          </a:p>
          <a:p>
            <a:pPr marL="628650" lvl="1" indent="-171450" algn="just">
              <a:buFont typeface="Arial" panose="020B0604020202020204" pitchFamily="34" charset="0"/>
              <a:buChar char="•"/>
            </a:pPr>
            <a:r>
              <a:rPr lang="cs-CZ" sz="1000" dirty="0" err="1"/>
              <a:t>simplification</a:t>
            </a:r>
            <a:endParaRPr lang="cs-CZ" sz="1000" dirty="0"/>
          </a:p>
          <a:p>
            <a:pPr marL="628650" lvl="1" indent="-171450" algn="just">
              <a:buFont typeface="Arial" panose="020B0604020202020204" pitchFamily="34" charset="0"/>
              <a:buChar char="•"/>
            </a:pPr>
            <a:r>
              <a:rPr lang="cs-CZ" sz="1000" dirty="0" err="1"/>
              <a:t>embodiment</a:t>
            </a:r>
            <a:endParaRPr lang="cs-CZ" sz="1000" dirty="0"/>
          </a:p>
          <a:p>
            <a:pPr lvl="0" algn="just"/>
            <a:r>
              <a:rPr lang="cs-CZ" sz="1000" dirty="0"/>
              <a:t>2. </a:t>
            </a:r>
            <a:r>
              <a:rPr lang="cs-CZ" sz="1000" dirty="0" err="1"/>
              <a:t>Pedagogical</a:t>
            </a:r>
            <a:r>
              <a:rPr lang="cs-CZ" sz="1000" dirty="0"/>
              <a:t> </a:t>
            </a:r>
            <a:r>
              <a:rPr lang="cs-CZ" sz="1000" dirty="0" err="1"/>
              <a:t>frame</a:t>
            </a:r>
            <a:endParaRPr lang="cs-CZ" sz="1000" dirty="0"/>
          </a:p>
          <a:p>
            <a:pPr marL="628650" lvl="1" indent="-171450" algn="just">
              <a:buFont typeface="Arial" panose="020B0604020202020204" pitchFamily="34" charset="0"/>
              <a:buChar char="•"/>
            </a:pPr>
            <a:r>
              <a:rPr lang="cs-CZ" sz="1000" dirty="0" err="1"/>
              <a:t>motivation</a:t>
            </a:r>
            <a:endParaRPr lang="cs-CZ" sz="1000" dirty="0"/>
          </a:p>
          <a:p>
            <a:pPr marL="628650" lvl="1" indent="-171450" algn="just">
              <a:buFont typeface="Arial" panose="020B0604020202020204" pitchFamily="34" charset="0"/>
              <a:buChar char="•"/>
            </a:pPr>
            <a:r>
              <a:rPr lang="cs-CZ" sz="1000" dirty="0" err="1"/>
              <a:t>coummunication</a:t>
            </a:r>
            <a:r>
              <a:rPr lang="cs-CZ" sz="1000" dirty="0"/>
              <a:t> and </a:t>
            </a:r>
            <a:r>
              <a:rPr lang="cs-CZ" sz="1000" dirty="0" err="1"/>
              <a:t>collaboration</a:t>
            </a:r>
            <a:endParaRPr lang="cs-CZ" sz="1000" dirty="0"/>
          </a:p>
          <a:p>
            <a:pPr marL="628650" lvl="1" indent="-171450" algn="just">
              <a:buFont typeface="Arial" panose="020B0604020202020204" pitchFamily="34" charset="0"/>
              <a:buChar char="•"/>
            </a:pPr>
            <a:r>
              <a:rPr lang="cs-CZ" sz="1000" dirty="0" err="1"/>
              <a:t>cultural</a:t>
            </a:r>
            <a:r>
              <a:rPr lang="cs-CZ" sz="1000" dirty="0"/>
              <a:t> </a:t>
            </a:r>
            <a:r>
              <a:rPr lang="cs-CZ" sz="1000" dirty="0" err="1"/>
              <a:t>activity</a:t>
            </a:r>
            <a:endParaRPr lang="cs-CZ" sz="1000" dirty="0"/>
          </a:p>
          <a:p>
            <a:pPr lvl="0" algn="just"/>
            <a:r>
              <a:rPr lang="cs-CZ" sz="1000" dirty="0"/>
              <a:t>3. </a:t>
            </a:r>
            <a:r>
              <a:rPr lang="cs-CZ" sz="1000" dirty="0" err="1"/>
              <a:t>Didactic</a:t>
            </a:r>
            <a:r>
              <a:rPr lang="cs-CZ" sz="1000" dirty="0"/>
              <a:t> </a:t>
            </a:r>
            <a:r>
              <a:rPr lang="cs-CZ" sz="1000" dirty="0" err="1"/>
              <a:t>reasons</a:t>
            </a:r>
            <a:endParaRPr lang="cs-CZ" sz="1000" dirty="0"/>
          </a:p>
          <a:p>
            <a:pPr marL="628650" lvl="1" indent="-171450" algn="just">
              <a:buFont typeface="Arial" panose="020B0604020202020204" pitchFamily="34" charset="0"/>
              <a:buChar char="•"/>
            </a:pPr>
            <a:r>
              <a:rPr lang="cs-CZ" sz="1000" dirty="0" err="1"/>
              <a:t>observation</a:t>
            </a:r>
            <a:endParaRPr lang="cs-CZ" sz="1000" dirty="0"/>
          </a:p>
          <a:p>
            <a:pPr marL="628650" lvl="1" indent="-171450" algn="just">
              <a:buFont typeface="Arial" panose="020B0604020202020204" pitchFamily="34" charset="0"/>
              <a:buChar char="•"/>
            </a:pPr>
            <a:r>
              <a:rPr lang="cs-CZ" sz="1000" dirty="0" err="1"/>
              <a:t>representation</a:t>
            </a:r>
            <a:endParaRPr lang="cs-CZ" sz="1000" dirty="0"/>
          </a:p>
          <a:p>
            <a:pPr marL="628650" lvl="1" indent="-171450" algn="just">
              <a:buFont typeface="Arial" panose="020B0604020202020204" pitchFamily="34" charset="0"/>
              <a:buChar char="•"/>
            </a:pPr>
            <a:r>
              <a:rPr lang="cs-CZ" sz="1000" dirty="0" err="1"/>
              <a:t>reasoning</a:t>
            </a:r>
            <a:endParaRPr lang="cs-CZ" sz="1000" dirty="0"/>
          </a:p>
          <a:p>
            <a:pPr lvl="0" algn="just"/>
            <a:r>
              <a:rPr lang="cs-CZ" sz="1000" dirty="0"/>
              <a:t>4. </a:t>
            </a:r>
            <a:r>
              <a:rPr lang="cs-CZ" sz="1000" dirty="0" err="1"/>
              <a:t>Scientific</a:t>
            </a:r>
            <a:r>
              <a:rPr lang="cs-CZ" sz="1000" dirty="0"/>
              <a:t> </a:t>
            </a:r>
            <a:r>
              <a:rPr lang="cs-CZ" sz="1000" dirty="0" err="1"/>
              <a:t>practices</a:t>
            </a:r>
            <a:endParaRPr lang="cs-CZ" sz="1000" dirty="0"/>
          </a:p>
          <a:p>
            <a:pPr marL="628650" lvl="1" indent="-171450" algn="just">
              <a:buFont typeface="Arial" panose="020B0604020202020204" pitchFamily="34" charset="0"/>
              <a:buChar char="•"/>
            </a:pPr>
            <a:r>
              <a:rPr lang="cs-CZ" sz="1000" dirty="0" err="1"/>
              <a:t>knowledge</a:t>
            </a:r>
            <a:r>
              <a:rPr lang="cs-CZ" sz="1000" dirty="0"/>
              <a:t> </a:t>
            </a:r>
            <a:r>
              <a:rPr lang="cs-CZ" sz="1000" dirty="0" err="1"/>
              <a:t>development</a:t>
            </a:r>
            <a:endParaRPr lang="cs-CZ" sz="1000" dirty="0"/>
          </a:p>
          <a:p>
            <a:pPr marL="628650" lvl="1" indent="-171450" algn="just">
              <a:buFont typeface="Arial" panose="020B0604020202020204" pitchFamily="34" charset="0"/>
              <a:buChar char="•"/>
            </a:pPr>
            <a:r>
              <a:rPr lang="cs-CZ" sz="1000" dirty="0"/>
              <a:t>modeling</a:t>
            </a:r>
          </a:p>
          <a:p>
            <a:pPr marL="628650" lvl="1" indent="-171450" algn="just">
              <a:buFont typeface="Arial" panose="020B0604020202020204" pitchFamily="34" charset="0"/>
              <a:buChar char="•"/>
            </a:pPr>
            <a:r>
              <a:rPr lang="cs-CZ" sz="1000" dirty="0" err="1"/>
              <a:t>problem</a:t>
            </a:r>
            <a:r>
              <a:rPr lang="cs-CZ" sz="1000" dirty="0"/>
              <a:t> </a:t>
            </a:r>
            <a:r>
              <a:rPr lang="cs-CZ" sz="1000" dirty="0" err="1"/>
              <a:t>solving</a:t>
            </a:r>
            <a:r>
              <a:rPr lang="cs-CZ" sz="1000" dirty="0"/>
              <a:t> and </a:t>
            </a:r>
            <a:r>
              <a:rPr lang="cs-CZ" sz="1000" dirty="0" err="1"/>
              <a:t>creativity</a:t>
            </a:r>
            <a:endParaRPr lang="cs-CZ" sz="1000" dirty="0"/>
          </a:p>
          <a:p>
            <a:pPr algn="just"/>
            <a:r>
              <a:rPr lang="cs-CZ" sz="1000" dirty="0" err="1"/>
              <a:t>We</a:t>
            </a:r>
            <a:r>
              <a:rPr lang="cs-CZ" sz="1000" dirty="0"/>
              <a:t> </a:t>
            </a:r>
            <a:r>
              <a:rPr lang="cs-CZ" sz="1000" dirty="0" err="1"/>
              <a:t>will</a:t>
            </a:r>
            <a:r>
              <a:rPr lang="cs-CZ" sz="1000" dirty="0"/>
              <a:t> return to </a:t>
            </a:r>
            <a:r>
              <a:rPr lang="cs-CZ" sz="1000" dirty="0" err="1"/>
              <a:t>the</a:t>
            </a:r>
            <a:r>
              <a:rPr lang="cs-CZ" sz="1000" dirty="0"/>
              <a:t> </a:t>
            </a:r>
            <a:r>
              <a:rPr lang="cs-CZ" sz="1000" dirty="0" err="1"/>
              <a:t>selected</a:t>
            </a:r>
            <a:r>
              <a:rPr lang="cs-CZ" sz="1000" dirty="0"/>
              <a:t> </a:t>
            </a:r>
            <a:r>
              <a:rPr lang="cs-CZ" sz="1000" dirty="0" err="1"/>
              <a:t>aspects</a:t>
            </a:r>
            <a:r>
              <a:rPr lang="cs-CZ" sz="1000" dirty="0"/>
              <a:t>, but </a:t>
            </a:r>
            <a:r>
              <a:rPr lang="cs-CZ" sz="1000" dirty="0" err="1"/>
              <a:t>we</a:t>
            </a:r>
            <a:r>
              <a:rPr lang="cs-CZ" sz="1000" dirty="0"/>
              <a:t> </a:t>
            </a:r>
            <a:r>
              <a:rPr lang="cs-CZ" sz="1000" dirty="0" err="1"/>
              <a:t>will</a:t>
            </a:r>
            <a:r>
              <a:rPr lang="cs-CZ" sz="1000" dirty="0"/>
              <a:t> </a:t>
            </a:r>
            <a:r>
              <a:rPr lang="cs-CZ" sz="1000" dirty="0" err="1"/>
              <a:t>emphasize</a:t>
            </a:r>
            <a:r>
              <a:rPr lang="cs-CZ" sz="1000" dirty="0"/>
              <a:t> </a:t>
            </a:r>
            <a:r>
              <a:rPr lang="cs-CZ" sz="1000" dirty="0" err="1"/>
              <a:t>the</a:t>
            </a:r>
            <a:r>
              <a:rPr lang="cs-CZ" sz="1000" dirty="0"/>
              <a:t> area </a:t>
            </a:r>
            <a:r>
              <a:rPr lang="cs-CZ" sz="1000" dirty="0" err="1"/>
              <a:t>of</a:t>
            </a:r>
            <a:r>
              <a:rPr lang="cs-CZ" sz="1000" dirty="0"/>
              <a:t> ​​"</a:t>
            </a:r>
            <a:r>
              <a:rPr lang="cs-CZ" sz="1000" dirty="0" err="1"/>
              <a:t>scientific</a:t>
            </a:r>
            <a:r>
              <a:rPr lang="cs-CZ" sz="1000" dirty="0"/>
              <a:t> </a:t>
            </a:r>
            <a:r>
              <a:rPr lang="cs-CZ" sz="1000" dirty="0" err="1"/>
              <a:t>practices</a:t>
            </a:r>
            <a:r>
              <a:rPr lang="cs-CZ" sz="1000" dirty="0"/>
              <a:t>" </a:t>
            </a:r>
            <a:r>
              <a:rPr lang="cs-CZ" sz="1000" dirty="0" err="1"/>
              <a:t>due</a:t>
            </a:r>
            <a:r>
              <a:rPr lang="cs-CZ" sz="1000" dirty="0"/>
              <a:t> to </a:t>
            </a:r>
            <a:r>
              <a:rPr lang="cs-CZ" sz="1000" dirty="0" err="1"/>
              <a:t>the</a:t>
            </a:r>
            <a:r>
              <a:rPr lang="cs-CZ" sz="1000" dirty="0"/>
              <a:t> </a:t>
            </a:r>
            <a:r>
              <a:rPr lang="cs-CZ" sz="1000" dirty="0" err="1"/>
              <a:t>close</a:t>
            </a:r>
            <a:r>
              <a:rPr lang="cs-CZ" sz="1000" dirty="0"/>
              <a:t> </a:t>
            </a:r>
            <a:r>
              <a:rPr lang="cs-CZ" sz="1000" dirty="0" err="1"/>
              <a:t>connection</a:t>
            </a:r>
            <a:r>
              <a:rPr lang="cs-CZ" sz="1000" dirty="0"/>
              <a:t> </a:t>
            </a:r>
            <a:r>
              <a:rPr lang="cs-CZ" sz="1000" dirty="0" err="1"/>
              <a:t>with</a:t>
            </a:r>
            <a:r>
              <a:rPr lang="cs-CZ" sz="1000" dirty="0"/>
              <a:t> STEM </a:t>
            </a:r>
            <a:r>
              <a:rPr lang="cs-CZ" sz="1000" dirty="0" err="1"/>
              <a:t>education</a:t>
            </a:r>
            <a:r>
              <a:rPr lang="cs-CZ" sz="1000" dirty="0"/>
              <a:t>.</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6</a:t>
            </a:fld>
            <a:endParaRPr lang="cs-CZ"/>
          </a:p>
        </p:txBody>
      </p:sp>
    </p:spTree>
    <p:extLst>
      <p:ext uri="{BB962C8B-B14F-4D97-AF65-F5344CB8AC3E}">
        <p14:creationId xmlns:p14="http://schemas.microsoft.com/office/powerpoint/2010/main" val="2232219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7</a:t>
            </a:fld>
            <a:endParaRPr lang="cs-CZ"/>
          </a:p>
        </p:txBody>
      </p:sp>
    </p:spTree>
    <p:extLst>
      <p:ext uri="{BB962C8B-B14F-4D97-AF65-F5344CB8AC3E}">
        <p14:creationId xmlns:p14="http://schemas.microsoft.com/office/powerpoint/2010/main" val="2783328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8</a:t>
            </a:fld>
            <a:endParaRPr lang="cs-CZ"/>
          </a:p>
        </p:txBody>
      </p:sp>
    </p:spTree>
    <p:extLst>
      <p:ext uri="{BB962C8B-B14F-4D97-AF65-F5344CB8AC3E}">
        <p14:creationId xmlns:p14="http://schemas.microsoft.com/office/powerpoint/2010/main" val="1576328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000" dirty="0"/>
              <a:t>As </a:t>
            </a:r>
            <a:r>
              <a:rPr lang="cs-CZ" sz="1000" dirty="0" err="1"/>
              <a:t>already</a:t>
            </a:r>
            <a:r>
              <a:rPr lang="cs-CZ" sz="1000" dirty="0"/>
              <a:t> </a:t>
            </a:r>
            <a:r>
              <a:rPr lang="cs-CZ" sz="1000" dirty="0" err="1"/>
              <a:t>mentioned</a:t>
            </a:r>
            <a:r>
              <a:rPr lang="cs-CZ" sz="1000" dirty="0"/>
              <a:t> </a:t>
            </a:r>
            <a:r>
              <a:rPr lang="cs-CZ" sz="1000" dirty="0" err="1"/>
              <a:t>above</a:t>
            </a:r>
            <a:r>
              <a:rPr lang="cs-CZ" sz="1000" dirty="0"/>
              <a:t>, </a:t>
            </a:r>
            <a:r>
              <a:rPr lang="cs-CZ" sz="1000" dirty="0" err="1"/>
              <a:t>look</a:t>
            </a:r>
            <a:r>
              <a:rPr lang="cs-CZ" sz="1000" dirty="0"/>
              <a:t> </a:t>
            </a:r>
            <a:r>
              <a:rPr lang="cs-CZ" sz="1000" dirty="0" err="1"/>
              <a:t>at</a:t>
            </a:r>
            <a:r>
              <a:rPr lang="cs-CZ" sz="1000" dirty="0"/>
              <a:t> </a:t>
            </a:r>
            <a:r>
              <a:rPr lang="cs-CZ" sz="1000" dirty="0" err="1"/>
              <a:t>visualizations</a:t>
            </a:r>
            <a:r>
              <a:rPr lang="cs-CZ" sz="1000" dirty="0"/>
              <a:t> and </a:t>
            </a:r>
            <a:r>
              <a:rPr lang="cs-CZ" sz="1000" dirty="0" err="1"/>
              <a:t>their</a:t>
            </a:r>
            <a:r>
              <a:rPr lang="cs-CZ" sz="1000" dirty="0"/>
              <a:t> </a:t>
            </a:r>
            <a:r>
              <a:rPr lang="cs-CZ" sz="1000" dirty="0" err="1"/>
              <a:t>importance</a:t>
            </a:r>
            <a:r>
              <a:rPr lang="cs-CZ" sz="1000" dirty="0"/>
              <a:t> in </a:t>
            </a:r>
            <a:r>
              <a:rPr lang="cs-CZ" sz="1000" dirty="0" err="1"/>
              <a:t>developing</a:t>
            </a:r>
            <a:r>
              <a:rPr lang="cs-CZ" sz="1000" dirty="0"/>
              <a:t> </a:t>
            </a:r>
            <a:r>
              <a:rPr lang="cs-CZ" sz="1000" dirty="0" err="1"/>
              <a:t>scientific</a:t>
            </a:r>
            <a:r>
              <a:rPr lang="cs-CZ" sz="1000" dirty="0"/>
              <a:t> </a:t>
            </a:r>
            <a:r>
              <a:rPr lang="cs-CZ" sz="1000" dirty="0" err="1"/>
              <a:t>practices</a:t>
            </a:r>
            <a:r>
              <a:rPr lang="cs-CZ" sz="1000" dirty="0"/>
              <a:t> </a:t>
            </a:r>
            <a:r>
              <a:rPr lang="cs-CZ" sz="1000" dirty="0" err="1"/>
              <a:t>within</a:t>
            </a:r>
            <a:r>
              <a:rPr lang="cs-CZ" sz="1000" dirty="0"/>
              <a:t> </a:t>
            </a:r>
            <a:r>
              <a:rPr lang="cs-CZ" sz="1000" dirty="0" err="1"/>
              <a:t>pupils</a:t>
            </a:r>
            <a:r>
              <a:rPr lang="cs-CZ" sz="1000" dirty="0"/>
              <a:t> and </a:t>
            </a:r>
            <a:r>
              <a:rPr lang="cs-CZ" sz="1000" dirty="0" err="1"/>
              <a:t>students</a:t>
            </a:r>
            <a:r>
              <a:rPr lang="cs-CZ" sz="1000" dirty="0"/>
              <a:t> </a:t>
            </a:r>
            <a:r>
              <a:rPr lang="cs-CZ" sz="1000" dirty="0" err="1"/>
              <a:t>learning</a:t>
            </a:r>
            <a:r>
              <a:rPr lang="cs-CZ" sz="1000" dirty="0"/>
              <a:t>.</a:t>
            </a:r>
          </a:p>
          <a:p>
            <a:pPr marL="171450" lvl="0" indent="-171450" algn="just">
              <a:buFont typeface="Arial" panose="020B0604020202020204" pitchFamily="34" charset="0"/>
              <a:buChar char="•"/>
            </a:pPr>
            <a:r>
              <a:rPr lang="en-GB" sz="1000" dirty="0"/>
              <a:t>scientific practises related to the use of visual information</a:t>
            </a:r>
            <a:r>
              <a:rPr lang="cs-CZ" sz="1000" dirty="0"/>
              <a:t> (</a:t>
            </a:r>
            <a:r>
              <a:rPr lang="cs-CZ" sz="1000" dirty="0" err="1"/>
              <a:t>Evagorou</a:t>
            </a:r>
            <a:r>
              <a:rPr lang="cs-CZ" sz="1000" dirty="0"/>
              <a:t> et al. 2015)</a:t>
            </a:r>
          </a:p>
          <a:p>
            <a:pPr marL="628650" lvl="1" indent="-171450" algn="just">
              <a:buFont typeface="Arial" panose="020B0604020202020204" pitchFamily="34" charset="0"/>
              <a:buChar char="•"/>
            </a:pPr>
            <a:r>
              <a:rPr lang="en-GB" sz="1000" dirty="0"/>
              <a:t>asking questions and defining problems</a:t>
            </a:r>
            <a:endParaRPr lang="cs-CZ" sz="1000" dirty="0"/>
          </a:p>
          <a:p>
            <a:pPr marL="628650" lvl="1" indent="-171450" algn="just">
              <a:buFont typeface="Arial" panose="020B0604020202020204" pitchFamily="34" charset="0"/>
              <a:buChar char="•"/>
            </a:pPr>
            <a:r>
              <a:rPr lang="en-GB" sz="1000" dirty="0"/>
              <a:t>analysing and interpreting data</a:t>
            </a:r>
            <a:endParaRPr lang="cs-CZ" sz="1000" dirty="0"/>
          </a:p>
          <a:p>
            <a:pPr marL="628650" lvl="1" indent="-171450" algn="just">
              <a:buFont typeface="Arial" panose="020B0604020202020204" pitchFamily="34" charset="0"/>
              <a:buChar char="•"/>
            </a:pPr>
            <a:r>
              <a:rPr lang="cs-CZ" sz="1000" dirty="0"/>
              <a:t>e</a:t>
            </a:r>
            <a:r>
              <a:rPr lang="en-GB" sz="1000" dirty="0" err="1"/>
              <a:t>xperimenting</a:t>
            </a:r>
            <a:endParaRPr lang="cs-CZ" sz="1000" dirty="0"/>
          </a:p>
          <a:p>
            <a:pPr marL="628650" lvl="1" indent="-171450" algn="just">
              <a:buFont typeface="Arial" panose="020B0604020202020204" pitchFamily="34" charset="0"/>
              <a:buChar char="•"/>
            </a:pPr>
            <a:r>
              <a:rPr lang="en-GB" sz="1000" dirty="0"/>
              <a:t>modelling </a:t>
            </a:r>
            <a:endParaRPr lang="cs-CZ" sz="1000" dirty="0"/>
          </a:p>
          <a:p>
            <a:pPr marL="628650" lvl="1" indent="-171450" algn="just">
              <a:buFont typeface="Arial" panose="020B0604020202020204" pitchFamily="34" charset="0"/>
              <a:buChar char="•"/>
            </a:pPr>
            <a:r>
              <a:rPr lang="en-GB" sz="1000" dirty="0"/>
              <a:t>students can build their own models, and the discussion of the models helps to better understand STEM topics (Hepworth &amp; Canon, 2018)</a:t>
            </a:r>
            <a:endParaRPr lang="cs-CZ" sz="1000" dirty="0"/>
          </a:p>
          <a:p>
            <a:pPr marL="171450" lvl="0" indent="-171450" algn="just">
              <a:buFont typeface="Arial" panose="020B0604020202020204" pitchFamily="34" charset="0"/>
              <a:buChar char="•"/>
            </a:pPr>
            <a:r>
              <a:rPr lang="cs-CZ" sz="1000" dirty="0"/>
              <a:t>s</a:t>
            </a:r>
            <a:r>
              <a:rPr lang="en-GB" sz="1000" dirty="0" err="1"/>
              <a:t>imilar</a:t>
            </a:r>
            <a:r>
              <a:rPr lang="en-GB" sz="1000" dirty="0"/>
              <a:t> to activities we want to do with students at classes when we include some visualisations and/or ask them to create their own visualisations</a:t>
            </a:r>
            <a:endParaRPr lang="cs-CZ" sz="1000" dirty="0"/>
          </a:p>
          <a:p>
            <a:pPr algn="just"/>
            <a:r>
              <a:rPr lang="cs-CZ" sz="1000" dirty="0"/>
              <a:t> </a:t>
            </a:r>
          </a:p>
          <a:p>
            <a:pPr algn="just"/>
            <a:endParaRPr lang="cs-CZ" sz="1000" dirty="0"/>
          </a:p>
        </p:txBody>
      </p:sp>
      <p:sp>
        <p:nvSpPr>
          <p:cNvPr id="4" name="Zástupný symbol pro číslo snímku 3"/>
          <p:cNvSpPr>
            <a:spLocks noGrp="1"/>
          </p:cNvSpPr>
          <p:nvPr>
            <p:ph type="sldNum" sz="quarter" idx="10"/>
          </p:nvPr>
        </p:nvSpPr>
        <p:spPr/>
        <p:txBody>
          <a:bodyPr/>
          <a:lstStyle/>
          <a:p>
            <a:fld id="{BDF08A5B-05ED-A34D-A78A-B2ECDBEDDF4A}" type="slidenum">
              <a:rPr lang="cs-CZ" smtClean="0"/>
              <a:t>9</a:t>
            </a:fld>
            <a:endParaRPr lang="cs-CZ"/>
          </a:p>
        </p:txBody>
      </p:sp>
    </p:spTree>
    <p:extLst>
      <p:ext uri="{BB962C8B-B14F-4D97-AF65-F5344CB8AC3E}">
        <p14:creationId xmlns:p14="http://schemas.microsoft.com/office/powerpoint/2010/main" val="223316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D36B1-0632-D9D3-B525-39EB4209CBB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A257DE9-9C91-411C-CF23-D3DB2A482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F105384A-27A7-E058-9714-002F94710D55}"/>
              </a:ext>
            </a:extLst>
          </p:cNvPr>
          <p:cNvSpPr>
            <a:spLocks noGrp="1"/>
          </p:cNvSpPr>
          <p:nvPr>
            <p:ph type="dt" sz="half" idx="10"/>
          </p:nvPr>
        </p:nvSpPr>
        <p:spPr/>
        <p:txBody>
          <a:bodyPr/>
          <a:lstStyle/>
          <a:p>
            <a:fld id="{8A4ED5E6-90FC-EB40-AE03-7626899F7CC1}" type="datetime1">
              <a:rPr lang="cs-CZ" smtClean="0"/>
              <a:t>04.09.2024</a:t>
            </a:fld>
            <a:endParaRPr lang="cs-CZ"/>
          </a:p>
        </p:txBody>
      </p:sp>
      <p:sp>
        <p:nvSpPr>
          <p:cNvPr id="5" name="Zástupný symbol pro zápatí 4">
            <a:extLst>
              <a:ext uri="{FF2B5EF4-FFF2-40B4-BE49-F238E27FC236}">
                <a16:creationId xmlns:a16="http://schemas.microsoft.com/office/drawing/2014/main" id="{D30BC694-9A0F-BE54-4F82-B676FFBF5F5C}"/>
              </a:ext>
            </a:extLst>
          </p:cNvPr>
          <p:cNvSpPr>
            <a:spLocks noGrp="1"/>
          </p:cNvSpPr>
          <p:nvPr>
            <p:ph type="ftr" sz="quarter" idx="11"/>
          </p:nvPr>
        </p:nvSpPr>
        <p:spPr/>
        <p:txBody>
          <a:bodyPr/>
          <a:lstStyle/>
          <a:p>
            <a:r>
              <a:rPr lang="cs-CZ"/>
              <a:t>Název prezentace</a:t>
            </a:r>
          </a:p>
        </p:txBody>
      </p:sp>
      <p:sp>
        <p:nvSpPr>
          <p:cNvPr id="6" name="Zástupný symbol pro číslo snímku 5">
            <a:extLst>
              <a:ext uri="{FF2B5EF4-FFF2-40B4-BE49-F238E27FC236}">
                <a16:creationId xmlns:a16="http://schemas.microsoft.com/office/drawing/2014/main" id="{6D548B19-BDE0-5AEE-FD68-7A06189B8745}"/>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351179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7BDEDA-569A-2131-E042-B329F54C7AA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98DF4CC3-B613-99AA-CE1D-0B4F529FD37B}"/>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C9C41CD-A639-EFF3-BB7E-7DA463F91305}"/>
              </a:ext>
            </a:extLst>
          </p:cNvPr>
          <p:cNvSpPr>
            <a:spLocks noGrp="1"/>
          </p:cNvSpPr>
          <p:nvPr>
            <p:ph type="dt" sz="half" idx="10"/>
          </p:nvPr>
        </p:nvSpPr>
        <p:spPr/>
        <p:txBody>
          <a:bodyPr/>
          <a:lstStyle/>
          <a:p>
            <a:fld id="{7BE82438-9A8E-ED46-9FBB-B76A485DEABB}" type="datetime1">
              <a:rPr lang="cs-CZ" smtClean="0"/>
              <a:t>04.09.2024</a:t>
            </a:fld>
            <a:endParaRPr lang="cs-CZ"/>
          </a:p>
        </p:txBody>
      </p:sp>
      <p:sp>
        <p:nvSpPr>
          <p:cNvPr id="5" name="Zástupný symbol pro zápatí 4">
            <a:extLst>
              <a:ext uri="{FF2B5EF4-FFF2-40B4-BE49-F238E27FC236}">
                <a16:creationId xmlns:a16="http://schemas.microsoft.com/office/drawing/2014/main" id="{2556DBFE-05F4-DDA2-1813-F8B18956F73D}"/>
              </a:ext>
            </a:extLst>
          </p:cNvPr>
          <p:cNvSpPr>
            <a:spLocks noGrp="1"/>
          </p:cNvSpPr>
          <p:nvPr>
            <p:ph type="ftr" sz="quarter" idx="11"/>
          </p:nvPr>
        </p:nvSpPr>
        <p:spPr/>
        <p:txBody>
          <a:bodyPr/>
          <a:lstStyle/>
          <a:p>
            <a:r>
              <a:rPr lang="cs-CZ"/>
              <a:t>Název prezentace</a:t>
            </a:r>
          </a:p>
        </p:txBody>
      </p:sp>
      <p:sp>
        <p:nvSpPr>
          <p:cNvPr id="6" name="Zástupný symbol pro číslo snímku 5">
            <a:extLst>
              <a:ext uri="{FF2B5EF4-FFF2-40B4-BE49-F238E27FC236}">
                <a16:creationId xmlns:a16="http://schemas.microsoft.com/office/drawing/2014/main" id="{17F0B722-6F41-B420-8BE1-469FD5901B1E}"/>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3740297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9874A9D-6DFF-0E01-C3B3-360608F84E4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222E685-3BEB-AC75-9BD5-DB6EEEFB62BA}"/>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B11EF40-B52B-F12F-EE2D-92DE71466C0E}"/>
              </a:ext>
            </a:extLst>
          </p:cNvPr>
          <p:cNvSpPr>
            <a:spLocks noGrp="1"/>
          </p:cNvSpPr>
          <p:nvPr>
            <p:ph type="dt" sz="half" idx="10"/>
          </p:nvPr>
        </p:nvSpPr>
        <p:spPr/>
        <p:txBody>
          <a:bodyPr/>
          <a:lstStyle/>
          <a:p>
            <a:fld id="{DA09B135-0A25-1044-84B0-B7C628D298A8}" type="datetime1">
              <a:rPr lang="cs-CZ" smtClean="0"/>
              <a:t>04.09.2024</a:t>
            </a:fld>
            <a:endParaRPr lang="cs-CZ"/>
          </a:p>
        </p:txBody>
      </p:sp>
      <p:sp>
        <p:nvSpPr>
          <p:cNvPr id="5" name="Zástupný symbol pro zápatí 4">
            <a:extLst>
              <a:ext uri="{FF2B5EF4-FFF2-40B4-BE49-F238E27FC236}">
                <a16:creationId xmlns:a16="http://schemas.microsoft.com/office/drawing/2014/main" id="{CAA691E1-E47D-A1F3-EAA1-137FF126714E}"/>
              </a:ext>
            </a:extLst>
          </p:cNvPr>
          <p:cNvSpPr>
            <a:spLocks noGrp="1"/>
          </p:cNvSpPr>
          <p:nvPr>
            <p:ph type="ftr" sz="quarter" idx="11"/>
          </p:nvPr>
        </p:nvSpPr>
        <p:spPr/>
        <p:txBody>
          <a:bodyPr/>
          <a:lstStyle/>
          <a:p>
            <a:r>
              <a:rPr lang="cs-CZ"/>
              <a:t>Název prezentace</a:t>
            </a:r>
          </a:p>
        </p:txBody>
      </p:sp>
      <p:sp>
        <p:nvSpPr>
          <p:cNvPr id="6" name="Zástupný symbol pro číslo snímku 5">
            <a:extLst>
              <a:ext uri="{FF2B5EF4-FFF2-40B4-BE49-F238E27FC236}">
                <a16:creationId xmlns:a16="http://schemas.microsoft.com/office/drawing/2014/main" id="{6BF5139B-DACE-09E4-A2B6-2F28F1647F1A}"/>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59037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300342-1D2B-349E-F446-94214950003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BA4FC1B-545E-BE07-7D65-37ACF73AA55E}"/>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0AF63AC-023C-5DF7-CABC-047D5A6A29E0}"/>
              </a:ext>
            </a:extLst>
          </p:cNvPr>
          <p:cNvSpPr>
            <a:spLocks noGrp="1"/>
          </p:cNvSpPr>
          <p:nvPr>
            <p:ph type="dt" sz="half" idx="10"/>
          </p:nvPr>
        </p:nvSpPr>
        <p:spPr/>
        <p:txBody>
          <a:bodyPr/>
          <a:lstStyle/>
          <a:p>
            <a:fld id="{47775A5C-93D5-DB49-A6B8-04FECC60F47D}" type="datetime1">
              <a:rPr lang="cs-CZ" smtClean="0"/>
              <a:t>04.09.2024</a:t>
            </a:fld>
            <a:endParaRPr lang="cs-CZ"/>
          </a:p>
        </p:txBody>
      </p:sp>
      <p:sp>
        <p:nvSpPr>
          <p:cNvPr id="5" name="Zástupný symbol pro zápatí 4">
            <a:extLst>
              <a:ext uri="{FF2B5EF4-FFF2-40B4-BE49-F238E27FC236}">
                <a16:creationId xmlns:a16="http://schemas.microsoft.com/office/drawing/2014/main" id="{D3BF474F-ECB5-36E3-9D93-4045302A3E01}"/>
              </a:ext>
            </a:extLst>
          </p:cNvPr>
          <p:cNvSpPr>
            <a:spLocks noGrp="1"/>
          </p:cNvSpPr>
          <p:nvPr>
            <p:ph type="ftr" sz="quarter" idx="11"/>
          </p:nvPr>
        </p:nvSpPr>
        <p:spPr/>
        <p:txBody>
          <a:bodyPr/>
          <a:lstStyle/>
          <a:p>
            <a:r>
              <a:rPr lang="cs-CZ"/>
              <a:t>Název prezentace</a:t>
            </a:r>
          </a:p>
        </p:txBody>
      </p:sp>
      <p:sp>
        <p:nvSpPr>
          <p:cNvPr id="6" name="Zástupný symbol pro číslo snímku 5">
            <a:extLst>
              <a:ext uri="{FF2B5EF4-FFF2-40B4-BE49-F238E27FC236}">
                <a16:creationId xmlns:a16="http://schemas.microsoft.com/office/drawing/2014/main" id="{27D1054E-8348-980B-FC4C-66609AFCC4A8}"/>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49854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B666A3-6EC4-EB94-F2ED-6C2BE90B90C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07AE496-0341-4DEB-CA08-0D17C94C1D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0A9BDCF2-C3ED-81C2-0239-8E89A35679C7}"/>
              </a:ext>
            </a:extLst>
          </p:cNvPr>
          <p:cNvSpPr>
            <a:spLocks noGrp="1"/>
          </p:cNvSpPr>
          <p:nvPr>
            <p:ph type="dt" sz="half" idx="10"/>
          </p:nvPr>
        </p:nvSpPr>
        <p:spPr/>
        <p:txBody>
          <a:bodyPr/>
          <a:lstStyle/>
          <a:p>
            <a:fld id="{1A126363-7AED-DD42-84D6-7CDAD0B1F99D}" type="datetime1">
              <a:rPr lang="cs-CZ" smtClean="0"/>
              <a:t>04.09.2024</a:t>
            </a:fld>
            <a:endParaRPr lang="cs-CZ"/>
          </a:p>
        </p:txBody>
      </p:sp>
      <p:sp>
        <p:nvSpPr>
          <p:cNvPr id="5" name="Zástupný symbol pro zápatí 4">
            <a:extLst>
              <a:ext uri="{FF2B5EF4-FFF2-40B4-BE49-F238E27FC236}">
                <a16:creationId xmlns:a16="http://schemas.microsoft.com/office/drawing/2014/main" id="{ADB5FE65-5F70-D950-190D-F306335EABD8}"/>
              </a:ext>
            </a:extLst>
          </p:cNvPr>
          <p:cNvSpPr>
            <a:spLocks noGrp="1"/>
          </p:cNvSpPr>
          <p:nvPr>
            <p:ph type="ftr" sz="quarter" idx="11"/>
          </p:nvPr>
        </p:nvSpPr>
        <p:spPr/>
        <p:txBody>
          <a:bodyPr/>
          <a:lstStyle/>
          <a:p>
            <a:r>
              <a:rPr lang="cs-CZ"/>
              <a:t>Název prezentace</a:t>
            </a:r>
          </a:p>
        </p:txBody>
      </p:sp>
      <p:sp>
        <p:nvSpPr>
          <p:cNvPr id="6" name="Zástupný symbol pro číslo snímku 5">
            <a:extLst>
              <a:ext uri="{FF2B5EF4-FFF2-40B4-BE49-F238E27FC236}">
                <a16:creationId xmlns:a16="http://schemas.microsoft.com/office/drawing/2014/main" id="{84E86DB5-3010-D564-A328-E086F1C70D9C}"/>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359685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A095B7-5814-2E13-56E4-9FACC89F26B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731CEFB-40D6-4BAE-E241-5A48270E1581}"/>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40B91B0-69B7-8E5C-8E19-1964F9002CA0}"/>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2596517-0F49-25E1-8EE7-EB70B2C0898C}"/>
              </a:ext>
            </a:extLst>
          </p:cNvPr>
          <p:cNvSpPr>
            <a:spLocks noGrp="1"/>
          </p:cNvSpPr>
          <p:nvPr>
            <p:ph type="dt" sz="half" idx="10"/>
          </p:nvPr>
        </p:nvSpPr>
        <p:spPr/>
        <p:txBody>
          <a:bodyPr/>
          <a:lstStyle/>
          <a:p>
            <a:fld id="{F92C031C-FA5B-7E49-A26B-F41BF33D3EB1}" type="datetime1">
              <a:rPr lang="cs-CZ" smtClean="0"/>
              <a:t>04.09.2024</a:t>
            </a:fld>
            <a:endParaRPr lang="cs-CZ"/>
          </a:p>
        </p:txBody>
      </p:sp>
      <p:sp>
        <p:nvSpPr>
          <p:cNvPr id="6" name="Zástupný symbol pro zápatí 5">
            <a:extLst>
              <a:ext uri="{FF2B5EF4-FFF2-40B4-BE49-F238E27FC236}">
                <a16:creationId xmlns:a16="http://schemas.microsoft.com/office/drawing/2014/main" id="{34EBC730-F032-A824-2BC7-0CBEE28B8B0B}"/>
              </a:ext>
            </a:extLst>
          </p:cNvPr>
          <p:cNvSpPr>
            <a:spLocks noGrp="1"/>
          </p:cNvSpPr>
          <p:nvPr>
            <p:ph type="ftr" sz="quarter" idx="11"/>
          </p:nvPr>
        </p:nvSpPr>
        <p:spPr/>
        <p:txBody>
          <a:bodyPr/>
          <a:lstStyle/>
          <a:p>
            <a:r>
              <a:rPr lang="cs-CZ"/>
              <a:t>Název prezentace</a:t>
            </a:r>
          </a:p>
        </p:txBody>
      </p:sp>
      <p:sp>
        <p:nvSpPr>
          <p:cNvPr id="7" name="Zástupný symbol pro číslo snímku 6">
            <a:extLst>
              <a:ext uri="{FF2B5EF4-FFF2-40B4-BE49-F238E27FC236}">
                <a16:creationId xmlns:a16="http://schemas.microsoft.com/office/drawing/2014/main" id="{550C4160-84F3-B19D-F781-6CDCAED0544D}"/>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283716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1FB241-BC7C-1954-9096-727AA87A0B0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8854A361-6452-E070-124F-B62276159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obsah 3">
            <a:extLst>
              <a:ext uri="{FF2B5EF4-FFF2-40B4-BE49-F238E27FC236}">
                <a16:creationId xmlns:a16="http://schemas.microsoft.com/office/drawing/2014/main" id="{208FD392-51DC-A3AF-E6F2-021B1C74109C}"/>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47C330CB-8B7D-5A8A-47AC-457A481F1F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obsah 5">
            <a:extLst>
              <a:ext uri="{FF2B5EF4-FFF2-40B4-BE49-F238E27FC236}">
                <a16:creationId xmlns:a16="http://schemas.microsoft.com/office/drawing/2014/main" id="{290CCDC6-A1A4-68B7-0F1E-F33ABEE4172E}"/>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B4657801-1385-7400-AD79-4F96B5667FAA}"/>
              </a:ext>
            </a:extLst>
          </p:cNvPr>
          <p:cNvSpPr>
            <a:spLocks noGrp="1"/>
          </p:cNvSpPr>
          <p:nvPr>
            <p:ph type="dt" sz="half" idx="10"/>
          </p:nvPr>
        </p:nvSpPr>
        <p:spPr/>
        <p:txBody>
          <a:bodyPr/>
          <a:lstStyle/>
          <a:p>
            <a:fld id="{46F80F5B-E1A8-A843-87EF-B9D4FAB1E5C3}" type="datetime1">
              <a:rPr lang="cs-CZ" smtClean="0"/>
              <a:t>04.09.2024</a:t>
            </a:fld>
            <a:endParaRPr lang="cs-CZ"/>
          </a:p>
        </p:txBody>
      </p:sp>
      <p:sp>
        <p:nvSpPr>
          <p:cNvPr id="8" name="Zástupný symbol pro zápatí 7">
            <a:extLst>
              <a:ext uri="{FF2B5EF4-FFF2-40B4-BE49-F238E27FC236}">
                <a16:creationId xmlns:a16="http://schemas.microsoft.com/office/drawing/2014/main" id="{7F6DBE50-1F5E-7912-149D-B2273FAEB9D6}"/>
              </a:ext>
            </a:extLst>
          </p:cNvPr>
          <p:cNvSpPr>
            <a:spLocks noGrp="1"/>
          </p:cNvSpPr>
          <p:nvPr>
            <p:ph type="ftr" sz="quarter" idx="11"/>
          </p:nvPr>
        </p:nvSpPr>
        <p:spPr/>
        <p:txBody>
          <a:bodyPr/>
          <a:lstStyle/>
          <a:p>
            <a:r>
              <a:rPr lang="cs-CZ"/>
              <a:t>Název prezentace</a:t>
            </a:r>
          </a:p>
        </p:txBody>
      </p:sp>
      <p:sp>
        <p:nvSpPr>
          <p:cNvPr id="9" name="Zástupný symbol pro číslo snímku 8">
            <a:extLst>
              <a:ext uri="{FF2B5EF4-FFF2-40B4-BE49-F238E27FC236}">
                <a16:creationId xmlns:a16="http://schemas.microsoft.com/office/drawing/2014/main" id="{21AA44E0-D880-F654-8C1B-17802A66D7A1}"/>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1752764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A31CBE-B373-D5C9-75AF-143CD3806995}"/>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A5F6CBE-D3E1-22E2-2F87-CA7A023B0B00}"/>
              </a:ext>
            </a:extLst>
          </p:cNvPr>
          <p:cNvSpPr>
            <a:spLocks noGrp="1"/>
          </p:cNvSpPr>
          <p:nvPr>
            <p:ph type="dt" sz="half" idx="10"/>
          </p:nvPr>
        </p:nvSpPr>
        <p:spPr/>
        <p:txBody>
          <a:bodyPr/>
          <a:lstStyle/>
          <a:p>
            <a:fld id="{A084D68A-27F3-6E4E-86A9-05650419E3A5}" type="datetime1">
              <a:rPr lang="cs-CZ" smtClean="0"/>
              <a:t>04.09.2024</a:t>
            </a:fld>
            <a:endParaRPr lang="cs-CZ"/>
          </a:p>
        </p:txBody>
      </p:sp>
      <p:sp>
        <p:nvSpPr>
          <p:cNvPr id="4" name="Zástupný symbol pro zápatí 3">
            <a:extLst>
              <a:ext uri="{FF2B5EF4-FFF2-40B4-BE49-F238E27FC236}">
                <a16:creationId xmlns:a16="http://schemas.microsoft.com/office/drawing/2014/main" id="{F21F101D-72AD-28F0-9E2A-3B5F5AB8BB02}"/>
              </a:ext>
            </a:extLst>
          </p:cNvPr>
          <p:cNvSpPr>
            <a:spLocks noGrp="1"/>
          </p:cNvSpPr>
          <p:nvPr>
            <p:ph type="ftr" sz="quarter" idx="11"/>
          </p:nvPr>
        </p:nvSpPr>
        <p:spPr/>
        <p:txBody>
          <a:bodyPr/>
          <a:lstStyle/>
          <a:p>
            <a:r>
              <a:rPr lang="cs-CZ"/>
              <a:t>Název prezentace</a:t>
            </a:r>
          </a:p>
        </p:txBody>
      </p:sp>
      <p:sp>
        <p:nvSpPr>
          <p:cNvPr id="5" name="Zástupný symbol pro číslo snímku 4">
            <a:extLst>
              <a:ext uri="{FF2B5EF4-FFF2-40B4-BE49-F238E27FC236}">
                <a16:creationId xmlns:a16="http://schemas.microsoft.com/office/drawing/2014/main" id="{01E04DE7-8368-9B1E-1876-BD43D23DC070}"/>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3875873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D8CD8D4-E546-E01F-7EF2-47E40964995C}"/>
              </a:ext>
            </a:extLst>
          </p:cNvPr>
          <p:cNvSpPr>
            <a:spLocks noGrp="1"/>
          </p:cNvSpPr>
          <p:nvPr>
            <p:ph type="dt" sz="half" idx="10"/>
          </p:nvPr>
        </p:nvSpPr>
        <p:spPr/>
        <p:txBody>
          <a:bodyPr/>
          <a:lstStyle/>
          <a:p>
            <a:fld id="{5D4A9096-8593-F245-B200-94640DF38A1E}" type="datetime1">
              <a:rPr lang="cs-CZ" smtClean="0"/>
              <a:t>04.09.2024</a:t>
            </a:fld>
            <a:endParaRPr lang="cs-CZ"/>
          </a:p>
        </p:txBody>
      </p:sp>
      <p:sp>
        <p:nvSpPr>
          <p:cNvPr id="3" name="Zástupný symbol pro zápatí 2">
            <a:extLst>
              <a:ext uri="{FF2B5EF4-FFF2-40B4-BE49-F238E27FC236}">
                <a16:creationId xmlns:a16="http://schemas.microsoft.com/office/drawing/2014/main" id="{C49240C6-1FE9-492E-1047-DC25A19E2757}"/>
              </a:ext>
            </a:extLst>
          </p:cNvPr>
          <p:cNvSpPr>
            <a:spLocks noGrp="1"/>
          </p:cNvSpPr>
          <p:nvPr>
            <p:ph type="ftr" sz="quarter" idx="11"/>
          </p:nvPr>
        </p:nvSpPr>
        <p:spPr/>
        <p:txBody>
          <a:bodyPr/>
          <a:lstStyle/>
          <a:p>
            <a:r>
              <a:rPr lang="cs-CZ"/>
              <a:t>Název prezentace</a:t>
            </a:r>
          </a:p>
        </p:txBody>
      </p:sp>
      <p:sp>
        <p:nvSpPr>
          <p:cNvPr id="4" name="Zástupný symbol pro číslo snímku 3">
            <a:extLst>
              <a:ext uri="{FF2B5EF4-FFF2-40B4-BE49-F238E27FC236}">
                <a16:creationId xmlns:a16="http://schemas.microsoft.com/office/drawing/2014/main" id="{1DD00545-39B5-7A38-8A86-F7FD4CACB2C0}"/>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157218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BD0F60-3644-1ABC-D5C5-F0DC809998F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BF450F0-DED2-DA3A-B365-8C1B954088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3307A429-0B7E-DE29-4216-910399F6B1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A9039D07-71C5-F37F-652F-5A084996F770}"/>
              </a:ext>
            </a:extLst>
          </p:cNvPr>
          <p:cNvSpPr>
            <a:spLocks noGrp="1"/>
          </p:cNvSpPr>
          <p:nvPr>
            <p:ph type="dt" sz="half" idx="10"/>
          </p:nvPr>
        </p:nvSpPr>
        <p:spPr/>
        <p:txBody>
          <a:bodyPr/>
          <a:lstStyle/>
          <a:p>
            <a:fld id="{735F3F9F-7BA5-FD4E-AF06-EF3B2F3364DC}" type="datetime1">
              <a:rPr lang="cs-CZ" smtClean="0"/>
              <a:t>04.09.2024</a:t>
            </a:fld>
            <a:endParaRPr lang="cs-CZ"/>
          </a:p>
        </p:txBody>
      </p:sp>
      <p:sp>
        <p:nvSpPr>
          <p:cNvPr id="6" name="Zástupný symbol pro zápatí 5">
            <a:extLst>
              <a:ext uri="{FF2B5EF4-FFF2-40B4-BE49-F238E27FC236}">
                <a16:creationId xmlns:a16="http://schemas.microsoft.com/office/drawing/2014/main" id="{C444B88E-AA02-7659-0756-6F83109C975A}"/>
              </a:ext>
            </a:extLst>
          </p:cNvPr>
          <p:cNvSpPr>
            <a:spLocks noGrp="1"/>
          </p:cNvSpPr>
          <p:nvPr>
            <p:ph type="ftr" sz="quarter" idx="11"/>
          </p:nvPr>
        </p:nvSpPr>
        <p:spPr/>
        <p:txBody>
          <a:bodyPr/>
          <a:lstStyle/>
          <a:p>
            <a:r>
              <a:rPr lang="cs-CZ"/>
              <a:t>Název prezentace</a:t>
            </a:r>
          </a:p>
        </p:txBody>
      </p:sp>
      <p:sp>
        <p:nvSpPr>
          <p:cNvPr id="7" name="Zástupný symbol pro číslo snímku 6">
            <a:extLst>
              <a:ext uri="{FF2B5EF4-FFF2-40B4-BE49-F238E27FC236}">
                <a16:creationId xmlns:a16="http://schemas.microsoft.com/office/drawing/2014/main" id="{14BD9966-0000-5746-EADD-6F4306645901}"/>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1001123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D59350-8252-1B27-1F66-CD1DBAE6302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E64C282-7E78-1944-DCC4-DFF2345C03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p>
        </p:txBody>
      </p:sp>
      <p:sp>
        <p:nvSpPr>
          <p:cNvPr id="4" name="Zástupný text 3">
            <a:extLst>
              <a:ext uri="{FF2B5EF4-FFF2-40B4-BE49-F238E27FC236}">
                <a16:creationId xmlns:a16="http://schemas.microsoft.com/office/drawing/2014/main" id="{FFFD83E1-2269-9DED-020D-9EE94E0BA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2AB4F4EF-25F5-6F46-35EF-BC9E2723C2C2}"/>
              </a:ext>
            </a:extLst>
          </p:cNvPr>
          <p:cNvSpPr>
            <a:spLocks noGrp="1"/>
          </p:cNvSpPr>
          <p:nvPr>
            <p:ph type="dt" sz="half" idx="10"/>
          </p:nvPr>
        </p:nvSpPr>
        <p:spPr/>
        <p:txBody>
          <a:bodyPr/>
          <a:lstStyle/>
          <a:p>
            <a:fld id="{EE24DE43-C191-CF4F-ABBF-B661E127373F}" type="datetime1">
              <a:rPr lang="cs-CZ" smtClean="0"/>
              <a:t>04.09.2024</a:t>
            </a:fld>
            <a:endParaRPr lang="cs-CZ"/>
          </a:p>
        </p:txBody>
      </p:sp>
      <p:sp>
        <p:nvSpPr>
          <p:cNvPr id="6" name="Zástupný symbol pro zápatí 5">
            <a:extLst>
              <a:ext uri="{FF2B5EF4-FFF2-40B4-BE49-F238E27FC236}">
                <a16:creationId xmlns:a16="http://schemas.microsoft.com/office/drawing/2014/main" id="{A33E0EB6-3AEE-B0DC-6296-AD808195EE7B}"/>
              </a:ext>
            </a:extLst>
          </p:cNvPr>
          <p:cNvSpPr>
            <a:spLocks noGrp="1"/>
          </p:cNvSpPr>
          <p:nvPr>
            <p:ph type="ftr" sz="quarter" idx="11"/>
          </p:nvPr>
        </p:nvSpPr>
        <p:spPr/>
        <p:txBody>
          <a:bodyPr/>
          <a:lstStyle/>
          <a:p>
            <a:r>
              <a:rPr lang="cs-CZ"/>
              <a:t>Název prezentace</a:t>
            </a:r>
          </a:p>
        </p:txBody>
      </p:sp>
      <p:sp>
        <p:nvSpPr>
          <p:cNvPr id="7" name="Zástupný symbol pro číslo snímku 6">
            <a:extLst>
              <a:ext uri="{FF2B5EF4-FFF2-40B4-BE49-F238E27FC236}">
                <a16:creationId xmlns:a16="http://schemas.microsoft.com/office/drawing/2014/main" id="{0BEA8513-6510-E51D-4146-9D982E6590AC}"/>
              </a:ext>
            </a:extLst>
          </p:cNvPr>
          <p:cNvSpPr>
            <a:spLocks noGrp="1"/>
          </p:cNvSpPr>
          <p:nvPr>
            <p:ph type="sldNum" sz="quarter" idx="12"/>
          </p:nvPr>
        </p:nvSpPr>
        <p:spPr/>
        <p:txBody>
          <a:bodyPr/>
          <a:lstStyle/>
          <a:p>
            <a:fld id="{A1781C06-2AE0-0E45-ACAD-2BBE3D2AFD37}" type="slidenum">
              <a:rPr lang="cs-CZ" smtClean="0"/>
              <a:t>‹#›</a:t>
            </a:fld>
            <a:endParaRPr lang="cs-CZ"/>
          </a:p>
        </p:txBody>
      </p:sp>
    </p:spTree>
    <p:extLst>
      <p:ext uri="{BB962C8B-B14F-4D97-AF65-F5344CB8AC3E}">
        <p14:creationId xmlns:p14="http://schemas.microsoft.com/office/powerpoint/2010/main" val="2490582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5626EB2-ED54-8FBC-BFE0-47D64DCFC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92CF067-1BC3-2947-5AF6-4F92CBFD41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03E3610-A28A-037E-40BE-6E8796F2E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5FF24-5AF3-6345-AACB-0B4D594909E9}" type="datetime1">
              <a:rPr lang="cs-CZ" smtClean="0"/>
              <a:t>04.09.2024</a:t>
            </a:fld>
            <a:endParaRPr lang="cs-CZ"/>
          </a:p>
        </p:txBody>
      </p:sp>
      <p:sp>
        <p:nvSpPr>
          <p:cNvPr id="5" name="Zástupný symbol pro zápatí 4">
            <a:extLst>
              <a:ext uri="{FF2B5EF4-FFF2-40B4-BE49-F238E27FC236}">
                <a16:creationId xmlns:a16="http://schemas.microsoft.com/office/drawing/2014/main" id="{E261835F-85F8-0E88-95CB-4E7D7F2CFE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Název prezentace</a:t>
            </a:r>
          </a:p>
        </p:txBody>
      </p:sp>
      <p:sp>
        <p:nvSpPr>
          <p:cNvPr id="6" name="Zástupný symbol pro číslo snímku 5">
            <a:extLst>
              <a:ext uri="{FF2B5EF4-FFF2-40B4-BE49-F238E27FC236}">
                <a16:creationId xmlns:a16="http://schemas.microsoft.com/office/drawing/2014/main" id="{7F369ECB-AA8A-2FCA-3548-5816D7152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81C06-2AE0-0E45-ACAD-2BBE3D2AFD37}" type="slidenum">
              <a:rPr lang="cs-CZ" smtClean="0"/>
              <a:t>‹#›</a:t>
            </a:fld>
            <a:endParaRPr lang="cs-CZ"/>
          </a:p>
        </p:txBody>
      </p:sp>
    </p:spTree>
    <p:extLst>
      <p:ext uri="{BB962C8B-B14F-4D97-AF65-F5344CB8AC3E}">
        <p14:creationId xmlns:p14="http://schemas.microsoft.com/office/powerpoint/2010/main" val="3921968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36.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7.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51.jpe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11" Type="http://schemas.openxmlformats.org/officeDocument/2006/relationships/image" Target="../media/image3.jp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68.jpg"/><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73.JP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76.jpg"/><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79.jpg"/><Relationship Id="rId4" Type="http://schemas.openxmlformats.org/officeDocument/2006/relationships/image" Target="../media/image78.jp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jpg"/><Relationship Id="rId5" Type="http://schemas.openxmlformats.org/officeDocument/2006/relationships/diagramQuickStyle" Target="../diagrams/quickStyle1.xml"/><Relationship Id="rId10" Type="http://schemas.openxmlformats.org/officeDocument/2006/relationships/image" Target="../media/image18.jpg"/><Relationship Id="rId4" Type="http://schemas.openxmlformats.org/officeDocument/2006/relationships/diagramLayout" Target="../diagrams/layout1.xml"/><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jp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4E7DEF59-9A62-0572-14DA-B15E65810C10}"/>
              </a:ext>
            </a:extLst>
          </p:cNvPr>
          <p:cNvSpPr txBox="1"/>
          <p:nvPr/>
        </p:nvSpPr>
        <p:spPr>
          <a:xfrm>
            <a:off x="747346" y="2328613"/>
            <a:ext cx="4580792" cy="1815882"/>
          </a:xfrm>
          <a:prstGeom prst="rect">
            <a:avLst/>
          </a:prstGeom>
          <a:noFill/>
        </p:spPr>
        <p:txBody>
          <a:bodyPr wrap="square" rtlCol="0">
            <a:spAutoFit/>
          </a:bodyPr>
          <a:lstStyle/>
          <a:p>
            <a:pPr algn="ctr"/>
            <a:r>
              <a:rPr lang="en-US" sz="2800" b="1" dirty="0">
                <a:solidFill>
                  <a:schemeClr val="bg1"/>
                </a:solidFill>
                <a:latin typeface="Clara Sans" panose="02000503000000020004" pitchFamily="2" charset="0"/>
              </a:rPr>
              <a:t>Data in run: </a:t>
            </a:r>
            <a:endParaRPr lang="cs-CZ" sz="2800" b="1" dirty="0">
              <a:solidFill>
                <a:schemeClr val="bg1"/>
              </a:solidFill>
              <a:latin typeface="Clara Sans" panose="02000503000000020004" pitchFamily="2" charset="0"/>
            </a:endParaRPr>
          </a:p>
          <a:p>
            <a:pPr algn="ctr"/>
            <a:r>
              <a:rPr lang="en-US" sz="2800" b="1" dirty="0">
                <a:solidFill>
                  <a:schemeClr val="bg1"/>
                </a:solidFill>
                <a:latin typeface="Clara Sans" panose="02000503000000020004" pitchFamily="2" charset="0"/>
              </a:rPr>
              <a:t>analysis of various information and data </a:t>
            </a:r>
            <a:endParaRPr lang="cs-CZ" sz="2800" b="1" dirty="0">
              <a:solidFill>
                <a:schemeClr val="bg1"/>
              </a:solidFill>
              <a:latin typeface="Clara Sans" panose="02000503000000020004" pitchFamily="2" charset="0"/>
            </a:endParaRPr>
          </a:p>
          <a:p>
            <a:pPr algn="ctr"/>
            <a:r>
              <a:rPr lang="en-US" sz="2800" b="1" dirty="0">
                <a:solidFill>
                  <a:schemeClr val="bg1"/>
                </a:solidFill>
                <a:latin typeface="Clara Sans" panose="02000503000000020004" pitchFamily="2" charset="0"/>
              </a:rPr>
              <a:t>in cross-disciplinary task</a:t>
            </a:r>
            <a:endParaRPr lang="cs-CZ" sz="2800" b="1" dirty="0">
              <a:solidFill>
                <a:schemeClr val="bg1"/>
              </a:solidFill>
              <a:latin typeface="Clara Sans" panose="02000503000000020004" pitchFamily="2" charset="0"/>
            </a:endParaRPr>
          </a:p>
        </p:txBody>
      </p:sp>
      <p:sp>
        <p:nvSpPr>
          <p:cNvPr id="2" name="Nadpis 1">
            <a:extLst>
              <a:ext uri="{FF2B5EF4-FFF2-40B4-BE49-F238E27FC236}">
                <a16:creationId xmlns:a16="http://schemas.microsoft.com/office/drawing/2014/main" id="{F81FA476-3FA0-BD11-B794-E520BCA6D524}"/>
              </a:ext>
            </a:extLst>
          </p:cNvPr>
          <p:cNvSpPr txBox="1">
            <a:spLocks/>
          </p:cNvSpPr>
          <p:nvPr/>
        </p:nvSpPr>
        <p:spPr>
          <a:xfrm>
            <a:off x="1524000" y="112236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dirty="0"/>
          </a:p>
        </p:txBody>
      </p:sp>
      <p:sp>
        <p:nvSpPr>
          <p:cNvPr id="3" name="TextovéPole 2"/>
          <p:cNvSpPr txBox="1"/>
          <p:nvPr/>
        </p:nvSpPr>
        <p:spPr>
          <a:xfrm>
            <a:off x="1951892" y="4511475"/>
            <a:ext cx="2171700" cy="369332"/>
          </a:xfrm>
          <a:prstGeom prst="rect">
            <a:avLst/>
          </a:prstGeom>
          <a:noFill/>
        </p:spPr>
        <p:txBody>
          <a:bodyPr wrap="square" rtlCol="0">
            <a:spAutoFit/>
          </a:bodyPr>
          <a:lstStyle/>
          <a:p>
            <a:pPr algn="ctr"/>
            <a:r>
              <a:rPr lang="cs-CZ" dirty="0">
                <a:solidFill>
                  <a:schemeClr val="bg1"/>
                </a:solidFill>
                <a:latin typeface="Clara Sans" panose="02000503000000020004" pitchFamily="50" charset="0"/>
              </a:rPr>
              <a:t>Lukáš Rokos</a:t>
            </a:r>
          </a:p>
        </p:txBody>
      </p:sp>
      <p:sp>
        <p:nvSpPr>
          <p:cNvPr id="11" name="Obdélník 10">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4" name="Zástupný symbol pro datum 8">
            <a:extLst>
              <a:ext uri="{FF2B5EF4-FFF2-40B4-BE49-F238E27FC236}">
                <a16:creationId xmlns:a16="http://schemas.microsoft.com/office/drawing/2014/main" id="{C0E8230A-962D-2B28-5E91-50C5FED9C07B}"/>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5" name="Zástupný symbol pro zápatí 9">
            <a:extLst>
              <a:ext uri="{FF2B5EF4-FFF2-40B4-BE49-F238E27FC236}">
                <a16:creationId xmlns:a16="http://schemas.microsoft.com/office/drawing/2014/main" id="{EB6F8702-5A03-3FF0-DFCE-F4CA25408A3E}"/>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6" name="Obrázek 5">
            <a:extLst>
              <a:ext uri="{FF2B5EF4-FFF2-40B4-BE49-F238E27FC236}">
                <a16:creationId xmlns:a16="http://schemas.microsoft.com/office/drawing/2014/main" id="{37057CE4-7404-90CF-0773-17066381A67F}"/>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1502194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Runner’s</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Card</a:t>
            </a:r>
            <a:r>
              <a:rPr lang="cs-CZ" sz="3200" b="1" dirty="0">
                <a:solidFill>
                  <a:srgbClr val="9C9B9D"/>
                </a:solidFill>
                <a:latin typeface="Clara Sans" panose="02000503000000020004" pitchFamily="2" charset="0"/>
              </a:rPr>
              <a:t> – </a:t>
            </a:r>
            <a:r>
              <a:rPr lang="cs-CZ" sz="3200" b="1" dirty="0" err="1">
                <a:solidFill>
                  <a:srgbClr val="9C9B9D"/>
                </a:solidFill>
                <a:latin typeface="Clara Sans" panose="02000503000000020004" pitchFamily="2" charset="0"/>
              </a:rPr>
              <a:t>equipment</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9" name="Obrázek 8">
            <a:extLst>
              <a:ext uri="{FF2B5EF4-FFF2-40B4-BE49-F238E27FC236}">
                <a16:creationId xmlns:a16="http://schemas.microsoft.com/office/drawing/2014/main" id="{FBE00574-6299-4CB9-BB36-85FF670C40EC}"/>
              </a:ext>
            </a:extLst>
          </p:cNvPr>
          <p:cNvPicPr>
            <a:picLocks noChangeAspect="1"/>
          </p:cNvPicPr>
          <p:nvPr/>
        </p:nvPicPr>
        <p:blipFill>
          <a:blip r:embed="rId3"/>
          <a:stretch>
            <a:fillRect/>
          </a:stretch>
        </p:blipFill>
        <p:spPr>
          <a:xfrm>
            <a:off x="333756" y="1870202"/>
            <a:ext cx="5762244" cy="3625596"/>
          </a:xfrm>
          <a:prstGeom prst="rect">
            <a:avLst/>
          </a:prstGeom>
        </p:spPr>
      </p:pic>
      <p:pic>
        <p:nvPicPr>
          <p:cNvPr id="13" name="Obrázek 12">
            <a:extLst>
              <a:ext uri="{FF2B5EF4-FFF2-40B4-BE49-F238E27FC236}">
                <a16:creationId xmlns:a16="http://schemas.microsoft.com/office/drawing/2014/main" id="{016BDBD9-8E6C-4C77-AB54-53823FC03287}"/>
              </a:ext>
            </a:extLst>
          </p:cNvPr>
          <p:cNvPicPr>
            <a:picLocks noChangeAspect="1"/>
          </p:cNvPicPr>
          <p:nvPr/>
        </p:nvPicPr>
        <p:blipFill>
          <a:blip r:embed="rId4"/>
          <a:stretch>
            <a:fillRect/>
          </a:stretch>
        </p:blipFill>
        <p:spPr>
          <a:xfrm>
            <a:off x="6262204" y="2425700"/>
            <a:ext cx="5762244" cy="2514600"/>
          </a:xfrm>
          <a:prstGeom prst="rect">
            <a:avLst/>
          </a:prstGeom>
        </p:spPr>
      </p:pic>
      <p:sp>
        <p:nvSpPr>
          <p:cNvPr id="2" name="Zástupný symbol pro datum 8">
            <a:extLst>
              <a:ext uri="{FF2B5EF4-FFF2-40B4-BE49-F238E27FC236}">
                <a16:creationId xmlns:a16="http://schemas.microsoft.com/office/drawing/2014/main" id="{0414CC6D-7C12-37B4-0B67-13827F32591B}"/>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A18877CA-E4C2-0A8D-FA81-35638ABCB9D3}"/>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9E82E5EE-879B-81DC-21A8-AFBB54BC3492}"/>
              </a:ext>
            </a:extLst>
          </p:cNvPr>
          <p:cNvPicPr>
            <a:picLocks noChangeAspect="1"/>
          </p:cNvPicPr>
          <p:nvPr/>
        </p:nvPicPr>
        <p:blipFill>
          <a:blip r:embed="rId5"/>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831317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315671"/>
            <a:ext cx="10912730" cy="390037"/>
          </a:xfrm>
        </p:spPr>
        <p:txBody>
          <a:bodyPr>
            <a:normAutofit/>
          </a:bodyPr>
          <a:lstStyle/>
          <a:p>
            <a:pPr fontAlgn="base">
              <a:buFont typeface="Wingdings" panose="05000000000000000000" pitchFamily="2" charset="2"/>
              <a:buChar char="§"/>
            </a:pPr>
            <a:r>
              <a:rPr lang="en-US" sz="2000" dirty="0"/>
              <a:t>The aforementioned runner ran three different marathons and achieved the following results.</a:t>
            </a:r>
            <a:endParaRPr lang="cs-CZ"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Marathon</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results</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7" name="Obrázek 6">
            <a:extLst>
              <a:ext uri="{FF2B5EF4-FFF2-40B4-BE49-F238E27FC236}">
                <a16:creationId xmlns:a16="http://schemas.microsoft.com/office/drawing/2014/main" id="{31875855-25D3-4B5E-A059-5D2F95FBF3DF}"/>
              </a:ext>
            </a:extLst>
          </p:cNvPr>
          <p:cNvPicPr>
            <a:picLocks noChangeAspect="1"/>
          </p:cNvPicPr>
          <p:nvPr/>
        </p:nvPicPr>
        <p:blipFill>
          <a:blip r:embed="rId3"/>
          <a:stretch>
            <a:fillRect/>
          </a:stretch>
        </p:blipFill>
        <p:spPr>
          <a:xfrm>
            <a:off x="3975247" y="1841127"/>
            <a:ext cx="4241506" cy="2509558"/>
          </a:xfrm>
          <a:prstGeom prst="rect">
            <a:avLst/>
          </a:prstGeom>
        </p:spPr>
      </p:pic>
      <p:sp>
        <p:nvSpPr>
          <p:cNvPr id="8" name="TextovéPole 7">
            <a:extLst>
              <a:ext uri="{FF2B5EF4-FFF2-40B4-BE49-F238E27FC236}">
                <a16:creationId xmlns:a16="http://schemas.microsoft.com/office/drawing/2014/main" id="{FB64E191-4424-45C0-AE3F-EA3BEEB3830F}"/>
              </a:ext>
            </a:extLst>
          </p:cNvPr>
          <p:cNvSpPr txBox="1"/>
          <p:nvPr/>
        </p:nvSpPr>
        <p:spPr>
          <a:xfrm>
            <a:off x="1918495" y="4695091"/>
            <a:ext cx="2387964" cy="1046440"/>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cs-CZ" sz="2400" b="1" dirty="0" err="1"/>
              <a:t>Marathon</a:t>
            </a:r>
            <a:r>
              <a:rPr lang="cs-CZ" sz="2400" b="1" dirty="0"/>
              <a:t> 1</a:t>
            </a:r>
          </a:p>
          <a:p>
            <a:pPr algn="ctr"/>
            <a:endParaRPr lang="cs-CZ" b="1" dirty="0"/>
          </a:p>
          <a:p>
            <a:pPr algn="ctr"/>
            <a:r>
              <a:rPr lang="cs-CZ" sz="2000" b="1" dirty="0"/>
              <a:t>2:52:27</a:t>
            </a:r>
          </a:p>
        </p:txBody>
      </p:sp>
      <p:sp>
        <p:nvSpPr>
          <p:cNvPr id="12" name="TextovéPole 11">
            <a:extLst>
              <a:ext uri="{FF2B5EF4-FFF2-40B4-BE49-F238E27FC236}">
                <a16:creationId xmlns:a16="http://schemas.microsoft.com/office/drawing/2014/main" id="{E031A316-8EA2-4251-91D8-A8A7CFA3811D}"/>
              </a:ext>
            </a:extLst>
          </p:cNvPr>
          <p:cNvSpPr txBox="1"/>
          <p:nvPr/>
        </p:nvSpPr>
        <p:spPr>
          <a:xfrm>
            <a:off x="4902018" y="4695091"/>
            <a:ext cx="2387964" cy="1046440"/>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cs-CZ" sz="2400" b="1" dirty="0" err="1"/>
              <a:t>Marathon</a:t>
            </a:r>
            <a:r>
              <a:rPr lang="cs-CZ" sz="2400" b="1" dirty="0"/>
              <a:t> 2</a:t>
            </a:r>
          </a:p>
          <a:p>
            <a:pPr algn="ctr"/>
            <a:endParaRPr lang="cs-CZ" b="1" dirty="0"/>
          </a:p>
          <a:p>
            <a:pPr algn="ctr"/>
            <a:r>
              <a:rPr lang="cs-CZ" sz="2000" b="1" dirty="0"/>
              <a:t>4:36:40</a:t>
            </a:r>
          </a:p>
        </p:txBody>
      </p:sp>
      <p:sp>
        <p:nvSpPr>
          <p:cNvPr id="13" name="TextovéPole 12">
            <a:extLst>
              <a:ext uri="{FF2B5EF4-FFF2-40B4-BE49-F238E27FC236}">
                <a16:creationId xmlns:a16="http://schemas.microsoft.com/office/drawing/2014/main" id="{26C6E121-B359-4528-A868-931D2CE9E419}"/>
              </a:ext>
            </a:extLst>
          </p:cNvPr>
          <p:cNvSpPr txBox="1"/>
          <p:nvPr/>
        </p:nvSpPr>
        <p:spPr>
          <a:xfrm>
            <a:off x="7885541" y="4695091"/>
            <a:ext cx="2387964" cy="1046440"/>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cs-CZ" sz="2400" b="1" dirty="0" err="1"/>
              <a:t>Marathon</a:t>
            </a:r>
            <a:r>
              <a:rPr lang="cs-CZ" sz="2400" b="1" dirty="0"/>
              <a:t> 3</a:t>
            </a:r>
          </a:p>
          <a:p>
            <a:pPr algn="ctr"/>
            <a:endParaRPr lang="cs-CZ" b="1" dirty="0"/>
          </a:p>
          <a:p>
            <a:pPr algn="ctr"/>
            <a:r>
              <a:rPr lang="cs-CZ" sz="2000" b="1" dirty="0"/>
              <a:t>3:15:15</a:t>
            </a:r>
          </a:p>
        </p:txBody>
      </p:sp>
      <p:sp>
        <p:nvSpPr>
          <p:cNvPr id="2" name="Zástupný symbol pro datum 8">
            <a:extLst>
              <a:ext uri="{FF2B5EF4-FFF2-40B4-BE49-F238E27FC236}">
                <a16:creationId xmlns:a16="http://schemas.microsoft.com/office/drawing/2014/main" id="{EDDD96EE-B576-77BB-AEF0-B13C7986424E}"/>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738E40AD-8546-32E1-ECFE-DB587DA7E8CC}"/>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6" name="Obrázek 5">
            <a:extLst>
              <a:ext uri="{FF2B5EF4-FFF2-40B4-BE49-F238E27FC236}">
                <a16:creationId xmlns:a16="http://schemas.microsoft.com/office/drawing/2014/main" id="{C71E3BFD-6B1A-098F-6B86-DC13E2DE85E0}"/>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1990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out)">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out)">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569077"/>
            <a:ext cx="10912730" cy="525456"/>
          </a:xfrm>
        </p:spPr>
        <p:txBody>
          <a:bodyPr>
            <a:normAutofit/>
          </a:bodyPr>
          <a:lstStyle/>
          <a:p>
            <a:pPr fontAlgn="base">
              <a:buFont typeface="Wingdings" panose="05000000000000000000" pitchFamily="2" charset="2"/>
              <a:buChar char="§"/>
            </a:pPr>
            <a:r>
              <a:rPr lang="en-US" sz="2000" dirty="0"/>
              <a:t>Try to guess why the total time of each race is different? What could have influenced them?</a:t>
            </a:r>
            <a:endParaRPr lang="cs-CZ"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Marathon</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results</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3" name="Obrázek 2">
            <a:extLst>
              <a:ext uri="{FF2B5EF4-FFF2-40B4-BE49-F238E27FC236}">
                <a16:creationId xmlns:a16="http://schemas.microsoft.com/office/drawing/2014/main" id="{E518A58D-0C87-465B-A16F-5ACA246064D3}"/>
              </a:ext>
            </a:extLst>
          </p:cNvPr>
          <p:cNvPicPr>
            <a:picLocks noChangeAspect="1"/>
          </p:cNvPicPr>
          <p:nvPr/>
        </p:nvPicPr>
        <p:blipFill>
          <a:blip r:embed="rId3"/>
          <a:stretch>
            <a:fillRect/>
          </a:stretch>
        </p:blipFill>
        <p:spPr>
          <a:xfrm>
            <a:off x="6485588" y="2694077"/>
            <a:ext cx="2509146" cy="2661850"/>
          </a:xfrm>
          <a:prstGeom prst="rect">
            <a:avLst/>
          </a:prstGeom>
        </p:spPr>
      </p:pic>
      <p:pic>
        <p:nvPicPr>
          <p:cNvPr id="9" name="Obrázek 8">
            <a:extLst>
              <a:ext uri="{FF2B5EF4-FFF2-40B4-BE49-F238E27FC236}">
                <a16:creationId xmlns:a16="http://schemas.microsoft.com/office/drawing/2014/main" id="{B8220F5A-352F-4470-9248-275AA18626A8}"/>
              </a:ext>
            </a:extLst>
          </p:cNvPr>
          <p:cNvPicPr>
            <a:picLocks noChangeAspect="1"/>
          </p:cNvPicPr>
          <p:nvPr/>
        </p:nvPicPr>
        <p:blipFill>
          <a:blip r:embed="rId4"/>
          <a:stretch>
            <a:fillRect/>
          </a:stretch>
        </p:blipFill>
        <p:spPr>
          <a:xfrm>
            <a:off x="2787162" y="2694077"/>
            <a:ext cx="2710962" cy="2710962"/>
          </a:xfrm>
          <a:prstGeom prst="rect">
            <a:avLst/>
          </a:prstGeom>
        </p:spPr>
      </p:pic>
      <p:sp>
        <p:nvSpPr>
          <p:cNvPr id="2" name="Zástupný symbol pro datum 8">
            <a:extLst>
              <a:ext uri="{FF2B5EF4-FFF2-40B4-BE49-F238E27FC236}">
                <a16:creationId xmlns:a16="http://schemas.microsoft.com/office/drawing/2014/main" id="{9ACC6F76-C3A3-02C4-A392-6B79F8ACBE49}"/>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6" name="Zástupný symbol pro zápatí 9">
            <a:extLst>
              <a:ext uri="{FF2B5EF4-FFF2-40B4-BE49-F238E27FC236}">
                <a16:creationId xmlns:a16="http://schemas.microsoft.com/office/drawing/2014/main" id="{801C796D-0217-7CB1-5B1B-1C3F6185A716}"/>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7" name="Obrázek 6">
            <a:extLst>
              <a:ext uri="{FF2B5EF4-FFF2-40B4-BE49-F238E27FC236}">
                <a16:creationId xmlns:a16="http://schemas.microsoft.com/office/drawing/2014/main" id="{BF401A46-B63B-D69B-E60D-958A43F23ED9}"/>
              </a:ext>
            </a:extLst>
          </p:cNvPr>
          <p:cNvPicPr>
            <a:picLocks noChangeAspect="1"/>
          </p:cNvPicPr>
          <p:nvPr/>
        </p:nvPicPr>
        <p:blipFill>
          <a:blip r:embed="rId5"/>
          <a:stretch>
            <a:fillRect/>
          </a:stretch>
        </p:blipFill>
        <p:spPr>
          <a:xfrm>
            <a:off x="252816" y="257299"/>
            <a:ext cx="2738225" cy="498084"/>
          </a:xfrm>
          <a:prstGeom prst="rect">
            <a:avLst/>
          </a:prstGeom>
        </p:spPr>
      </p:pic>
    </p:spTree>
    <p:extLst>
      <p:ext uri="{BB962C8B-B14F-4D97-AF65-F5344CB8AC3E}">
        <p14:creationId xmlns:p14="http://schemas.microsoft.com/office/powerpoint/2010/main" val="53799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a:solidFill>
                  <a:srgbClr val="9C9B9D"/>
                </a:solidFill>
                <a:latin typeface="Clara Sans" panose="02000503000000020004" pitchFamily="2" charset="0"/>
              </a:rPr>
              <a:t>Pace 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graphicFrame>
        <p:nvGraphicFramePr>
          <p:cNvPr id="9" name="Tabulka 8">
            <a:extLst>
              <a:ext uri="{FF2B5EF4-FFF2-40B4-BE49-F238E27FC236}">
                <a16:creationId xmlns:a16="http://schemas.microsoft.com/office/drawing/2014/main" id="{4E83D4B6-1EE1-409C-AEFA-9081C5BE59E2}"/>
              </a:ext>
            </a:extLst>
          </p:cNvPr>
          <p:cNvGraphicFramePr>
            <a:graphicFrameLocks noGrp="1"/>
          </p:cNvGraphicFramePr>
          <p:nvPr>
            <p:extLst>
              <p:ext uri="{D42A27DB-BD31-4B8C-83A1-F6EECF244321}">
                <p14:modId xmlns:p14="http://schemas.microsoft.com/office/powerpoint/2010/main" val="4042201953"/>
              </p:ext>
            </p:extLst>
          </p:nvPr>
        </p:nvGraphicFramePr>
        <p:xfrm>
          <a:off x="2459832" y="839421"/>
          <a:ext cx="7192166" cy="5167672"/>
        </p:xfrm>
        <a:graphic>
          <a:graphicData uri="http://schemas.openxmlformats.org/drawingml/2006/table">
            <a:tbl>
              <a:tblPr firstRow="1" firstCol="1" bandRow="1"/>
              <a:tblGrid>
                <a:gridCol w="599215">
                  <a:extLst>
                    <a:ext uri="{9D8B030D-6E8A-4147-A177-3AD203B41FA5}">
                      <a16:colId xmlns:a16="http://schemas.microsoft.com/office/drawing/2014/main" val="509029389"/>
                    </a:ext>
                  </a:extLst>
                </a:gridCol>
                <a:gridCol w="599215">
                  <a:extLst>
                    <a:ext uri="{9D8B030D-6E8A-4147-A177-3AD203B41FA5}">
                      <a16:colId xmlns:a16="http://schemas.microsoft.com/office/drawing/2014/main" val="144909561"/>
                    </a:ext>
                  </a:extLst>
                </a:gridCol>
                <a:gridCol w="599215">
                  <a:extLst>
                    <a:ext uri="{9D8B030D-6E8A-4147-A177-3AD203B41FA5}">
                      <a16:colId xmlns:a16="http://schemas.microsoft.com/office/drawing/2014/main" val="772997031"/>
                    </a:ext>
                  </a:extLst>
                </a:gridCol>
                <a:gridCol w="599215">
                  <a:extLst>
                    <a:ext uri="{9D8B030D-6E8A-4147-A177-3AD203B41FA5}">
                      <a16:colId xmlns:a16="http://schemas.microsoft.com/office/drawing/2014/main" val="1531505120"/>
                    </a:ext>
                  </a:extLst>
                </a:gridCol>
                <a:gridCol w="599215">
                  <a:extLst>
                    <a:ext uri="{9D8B030D-6E8A-4147-A177-3AD203B41FA5}">
                      <a16:colId xmlns:a16="http://schemas.microsoft.com/office/drawing/2014/main" val="2645798888"/>
                    </a:ext>
                  </a:extLst>
                </a:gridCol>
                <a:gridCol w="600008">
                  <a:extLst>
                    <a:ext uri="{9D8B030D-6E8A-4147-A177-3AD203B41FA5}">
                      <a16:colId xmlns:a16="http://schemas.microsoft.com/office/drawing/2014/main" val="2739671346"/>
                    </a:ext>
                  </a:extLst>
                </a:gridCol>
                <a:gridCol w="599215">
                  <a:extLst>
                    <a:ext uri="{9D8B030D-6E8A-4147-A177-3AD203B41FA5}">
                      <a16:colId xmlns:a16="http://schemas.microsoft.com/office/drawing/2014/main" val="2208302002"/>
                    </a:ext>
                  </a:extLst>
                </a:gridCol>
                <a:gridCol w="599215">
                  <a:extLst>
                    <a:ext uri="{9D8B030D-6E8A-4147-A177-3AD203B41FA5}">
                      <a16:colId xmlns:a16="http://schemas.microsoft.com/office/drawing/2014/main" val="2420097093"/>
                    </a:ext>
                  </a:extLst>
                </a:gridCol>
                <a:gridCol w="599215">
                  <a:extLst>
                    <a:ext uri="{9D8B030D-6E8A-4147-A177-3AD203B41FA5}">
                      <a16:colId xmlns:a16="http://schemas.microsoft.com/office/drawing/2014/main" val="2551423456"/>
                    </a:ext>
                  </a:extLst>
                </a:gridCol>
                <a:gridCol w="599215">
                  <a:extLst>
                    <a:ext uri="{9D8B030D-6E8A-4147-A177-3AD203B41FA5}">
                      <a16:colId xmlns:a16="http://schemas.microsoft.com/office/drawing/2014/main" val="3172156950"/>
                    </a:ext>
                  </a:extLst>
                </a:gridCol>
                <a:gridCol w="599215">
                  <a:extLst>
                    <a:ext uri="{9D8B030D-6E8A-4147-A177-3AD203B41FA5}">
                      <a16:colId xmlns:a16="http://schemas.microsoft.com/office/drawing/2014/main" val="1595894334"/>
                    </a:ext>
                  </a:extLst>
                </a:gridCol>
                <a:gridCol w="600008">
                  <a:extLst>
                    <a:ext uri="{9D8B030D-6E8A-4147-A177-3AD203B41FA5}">
                      <a16:colId xmlns:a16="http://schemas.microsoft.com/office/drawing/2014/main" val="1526085311"/>
                    </a:ext>
                  </a:extLst>
                </a:gridCol>
              </a:tblGrid>
              <a:tr h="295706">
                <a:tc gridSpan="4">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Marathon 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gridSpan="4">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Marathon 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gridSpan="4">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Marathon 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901543587"/>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km</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time</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3:59</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km</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time</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4:57</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km</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time</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4:30</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03044"/>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4:00</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4:28</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4:57</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4:33</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4:42</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570424"/>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4:05</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3:59</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4:24</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4:53</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4:26</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4:47</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7812120"/>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4:04</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4:04</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4:29</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4:47</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4:21</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4:42</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528299"/>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3:58</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4:26</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5:04</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4:21</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4:32</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615861"/>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3:59</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5:09</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11:21</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4:20</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4:30</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153341"/>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4:01</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4:28</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12:22</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4:31</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453284"/>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4:03</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4:33</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6:29</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4:26</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4:41</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0308494"/>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4:00</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4:15</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7:50</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4:38</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44617"/>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4:06</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4:34</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6:24</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4:41</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4742"/>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4:09</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4:03</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6:01</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4:33</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744225"/>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4:10</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4:06</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5:10</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10:04</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4:35</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4:26</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897909"/>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4:05</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4:05</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4:57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8:37</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4:33</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4:44</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087999"/>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4:01</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4:08</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4:44</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8:38</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4:28</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4:50</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418472"/>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4:03</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7:53</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14</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4:24</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5:07</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744169"/>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3:59</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4:08</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4:44</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7:10</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15</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4:29</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5:17</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9344707"/>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4:01</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4:02</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4:46</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7:49</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16</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4:30</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5:17</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2768138"/>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3:59</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4:05</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5:13</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7:52</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17</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4:28</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39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4:58</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736590"/>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3:58</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4:10</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5:07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11:38</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18</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5:07</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9787280"/>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4:20</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5:07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15:46</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19</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4:35</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4:50</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9145898"/>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4:19</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5:40</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11:45</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20</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4:36</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42</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4:47</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3842588"/>
                  </a:ext>
                </a:extLst>
              </a:tr>
              <a:tr h="221453">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4:02</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1:16</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5:00</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4:06</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21</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a:effectLst/>
                          <a:latin typeface="Calibri" panose="020F0502020204030204" pitchFamily="34" charset="0"/>
                          <a:ea typeface="Calibri" panose="020F0502020204030204" pitchFamily="34" charset="0"/>
                          <a:cs typeface="Times New Roman" panose="02020603050405020304" pitchFamily="18" charset="0"/>
                        </a:rPr>
                        <a:t>4:27</a:t>
                      </a: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000" b="1">
                          <a:effectLst/>
                          <a:latin typeface="Calibri" panose="020F0502020204030204" pitchFamily="34" charset="0"/>
                          <a:ea typeface="Calibri" panose="020F0502020204030204" pitchFamily="34" charset="0"/>
                          <a:cs typeface="Times New Roman" panose="02020603050405020304" pitchFamily="18" charset="0"/>
                        </a:rPr>
                        <a:t>43</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59232" marR="592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cs-CZ" sz="1000" dirty="0">
                          <a:effectLst/>
                          <a:latin typeface="Calibri" panose="020F0502020204030204" pitchFamily="34" charset="0"/>
                          <a:ea typeface="Calibri" panose="020F0502020204030204" pitchFamily="34" charset="0"/>
                          <a:cs typeface="Times New Roman" panose="02020603050405020304" pitchFamily="18" charset="0"/>
                        </a:rPr>
                        <a:t>0:59</a:t>
                      </a:r>
                    </a:p>
                  </a:txBody>
                  <a:tcPr marL="59232" marR="5923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376942"/>
                  </a:ext>
                </a:extLst>
              </a:tr>
            </a:tbl>
          </a:graphicData>
        </a:graphic>
      </p:graphicFrame>
      <p:sp>
        <p:nvSpPr>
          <p:cNvPr id="12" name="Obdélník 11">
            <a:extLst>
              <a:ext uri="{FF2B5EF4-FFF2-40B4-BE49-F238E27FC236}">
                <a16:creationId xmlns:a16="http://schemas.microsoft.com/office/drawing/2014/main" id="{4104294A-5BE6-4F63-A259-F6F0ACD36872}"/>
              </a:ext>
            </a:extLst>
          </p:cNvPr>
          <p:cNvSpPr/>
          <p:nvPr/>
        </p:nvSpPr>
        <p:spPr>
          <a:xfrm>
            <a:off x="3440273" y="1988128"/>
            <a:ext cx="5311454" cy="523220"/>
          </a:xfrm>
          <a:prstGeom prst="rect">
            <a:avLst/>
          </a:prstGeom>
          <a:solidFill>
            <a:schemeClr val="accent4">
              <a:lumMod val="20000"/>
              <a:lumOff val="80000"/>
            </a:schemeClr>
          </a:solidFill>
        </p:spPr>
        <p:txBody>
          <a:bodyPr wrap="none">
            <a:spAutoFit/>
          </a:bodyPr>
          <a:lstStyle/>
          <a:p>
            <a:r>
              <a:rPr lang="cs-CZ" sz="2800" b="1" dirty="0" err="1">
                <a:latin typeface="Calibri" panose="020F0502020204030204" pitchFamily="34" charset="0"/>
                <a:ea typeface="Calibri" panose="020F0502020204030204" pitchFamily="34" charset="0"/>
                <a:cs typeface="Times New Roman" panose="02020603050405020304" pitchFamily="18" charset="0"/>
              </a:rPr>
              <a:t>What</a:t>
            </a:r>
            <a:r>
              <a:rPr lang="cs-CZ" sz="2800" b="1" dirty="0">
                <a:latin typeface="Calibri" panose="020F0502020204030204" pitchFamily="34" charset="0"/>
                <a:ea typeface="Calibri" panose="020F0502020204030204" pitchFamily="34" charset="0"/>
                <a:cs typeface="Times New Roman" panose="02020603050405020304" pitchFamily="18" charset="0"/>
              </a:rPr>
              <a:t> </a:t>
            </a:r>
            <a:r>
              <a:rPr lang="cs-CZ" sz="2800" b="1" dirty="0" err="1">
                <a:latin typeface="Calibri" panose="020F0502020204030204" pitchFamily="34" charset="0"/>
                <a:ea typeface="Calibri" panose="020F0502020204030204" pitchFamily="34" charset="0"/>
                <a:cs typeface="Times New Roman" panose="02020603050405020304" pitchFamily="18" charset="0"/>
              </a:rPr>
              <a:t>caught</a:t>
            </a:r>
            <a:r>
              <a:rPr lang="cs-CZ" sz="2800" b="1" dirty="0">
                <a:latin typeface="Calibri" panose="020F0502020204030204" pitchFamily="34" charset="0"/>
                <a:ea typeface="Calibri" panose="020F0502020204030204" pitchFamily="34" charset="0"/>
                <a:cs typeface="Times New Roman" panose="02020603050405020304" pitchFamily="18" charset="0"/>
              </a:rPr>
              <a:t> </a:t>
            </a:r>
            <a:r>
              <a:rPr lang="cs-CZ" sz="2800" b="1" dirty="0" err="1">
                <a:latin typeface="Calibri" panose="020F0502020204030204" pitchFamily="34" charset="0"/>
                <a:ea typeface="Calibri" panose="020F0502020204030204" pitchFamily="34" charset="0"/>
                <a:cs typeface="Times New Roman" panose="02020603050405020304" pitchFamily="18" charset="0"/>
              </a:rPr>
              <a:t>your</a:t>
            </a:r>
            <a:r>
              <a:rPr lang="cs-CZ" sz="2800" b="1" dirty="0">
                <a:latin typeface="Calibri" panose="020F0502020204030204" pitchFamily="34" charset="0"/>
                <a:ea typeface="Calibri" panose="020F0502020204030204" pitchFamily="34" charset="0"/>
                <a:cs typeface="Times New Roman" panose="02020603050405020304" pitchFamily="18" charset="0"/>
              </a:rPr>
              <a:t> </a:t>
            </a:r>
            <a:r>
              <a:rPr lang="cs-CZ" sz="2800" b="1" dirty="0" err="1">
                <a:latin typeface="Calibri" panose="020F0502020204030204" pitchFamily="34" charset="0"/>
                <a:ea typeface="Calibri" panose="020F0502020204030204" pitchFamily="34" charset="0"/>
                <a:cs typeface="Times New Roman" panose="02020603050405020304" pitchFamily="18" charset="0"/>
              </a:rPr>
              <a:t>eye</a:t>
            </a:r>
            <a:r>
              <a:rPr lang="cs-CZ" sz="2800" b="1" dirty="0">
                <a:latin typeface="Calibri" panose="020F0502020204030204" pitchFamily="34" charset="0"/>
                <a:ea typeface="Calibri" panose="020F0502020204030204" pitchFamily="34" charset="0"/>
                <a:cs typeface="Times New Roman" panose="02020603050405020304" pitchFamily="18" charset="0"/>
              </a:rPr>
              <a:t> in </a:t>
            </a:r>
            <a:r>
              <a:rPr lang="cs-CZ" sz="2800" b="1" dirty="0" err="1">
                <a:latin typeface="Calibri" panose="020F0502020204030204" pitchFamily="34" charset="0"/>
                <a:ea typeface="Calibri" panose="020F0502020204030204" pitchFamily="34" charset="0"/>
                <a:cs typeface="Times New Roman" panose="02020603050405020304" pitchFamily="18" charset="0"/>
              </a:rPr>
              <a:t>the</a:t>
            </a:r>
            <a:r>
              <a:rPr lang="cs-CZ" sz="2800" b="1" dirty="0">
                <a:latin typeface="Calibri" panose="020F0502020204030204" pitchFamily="34" charset="0"/>
                <a:ea typeface="Calibri" panose="020F0502020204030204" pitchFamily="34" charset="0"/>
                <a:cs typeface="Times New Roman" panose="02020603050405020304" pitchFamily="18" charset="0"/>
              </a:rPr>
              <a:t> data?</a:t>
            </a:r>
            <a:endParaRPr lang="cs-CZ" sz="2800" dirty="0"/>
          </a:p>
        </p:txBody>
      </p:sp>
      <p:pic>
        <p:nvPicPr>
          <p:cNvPr id="7" name="Obrázek 6">
            <a:extLst>
              <a:ext uri="{FF2B5EF4-FFF2-40B4-BE49-F238E27FC236}">
                <a16:creationId xmlns:a16="http://schemas.microsoft.com/office/drawing/2014/main" id="{7AE90D48-F383-4422-9888-EF09FE57D7F2}"/>
              </a:ext>
            </a:extLst>
          </p:cNvPr>
          <p:cNvPicPr>
            <a:picLocks noChangeAspect="1"/>
          </p:cNvPicPr>
          <p:nvPr/>
        </p:nvPicPr>
        <p:blipFill>
          <a:blip r:embed="rId3"/>
          <a:stretch>
            <a:fillRect/>
          </a:stretch>
        </p:blipFill>
        <p:spPr>
          <a:xfrm>
            <a:off x="4598915" y="2713549"/>
            <a:ext cx="2914000" cy="3091343"/>
          </a:xfrm>
          <a:prstGeom prst="rect">
            <a:avLst/>
          </a:prstGeom>
          <a:solidFill>
            <a:schemeClr val="accent4">
              <a:lumMod val="20000"/>
              <a:lumOff val="80000"/>
            </a:schemeClr>
          </a:solidFill>
        </p:spPr>
      </p:pic>
      <p:sp>
        <p:nvSpPr>
          <p:cNvPr id="2" name="Zástupný symbol pro datum 8">
            <a:extLst>
              <a:ext uri="{FF2B5EF4-FFF2-40B4-BE49-F238E27FC236}">
                <a16:creationId xmlns:a16="http://schemas.microsoft.com/office/drawing/2014/main" id="{1C1149AA-37D3-45DC-C88F-15ED92456134}"/>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FC7DE162-6AD9-6A39-3538-A5562187DB72}"/>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E7882436-6B74-94A8-F336-7E13C7F7A179}"/>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7563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out)">
                                      <p:cBhvr>
                                        <p:cTn id="12" dur="2000"/>
                                        <p:tgtEl>
                                          <p:spTgt spid="12"/>
                                        </p:tgtEl>
                                      </p:cBhvr>
                                    </p:animEffect>
                                  </p:childTnLst>
                                </p:cTn>
                              </p:par>
                            </p:childTnLst>
                          </p:cTn>
                        </p:par>
                        <p:par>
                          <p:cTn id="13" fill="hold">
                            <p:stCondLst>
                              <p:cond delay="2000"/>
                            </p:stCondLst>
                            <p:childTnLst>
                              <p:par>
                                <p:cTn id="14" presetID="6" presetClass="entr" presetSubtype="3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out)">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205140"/>
            <a:ext cx="10912730" cy="525456"/>
          </a:xfrm>
        </p:spPr>
        <p:txBody>
          <a:bodyPr>
            <a:normAutofit/>
          </a:bodyPr>
          <a:lstStyle/>
          <a:p>
            <a:pPr fontAlgn="base">
              <a:buFont typeface="Wingdings" panose="05000000000000000000" pitchFamily="2" charset="2"/>
              <a:buChar char="§"/>
            </a:pPr>
            <a:r>
              <a:rPr lang="en-US" sz="2000" dirty="0"/>
              <a:t>The following graph shows the average pace within individual races. Rank them from best to worst.</a:t>
            </a:r>
            <a:endParaRPr lang="cs-CZ"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a:solidFill>
                  <a:srgbClr val="9C9B9D"/>
                </a:solidFill>
                <a:latin typeface="Clara Sans" panose="02000503000000020004" pitchFamily="2" charset="0"/>
              </a:rPr>
              <a:t>Pace II.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graphicFrame>
        <p:nvGraphicFramePr>
          <p:cNvPr id="6" name="Graf 5">
            <a:extLst>
              <a:ext uri="{FF2B5EF4-FFF2-40B4-BE49-F238E27FC236}">
                <a16:creationId xmlns:a16="http://schemas.microsoft.com/office/drawing/2014/main" id="{712A8C6B-4FB3-48A9-BF96-A4884F09BA49}"/>
              </a:ext>
            </a:extLst>
          </p:cNvPr>
          <p:cNvGraphicFramePr/>
          <p:nvPr>
            <p:extLst>
              <p:ext uri="{D42A27DB-BD31-4B8C-83A1-F6EECF244321}">
                <p14:modId xmlns:p14="http://schemas.microsoft.com/office/powerpoint/2010/main" val="4184748662"/>
              </p:ext>
            </p:extLst>
          </p:nvPr>
        </p:nvGraphicFramePr>
        <p:xfrm>
          <a:off x="1143000" y="1730597"/>
          <a:ext cx="6636723" cy="4125918"/>
        </p:xfrm>
        <a:graphic>
          <a:graphicData uri="http://schemas.openxmlformats.org/drawingml/2006/chart">
            <c:chart xmlns:c="http://schemas.openxmlformats.org/drawingml/2006/chart" xmlns:r="http://schemas.openxmlformats.org/officeDocument/2006/relationships" r:id="rId3"/>
          </a:graphicData>
        </a:graphic>
      </p:graphicFrame>
      <p:pic>
        <p:nvPicPr>
          <p:cNvPr id="12" name="Obrázek 11">
            <a:extLst>
              <a:ext uri="{FF2B5EF4-FFF2-40B4-BE49-F238E27FC236}">
                <a16:creationId xmlns:a16="http://schemas.microsoft.com/office/drawing/2014/main" id="{599B790E-0678-41DD-AC83-11DEB2F83053}"/>
              </a:ext>
            </a:extLst>
          </p:cNvPr>
          <p:cNvPicPr>
            <a:picLocks noChangeAspect="1"/>
          </p:cNvPicPr>
          <p:nvPr/>
        </p:nvPicPr>
        <p:blipFill>
          <a:blip r:embed="rId4"/>
          <a:stretch>
            <a:fillRect/>
          </a:stretch>
        </p:blipFill>
        <p:spPr>
          <a:xfrm>
            <a:off x="9100457" y="3965536"/>
            <a:ext cx="2024743" cy="2067129"/>
          </a:xfrm>
          <a:prstGeom prst="rect">
            <a:avLst/>
          </a:prstGeom>
        </p:spPr>
      </p:pic>
      <p:pic>
        <p:nvPicPr>
          <p:cNvPr id="7" name="Obrázek 6" descr="Obsah obrázku vzor, Grafika, pixel, design&#10;&#10;Popis byl vytvořen automaticky">
            <a:extLst>
              <a:ext uri="{FF2B5EF4-FFF2-40B4-BE49-F238E27FC236}">
                <a16:creationId xmlns:a16="http://schemas.microsoft.com/office/drawing/2014/main" id="{9112417C-8601-9A37-F35E-7E0B8562B9ED}"/>
              </a:ext>
            </a:extLst>
          </p:cNvPr>
          <p:cNvPicPr>
            <a:picLocks noChangeAspect="1"/>
          </p:cNvPicPr>
          <p:nvPr/>
        </p:nvPicPr>
        <p:blipFill>
          <a:blip r:embed="rId5"/>
          <a:stretch>
            <a:fillRect/>
          </a:stretch>
        </p:blipFill>
        <p:spPr>
          <a:xfrm>
            <a:off x="9031941" y="1785619"/>
            <a:ext cx="2179917" cy="2179917"/>
          </a:xfrm>
          <a:prstGeom prst="rect">
            <a:avLst/>
          </a:prstGeom>
        </p:spPr>
      </p:pic>
      <p:sp>
        <p:nvSpPr>
          <p:cNvPr id="8" name="Zástupný symbol pro datum 8">
            <a:extLst>
              <a:ext uri="{FF2B5EF4-FFF2-40B4-BE49-F238E27FC236}">
                <a16:creationId xmlns:a16="http://schemas.microsoft.com/office/drawing/2014/main" id="{5497EDF1-016B-2667-A632-F3AA36572373}"/>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9" name="Zástupný symbol pro zápatí 9">
            <a:extLst>
              <a:ext uri="{FF2B5EF4-FFF2-40B4-BE49-F238E27FC236}">
                <a16:creationId xmlns:a16="http://schemas.microsoft.com/office/drawing/2014/main" id="{A82B4A61-C30B-665D-9360-51BB48586934}"/>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2" name="Obrázek 1">
            <a:extLst>
              <a:ext uri="{FF2B5EF4-FFF2-40B4-BE49-F238E27FC236}">
                <a16:creationId xmlns:a16="http://schemas.microsoft.com/office/drawing/2014/main" id="{5A2875BB-C08D-8D6F-8B3F-E89C08594368}"/>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7561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out)">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422854"/>
            <a:ext cx="10912730" cy="525456"/>
          </a:xfrm>
        </p:spPr>
        <p:txBody>
          <a:bodyPr>
            <a:normAutofit/>
          </a:bodyPr>
          <a:lstStyle/>
          <a:p>
            <a:pPr fontAlgn="base">
              <a:buFont typeface="Wingdings" panose="05000000000000000000" pitchFamily="2" charset="2"/>
              <a:buChar char="§"/>
            </a:pPr>
            <a:r>
              <a:rPr lang="en-US" sz="2000" dirty="0"/>
              <a:t>Which pace will match the specific marathons above? Complete the data in the table below.</a:t>
            </a:r>
            <a:endParaRPr lang="cs-CZ"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a:solidFill>
                  <a:srgbClr val="9C9B9D"/>
                </a:solidFill>
                <a:latin typeface="Clara Sans" panose="02000503000000020004" pitchFamily="2" charset="0"/>
              </a:rPr>
              <a:t>Pace III.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graphicFrame>
        <p:nvGraphicFramePr>
          <p:cNvPr id="2" name="Tabulka 1">
            <a:extLst>
              <a:ext uri="{FF2B5EF4-FFF2-40B4-BE49-F238E27FC236}">
                <a16:creationId xmlns:a16="http://schemas.microsoft.com/office/drawing/2014/main" id="{DBB72A67-8B60-464C-A929-7F05E64CA68E}"/>
              </a:ext>
            </a:extLst>
          </p:cNvPr>
          <p:cNvGraphicFramePr>
            <a:graphicFrameLocks noGrp="1"/>
          </p:cNvGraphicFramePr>
          <p:nvPr>
            <p:extLst>
              <p:ext uri="{D42A27DB-BD31-4B8C-83A1-F6EECF244321}">
                <p14:modId xmlns:p14="http://schemas.microsoft.com/office/powerpoint/2010/main" val="3015723777"/>
              </p:ext>
            </p:extLst>
          </p:nvPr>
        </p:nvGraphicFramePr>
        <p:xfrm>
          <a:off x="872465" y="2440161"/>
          <a:ext cx="7899818" cy="2752324"/>
        </p:xfrm>
        <a:graphic>
          <a:graphicData uri="http://schemas.openxmlformats.org/drawingml/2006/table">
            <a:tbl>
              <a:tblPr firstRow="1" firstCol="1" bandRow="1">
                <a:tableStyleId>{00A15C55-8517-42AA-B614-E9B94910E393}</a:tableStyleId>
              </a:tblPr>
              <a:tblGrid>
                <a:gridCol w="2632572">
                  <a:extLst>
                    <a:ext uri="{9D8B030D-6E8A-4147-A177-3AD203B41FA5}">
                      <a16:colId xmlns:a16="http://schemas.microsoft.com/office/drawing/2014/main" val="282908894"/>
                    </a:ext>
                  </a:extLst>
                </a:gridCol>
                <a:gridCol w="2633623">
                  <a:extLst>
                    <a:ext uri="{9D8B030D-6E8A-4147-A177-3AD203B41FA5}">
                      <a16:colId xmlns:a16="http://schemas.microsoft.com/office/drawing/2014/main" val="2317838366"/>
                    </a:ext>
                  </a:extLst>
                </a:gridCol>
                <a:gridCol w="2633623">
                  <a:extLst>
                    <a:ext uri="{9D8B030D-6E8A-4147-A177-3AD203B41FA5}">
                      <a16:colId xmlns:a16="http://schemas.microsoft.com/office/drawing/2014/main" val="1351352138"/>
                    </a:ext>
                  </a:extLst>
                </a:gridCol>
              </a:tblGrid>
              <a:tr h="688081">
                <a:tc>
                  <a:txBody>
                    <a:bodyPr/>
                    <a:lstStyle/>
                    <a:p>
                      <a:pPr algn="ctr">
                        <a:lnSpc>
                          <a:spcPct val="107000"/>
                        </a:lnSpc>
                        <a:spcAft>
                          <a:spcPts val="0"/>
                        </a:spcAft>
                      </a:pPr>
                      <a:r>
                        <a:rPr lang="cs-CZ"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err="1">
                          <a:solidFill>
                            <a:schemeClr val="tx1"/>
                          </a:solidFill>
                          <a:effectLst/>
                        </a:rPr>
                        <a:t>Time</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Pace</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3393420"/>
                  </a:ext>
                </a:extLst>
              </a:tr>
              <a:tr h="688081">
                <a:tc>
                  <a:txBody>
                    <a:bodyPr/>
                    <a:lstStyle/>
                    <a:p>
                      <a:pPr algn="ctr">
                        <a:lnSpc>
                          <a:spcPct val="107000"/>
                        </a:lnSpc>
                        <a:spcAft>
                          <a:spcPts val="0"/>
                        </a:spcAft>
                      </a:pPr>
                      <a:r>
                        <a:rPr lang="cs-CZ" sz="2000">
                          <a:solidFill>
                            <a:schemeClr val="tx1"/>
                          </a:solidFill>
                          <a:effectLst/>
                        </a:rPr>
                        <a:t>Marathon 1</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2:52:27</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6032968"/>
                  </a:ext>
                </a:extLst>
              </a:tr>
              <a:tr h="688081">
                <a:tc>
                  <a:txBody>
                    <a:bodyPr/>
                    <a:lstStyle/>
                    <a:p>
                      <a:pPr algn="ctr">
                        <a:lnSpc>
                          <a:spcPct val="107000"/>
                        </a:lnSpc>
                        <a:spcAft>
                          <a:spcPts val="0"/>
                        </a:spcAft>
                      </a:pPr>
                      <a:r>
                        <a:rPr lang="cs-CZ" sz="2000">
                          <a:solidFill>
                            <a:schemeClr val="tx1"/>
                          </a:solidFill>
                          <a:effectLst/>
                        </a:rPr>
                        <a:t>Marathon 2</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4:36:40</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0111192"/>
                  </a:ext>
                </a:extLst>
              </a:tr>
              <a:tr h="688081">
                <a:tc>
                  <a:txBody>
                    <a:bodyPr/>
                    <a:lstStyle/>
                    <a:p>
                      <a:pPr algn="ctr">
                        <a:lnSpc>
                          <a:spcPct val="107000"/>
                        </a:lnSpc>
                        <a:spcAft>
                          <a:spcPts val="0"/>
                        </a:spcAft>
                      </a:pPr>
                      <a:r>
                        <a:rPr lang="cs-CZ" sz="2000">
                          <a:solidFill>
                            <a:schemeClr val="tx1"/>
                          </a:solidFill>
                          <a:effectLst/>
                        </a:rPr>
                        <a:t>Marathon 3</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a:solidFill>
                            <a:schemeClr val="tx1"/>
                          </a:solidFill>
                          <a:effectLst/>
                        </a:rPr>
                        <a:t>3:15:15</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9334693"/>
                  </a:ext>
                </a:extLst>
              </a:tr>
            </a:tbl>
          </a:graphicData>
        </a:graphic>
      </p:graphicFrame>
      <p:pic>
        <p:nvPicPr>
          <p:cNvPr id="8" name="Obrázek 7">
            <a:extLst>
              <a:ext uri="{FF2B5EF4-FFF2-40B4-BE49-F238E27FC236}">
                <a16:creationId xmlns:a16="http://schemas.microsoft.com/office/drawing/2014/main" id="{D025DF06-C42B-4A51-8652-47ADBADDAE81}"/>
              </a:ext>
            </a:extLst>
          </p:cNvPr>
          <p:cNvPicPr>
            <a:picLocks noChangeAspect="1"/>
          </p:cNvPicPr>
          <p:nvPr/>
        </p:nvPicPr>
        <p:blipFill>
          <a:blip r:embed="rId3"/>
          <a:stretch>
            <a:fillRect/>
          </a:stretch>
        </p:blipFill>
        <p:spPr>
          <a:xfrm>
            <a:off x="8991433" y="2440161"/>
            <a:ext cx="2970897" cy="2752324"/>
          </a:xfrm>
          <a:prstGeom prst="rect">
            <a:avLst/>
          </a:prstGeom>
        </p:spPr>
      </p:pic>
      <p:sp>
        <p:nvSpPr>
          <p:cNvPr id="13" name="Obdélník 12">
            <a:extLst>
              <a:ext uri="{FF2B5EF4-FFF2-40B4-BE49-F238E27FC236}">
                <a16:creationId xmlns:a16="http://schemas.microsoft.com/office/drawing/2014/main" id="{F4DB4F86-2E96-499B-B939-1D29748342EC}"/>
              </a:ext>
            </a:extLst>
          </p:cNvPr>
          <p:cNvSpPr/>
          <p:nvPr/>
        </p:nvSpPr>
        <p:spPr>
          <a:xfrm>
            <a:off x="6096000" y="3272489"/>
            <a:ext cx="2676283" cy="400110"/>
          </a:xfrm>
          <a:prstGeom prst="rect">
            <a:avLst/>
          </a:prstGeom>
        </p:spPr>
        <p:txBody>
          <a:bodyPr wrap="square">
            <a:spAutoFit/>
          </a:bodyPr>
          <a:lstStyle/>
          <a:p>
            <a:pPr algn="ctr"/>
            <a:r>
              <a:rPr lang="cs-CZ" sz="2000" dirty="0"/>
              <a:t>4:04</a:t>
            </a:r>
          </a:p>
        </p:txBody>
      </p:sp>
      <p:sp>
        <p:nvSpPr>
          <p:cNvPr id="14" name="Obdélník 13">
            <a:extLst>
              <a:ext uri="{FF2B5EF4-FFF2-40B4-BE49-F238E27FC236}">
                <a16:creationId xmlns:a16="http://schemas.microsoft.com/office/drawing/2014/main" id="{BFF87287-A965-4550-BF82-AEA9E9767193}"/>
              </a:ext>
            </a:extLst>
          </p:cNvPr>
          <p:cNvSpPr/>
          <p:nvPr/>
        </p:nvSpPr>
        <p:spPr>
          <a:xfrm>
            <a:off x="6095999" y="3964395"/>
            <a:ext cx="2676283" cy="400110"/>
          </a:xfrm>
          <a:prstGeom prst="rect">
            <a:avLst/>
          </a:prstGeom>
        </p:spPr>
        <p:txBody>
          <a:bodyPr wrap="square">
            <a:spAutoFit/>
          </a:bodyPr>
          <a:lstStyle/>
          <a:p>
            <a:pPr algn="ctr"/>
            <a:r>
              <a:rPr lang="cs-CZ" sz="2000" dirty="0"/>
              <a:t>6:32</a:t>
            </a:r>
          </a:p>
        </p:txBody>
      </p:sp>
      <p:sp>
        <p:nvSpPr>
          <p:cNvPr id="15" name="Obdélník 14">
            <a:extLst>
              <a:ext uri="{FF2B5EF4-FFF2-40B4-BE49-F238E27FC236}">
                <a16:creationId xmlns:a16="http://schemas.microsoft.com/office/drawing/2014/main" id="{D00CE5CD-006D-4324-B2D3-74DE01894B9C}"/>
              </a:ext>
            </a:extLst>
          </p:cNvPr>
          <p:cNvSpPr/>
          <p:nvPr/>
        </p:nvSpPr>
        <p:spPr>
          <a:xfrm>
            <a:off x="6095999" y="4621885"/>
            <a:ext cx="2676283" cy="400110"/>
          </a:xfrm>
          <a:prstGeom prst="rect">
            <a:avLst/>
          </a:prstGeom>
        </p:spPr>
        <p:txBody>
          <a:bodyPr wrap="square">
            <a:spAutoFit/>
          </a:bodyPr>
          <a:lstStyle/>
          <a:p>
            <a:pPr algn="ctr"/>
            <a:r>
              <a:rPr lang="cs-CZ" sz="2000" dirty="0"/>
              <a:t>4:37</a:t>
            </a:r>
          </a:p>
        </p:txBody>
      </p:sp>
      <p:sp>
        <p:nvSpPr>
          <p:cNvPr id="3" name="Zástupný symbol pro datum 8">
            <a:extLst>
              <a:ext uri="{FF2B5EF4-FFF2-40B4-BE49-F238E27FC236}">
                <a16:creationId xmlns:a16="http://schemas.microsoft.com/office/drawing/2014/main" id="{42D4AF59-6398-312B-59C6-E4F4E6B4A2C9}"/>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6" name="Zástupný symbol pro zápatí 9">
            <a:extLst>
              <a:ext uri="{FF2B5EF4-FFF2-40B4-BE49-F238E27FC236}">
                <a16:creationId xmlns:a16="http://schemas.microsoft.com/office/drawing/2014/main" id="{39715285-9C57-9095-30D2-23C6B6CFC0C6}"/>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7" name="Obrázek 6">
            <a:extLst>
              <a:ext uri="{FF2B5EF4-FFF2-40B4-BE49-F238E27FC236}">
                <a16:creationId xmlns:a16="http://schemas.microsoft.com/office/drawing/2014/main" id="{50DF2469-7705-FB52-D5B2-9C19EB34D0D6}"/>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108227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out)">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531711"/>
            <a:ext cx="10912730" cy="525456"/>
          </a:xfrm>
        </p:spPr>
        <p:txBody>
          <a:bodyPr>
            <a:noAutofit/>
          </a:bodyPr>
          <a:lstStyle/>
          <a:p>
            <a:pPr fontAlgn="base">
              <a:buFont typeface="Wingdings" panose="05000000000000000000" pitchFamily="2" charset="2"/>
              <a:buChar char="§"/>
            </a:pPr>
            <a:r>
              <a:rPr lang="en-US" sz="2000" dirty="0"/>
              <a:t>Go back to your hypotheses about the factors that may have influenced the results. Do you need to know more data to decide which factors are relevant? If yes, write which factors are involved.</a:t>
            </a:r>
            <a:endParaRPr lang="cs-CZ"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Routes</a:t>
            </a:r>
            <a:r>
              <a:rPr lang="cs-CZ" sz="3200" b="1" dirty="0">
                <a:solidFill>
                  <a:srgbClr val="9C9B9D"/>
                </a:solidFill>
                <a:latin typeface="Clara Sans" panose="02000503000000020004" pitchFamily="2" charset="0"/>
              </a:rPr>
              <a:t> 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8" name="Obrázek 7">
            <a:extLst>
              <a:ext uri="{FF2B5EF4-FFF2-40B4-BE49-F238E27FC236}">
                <a16:creationId xmlns:a16="http://schemas.microsoft.com/office/drawing/2014/main" id="{3ECB1E36-64D9-4CEF-A3AA-462C50F4BAE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927" y="3500390"/>
            <a:ext cx="1439545" cy="1439545"/>
          </a:xfrm>
          <a:prstGeom prst="rect">
            <a:avLst/>
          </a:prstGeom>
          <a:noFill/>
          <a:ln>
            <a:noFill/>
          </a:ln>
        </p:spPr>
      </p:pic>
      <p:pic>
        <p:nvPicPr>
          <p:cNvPr id="9" name="Obrázek 8">
            <a:extLst>
              <a:ext uri="{FF2B5EF4-FFF2-40B4-BE49-F238E27FC236}">
                <a16:creationId xmlns:a16="http://schemas.microsoft.com/office/drawing/2014/main" id="{82F27414-2E55-4DAC-9D1B-6FF4697EEF3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6227" y="3500389"/>
            <a:ext cx="1439545" cy="1439545"/>
          </a:xfrm>
          <a:prstGeom prst="rect">
            <a:avLst/>
          </a:prstGeom>
          <a:noFill/>
          <a:ln>
            <a:noFill/>
          </a:ln>
        </p:spPr>
      </p:pic>
      <p:pic>
        <p:nvPicPr>
          <p:cNvPr id="12" name="Obrázek 11">
            <a:extLst>
              <a:ext uri="{FF2B5EF4-FFF2-40B4-BE49-F238E27FC236}">
                <a16:creationId xmlns:a16="http://schemas.microsoft.com/office/drawing/2014/main" id="{1F25615B-CC98-44A3-9974-23978548289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3528" y="3529607"/>
            <a:ext cx="1439545" cy="1439545"/>
          </a:xfrm>
          <a:prstGeom prst="rect">
            <a:avLst/>
          </a:prstGeom>
          <a:noFill/>
          <a:ln>
            <a:noFill/>
          </a:ln>
        </p:spPr>
      </p:pic>
      <p:sp>
        <p:nvSpPr>
          <p:cNvPr id="6" name="Obdélník 5">
            <a:extLst>
              <a:ext uri="{FF2B5EF4-FFF2-40B4-BE49-F238E27FC236}">
                <a16:creationId xmlns:a16="http://schemas.microsoft.com/office/drawing/2014/main" id="{C0CF9AA2-7D00-46D9-B5E3-0CF1B63AC0B1}"/>
              </a:ext>
            </a:extLst>
          </p:cNvPr>
          <p:cNvSpPr/>
          <p:nvPr/>
        </p:nvSpPr>
        <p:spPr>
          <a:xfrm>
            <a:off x="1654356" y="5177205"/>
            <a:ext cx="1288686" cy="369332"/>
          </a:xfrm>
          <a:prstGeom prst="rect">
            <a:avLst/>
          </a:prstGeom>
        </p:spPr>
        <p:txBody>
          <a:bodyPr wrap="none">
            <a:spAutoFit/>
          </a:bodyPr>
          <a:lstStyle/>
          <a:p>
            <a:pPr algn="ctr"/>
            <a:r>
              <a:rPr lang="cs-CZ" dirty="0" err="1"/>
              <a:t>Marathon</a:t>
            </a:r>
            <a:r>
              <a:rPr lang="cs-CZ" dirty="0"/>
              <a:t> 1</a:t>
            </a:r>
          </a:p>
        </p:txBody>
      </p:sp>
      <p:sp>
        <p:nvSpPr>
          <p:cNvPr id="13" name="Obdélník 12">
            <a:extLst>
              <a:ext uri="{FF2B5EF4-FFF2-40B4-BE49-F238E27FC236}">
                <a16:creationId xmlns:a16="http://schemas.microsoft.com/office/drawing/2014/main" id="{10CDAE71-B367-42A3-B98E-9E479E71420A}"/>
              </a:ext>
            </a:extLst>
          </p:cNvPr>
          <p:cNvSpPr/>
          <p:nvPr/>
        </p:nvSpPr>
        <p:spPr>
          <a:xfrm>
            <a:off x="5451656" y="5177203"/>
            <a:ext cx="1288686" cy="369332"/>
          </a:xfrm>
          <a:prstGeom prst="rect">
            <a:avLst/>
          </a:prstGeom>
        </p:spPr>
        <p:txBody>
          <a:bodyPr wrap="none">
            <a:spAutoFit/>
          </a:bodyPr>
          <a:lstStyle/>
          <a:p>
            <a:pPr algn="ctr"/>
            <a:r>
              <a:rPr lang="cs-CZ" dirty="0" err="1"/>
              <a:t>Marathon</a:t>
            </a:r>
            <a:r>
              <a:rPr lang="cs-CZ" dirty="0"/>
              <a:t> 2</a:t>
            </a:r>
          </a:p>
        </p:txBody>
      </p:sp>
      <p:sp>
        <p:nvSpPr>
          <p:cNvPr id="14" name="Obdélník 13">
            <a:extLst>
              <a:ext uri="{FF2B5EF4-FFF2-40B4-BE49-F238E27FC236}">
                <a16:creationId xmlns:a16="http://schemas.microsoft.com/office/drawing/2014/main" id="{703B7A85-1C35-4265-821D-4583BC9D93E0}"/>
              </a:ext>
            </a:extLst>
          </p:cNvPr>
          <p:cNvSpPr/>
          <p:nvPr/>
        </p:nvSpPr>
        <p:spPr>
          <a:xfrm>
            <a:off x="9248958" y="5177203"/>
            <a:ext cx="1288686" cy="369332"/>
          </a:xfrm>
          <a:prstGeom prst="rect">
            <a:avLst/>
          </a:prstGeom>
        </p:spPr>
        <p:txBody>
          <a:bodyPr wrap="none">
            <a:spAutoFit/>
          </a:bodyPr>
          <a:lstStyle/>
          <a:p>
            <a:pPr algn="ctr"/>
            <a:r>
              <a:rPr lang="cs-CZ" dirty="0" err="1"/>
              <a:t>Marathon</a:t>
            </a:r>
            <a:r>
              <a:rPr lang="cs-CZ" dirty="0"/>
              <a:t> 3</a:t>
            </a:r>
          </a:p>
        </p:txBody>
      </p:sp>
      <p:sp>
        <p:nvSpPr>
          <p:cNvPr id="2" name="TextovéPole 1">
            <a:extLst>
              <a:ext uri="{FF2B5EF4-FFF2-40B4-BE49-F238E27FC236}">
                <a16:creationId xmlns:a16="http://schemas.microsoft.com/office/drawing/2014/main" id="{29C1C8D5-21AE-4DA2-A3A6-AB6DDBE31E82}"/>
              </a:ext>
            </a:extLst>
          </p:cNvPr>
          <p:cNvSpPr txBox="1"/>
          <p:nvPr/>
        </p:nvSpPr>
        <p:spPr>
          <a:xfrm>
            <a:off x="2449285" y="2533885"/>
            <a:ext cx="7293427" cy="646331"/>
          </a:xfrm>
          <a:prstGeom prst="rect">
            <a:avLst/>
          </a:prstGeom>
          <a:solidFill>
            <a:schemeClr val="accent4">
              <a:lumMod val="20000"/>
              <a:lumOff val="80000"/>
            </a:schemeClr>
          </a:solidFill>
        </p:spPr>
        <p:txBody>
          <a:bodyPr wrap="square" rtlCol="0">
            <a:spAutoFit/>
          </a:bodyPr>
          <a:lstStyle/>
          <a:p>
            <a:pPr algn="ctr"/>
            <a:r>
              <a:rPr lang="en-US" b="1" dirty="0"/>
              <a:t>One of the factors that can affect performance is the environment in which the race took place. Look at the route maps and write how they differ.</a:t>
            </a:r>
            <a:endParaRPr lang="cs-CZ" b="1" dirty="0"/>
          </a:p>
        </p:txBody>
      </p:sp>
      <p:sp>
        <p:nvSpPr>
          <p:cNvPr id="3" name="Zástupný symbol pro datum 8">
            <a:extLst>
              <a:ext uri="{FF2B5EF4-FFF2-40B4-BE49-F238E27FC236}">
                <a16:creationId xmlns:a16="http://schemas.microsoft.com/office/drawing/2014/main" id="{34A1A7E5-7C34-B7B5-BF08-F837FB1E69EA}"/>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7" name="Zástupný symbol pro zápatí 9">
            <a:extLst>
              <a:ext uri="{FF2B5EF4-FFF2-40B4-BE49-F238E27FC236}">
                <a16:creationId xmlns:a16="http://schemas.microsoft.com/office/drawing/2014/main" id="{9BE713F4-F90D-F9FB-755F-BD41C8272E2F}"/>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15" name="Obrázek 14">
            <a:extLst>
              <a:ext uri="{FF2B5EF4-FFF2-40B4-BE49-F238E27FC236}">
                <a16:creationId xmlns:a16="http://schemas.microsoft.com/office/drawing/2014/main" id="{1A59A94A-56CC-E6EE-037A-92CDC4AC0163}"/>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324967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par>
                          <p:cTn id="13" fill="hold">
                            <p:stCondLst>
                              <p:cond delay="2000"/>
                            </p:stCondLst>
                            <p:childTnLst>
                              <p:par>
                                <p:cTn id="14" presetID="6" presetClass="entr" presetSubtype="3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out)">
                                      <p:cBhvr>
                                        <p:cTn id="16" dur="2000"/>
                                        <p:tgtEl>
                                          <p:spTgt spid="6"/>
                                        </p:tgtEl>
                                      </p:cBhvr>
                                    </p:animEffect>
                                  </p:childTnLst>
                                </p:cTn>
                              </p:par>
                            </p:childTnLst>
                          </p:cTn>
                        </p:par>
                        <p:par>
                          <p:cTn id="17" fill="hold">
                            <p:stCondLst>
                              <p:cond delay="4000"/>
                            </p:stCondLst>
                            <p:childTnLst>
                              <p:par>
                                <p:cTn id="18" presetID="6"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out)">
                                      <p:cBhvr>
                                        <p:cTn id="20" dur="2000"/>
                                        <p:tgtEl>
                                          <p:spTgt spid="9"/>
                                        </p:tgtEl>
                                      </p:cBhvr>
                                    </p:animEffect>
                                  </p:childTnLst>
                                </p:cTn>
                              </p:par>
                            </p:childTnLst>
                          </p:cTn>
                        </p:par>
                        <p:par>
                          <p:cTn id="21" fill="hold">
                            <p:stCondLst>
                              <p:cond delay="6000"/>
                            </p:stCondLst>
                            <p:childTnLst>
                              <p:par>
                                <p:cTn id="22" presetID="6" presetClass="entr" presetSubtype="32"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out)">
                                      <p:cBhvr>
                                        <p:cTn id="24" dur="2000"/>
                                        <p:tgtEl>
                                          <p:spTgt spid="13"/>
                                        </p:tgtEl>
                                      </p:cBhvr>
                                    </p:animEffect>
                                  </p:childTnLst>
                                </p:cTn>
                              </p:par>
                            </p:childTnLst>
                          </p:cTn>
                        </p:par>
                        <p:par>
                          <p:cTn id="25" fill="hold">
                            <p:stCondLst>
                              <p:cond delay="8000"/>
                            </p:stCondLst>
                            <p:childTnLst>
                              <p:par>
                                <p:cTn id="26" presetID="6" presetClass="entr" presetSubtype="32"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out)">
                                      <p:cBhvr>
                                        <p:cTn id="28" dur="2000"/>
                                        <p:tgtEl>
                                          <p:spTgt spid="12"/>
                                        </p:tgtEl>
                                      </p:cBhvr>
                                    </p:animEffect>
                                  </p:childTnLst>
                                </p:cTn>
                              </p:par>
                            </p:childTnLst>
                          </p:cTn>
                        </p:par>
                        <p:par>
                          <p:cTn id="29" fill="hold">
                            <p:stCondLst>
                              <p:cond delay="10000"/>
                            </p:stCondLst>
                            <p:childTnLst>
                              <p:par>
                                <p:cTn id="30" presetID="6" presetClass="entr" presetSubtype="32"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Routes</a:t>
            </a:r>
            <a:r>
              <a:rPr lang="cs-CZ" sz="3200" b="1" dirty="0">
                <a:solidFill>
                  <a:srgbClr val="9C9B9D"/>
                </a:solidFill>
                <a:latin typeface="Clara Sans" panose="02000503000000020004" pitchFamily="2" charset="0"/>
              </a:rPr>
              <a:t> II.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16" name="Obrázek 15">
            <a:extLst>
              <a:ext uri="{FF2B5EF4-FFF2-40B4-BE49-F238E27FC236}">
                <a16:creationId xmlns:a16="http://schemas.microsoft.com/office/drawing/2014/main" id="{6775E019-73BC-4C11-AE44-3F5DFBCB1CEE}"/>
              </a:ext>
            </a:extLst>
          </p:cNvPr>
          <p:cNvPicPr>
            <a:picLocks noChangeAspect="1"/>
          </p:cNvPicPr>
          <p:nvPr/>
        </p:nvPicPr>
        <p:blipFill>
          <a:blip r:embed="rId3"/>
          <a:stretch>
            <a:fillRect/>
          </a:stretch>
        </p:blipFill>
        <p:spPr>
          <a:xfrm>
            <a:off x="1015068" y="1241728"/>
            <a:ext cx="10161864" cy="4858641"/>
          </a:xfrm>
          <a:prstGeom prst="rect">
            <a:avLst/>
          </a:prstGeom>
          <a:ln w="28575">
            <a:solidFill>
              <a:srgbClr val="FFC000"/>
            </a:solidFill>
          </a:ln>
        </p:spPr>
      </p:pic>
      <p:sp>
        <p:nvSpPr>
          <p:cNvPr id="21" name="TextovéPole 20">
            <a:extLst>
              <a:ext uri="{FF2B5EF4-FFF2-40B4-BE49-F238E27FC236}">
                <a16:creationId xmlns:a16="http://schemas.microsoft.com/office/drawing/2014/main" id="{81B2A06F-7B7F-452C-A27F-6E4ECEA6E907}"/>
              </a:ext>
            </a:extLst>
          </p:cNvPr>
          <p:cNvSpPr txBox="1"/>
          <p:nvPr/>
        </p:nvSpPr>
        <p:spPr>
          <a:xfrm>
            <a:off x="1175658" y="5573486"/>
            <a:ext cx="1600200" cy="369332"/>
          </a:xfrm>
          <a:prstGeom prst="rect">
            <a:avLst/>
          </a:prstGeom>
          <a:solidFill>
            <a:schemeClr val="accent4">
              <a:lumMod val="20000"/>
              <a:lumOff val="80000"/>
            </a:schemeClr>
          </a:solidFill>
        </p:spPr>
        <p:txBody>
          <a:bodyPr wrap="square" rtlCol="0">
            <a:spAutoFit/>
          </a:bodyPr>
          <a:lstStyle/>
          <a:p>
            <a:pPr algn="ctr"/>
            <a:r>
              <a:rPr lang="cs-CZ" b="1" dirty="0"/>
              <a:t>Maraton 1</a:t>
            </a:r>
          </a:p>
        </p:txBody>
      </p:sp>
      <p:pic>
        <p:nvPicPr>
          <p:cNvPr id="17" name="Obrázek 16">
            <a:extLst>
              <a:ext uri="{FF2B5EF4-FFF2-40B4-BE49-F238E27FC236}">
                <a16:creationId xmlns:a16="http://schemas.microsoft.com/office/drawing/2014/main" id="{78157B3E-A6AE-4244-8E2A-6776B657D26A}"/>
              </a:ext>
            </a:extLst>
          </p:cNvPr>
          <p:cNvPicPr>
            <a:picLocks noChangeAspect="1"/>
          </p:cNvPicPr>
          <p:nvPr/>
        </p:nvPicPr>
        <p:blipFill>
          <a:blip r:embed="rId4"/>
          <a:stretch>
            <a:fillRect/>
          </a:stretch>
        </p:blipFill>
        <p:spPr>
          <a:xfrm>
            <a:off x="1015068" y="1241728"/>
            <a:ext cx="10161864" cy="4858641"/>
          </a:xfrm>
          <a:prstGeom prst="rect">
            <a:avLst/>
          </a:prstGeom>
          <a:ln w="28575">
            <a:solidFill>
              <a:srgbClr val="FFC000"/>
            </a:solidFill>
          </a:ln>
        </p:spPr>
      </p:pic>
      <p:sp>
        <p:nvSpPr>
          <p:cNvPr id="22" name="TextovéPole 21">
            <a:extLst>
              <a:ext uri="{FF2B5EF4-FFF2-40B4-BE49-F238E27FC236}">
                <a16:creationId xmlns:a16="http://schemas.microsoft.com/office/drawing/2014/main" id="{9DE426C9-9440-4EC7-8584-B1586039B423}"/>
              </a:ext>
            </a:extLst>
          </p:cNvPr>
          <p:cNvSpPr txBox="1"/>
          <p:nvPr/>
        </p:nvSpPr>
        <p:spPr>
          <a:xfrm>
            <a:off x="1175658" y="5569018"/>
            <a:ext cx="1600200" cy="369332"/>
          </a:xfrm>
          <a:prstGeom prst="rect">
            <a:avLst/>
          </a:prstGeom>
          <a:solidFill>
            <a:schemeClr val="accent4">
              <a:lumMod val="20000"/>
              <a:lumOff val="80000"/>
            </a:schemeClr>
          </a:solidFill>
        </p:spPr>
        <p:txBody>
          <a:bodyPr wrap="square" rtlCol="0">
            <a:spAutoFit/>
          </a:bodyPr>
          <a:lstStyle/>
          <a:p>
            <a:pPr algn="ctr"/>
            <a:r>
              <a:rPr lang="cs-CZ" b="1" dirty="0"/>
              <a:t>Maraton 2</a:t>
            </a:r>
          </a:p>
        </p:txBody>
      </p:sp>
      <p:pic>
        <p:nvPicPr>
          <p:cNvPr id="24" name="Obrázek 23">
            <a:extLst>
              <a:ext uri="{FF2B5EF4-FFF2-40B4-BE49-F238E27FC236}">
                <a16:creationId xmlns:a16="http://schemas.microsoft.com/office/drawing/2014/main" id="{593434D8-C14A-4B33-82BE-776A4AED3EC5}"/>
              </a:ext>
            </a:extLst>
          </p:cNvPr>
          <p:cNvPicPr>
            <a:picLocks noChangeAspect="1"/>
          </p:cNvPicPr>
          <p:nvPr/>
        </p:nvPicPr>
        <p:blipFill>
          <a:blip r:embed="rId5"/>
          <a:stretch>
            <a:fillRect/>
          </a:stretch>
        </p:blipFill>
        <p:spPr>
          <a:xfrm>
            <a:off x="1015068" y="1241728"/>
            <a:ext cx="10161864" cy="4861173"/>
          </a:xfrm>
          <a:prstGeom prst="rect">
            <a:avLst/>
          </a:prstGeom>
          <a:ln w="28575">
            <a:solidFill>
              <a:srgbClr val="FFC000"/>
            </a:solidFill>
          </a:ln>
        </p:spPr>
      </p:pic>
      <p:sp>
        <p:nvSpPr>
          <p:cNvPr id="25" name="TextovéPole 24">
            <a:extLst>
              <a:ext uri="{FF2B5EF4-FFF2-40B4-BE49-F238E27FC236}">
                <a16:creationId xmlns:a16="http://schemas.microsoft.com/office/drawing/2014/main" id="{905AF620-11C7-4A01-9CB8-C4C39EFAA029}"/>
              </a:ext>
            </a:extLst>
          </p:cNvPr>
          <p:cNvSpPr txBox="1"/>
          <p:nvPr/>
        </p:nvSpPr>
        <p:spPr>
          <a:xfrm>
            <a:off x="1175658" y="5577954"/>
            <a:ext cx="1600200" cy="369332"/>
          </a:xfrm>
          <a:prstGeom prst="rect">
            <a:avLst/>
          </a:prstGeom>
          <a:solidFill>
            <a:schemeClr val="accent4">
              <a:lumMod val="20000"/>
              <a:lumOff val="80000"/>
            </a:schemeClr>
          </a:solidFill>
        </p:spPr>
        <p:txBody>
          <a:bodyPr wrap="square" rtlCol="0">
            <a:spAutoFit/>
          </a:bodyPr>
          <a:lstStyle/>
          <a:p>
            <a:pPr algn="ctr"/>
            <a:r>
              <a:rPr lang="cs-CZ" b="1" dirty="0"/>
              <a:t>Maraton 3</a:t>
            </a:r>
          </a:p>
        </p:txBody>
      </p:sp>
      <p:sp>
        <p:nvSpPr>
          <p:cNvPr id="2" name="Zástupný symbol pro datum 8">
            <a:extLst>
              <a:ext uri="{FF2B5EF4-FFF2-40B4-BE49-F238E27FC236}">
                <a16:creationId xmlns:a16="http://schemas.microsoft.com/office/drawing/2014/main" id="{FCDF47EC-2FC2-D897-3B93-ED2B4ADA4C4F}"/>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2E0D9399-006A-5902-79B7-F65F5DF2B046}"/>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9A18A4A0-10ED-4796-5495-5E709E8B6D3E}"/>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1841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2000"/>
                                        <p:tgtEl>
                                          <p:spTgt spid="16"/>
                                        </p:tgtEl>
                                      </p:cBhvr>
                                    </p:animEffect>
                                  </p:childTnLst>
                                </p:cTn>
                              </p:par>
                            </p:childTnLst>
                          </p:cTn>
                        </p:par>
                        <p:par>
                          <p:cTn id="8" fill="hold">
                            <p:stCondLst>
                              <p:cond delay="2000"/>
                            </p:stCondLst>
                            <p:childTnLst>
                              <p:par>
                                <p:cTn id="9" presetID="6" presetClass="entr" presetSubtype="3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out)">
                                      <p:cBhvr>
                                        <p:cTn id="11" dur="2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out)">
                                      <p:cBhvr>
                                        <p:cTn id="16" dur="2000"/>
                                        <p:tgtEl>
                                          <p:spTgt spid="17"/>
                                        </p:tgtEl>
                                      </p:cBhvr>
                                    </p:animEffect>
                                  </p:childTnLst>
                                </p:cTn>
                              </p:par>
                            </p:childTnLst>
                          </p:cTn>
                        </p:par>
                        <p:par>
                          <p:cTn id="17" fill="hold">
                            <p:stCondLst>
                              <p:cond delay="2000"/>
                            </p:stCondLst>
                            <p:childTnLst>
                              <p:par>
                                <p:cTn id="18" presetID="6" presetClass="entr" presetSubtype="32"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out)">
                                      <p:cBhvr>
                                        <p:cTn id="20" dur="2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out)">
                                      <p:cBhvr>
                                        <p:cTn id="25" dur="2000"/>
                                        <p:tgtEl>
                                          <p:spTgt spid="24"/>
                                        </p:tgtEl>
                                      </p:cBhvr>
                                    </p:animEffect>
                                  </p:childTnLst>
                                </p:cTn>
                              </p:par>
                            </p:childTnLst>
                          </p:cTn>
                        </p:par>
                        <p:par>
                          <p:cTn id="26" fill="hold">
                            <p:stCondLst>
                              <p:cond delay="2000"/>
                            </p:stCondLst>
                            <p:childTnLst>
                              <p:par>
                                <p:cTn id="27" presetID="6" presetClass="entr" presetSubtype="32"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out)">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334121"/>
            <a:ext cx="10912730" cy="525456"/>
          </a:xfrm>
        </p:spPr>
        <p:txBody>
          <a:bodyPr>
            <a:noAutofit/>
          </a:bodyPr>
          <a:lstStyle/>
          <a:p>
            <a:pPr fontAlgn="base">
              <a:buFont typeface="Wingdings" panose="05000000000000000000" pitchFamily="2" charset="2"/>
              <a:buChar char="§"/>
            </a:pPr>
            <a:r>
              <a:rPr lang="en-US" sz="2000" dirty="0"/>
              <a:t>Let's go back to our runner's results. The following table provides a detailed description of the routes in relation to the ascent and descent on individual kilometers.</a:t>
            </a:r>
            <a:endParaRPr lang="cs-CZ"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a:solidFill>
                  <a:srgbClr val="9C9B9D"/>
                </a:solidFill>
                <a:latin typeface="Clara Sans" panose="02000503000000020004" pitchFamily="2" charset="0"/>
              </a:rPr>
              <a:t>Profile 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8" name="Obrázek 7">
            <a:extLst>
              <a:ext uri="{FF2B5EF4-FFF2-40B4-BE49-F238E27FC236}">
                <a16:creationId xmlns:a16="http://schemas.microsoft.com/office/drawing/2014/main" id="{0E720AD2-71FE-4633-A239-4CFE76D0C1F3}"/>
              </a:ext>
            </a:extLst>
          </p:cNvPr>
          <p:cNvPicPr>
            <a:picLocks noChangeAspect="1"/>
          </p:cNvPicPr>
          <p:nvPr/>
        </p:nvPicPr>
        <p:blipFill>
          <a:blip r:embed="rId3"/>
          <a:stretch>
            <a:fillRect/>
          </a:stretch>
        </p:blipFill>
        <p:spPr>
          <a:xfrm>
            <a:off x="4792958" y="2024795"/>
            <a:ext cx="6760519" cy="3384114"/>
          </a:xfrm>
          <a:prstGeom prst="rect">
            <a:avLst/>
          </a:prstGeom>
        </p:spPr>
      </p:pic>
      <p:pic>
        <p:nvPicPr>
          <p:cNvPr id="12" name="Obrázek 11">
            <a:extLst>
              <a:ext uri="{FF2B5EF4-FFF2-40B4-BE49-F238E27FC236}">
                <a16:creationId xmlns:a16="http://schemas.microsoft.com/office/drawing/2014/main" id="{A0A64201-CFF0-41F4-B8E8-D574AF1CC11C}"/>
              </a:ext>
            </a:extLst>
          </p:cNvPr>
          <p:cNvPicPr>
            <a:picLocks noChangeAspect="1"/>
          </p:cNvPicPr>
          <p:nvPr/>
        </p:nvPicPr>
        <p:blipFill>
          <a:blip r:embed="rId4"/>
          <a:stretch>
            <a:fillRect/>
          </a:stretch>
        </p:blipFill>
        <p:spPr>
          <a:xfrm>
            <a:off x="3544514" y="3642848"/>
            <a:ext cx="2290228" cy="2290228"/>
          </a:xfrm>
          <a:prstGeom prst="rect">
            <a:avLst/>
          </a:prstGeom>
        </p:spPr>
      </p:pic>
      <p:sp>
        <p:nvSpPr>
          <p:cNvPr id="2" name="Zástupný symbol pro datum 8">
            <a:extLst>
              <a:ext uri="{FF2B5EF4-FFF2-40B4-BE49-F238E27FC236}">
                <a16:creationId xmlns:a16="http://schemas.microsoft.com/office/drawing/2014/main" id="{FFB44C16-2D83-E816-3196-55B05E5FA141}"/>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B81D982F-5312-9ED2-E08C-B3546A40DA9D}"/>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6" name="Obrázek 5">
            <a:extLst>
              <a:ext uri="{FF2B5EF4-FFF2-40B4-BE49-F238E27FC236}">
                <a16:creationId xmlns:a16="http://schemas.microsoft.com/office/drawing/2014/main" id="{8F60D503-223A-F64E-6AF1-4E4E79B7B17F}"/>
              </a:ext>
            </a:extLst>
          </p:cNvPr>
          <p:cNvPicPr>
            <a:picLocks noChangeAspect="1"/>
          </p:cNvPicPr>
          <p:nvPr/>
        </p:nvPicPr>
        <p:blipFill>
          <a:blip r:embed="rId5"/>
          <a:stretch>
            <a:fillRect/>
          </a:stretch>
        </p:blipFill>
        <p:spPr>
          <a:xfrm>
            <a:off x="252816" y="257299"/>
            <a:ext cx="2738225" cy="498084"/>
          </a:xfrm>
          <a:prstGeom prst="rect">
            <a:avLst/>
          </a:prstGeom>
        </p:spPr>
      </p:pic>
    </p:spTree>
    <p:extLst>
      <p:ext uri="{BB962C8B-B14F-4D97-AF65-F5344CB8AC3E}">
        <p14:creationId xmlns:p14="http://schemas.microsoft.com/office/powerpoint/2010/main" val="121175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out)">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41C3E57-12E1-918C-1166-9FF788E42B95}"/>
              </a:ext>
            </a:extLst>
          </p:cNvPr>
          <p:cNvPicPr>
            <a:picLocks noChangeAspect="1"/>
          </p:cNvPicPr>
          <p:nvPr/>
        </p:nvPicPr>
        <p:blipFill>
          <a:blip r:embed="rId3"/>
          <a:stretch>
            <a:fillRect/>
          </a:stretch>
        </p:blipFill>
        <p:spPr>
          <a:xfrm>
            <a:off x="252816" y="257299"/>
            <a:ext cx="2738225" cy="498084"/>
          </a:xfrm>
          <a:prstGeom prst="rect">
            <a:avLst/>
          </a:prstGeom>
        </p:spPr>
      </p:pic>
      <p:sp>
        <p:nvSpPr>
          <p:cNvPr id="2" name="Zástupný symbol pro datum 8">
            <a:extLst>
              <a:ext uri="{FF2B5EF4-FFF2-40B4-BE49-F238E27FC236}">
                <a16:creationId xmlns:a16="http://schemas.microsoft.com/office/drawing/2014/main" id="{F4D91956-1345-1E3A-2404-ECA01B771837}"/>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47AB233D-0888-C372-07E7-F4564F0CE44B}"/>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a:solidFill>
                  <a:srgbClr val="9C9B9D"/>
                </a:solidFill>
                <a:latin typeface="Clara Sans" panose="02000503000000020004" pitchFamily="2" charset="0"/>
              </a:rPr>
              <a:t>Profile II.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24" name="Obrázek 23">
            <a:extLst>
              <a:ext uri="{FF2B5EF4-FFF2-40B4-BE49-F238E27FC236}">
                <a16:creationId xmlns:a16="http://schemas.microsoft.com/office/drawing/2014/main" id="{FC9C0C54-E514-48F7-BAD1-FDE132967B15}"/>
              </a:ext>
            </a:extLst>
          </p:cNvPr>
          <p:cNvPicPr>
            <a:picLocks noChangeAspect="1"/>
          </p:cNvPicPr>
          <p:nvPr/>
        </p:nvPicPr>
        <p:blipFill>
          <a:blip r:embed="rId4"/>
          <a:stretch>
            <a:fillRect/>
          </a:stretch>
        </p:blipFill>
        <p:spPr>
          <a:xfrm>
            <a:off x="0" y="167409"/>
            <a:ext cx="12192000" cy="2110869"/>
          </a:xfrm>
          <a:prstGeom prst="rect">
            <a:avLst/>
          </a:prstGeom>
        </p:spPr>
      </p:pic>
      <p:pic>
        <p:nvPicPr>
          <p:cNvPr id="25" name="Obrázek 24">
            <a:extLst>
              <a:ext uri="{FF2B5EF4-FFF2-40B4-BE49-F238E27FC236}">
                <a16:creationId xmlns:a16="http://schemas.microsoft.com/office/drawing/2014/main" id="{0660ADA0-FAEA-4BA8-87BA-6C8A11387DDE}"/>
              </a:ext>
            </a:extLst>
          </p:cNvPr>
          <p:cNvPicPr>
            <a:picLocks noChangeAspect="1"/>
          </p:cNvPicPr>
          <p:nvPr/>
        </p:nvPicPr>
        <p:blipFill>
          <a:blip r:embed="rId5"/>
          <a:stretch>
            <a:fillRect/>
          </a:stretch>
        </p:blipFill>
        <p:spPr>
          <a:xfrm>
            <a:off x="0" y="2354480"/>
            <a:ext cx="12192000" cy="2076367"/>
          </a:xfrm>
          <a:prstGeom prst="rect">
            <a:avLst/>
          </a:prstGeom>
        </p:spPr>
      </p:pic>
      <p:pic>
        <p:nvPicPr>
          <p:cNvPr id="26" name="Obrázek 25">
            <a:extLst>
              <a:ext uri="{FF2B5EF4-FFF2-40B4-BE49-F238E27FC236}">
                <a16:creationId xmlns:a16="http://schemas.microsoft.com/office/drawing/2014/main" id="{763869D7-A16E-4CFC-80A5-E0504D6F3758}"/>
              </a:ext>
            </a:extLst>
          </p:cNvPr>
          <p:cNvPicPr>
            <a:picLocks noChangeAspect="1"/>
          </p:cNvPicPr>
          <p:nvPr/>
        </p:nvPicPr>
        <p:blipFill>
          <a:blip r:embed="rId6"/>
          <a:stretch>
            <a:fillRect/>
          </a:stretch>
        </p:blipFill>
        <p:spPr>
          <a:xfrm>
            <a:off x="0" y="4518688"/>
            <a:ext cx="12192000" cy="2099320"/>
          </a:xfrm>
          <a:prstGeom prst="rect">
            <a:avLst/>
          </a:prstGeom>
        </p:spPr>
      </p:pic>
      <p:sp>
        <p:nvSpPr>
          <p:cNvPr id="29" name="TextovéPole 28">
            <a:extLst>
              <a:ext uri="{FF2B5EF4-FFF2-40B4-BE49-F238E27FC236}">
                <a16:creationId xmlns:a16="http://schemas.microsoft.com/office/drawing/2014/main" id="{5CDDF9BA-9874-43B7-A1A1-A04B75FCA303}"/>
              </a:ext>
            </a:extLst>
          </p:cNvPr>
          <p:cNvSpPr txBox="1"/>
          <p:nvPr/>
        </p:nvSpPr>
        <p:spPr>
          <a:xfrm>
            <a:off x="10497259" y="1593354"/>
            <a:ext cx="1600200" cy="369332"/>
          </a:xfrm>
          <a:prstGeom prst="rect">
            <a:avLst/>
          </a:prstGeom>
          <a:solidFill>
            <a:schemeClr val="accent4">
              <a:lumMod val="20000"/>
              <a:lumOff val="80000"/>
            </a:schemeClr>
          </a:solidFill>
        </p:spPr>
        <p:txBody>
          <a:bodyPr wrap="square" rtlCol="0">
            <a:spAutoFit/>
          </a:bodyPr>
          <a:lstStyle/>
          <a:p>
            <a:pPr algn="ctr"/>
            <a:r>
              <a:rPr lang="cs-CZ" b="1" dirty="0" err="1"/>
              <a:t>Marathon</a:t>
            </a:r>
            <a:r>
              <a:rPr lang="cs-CZ" b="1" dirty="0"/>
              <a:t> 1</a:t>
            </a:r>
          </a:p>
        </p:txBody>
      </p:sp>
      <p:sp>
        <p:nvSpPr>
          <p:cNvPr id="30" name="TextovéPole 29">
            <a:extLst>
              <a:ext uri="{FF2B5EF4-FFF2-40B4-BE49-F238E27FC236}">
                <a16:creationId xmlns:a16="http://schemas.microsoft.com/office/drawing/2014/main" id="{6C01A234-97F5-4CB9-8C89-CFC63059B4A3}"/>
              </a:ext>
            </a:extLst>
          </p:cNvPr>
          <p:cNvSpPr txBox="1"/>
          <p:nvPr/>
        </p:nvSpPr>
        <p:spPr>
          <a:xfrm>
            <a:off x="10497261" y="3797441"/>
            <a:ext cx="1600200" cy="369332"/>
          </a:xfrm>
          <a:prstGeom prst="rect">
            <a:avLst/>
          </a:prstGeom>
          <a:solidFill>
            <a:schemeClr val="accent4">
              <a:lumMod val="20000"/>
              <a:lumOff val="80000"/>
            </a:schemeClr>
          </a:solidFill>
        </p:spPr>
        <p:txBody>
          <a:bodyPr wrap="square" rtlCol="0">
            <a:spAutoFit/>
          </a:bodyPr>
          <a:lstStyle/>
          <a:p>
            <a:pPr algn="ctr"/>
            <a:r>
              <a:rPr lang="cs-CZ" b="1" dirty="0" err="1"/>
              <a:t>Marathon</a:t>
            </a:r>
            <a:r>
              <a:rPr lang="cs-CZ" b="1" dirty="0"/>
              <a:t> 2</a:t>
            </a:r>
          </a:p>
        </p:txBody>
      </p:sp>
      <p:sp>
        <p:nvSpPr>
          <p:cNvPr id="31" name="TextovéPole 30">
            <a:extLst>
              <a:ext uri="{FF2B5EF4-FFF2-40B4-BE49-F238E27FC236}">
                <a16:creationId xmlns:a16="http://schemas.microsoft.com/office/drawing/2014/main" id="{E60B1C5D-6879-46A6-874B-088DCCDA9C18}"/>
              </a:ext>
            </a:extLst>
          </p:cNvPr>
          <p:cNvSpPr txBox="1"/>
          <p:nvPr/>
        </p:nvSpPr>
        <p:spPr>
          <a:xfrm>
            <a:off x="10497259" y="5963700"/>
            <a:ext cx="1600200" cy="369332"/>
          </a:xfrm>
          <a:prstGeom prst="rect">
            <a:avLst/>
          </a:prstGeom>
          <a:solidFill>
            <a:schemeClr val="accent4">
              <a:lumMod val="20000"/>
              <a:lumOff val="80000"/>
            </a:schemeClr>
          </a:solidFill>
        </p:spPr>
        <p:txBody>
          <a:bodyPr wrap="square" rtlCol="0">
            <a:spAutoFit/>
          </a:bodyPr>
          <a:lstStyle/>
          <a:p>
            <a:pPr algn="ctr"/>
            <a:r>
              <a:rPr lang="cs-CZ" b="1" dirty="0" err="1"/>
              <a:t>Marathon</a:t>
            </a:r>
            <a:r>
              <a:rPr lang="cs-CZ" b="1" dirty="0"/>
              <a:t> 3</a:t>
            </a:r>
          </a:p>
        </p:txBody>
      </p:sp>
    </p:spTree>
    <p:extLst>
      <p:ext uri="{BB962C8B-B14F-4D97-AF65-F5344CB8AC3E}">
        <p14:creationId xmlns:p14="http://schemas.microsoft.com/office/powerpoint/2010/main" val="110024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out)">
                                      <p:cBhvr>
                                        <p:cTn id="7" dur="2000"/>
                                        <p:tgtEl>
                                          <p:spTgt spid="24"/>
                                        </p:tgtEl>
                                      </p:cBhvr>
                                    </p:animEffect>
                                  </p:childTnLst>
                                </p:cTn>
                              </p:par>
                            </p:childTnLst>
                          </p:cTn>
                        </p:par>
                        <p:par>
                          <p:cTn id="8" fill="hold">
                            <p:stCondLst>
                              <p:cond delay="2000"/>
                            </p:stCondLst>
                            <p:childTnLst>
                              <p:par>
                                <p:cTn id="9" presetID="6" presetClass="entr" presetSubtype="32"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out)">
                                      <p:cBhvr>
                                        <p:cTn id="11" dur="2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out)">
                                      <p:cBhvr>
                                        <p:cTn id="16" dur="2000"/>
                                        <p:tgtEl>
                                          <p:spTgt spid="25"/>
                                        </p:tgtEl>
                                      </p:cBhvr>
                                    </p:animEffect>
                                  </p:childTnLst>
                                </p:cTn>
                              </p:par>
                            </p:childTnLst>
                          </p:cTn>
                        </p:par>
                        <p:par>
                          <p:cTn id="17" fill="hold">
                            <p:stCondLst>
                              <p:cond delay="2000"/>
                            </p:stCondLst>
                            <p:childTnLst>
                              <p:par>
                                <p:cTn id="18" presetID="6" presetClass="entr" presetSubtype="3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ircle(out)">
                                      <p:cBhvr>
                                        <p:cTn id="20" dur="2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out)">
                                      <p:cBhvr>
                                        <p:cTn id="25" dur="2000"/>
                                        <p:tgtEl>
                                          <p:spTgt spid="26"/>
                                        </p:tgtEl>
                                      </p:cBhvr>
                                    </p:animEffect>
                                  </p:childTnLst>
                                </p:cTn>
                              </p:par>
                            </p:childTnLst>
                          </p:cTn>
                        </p:par>
                        <p:par>
                          <p:cTn id="26" fill="hold">
                            <p:stCondLst>
                              <p:cond delay="2000"/>
                            </p:stCondLst>
                            <p:childTnLst>
                              <p:par>
                                <p:cTn id="27" presetID="6" presetClass="entr" presetSubtype="32"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ircle(out)">
                                      <p:cBhvr>
                                        <p:cTn id="2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bdélníkový bublinový popisek 15">
            <a:extLst>
              <a:ext uri="{FF2B5EF4-FFF2-40B4-BE49-F238E27FC236}">
                <a16:creationId xmlns:a16="http://schemas.microsoft.com/office/drawing/2014/main" id="{AF6A088D-6714-4C97-A8F6-CD26E1906070}"/>
              </a:ext>
            </a:extLst>
          </p:cNvPr>
          <p:cNvSpPr/>
          <p:nvPr/>
        </p:nvSpPr>
        <p:spPr>
          <a:xfrm>
            <a:off x="2584845" y="1243612"/>
            <a:ext cx="5080777" cy="2710317"/>
          </a:xfrm>
          <a:prstGeom prst="wedgeRectCallout">
            <a:avLst>
              <a:gd name="adj1" fmla="val 67135"/>
              <a:gd name="adj2" fmla="val -7993"/>
            </a:avLst>
          </a:prstGeom>
          <a:solidFill>
            <a:schemeClr val="accent2">
              <a:lumMod val="60000"/>
              <a:lumOff val="40000"/>
            </a:schemeClr>
          </a:solidFill>
          <a:ln w="38100">
            <a:solidFill>
              <a:srgbClr val="FFC000">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3" name="Obrázek 42">
            <a:extLst>
              <a:ext uri="{FF2B5EF4-FFF2-40B4-BE49-F238E27FC236}">
                <a16:creationId xmlns:a16="http://schemas.microsoft.com/office/drawing/2014/main" id="{51B034A3-F010-465C-9C90-370FD98EE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604" y="1362111"/>
            <a:ext cx="4872478" cy="2489140"/>
          </a:xfrm>
          <a:prstGeom prst="rect">
            <a:avLst/>
          </a:prstGeom>
        </p:spPr>
      </p:pic>
      <p:sp>
        <p:nvSpPr>
          <p:cNvPr id="22" name="Obdélník 21">
            <a:extLst>
              <a:ext uri="{FF2B5EF4-FFF2-40B4-BE49-F238E27FC236}">
                <a16:creationId xmlns:a16="http://schemas.microsoft.com/office/drawing/2014/main" id="{B29075A0-5895-F826-1D23-1A9431A9008C}"/>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32" name="Nadpis 1">
            <a:extLst>
              <a:ext uri="{FF2B5EF4-FFF2-40B4-BE49-F238E27FC236}">
                <a16:creationId xmlns:a16="http://schemas.microsoft.com/office/drawing/2014/main" id="{63427994-8BE7-9457-BE9D-28509210EF00}"/>
              </a:ext>
            </a:extLst>
          </p:cNvPr>
          <p:cNvSpPr>
            <a:spLocks noGrp="1"/>
          </p:cNvSpPr>
          <p:nvPr>
            <p:ph type="title"/>
          </p:nvPr>
        </p:nvSpPr>
        <p:spPr>
          <a:xfrm>
            <a:off x="3214540" y="509940"/>
            <a:ext cx="8338937" cy="658963"/>
          </a:xfrm>
        </p:spPr>
        <p:txBody>
          <a:bodyPr>
            <a:normAutofit/>
          </a:bodyPr>
          <a:lstStyle/>
          <a:p>
            <a:pPr algn="r"/>
            <a:r>
              <a:rPr lang="cs-CZ" sz="3200" b="1" dirty="0">
                <a:solidFill>
                  <a:srgbClr val="9C9B9D"/>
                </a:solidFill>
                <a:latin typeface="Clara Sans" panose="02000503000000020004" pitchFamily="2" charset="0"/>
              </a:rPr>
              <a:t>Interdisciplinarity and </a:t>
            </a:r>
            <a:r>
              <a:rPr lang="cs-CZ" sz="3200" b="1" dirty="0" err="1">
                <a:solidFill>
                  <a:srgbClr val="9C9B9D"/>
                </a:solidFill>
                <a:latin typeface="Clara Sans" panose="02000503000000020004" pitchFamily="2" charset="0"/>
              </a:rPr>
              <a:t>integration</a:t>
            </a:r>
            <a:endParaRPr lang="cs-CZ" sz="3200" b="1" dirty="0">
              <a:solidFill>
                <a:srgbClr val="9C9B9D"/>
              </a:solidFill>
              <a:latin typeface="Clara Sans" panose="02000503000000020004" pitchFamily="2" charset="0"/>
            </a:endParaRPr>
          </a:p>
        </p:txBody>
      </p:sp>
      <p:pic>
        <p:nvPicPr>
          <p:cNvPr id="31" name="Obrázek 30">
            <a:extLst>
              <a:ext uri="{FF2B5EF4-FFF2-40B4-BE49-F238E27FC236}">
                <a16:creationId xmlns:a16="http://schemas.microsoft.com/office/drawing/2014/main" id="{1DDFDFBF-6B62-42FA-A744-D407083A9D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49" r="12025"/>
          <a:stretch/>
        </p:blipFill>
        <p:spPr>
          <a:xfrm>
            <a:off x="8411928" y="1828980"/>
            <a:ext cx="2520280" cy="3390822"/>
          </a:xfrm>
          <a:prstGeom prst="rect">
            <a:avLst/>
          </a:prstGeom>
        </p:spPr>
      </p:pic>
      <p:sp>
        <p:nvSpPr>
          <p:cNvPr id="35" name="Obdélníkový bublinový popisek 15">
            <a:extLst>
              <a:ext uri="{FF2B5EF4-FFF2-40B4-BE49-F238E27FC236}">
                <a16:creationId xmlns:a16="http://schemas.microsoft.com/office/drawing/2014/main" id="{1D5B9451-55C7-4AF6-AB0A-ABFCC8243A9E}"/>
              </a:ext>
            </a:extLst>
          </p:cNvPr>
          <p:cNvSpPr/>
          <p:nvPr/>
        </p:nvSpPr>
        <p:spPr>
          <a:xfrm>
            <a:off x="2207535" y="2365466"/>
            <a:ext cx="5256584" cy="2385681"/>
          </a:xfrm>
          <a:prstGeom prst="wedgeRectCallout">
            <a:avLst>
              <a:gd name="adj1" fmla="val 69707"/>
              <a:gd name="adj2" fmla="val 2005"/>
            </a:avLst>
          </a:prstGeom>
          <a:solidFill>
            <a:schemeClr val="accent2">
              <a:lumMod val="60000"/>
              <a:lumOff val="40000"/>
            </a:schemeClr>
          </a:solidFill>
          <a:ln w="38100">
            <a:solidFill>
              <a:srgbClr val="FFC000">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6" name="Obrázek 35">
            <a:extLst>
              <a:ext uri="{FF2B5EF4-FFF2-40B4-BE49-F238E27FC236}">
                <a16:creationId xmlns:a16="http://schemas.microsoft.com/office/drawing/2014/main" id="{1EA4D5C9-E2AC-431E-9301-618EAD40D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996" y="2437473"/>
            <a:ext cx="5105662" cy="2241665"/>
          </a:xfrm>
          <a:prstGeom prst="rect">
            <a:avLst/>
          </a:prstGeom>
        </p:spPr>
      </p:pic>
      <p:sp>
        <p:nvSpPr>
          <p:cNvPr id="38" name="Obdélníkový bublinový popisek 15">
            <a:extLst>
              <a:ext uri="{FF2B5EF4-FFF2-40B4-BE49-F238E27FC236}">
                <a16:creationId xmlns:a16="http://schemas.microsoft.com/office/drawing/2014/main" id="{25F34D4A-85BC-49DC-8B98-221090A39D13}"/>
              </a:ext>
            </a:extLst>
          </p:cNvPr>
          <p:cNvSpPr/>
          <p:nvPr/>
        </p:nvSpPr>
        <p:spPr>
          <a:xfrm>
            <a:off x="1081129" y="3575794"/>
            <a:ext cx="6219219" cy="2289594"/>
          </a:xfrm>
          <a:prstGeom prst="wedgeRectCallout">
            <a:avLst>
              <a:gd name="adj1" fmla="val 69707"/>
              <a:gd name="adj2" fmla="val 2005"/>
            </a:avLst>
          </a:prstGeom>
          <a:solidFill>
            <a:schemeClr val="accent2">
              <a:lumMod val="60000"/>
              <a:lumOff val="40000"/>
            </a:schemeClr>
          </a:solidFill>
          <a:ln w="38100">
            <a:solidFill>
              <a:srgbClr val="FFC000">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9" name="Obrázek 38">
            <a:extLst>
              <a:ext uri="{FF2B5EF4-FFF2-40B4-BE49-F238E27FC236}">
                <a16:creationId xmlns:a16="http://schemas.microsoft.com/office/drawing/2014/main" id="{74B9FE29-16A1-480C-A4E1-24782754D6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9926" y="3672451"/>
            <a:ext cx="5976664" cy="2127992"/>
          </a:xfrm>
          <a:prstGeom prst="rect">
            <a:avLst/>
          </a:prstGeom>
        </p:spPr>
      </p:pic>
      <p:sp>
        <p:nvSpPr>
          <p:cNvPr id="11" name="Obdélníkový bublinový popisek 19">
            <a:extLst>
              <a:ext uri="{FF2B5EF4-FFF2-40B4-BE49-F238E27FC236}">
                <a16:creationId xmlns:a16="http://schemas.microsoft.com/office/drawing/2014/main" id="{76F85324-0CA7-4B15-9B92-DDF47CAD9EE4}"/>
              </a:ext>
            </a:extLst>
          </p:cNvPr>
          <p:cNvSpPr/>
          <p:nvPr/>
        </p:nvSpPr>
        <p:spPr>
          <a:xfrm>
            <a:off x="2417419" y="1654778"/>
            <a:ext cx="4679767" cy="2376264"/>
          </a:xfrm>
          <a:prstGeom prst="wedgeRectCallout">
            <a:avLst>
              <a:gd name="adj1" fmla="val 71433"/>
              <a:gd name="adj2" fmla="val 5014"/>
            </a:avLst>
          </a:prstGeom>
          <a:solidFill>
            <a:schemeClr val="accent2">
              <a:lumMod val="60000"/>
              <a:lumOff val="4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Obrázek 11">
            <a:extLst>
              <a:ext uri="{FF2B5EF4-FFF2-40B4-BE49-F238E27FC236}">
                <a16:creationId xmlns:a16="http://schemas.microsoft.com/office/drawing/2014/main" id="{A86C721F-8808-4DFA-BD1E-F30A9D14BB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5220" y="1749033"/>
            <a:ext cx="4504164" cy="2176733"/>
          </a:xfrm>
          <a:prstGeom prst="rect">
            <a:avLst/>
          </a:prstGeom>
        </p:spPr>
      </p:pic>
      <p:sp>
        <p:nvSpPr>
          <p:cNvPr id="9" name="Obdélníkový bublinový popisek 15">
            <a:extLst>
              <a:ext uri="{FF2B5EF4-FFF2-40B4-BE49-F238E27FC236}">
                <a16:creationId xmlns:a16="http://schemas.microsoft.com/office/drawing/2014/main" id="{57618ABD-8895-4A79-ABE3-5CD513835C5F}"/>
              </a:ext>
            </a:extLst>
          </p:cNvPr>
          <p:cNvSpPr/>
          <p:nvPr/>
        </p:nvSpPr>
        <p:spPr>
          <a:xfrm>
            <a:off x="2920722" y="4182090"/>
            <a:ext cx="4176464" cy="2088232"/>
          </a:xfrm>
          <a:prstGeom prst="wedgeRectCallout">
            <a:avLst>
              <a:gd name="adj1" fmla="val 76167"/>
              <a:gd name="adj2" fmla="val -38615"/>
            </a:avLst>
          </a:prstGeom>
          <a:solidFill>
            <a:schemeClr val="accent2">
              <a:lumMod val="60000"/>
              <a:lumOff val="4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a:extLst>
              <a:ext uri="{FF2B5EF4-FFF2-40B4-BE49-F238E27FC236}">
                <a16:creationId xmlns:a16="http://schemas.microsoft.com/office/drawing/2014/main" id="{D15553DB-602A-4131-A53F-CC9D396DE1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4982" y="4262417"/>
            <a:ext cx="4067944" cy="1941638"/>
          </a:xfrm>
          <a:prstGeom prst="rect">
            <a:avLst/>
          </a:prstGeom>
        </p:spPr>
      </p:pic>
      <p:sp>
        <p:nvSpPr>
          <p:cNvPr id="2" name="Zástupný symbol pro datum 8">
            <a:extLst>
              <a:ext uri="{FF2B5EF4-FFF2-40B4-BE49-F238E27FC236}">
                <a16:creationId xmlns:a16="http://schemas.microsoft.com/office/drawing/2014/main" id="{BDC3C997-440D-1EE7-2886-75C177993D5C}"/>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D3BF3BC3-3093-6271-43A7-87B5EFBAD6E6}"/>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CA18FC5C-7705-C154-9161-07974C2BCCD4}"/>
              </a:ext>
            </a:extLst>
          </p:cNvPr>
          <p:cNvPicPr>
            <a:picLocks noChangeAspect="1"/>
          </p:cNvPicPr>
          <p:nvPr/>
        </p:nvPicPr>
        <p:blipFill>
          <a:blip r:embed="rId9"/>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10355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6" presetClass="entr" presetSubtype="16" fill="hold" nodeType="withEffect">
                                  <p:stCondLst>
                                    <p:cond delay="50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2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ircle(in)">
                                      <p:cBhvr>
                                        <p:cTn id="15" dur="2000"/>
                                        <p:tgtEl>
                                          <p:spTgt spid="35"/>
                                        </p:tgtEl>
                                      </p:cBhvr>
                                    </p:animEffect>
                                  </p:childTnLst>
                                </p:cTn>
                              </p:par>
                              <p:par>
                                <p:cTn id="16" presetID="6" presetClass="entr" presetSubtype="16" fill="hold" nodeType="withEffect">
                                  <p:stCondLst>
                                    <p:cond delay="500"/>
                                  </p:stCondLst>
                                  <p:childTnLst>
                                    <p:set>
                                      <p:cBhvr>
                                        <p:cTn id="17" dur="1" fill="hold">
                                          <p:stCondLst>
                                            <p:cond delay="0"/>
                                          </p:stCondLst>
                                        </p:cTn>
                                        <p:tgtEl>
                                          <p:spTgt spid="36"/>
                                        </p:tgtEl>
                                        <p:attrNameLst>
                                          <p:attrName>style.visibility</p:attrName>
                                        </p:attrNameLst>
                                      </p:cBhvr>
                                      <p:to>
                                        <p:strVal val="visible"/>
                                      </p:to>
                                    </p:set>
                                    <p:animEffect transition="in" filter="circle(in)">
                                      <p:cBhvr>
                                        <p:cTn id="18" dur="2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circle(in)">
                                      <p:cBhvr>
                                        <p:cTn id="23" dur="2000"/>
                                        <p:tgtEl>
                                          <p:spTgt spid="38"/>
                                        </p:tgtEl>
                                      </p:cBhvr>
                                    </p:animEffect>
                                  </p:childTnLst>
                                </p:cTn>
                              </p:par>
                              <p:par>
                                <p:cTn id="24" presetID="6" presetClass="entr" presetSubtype="16"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ircle(in)">
                                      <p:cBhvr>
                                        <p:cTn id="26" dur="20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par>
                                <p:cTn id="40" presetID="6"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5" grpId="0" animBg="1"/>
      <p:bldP spid="38" grpId="0" animBg="1"/>
      <p:bldP spid="11"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422854"/>
            <a:ext cx="10912730" cy="525456"/>
          </a:xfrm>
        </p:spPr>
        <p:txBody>
          <a:bodyPr>
            <a:normAutofit/>
          </a:bodyPr>
          <a:lstStyle/>
          <a:p>
            <a:pPr fontAlgn="base">
              <a:buFont typeface="Wingdings" panose="05000000000000000000" pitchFamily="2" charset="2"/>
              <a:buChar char="§"/>
            </a:pPr>
            <a:r>
              <a:rPr lang="en-US" sz="2000" dirty="0"/>
              <a:t>Match specific race names to their routes. Find the fastest men's and women's times on these routes.</a:t>
            </a:r>
            <a:endParaRPr lang="cs-CZ"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Races</a:t>
            </a:r>
            <a:r>
              <a:rPr lang="cs-CZ" sz="3200" b="1" dirty="0">
                <a:solidFill>
                  <a:srgbClr val="9C9B9D"/>
                </a:solidFill>
                <a:latin typeface="Clara Sans" panose="02000503000000020004" pitchFamily="2" charset="0"/>
              </a:rPr>
              <a:t> and </a:t>
            </a:r>
            <a:r>
              <a:rPr lang="cs-CZ" sz="3200" b="1" dirty="0" err="1">
                <a:solidFill>
                  <a:srgbClr val="9C9B9D"/>
                </a:solidFill>
                <a:latin typeface="Clara Sans" panose="02000503000000020004" pitchFamily="2" charset="0"/>
              </a:rPr>
              <a:t>records</a:t>
            </a:r>
            <a:r>
              <a:rPr lang="cs-CZ" sz="3200" b="1" dirty="0">
                <a:solidFill>
                  <a:srgbClr val="9C9B9D"/>
                </a:solidFill>
                <a:latin typeface="Clara Sans" panose="02000503000000020004" pitchFamily="2" charset="0"/>
              </a:rPr>
              <a:t> 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3" name="Obrázek 2">
            <a:extLst>
              <a:ext uri="{FF2B5EF4-FFF2-40B4-BE49-F238E27FC236}">
                <a16:creationId xmlns:a16="http://schemas.microsoft.com/office/drawing/2014/main" id="{B4A1E0C2-34A4-4931-AD03-47BD2FC9C39A}"/>
              </a:ext>
            </a:extLst>
          </p:cNvPr>
          <p:cNvPicPr>
            <a:picLocks noChangeAspect="1"/>
          </p:cNvPicPr>
          <p:nvPr/>
        </p:nvPicPr>
        <p:blipFill>
          <a:blip r:embed="rId3"/>
          <a:stretch>
            <a:fillRect/>
          </a:stretch>
        </p:blipFill>
        <p:spPr>
          <a:xfrm>
            <a:off x="5845430" y="2287866"/>
            <a:ext cx="5943600" cy="2748915"/>
          </a:xfrm>
          <a:prstGeom prst="rect">
            <a:avLst/>
          </a:prstGeom>
        </p:spPr>
      </p:pic>
      <p:pic>
        <p:nvPicPr>
          <p:cNvPr id="7" name="Obrázek 6">
            <a:extLst>
              <a:ext uri="{FF2B5EF4-FFF2-40B4-BE49-F238E27FC236}">
                <a16:creationId xmlns:a16="http://schemas.microsoft.com/office/drawing/2014/main" id="{9EC8FFE8-9478-4A0E-9E66-701A6B5CA297}"/>
              </a:ext>
            </a:extLst>
          </p:cNvPr>
          <p:cNvPicPr>
            <a:picLocks noChangeAspect="1"/>
          </p:cNvPicPr>
          <p:nvPr/>
        </p:nvPicPr>
        <p:blipFill>
          <a:blip r:embed="rId4"/>
          <a:stretch>
            <a:fillRect/>
          </a:stretch>
        </p:blipFill>
        <p:spPr>
          <a:xfrm>
            <a:off x="876300" y="2066586"/>
            <a:ext cx="4733577" cy="1595738"/>
          </a:xfrm>
          <a:prstGeom prst="rect">
            <a:avLst/>
          </a:prstGeom>
        </p:spPr>
      </p:pic>
      <p:pic>
        <p:nvPicPr>
          <p:cNvPr id="12" name="Obrázek 11" descr="C:\Users\lrokos\AppData\Local\Microsoft\Windows\INetCache\Content.Word\pim_logo.jpg">
            <a:extLst>
              <a:ext uri="{FF2B5EF4-FFF2-40B4-BE49-F238E27FC236}">
                <a16:creationId xmlns:a16="http://schemas.microsoft.com/office/drawing/2014/main" id="{E6A5D1C8-6AD8-454D-9B21-368A3789882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300" y="4088346"/>
            <a:ext cx="4733577" cy="1737345"/>
          </a:xfrm>
          <a:prstGeom prst="rect">
            <a:avLst/>
          </a:prstGeom>
          <a:noFill/>
          <a:ln>
            <a:noFill/>
          </a:ln>
        </p:spPr>
      </p:pic>
      <p:sp>
        <p:nvSpPr>
          <p:cNvPr id="2" name="Zástupný symbol pro datum 8">
            <a:extLst>
              <a:ext uri="{FF2B5EF4-FFF2-40B4-BE49-F238E27FC236}">
                <a16:creationId xmlns:a16="http://schemas.microsoft.com/office/drawing/2014/main" id="{11CD4F55-0EE5-1C37-E62C-2248C7FECB6D}"/>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6" name="Zástupný symbol pro zápatí 9">
            <a:extLst>
              <a:ext uri="{FF2B5EF4-FFF2-40B4-BE49-F238E27FC236}">
                <a16:creationId xmlns:a16="http://schemas.microsoft.com/office/drawing/2014/main" id="{DECD7957-B408-1A44-91C0-0EE176738BA2}"/>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8" name="Obrázek 7">
            <a:extLst>
              <a:ext uri="{FF2B5EF4-FFF2-40B4-BE49-F238E27FC236}">
                <a16:creationId xmlns:a16="http://schemas.microsoft.com/office/drawing/2014/main" id="{1B2DA560-A8E2-803E-B4FD-2413F24E8C7D}"/>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379763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par>
                                <p:cTn id="8" presetID="6" presetClass="entr" presetSubtype="3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out)">
                                      <p:cBhvr>
                                        <p:cTn id="10" dur="2000"/>
                                        <p:tgtEl>
                                          <p:spTgt spid="1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422854"/>
            <a:ext cx="10912730" cy="525456"/>
          </a:xfrm>
        </p:spPr>
        <p:txBody>
          <a:bodyPr>
            <a:normAutofit/>
          </a:bodyPr>
          <a:lstStyle/>
          <a:p>
            <a:pPr fontAlgn="base">
              <a:buFont typeface="Wingdings" panose="05000000000000000000" pitchFamily="2" charset="2"/>
              <a:buChar char="§"/>
            </a:pPr>
            <a:r>
              <a:rPr lang="en-US" sz="2000" dirty="0"/>
              <a:t>Match specific race names to their routes. Find the fastest men's and women's times on these routes.</a:t>
            </a:r>
            <a:endParaRPr lang="cs-CZ"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Races</a:t>
            </a:r>
            <a:r>
              <a:rPr lang="cs-CZ" sz="3200" b="1" dirty="0">
                <a:solidFill>
                  <a:srgbClr val="9C9B9D"/>
                </a:solidFill>
                <a:latin typeface="Clara Sans" panose="02000503000000020004" pitchFamily="2" charset="0"/>
              </a:rPr>
              <a:t> and </a:t>
            </a:r>
            <a:r>
              <a:rPr lang="cs-CZ" sz="3200" b="1" dirty="0" err="1">
                <a:solidFill>
                  <a:srgbClr val="9C9B9D"/>
                </a:solidFill>
                <a:latin typeface="Clara Sans" panose="02000503000000020004" pitchFamily="2" charset="0"/>
              </a:rPr>
              <a:t>records</a:t>
            </a:r>
            <a:r>
              <a:rPr lang="cs-CZ" sz="3200" b="1" dirty="0">
                <a:solidFill>
                  <a:srgbClr val="9C9B9D"/>
                </a:solidFill>
                <a:latin typeface="Clara Sans" panose="02000503000000020004" pitchFamily="2" charset="0"/>
              </a:rPr>
              <a:t> II.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3" name="Obrázek 2">
            <a:extLst>
              <a:ext uri="{FF2B5EF4-FFF2-40B4-BE49-F238E27FC236}">
                <a16:creationId xmlns:a16="http://schemas.microsoft.com/office/drawing/2014/main" id="{B4A1E0C2-34A4-4931-AD03-47BD2FC9C39A}"/>
              </a:ext>
            </a:extLst>
          </p:cNvPr>
          <p:cNvPicPr>
            <a:picLocks noChangeAspect="1"/>
          </p:cNvPicPr>
          <p:nvPr/>
        </p:nvPicPr>
        <p:blipFill>
          <a:blip r:embed="rId3"/>
          <a:stretch>
            <a:fillRect/>
          </a:stretch>
        </p:blipFill>
        <p:spPr>
          <a:xfrm>
            <a:off x="1555547" y="3333772"/>
            <a:ext cx="2892357" cy="1337715"/>
          </a:xfrm>
          <a:prstGeom prst="rect">
            <a:avLst/>
          </a:prstGeom>
        </p:spPr>
      </p:pic>
      <p:pic>
        <p:nvPicPr>
          <p:cNvPr id="7" name="Obrázek 6">
            <a:extLst>
              <a:ext uri="{FF2B5EF4-FFF2-40B4-BE49-F238E27FC236}">
                <a16:creationId xmlns:a16="http://schemas.microsoft.com/office/drawing/2014/main" id="{9EC8FFE8-9478-4A0E-9E66-701A6B5CA297}"/>
              </a:ext>
            </a:extLst>
          </p:cNvPr>
          <p:cNvPicPr>
            <a:picLocks noChangeAspect="1"/>
          </p:cNvPicPr>
          <p:nvPr/>
        </p:nvPicPr>
        <p:blipFill>
          <a:blip r:embed="rId4"/>
          <a:stretch>
            <a:fillRect/>
          </a:stretch>
        </p:blipFill>
        <p:spPr>
          <a:xfrm>
            <a:off x="1555547" y="4891941"/>
            <a:ext cx="2892357" cy="975044"/>
          </a:xfrm>
          <a:prstGeom prst="rect">
            <a:avLst/>
          </a:prstGeom>
        </p:spPr>
      </p:pic>
      <p:pic>
        <p:nvPicPr>
          <p:cNvPr id="12" name="Obrázek 11" descr="C:\Users\lrokos\AppData\Local\Microsoft\Windows\INetCache\Content.Word\pim_logo.jpg">
            <a:extLst>
              <a:ext uri="{FF2B5EF4-FFF2-40B4-BE49-F238E27FC236}">
                <a16:creationId xmlns:a16="http://schemas.microsoft.com/office/drawing/2014/main" id="{E6A5D1C8-6AD8-454D-9B21-368A3789882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547" y="2005597"/>
            <a:ext cx="2892358" cy="1107721"/>
          </a:xfrm>
          <a:prstGeom prst="rect">
            <a:avLst/>
          </a:prstGeom>
          <a:noFill/>
          <a:ln>
            <a:noFill/>
          </a:ln>
        </p:spPr>
      </p:pic>
      <p:sp>
        <p:nvSpPr>
          <p:cNvPr id="2" name="TextovéPole 1">
            <a:extLst>
              <a:ext uri="{FF2B5EF4-FFF2-40B4-BE49-F238E27FC236}">
                <a16:creationId xmlns:a16="http://schemas.microsoft.com/office/drawing/2014/main" id="{90EDF424-1F8E-4FD4-AF9F-245C7623A01A}"/>
              </a:ext>
            </a:extLst>
          </p:cNvPr>
          <p:cNvSpPr txBox="1"/>
          <p:nvPr/>
        </p:nvSpPr>
        <p:spPr>
          <a:xfrm>
            <a:off x="4996542" y="4940330"/>
            <a:ext cx="5878286" cy="646331"/>
          </a:xfrm>
          <a:prstGeom prst="rect">
            <a:avLst/>
          </a:prstGeom>
          <a:solidFill>
            <a:schemeClr val="accent4">
              <a:lumMod val="20000"/>
              <a:lumOff val="80000"/>
            </a:schemeClr>
          </a:solidFill>
        </p:spPr>
        <p:txBody>
          <a:bodyPr wrap="square" rtlCol="0">
            <a:spAutoFit/>
          </a:bodyPr>
          <a:lstStyle/>
          <a:p>
            <a:r>
              <a:rPr lang="cs-CZ" b="1" dirty="0" err="1"/>
              <a:t>Men’s</a:t>
            </a:r>
            <a:r>
              <a:rPr lang="cs-CZ" b="1" dirty="0"/>
              <a:t>:</a:t>
            </a:r>
            <a:r>
              <a:rPr lang="cs-CZ" dirty="0"/>
              <a:t> </a:t>
            </a:r>
            <a:r>
              <a:rPr lang="cs-CZ" dirty="0" err="1"/>
              <a:t>Tyler</a:t>
            </a:r>
            <a:r>
              <a:rPr lang="cs-CZ" dirty="0"/>
              <a:t> </a:t>
            </a:r>
            <a:r>
              <a:rPr lang="cs-CZ" dirty="0" err="1"/>
              <a:t>McCandless</a:t>
            </a:r>
            <a:r>
              <a:rPr lang="cs-CZ" dirty="0"/>
              <a:t> – 2:21:08 (2022, US)</a:t>
            </a:r>
          </a:p>
          <a:p>
            <a:r>
              <a:rPr lang="cs-CZ" b="1" dirty="0" err="1"/>
              <a:t>Women’s</a:t>
            </a:r>
            <a:r>
              <a:rPr lang="cs-CZ" b="1" dirty="0"/>
              <a:t>:</a:t>
            </a:r>
            <a:r>
              <a:rPr lang="cs-CZ" dirty="0"/>
              <a:t> </a:t>
            </a:r>
            <a:r>
              <a:rPr lang="cs-CZ" dirty="0" err="1"/>
              <a:t>Brittany</a:t>
            </a:r>
            <a:r>
              <a:rPr lang="cs-CZ" dirty="0"/>
              <a:t> </a:t>
            </a:r>
            <a:r>
              <a:rPr lang="cs-CZ" dirty="0" err="1"/>
              <a:t>Lee</a:t>
            </a:r>
            <a:r>
              <a:rPr lang="cs-CZ" dirty="0"/>
              <a:t> </a:t>
            </a:r>
            <a:r>
              <a:rPr lang="cs-CZ" dirty="0" err="1"/>
              <a:t>Charboneau</a:t>
            </a:r>
            <a:r>
              <a:rPr lang="cs-CZ" dirty="0"/>
              <a:t> – 2:52:56 (2017, US)</a:t>
            </a:r>
          </a:p>
        </p:txBody>
      </p:sp>
      <p:sp>
        <p:nvSpPr>
          <p:cNvPr id="14" name="TextovéPole 13">
            <a:extLst>
              <a:ext uri="{FF2B5EF4-FFF2-40B4-BE49-F238E27FC236}">
                <a16:creationId xmlns:a16="http://schemas.microsoft.com/office/drawing/2014/main" id="{746CF4F7-251C-47EE-BD8A-2754460041B7}"/>
              </a:ext>
            </a:extLst>
          </p:cNvPr>
          <p:cNvSpPr txBox="1"/>
          <p:nvPr/>
        </p:nvSpPr>
        <p:spPr>
          <a:xfrm>
            <a:off x="4996542" y="3588310"/>
            <a:ext cx="5878286" cy="646331"/>
          </a:xfrm>
          <a:prstGeom prst="rect">
            <a:avLst/>
          </a:prstGeom>
          <a:solidFill>
            <a:schemeClr val="accent4">
              <a:lumMod val="20000"/>
              <a:lumOff val="80000"/>
            </a:schemeClr>
          </a:solidFill>
        </p:spPr>
        <p:txBody>
          <a:bodyPr wrap="square" rtlCol="0">
            <a:spAutoFit/>
          </a:bodyPr>
          <a:lstStyle/>
          <a:p>
            <a:r>
              <a:rPr lang="cs-CZ" b="1" dirty="0" err="1"/>
              <a:t>Men’s</a:t>
            </a:r>
            <a:r>
              <a:rPr lang="cs-CZ" b="1" dirty="0"/>
              <a:t>:</a:t>
            </a:r>
            <a:r>
              <a:rPr lang="cs-CZ" dirty="0"/>
              <a:t> Jonathan </a:t>
            </a:r>
            <a:r>
              <a:rPr lang="cs-CZ" dirty="0" err="1"/>
              <a:t>Wyatt</a:t>
            </a:r>
            <a:r>
              <a:rPr lang="cs-CZ" dirty="0"/>
              <a:t> - 2:49:01 (2003, NZ)</a:t>
            </a:r>
          </a:p>
          <a:p>
            <a:r>
              <a:rPr lang="cs-CZ" b="1" dirty="0" err="1"/>
              <a:t>Women’s</a:t>
            </a:r>
            <a:r>
              <a:rPr lang="cs-CZ" b="1" dirty="0"/>
              <a:t>:</a:t>
            </a:r>
            <a:r>
              <a:rPr lang="cs-CZ" dirty="0"/>
              <a:t> </a:t>
            </a:r>
            <a:r>
              <a:rPr lang="fr-FR" dirty="0"/>
              <a:t>Maude Mathys - 3:12:56 (2017, CH)</a:t>
            </a:r>
            <a:endParaRPr lang="cs-CZ" dirty="0"/>
          </a:p>
        </p:txBody>
      </p:sp>
      <p:sp>
        <p:nvSpPr>
          <p:cNvPr id="15" name="TextovéPole 14">
            <a:extLst>
              <a:ext uri="{FF2B5EF4-FFF2-40B4-BE49-F238E27FC236}">
                <a16:creationId xmlns:a16="http://schemas.microsoft.com/office/drawing/2014/main" id="{389ED545-B38D-436D-8BC9-E0C90CD7354C}"/>
              </a:ext>
            </a:extLst>
          </p:cNvPr>
          <p:cNvSpPr txBox="1"/>
          <p:nvPr/>
        </p:nvSpPr>
        <p:spPr>
          <a:xfrm>
            <a:off x="4996542" y="2236291"/>
            <a:ext cx="5878286" cy="646331"/>
          </a:xfrm>
          <a:prstGeom prst="rect">
            <a:avLst/>
          </a:prstGeom>
          <a:solidFill>
            <a:schemeClr val="accent4">
              <a:lumMod val="20000"/>
              <a:lumOff val="80000"/>
            </a:schemeClr>
          </a:solidFill>
        </p:spPr>
        <p:txBody>
          <a:bodyPr wrap="square" rtlCol="0">
            <a:spAutoFit/>
          </a:bodyPr>
          <a:lstStyle/>
          <a:p>
            <a:r>
              <a:rPr lang="cs-CZ" b="1" dirty="0" err="1"/>
              <a:t>Men’s</a:t>
            </a:r>
            <a:r>
              <a:rPr lang="cs-CZ" b="1" dirty="0"/>
              <a:t>:</a:t>
            </a:r>
            <a:r>
              <a:rPr lang="cs-CZ" dirty="0"/>
              <a:t> </a:t>
            </a:r>
            <a:r>
              <a:rPr lang="fi-FI" dirty="0"/>
              <a:t>Eliud Kiptanui – 2</a:t>
            </a:r>
            <a:r>
              <a:rPr lang="cs-CZ" dirty="0"/>
              <a:t>:</a:t>
            </a:r>
            <a:r>
              <a:rPr lang="fi-FI" dirty="0"/>
              <a:t>05:39 (2010, KEN)</a:t>
            </a:r>
            <a:endParaRPr lang="cs-CZ" dirty="0"/>
          </a:p>
          <a:p>
            <a:r>
              <a:rPr lang="cs-CZ" b="1" dirty="0" err="1"/>
              <a:t>Women’s</a:t>
            </a:r>
            <a:r>
              <a:rPr lang="cs-CZ" b="1" dirty="0"/>
              <a:t>:</a:t>
            </a:r>
            <a:r>
              <a:rPr lang="cs-CZ" dirty="0"/>
              <a:t> </a:t>
            </a:r>
            <a:r>
              <a:rPr lang="pt-BR" dirty="0"/>
              <a:t>Lonah Salpeterová – 2</a:t>
            </a:r>
            <a:r>
              <a:rPr lang="cs-CZ" dirty="0"/>
              <a:t>:</a:t>
            </a:r>
            <a:r>
              <a:rPr lang="pt-BR" dirty="0"/>
              <a:t>19:46 (2019, ISR)</a:t>
            </a:r>
            <a:endParaRPr lang="cs-CZ" dirty="0"/>
          </a:p>
        </p:txBody>
      </p:sp>
      <p:sp>
        <p:nvSpPr>
          <p:cNvPr id="6" name="Zástupný symbol pro datum 8">
            <a:extLst>
              <a:ext uri="{FF2B5EF4-FFF2-40B4-BE49-F238E27FC236}">
                <a16:creationId xmlns:a16="http://schemas.microsoft.com/office/drawing/2014/main" id="{756A7C26-1DB2-37A3-8F38-DD1473DF0F51}"/>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8" name="Zástupný symbol pro zápatí 9">
            <a:extLst>
              <a:ext uri="{FF2B5EF4-FFF2-40B4-BE49-F238E27FC236}">
                <a16:creationId xmlns:a16="http://schemas.microsoft.com/office/drawing/2014/main" id="{42A6FD29-E060-2EC4-9F6B-E839CCAE4C5F}"/>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9" name="Obrázek 8">
            <a:extLst>
              <a:ext uri="{FF2B5EF4-FFF2-40B4-BE49-F238E27FC236}">
                <a16:creationId xmlns:a16="http://schemas.microsoft.com/office/drawing/2014/main" id="{5ABDEBBA-EAD4-B1B9-FC7D-0877B57E82D9}"/>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5445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par>
                                <p:cTn id="8" presetID="6" presetClass="entr" presetSubtype="3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out)">
                                      <p:cBhvr>
                                        <p:cTn id="10" dur="2000"/>
                                        <p:tgtEl>
                                          <p:spTgt spid="1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out)">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out)">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out)">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World</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records</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7" name="TextovéPole 6">
            <a:extLst>
              <a:ext uri="{FF2B5EF4-FFF2-40B4-BE49-F238E27FC236}">
                <a16:creationId xmlns:a16="http://schemas.microsoft.com/office/drawing/2014/main" id="{68E65121-F5D1-4F61-9DC2-CD9A83743E57}"/>
              </a:ext>
            </a:extLst>
          </p:cNvPr>
          <p:cNvSpPr txBox="1"/>
          <p:nvPr/>
        </p:nvSpPr>
        <p:spPr>
          <a:xfrm>
            <a:off x="638523" y="1356038"/>
            <a:ext cx="10912730" cy="1015663"/>
          </a:xfrm>
          <a:prstGeom prst="rect">
            <a:avLst/>
          </a:prstGeom>
          <a:noFill/>
        </p:spPr>
        <p:txBody>
          <a:bodyPr wrap="square" rtlCol="0">
            <a:spAutoFit/>
          </a:bodyPr>
          <a:lstStyle/>
          <a:p>
            <a:pPr marL="285750" indent="-285750">
              <a:buFont typeface="Wingdings" panose="05000000000000000000" pitchFamily="2" charset="2"/>
              <a:buChar char="§"/>
            </a:pPr>
            <a:r>
              <a:rPr lang="en-US" sz="2000" dirty="0"/>
              <a:t>Find out the world records in the men's and women's category. Where were these times performed? Calculate the pace of the world record holders during their performances. How do you proceed with the calculation? Record your calculation and add the results to the table</a:t>
            </a:r>
            <a:r>
              <a:rPr lang="cs-CZ" sz="2000" dirty="0"/>
              <a:t>.</a:t>
            </a:r>
          </a:p>
        </p:txBody>
      </p:sp>
      <p:graphicFrame>
        <p:nvGraphicFramePr>
          <p:cNvPr id="12" name="Tabulka 11">
            <a:extLst>
              <a:ext uri="{FF2B5EF4-FFF2-40B4-BE49-F238E27FC236}">
                <a16:creationId xmlns:a16="http://schemas.microsoft.com/office/drawing/2014/main" id="{ACBD7C59-CCE2-43BC-B2C8-07DE6C8F7F2F}"/>
              </a:ext>
            </a:extLst>
          </p:cNvPr>
          <p:cNvGraphicFramePr>
            <a:graphicFrameLocks noGrp="1"/>
          </p:cNvGraphicFramePr>
          <p:nvPr>
            <p:extLst>
              <p:ext uri="{D42A27DB-BD31-4B8C-83A1-F6EECF244321}">
                <p14:modId xmlns:p14="http://schemas.microsoft.com/office/powerpoint/2010/main" val="3717648387"/>
              </p:ext>
            </p:extLst>
          </p:nvPr>
        </p:nvGraphicFramePr>
        <p:xfrm>
          <a:off x="2144980" y="3019620"/>
          <a:ext cx="7899819" cy="2064243"/>
        </p:xfrm>
        <a:graphic>
          <a:graphicData uri="http://schemas.openxmlformats.org/drawingml/2006/table">
            <a:tbl>
              <a:tblPr firstRow="1" firstCol="1" bandRow="1">
                <a:tableStyleId>{00A15C55-8517-42AA-B614-E9B94910E393}</a:tableStyleId>
              </a:tblPr>
              <a:tblGrid>
                <a:gridCol w="1974363">
                  <a:extLst>
                    <a:ext uri="{9D8B030D-6E8A-4147-A177-3AD203B41FA5}">
                      <a16:colId xmlns:a16="http://schemas.microsoft.com/office/drawing/2014/main" val="282908894"/>
                    </a:ext>
                  </a:extLst>
                </a:gridCol>
                <a:gridCol w="1975152">
                  <a:extLst>
                    <a:ext uri="{9D8B030D-6E8A-4147-A177-3AD203B41FA5}">
                      <a16:colId xmlns:a16="http://schemas.microsoft.com/office/drawing/2014/main" val="2317838366"/>
                    </a:ext>
                  </a:extLst>
                </a:gridCol>
                <a:gridCol w="1975152">
                  <a:extLst>
                    <a:ext uri="{9D8B030D-6E8A-4147-A177-3AD203B41FA5}">
                      <a16:colId xmlns:a16="http://schemas.microsoft.com/office/drawing/2014/main" val="1351352138"/>
                    </a:ext>
                  </a:extLst>
                </a:gridCol>
                <a:gridCol w="1975152">
                  <a:extLst>
                    <a:ext uri="{9D8B030D-6E8A-4147-A177-3AD203B41FA5}">
                      <a16:colId xmlns:a16="http://schemas.microsoft.com/office/drawing/2014/main" val="1562485970"/>
                    </a:ext>
                  </a:extLst>
                </a:gridCol>
              </a:tblGrid>
              <a:tr h="688081">
                <a:tc>
                  <a:txBody>
                    <a:bodyPr/>
                    <a:lstStyle/>
                    <a:p>
                      <a:pPr algn="ctr">
                        <a:lnSpc>
                          <a:spcPct val="107000"/>
                        </a:lnSpc>
                        <a:spcAft>
                          <a:spcPts val="0"/>
                        </a:spcAft>
                      </a:pPr>
                      <a:r>
                        <a:rPr lang="cs-CZ"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err="1">
                          <a:solidFill>
                            <a:schemeClr val="tx1"/>
                          </a:solidFill>
                          <a:effectLst/>
                        </a:rPr>
                        <a:t>Time</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Pace</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a:t>
                      </a:r>
                    </a:p>
                  </a:txBody>
                  <a:tcPr marL="68580" marR="68580" marT="0" marB="0" anchor="ctr"/>
                </a:tc>
                <a:extLst>
                  <a:ext uri="{0D108BD9-81ED-4DB2-BD59-A6C34878D82A}">
                    <a16:rowId xmlns:a16="http://schemas.microsoft.com/office/drawing/2014/main" val="1503393420"/>
                  </a:ext>
                </a:extLst>
              </a:tr>
              <a:tr h="688081">
                <a:tc>
                  <a:txBody>
                    <a:bodyPr/>
                    <a:lstStyle/>
                    <a:p>
                      <a:pPr algn="ctr">
                        <a:lnSpc>
                          <a:spcPct val="107000"/>
                        </a:lnSpc>
                        <a:spcAft>
                          <a:spcPts val="0"/>
                        </a:spcAft>
                      </a:pPr>
                      <a:r>
                        <a:rPr lang="cs-CZ" sz="2000" dirty="0">
                          <a:solidFill>
                            <a:schemeClr val="tx1"/>
                          </a:solidFill>
                        </a:rPr>
                        <a:t>M</a:t>
                      </a:r>
                      <a:r>
                        <a:rPr lang="en-US" sz="2000" dirty="0" err="1">
                          <a:solidFill>
                            <a:schemeClr val="tx1"/>
                          </a:solidFill>
                        </a:rPr>
                        <a:t>en's</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6032968"/>
                  </a:ext>
                </a:extLst>
              </a:tr>
              <a:tr h="688081">
                <a:tc>
                  <a:txBody>
                    <a:bodyPr/>
                    <a:lstStyle/>
                    <a:p>
                      <a:pPr algn="ctr">
                        <a:lnSpc>
                          <a:spcPct val="107000"/>
                        </a:lnSpc>
                        <a:spcAft>
                          <a:spcPts val="0"/>
                        </a:spcAft>
                      </a:pPr>
                      <a:r>
                        <a:rPr lang="cs-CZ" sz="2000" dirty="0" err="1">
                          <a:solidFill>
                            <a:schemeClr val="tx1"/>
                          </a:solidFill>
                        </a:rPr>
                        <a:t>Wom</a:t>
                      </a:r>
                      <a:r>
                        <a:rPr lang="en-US" sz="2000" dirty="0" err="1">
                          <a:solidFill>
                            <a:schemeClr val="tx1"/>
                          </a:solidFill>
                        </a:rPr>
                        <a:t>en's</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0111192"/>
                  </a:ext>
                </a:extLst>
              </a:tr>
            </a:tbl>
          </a:graphicData>
        </a:graphic>
      </p:graphicFrame>
      <p:graphicFrame>
        <p:nvGraphicFramePr>
          <p:cNvPr id="14" name="Tabulka 13">
            <a:extLst>
              <a:ext uri="{FF2B5EF4-FFF2-40B4-BE49-F238E27FC236}">
                <a16:creationId xmlns:a16="http://schemas.microsoft.com/office/drawing/2014/main" id="{8C2050B7-1FCE-4DFC-9468-D14B3BE456D4}"/>
              </a:ext>
            </a:extLst>
          </p:cNvPr>
          <p:cNvGraphicFramePr>
            <a:graphicFrameLocks noGrp="1"/>
          </p:cNvGraphicFramePr>
          <p:nvPr>
            <p:extLst>
              <p:ext uri="{D42A27DB-BD31-4B8C-83A1-F6EECF244321}">
                <p14:modId xmlns:p14="http://schemas.microsoft.com/office/powerpoint/2010/main" val="2734303170"/>
              </p:ext>
            </p:extLst>
          </p:nvPr>
        </p:nvGraphicFramePr>
        <p:xfrm>
          <a:off x="2144978" y="3019619"/>
          <a:ext cx="7899819" cy="2064243"/>
        </p:xfrm>
        <a:graphic>
          <a:graphicData uri="http://schemas.openxmlformats.org/drawingml/2006/table">
            <a:tbl>
              <a:tblPr firstRow="1" firstCol="1" bandRow="1">
                <a:tableStyleId>{00A15C55-8517-42AA-B614-E9B94910E393}</a:tableStyleId>
              </a:tblPr>
              <a:tblGrid>
                <a:gridCol w="1974363">
                  <a:extLst>
                    <a:ext uri="{9D8B030D-6E8A-4147-A177-3AD203B41FA5}">
                      <a16:colId xmlns:a16="http://schemas.microsoft.com/office/drawing/2014/main" val="282908894"/>
                    </a:ext>
                  </a:extLst>
                </a:gridCol>
                <a:gridCol w="1975152">
                  <a:extLst>
                    <a:ext uri="{9D8B030D-6E8A-4147-A177-3AD203B41FA5}">
                      <a16:colId xmlns:a16="http://schemas.microsoft.com/office/drawing/2014/main" val="2317838366"/>
                    </a:ext>
                  </a:extLst>
                </a:gridCol>
                <a:gridCol w="1975152">
                  <a:extLst>
                    <a:ext uri="{9D8B030D-6E8A-4147-A177-3AD203B41FA5}">
                      <a16:colId xmlns:a16="http://schemas.microsoft.com/office/drawing/2014/main" val="1351352138"/>
                    </a:ext>
                  </a:extLst>
                </a:gridCol>
                <a:gridCol w="1975152">
                  <a:extLst>
                    <a:ext uri="{9D8B030D-6E8A-4147-A177-3AD203B41FA5}">
                      <a16:colId xmlns:a16="http://schemas.microsoft.com/office/drawing/2014/main" val="1562485970"/>
                    </a:ext>
                  </a:extLst>
                </a:gridCol>
              </a:tblGrid>
              <a:tr h="688081">
                <a:tc>
                  <a:txBody>
                    <a:bodyPr/>
                    <a:lstStyle/>
                    <a:p>
                      <a:pPr algn="ctr">
                        <a:lnSpc>
                          <a:spcPct val="107000"/>
                        </a:lnSpc>
                        <a:spcAft>
                          <a:spcPts val="0"/>
                        </a:spcAft>
                      </a:pPr>
                      <a:r>
                        <a:rPr lang="cs-CZ"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err="1">
                          <a:solidFill>
                            <a:schemeClr val="tx1"/>
                          </a:solidFill>
                          <a:effectLst/>
                        </a:rPr>
                        <a:t>Time</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Pace</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a:t>
                      </a:r>
                    </a:p>
                  </a:txBody>
                  <a:tcPr marL="68580" marR="68580" marT="0" marB="0" anchor="ctr"/>
                </a:tc>
                <a:extLst>
                  <a:ext uri="{0D108BD9-81ED-4DB2-BD59-A6C34878D82A}">
                    <a16:rowId xmlns:a16="http://schemas.microsoft.com/office/drawing/2014/main" val="1503393420"/>
                  </a:ext>
                </a:extLst>
              </a:tr>
              <a:tr h="688081">
                <a:tc>
                  <a:txBody>
                    <a:bodyPr/>
                    <a:lstStyle/>
                    <a:p>
                      <a:pPr algn="ctr">
                        <a:lnSpc>
                          <a:spcPct val="107000"/>
                        </a:lnSpc>
                        <a:spcAft>
                          <a:spcPts val="0"/>
                        </a:spcAft>
                      </a:pPr>
                      <a:r>
                        <a:rPr lang="cs-CZ" sz="2000" dirty="0">
                          <a:solidFill>
                            <a:schemeClr val="tx1"/>
                          </a:solidFill>
                        </a:rPr>
                        <a:t>M</a:t>
                      </a:r>
                      <a:r>
                        <a:rPr lang="en-US" sz="2000" dirty="0" err="1">
                          <a:solidFill>
                            <a:schemeClr val="tx1"/>
                          </a:solidFill>
                        </a:rPr>
                        <a:t>en's</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kumimoji="0" lang="cs-CZ" sz="2000" b="0" i="0" u="none" strike="noStrike" kern="1200" cap="none" spc="0" normalizeH="0" baseline="0" noProof="0" dirty="0">
                          <a:ln>
                            <a:noFill/>
                          </a:ln>
                          <a:solidFill>
                            <a:prstClr val="black"/>
                          </a:solidFill>
                          <a:effectLst/>
                          <a:uLnTx/>
                          <a:uFillTx/>
                          <a:latin typeface="+mn-lt"/>
                          <a:ea typeface="+mn-ea"/>
                          <a:cs typeface="+mn-cs"/>
                        </a:rPr>
                        <a:t>2:00:35</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2:51</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Chicago, 2023</a:t>
                      </a:r>
                    </a:p>
                  </a:txBody>
                  <a:tcPr marL="68580" marR="68580" marT="0" marB="0" anchor="ctr"/>
                </a:tc>
                <a:extLst>
                  <a:ext uri="{0D108BD9-81ED-4DB2-BD59-A6C34878D82A}">
                    <a16:rowId xmlns:a16="http://schemas.microsoft.com/office/drawing/2014/main" val="1196032968"/>
                  </a:ext>
                </a:extLst>
              </a:tr>
              <a:tr h="688081">
                <a:tc>
                  <a:txBody>
                    <a:bodyPr/>
                    <a:lstStyle/>
                    <a:p>
                      <a:pPr algn="ctr">
                        <a:lnSpc>
                          <a:spcPct val="107000"/>
                        </a:lnSpc>
                        <a:spcAft>
                          <a:spcPts val="0"/>
                        </a:spcAft>
                      </a:pPr>
                      <a:r>
                        <a:rPr lang="cs-CZ" sz="2000" dirty="0" err="1">
                          <a:solidFill>
                            <a:schemeClr val="tx1"/>
                          </a:solidFill>
                        </a:rPr>
                        <a:t>Wom</a:t>
                      </a:r>
                      <a:r>
                        <a:rPr lang="en-US" sz="2000" dirty="0" err="1">
                          <a:solidFill>
                            <a:schemeClr val="tx1"/>
                          </a:solidFill>
                        </a:rPr>
                        <a:t>en's</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0111192"/>
                  </a:ext>
                </a:extLst>
              </a:tr>
            </a:tbl>
          </a:graphicData>
        </a:graphic>
      </p:graphicFrame>
      <p:graphicFrame>
        <p:nvGraphicFramePr>
          <p:cNvPr id="15" name="Tabulka 14">
            <a:extLst>
              <a:ext uri="{FF2B5EF4-FFF2-40B4-BE49-F238E27FC236}">
                <a16:creationId xmlns:a16="http://schemas.microsoft.com/office/drawing/2014/main" id="{1188361F-6EAD-4E06-A5D4-E1F98B65EC04}"/>
              </a:ext>
            </a:extLst>
          </p:cNvPr>
          <p:cNvGraphicFramePr>
            <a:graphicFrameLocks noGrp="1"/>
          </p:cNvGraphicFramePr>
          <p:nvPr>
            <p:extLst>
              <p:ext uri="{D42A27DB-BD31-4B8C-83A1-F6EECF244321}">
                <p14:modId xmlns:p14="http://schemas.microsoft.com/office/powerpoint/2010/main" val="1898872865"/>
              </p:ext>
            </p:extLst>
          </p:nvPr>
        </p:nvGraphicFramePr>
        <p:xfrm>
          <a:off x="2144978" y="3019618"/>
          <a:ext cx="7899819" cy="2064243"/>
        </p:xfrm>
        <a:graphic>
          <a:graphicData uri="http://schemas.openxmlformats.org/drawingml/2006/table">
            <a:tbl>
              <a:tblPr firstRow="1" firstCol="1" bandRow="1">
                <a:tableStyleId>{00A15C55-8517-42AA-B614-E9B94910E393}</a:tableStyleId>
              </a:tblPr>
              <a:tblGrid>
                <a:gridCol w="1974363">
                  <a:extLst>
                    <a:ext uri="{9D8B030D-6E8A-4147-A177-3AD203B41FA5}">
                      <a16:colId xmlns:a16="http://schemas.microsoft.com/office/drawing/2014/main" val="282908894"/>
                    </a:ext>
                  </a:extLst>
                </a:gridCol>
                <a:gridCol w="1975152">
                  <a:extLst>
                    <a:ext uri="{9D8B030D-6E8A-4147-A177-3AD203B41FA5}">
                      <a16:colId xmlns:a16="http://schemas.microsoft.com/office/drawing/2014/main" val="2317838366"/>
                    </a:ext>
                  </a:extLst>
                </a:gridCol>
                <a:gridCol w="1975152">
                  <a:extLst>
                    <a:ext uri="{9D8B030D-6E8A-4147-A177-3AD203B41FA5}">
                      <a16:colId xmlns:a16="http://schemas.microsoft.com/office/drawing/2014/main" val="1351352138"/>
                    </a:ext>
                  </a:extLst>
                </a:gridCol>
                <a:gridCol w="1975152">
                  <a:extLst>
                    <a:ext uri="{9D8B030D-6E8A-4147-A177-3AD203B41FA5}">
                      <a16:colId xmlns:a16="http://schemas.microsoft.com/office/drawing/2014/main" val="1562485970"/>
                    </a:ext>
                  </a:extLst>
                </a:gridCol>
              </a:tblGrid>
              <a:tr h="688081">
                <a:tc>
                  <a:txBody>
                    <a:bodyPr/>
                    <a:lstStyle/>
                    <a:p>
                      <a:pPr algn="ctr">
                        <a:lnSpc>
                          <a:spcPct val="107000"/>
                        </a:lnSpc>
                        <a:spcAft>
                          <a:spcPts val="0"/>
                        </a:spcAft>
                      </a:pPr>
                      <a:r>
                        <a:rPr lang="cs-CZ"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err="1">
                          <a:solidFill>
                            <a:schemeClr val="tx1"/>
                          </a:solidFill>
                          <a:effectLst/>
                        </a:rPr>
                        <a:t>Time</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Pace</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a:t>
                      </a:r>
                    </a:p>
                  </a:txBody>
                  <a:tcPr marL="68580" marR="68580" marT="0" marB="0" anchor="ctr"/>
                </a:tc>
                <a:extLst>
                  <a:ext uri="{0D108BD9-81ED-4DB2-BD59-A6C34878D82A}">
                    <a16:rowId xmlns:a16="http://schemas.microsoft.com/office/drawing/2014/main" val="1503393420"/>
                  </a:ext>
                </a:extLst>
              </a:tr>
              <a:tr h="688081">
                <a:tc>
                  <a:txBody>
                    <a:bodyPr/>
                    <a:lstStyle/>
                    <a:p>
                      <a:pPr algn="ctr">
                        <a:lnSpc>
                          <a:spcPct val="107000"/>
                        </a:lnSpc>
                        <a:spcAft>
                          <a:spcPts val="0"/>
                        </a:spcAft>
                      </a:pPr>
                      <a:r>
                        <a:rPr lang="cs-CZ" sz="2000" dirty="0">
                          <a:solidFill>
                            <a:schemeClr val="tx1"/>
                          </a:solidFill>
                        </a:rPr>
                        <a:t>M</a:t>
                      </a:r>
                      <a:r>
                        <a:rPr lang="en-US" sz="2000" dirty="0" err="1">
                          <a:solidFill>
                            <a:schemeClr val="tx1"/>
                          </a:solidFill>
                        </a:rPr>
                        <a:t>en's</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kumimoji="0" lang="cs-CZ" sz="2000" b="0" i="0" u="none" strike="noStrike" kern="1200" cap="none" spc="0" normalizeH="0" baseline="0" noProof="0" dirty="0">
                          <a:ln>
                            <a:noFill/>
                          </a:ln>
                          <a:solidFill>
                            <a:prstClr val="black"/>
                          </a:solidFill>
                          <a:effectLst/>
                          <a:uLnTx/>
                          <a:uFillTx/>
                          <a:latin typeface="+mn-lt"/>
                          <a:ea typeface="+mn-ea"/>
                          <a:cs typeface="+mn-cs"/>
                        </a:rPr>
                        <a:t>2:00:35</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2:51</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Chicago, 2023</a:t>
                      </a:r>
                    </a:p>
                  </a:txBody>
                  <a:tcPr marL="68580" marR="68580" marT="0" marB="0" anchor="ctr"/>
                </a:tc>
                <a:extLst>
                  <a:ext uri="{0D108BD9-81ED-4DB2-BD59-A6C34878D82A}">
                    <a16:rowId xmlns:a16="http://schemas.microsoft.com/office/drawing/2014/main" val="1196032968"/>
                  </a:ext>
                </a:extLst>
              </a:tr>
              <a:tr h="688081">
                <a:tc>
                  <a:txBody>
                    <a:bodyPr/>
                    <a:lstStyle/>
                    <a:p>
                      <a:pPr algn="ctr">
                        <a:lnSpc>
                          <a:spcPct val="107000"/>
                        </a:lnSpc>
                        <a:spcAft>
                          <a:spcPts val="0"/>
                        </a:spcAft>
                      </a:pPr>
                      <a:r>
                        <a:rPr lang="cs-CZ" sz="2000" dirty="0" err="1">
                          <a:solidFill>
                            <a:schemeClr val="tx1"/>
                          </a:solidFill>
                        </a:rPr>
                        <a:t>Wom</a:t>
                      </a:r>
                      <a:r>
                        <a:rPr lang="en-US" sz="2000" dirty="0" err="1">
                          <a:solidFill>
                            <a:schemeClr val="tx1"/>
                          </a:solidFill>
                        </a:rPr>
                        <a:t>en's</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2:11:53</a:t>
                      </a:r>
                    </a:p>
                  </a:txBody>
                  <a:tcPr marL="68580" marR="68580" marT="0" marB="0" anchor="ctr"/>
                </a:tc>
                <a:tc>
                  <a:txBody>
                    <a:bodyPr/>
                    <a:lstStyle/>
                    <a:p>
                      <a:pPr algn="ctr">
                        <a:lnSpc>
                          <a:spcPct val="107000"/>
                        </a:lnSpc>
                        <a:spcAft>
                          <a:spcPts val="0"/>
                        </a:spcAft>
                      </a:pPr>
                      <a:r>
                        <a:rPr lang="cs-CZ" sz="2000" dirty="0">
                          <a:solidFill>
                            <a:schemeClr val="tx1"/>
                          </a:solidFill>
                          <a:effectLst/>
                        </a:rPr>
                        <a:t> 3:07</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Berlin</a:t>
                      </a: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2023</a:t>
                      </a:r>
                    </a:p>
                  </a:txBody>
                  <a:tcPr marL="68580" marR="68580" marT="0" marB="0" anchor="ctr"/>
                </a:tc>
                <a:extLst>
                  <a:ext uri="{0D108BD9-81ED-4DB2-BD59-A6C34878D82A}">
                    <a16:rowId xmlns:a16="http://schemas.microsoft.com/office/drawing/2014/main" val="2410111192"/>
                  </a:ext>
                </a:extLst>
              </a:tr>
            </a:tbl>
          </a:graphicData>
        </a:graphic>
      </p:graphicFrame>
      <p:pic>
        <p:nvPicPr>
          <p:cNvPr id="17" name="Obrázek 16">
            <a:extLst>
              <a:ext uri="{FF2B5EF4-FFF2-40B4-BE49-F238E27FC236}">
                <a16:creationId xmlns:a16="http://schemas.microsoft.com/office/drawing/2014/main" id="{D0FEBD02-F6CC-4EEE-9266-A0F5D826B562}"/>
              </a:ext>
            </a:extLst>
          </p:cNvPr>
          <p:cNvPicPr>
            <a:picLocks noChangeAspect="1"/>
          </p:cNvPicPr>
          <p:nvPr/>
        </p:nvPicPr>
        <p:blipFill rotWithShape="1">
          <a:blip r:embed="rId3"/>
          <a:srcRect l="19199" r="6181"/>
          <a:stretch/>
        </p:blipFill>
        <p:spPr>
          <a:xfrm>
            <a:off x="190679" y="2388477"/>
            <a:ext cx="1847124" cy="3713413"/>
          </a:xfrm>
          <a:prstGeom prst="rect">
            <a:avLst/>
          </a:prstGeom>
          <a:ln w="28575">
            <a:solidFill>
              <a:srgbClr val="FFC000"/>
            </a:solidFill>
          </a:ln>
        </p:spPr>
      </p:pic>
      <p:pic>
        <p:nvPicPr>
          <p:cNvPr id="19" name="Obrázek 18">
            <a:extLst>
              <a:ext uri="{FF2B5EF4-FFF2-40B4-BE49-F238E27FC236}">
                <a16:creationId xmlns:a16="http://schemas.microsoft.com/office/drawing/2014/main" id="{7815956E-3E20-4B64-A01C-E0B65FDE0502}"/>
              </a:ext>
            </a:extLst>
          </p:cNvPr>
          <p:cNvPicPr>
            <a:picLocks noChangeAspect="1"/>
          </p:cNvPicPr>
          <p:nvPr/>
        </p:nvPicPr>
        <p:blipFill>
          <a:blip r:embed="rId4"/>
          <a:stretch>
            <a:fillRect/>
          </a:stretch>
        </p:blipFill>
        <p:spPr>
          <a:xfrm>
            <a:off x="10151968" y="2388477"/>
            <a:ext cx="1847124" cy="3713415"/>
          </a:xfrm>
          <a:prstGeom prst="rect">
            <a:avLst/>
          </a:prstGeom>
          <a:ln w="28575">
            <a:solidFill>
              <a:srgbClr val="FFC000"/>
            </a:solidFill>
          </a:ln>
        </p:spPr>
      </p:pic>
      <p:sp>
        <p:nvSpPr>
          <p:cNvPr id="2" name="Zástupný symbol pro datum 8">
            <a:extLst>
              <a:ext uri="{FF2B5EF4-FFF2-40B4-BE49-F238E27FC236}">
                <a16:creationId xmlns:a16="http://schemas.microsoft.com/office/drawing/2014/main" id="{C8CF75B5-0CAF-E880-B0C1-12F3E08031F0}"/>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4B91CCDE-B7C6-7593-388E-D8A3F7255E7F}"/>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E3ED92B1-C965-6424-1A57-27A8B3F5AD80}"/>
              </a:ext>
            </a:extLst>
          </p:cNvPr>
          <p:cNvPicPr>
            <a:picLocks noChangeAspect="1"/>
          </p:cNvPicPr>
          <p:nvPr/>
        </p:nvPicPr>
        <p:blipFill>
          <a:blip r:embed="rId5"/>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62437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out)">
                                      <p:cBhvr>
                                        <p:cTn id="16" dur="2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500"/>
                            </p:stCondLst>
                            <p:childTnLst>
                              <p:par>
                                <p:cTn id="23" presetID="6" presetClass="entr" presetSubtype="3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out)">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Calories</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19" name="TextovéPole 18">
            <a:extLst>
              <a:ext uri="{FF2B5EF4-FFF2-40B4-BE49-F238E27FC236}">
                <a16:creationId xmlns:a16="http://schemas.microsoft.com/office/drawing/2014/main" id="{5138F39C-F90E-4F1B-A732-21A9846E339C}"/>
              </a:ext>
            </a:extLst>
          </p:cNvPr>
          <p:cNvSpPr txBox="1"/>
          <p:nvPr/>
        </p:nvSpPr>
        <p:spPr>
          <a:xfrm>
            <a:off x="638523" y="1356038"/>
            <a:ext cx="10912730" cy="646331"/>
          </a:xfrm>
          <a:prstGeom prst="rect">
            <a:avLst/>
          </a:prstGeom>
          <a:noFill/>
        </p:spPr>
        <p:txBody>
          <a:bodyPr wrap="square" rtlCol="0">
            <a:spAutoFit/>
          </a:bodyPr>
          <a:lstStyle/>
          <a:p>
            <a:pPr marL="285750" indent="-285750">
              <a:buFont typeface="Wingdings" panose="05000000000000000000" pitchFamily="2" charset="2"/>
              <a:buChar char="§"/>
            </a:pPr>
            <a:r>
              <a:rPr lang="en-US" dirty="0"/>
              <a:t>If you use a </a:t>
            </a:r>
            <a:r>
              <a:rPr lang="en-US" dirty="0" err="1"/>
              <a:t>sporttester</a:t>
            </a:r>
            <a:r>
              <a:rPr lang="en-US" dirty="0"/>
              <a:t>, you know that another value you get for individual exercises is calorie consumption. Can you find any relationship from the data below?</a:t>
            </a:r>
            <a:endParaRPr lang="cs-CZ" dirty="0"/>
          </a:p>
        </p:txBody>
      </p:sp>
      <p:graphicFrame>
        <p:nvGraphicFramePr>
          <p:cNvPr id="21" name="Tabulka 20">
            <a:extLst>
              <a:ext uri="{FF2B5EF4-FFF2-40B4-BE49-F238E27FC236}">
                <a16:creationId xmlns:a16="http://schemas.microsoft.com/office/drawing/2014/main" id="{8F270B28-077B-4014-A164-11798C05A3D4}"/>
              </a:ext>
            </a:extLst>
          </p:cNvPr>
          <p:cNvGraphicFramePr>
            <a:graphicFrameLocks noGrp="1"/>
          </p:cNvGraphicFramePr>
          <p:nvPr>
            <p:extLst>
              <p:ext uri="{D42A27DB-BD31-4B8C-83A1-F6EECF244321}">
                <p14:modId xmlns:p14="http://schemas.microsoft.com/office/powerpoint/2010/main" val="375716025"/>
              </p:ext>
            </p:extLst>
          </p:nvPr>
        </p:nvGraphicFramePr>
        <p:xfrm>
          <a:off x="872465" y="2440161"/>
          <a:ext cx="10405134" cy="2752324"/>
        </p:xfrm>
        <a:graphic>
          <a:graphicData uri="http://schemas.openxmlformats.org/drawingml/2006/table">
            <a:tbl>
              <a:tblPr firstRow="1" firstCol="1" bandRow="1">
                <a:tableStyleId>{00A15C55-8517-42AA-B614-E9B94910E393}</a:tableStyleId>
              </a:tblPr>
              <a:tblGrid>
                <a:gridCol w="2080362">
                  <a:extLst>
                    <a:ext uri="{9D8B030D-6E8A-4147-A177-3AD203B41FA5}">
                      <a16:colId xmlns:a16="http://schemas.microsoft.com/office/drawing/2014/main" val="282908894"/>
                    </a:ext>
                  </a:extLst>
                </a:gridCol>
                <a:gridCol w="2081193">
                  <a:extLst>
                    <a:ext uri="{9D8B030D-6E8A-4147-A177-3AD203B41FA5}">
                      <a16:colId xmlns:a16="http://schemas.microsoft.com/office/drawing/2014/main" val="2317838366"/>
                    </a:ext>
                  </a:extLst>
                </a:gridCol>
                <a:gridCol w="2081193">
                  <a:extLst>
                    <a:ext uri="{9D8B030D-6E8A-4147-A177-3AD203B41FA5}">
                      <a16:colId xmlns:a16="http://schemas.microsoft.com/office/drawing/2014/main" val="1351352138"/>
                    </a:ext>
                  </a:extLst>
                </a:gridCol>
                <a:gridCol w="2081193">
                  <a:extLst>
                    <a:ext uri="{9D8B030D-6E8A-4147-A177-3AD203B41FA5}">
                      <a16:colId xmlns:a16="http://schemas.microsoft.com/office/drawing/2014/main" val="1116263087"/>
                    </a:ext>
                  </a:extLst>
                </a:gridCol>
                <a:gridCol w="2081193">
                  <a:extLst>
                    <a:ext uri="{9D8B030D-6E8A-4147-A177-3AD203B41FA5}">
                      <a16:colId xmlns:a16="http://schemas.microsoft.com/office/drawing/2014/main" val="1866157949"/>
                    </a:ext>
                  </a:extLst>
                </a:gridCol>
              </a:tblGrid>
              <a:tr h="688081">
                <a:tc>
                  <a:txBody>
                    <a:bodyPr/>
                    <a:lstStyle/>
                    <a:p>
                      <a:pPr algn="ctr">
                        <a:lnSpc>
                          <a:spcPct val="107000"/>
                        </a:lnSpc>
                        <a:spcAft>
                          <a:spcPts val="0"/>
                        </a:spcAft>
                      </a:pPr>
                      <a:r>
                        <a:rPr lang="cs-CZ" sz="2000" dirty="0">
                          <a:solidFill>
                            <a:schemeClr val="tx1"/>
                          </a:solidFill>
                          <a:effectLst/>
                        </a:rPr>
                        <a:t>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err="1">
                          <a:solidFill>
                            <a:schemeClr val="tx1"/>
                          </a:solidFill>
                          <a:effectLst/>
                        </a:rPr>
                        <a:t>Time</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Pace</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Ascent</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Calories</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3393420"/>
                  </a:ext>
                </a:extLst>
              </a:tr>
              <a:tr h="688081">
                <a:tc>
                  <a:txBody>
                    <a:bodyPr/>
                    <a:lstStyle/>
                    <a:p>
                      <a:pPr algn="ctr">
                        <a:lnSpc>
                          <a:spcPct val="107000"/>
                        </a:lnSpc>
                        <a:spcAft>
                          <a:spcPts val="0"/>
                        </a:spcAft>
                      </a:pPr>
                      <a:r>
                        <a:rPr lang="cs-CZ" sz="2000">
                          <a:solidFill>
                            <a:schemeClr val="tx1"/>
                          </a:solidFill>
                          <a:effectLst/>
                        </a:rPr>
                        <a:t>Marathon 1</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2:52:27</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4:04 </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241</a:t>
                      </a: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2 576</a:t>
                      </a:r>
                    </a:p>
                  </a:txBody>
                  <a:tcPr marL="68580" marR="68580" marT="0" marB="0" anchor="ctr"/>
                </a:tc>
                <a:extLst>
                  <a:ext uri="{0D108BD9-81ED-4DB2-BD59-A6C34878D82A}">
                    <a16:rowId xmlns:a16="http://schemas.microsoft.com/office/drawing/2014/main" val="1196032968"/>
                  </a:ext>
                </a:extLst>
              </a:tr>
              <a:tr h="688081">
                <a:tc>
                  <a:txBody>
                    <a:bodyPr/>
                    <a:lstStyle/>
                    <a:p>
                      <a:pPr algn="ctr">
                        <a:lnSpc>
                          <a:spcPct val="107000"/>
                        </a:lnSpc>
                        <a:spcAft>
                          <a:spcPts val="0"/>
                        </a:spcAft>
                      </a:pPr>
                      <a:r>
                        <a:rPr lang="cs-CZ" sz="2000">
                          <a:solidFill>
                            <a:schemeClr val="tx1"/>
                          </a:solidFill>
                          <a:effectLst/>
                        </a:rPr>
                        <a:t>Marathon 2</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4:36:40</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 6:32</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2 024</a:t>
                      </a: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3 846</a:t>
                      </a:r>
                    </a:p>
                  </a:txBody>
                  <a:tcPr marL="68580" marR="68580" marT="0" marB="0" anchor="ctr"/>
                </a:tc>
                <a:extLst>
                  <a:ext uri="{0D108BD9-81ED-4DB2-BD59-A6C34878D82A}">
                    <a16:rowId xmlns:a16="http://schemas.microsoft.com/office/drawing/2014/main" val="2410111192"/>
                  </a:ext>
                </a:extLst>
              </a:tr>
              <a:tr h="688081">
                <a:tc>
                  <a:txBody>
                    <a:bodyPr/>
                    <a:lstStyle/>
                    <a:p>
                      <a:pPr algn="ctr">
                        <a:lnSpc>
                          <a:spcPct val="107000"/>
                        </a:lnSpc>
                        <a:spcAft>
                          <a:spcPts val="0"/>
                        </a:spcAft>
                      </a:pPr>
                      <a:r>
                        <a:rPr lang="cs-CZ" sz="2000">
                          <a:solidFill>
                            <a:schemeClr val="tx1"/>
                          </a:solidFill>
                          <a:effectLst/>
                        </a:rPr>
                        <a:t>Marathon 3</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a:solidFill>
                            <a:schemeClr val="tx1"/>
                          </a:solidFill>
                          <a:effectLst/>
                        </a:rPr>
                        <a:t>3:15:15</a:t>
                      </a:r>
                      <a:endParaRPr lang="cs-CZ"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rPr>
                        <a:t> 4:37</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207</a:t>
                      </a:r>
                    </a:p>
                  </a:txBody>
                  <a:tcPr marL="68580" marR="68580" marT="0" marB="0" anchor="ctr"/>
                </a:tc>
                <a:tc>
                  <a:txBody>
                    <a:bodyPr/>
                    <a:lstStyle/>
                    <a:p>
                      <a:pPr algn="ctr">
                        <a:lnSpc>
                          <a:spcPct val="107000"/>
                        </a:lnSpc>
                        <a:spcAft>
                          <a:spcPts val="0"/>
                        </a:spcAft>
                      </a:pPr>
                      <a:r>
                        <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2 892</a:t>
                      </a:r>
                    </a:p>
                  </a:txBody>
                  <a:tcPr marL="68580" marR="68580" marT="0" marB="0" anchor="ctr"/>
                </a:tc>
                <a:extLst>
                  <a:ext uri="{0D108BD9-81ED-4DB2-BD59-A6C34878D82A}">
                    <a16:rowId xmlns:a16="http://schemas.microsoft.com/office/drawing/2014/main" val="2669334693"/>
                  </a:ext>
                </a:extLst>
              </a:tr>
            </a:tbl>
          </a:graphicData>
        </a:graphic>
      </p:graphicFrame>
      <p:sp>
        <p:nvSpPr>
          <p:cNvPr id="2" name="Zástupný symbol pro datum 8">
            <a:extLst>
              <a:ext uri="{FF2B5EF4-FFF2-40B4-BE49-F238E27FC236}">
                <a16:creationId xmlns:a16="http://schemas.microsoft.com/office/drawing/2014/main" id="{DAE5EA28-69B9-441A-7A83-0A91615F1309}"/>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73F0217A-6800-8B38-0C83-BD04B0288DBC}"/>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2A2CF6FF-D0F5-3F4A-4E12-55B23CE68B5E}"/>
              </a:ext>
            </a:extLst>
          </p:cNvPr>
          <p:cNvPicPr>
            <a:picLocks noChangeAspect="1"/>
          </p:cNvPicPr>
          <p:nvPr/>
        </p:nvPicPr>
        <p:blipFill>
          <a:blip r:embed="rId3"/>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781569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Running</a:t>
            </a:r>
            <a:r>
              <a:rPr lang="cs-CZ" sz="3200" b="1" dirty="0">
                <a:solidFill>
                  <a:srgbClr val="9C9B9D"/>
                </a:solidFill>
                <a:latin typeface="Clara Sans" panose="02000503000000020004" pitchFamily="2" charset="0"/>
              </a:rPr>
              <a:t> in </a:t>
            </a:r>
            <a:r>
              <a:rPr lang="cs-CZ" sz="3200" b="1" dirty="0" err="1">
                <a:solidFill>
                  <a:srgbClr val="9C9B9D"/>
                </a:solidFill>
                <a:latin typeface="Clara Sans" panose="02000503000000020004" pitchFamily="2" charset="0"/>
              </a:rPr>
              <a:t>higher</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altitude</a:t>
            </a:r>
            <a:r>
              <a:rPr lang="cs-CZ" sz="3200" b="1" dirty="0">
                <a:solidFill>
                  <a:srgbClr val="9C9B9D"/>
                </a:solidFill>
                <a:latin typeface="Clara Sans" panose="02000503000000020004" pitchFamily="2" charset="0"/>
              </a:rPr>
              <a:t> 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6" name="Obrázek 5">
            <a:extLst>
              <a:ext uri="{FF2B5EF4-FFF2-40B4-BE49-F238E27FC236}">
                <a16:creationId xmlns:a16="http://schemas.microsoft.com/office/drawing/2014/main" id="{FCEFAC13-B91C-40FB-AD1E-D5A38E429802}"/>
              </a:ext>
            </a:extLst>
          </p:cNvPr>
          <p:cNvPicPr>
            <a:picLocks noChangeAspect="1"/>
          </p:cNvPicPr>
          <p:nvPr/>
        </p:nvPicPr>
        <p:blipFill>
          <a:blip r:embed="rId3"/>
          <a:stretch>
            <a:fillRect/>
          </a:stretch>
        </p:blipFill>
        <p:spPr>
          <a:xfrm>
            <a:off x="4891598" y="2677886"/>
            <a:ext cx="2418135" cy="2565300"/>
          </a:xfrm>
          <a:prstGeom prst="rect">
            <a:avLst/>
          </a:prstGeom>
        </p:spPr>
      </p:pic>
      <p:sp>
        <p:nvSpPr>
          <p:cNvPr id="7" name="TextovéPole 6">
            <a:extLst>
              <a:ext uri="{FF2B5EF4-FFF2-40B4-BE49-F238E27FC236}">
                <a16:creationId xmlns:a16="http://schemas.microsoft.com/office/drawing/2014/main" id="{18B5EF2B-BE8D-467E-959B-F0EEFCF67D3C}"/>
              </a:ext>
            </a:extLst>
          </p:cNvPr>
          <p:cNvSpPr txBox="1"/>
          <p:nvPr/>
        </p:nvSpPr>
        <p:spPr>
          <a:xfrm>
            <a:off x="638523" y="1356038"/>
            <a:ext cx="10912730" cy="646331"/>
          </a:xfrm>
          <a:prstGeom prst="rect">
            <a:avLst/>
          </a:prstGeom>
          <a:noFill/>
        </p:spPr>
        <p:txBody>
          <a:bodyPr wrap="square" rtlCol="0">
            <a:spAutoFit/>
          </a:bodyPr>
          <a:lstStyle/>
          <a:p>
            <a:pPr marL="285750" indent="-285750">
              <a:buFont typeface="Wingdings" panose="05000000000000000000" pitchFamily="2" charset="2"/>
              <a:buChar char="§"/>
            </a:pPr>
            <a:r>
              <a:rPr lang="en-US" dirty="0"/>
              <a:t>Let’s focus on a marathon at a higher altitude and explore the role of altitude in influencing results. Discuss the effect that lower oxygen content has on the physical performance of runners.</a:t>
            </a:r>
            <a:endParaRPr lang="cs-CZ" dirty="0"/>
          </a:p>
        </p:txBody>
      </p:sp>
      <p:sp>
        <p:nvSpPr>
          <p:cNvPr id="2" name="Zástupný symbol pro datum 8">
            <a:extLst>
              <a:ext uri="{FF2B5EF4-FFF2-40B4-BE49-F238E27FC236}">
                <a16:creationId xmlns:a16="http://schemas.microsoft.com/office/drawing/2014/main" id="{72AB2F11-2094-BEBC-04F3-37BBECF95985}"/>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A32D432A-420C-0BF3-899E-6116E1837C8D}"/>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2466EDFE-1B45-2799-6E5E-1ADF65DE4DA5}"/>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36118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266994"/>
            <a:ext cx="10912730" cy="525456"/>
          </a:xfrm>
        </p:spPr>
        <p:txBody>
          <a:bodyPr>
            <a:noAutofit/>
          </a:bodyPr>
          <a:lstStyle/>
          <a:p>
            <a:pPr fontAlgn="base">
              <a:buFont typeface="Wingdings" panose="05000000000000000000" pitchFamily="2" charset="2"/>
              <a:buChar char="§"/>
            </a:pPr>
            <a:r>
              <a:rPr lang="cs-CZ" sz="2200" dirty="0" err="1"/>
              <a:t>cellular</a:t>
            </a:r>
            <a:r>
              <a:rPr lang="cs-CZ" sz="2200" dirty="0"/>
              <a:t> </a:t>
            </a:r>
            <a:r>
              <a:rPr lang="cs-CZ" sz="2200" dirty="0" err="1"/>
              <a:t>respiration</a:t>
            </a:r>
            <a:endParaRPr lang="cs-CZ" sz="2200" dirty="0"/>
          </a:p>
          <a:p>
            <a:pPr fontAlgn="base">
              <a:buFont typeface="Wingdings" panose="05000000000000000000" pitchFamily="2" charset="2"/>
              <a:buChar char="§"/>
            </a:pPr>
            <a:endParaRPr lang="cs-CZ" sz="2200" dirty="0"/>
          </a:p>
          <a:p>
            <a:pPr fontAlgn="base">
              <a:buFont typeface="Wingdings" panose="05000000000000000000" pitchFamily="2" charset="2"/>
              <a:buChar char="§"/>
            </a:pPr>
            <a:endParaRPr lang="cs-CZ" sz="22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Running</a:t>
            </a:r>
            <a:r>
              <a:rPr lang="cs-CZ" sz="3200" b="1" dirty="0">
                <a:solidFill>
                  <a:srgbClr val="9C9B9D"/>
                </a:solidFill>
                <a:latin typeface="Clara Sans" panose="02000503000000020004" pitchFamily="2" charset="0"/>
              </a:rPr>
              <a:t> in </a:t>
            </a:r>
            <a:r>
              <a:rPr lang="cs-CZ" sz="3200" b="1" dirty="0" err="1">
                <a:solidFill>
                  <a:srgbClr val="9C9B9D"/>
                </a:solidFill>
                <a:latin typeface="Clara Sans" panose="02000503000000020004" pitchFamily="2" charset="0"/>
              </a:rPr>
              <a:t>higher</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altitude</a:t>
            </a:r>
            <a:r>
              <a:rPr lang="cs-CZ" sz="3200" b="1">
                <a:solidFill>
                  <a:srgbClr val="9C9B9D"/>
                </a:solidFill>
                <a:latin typeface="Clara Sans" panose="02000503000000020004" pitchFamily="2" charset="0"/>
              </a:rPr>
              <a:t> III.</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2" name="TextovéPole 1">
            <a:extLst>
              <a:ext uri="{FF2B5EF4-FFF2-40B4-BE49-F238E27FC236}">
                <a16:creationId xmlns:a16="http://schemas.microsoft.com/office/drawing/2014/main" id="{5B26F187-F9F1-418E-BAB6-D1C83517223E}"/>
              </a:ext>
            </a:extLst>
          </p:cNvPr>
          <p:cNvSpPr txBox="1"/>
          <p:nvPr/>
        </p:nvSpPr>
        <p:spPr>
          <a:xfrm>
            <a:off x="2922814" y="1723437"/>
            <a:ext cx="6346372" cy="461665"/>
          </a:xfrm>
          <a:prstGeom prst="rect">
            <a:avLst/>
          </a:prstGeom>
          <a:solidFill>
            <a:schemeClr val="accent4">
              <a:lumMod val="20000"/>
              <a:lumOff val="80000"/>
            </a:schemeClr>
          </a:solidFill>
        </p:spPr>
        <p:txBody>
          <a:bodyPr wrap="square" rtlCol="0">
            <a:spAutoFit/>
          </a:bodyPr>
          <a:lstStyle/>
          <a:p>
            <a:pPr algn="ctr"/>
            <a:r>
              <a:rPr lang="cs-CZ" sz="2400" dirty="0"/>
              <a:t>C</a:t>
            </a:r>
            <a:r>
              <a:rPr lang="cs-CZ" sz="2400" baseline="-25000" dirty="0"/>
              <a:t>6</a:t>
            </a:r>
            <a:r>
              <a:rPr lang="cs-CZ" sz="2400" dirty="0"/>
              <a:t>H</a:t>
            </a:r>
            <a:r>
              <a:rPr lang="cs-CZ" sz="2400" baseline="-25000" dirty="0"/>
              <a:t>12</a:t>
            </a:r>
            <a:r>
              <a:rPr lang="cs-CZ" sz="2400" dirty="0"/>
              <a:t>O</a:t>
            </a:r>
            <a:r>
              <a:rPr lang="cs-CZ" sz="2400" baseline="-25000" dirty="0"/>
              <a:t>6</a:t>
            </a:r>
            <a:r>
              <a:rPr lang="cs-CZ" sz="2400" dirty="0"/>
              <a:t> + 6 O</a:t>
            </a:r>
            <a:r>
              <a:rPr lang="cs-CZ" sz="2400" baseline="-25000" dirty="0"/>
              <a:t>2</a:t>
            </a:r>
            <a:r>
              <a:rPr lang="cs-CZ" sz="2400" dirty="0"/>
              <a:t> → 6 CO</a:t>
            </a:r>
            <a:r>
              <a:rPr lang="cs-CZ" sz="2400" baseline="-25000" dirty="0"/>
              <a:t>2</a:t>
            </a:r>
            <a:r>
              <a:rPr lang="cs-CZ" sz="2400" dirty="0"/>
              <a:t> + 6 H</a:t>
            </a:r>
            <a:r>
              <a:rPr lang="cs-CZ" sz="2400" baseline="-25000" dirty="0"/>
              <a:t>2</a:t>
            </a:r>
            <a:r>
              <a:rPr lang="cs-CZ" sz="2400" dirty="0"/>
              <a:t>O + </a:t>
            </a:r>
            <a:r>
              <a:rPr lang="cs-CZ" sz="2400" dirty="0" err="1"/>
              <a:t>energy</a:t>
            </a:r>
            <a:endParaRPr lang="cs-CZ" sz="2400" dirty="0"/>
          </a:p>
        </p:txBody>
      </p:sp>
      <p:pic>
        <p:nvPicPr>
          <p:cNvPr id="7" name="Obrázek 6">
            <a:extLst>
              <a:ext uri="{FF2B5EF4-FFF2-40B4-BE49-F238E27FC236}">
                <a16:creationId xmlns:a16="http://schemas.microsoft.com/office/drawing/2014/main" id="{46A8F7CA-5D63-4456-8C87-865DBF79C0AA}"/>
              </a:ext>
            </a:extLst>
          </p:cNvPr>
          <p:cNvPicPr>
            <a:picLocks noChangeAspect="1"/>
          </p:cNvPicPr>
          <p:nvPr/>
        </p:nvPicPr>
        <p:blipFill>
          <a:blip r:embed="rId3"/>
          <a:stretch>
            <a:fillRect/>
          </a:stretch>
        </p:blipFill>
        <p:spPr>
          <a:xfrm>
            <a:off x="3440873" y="2248893"/>
            <a:ext cx="5310254" cy="3754515"/>
          </a:xfrm>
          <a:prstGeom prst="rect">
            <a:avLst/>
          </a:prstGeom>
        </p:spPr>
      </p:pic>
      <p:sp>
        <p:nvSpPr>
          <p:cNvPr id="3" name="Zástupný symbol pro datum 8">
            <a:extLst>
              <a:ext uri="{FF2B5EF4-FFF2-40B4-BE49-F238E27FC236}">
                <a16:creationId xmlns:a16="http://schemas.microsoft.com/office/drawing/2014/main" id="{2BC5893F-E962-7C26-E390-606BB7D14D30}"/>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6" name="Zástupný symbol pro zápatí 9">
            <a:extLst>
              <a:ext uri="{FF2B5EF4-FFF2-40B4-BE49-F238E27FC236}">
                <a16:creationId xmlns:a16="http://schemas.microsoft.com/office/drawing/2014/main" id="{AC9CA7D8-5AF9-1578-D011-71152DAB31F4}"/>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8" name="Obrázek 7">
            <a:extLst>
              <a:ext uri="{FF2B5EF4-FFF2-40B4-BE49-F238E27FC236}">
                <a16:creationId xmlns:a16="http://schemas.microsoft.com/office/drawing/2014/main" id="{9E53F61E-02FB-EE10-FBE8-79ACDA848621}"/>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394458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266994"/>
            <a:ext cx="10912730" cy="525456"/>
          </a:xfrm>
        </p:spPr>
        <p:txBody>
          <a:bodyPr>
            <a:noAutofit/>
          </a:bodyPr>
          <a:lstStyle/>
          <a:p>
            <a:pPr algn="just" fontAlgn="base">
              <a:buFont typeface="Wingdings" panose="05000000000000000000" pitchFamily="2" charset="2"/>
              <a:buChar char="§"/>
            </a:pPr>
            <a:r>
              <a:rPr lang="cs-CZ" sz="2000" dirty="0" err="1"/>
              <a:t>Consider</a:t>
            </a:r>
            <a:r>
              <a:rPr lang="cs-CZ" sz="2000" dirty="0"/>
              <a:t> </a:t>
            </a:r>
            <a:r>
              <a:rPr lang="cs-CZ" sz="2000" dirty="0" err="1"/>
              <a:t>the</a:t>
            </a:r>
            <a:r>
              <a:rPr lang="cs-CZ" sz="2000" dirty="0"/>
              <a:t> </a:t>
            </a:r>
            <a:r>
              <a:rPr lang="cs-CZ" sz="2000" dirty="0" err="1"/>
              <a:t>substances</a:t>
            </a:r>
            <a:r>
              <a:rPr lang="cs-CZ" sz="2000" dirty="0"/>
              <a:t> and </a:t>
            </a:r>
            <a:r>
              <a:rPr lang="cs-CZ" sz="2000" dirty="0" err="1"/>
              <a:t>energy</a:t>
            </a:r>
            <a:r>
              <a:rPr lang="cs-CZ" sz="2000" dirty="0"/>
              <a:t> in </a:t>
            </a:r>
            <a:r>
              <a:rPr lang="cs-CZ" sz="2000" dirty="0" err="1"/>
              <a:t>the</a:t>
            </a:r>
            <a:r>
              <a:rPr lang="cs-CZ" sz="2000" dirty="0"/>
              <a:t> </a:t>
            </a:r>
            <a:r>
              <a:rPr lang="cs-CZ" sz="2000" dirty="0" err="1"/>
              <a:t>reaction</a:t>
            </a:r>
            <a:r>
              <a:rPr lang="cs-CZ" sz="2000" dirty="0"/>
              <a:t> </a:t>
            </a:r>
            <a:r>
              <a:rPr lang="cs-CZ" sz="2000" dirty="0" err="1"/>
              <a:t>above</a:t>
            </a:r>
            <a:r>
              <a:rPr lang="cs-CZ" sz="2000" dirty="0"/>
              <a:t> and </a:t>
            </a:r>
            <a:r>
              <a:rPr lang="cs-CZ" sz="2000" dirty="0" err="1"/>
              <a:t>try</a:t>
            </a:r>
            <a:r>
              <a:rPr lang="cs-CZ" sz="2000" dirty="0"/>
              <a:t> to </a:t>
            </a:r>
            <a:r>
              <a:rPr lang="cs-CZ" sz="2000" dirty="0" err="1"/>
              <a:t>draw</a:t>
            </a:r>
            <a:r>
              <a:rPr lang="cs-CZ" sz="2000" dirty="0"/>
              <a:t> a </a:t>
            </a:r>
            <a:r>
              <a:rPr lang="cs-CZ" sz="2000" dirty="0" err="1"/>
              <a:t>simple</a:t>
            </a:r>
            <a:r>
              <a:rPr lang="cs-CZ" sz="2000" dirty="0"/>
              <a:t> model (</a:t>
            </a:r>
            <a:r>
              <a:rPr lang="cs-CZ" sz="2000" dirty="0" err="1"/>
              <a:t>picture</a:t>
            </a:r>
            <a:r>
              <a:rPr lang="cs-CZ" sz="2000" dirty="0"/>
              <a:t>, diagram </a:t>
            </a:r>
            <a:r>
              <a:rPr lang="cs-CZ" sz="2000" dirty="0" err="1"/>
              <a:t>etc</a:t>
            </a:r>
            <a:r>
              <a:rPr lang="cs-CZ" sz="2000" dirty="0"/>
              <a:t>.) </a:t>
            </a:r>
            <a:r>
              <a:rPr lang="cs-CZ" sz="2000" dirty="0" err="1"/>
              <a:t>that</a:t>
            </a:r>
            <a:r>
              <a:rPr lang="cs-CZ" sz="2000" dirty="0"/>
              <a:t> </a:t>
            </a:r>
            <a:r>
              <a:rPr lang="cs-CZ" sz="2000" dirty="0" err="1"/>
              <a:t>explains</a:t>
            </a:r>
            <a:r>
              <a:rPr lang="cs-CZ" sz="2000" dirty="0"/>
              <a:t> </a:t>
            </a:r>
            <a:r>
              <a:rPr lang="cs-CZ" sz="2000" dirty="0" err="1"/>
              <a:t>how</a:t>
            </a:r>
            <a:r>
              <a:rPr lang="cs-CZ" sz="2000" dirty="0"/>
              <a:t> a </a:t>
            </a:r>
            <a:r>
              <a:rPr lang="cs-CZ" sz="2000" dirty="0" err="1"/>
              <a:t>runner</a:t>
            </a:r>
            <a:r>
              <a:rPr lang="cs-CZ" sz="2000" dirty="0"/>
              <a:t> </a:t>
            </a:r>
            <a:r>
              <a:rPr lang="cs-CZ" sz="2000" dirty="0" err="1"/>
              <a:t>can</a:t>
            </a:r>
            <a:r>
              <a:rPr lang="cs-CZ" sz="2000" dirty="0"/>
              <a:t> </a:t>
            </a:r>
            <a:r>
              <a:rPr lang="cs-CZ" sz="2000" dirty="0" err="1"/>
              <a:t>obtain</a:t>
            </a:r>
            <a:r>
              <a:rPr lang="cs-CZ" sz="2000" dirty="0"/>
              <a:t> and use </a:t>
            </a:r>
            <a:r>
              <a:rPr lang="cs-CZ" sz="2000" dirty="0" err="1"/>
              <a:t>energy</a:t>
            </a:r>
            <a:r>
              <a:rPr lang="cs-CZ" sz="2000" dirty="0"/>
              <a:t> </a:t>
            </a:r>
            <a:r>
              <a:rPr lang="cs-CZ" sz="2000" dirty="0" err="1"/>
              <a:t>before</a:t>
            </a:r>
            <a:r>
              <a:rPr lang="cs-CZ" sz="2000" dirty="0"/>
              <a:t> and/</a:t>
            </a:r>
            <a:r>
              <a:rPr lang="cs-CZ" sz="2000" dirty="0" err="1"/>
              <a:t>or</a:t>
            </a:r>
            <a:r>
              <a:rPr lang="cs-CZ" sz="2000" dirty="0"/>
              <a:t> </a:t>
            </a:r>
            <a:r>
              <a:rPr lang="cs-CZ" sz="2000" dirty="0" err="1"/>
              <a:t>during</a:t>
            </a:r>
            <a:r>
              <a:rPr lang="cs-CZ" sz="2000" dirty="0"/>
              <a:t> a </a:t>
            </a:r>
            <a:r>
              <a:rPr lang="cs-CZ" sz="2000" dirty="0" err="1"/>
              <a:t>race</a:t>
            </a:r>
            <a:r>
              <a:rPr lang="cs-CZ" sz="2000" dirty="0"/>
              <a:t>. </a:t>
            </a:r>
            <a:r>
              <a:rPr lang="cs-CZ" sz="2000" dirty="0" err="1"/>
              <a:t>Try</a:t>
            </a:r>
            <a:r>
              <a:rPr lang="cs-CZ" sz="2000" dirty="0"/>
              <a:t> to </a:t>
            </a:r>
            <a:r>
              <a:rPr lang="cs-CZ" sz="2000" dirty="0" err="1"/>
              <a:t>include</a:t>
            </a:r>
            <a:r>
              <a:rPr lang="cs-CZ" sz="2000" dirty="0"/>
              <a:t> </a:t>
            </a:r>
            <a:r>
              <a:rPr lang="cs-CZ" sz="2000" dirty="0" err="1"/>
              <a:t>all</a:t>
            </a:r>
            <a:r>
              <a:rPr lang="cs-CZ" sz="2000" dirty="0"/>
              <a:t> </a:t>
            </a:r>
            <a:r>
              <a:rPr lang="cs-CZ" sz="2000" dirty="0" err="1"/>
              <a:t>the</a:t>
            </a:r>
            <a:r>
              <a:rPr lang="cs-CZ" sz="2000" dirty="0"/>
              <a:t> </a:t>
            </a:r>
            <a:r>
              <a:rPr lang="cs-CZ" sz="2000" dirty="0" err="1"/>
              <a:t>factors</a:t>
            </a:r>
            <a:r>
              <a:rPr lang="cs-CZ" sz="2000" dirty="0"/>
              <a:t> </a:t>
            </a:r>
            <a:r>
              <a:rPr lang="cs-CZ" sz="2000" dirty="0" err="1"/>
              <a:t>you</a:t>
            </a:r>
            <a:r>
              <a:rPr lang="cs-CZ" sz="2000" dirty="0"/>
              <a:t> </a:t>
            </a:r>
            <a:r>
              <a:rPr lang="cs-CZ" sz="2000" dirty="0" err="1"/>
              <a:t>have</a:t>
            </a:r>
            <a:r>
              <a:rPr lang="cs-CZ" sz="2000" dirty="0"/>
              <a:t> </a:t>
            </a:r>
            <a:r>
              <a:rPr lang="cs-CZ" sz="2000" dirty="0" err="1"/>
              <a:t>already</a:t>
            </a:r>
            <a:r>
              <a:rPr lang="cs-CZ" sz="2000" dirty="0"/>
              <a:t> </a:t>
            </a:r>
            <a:r>
              <a:rPr lang="cs-CZ" sz="2000" dirty="0" err="1"/>
              <a:t>discussed</a:t>
            </a:r>
            <a:r>
              <a:rPr lang="cs-CZ" sz="2000" dirty="0"/>
              <a:t> in </a:t>
            </a:r>
            <a:r>
              <a:rPr lang="cs-CZ" sz="2000" dirty="0" err="1"/>
              <a:t>this</a:t>
            </a:r>
            <a:r>
              <a:rPr lang="cs-CZ" sz="2000" dirty="0"/>
              <a:t> </a:t>
            </a:r>
            <a:r>
              <a:rPr lang="cs-CZ" sz="2000" dirty="0" err="1"/>
              <a:t>assignment</a:t>
            </a:r>
            <a:r>
              <a:rPr lang="cs-CZ" sz="2000" dirty="0"/>
              <a:t> in </a:t>
            </a:r>
            <a:r>
              <a:rPr lang="cs-CZ" sz="2000" dirty="0" err="1"/>
              <a:t>the</a:t>
            </a:r>
            <a:r>
              <a:rPr lang="cs-CZ" sz="2000" dirty="0"/>
              <a:t> diagram. Use </a:t>
            </a:r>
            <a:r>
              <a:rPr lang="cs-CZ" sz="2000" dirty="0" err="1"/>
              <a:t>arrows</a:t>
            </a:r>
            <a:r>
              <a:rPr lang="cs-CZ" sz="2000" dirty="0"/>
              <a:t> and </a:t>
            </a:r>
            <a:r>
              <a:rPr lang="cs-CZ" sz="2000" dirty="0" err="1"/>
              <a:t>labels</a:t>
            </a:r>
            <a:r>
              <a:rPr lang="cs-CZ" sz="2000" dirty="0"/>
              <a:t> in </a:t>
            </a:r>
            <a:r>
              <a:rPr lang="cs-CZ" sz="2000" dirty="0" err="1"/>
              <a:t>the</a:t>
            </a:r>
            <a:r>
              <a:rPr lang="cs-CZ" sz="2000" dirty="0"/>
              <a:t> model to show </a:t>
            </a:r>
            <a:r>
              <a:rPr lang="cs-CZ" sz="2000" dirty="0" err="1"/>
              <a:t>the</a:t>
            </a:r>
            <a:r>
              <a:rPr lang="cs-CZ" sz="2000" dirty="0"/>
              <a:t> </a:t>
            </a:r>
            <a:r>
              <a:rPr lang="cs-CZ" sz="2000" dirty="0" err="1"/>
              <a:t>flow</a:t>
            </a:r>
            <a:r>
              <a:rPr lang="cs-CZ" sz="2000" dirty="0"/>
              <a:t> </a:t>
            </a:r>
            <a:r>
              <a:rPr lang="cs-CZ" sz="2000" dirty="0" err="1"/>
              <a:t>of</a:t>
            </a:r>
            <a:r>
              <a:rPr lang="cs-CZ" sz="2000" dirty="0"/>
              <a:t> </a:t>
            </a:r>
            <a:r>
              <a:rPr lang="cs-CZ" sz="2000" dirty="0" err="1"/>
              <a:t>energy</a:t>
            </a:r>
            <a:r>
              <a:rPr lang="cs-CZ" sz="2000" dirty="0"/>
              <a:t> and </a:t>
            </a:r>
            <a:r>
              <a:rPr lang="cs-CZ" sz="2000" dirty="0" err="1"/>
              <a:t>the</a:t>
            </a:r>
            <a:r>
              <a:rPr lang="cs-CZ" sz="2000" dirty="0"/>
              <a:t> </a:t>
            </a:r>
            <a:r>
              <a:rPr lang="cs-CZ" sz="2000" dirty="0" err="1"/>
              <a:t>cycle</a:t>
            </a:r>
            <a:r>
              <a:rPr lang="cs-CZ" sz="2000" dirty="0"/>
              <a:t> </a:t>
            </a:r>
            <a:r>
              <a:rPr lang="cs-CZ" sz="2000" dirty="0" err="1"/>
              <a:t>of</a:t>
            </a:r>
            <a:r>
              <a:rPr lang="cs-CZ" sz="2000" dirty="0"/>
              <a:t> </a:t>
            </a:r>
            <a:r>
              <a:rPr lang="cs-CZ" sz="2000" dirty="0" err="1"/>
              <a:t>matter</a:t>
            </a:r>
            <a:r>
              <a:rPr lang="cs-CZ" sz="2000" dirty="0"/>
              <a:t>.</a:t>
            </a:r>
          </a:p>
          <a:p>
            <a:pPr algn="just" fontAlgn="base">
              <a:buFont typeface="Wingdings" panose="05000000000000000000" pitchFamily="2" charset="2"/>
              <a:buChar char="§"/>
            </a:pPr>
            <a:endParaRPr lang="cs-CZ" sz="2000" dirty="0"/>
          </a:p>
          <a:p>
            <a:pPr algn="just" fontAlgn="base">
              <a:buFont typeface="Wingdings" panose="05000000000000000000" pitchFamily="2" charset="2"/>
              <a:buChar char="§"/>
            </a:pPr>
            <a:endParaRPr lang="cs-CZ"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Running</a:t>
            </a:r>
            <a:r>
              <a:rPr lang="cs-CZ" sz="3200" b="1" dirty="0">
                <a:solidFill>
                  <a:srgbClr val="9C9B9D"/>
                </a:solidFill>
                <a:latin typeface="Clara Sans" panose="02000503000000020004" pitchFamily="2" charset="0"/>
              </a:rPr>
              <a:t> in </a:t>
            </a:r>
            <a:r>
              <a:rPr lang="cs-CZ" sz="3200" b="1" dirty="0" err="1">
                <a:solidFill>
                  <a:srgbClr val="9C9B9D"/>
                </a:solidFill>
                <a:latin typeface="Clara Sans" panose="02000503000000020004" pitchFamily="2" charset="0"/>
              </a:rPr>
              <a:t>higher</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altitude</a:t>
            </a:r>
            <a:r>
              <a:rPr lang="cs-CZ" sz="3200" b="1" dirty="0">
                <a:solidFill>
                  <a:srgbClr val="9C9B9D"/>
                </a:solidFill>
                <a:latin typeface="Clara Sans" panose="02000503000000020004" pitchFamily="2" charset="0"/>
              </a:rPr>
              <a:t> III.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3" name="Obrázek 2">
            <a:extLst>
              <a:ext uri="{FF2B5EF4-FFF2-40B4-BE49-F238E27FC236}">
                <a16:creationId xmlns:a16="http://schemas.microsoft.com/office/drawing/2014/main" id="{4E392278-14EA-46D3-8AB8-13A555A64D7C}"/>
              </a:ext>
            </a:extLst>
          </p:cNvPr>
          <p:cNvPicPr>
            <a:picLocks noChangeAspect="1"/>
          </p:cNvPicPr>
          <p:nvPr/>
        </p:nvPicPr>
        <p:blipFill>
          <a:blip r:embed="rId3"/>
          <a:stretch>
            <a:fillRect/>
          </a:stretch>
        </p:blipFill>
        <p:spPr>
          <a:xfrm>
            <a:off x="3129642" y="2604406"/>
            <a:ext cx="5932716" cy="3337153"/>
          </a:xfrm>
          <a:prstGeom prst="rect">
            <a:avLst/>
          </a:prstGeom>
        </p:spPr>
      </p:pic>
      <p:sp>
        <p:nvSpPr>
          <p:cNvPr id="2" name="Zástupný symbol pro datum 8">
            <a:extLst>
              <a:ext uri="{FF2B5EF4-FFF2-40B4-BE49-F238E27FC236}">
                <a16:creationId xmlns:a16="http://schemas.microsoft.com/office/drawing/2014/main" id="{4E874435-1D19-EE5B-E494-81950EBA4BF2}"/>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6" name="Zástupný symbol pro zápatí 9">
            <a:extLst>
              <a:ext uri="{FF2B5EF4-FFF2-40B4-BE49-F238E27FC236}">
                <a16:creationId xmlns:a16="http://schemas.microsoft.com/office/drawing/2014/main" id="{A4F54236-DC0A-5B00-3A6F-6439936BC591}"/>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7" name="Obrázek 6">
            <a:extLst>
              <a:ext uri="{FF2B5EF4-FFF2-40B4-BE49-F238E27FC236}">
                <a16:creationId xmlns:a16="http://schemas.microsoft.com/office/drawing/2014/main" id="{2BEBBA95-4973-3609-66B5-FF07C10BF71E}"/>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66925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260014"/>
            <a:ext cx="10912730" cy="409953"/>
          </a:xfrm>
        </p:spPr>
        <p:txBody>
          <a:bodyPr>
            <a:normAutofit/>
          </a:bodyPr>
          <a:lstStyle/>
          <a:p>
            <a:pPr fontAlgn="base">
              <a:spcBef>
                <a:spcPts val="600"/>
              </a:spcBef>
              <a:buFont typeface="Wingdings" panose="05000000000000000000" pitchFamily="2" charset="2"/>
              <a:buChar char="§"/>
            </a:pPr>
            <a:r>
              <a:rPr lang="cs-CZ" sz="2000" dirty="0" err="1"/>
              <a:t>example</a:t>
            </a:r>
            <a:r>
              <a:rPr lang="cs-CZ" sz="2000" dirty="0"/>
              <a:t> </a:t>
            </a:r>
            <a:r>
              <a:rPr lang="cs-CZ" sz="2000" dirty="0" err="1"/>
              <a:t>of</a:t>
            </a:r>
            <a:r>
              <a:rPr lang="cs-CZ" sz="2000" dirty="0"/>
              <a:t> </a:t>
            </a:r>
            <a:r>
              <a:rPr lang="cs-CZ" sz="2000" dirty="0" err="1"/>
              <a:t>visual</a:t>
            </a:r>
            <a:r>
              <a:rPr lang="cs-CZ" sz="2000" dirty="0"/>
              <a:t> model </a:t>
            </a:r>
            <a:r>
              <a:rPr lang="cs-CZ" sz="2000" dirty="0" err="1"/>
              <a:t>created</a:t>
            </a:r>
            <a:r>
              <a:rPr lang="cs-CZ" sz="2000" dirty="0"/>
              <a:t> by </a:t>
            </a:r>
            <a:r>
              <a:rPr lang="cs-CZ" sz="2000" dirty="0" err="1"/>
              <a:t>students</a:t>
            </a:r>
            <a:r>
              <a:rPr lang="cs-CZ" sz="2000" dirty="0"/>
              <a:t> #1</a:t>
            </a:r>
            <a:endParaRPr lang="en-US"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214540" y="509940"/>
            <a:ext cx="8338937" cy="658963"/>
          </a:xfrm>
        </p:spPr>
        <p:txBody>
          <a:bodyPr>
            <a:normAutofit/>
          </a:bodyPr>
          <a:lstStyle/>
          <a:p>
            <a:pPr algn="r"/>
            <a:r>
              <a:rPr lang="cs-CZ" sz="3200" b="1" dirty="0" err="1">
                <a:solidFill>
                  <a:srgbClr val="9C9B9D"/>
                </a:solidFill>
                <a:latin typeface="Clara Sans" panose="02000503000000020004" pitchFamily="2" charset="0"/>
              </a:rPr>
              <a:t>Running</a:t>
            </a:r>
            <a:r>
              <a:rPr lang="cs-CZ" sz="3200" b="1" dirty="0">
                <a:solidFill>
                  <a:srgbClr val="9C9B9D"/>
                </a:solidFill>
                <a:latin typeface="Clara Sans" panose="02000503000000020004" pitchFamily="2" charset="0"/>
              </a:rPr>
              <a:t> in </a:t>
            </a:r>
            <a:r>
              <a:rPr lang="cs-CZ" sz="3200" b="1" dirty="0" err="1">
                <a:solidFill>
                  <a:srgbClr val="9C9B9D"/>
                </a:solidFill>
                <a:latin typeface="Clara Sans" panose="02000503000000020004" pitchFamily="2" charset="0"/>
              </a:rPr>
              <a:t>higher</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altitude</a:t>
            </a:r>
            <a:r>
              <a:rPr lang="cs-CZ" sz="3200" b="1" dirty="0">
                <a:solidFill>
                  <a:srgbClr val="9C9B9D"/>
                </a:solidFill>
                <a:latin typeface="Clara Sans" panose="02000503000000020004" pitchFamily="2" charset="0"/>
              </a:rPr>
              <a:t> IV.</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8" name="Obrázek 7">
            <a:extLst>
              <a:ext uri="{FF2B5EF4-FFF2-40B4-BE49-F238E27FC236}">
                <a16:creationId xmlns:a16="http://schemas.microsoft.com/office/drawing/2014/main" id="{E71AA15D-411E-8F64-B95D-E06FED9E9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383" y="2109870"/>
            <a:ext cx="5244213" cy="3448822"/>
          </a:xfrm>
          <a:prstGeom prst="rect">
            <a:avLst/>
          </a:prstGeom>
          <a:ln w="28575">
            <a:solidFill>
              <a:srgbClr val="FFC000"/>
            </a:solidFill>
          </a:ln>
        </p:spPr>
      </p:pic>
      <p:pic>
        <p:nvPicPr>
          <p:cNvPr id="9" name="Obrázek 8">
            <a:extLst>
              <a:ext uri="{FF2B5EF4-FFF2-40B4-BE49-F238E27FC236}">
                <a16:creationId xmlns:a16="http://schemas.microsoft.com/office/drawing/2014/main" id="{58977AE1-C349-C2C6-ADCF-9B40791C8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7884" y="2109870"/>
            <a:ext cx="4618975" cy="3442518"/>
          </a:xfrm>
          <a:prstGeom prst="rect">
            <a:avLst/>
          </a:prstGeom>
          <a:ln w="28575">
            <a:solidFill>
              <a:srgbClr val="FFC000"/>
            </a:solidFill>
          </a:ln>
        </p:spPr>
      </p:pic>
      <p:sp>
        <p:nvSpPr>
          <p:cNvPr id="13" name="TextovéPole 12"/>
          <p:cNvSpPr txBox="1"/>
          <p:nvPr/>
        </p:nvSpPr>
        <p:spPr>
          <a:xfrm>
            <a:off x="7620075" y="3925632"/>
            <a:ext cx="992777" cy="369332"/>
          </a:xfrm>
          <a:prstGeom prst="rect">
            <a:avLst/>
          </a:prstGeom>
          <a:solidFill>
            <a:schemeClr val="bg1"/>
          </a:solidFill>
        </p:spPr>
        <p:txBody>
          <a:bodyPr wrap="square" rtlCol="0">
            <a:spAutoFit/>
          </a:bodyPr>
          <a:lstStyle/>
          <a:p>
            <a:pPr algn="ctr"/>
            <a:r>
              <a:rPr lang="cs-CZ" dirty="0"/>
              <a:t>CO</a:t>
            </a:r>
            <a:r>
              <a:rPr lang="cs-CZ" baseline="-25000" dirty="0"/>
              <a:t>2</a:t>
            </a:r>
          </a:p>
        </p:txBody>
      </p:sp>
      <p:sp>
        <p:nvSpPr>
          <p:cNvPr id="3" name="Obdélník 2"/>
          <p:cNvSpPr/>
          <p:nvPr/>
        </p:nvSpPr>
        <p:spPr>
          <a:xfrm>
            <a:off x="4868091" y="3292858"/>
            <a:ext cx="1255148" cy="1146211"/>
          </a:xfrm>
          <a:prstGeom prst="rect">
            <a:avLst/>
          </a:prstGeom>
          <a:solidFill>
            <a:schemeClr val="bg1"/>
          </a:solidFill>
        </p:spPr>
        <p:txBody>
          <a:bodyPr wrap="square">
            <a:spAutoFit/>
          </a:bodyPr>
          <a:lstStyle/>
          <a:p>
            <a:pPr algn="ct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used</a:t>
            </a:r>
            <a:r>
              <a:rPr lang="cs-CZ" sz="1600" dirty="0">
                <a:latin typeface="Calibri" panose="020F0502020204030204" pitchFamily="34" charset="0"/>
                <a:ea typeface="Calibri" panose="020F0502020204030204" pitchFamily="34" charset="0"/>
                <a:cs typeface="Times New Roman" panose="02020603050405020304" pitchFamily="18" charset="0"/>
              </a:rPr>
              <a:t> to oxygen and </a:t>
            </a:r>
            <a:r>
              <a:rPr lang="cs-CZ" sz="1600" dirty="0" err="1">
                <a:latin typeface="Calibri" panose="020F0502020204030204" pitchFamily="34" charset="0"/>
                <a:ea typeface="Calibri" panose="020F0502020204030204" pitchFamily="34" charset="0"/>
                <a:cs typeface="Times New Roman" panose="02020603050405020304" pitchFamily="18" charset="0"/>
              </a:rPr>
              <a:t>home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environment</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Obdélník 14"/>
          <p:cNvSpPr/>
          <p:nvPr/>
        </p:nvSpPr>
        <p:spPr>
          <a:xfrm>
            <a:off x="8067179" y="2668208"/>
            <a:ext cx="1480383" cy="355803"/>
          </a:xfrm>
          <a:prstGeom prst="rect">
            <a:avLst/>
          </a:prstGeom>
          <a:solidFill>
            <a:schemeClr val="bg1"/>
          </a:solidFill>
        </p:spPr>
        <p:txBody>
          <a:bodyPr wrap="square">
            <a:spAutoFit/>
          </a:bodyPr>
          <a:lstStyle/>
          <a:p>
            <a:pPr algn="ct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food (</a:t>
            </a:r>
            <a:r>
              <a:rPr lang="cs-CZ" sz="1600" dirty="0" err="1">
                <a:latin typeface="Calibri" panose="020F0502020204030204" pitchFamily="34" charset="0"/>
                <a:ea typeface="Calibri" panose="020F0502020204030204" pitchFamily="34" charset="0"/>
                <a:cs typeface="Times New Roman" panose="02020603050405020304" pitchFamily="18" charset="0"/>
              </a:rPr>
              <a:t>sugars</a:t>
            </a:r>
            <a:r>
              <a:rPr lang="cs-CZ" sz="1600" dirty="0">
                <a:latin typeface="Calibri" panose="020F0502020204030204" pitchFamily="34" charset="0"/>
                <a:ea typeface="Calibri" panose="020F0502020204030204" pitchFamily="34" charset="0"/>
                <a:cs typeface="Times New Roman" panose="02020603050405020304" pitchFamily="18" charset="0"/>
              </a:rPr>
              <a:t>)</a:t>
            </a:r>
          </a:p>
        </p:txBody>
      </p:sp>
      <p:sp>
        <p:nvSpPr>
          <p:cNvPr id="16" name="Obdélník 15"/>
          <p:cNvSpPr/>
          <p:nvPr/>
        </p:nvSpPr>
        <p:spPr>
          <a:xfrm>
            <a:off x="9760797" y="2983069"/>
            <a:ext cx="598505" cy="355803"/>
          </a:xfrm>
          <a:prstGeom prst="rect">
            <a:avLst/>
          </a:prstGeom>
          <a:solidFill>
            <a:schemeClr val="bg1"/>
          </a:solidFill>
        </p:spPr>
        <p:txBody>
          <a:bodyPr wrap="square">
            <a:spAutoFit/>
          </a:bodyPr>
          <a:lstStyle/>
          <a:p>
            <a:pPr algn="ct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ball</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Obdélník 17"/>
          <p:cNvSpPr/>
          <p:nvPr/>
        </p:nvSpPr>
        <p:spPr>
          <a:xfrm>
            <a:off x="9735043" y="3904822"/>
            <a:ext cx="845871" cy="355803"/>
          </a:xfrm>
          <a:prstGeom prst="rect">
            <a:avLst/>
          </a:prstGeom>
          <a:solidFill>
            <a:schemeClr val="bg1"/>
          </a:solidFill>
        </p:spPr>
        <p:txBody>
          <a:bodyPr wrap="square">
            <a:spAutoFit/>
          </a:bodyPr>
          <a:lstStyle/>
          <a:p>
            <a:pPr algn="ct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activity</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Obdélník 20"/>
          <p:cNvSpPr/>
          <p:nvPr/>
        </p:nvSpPr>
        <p:spPr>
          <a:xfrm>
            <a:off x="8339120" y="4135933"/>
            <a:ext cx="875583" cy="619272"/>
          </a:xfrm>
          <a:prstGeom prst="rect">
            <a:avLst/>
          </a:prstGeom>
          <a:solidFill>
            <a:schemeClr val="bg1"/>
          </a:solidFill>
        </p:spPr>
        <p:txBody>
          <a:bodyPr wrap="square">
            <a:spAutoFit/>
          </a:bodyPr>
          <a:lstStyle/>
          <a:p>
            <a:pPr algn="ct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carbon</a:t>
            </a:r>
            <a:r>
              <a:rPr lang="cs-CZ" sz="1600" dirty="0">
                <a:latin typeface="Calibri" panose="020F0502020204030204" pitchFamily="34" charset="0"/>
                <a:ea typeface="Calibri" panose="020F0502020204030204" pitchFamily="34" charset="0"/>
                <a:cs typeface="Times New Roman" panose="02020603050405020304" pitchFamily="18" charset="0"/>
              </a:rPr>
              <a:t> dioxide</a:t>
            </a:r>
          </a:p>
        </p:txBody>
      </p:sp>
      <p:sp>
        <p:nvSpPr>
          <p:cNvPr id="22" name="Obdélník 21"/>
          <p:cNvSpPr/>
          <p:nvPr/>
        </p:nvSpPr>
        <p:spPr>
          <a:xfrm>
            <a:off x="9760797" y="4190953"/>
            <a:ext cx="820117" cy="355803"/>
          </a:xfrm>
          <a:prstGeom prst="rect">
            <a:avLst/>
          </a:prstGeom>
          <a:solidFill>
            <a:schemeClr val="bg1"/>
          </a:solidFill>
        </p:spPr>
        <p:txBody>
          <a:bodyPr wrap="square">
            <a:spAutoFit/>
          </a:bodyPr>
          <a:lstStyle/>
          <a:p>
            <a:pPr algn="ct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energy</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Obdélník 22"/>
          <p:cNvSpPr/>
          <p:nvPr/>
        </p:nvSpPr>
        <p:spPr>
          <a:xfrm>
            <a:off x="8339120" y="4674401"/>
            <a:ext cx="875583" cy="355803"/>
          </a:xfrm>
          <a:prstGeom prst="rect">
            <a:avLst/>
          </a:prstGeom>
          <a:solidFill>
            <a:schemeClr val="bg1"/>
          </a:solidFill>
        </p:spPr>
        <p:txBody>
          <a:bodyPr wrap="square">
            <a:spAutoFit/>
          </a:bodyPr>
          <a:lstStyle/>
          <a:p>
            <a:pPr algn="ct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water</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Obdélník 23"/>
          <p:cNvSpPr/>
          <p:nvPr/>
        </p:nvSpPr>
        <p:spPr>
          <a:xfrm>
            <a:off x="8205393" y="3009091"/>
            <a:ext cx="945840" cy="355803"/>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breath</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5" name="Obrázek 24">
            <a:extLst>
              <a:ext uri="{FF2B5EF4-FFF2-40B4-BE49-F238E27FC236}">
                <a16:creationId xmlns:a16="http://schemas.microsoft.com/office/drawing/2014/main" id="{C70ABD91-0D30-8AC7-3A39-DB6B714D67F7}"/>
              </a:ext>
            </a:extLst>
          </p:cNvPr>
          <p:cNvPicPr>
            <a:picLocks noChangeAspect="1"/>
          </p:cNvPicPr>
          <p:nvPr/>
        </p:nvPicPr>
        <p:blipFill rotWithShape="1">
          <a:blip r:embed="rId5">
            <a:extLst>
              <a:ext uri="{28A0092B-C50C-407E-A947-70E740481C1C}">
                <a14:useLocalDpi xmlns:a14="http://schemas.microsoft.com/office/drawing/2010/main" val="0"/>
              </a:ext>
            </a:extLst>
          </a:blip>
          <a:srcRect t="1366" b="22367"/>
          <a:stretch/>
        </p:blipFill>
        <p:spPr>
          <a:xfrm>
            <a:off x="3368639" y="1105174"/>
            <a:ext cx="5456946" cy="4948149"/>
          </a:xfrm>
          <a:prstGeom prst="rect">
            <a:avLst/>
          </a:prstGeom>
          <a:ln w="28575">
            <a:solidFill>
              <a:srgbClr val="FFC000"/>
            </a:solidFill>
          </a:ln>
        </p:spPr>
      </p:pic>
      <p:sp>
        <p:nvSpPr>
          <p:cNvPr id="26" name="TextovéPole 25"/>
          <p:cNvSpPr txBox="1"/>
          <p:nvPr/>
        </p:nvSpPr>
        <p:spPr>
          <a:xfrm>
            <a:off x="4807368" y="2824001"/>
            <a:ext cx="992777" cy="369332"/>
          </a:xfrm>
          <a:prstGeom prst="rect">
            <a:avLst/>
          </a:prstGeom>
          <a:solidFill>
            <a:schemeClr val="bg1"/>
          </a:solidFill>
        </p:spPr>
        <p:txBody>
          <a:bodyPr wrap="square" rtlCol="0">
            <a:spAutoFit/>
          </a:bodyPr>
          <a:lstStyle/>
          <a:p>
            <a:pPr algn="ctr"/>
            <a:r>
              <a:rPr lang="cs-CZ" dirty="0"/>
              <a:t>food</a:t>
            </a:r>
          </a:p>
        </p:txBody>
      </p:sp>
      <p:sp>
        <p:nvSpPr>
          <p:cNvPr id="27" name="TextovéPole 26"/>
          <p:cNvSpPr txBox="1"/>
          <p:nvPr/>
        </p:nvSpPr>
        <p:spPr>
          <a:xfrm>
            <a:off x="7620075" y="3925632"/>
            <a:ext cx="992777" cy="369332"/>
          </a:xfrm>
          <a:prstGeom prst="rect">
            <a:avLst/>
          </a:prstGeom>
          <a:solidFill>
            <a:schemeClr val="bg1"/>
          </a:solidFill>
        </p:spPr>
        <p:txBody>
          <a:bodyPr wrap="square" rtlCol="0">
            <a:spAutoFit/>
          </a:bodyPr>
          <a:lstStyle/>
          <a:p>
            <a:pPr algn="ctr"/>
            <a:r>
              <a:rPr lang="cs-CZ" dirty="0"/>
              <a:t>CO</a:t>
            </a:r>
            <a:r>
              <a:rPr lang="cs-CZ" baseline="-25000" dirty="0"/>
              <a:t>2</a:t>
            </a:r>
          </a:p>
        </p:txBody>
      </p:sp>
      <p:sp>
        <p:nvSpPr>
          <p:cNvPr id="28" name="TextovéPole 27"/>
          <p:cNvSpPr txBox="1"/>
          <p:nvPr/>
        </p:nvSpPr>
        <p:spPr>
          <a:xfrm>
            <a:off x="3528312" y="1235699"/>
            <a:ext cx="992777" cy="369332"/>
          </a:xfrm>
          <a:prstGeom prst="rect">
            <a:avLst/>
          </a:prstGeom>
          <a:solidFill>
            <a:schemeClr val="bg1"/>
          </a:solidFill>
        </p:spPr>
        <p:txBody>
          <a:bodyPr wrap="square" rtlCol="0">
            <a:spAutoFit/>
          </a:bodyPr>
          <a:lstStyle/>
          <a:p>
            <a:pPr algn="ctr"/>
            <a:r>
              <a:rPr lang="cs-CZ" dirty="0"/>
              <a:t>oxygen</a:t>
            </a:r>
            <a:endParaRPr lang="cs-CZ" baseline="-25000" dirty="0"/>
          </a:p>
        </p:txBody>
      </p:sp>
      <p:sp>
        <p:nvSpPr>
          <p:cNvPr id="29" name="TextovéPole 28"/>
          <p:cNvSpPr txBox="1"/>
          <p:nvPr/>
        </p:nvSpPr>
        <p:spPr>
          <a:xfrm>
            <a:off x="5651087" y="5376910"/>
            <a:ext cx="992777" cy="369332"/>
          </a:xfrm>
          <a:prstGeom prst="rect">
            <a:avLst/>
          </a:prstGeom>
          <a:solidFill>
            <a:schemeClr val="bg1"/>
          </a:solidFill>
        </p:spPr>
        <p:txBody>
          <a:bodyPr wrap="square" rtlCol="0">
            <a:spAutoFit/>
          </a:bodyPr>
          <a:lstStyle/>
          <a:p>
            <a:pPr algn="ctr"/>
            <a:r>
              <a:rPr lang="cs-CZ" dirty="0"/>
              <a:t>(</a:t>
            </a:r>
            <a:r>
              <a:rPr lang="cs-CZ" dirty="0" err="1"/>
              <a:t>ball</a:t>
            </a:r>
            <a:r>
              <a:rPr lang="cs-CZ" dirty="0"/>
              <a:t>)</a:t>
            </a:r>
            <a:endParaRPr lang="cs-CZ" baseline="-25000" dirty="0"/>
          </a:p>
        </p:txBody>
      </p:sp>
      <p:sp>
        <p:nvSpPr>
          <p:cNvPr id="30" name="TextovéPole 29"/>
          <p:cNvSpPr txBox="1"/>
          <p:nvPr/>
        </p:nvSpPr>
        <p:spPr>
          <a:xfrm>
            <a:off x="6001495" y="5675213"/>
            <a:ext cx="992777" cy="369332"/>
          </a:xfrm>
          <a:prstGeom prst="rect">
            <a:avLst/>
          </a:prstGeom>
          <a:solidFill>
            <a:schemeClr val="bg1"/>
          </a:solidFill>
        </p:spPr>
        <p:txBody>
          <a:bodyPr wrap="square" rtlCol="0">
            <a:spAutoFit/>
          </a:bodyPr>
          <a:lstStyle/>
          <a:p>
            <a:pPr algn="ctr"/>
            <a:r>
              <a:rPr lang="cs-CZ" dirty="0"/>
              <a:t>ENERGY</a:t>
            </a:r>
            <a:endParaRPr lang="cs-CZ" baseline="-25000" dirty="0"/>
          </a:p>
        </p:txBody>
      </p:sp>
      <p:sp>
        <p:nvSpPr>
          <p:cNvPr id="2" name="Zástupný symbol pro datum 8">
            <a:extLst>
              <a:ext uri="{FF2B5EF4-FFF2-40B4-BE49-F238E27FC236}">
                <a16:creationId xmlns:a16="http://schemas.microsoft.com/office/drawing/2014/main" id="{31E3435C-4605-FF03-DC09-1A9E14BD9BE4}"/>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6" name="Zástupný symbol pro zápatí 9">
            <a:extLst>
              <a:ext uri="{FF2B5EF4-FFF2-40B4-BE49-F238E27FC236}">
                <a16:creationId xmlns:a16="http://schemas.microsoft.com/office/drawing/2014/main" id="{A92115F7-E9AD-8550-EAF9-D78F23456E29}"/>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7" name="Obrázek 6">
            <a:extLst>
              <a:ext uri="{FF2B5EF4-FFF2-40B4-BE49-F238E27FC236}">
                <a16:creationId xmlns:a16="http://schemas.microsoft.com/office/drawing/2014/main" id="{CA1A79B4-7735-F54A-A3AD-1CF8D3ED3FB4}"/>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85196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out)">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out)">
                                      <p:cBhvr>
                                        <p:cTn id="22" dur="2000"/>
                                        <p:tgtEl>
                                          <p:spTgt spid="13"/>
                                        </p:tgtEl>
                                      </p:cBhvr>
                                    </p:animEffect>
                                  </p:childTnLst>
                                </p:cTn>
                              </p:par>
                              <p:par>
                                <p:cTn id="23" presetID="6" presetClass="entr" presetSubtype="32"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out)">
                                      <p:cBhvr>
                                        <p:cTn id="25" dur="2000"/>
                                        <p:tgtEl>
                                          <p:spTgt spid="21"/>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out)">
                                      <p:cBhvr>
                                        <p:cTn id="28" dur="2000"/>
                                        <p:tgtEl>
                                          <p:spTgt spid="23"/>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out)">
                                      <p:cBhvr>
                                        <p:cTn id="31" dur="2000"/>
                                        <p:tgtEl>
                                          <p:spTgt spid="22"/>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out)">
                                      <p:cBhvr>
                                        <p:cTn id="34" dur="2000"/>
                                        <p:tgtEl>
                                          <p:spTgt spid="18"/>
                                        </p:tgtEl>
                                      </p:cBhvr>
                                    </p:animEffect>
                                  </p:childTnLst>
                                </p:cTn>
                              </p:par>
                              <p:par>
                                <p:cTn id="35" presetID="6" presetClass="entr" presetSubtype="3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out)">
                                      <p:cBhvr>
                                        <p:cTn id="37" dur="2000"/>
                                        <p:tgtEl>
                                          <p:spTgt spid="16"/>
                                        </p:tgtEl>
                                      </p:cBhvr>
                                    </p:animEffect>
                                  </p:childTnLst>
                                </p:cTn>
                              </p:par>
                              <p:par>
                                <p:cTn id="38" presetID="6" presetClass="entr" presetSubtype="32"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out)">
                                      <p:cBhvr>
                                        <p:cTn id="40" dur="2000"/>
                                        <p:tgtEl>
                                          <p:spTgt spid="24"/>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out)">
                                      <p:cBhvr>
                                        <p:cTn id="43" dur="2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32"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circle(out)">
                                      <p:cBhvr>
                                        <p:cTn id="48" dur="20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32"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circle(out)">
                                      <p:cBhvr>
                                        <p:cTn id="53" dur="2000"/>
                                        <p:tgtEl>
                                          <p:spTgt spid="28"/>
                                        </p:tgtEl>
                                      </p:cBhvr>
                                    </p:animEffect>
                                  </p:childTnLst>
                                </p:cTn>
                              </p:par>
                              <p:par>
                                <p:cTn id="54" presetID="6" presetClass="entr" presetSubtype="32"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circle(out)">
                                      <p:cBhvr>
                                        <p:cTn id="56" dur="2000"/>
                                        <p:tgtEl>
                                          <p:spTgt spid="26"/>
                                        </p:tgtEl>
                                      </p:cBhvr>
                                    </p:animEffect>
                                  </p:childTnLst>
                                </p:cTn>
                              </p:par>
                              <p:par>
                                <p:cTn id="57" presetID="6" presetClass="entr" presetSubtype="32"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circle(out)">
                                      <p:cBhvr>
                                        <p:cTn id="59" dur="2000"/>
                                        <p:tgtEl>
                                          <p:spTgt spid="27"/>
                                        </p:tgtEl>
                                      </p:cBhvr>
                                    </p:animEffect>
                                  </p:childTnLst>
                                </p:cTn>
                              </p:par>
                              <p:par>
                                <p:cTn id="60" presetID="6" presetClass="entr" presetSubtype="32"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circle(out)">
                                      <p:cBhvr>
                                        <p:cTn id="62" dur="2000"/>
                                        <p:tgtEl>
                                          <p:spTgt spid="29"/>
                                        </p:tgtEl>
                                      </p:cBhvr>
                                    </p:animEffect>
                                  </p:childTnLst>
                                </p:cTn>
                              </p:par>
                              <p:par>
                                <p:cTn id="63" presetID="6" presetClass="entr" presetSubtype="32"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circle(out)">
                                      <p:cBhvr>
                                        <p:cTn id="6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5" grpId="0" animBg="1"/>
      <p:bldP spid="16" grpId="0" animBg="1"/>
      <p:bldP spid="18" grpId="0" animBg="1"/>
      <p:bldP spid="21" grpId="0" animBg="1"/>
      <p:bldP spid="22" grpId="0" animBg="1"/>
      <p:bldP spid="23" grpId="0" animBg="1"/>
      <p:bldP spid="24" grpId="0" animBg="1"/>
      <p:bldP spid="26" grpId="0" animBg="1"/>
      <p:bldP spid="27" grpId="0" animBg="1"/>
      <p:bldP spid="28"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260014"/>
            <a:ext cx="10912730" cy="409953"/>
          </a:xfrm>
        </p:spPr>
        <p:txBody>
          <a:bodyPr>
            <a:normAutofit/>
          </a:bodyPr>
          <a:lstStyle/>
          <a:p>
            <a:pPr fontAlgn="base">
              <a:spcBef>
                <a:spcPts val="600"/>
              </a:spcBef>
              <a:buFont typeface="Wingdings" panose="05000000000000000000" pitchFamily="2" charset="2"/>
              <a:buChar char="§"/>
            </a:pPr>
            <a:r>
              <a:rPr lang="cs-CZ" sz="2000" dirty="0"/>
              <a:t>more </a:t>
            </a:r>
            <a:r>
              <a:rPr lang="cs-CZ" sz="2000" dirty="0" err="1"/>
              <a:t>examples</a:t>
            </a:r>
            <a:r>
              <a:rPr lang="cs-CZ" sz="2000" dirty="0"/>
              <a:t> </a:t>
            </a:r>
            <a:r>
              <a:rPr lang="cs-CZ" sz="2000" dirty="0" err="1"/>
              <a:t>of</a:t>
            </a:r>
            <a:r>
              <a:rPr lang="cs-CZ" sz="2000" dirty="0"/>
              <a:t> model </a:t>
            </a:r>
            <a:r>
              <a:rPr lang="cs-CZ" sz="2000" dirty="0" err="1"/>
              <a:t>created</a:t>
            </a:r>
            <a:r>
              <a:rPr lang="cs-CZ" sz="2000" dirty="0"/>
              <a:t> by </a:t>
            </a:r>
            <a:r>
              <a:rPr lang="cs-CZ" sz="2000" dirty="0" err="1"/>
              <a:t>students</a:t>
            </a:r>
            <a:r>
              <a:rPr lang="cs-CZ" sz="2000" dirty="0"/>
              <a:t> #2</a:t>
            </a:r>
            <a:endParaRPr lang="en-US"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214540" y="509940"/>
            <a:ext cx="8338937" cy="658963"/>
          </a:xfrm>
        </p:spPr>
        <p:txBody>
          <a:bodyPr>
            <a:normAutofit/>
          </a:bodyPr>
          <a:lstStyle/>
          <a:p>
            <a:pPr algn="r"/>
            <a:r>
              <a:rPr lang="cs-CZ" sz="3200" b="1" dirty="0" err="1">
                <a:solidFill>
                  <a:srgbClr val="9C9B9D"/>
                </a:solidFill>
                <a:latin typeface="Clara Sans" panose="02000503000000020004" pitchFamily="2" charset="0"/>
              </a:rPr>
              <a:t>Running</a:t>
            </a:r>
            <a:r>
              <a:rPr lang="cs-CZ" sz="3200" b="1" dirty="0">
                <a:solidFill>
                  <a:srgbClr val="9C9B9D"/>
                </a:solidFill>
                <a:latin typeface="Clara Sans" panose="02000503000000020004" pitchFamily="2" charset="0"/>
              </a:rPr>
              <a:t> in </a:t>
            </a:r>
            <a:r>
              <a:rPr lang="cs-CZ" sz="3200" b="1" dirty="0" err="1">
                <a:solidFill>
                  <a:srgbClr val="9C9B9D"/>
                </a:solidFill>
                <a:latin typeface="Clara Sans" panose="02000503000000020004" pitchFamily="2" charset="0"/>
              </a:rPr>
              <a:t>higher</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altitude</a:t>
            </a:r>
            <a:r>
              <a:rPr lang="cs-CZ" sz="3200" b="1" dirty="0">
                <a:solidFill>
                  <a:srgbClr val="9C9B9D"/>
                </a:solidFill>
                <a:latin typeface="Clara Sans" panose="02000503000000020004" pitchFamily="2" charset="0"/>
              </a:rPr>
              <a:t> IV.</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13" name="Obrázek 12">
            <a:extLst>
              <a:ext uri="{FF2B5EF4-FFF2-40B4-BE49-F238E27FC236}">
                <a16:creationId xmlns:a16="http://schemas.microsoft.com/office/drawing/2014/main" id="{CDC2EA91-33DD-FFB3-6A34-6C995BAC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90" y="1761077"/>
            <a:ext cx="4812983" cy="4300357"/>
          </a:xfrm>
          <a:prstGeom prst="rect">
            <a:avLst/>
          </a:prstGeom>
          <a:ln w="28575">
            <a:solidFill>
              <a:srgbClr val="FFC000"/>
            </a:solidFill>
          </a:ln>
        </p:spPr>
      </p:pic>
      <p:pic>
        <p:nvPicPr>
          <p:cNvPr id="16" name="Obrázek 15">
            <a:extLst>
              <a:ext uri="{FF2B5EF4-FFF2-40B4-BE49-F238E27FC236}">
                <a16:creationId xmlns:a16="http://schemas.microsoft.com/office/drawing/2014/main" id="{367000A9-1F82-3B41-171A-6CCF8272D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540" y="1761077"/>
            <a:ext cx="5795288" cy="4300357"/>
          </a:xfrm>
          <a:prstGeom prst="rect">
            <a:avLst/>
          </a:prstGeom>
          <a:ln w="28575">
            <a:solidFill>
              <a:srgbClr val="FFC000"/>
            </a:solidFill>
          </a:ln>
        </p:spPr>
      </p:pic>
      <p:sp>
        <p:nvSpPr>
          <p:cNvPr id="2" name="Obdélník 1"/>
          <p:cNvSpPr/>
          <p:nvPr/>
        </p:nvSpPr>
        <p:spPr>
          <a:xfrm>
            <a:off x="2916206" y="4734300"/>
            <a:ext cx="2551339" cy="355803"/>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from</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ketones</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Obdélník 13"/>
          <p:cNvSpPr/>
          <p:nvPr/>
        </p:nvSpPr>
        <p:spPr>
          <a:xfrm>
            <a:off x="3236991" y="2899655"/>
            <a:ext cx="2304982" cy="344069"/>
          </a:xfrm>
          <a:prstGeom prst="rect">
            <a:avLst/>
          </a:prstGeom>
          <a:solidFill>
            <a:schemeClr val="bg1"/>
          </a:solidFill>
        </p:spPr>
        <p:txBody>
          <a:bodyPr wrap="square">
            <a:spAutoFit/>
          </a:bodyPr>
          <a:lstStyle/>
          <a:p>
            <a:pP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mitochondria</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Obdélník 14"/>
          <p:cNvSpPr/>
          <p:nvPr/>
        </p:nvSpPr>
        <p:spPr>
          <a:xfrm>
            <a:off x="3236990" y="3185113"/>
            <a:ext cx="2230555" cy="344069"/>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less</a:t>
            </a:r>
            <a:r>
              <a:rPr lang="cs-CZ" sz="1600" dirty="0">
                <a:latin typeface="Calibri" panose="020F0502020204030204" pitchFamily="34" charset="0"/>
                <a:ea typeface="Calibri" panose="020F0502020204030204" pitchFamily="34" charset="0"/>
                <a:cs typeface="Times New Roman" panose="02020603050405020304" pitchFamily="18" charset="0"/>
              </a:rPr>
              <a:t> O</a:t>
            </a:r>
            <a:r>
              <a:rPr lang="cs-CZ" sz="1600" baseline="-25000" dirty="0">
                <a:latin typeface="Calibri" panose="020F0502020204030204" pitchFamily="34" charset="0"/>
                <a:ea typeface="Calibri" panose="020F0502020204030204" pitchFamily="34" charset="0"/>
                <a:cs typeface="Times New Roman" panose="02020603050405020304" pitchFamily="18" charset="0"/>
              </a:rPr>
              <a:t>2</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less</a:t>
            </a:r>
            <a:r>
              <a:rPr lang="cs-CZ" sz="1600" dirty="0">
                <a:latin typeface="Calibri" panose="020F0502020204030204" pitchFamily="34" charset="0"/>
                <a:ea typeface="Calibri" panose="020F0502020204030204" pitchFamily="34" charset="0"/>
                <a:cs typeface="Times New Roman" panose="02020603050405020304" pitchFamily="18" charset="0"/>
              </a:rPr>
              <a:t> ATP</a:t>
            </a:r>
          </a:p>
        </p:txBody>
      </p:sp>
      <p:sp>
        <p:nvSpPr>
          <p:cNvPr id="17" name="Obdélník 16"/>
          <p:cNvSpPr/>
          <p:nvPr/>
        </p:nvSpPr>
        <p:spPr>
          <a:xfrm>
            <a:off x="2916206" y="4482615"/>
            <a:ext cx="2625767" cy="355803"/>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from</a:t>
            </a:r>
            <a:r>
              <a:rPr lang="cs-CZ" sz="1600" dirty="0">
                <a:latin typeface="Calibri" panose="020F0502020204030204" pitchFamily="34" charset="0"/>
                <a:ea typeface="Calibri" panose="020F0502020204030204" pitchFamily="34" charset="0"/>
                <a:cs typeface="Times New Roman" panose="02020603050405020304" pitchFamily="18" charset="0"/>
              </a:rPr>
              <a:t> food, </a:t>
            </a:r>
            <a:r>
              <a:rPr lang="cs-CZ" sz="1600" dirty="0" err="1">
                <a:latin typeface="Calibri" panose="020F0502020204030204" pitchFamily="34" charset="0"/>
                <a:ea typeface="Calibri" panose="020F0502020204030204" pitchFamily="34" charset="0"/>
                <a:cs typeface="Times New Roman" panose="02020603050405020304" pitchFamily="18" charset="0"/>
              </a:rPr>
              <a:t>glycogen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supply</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Obdélník 18"/>
          <p:cNvSpPr/>
          <p:nvPr/>
        </p:nvSpPr>
        <p:spPr>
          <a:xfrm>
            <a:off x="2887926" y="4230930"/>
            <a:ext cx="2579620" cy="344069"/>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C</a:t>
            </a:r>
            <a:r>
              <a:rPr lang="cs-CZ" sz="1600" baseline="-25000" dirty="0">
                <a:latin typeface="Calibri" panose="020F0502020204030204" pitchFamily="34" charset="0"/>
                <a:ea typeface="Calibri" panose="020F0502020204030204" pitchFamily="34" charset="0"/>
                <a:cs typeface="Times New Roman" panose="02020603050405020304" pitchFamily="18" charset="0"/>
              </a:rPr>
              <a:t>6</a:t>
            </a:r>
            <a:r>
              <a:rPr lang="cs-CZ" sz="1600" dirty="0">
                <a:latin typeface="Calibri" panose="020F0502020204030204" pitchFamily="34" charset="0"/>
                <a:ea typeface="Calibri" panose="020F0502020204030204" pitchFamily="34" charset="0"/>
                <a:cs typeface="Times New Roman" panose="02020603050405020304" pitchFamily="18" charset="0"/>
              </a:rPr>
              <a:t>H</a:t>
            </a:r>
            <a:r>
              <a:rPr lang="cs-CZ" sz="1600" baseline="-25000" dirty="0">
                <a:latin typeface="Calibri" panose="020F0502020204030204" pitchFamily="34" charset="0"/>
                <a:ea typeface="Calibri" panose="020F0502020204030204" pitchFamily="34" charset="0"/>
                <a:cs typeface="Times New Roman" panose="02020603050405020304" pitchFamily="18" charset="0"/>
              </a:rPr>
              <a:t>12</a:t>
            </a:r>
            <a:r>
              <a:rPr lang="cs-CZ" sz="1600" dirty="0">
                <a:latin typeface="Calibri" panose="020F0502020204030204" pitchFamily="34" charset="0"/>
                <a:ea typeface="Calibri" panose="020F0502020204030204" pitchFamily="34" charset="0"/>
                <a:cs typeface="Times New Roman" panose="02020603050405020304" pitchFamily="18" charset="0"/>
              </a:rPr>
              <a:t>O</a:t>
            </a:r>
            <a:r>
              <a:rPr lang="cs-CZ" sz="1600" baseline="-25000" dirty="0">
                <a:latin typeface="Calibri" panose="020F0502020204030204" pitchFamily="34" charset="0"/>
                <a:ea typeface="Calibri" panose="020F0502020204030204" pitchFamily="34" charset="0"/>
                <a:cs typeface="Times New Roman" panose="02020603050405020304" pitchFamily="18" charset="0"/>
              </a:rPr>
              <a:t>6</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 name="Obrázek 19">
            <a:extLst>
              <a:ext uri="{FF2B5EF4-FFF2-40B4-BE49-F238E27FC236}">
                <a16:creationId xmlns:a16="http://schemas.microsoft.com/office/drawing/2014/main" id="{146D2023-28FB-4EA2-3A6F-9193B7648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1627" y="1127824"/>
            <a:ext cx="4710970" cy="5459640"/>
          </a:xfrm>
          <a:prstGeom prst="rect">
            <a:avLst/>
          </a:prstGeom>
          <a:ln w="28575">
            <a:solidFill>
              <a:srgbClr val="FFC000"/>
            </a:solidFill>
          </a:ln>
        </p:spPr>
      </p:pic>
      <p:sp>
        <p:nvSpPr>
          <p:cNvPr id="3" name="Obdélník 2"/>
          <p:cNvSpPr/>
          <p:nvPr/>
        </p:nvSpPr>
        <p:spPr>
          <a:xfrm>
            <a:off x="4229343" y="1304740"/>
            <a:ext cx="4047391" cy="355803"/>
          </a:xfrm>
          <a:prstGeom prst="rect">
            <a:avLst/>
          </a:prstGeom>
          <a:solidFill>
            <a:schemeClr val="bg1"/>
          </a:solidFill>
        </p:spPr>
        <p:txBody>
          <a:bodyPr wrap="square">
            <a:spAutoFit/>
          </a:bodyPr>
          <a:lstStyle/>
          <a:p>
            <a:pPr algn="ct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Mg – to </a:t>
            </a:r>
            <a:r>
              <a:rPr lang="cs-CZ" sz="1600" dirty="0" err="1">
                <a:latin typeface="Calibri" panose="020F0502020204030204" pitchFamily="34" charset="0"/>
                <a:ea typeface="Calibri" panose="020F0502020204030204" pitchFamily="34" charset="0"/>
                <a:cs typeface="Times New Roman" panose="02020603050405020304" pitchFamily="18" charset="0"/>
              </a:rPr>
              <a:t>release</a:t>
            </a:r>
            <a:r>
              <a:rPr lang="cs-CZ" sz="1600" dirty="0">
                <a:latin typeface="Calibri" panose="020F0502020204030204" pitchFamily="34" charset="0"/>
                <a:ea typeface="Calibri" panose="020F0502020204030204" pitchFamily="34" charset="0"/>
                <a:cs typeface="Times New Roman" panose="02020603050405020304" pitchFamily="18" charset="0"/>
              </a:rPr>
              <a:t> ATP </a:t>
            </a:r>
            <a:r>
              <a:rPr lang="cs-CZ" sz="1600" dirty="0" err="1">
                <a:latin typeface="Calibri" panose="020F0502020204030204" pitchFamily="34" charset="0"/>
                <a:ea typeface="Calibri" panose="020F0502020204030204" pitchFamily="34" charset="0"/>
                <a:cs typeface="Times New Roman" panose="02020603050405020304" pitchFamily="18" charset="0"/>
              </a:rPr>
              <a:t>energy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from</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mitochondria</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Obdélník 21"/>
          <p:cNvSpPr/>
          <p:nvPr/>
        </p:nvSpPr>
        <p:spPr>
          <a:xfrm>
            <a:off x="6104394" y="2266558"/>
            <a:ext cx="895827" cy="355803"/>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water</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Obdélník 22"/>
          <p:cNvSpPr/>
          <p:nvPr/>
        </p:nvSpPr>
        <p:spPr>
          <a:xfrm>
            <a:off x="7143991" y="2682779"/>
            <a:ext cx="802805" cy="355803"/>
          </a:xfrm>
          <a:prstGeom prst="rect">
            <a:avLst/>
          </a:prstGeom>
          <a:solidFill>
            <a:schemeClr val="bg1"/>
          </a:solidFill>
        </p:spPr>
        <p:txBody>
          <a:bodyPr wrap="square">
            <a:spAutoFit/>
          </a:bodyPr>
          <a:lstStyle/>
          <a:p>
            <a:pPr algn="ct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(sun)</a:t>
            </a:r>
          </a:p>
        </p:txBody>
      </p:sp>
      <p:sp>
        <p:nvSpPr>
          <p:cNvPr id="24" name="Obdélník 23"/>
          <p:cNvSpPr/>
          <p:nvPr/>
        </p:nvSpPr>
        <p:spPr>
          <a:xfrm>
            <a:off x="6814053" y="2425606"/>
            <a:ext cx="1462681" cy="355803"/>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LIGHT ENERGY</a:t>
            </a:r>
          </a:p>
        </p:txBody>
      </p:sp>
      <p:sp>
        <p:nvSpPr>
          <p:cNvPr id="25" name="Obdélník 24"/>
          <p:cNvSpPr/>
          <p:nvPr/>
        </p:nvSpPr>
        <p:spPr>
          <a:xfrm>
            <a:off x="5195371" y="3177988"/>
            <a:ext cx="864262" cy="355803"/>
          </a:xfrm>
          <a:prstGeom prst="rect">
            <a:avLst/>
          </a:prstGeom>
          <a:solidFill>
            <a:schemeClr val="bg1"/>
          </a:solidFill>
        </p:spPr>
        <p:txBody>
          <a:bodyPr wrap="square">
            <a:spAutoFit/>
          </a:bodyPr>
          <a:lstStyle/>
          <a:p>
            <a:pPr algn="ct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PLAYER</a:t>
            </a:r>
          </a:p>
        </p:txBody>
      </p:sp>
      <p:sp>
        <p:nvSpPr>
          <p:cNvPr id="26" name="Obdélník 25"/>
          <p:cNvSpPr/>
          <p:nvPr/>
        </p:nvSpPr>
        <p:spPr>
          <a:xfrm>
            <a:off x="5746614" y="1690249"/>
            <a:ext cx="974697" cy="355803"/>
          </a:xfrm>
          <a:prstGeom prst="rect">
            <a:avLst/>
          </a:prstGeom>
          <a:solidFill>
            <a:schemeClr val="bg1"/>
          </a:solidFill>
        </p:spPr>
        <p:txBody>
          <a:bodyPr wrap="square">
            <a:spAutoFit/>
          </a:bodyPr>
          <a:lstStyle/>
          <a:p>
            <a:pPr algn="ct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FOOD</a:t>
            </a:r>
          </a:p>
        </p:txBody>
      </p:sp>
      <p:sp>
        <p:nvSpPr>
          <p:cNvPr id="27" name="Obdélník 26"/>
          <p:cNvSpPr/>
          <p:nvPr/>
        </p:nvSpPr>
        <p:spPr>
          <a:xfrm>
            <a:off x="5673398" y="2011329"/>
            <a:ext cx="2281309" cy="355803"/>
          </a:xfrm>
          <a:prstGeom prst="rect">
            <a:avLst/>
          </a:prstGeom>
          <a:solidFill>
            <a:schemeClr val="bg1"/>
          </a:solidFill>
        </p:spPr>
        <p:txBody>
          <a:bodyPr wrap="square">
            <a:spAutoFit/>
          </a:bodyPr>
          <a:lstStyle/>
          <a:p>
            <a:pP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energy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sugars</a:t>
            </a:r>
            <a:r>
              <a:rPr lang="cs-CZ" sz="1600" dirty="0">
                <a:latin typeface="Calibri" panose="020F0502020204030204" pitchFamily="34" charset="0"/>
                <a:ea typeface="Calibri" panose="020F0502020204030204" pitchFamily="34" charset="0"/>
                <a:cs typeface="Times New Roman" panose="02020603050405020304" pitchFamily="18" charset="0"/>
              </a:rPr>
              <a:t> – </a:t>
            </a:r>
            <a:r>
              <a:rPr lang="cs-CZ" sz="1600" dirty="0" err="1">
                <a:latin typeface="Calibri" panose="020F0502020204030204" pitchFamily="34" charset="0"/>
                <a:ea typeface="Calibri" panose="020F0502020204030204" pitchFamily="34" charset="0"/>
                <a:cs typeface="Times New Roman" panose="02020603050405020304" pitchFamily="18" charset="0"/>
              </a:rPr>
              <a:t>banana</a:t>
            </a:r>
            <a:r>
              <a:rPr lang="cs-CZ" sz="1600" dirty="0">
                <a:latin typeface="Calibri" panose="020F0502020204030204" pitchFamily="34" charset="0"/>
                <a:ea typeface="Calibri" panose="020F0502020204030204" pitchFamily="34" charset="0"/>
                <a:cs typeface="Times New Roman" panose="02020603050405020304" pitchFamily="18" charset="0"/>
              </a:rPr>
              <a:t>)</a:t>
            </a:r>
          </a:p>
        </p:txBody>
      </p:sp>
      <p:sp>
        <p:nvSpPr>
          <p:cNvPr id="29" name="Obdélník 28"/>
          <p:cNvSpPr/>
          <p:nvPr/>
        </p:nvSpPr>
        <p:spPr>
          <a:xfrm>
            <a:off x="4172527" y="6082997"/>
            <a:ext cx="1515986" cy="355803"/>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rapid </a:t>
            </a:r>
            <a:r>
              <a:rPr lang="cs-CZ" sz="1600" dirty="0" err="1">
                <a:latin typeface="Calibri" panose="020F0502020204030204" pitchFamily="34" charset="0"/>
                <a:ea typeface="Calibri" panose="020F0502020204030204" pitchFamily="34" charset="0"/>
                <a:cs typeface="Times New Roman" panose="02020603050405020304" pitchFamily="18" charset="0"/>
              </a:rPr>
              <a:t>breathing</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1" name="Obdélník 30"/>
          <p:cNvSpPr/>
          <p:nvPr/>
        </p:nvSpPr>
        <p:spPr>
          <a:xfrm>
            <a:off x="5730647" y="5705631"/>
            <a:ext cx="1015973" cy="355803"/>
          </a:xfrm>
          <a:prstGeom prst="rect">
            <a:avLst/>
          </a:prstGeom>
          <a:solidFill>
            <a:schemeClr val="bg1"/>
          </a:solidFill>
        </p:spPr>
        <p:txBody>
          <a:bodyPr wrap="square">
            <a:spAutoFit/>
          </a:bodyPr>
          <a:lstStyle/>
          <a:p>
            <a:pPr algn="ct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tiredness</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Obdélník 33"/>
          <p:cNvSpPr/>
          <p:nvPr/>
        </p:nvSpPr>
        <p:spPr>
          <a:xfrm>
            <a:off x="4361201" y="5825742"/>
            <a:ext cx="1107109" cy="355803"/>
          </a:xfrm>
          <a:prstGeom prst="rect">
            <a:avLst/>
          </a:prstGeom>
          <a:solidFill>
            <a:schemeClr val="bg1"/>
          </a:solidFill>
        </p:spPr>
        <p:txBody>
          <a:bodyPr wrap="square">
            <a:spAutoFit/>
          </a:bodyPr>
          <a:lstStyle/>
          <a:p>
            <a:pP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less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energy</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5" name="Obdélník 34"/>
          <p:cNvSpPr/>
          <p:nvPr/>
        </p:nvSpPr>
        <p:spPr>
          <a:xfrm>
            <a:off x="4519026" y="5562205"/>
            <a:ext cx="809882" cy="355803"/>
          </a:xfrm>
          <a:prstGeom prst="rect">
            <a:avLst/>
          </a:prstGeom>
          <a:solidFill>
            <a:schemeClr val="bg1"/>
          </a:solidFill>
        </p:spPr>
        <p:txBody>
          <a:bodyPr wrap="square">
            <a:spAutoFit/>
          </a:bodyPr>
          <a:lstStyle/>
          <a:p>
            <a:pP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less</a:t>
            </a:r>
            <a:r>
              <a:rPr lang="cs-CZ" sz="1600" dirty="0">
                <a:latin typeface="Calibri" panose="020F0502020204030204" pitchFamily="34" charset="0"/>
                <a:ea typeface="Calibri" panose="020F0502020204030204" pitchFamily="34" charset="0"/>
                <a:cs typeface="Times New Roman" panose="02020603050405020304" pitchFamily="18" charset="0"/>
              </a:rPr>
              <a:t> O</a:t>
            </a:r>
            <a:r>
              <a:rPr lang="cs-CZ" sz="1600" baseline="-25000" dirty="0">
                <a:latin typeface="Calibri" panose="020F0502020204030204" pitchFamily="34" charset="0"/>
                <a:ea typeface="Calibri" panose="020F0502020204030204" pitchFamily="34" charset="0"/>
                <a:cs typeface="Times New Roman" panose="02020603050405020304" pitchFamily="18" charset="0"/>
              </a:rPr>
              <a:t>2</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7" name="Obdélník 36"/>
          <p:cNvSpPr/>
          <p:nvPr/>
        </p:nvSpPr>
        <p:spPr>
          <a:xfrm>
            <a:off x="5629834" y="5968645"/>
            <a:ext cx="1246408" cy="355803"/>
          </a:xfrm>
          <a:prstGeom prst="rect">
            <a:avLst/>
          </a:prstGeom>
          <a:solidFill>
            <a:schemeClr val="bg1"/>
          </a:solidFill>
        </p:spPr>
        <p:txBody>
          <a:bodyPr wrap="square">
            <a:spAutoFit/>
          </a:bodyPr>
          <a:lstStyle/>
          <a:p>
            <a:pP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low</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pressure</a:t>
            </a:r>
            <a:r>
              <a:rPr lang="cs-CZ" sz="16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Zástupný symbol pro datum 8">
            <a:extLst>
              <a:ext uri="{FF2B5EF4-FFF2-40B4-BE49-F238E27FC236}">
                <a16:creationId xmlns:a16="http://schemas.microsoft.com/office/drawing/2014/main" id="{2F3B4EE4-0F19-147F-7131-814B475FCF58}"/>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7" name="Zástupný symbol pro zápatí 9">
            <a:extLst>
              <a:ext uri="{FF2B5EF4-FFF2-40B4-BE49-F238E27FC236}">
                <a16:creationId xmlns:a16="http://schemas.microsoft.com/office/drawing/2014/main" id="{7D69AC20-51AB-5BF9-AFE7-DA013D8C6404}"/>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8" name="Obrázek 7">
            <a:extLst>
              <a:ext uri="{FF2B5EF4-FFF2-40B4-BE49-F238E27FC236}">
                <a16:creationId xmlns:a16="http://schemas.microsoft.com/office/drawing/2014/main" id="{9D627262-D840-56B7-F574-4EEBA4ECDD22}"/>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12277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out)">
                                      <p:cBhvr>
                                        <p:cTn id="15" dur="2000"/>
                                        <p:tgtEl>
                                          <p:spTgt spid="15"/>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out)">
                                      <p:cBhvr>
                                        <p:cTn id="18" dur="2000"/>
                                        <p:tgtEl>
                                          <p:spTgt spid="19"/>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out)">
                                      <p:cBhvr>
                                        <p:cTn id="21" dur="2000"/>
                                        <p:tgtEl>
                                          <p:spTgt spid="17"/>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out)">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out)">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out)">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circle(out)">
                                      <p:cBhvr>
                                        <p:cTn id="39" dur="2000"/>
                                        <p:tgtEl>
                                          <p:spTgt spid="3"/>
                                        </p:tgtEl>
                                      </p:cBhvr>
                                    </p:animEffect>
                                  </p:childTnLst>
                                </p:cTn>
                              </p:par>
                              <p:par>
                                <p:cTn id="40" presetID="6" presetClass="entr" presetSubtype="32"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circle(out)">
                                      <p:cBhvr>
                                        <p:cTn id="42" dur="2000"/>
                                        <p:tgtEl>
                                          <p:spTgt spid="26"/>
                                        </p:tgtEl>
                                      </p:cBhvr>
                                    </p:animEffect>
                                  </p:childTnLst>
                                </p:cTn>
                              </p:par>
                              <p:par>
                                <p:cTn id="43" presetID="6" presetClass="entr" presetSubtype="32"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circle(out)">
                                      <p:cBhvr>
                                        <p:cTn id="45" dur="2000"/>
                                        <p:tgtEl>
                                          <p:spTgt spid="27"/>
                                        </p:tgtEl>
                                      </p:cBhvr>
                                    </p:animEffect>
                                  </p:childTnLst>
                                </p:cTn>
                              </p:par>
                              <p:par>
                                <p:cTn id="46" presetID="6" presetClass="entr" presetSubtype="32"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ircle(out)">
                                      <p:cBhvr>
                                        <p:cTn id="48" dur="2000"/>
                                        <p:tgtEl>
                                          <p:spTgt spid="22"/>
                                        </p:tgtEl>
                                      </p:cBhvr>
                                    </p:animEffect>
                                  </p:childTnLst>
                                </p:cTn>
                              </p:par>
                              <p:par>
                                <p:cTn id="49" presetID="6" presetClass="entr" presetSubtype="32"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out)">
                                      <p:cBhvr>
                                        <p:cTn id="51" dur="2000"/>
                                        <p:tgtEl>
                                          <p:spTgt spid="24"/>
                                        </p:tgtEl>
                                      </p:cBhvr>
                                    </p:animEffect>
                                  </p:childTnLst>
                                </p:cTn>
                              </p:par>
                              <p:par>
                                <p:cTn id="52" presetID="6" presetClass="entr" presetSubtype="32"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circle(out)">
                                      <p:cBhvr>
                                        <p:cTn id="54" dur="2000"/>
                                        <p:tgtEl>
                                          <p:spTgt spid="23"/>
                                        </p:tgtEl>
                                      </p:cBhvr>
                                    </p:animEffect>
                                  </p:childTnLst>
                                </p:cTn>
                              </p:par>
                              <p:par>
                                <p:cTn id="55" presetID="6" presetClass="entr" presetSubtype="32"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circle(out)">
                                      <p:cBhvr>
                                        <p:cTn id="57" dur="2000"/>
                                        <p:tgtEl>
                                          <p:spTgt spid="35"/>
                                        </p:tgtEl>
                                      </p:cBhvr>
                                    </p:animEffect>
                                  </p:childTnLst>
                                </p:cTn>
                              </p:par>
                              <p:par>
                                <p:cTn id="58" presetID="6" presetClass="entr" presetSubtype="32"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circle(out)">
                                      <p:cBhvr>
                                        <p:cTn id="60" dur="2000"/>
                                        <p:tgtEl>
                                          <p:spTgt spid="34"/>
                                        </p:tgtEl>
                                      </p:cBhvr>
                                    </p:animEffect>
                                  </p:childTnLst>
                                </p:cTn>
                              </p:par>
                              <p:par>
                                <p:cTn id="61" presetID="6" presetClass="entr" presetSubtype="32"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circle(out)">
                                      <p:cBhvr>
                                        <p:cTn id="63" dur="2000"/>
                                        <p:tgtEl>
                                          <p:spTgt spid="29"/>
                                        </p:tgtEl>
                                      </p:cBhvr>
                                    </p:animEffect>
                                  </p:childTnLst>
                                </p:cTn>
                              </p:par>
                              <p:par>
                                <p:cTn id="64" presetID="6" presetClass="entr" presetSubtype="32"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circle(out)">
                                      <p:cBhvr>
                                        <p:cTn id="66" dur="2000"/>
                                        <p:tgtEl>
                                          <p:spTgt spid="31"/>
                                        </p:tgtEl>
                                      </p:cBhvr>
                                    </p:animEffect>
                                  </p:childTnLst>
                                </p:cTn>
                              </p:par>
                              <p:par>
                                <p:cTn id="67" presetID="6" presetClass="entr" presetSubtype="32"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circle(out)">
                                      <p:cBhvr>
                                        <p:cTn id="69" dur="2000"/>
                                        <p:tgtEl>
                                          <p:spTgt spid="37"/>
                                        </p:tgtEl>
                                      </p:cBhvr>
                                    </p:animEffect>
                                  </p:childTnLst>
                                </p:cTn>
                              </p:par>
                              <p:par>
                                <p:cTn id="70" presetID="6" presetClass="entr" presetSubtype="32"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circle(out)">
                                      <p:cBhvr>
                                        <p:cTn id="7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7" grpId="0" animBg="1"/>
      <p:bldP spid="19" grpId="0" animBg="1"/>
      <p:bldP spid="3" grpId="0" animBg="1"/>
      <p:bldP spid="22" grpId="0" animBg="1"/>
      <p:bldP spid="23" grpId="0" animBg="1"/>
      <p:bldP spid="24" grpId="0" animBg="1"/>
      <p:bldP spid="25" grpId="0" animBg="1"/>
      <p:bldP spid="26" grpId="0" animBg="1"/>
      <p:bldP spid="27" grpId="0" animBg="1"/>
      <p:bldP spid="29" grpId="0" animBg="1"/>
      <p:bldP spid="31" grpId="0" animBg="1"/>
      <p:bldP spid="34" grpId="0" animBg="1"/>
      <p:bldP spid="35"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214540" y="509940"/>
            <a:ext cx="8338937" cy="658963"/>
          </a:xfrm>
        </p:spPr>
        <p:txBody>
          <a:bodyPr>
            <a:normAutofit/>
          </a:bodyPr>
          <a:lstStyle/>
          <a:p>
            <a:pPr algn="r"/>
            <a:r>
              <a:rPr lang="cs-CZ" sz="3200" b="1" dirty="0" err="1">
                <a:solidFill>
                  <a:srgbClr val="9C9B9D"/>
                </a:solidFill>
                <a:latin typeface="Clara Sans" panose="02000503000000020004" pitchFamily="2" charset="0"/>
              </a:rPr>
              <a:t>Running</a:t>
            </a:r>
            <a:r>
              <a:rPr lang="cs-CZ" sz="3200" b="1" dirty="0">
                <a:solidFill>
                  <a:srgbClr val="9C9B9D"/>
                </a:solidFill>
                <a:latin typeface="Clara Sans" panose="02000503000000020004" pitchFamily="2" charset="0"/>
              </a:rPr>
              <a:t> in </a:t>
            </a:r>
            <a:r>
              <a:rPr lang="cs-CZ" sz="3200" b="1" dirty="0" err="1">
                <a:solidFill>
                  <a:srgbClr val="9C9B9D"/>
                </a:solidFill>
                <a:latin typeface="Clara Sans" panose="02000503000000020004" pitchFamily="2" charset="0"/>
              </a:rPr>
              <a:t>higher</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altitude</a:t>
            </a:r>
            <a:r>
              <a:rPr lang="cs-CZ" sz="3200" b="1" dirty="0">
                <a:solidFill>
                  <a:srgbClr val="9C9B9D"/>
                </a:solidFill>
                <a:latin typeface="Clara Sans" panose="02000503000000020004" pitchFamily="2" charset="0"/>
              </a:rPr>
              <a:t> IV.</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12" name="Obráze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804" y="1269443"/>
            <a:ext cx="6424872" cy="4862660"/>
          </a:xfrm>
          <a:prstGeom prst="rect">
            <a:avLst/>
          </a:prstGeom>
          <a:ln w="28575">
            <a:solidFill>
              <a:srgbClr val="FFC000"/>
            </a:solidFill>
          </a:ln>
        </p:spPr>
      </p:pic>
      <p:sp>
        <p:nvSpPr>
          <p:cNvPr id="3" name="Obdélník 2"/>
          <p:cNvSpPr/>
          <p:nvPr/>
        </p:nvSpPr>
        <p:spPr>
          <a:xfrm>
            <a:off x="6369229" y="1330489"/>
            <a:ext cx="907856" cy="312650"/>
          </a:xfrm>
          <a:prstGeom prst="rect">
            <a:avLst/>
          </a:prstGeom>
          <a:solidFill>
            <a:schemeClr val="bg1"/>
          </a:solidFill>
        </p:spPr>
        <p:txBody>
          <a:bodyPr wrap="square">
            <a:spAutoFit/>
          </a:bodyPr>
          <a:lstStyle/>
          <a:p>
            <a:pPr algn="ctr">
              <a:lnSpc>
                <a:spcPct val="107000"/>
              </a:lnSpc>
              <a:spcAft>
                <a:spcPts val="800"/>
              </a:spcAft>
            </a:pPr>
            <a:r>
              <a:rPr lang="cs-CZ" sz="1400" dirty="0">
                <a:latin typeface="Calibri" panose="020F0502020204030204" pitchFamily="34" charset="0"/>
                <a:ea typeface="Calibri" panose="020F0502020204030204" pitchFamily="34" charset="0"/>
                <a:cs typeface="Times New Roman" panose="02020603050405020304" pitchFamily="18" charset="0"/>
              </a:rPr>
              <a:t>food</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Obdélník 3"/>
          <p:cNvSpPr/>
          <p:nvPr/>
        </p:nvSpPr>
        <p:spPr>
          <a:xfrm>
            <a:off x="7770827" y="1316578"/>
            <a:ext cx="1912719" cy="322845"/>
          </a:xfrm>
          <a:prstGeom prst="rect">
            <a:avLst/>
          </a:prstGeom>
          <a:solidFill>
            <a:schemeClr val="bg1"/>
          </a:solidFill>
        </p:spPr>
        <p:txBody>
          <a:bodyPr wrap="square">
            <a:spAutoFit/>
          </a:bodyPr>
          <a:lstStyle/>
          <a:p>
            <a:pPr algn="ct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digestion</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of</a:t>
            </a:r>
            <a:r>
              <a:rPr lang="cs-CZ" sz="1400" dirty="0">
                <a:latin typeface="Calibri" panose="020F0502020204030204" pitchFamily="34" charset="0"/>
                <a:ea typeface="Calibri" panose="020F0502020204030204" pitchFamily="34" charset="0"/>
                <a:cs typeface="Times New Roman" panose="02020603050405020304" pitchFamily="18" charset="0"/>
              </a:rPr>
              <a:t> food</a:t>
            </a:r>
          </a:p>
        </p:txBody>
      </p:sp>
      <p:sp>
        <p:nvSpPr>
          <p:cNvPr id="23" name="Obdélník 22"/>
          <p:cNvSpPr/>
          <p:nvPr/>
        </p:nvSpPr>
        <p:spPr>
          <a:xfrm>
            <a:off x="7714265" y="1578111"/>
            <a:ext cx="2362989" cy="553357"/>
          </a:xfrm>
          <a:prstGeom prst="rect">
            <a:avLst/>
          </a:prstGeom>
          <a:solidFill>
            <a:schemeClr val="bg1"/>
          </a:solidFill>
        </p:spPr>
        <p:txBody>
          <a:bodyPr wrap="square">
            <a:spAutoFit/>
          </a:bodyPr>
          <a:lstStyle/>
          <a:p>
            <a:pPr>
              <a:lnSpc>
                <a:spcPct val="107000"/>
              </a:lnSpc>
              <a:spcAft>
                <a:spcPts val="800"/>
              </a:spcAft>
            </a:pPr>
            <a:r>
              <a:rPr lang="cs-CZ" sz="1400" dirty="0">
                <a:latin typeface="Calibri" panose="020F0502020204030204" pitchFamily="34" charset="0"/>
                <a:ea typeface="Calibri" panose="020F0502020204030204" pitchFamily="34" charset="0"/>
                <a:cs typeface="Times New Roman" panose="02020603050405020304" pitchFamily="18" charset="0"/>
              </a:rPr>
              <a:t>– split </a:t>
            </a:r>
            <a:r>
              <a:rPr lang="cs-CZ" sz="1400" dirty="0" err="1">
                <a:latin typeface="Calibri" panose="020F0502020204030204" pitchFamily="34" charset="0"/>
                <a:ea typeface="Calibri" panose="020F0502020204030204" pitchFamily="34" charset="0"/>
                <a:cs typeface="Times New Roman" panose="02020603050405020304" pitchFamily="18" charset="0"/>
              </a:rPr>
              <a:t>into</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simple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substances</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subsequent</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absorption</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Obdélník 5"/>
          <p:cNvSpPr/>
          <p:nvPr/>
        </p:nvSpPr>
        <p:spPr>
          <a:xfrm>
            <a:off x="5414128" y="2178921"/>
            <a:ext cx="769856" cy="322845"/>
          </a:xfrm>
          <a:prstGeom prst="rect">
            <a:avLst/>
          </a:prstGeom>
          <a:solidFill>
            <a:schemeClr val="bg1"/>
          </a:solidFill>
        </p:spPr>
        <p:txBody>
          <a:bodyPr wrap="square">
            <a:spAutoFit/>
          </a:bodyPr>
          <a:lstStyle/>
          <a:p>
            <a:pP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glucose</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Obdélník 23"/>
          <p:cNvSpPr/>
          <p:nvPr/>
        </p:nvSpPr>
        <p:spPr>
          <a:xfrm>
            <a:off x="6945965" y="2253368"/>
            <a:ext cx="1849244" cy="1014380"/>
          </a:xfrm>
          <a:prstGeom prst="rect">
            <a:avLst/>
          </a:prstGeom>
          <a:solidFill>
            <a:schemeClr val="bg1"/>
          </a:solidFill>
        </p:spPr>
        <p:txBody>
          <a:bodyPr wrap="square">
            <a:spAutoFit/>
          </a:bodyPr>
          <a:lstStyle/>
          <a:p>
            <a:pPr algn="ct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during</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physical</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activity</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energy</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for</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muscle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work</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is</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taken</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from</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sugars</a:t>
            </a:r>
            <a:r>
              <a:rPr lang="cs-CZ" sz="1400" dirty="0">
                <a:latin typeface="Calibri" panose="020F0502020204030204" pitchFamily="34" charset="0"/>
                <a:ea typeface="Calibri" panose="020F0502020204030204" pitchFamily="34" charset="0"/>
                <a:cs typeface="Times New Roman" panose="02020603050405020304" pitchFamily="18" charset="0"/>
              </a:rPr>
              <a:t> – </a:t>
            </a:r>
            <a:r>
              <a:rPr lang="cs-CZ" sz="1400" dirty="0" err="1">
                <a:latin typeface="Calibri" panose="020F0502020204030204" pitchFamily="34" charset="0"/>
                <a:ea typeface="Calibri" panose="020F0502020204030204" pitchFamily="34" charset="0"/>
                <a:cs typeface="Times New Roman" panose="02020603050405020304" pitchFamily="18" charset="0"/>
              </a:rPr>
              <a:t>glucose</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5" name="Obdélník 24"/>
          <p:cNvSpPr/>
          <p:nvPr/>
        </p:nvSpPr>
        <p:spPr>
          <a:xfrm>
            <a:off x="9266551" y="2315729"/>
            <a:ext cx="1432874" cy="1014380"/>
          </a:xfrm>
          <a:prstGeom prst="rect">
            <a:avLst/>
          </a:prstGeom>
          <a:solidFill>
            <a:schemeClr val="bg1"/>
          </a:solidFill>
        </p:spPr>
        <p:txBody>
          <a:bodyPr wrap="square">
            <a:spAutoFit/>
          </a:bodyPr>
          <a:lstStyle/>
          <a:p>
            <a:pP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during</a:t>
            </a:r>
            <a:r>
              <a:rPr lang="cs-CZ" sz="1400" dirty="0">
                <a:latin typeface="Calibri" panose="020F0502020204030204" pitchFamily="34" charset="0"/>
                <a:ea typeface="Calibri" panose="020F0502020204030204" pitchFamily="34" charset="0"/>
                <a:cs typeface="Times New Roman" panose="02020603050405020304" pitchFamily="18" charset="0"/>
              </a:rPr>
              <a:t> long-term </a:t>
            </a:r>
            <a:r>
              <a:rPr lang="cs-CZ" sz="1400" dirty="0" err="1">
                <a:latin typeface="Calibri" panose="020F0502020204030204" pitchFamily="34" charset="0"/>
                <a:ea typeface="Calibri" panose="020F0502020204030204" pitchFamily="34" charset="0"/>
                <a:cs typeface="Times New Roman" panose="02020603050405020304" pitchFamily="18" charset="0"/>
              </a:rPr>
              <a:t>activity</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after</a:t>
            </a:r>
            <a:r>
              <a:rPr lang="cs-CZ" sz="1400" dirty="0">
                <a:latin typeface="Calibri" panose="020F0502020204030204" pitchFamily="34" charset="0"/>
                <a:ea typeface="Calibri" panose="020F0502020204030204" pitchFamily="34" charset="0"/>
                <a:cs typeface="Times New Roman" panose="02020603050405020304" pitchFamily="18" charset="0"/>
              </a:rPr>
              <a:t> period </a:t>
            </a:r>
            <a:r>
              <a:rPr lang="cs-CZ" sz="1400" dirty="0" err="1">
                <a:latin typeface="Calibri" panose="020F0502020204030204" pitchFamily="34" charset="0"/>
                <a:ea typeface="Calibri" panose="020F0502020204030204" pitchFamily="34" charset="0"/>
                <a:cs typeface="Times New Roman" panose="02020603050405020304" pitchFamily="18" charset="0"/>
              </a:rPr>
              <a:t>of</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time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fats</a:t>
            </a:r>
            <a:r>
              <a:rPr lang="cs-CZ" sz="1400" dirty="0">
                <a:latin typeface="Calibri" panose="020F0502020204030204" pitchFamily="34" charset="0"/>
                <a:ea typeface="Calibri" panose="020F0502020204030204" pitchFamily="34" charset="0"/>
                <a:cs typeface="Times New Roman" panose="02020603050405020304" pitchFamily="18" charset="0"/>
              </a:rPr>
              <a:t> are </a:t>
            </a:r>
            <a:r>
              <a:rPr lang="cs-CZ" sz="1400" dirty="0" err="1">
                <a:latin typeface="Calibri" panose="020F0502020204030204" pitchFamily="34" charset="0"/>
                <a:ea typeface="Calibri" panose="020F0502020204030204" pitchFamily="34" charset="0"/>
                <a:cs typeface="Times New Roman" panose="02020603050405020304" pitchFamily="18" charset="0"/>
              </a:rPr>
              <a:t>burned</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bdélník 25"/>
          <p:cNvSpPr/>
          <p:nvPr/>
        </p:nvSpPr>
        <p:spPr>
          <a:xfrm>
            <a:off x="5432982" y="3770211"/>
            <a:ext cx="1439159" cy="1705916"/>
          </a:xfrm>
          <a:prstGeom prst="rect">
            <a:avLst/>
          </a:prstGeom>
          <a:solidFill>
            <a:schemeClr val="bg1"/>
          </a:solidFill>
        </p:spPr>
        <p:txBody>
          <a:bodyPr wrap="square">
            <a:spAutoFit/>
          </a:bodyPr>
          <a:lstStyle/>
          <a:p>
            <a:pPr algn="ct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the</a:t>
            </a:r>
            <a:r>
              <a:rPr lang="cs-CZ" sz="1400" dirty="0">
                <a:latin typeface="Calibri" panose="020F0502020204030204" pitchFamily="34" charset="0"/>
                <a:ea typeface="Calibri" panose="020F0502020204030204" pitchFamily="34" charset="0"/>
                <a:cs typeface="Times New Roman" panose="02020603050405020304" pitchFamily="18" charset="0"/>
              </a:rPr>
              <a:t> more </a:t>
            </a:r>
            <a:r>
              <a:rPr lang="cs-CZ" sz="1400" dirty="0" err="1">
                <a:latin typeface="Calibri" panose="020F0502020204030204" pitchFamily="34" charset="0"/>
                <a:ea typeface="Calibri" panose="020F0502020204030204" pitchFamily="34" charset="0"/>
                <a:cs typeface="Times New Roman" panose="02020603050405020304" pitchFamily="18" charset="0"/>
              </a:rPr>
              <a:t>glucose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that</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needs</a:t>
            </a:r>
            <a:r>
              <a:rPr lang="cs-CZ" sz="1400" dirty="0">
                <a:latin typeface="Calibri" panose="020F0502020204030204" pitchFamily="34" charset="0"/>
                <a:ea typeface="Calibri" panose="020F0502020204030204" pitchFamily="34" charset="0"/>
                <a:cs typeface="Times New Roman" panose="02020603050405020304" pitchFamily="18" charset="0"/>
              </a:rPr>
              <a:t> to </a:t>
            </a:r>
            <a:r>
              <a:rPr lang="cs-CZ" sz="1400" dirty="0" err="1">
                <a:latin typeface="Calibri" panose="020F0502020204030204" pitchFamily="34" charset="0"/>
                <a:ea typeface="Calibri" panose="020F0502020204030204" pitchFamily="34" charset="0"/>
                <a:cs typeface="Times New Roman" panose="02020603050405020304" pitchFamily="18" charset="0"/>
              </a:rPr>
              <a:t>be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burned</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for</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energy</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the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higher</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the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respiratory</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consumption</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Obdélník 6"/>
          <p:cNvSpPr/>
          <p:nvPr/>
        </p:nvSpPr>
        <p:spPr>
          <a:xfrm>
            <a:off x="6862714" y="3532208"/>
            <a:ext cx="604009" cy="322845"/>
          </a:xfrm>
          <a:prstGeom prst="rect">
            <a:avLst/>
          </a:prstGeom>
          <a:solidFill>
            <a:schemeClr val="bg1"/>
          </a:solidFill>
        </p:spPr>
        <p:txBody>
          <a:bodyPr wrap="square">
            <a:spAutoFit/>
          </a:bodyPr>
          <a:lstStyle/>
          <a:p>
            <a:pPr algn="ctr">
              <a:lnSpc>
                <a:spcPct val="107000"/>
              </a:lnSpc>
              <a:spcAft>
                <a:spcPts val="800"/>
              </a:spcAft>
            </a:pPr>
            <a:r>
              <a:rPr lang="cs-CZ" sz="1400" dirty="0">
                <a:latin typeface="Calibri" panose="020F0502020204030204" pitchFamily="34" charset="0"/>
                <a:ea typeface="Calibri" panose="020F0502020204030204" pitchFamily="34" charset="0"/>
                <a:cs typeface="Times New Roman" panose="02020603050405020304" pitchFamily="18" charset="0"/>
              </a:rPr>
              <a:t>food</a:t>
            </a:r>
          </a:p>
        </p:txBody>
      </p:sp>
      <p:sp>
        <p:nvSpPr>
          <p:cNvPr id="27" name="Obdélník 26"/>
          <p:cNvSpPr/>
          <p:nvPr/>
        </p:nvSpPr>
        <p:spPr>
          <a:xfrm>
            <a:off x="7500482" y="4234782"/>
            <a:ext cx="740209" cy="322845"/>
          </a:xfrm>
          <a:prstGeom prst="rect">
            <a:avLst/>
          </a:prstGeom>
          <a:solidFill>
            <a:schemeClr val="bg1"/>
          </a:solidFill>
        </p:spPr>
        <p:txBody>
          <a:bodyPr wrap="square">
            <a:spAutoFit/>
          </a:bodyPr>
          <a:lstStyle/>
          <a:p>
            <a:pP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player</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8" name="Obdélník 27"/>
          <p:cNvSpPr/>
          <p:nvPr/>
        </p:nvSpPr>
        <p:spPr>
          <a:xfrm>
            <a:off x="8337409" y="4323461"/>
            <a:ext cx="910288" cy="322845"/>
          </a:xfrm>
          <a:prstGeom prst="rect">
            <a:avLst/>
          </a:prstGeom>
          <a:solidFill>
            <a:schemeClr val="bg1"/>
          </a:solidFill>
        </p:spPr>
        <p:txBody>
          <a:bodyPr wrap="square">
            <a:spAutoFit/>
          </a:bodyPr>
          <a:lstStyle/>
          <a:p>
            <a:pP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digestion</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Obdélník 28"/>
          <p:cNvSpPr/>
          <p:nvPr/>
        </p:nvSpPr>
        <p:spPr>
          <a:xfrm>
            <a:off x="7351168" y="5314704"/>
            <a:ext cx="1159645" cy="322845"/>
          </a:xfrm>
          <a:prstGeom prst="rect">
            <a:avLst/>
          </a:prstGeom>
          <a:solidFill>
            <a:schemeClr val="bg1"/>
          </a:solidFill>
        </p:spPr>
        <p:txBody>
          <a:bodyPr wrap="square">
            <a:spAutoFit/>
          </a:bodyPr>
          <a:lstStyle/>
          <a:p>
            <a:pP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muscle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work</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0" name="Obdélník 29"/>
          <p:cNvSpPr/>
          <p:nvPr/>
        </p:nvSpPr>
        <p:spPr>
          <a:xfrm>
            <a:off x="8616727" y="4807514"/>
            <a:ext cx="3061157" cy="1014380"/>
          </a:xfrm>
          <a:prstGeom prst="rect">
            <a:avLst/>
          </a:prstGeom>
          <a:solidFill>
            <a:schemeClr val="bg1"/>
          </a:solidFill>
        </p:spPr>
        <p:txBody>
          <a:bodyPr wrap="square">
            <a:spAutoFit/>
          </a:bodyPr>
          <a:lstStyle/>
          <a:p>
            <a:pPr algn="ct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it</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is</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necessary</a:t>
            </a:r>
            <a:r>
              <a:rPr lang="cs-CZ" sz="1400" dirty="0">
                <a:latin typeface="Calibri" panose="020F0502020204030204" pitchFamily="34" charset="0"/>
                <a:ea typeface="Calibri" panose="020F0502020204030204" pitchFamily="34" charset="0"/>
                <a:cs typeface="Times New Roman" panose="02020603050405020304" pitchFamily="18" charset="0"/>
              </a:rPr>
              <a:t> to </a:t>
            </a:r>
            <a:r>
              <a:rPr lang="cs-CZ" sz="1400" dirty="0" err="1">
                <a:latin typeface="Calibri" panose="020F0502020204030204" pitchFamily="34" charset="0"/>
                <a:ea typeface="Calibri" panose="020F0502020204030204" pitchFamily="34" charset="0"/>
                <a:cs typeface="Times New Roman" panose="02020603050405020304" pitchFamily="18" charset="0"/>
              </a:rPr>
              <a:t>have</a:t>
            </a:r>
            <a:r>
              <a:rPr lang="cs-CZ" sz="1400" dirty="0">
                <a:latin typeface="Calibri" panose="020F0502020204030204" pitchFamily="34" charset="0"/>
                <a:ea typeface="Calibri" panose="020F0502020204030204" pitchFamily="34" charset="0"/>
                <a:cs typeface="Times New Roman" panose="02020603050405020304" pitchFamily="18" charset="0"/>
              </a:rPr>
              <a:t> a </a:t>
            </a:r>
            <a:r>
              <a:rPr lang="cs-CZ" sz="1400" dirty="0" err="1">
                <a:latin typeface="Calibri" panose="020F0502020204030204" pitchFamily="34" charset="0"/>
                <a:ea typeface="Calibri" panose="020F0502020204030204" pitchFamily="34" charset="0"/>
                <a:cs typeface="Times New Roman" panose="02020603050405020304" pitchFamily="18" charset="0"/>
              </a:rPr>
              <a:t>supply</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of</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energy</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from</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which</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it</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is</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possible</a:t>
            </a:r>
            <a:r>
              <a:rPr lang="cs-CZ" sz="1400" dirty="0">
                <a:latin typeface="Calibri" panose="020F0502020204030204" pitchFamily="34" charset="0"/>
                <a:ea typeface="Calibri" panose="020F0502020204030204" pitchFamily="34" charset="0"/>
                <a:cs typeface="Times New Roman" panose="02020603050405020304" pitchFamily="18" charset="0"/>
              </a:rPr>
              <a:t> to </a:t>
            </a:r>
            <a:r>
              <a:rPr lang="cs-CZ" sz="1400" dirty="0" err="1">
                <a:latin typeface="Calibri" panose="020F0502020204030204" pitchFamily="34" charset="0"/>
                <a:ea typeface="Calibri" panose="020F0502020204030204" pitchFamily="34" charset="0"/>
                <a:cs typeface="Times New Roman" panose="02020603050405020304" pitchFamily="18" charset="0"/>
              </a:rPr>
              <a:t>obtain</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energy</a:t>
            </a:r>
            <a:r>
              <a:rPr lang="cs-CZ" sz="1400" dirty="0">
                <a:latin typeface="Calibri" panose="020F0502020204030204" pitchFamily="34" charset="0"/>
                <a:ea typeface="Calibri" panose="020F0502020204030204" pitchFamily="34" charset="0"/>
                <a:cs typeface="Times New Roman" panose="02020603050405020304" pitchFamily="18" charset="0"/>
              </a:rPr>
              <a:t> by </a:t>
            </a:r>
            <a:r>
              <a:rPr lang="cs-CZ" sz="1400" dirty="0" err="1">
                <a:latin typeface="Calibri" panose="020F0502020204030204" pitchFamily="34" charset="0"/>
                <a:ea typeface="Calibri" panose="020F0502020204030204" pitchFamily="34" charset="0"/>
                <a:cs typeface="Times New Roman" panose="02020603050405020304" pitchFamily="18" charset="0"/>
              </a:rPr>
              <a:t>splitting</a:t>
            </a:r>
            <a:r>
              <a:rPr lang="cs-CZ" sz="1400" dirty="0">
                <a:latin typeface="Calibri" panose="020F0502020204030204" pitchFamily="34" charset="0"/>
                <a:ea typeface="Calibri" panose="020F0502020204030204" pitchFamily="34" charset="0"/>
                <a:cs typeface="Times New Roman" panose="02020603050405020304" pitchFamily="18" charset="0"/>
              </a:rPr>
              <a:t> a </a:t>
            </a:r>
            <a:r>
              <a:rPr lang="cs-CZ" sz="1400" dirty="0" err="1">
                <a:latin typeface="Calibri" panose="020F0502020204030204" pitchFamily="34" charset="0"/>
                <a:ea typeface="Calibri" panose="020F0502020204030204" pitchFamily="34" charset="0"/>
                <a:cs typeface="Times New Roman" panose="02020603050405020304" pitchFamily="18" charset="0"/>
              </a:rPr>
              <a:t>chemical</a:t>
            </a:r>
            <a:r>
              <a:rPr lang="cs-CZ" sz="1400" dirty="0">
                <a:latin typeface="Calibri" panose="020F0502020204030204" pitchFamily="34" charset="0"/>
                <a:ea typeface="Calibri" panose="020F0502020204030204" pitchFamily="34" charset="0"/>
                <a:cs typeface="Times New Roman" panose="02020603050405020304" pitchFamily="18" charset="0"/>
              </a:rPr>
              <a:t> substance and use </a:t>
            </a:r>
            <a:r>
              <a:rPr lang="cs-CZ" sz="1400" dirty="0" err="1">
                <a:latin typeface="Calibri" panose="020F0502020204030204" pitchFamily="34" charset="0"/>
                <a:ea typeface="Calibri" panose="020F0502020204030204" pitchFamily="34" charset="0"/>
                <a:cs typeface="Times New Roman" panose="02020603050405020304" pitchFamily="18" charset="0"/>
              </a:rPr>
              <a:t>it</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for</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muscle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work</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1" name="Obdélník 30"/>
          <p:cNvSpPr/>
          <p:nvPr/>
        </p:nvSpPr>
        <p:spPr>
          <a:xfrm>
            <a:off x="6447934" y="5777943"/>
            <a:ext cx="5229950" cy="322845"/>
          </a:xfrm>
          <a:prstGeom prst="rect">
            <a:avLst/>
          </a:prstGeom>
          <a:solidFill>
            <a:schemeClr val="bg1"/>
          </a:solidFill>
        </p:spPr>
        <p:txBody>
          <a:bodyPr wrap="square">
            <a:spAutoFit/>
          </a:bodyPr>
          <a:lstStyle/>
          <a:p>
            <a:pP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it</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is</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necessary</a:t>
            </a:r>
            <a:r>
              <a:rPr lang="cs-CZ" sz="1400" dirty="0">
                <a:latin typeface="Calibri" panose="020F0502020204030204" pitchFamily="34" charset="0"/>
                <a:ea typeface="Calibri" panose="020F0502020204030204" pitchFamily="34" charset="0"/>
                <a:cs typeface="Times New Roman" panose="02020603050405020304" pitchFamily="18" charset="0"/>
              </a:rPr>
              <a:t> to </a:t>
            </a:r>
            <a:r>
              <a:rPr lang="cs-CZ" sz="1400" dirty="0" err="1">
                <a:latin typeface="Calibri" panose="020F0502020204030204" pitchFamily="34" charset="0"/>
                <a:ea typeface="Calibri" panose="020F0502020204030204" pitchFamily="34" charset="0"/>
                <a:cs typeface="Times New Roman" panose="02020603050405020304" pitchFamily="18" charset="0"/>
              </a:rPr>
              <a:t>have</a:t>
            </a:r>
            <a:r>
              <a:rPr lang="cs-CZ" sz="1400" dirty="0">
                <a:latin typeface="Calibri" panose="020F0502020204030204" pitchFamily="34" charset="0"/>
                <a:ea typeface="Calibri" panose="020F0502020204030204" pitchFamily="34" charset="0"/>
                <a:cs typeface="Times New Roman" panose="02020603050405020304" pitchFamily="18" charset="0"/>
              </a:rPr>
              <a:t> a </a:t>
            </a:r>
            <a:r>
              <a:rPr lang="cs-CZ" sz="1400" dirty="0" err="1">
                <a:latin typeface="Calibri" panose="020F0502020204030204" pitchFamily="34" charset="0"/>
                <a:ea typeface="Calibri" panose="020F0502020204030204" pitchFamily="34" charset="0"/>
                <a:cs typeface="Times New Roman" panose="02020603050405020304" pitchFamily="18" charset="0"/>
              </a:rPr>
              <a:t>sufficient</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amount</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of</a:t>
            </a:r>
            <a:r>
              <a:rPr lang="cs-CZ" sz="1400" dirty="0">
                <a:latin typeface="Calibri" panose="020F0502020204030204" pitchFamily="34" charset="0"/>
                <a:ea typeface="Calibri" panose="020F0502020204030204" pitchFamily="34" charset="0"/>
                <a:cs typeface="Times New Roman" panose="02020603050405020304" pitchFamily="18" charset="0"/>
              </a:rPr>
              <a:t> O</a:t>
            </a:r>
            <a:r>
              <a:rPr lang="cs-CZ" sz="1400" baseline="-25000" dirty="0">
                <a:latin typeface="Calibri" panose="020F0502020204030204" pitchFamily="34" charset="0"/>
                <a:ea typeface="Calibri" panose="020F0502020204030204" pitchFamily="34" charset="0"/>
                <a:cs typeface="Times New Roman" panose="02020603050405020304" pitchFamily="18" charset="0"/>
              </a:rPr>
              <a:t>2</a:t>
            </a:r>
            <a:r>
              <a:rPr lang="cs-CZ" sz="1400" dirty="0">
                <a:latin typeface="Calibri" panose="020F0502020204030204" pitchFamily="34" charset="0"/>
                <a:ea typeface="Calibri" panose="020F0502020204030204" pitchFamily="34" charset="0"/>
                <a:cs typeface="Times New Roman" panose="02020603050405020304" pitchFamily="18" charset="0"/>
              </a:rPr>
              <a:t> – aerobic </a:t>
            </a:r>
            <a:r>
              <a:rPr lang="cs-CZ" sz="1400" dirty="0" err="1">
                <a:latin typeface="Calibri" panose="020F0502020204030204" pitchFamily="34" charset="0"/>
                <a:ea typeface="Calibri" panose="020F0502020204030204" pitchFamily="34" charset="0"/>
                <a:cs typeface="Times New Roman" panose="02020603050405020304" pitchFamily="18" charset="0"/>
              </a:rPr>
              <a:t>work</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occurs</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2" name="Obrázek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46" y="1250586"/>
            <a:ext cx="6908959" cy="4877872"/>
          </a:xfrm>
          <a:prstGeom prst="rect">
            <a:avLst/>
          </a:prstGeom>
          <a:ln w="28575">
            <a:solidFill>
              <a:srgbClr val="FFC000"/>
            </a:solidFill>
          </a:ln>
        </p:spPr>
      </p:pic>
      <p:sp>
        <p:nvSpPr>
          <p:cNvPr id="33" name="Obdélník 32"/>
          <p:cNvSpPr/>
          <p:nvPr/>
        </p:nvSpPr>
        <p:spPr>
          <a:xfrm>
            <a:off x="1974812" y="2481693"/>
            <a:ext cx="843802" cy="388696"/>
          </a:xfrm>
          <a:prstGeom prst="rect">
            <a:avLst/>
          </a:prstGeom>
          <a:solidFill>
            <a:schemeClr val="bg1"/>
          </a:solidFill>
        </p:spPr>
        <p:txBody>
          <a:bodyPr wrap="square">
            <a:spAutoFit/>
          </a:bodyPr>
          <a:lstStyle/>
          <a:p>
            <a:pPr algn="ct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oxygen</a:t>
            </a:r>
          </a:p>
        </p:txBody>
      </p:sp>
      <p:sp>
        <p:nvSpPr>
          <p:cNvPr id="34" name="Obdélník 33"/>
          <p:cNvSpPr/>
          <p:nvPr/>
        </p:nvSpPr>
        <p:spPr>
          <a:xfrm>
            <a:off x="697931" y="4082992"/>
            <a:ext cx="2717380" cy="355803"/>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food</a:t>
            </a:r>
          </a:p>
        </p:txBody>
      </p:sp>
      <p:sp>
        <p:nvSpPr>
          <p:cNvPr id="35" name="Obdélník 34"/>
          <p:cNvSpPr/>
          <p:nvPr/>
        </p:nvSpPr>
        <p:spPr>
          <a:xfrm>
            <a:off x="3359424" y="4404020"/>
            <a:ext cx="777414" cy="355803"/>
          </a:xfrm>
          <a:prstGeom prst="rect">
            <a:avLst/>
          </a:prstGeom>
          <a:solidFill>
            <a:schemeClr val="bg1"/>
          </a:solidFill>
        </p:spPr>
        <p:txBody>
          <a:bodyPr wrap="square">
            <a:spAutoFit/>
          </a:bodyPr>
          <a:lstStyle/>
          <a:p>
            <a:pP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water</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6" name="Obdélník 35"/>
          <p:cNvSpPr/>
          <p:nvPr/>
        </p:nvSpPr>
        <p:spPr>
          <a:xfrm>
            <a:off x="2465260" y="5031378"/>
            <a:ext cx="957519" cy="355803"/>
          </a:xfrm>
          <a:prstGeom prst="rect">
            <a:avLst/>
          </a:prstGeom>
          <a:solidFill>
            <a:schemeClr val="bg1"/>
          </a:solidFill>
        </p:spPr>
        <p:txBody>
          <a:bodyPr wrap="square">
            <a:spAutoFit/>
          </a:bodyPr>
          <a:lstStyle/>
          <a:p>
            <a:pPr algn="ct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PLAYER</a:t>
            </a:r>
          </a:p>
        </p:txBody>
      </p:sp>
      <p:sp>
        <p:nvSpPr>
          <p:cNvPr id="37" name="Obdélník 36"/>
          <p:cNvSpPr/>
          <p:nvPr/>
        </p:nvSpPr>
        <p:spPr>
          <a:xfrm>
            <a:off x="4314186" y="4090330"/>
            <a:ext cx="1039564" cy="355803"/>
          </a:xfrm>
          <a:prstGeom prst="rect">
            <a:avLst/>
          </a:prstGeom>
          <a:solidFill>
            <a:schemeClr val="bg1"/>
          </a:solidFill>
        </p:spPr>
        <p:txBody>
          <a:bodyPr wrap="square">
            <a:spAutoFit/>
          </a:bodyPr>
          <a:lstStyle/>
          <a:p>
            <a:pP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energy</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8" name="Obdélník 37"/>
          <p:cNvSpPr/>
          <p:nvPr/>
        </p:nvSpPr>
        <p:spPr>
          <a:xfrm>
            <a:off x="2169484" y="5658736"/>
            <a:ext cx="2316124" cy="355803"/>
          </a:xfrm>
          <a:prstGeom prst="rect">
            <a:avLst/>
          </a:prstGeom>
          <a:solidFill>
            <a:schemeClr val="bg1"/>
          </a:solidFill>
        </p:spPr>
        <p:txBody>
          <a:bodyPr wrap="square">
            <a:spAutoFit/>
          </a:bodyPr>
          <a:lstStyle/>
          <a:p>
            <a:pPr algn="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familiar</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environment</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9" name="Obdélník 38"/>
          <p:cNvSpPr/>
          <p:nvPr/>
        </p:nvSpPr>
        <p:spPr>
          <a:xfrm>
            <a:off x="5534384" y="5383863"/>
            <a:ext cx="834845" cy="355803"/>
          </a:xfrm>
          <a:prstGeom prst="rect">
            <a:avLst/>
          </a:prstGeom>
          <a:solidFill>
            <a:schemeClr val="bg1"/>
          </a:solidFill>
        </p:spPr>
        <p:txBody>
          <a:bodyPr wrap="square">
            <a:spAutoFit/>
          </a:bodyPr>
          <a:lstStyle/>
          <a:p>
            <a:pP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home</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0" name="Obdélník 39"/>
          <p:cNvSpPr/>
          <p:nvPr/>
        </p:nvSpPr>
        <p:spPr>
          <a:xfrm>
            <a:off x="5170600" y="2542605"/>
            <a:ext cx="1918357" cy="355803"/>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dry/</a:t>
            </a:r>
            <a:r>
              <a:rPr lang="cs-CZ" sz="1600" dirty="0" err="1">
                <a:latin typeface="Calibri" panose="020F0502020204030204" pitchFamily="34" charset="0"/>
                <a:ea typeface="Calibri" panose="020F0502020204030204" pitchFamily="34" charset="0"/>
                <a:cs typeface="Times New Roman" panose="02020603050405020304" pitchFamily="18" charset="0"/>
              </a:rPr>
              <a:t>moist</a:t>
            </a:r>
            <a:r>
              <a:rPr lang="cs-CZ" sz="1600" dirty="0">
                <a:latin typeface="Calibri" panose="020F0502020204030204" pitchFamily="34" charset="0"/>
                <a:ea typeface="Calibri" panose="020F0502020204030204" pitchFamily="34" charset="0"/>
                <a:cs typeface="Times New Roman" panose="02020603050405020304" pitchFamily="18" charset="0"/>
              </a:rPr>
              <a:t> air</a:t>
            </a:r>
          </a:p>
        </p:txBody>
      </p:sp>
      <p:sp>
        <p:nvSpPr>
          <p:cNvPr id="41" name="Obdélník 40"/>
          <p:cNvSpPr/>
          <p:nvPr/>
        </p:nvSpPr>
        <p:spPr>
          <a:xfrm>
            <a:off x="5170600" y="3005557"/>
            <a:ext cx="2154027" cy="355803"/>
          </a:xfrm>
          <a:prstGeom prst="rect">
            <a:avLst/>
          </a:prstGeom>
          <a:solidFill>
            <a:schemeClr val="bg1"/>
          </a:solidFill>
        </p:spPr>
        <p:txBody>
          <a:bodyPr wrap="square">
            <a:spAutoFit/>
          </a:bodyPr>
          <a:lstStyle/>
          <a:p>
            <a:pPr algn="ct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higher</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heart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rate</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2" name="Obdélník 41"/>
          <p:cNvSpPr/>
          <p:nvPr/>
        </p:nvSpPr>
        <p:spPr>
          <a:xfrm>
            <a:off x="707358" y="4379283"/>
            <a:ext cx="1499834" cy="619272"/>
          </a:xfrm>
          <a:prstGeom prst="rect">
            <a:avLst/>
          </a:prstGeom>
          <a:solidFill>
            <a:schemeClr val="bg1"/>
          </a:solidFill>
        </p:spPr>
        <p:txBody>
          <a:bodyPr wrap="square">
            <a:spAutoFit/>
          </a:bodyPr>
          <a:lstStyle/>
          <a:p>
            <a:pPr>
              <a:lnSpc>
                <a:spcPct val="107000"/>
              </a:lnSpc>
              <a:spcAft>
                <a:spcPts val="800"/>
              </a:spcAft>
            </a:pP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sugars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carbohydrates</a:t>
            </a:r>
            <a:endParaRPr lang="cs-CZ"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Zástupný symbol pro datum 8">
            <a:extLst>
              <a:ext uri="{FF2B5EF4-FFF2-40B4-BE49-F238E27FC236}">
                <a16:creationId xmlns:a16="http://schemas.microsoft.com/office/drawing/2014/main" id="{E0D8C064-794B-4F78-26B5-F12DBF1B7BAC}"/>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8" name="Zástupný symbol pro zápatí 9">
            <a:extLst>
              <a:ext uri="{FF2B5EF4-FFF2-40B4-BE49-F238E27FC236}">
                <a16:creationId xmlns:a16="http://schemas.microsoft.com/office/drawing/2014/main" id="{AF9E3EF4-13DE-13D2-9558-725451BEAE49}"/>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9" name="Obrázek 8">
            <a:extLst>
              <a:ext uri="{FF2B5EF4-FFF2-40B4-BE49-F238E27FC236}">
                <a16:creationId xmlns:a16="http://schemas.microsoft.com/office/drawing/2014/main" id="{FA3B02B5-D4A6-98F4-EC08-6E34D862E0E6}"/>
              </a:ext>
            </a:extLst>
          </p:cNvPr>
          <p:cNvPicPr>
            <a:picLocks noChangeAspect="1"/>
          </p:cNvPicPr>
          <p:nvPr/>
        </p:nvPicPr>
        <p:blipFill>
          <a:blip r:embed="rId5"/>
          <a:stretch>
            <a:fillRect/>
          </a:stretch>
        </p:blipFill>
        <p:spPr>
          <a:xfrm>
            <a:off x="252816" y="257299"/>
            <a:ext cx="2738225" cy="498084"/>
          </a:xfrm>
          <a:prstGeom prst="rect">
            <a:avLst/>
          </a:prstGeom>
        </p:spPr>
      </p:pic>
    </p:spTree>
    <p:extLst>
      <p:ext uri="{BB962C8B-B14F-4D97-AF65-F5344CB8AC3E}">
        <p14:creationId xmlns:p14="http://schemas.microsoft.com/office/powerpoint/2010/main" val="9044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2000"/>
                                        <p:tgtEl>
                                          <p:spTgt spid="3"/>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out)">
                                      <p:cBhvr>
                                        <p:cTn id="18" dur="2000"/>
                                        <p:tgtEl>
                                          <p:spTgt spid="23"/>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out)">
                                      <p:cBhvr>
                                        <p:cTn id="21" dur="2000"/>
                                        <p:tgtEl>
                                          <p:spTgt spid="6"/>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2000"/>
                                        <p:tgtEl>
                                          <p:spTgt spid="24"/>
                                        </p:tgtEl>
                                      </p:cBhvr>
                                    </p:animEffect>
                                  </p:childTnLst>
                                </p:cTn>
                              </p:par>
                              <p:par>
                                <p:cTn id="25" presetID="6" presetClass="entr" presetSubtype="32"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out)">
                                      <p:cBhvr>
                                        <p:cTn id="27" dur="2000"/>
                                        <p:tgtEl>
                                          <p:spTgt spid="25"/>
                                        </p:tgtEl>
                                      </p:cBhvr>
                                    </p:animEffect>
                                  </p:childTnLst>
                                </p:cTn>
                              </p:par>
                              <p:par>
                                <p:cTn id="28" presetID="6" presetClass="entr" presetSubtype="32"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out)">
                                      <p:cBhvr>
                                        <p:cTn id="30" dur="2000"/>
                                        <p:tgtEl>
                                          <p:spTgt spid="26"/>
                                        </p:tgtEl>
                                      </p:cBhvr>
                                    </p:animEffect>
                                  </p:childTnLst>
                                </p:cTn>
                              </p:par>
                              <p:par>
                                <p:cTn id="31" presetID="6" presetClass="entr" presetSubtype="32"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out)">
                                      <p:cBhvr>
                                        <p:cTn id="33" dur="2000"/>
                                        <p:tgtEl>
                                          <p:spTgt spid="7"/>
                                        </p:tgtEl>
                                      </p:cBhvr>
                                    </p:animEffect>
                                  </p:childTnLst>
                                </p:cTn>
                              </p:par>
                              <p:par>
                                <p:cTn id="34" presetID="6" presetClass="entr" presetSubtype="32"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circle(out)">
                                      <p:cBhvr>
                                        <p:cTn id="36" dur="2000"/>
                                        <p:tgtEl>
                                          <p:spTgt spid="27"/>
                                        </p:tgtEl>
                                      </p:cBhvr>
                                    </p:animEffect>
                                  </p:childTnLst>
                                </p:cTn>
                              </p:par>
                              <p:par>
                                <p:cTn id="37" presetID="6" presetClass="entr" presetSubtype="3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ircle(out)">
                                      <p:cBhvr>
                                        <p:cTn id="39" dur="2000"/>
                                        <p:tgtEl>
                                          <p:spTgt spid="28"/>
                                        </p:tgtEl>
                                      </p:cBhvr>
                                    </p:animEffect>
                                  </p:childTnLst>
                                </p:cTn>
                              </p:par>
                              <p:par>
                                <p:cTn id="40" presetID="6" presetClass="entr" presetSubtype="32"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circle(out)">
                                      <p:cBhvr>
                                        <p:cTn id="42" dur="2000"/>
                                        <p:tgtEl>
                                          <p:spTgt spid="30"/>
                                        </p:tgtEl>
                                      </p:cBhvr>
                                    </p:animEffect>
                                  </p:childTnLst>
                                </p:cTn>
                              </p:par>
                              <p:par>
                                <p:cTn id="43" presetID="6" presetClass="entr" presetSubtype="32"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circle(out)">
                                      <p:cBhvr>
                                        <p:cTn id="45" dur="2000"/>
                                        <p:tgtEl>
                                          <p:spTgt spid="31"/>
                                        </p:tgtEl>
                                      </p:cBhvr>
                                    </p:animEffect>
                                  </p:childTnLst>
                                </p:cTn>
                              </p:par>
                              <p:par>
                                <p:cTn id="46" presetID="6" presetClass="entr" presetSubtype="32"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circle(out)">
                                      <p:cBhvr>
                                        <p:cTn id="48" dur="20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32"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circle(out)">
                                      <p:cBhvr>
                                        <p:cTn id="53" dur="2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32"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circle(out)">
                                      <p:cBhvr>
                                        <p:cTn id="58" dur="2000"/>
                                        <p:tgtEl>
                                          <p:spTgt spid="41"/>
                                        </p:tgtEl>
                                      </p:cBhvr>
                                    </p:animEffect>
                                  </p:childTnLst>
                                </p:cTn>
                              </p:par>
                              <p:par>
                                <p:cTn id="59" presetID="6" presetClass="entr" presetSubtype="32"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circle(out)">
                                      <p:cBhvr>
                                        <p:cTn id="61" dur="2000"/>
                                        <p:tgtEl>
                                          <p:spTgt spid="40"/>
                                        </p:tgtEl>
                                      </p:cBhvr>
                                    </p:animEffect>
                                  </p:childTnLst>
                                </p:cTn>
                              </p:par>
                              <p:par>
                                <p:cTn id="62" presetID="6" presetClass="entr" presetSubtype="32"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circle(out)">
                                      <p:cBhvr>
                                        <p:cTn id="64" dur="2000"/>
                                        <p:tgtEl>
                                          <p:spTgt spid="37"/>
                                        </p:tgtEl>
                                      </p:cBhvr>
                                    </p:animEffect>
                                  </p:childTnLst>
                                </p:cTn>
                              </p:par>
                              <p:par>
                                <p:cTn id="65" presetID="6" presetClass="entr" presetSubtype="32"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out)">
                                      <p:cBhvr>
                                        <p:cTn id="67" dur="2000"/>
                                        <p:tgtEl>
                                          <p:spTgt spid="35"/>
                                        </p:tgtEl>
                                      </p:cBhvr>
                                    </p:animEffect>
                                  </p:childTnLst>
                                </p:cTn>
                              </p:par>
                              <p:par>
                                <p:cTn id="68" presetID="6" presetClass="entr" presetSubtype="32"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circle(out)">
                                      <p:cBhvr>
                                        <p:cTn id="70" dur="2000"/>
                                        <p:tgtEl>
                                          <p:spTgt spid="39"/>
                                        </p:tgtEl>
                                      </p:cBhvr>
                                    </p:animEffect>
                                  </p:childTnLst>
                                </p:cTn>
                              </p:par>
                              <p:par>
                                <p:cTn id="71" presetID="6" presetClass="entr" presetSubtype="32"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circle(out)">
                                      <p:cBhvr>
                                        <p:cTn id="73" dur="2000"/>
                                        <p:tgtEl>
                                          <p:spTgt spid="38"/>
                                        </p:tgtEl>
                                      </p:cBhvr>
                                    </p:animEffect>
                                  </p:childTnLst>
                                </p:cTn>
                              </p:par>
                              <p:par>
                                <p:cTn id="74" presetID="6" presetClass="entr" presetSubtype="32"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circle(out)">
                                      <p:cBhvr>
                                        <p:cTn id="76" dur="2000"/>
                                        <p:tgtEl>
                                          <p:spTgt spid="36"/>
                                        </p:tgtEl>
                                      </p:cBhvr>
                                    </p:animEffect>
                                  </p:childTnLst>
                                </p:cTn>
                              </p:par>
                              <p:par>
                                <p:cTn id="77" presetID="6" presetClass="entr" presetSubtype="32"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ircle(out)">
                                      <p:cBhvr>
                                        <p:cTn id="79" dur="2000"/>
                                        <p:tgtEl>
                                          <p:spTgt spid="42"/>
                                        </p:tgtEl>
                                      </p:cBhvr>
                                    </p:animEffect>
                                  </p:childTnLst>
                                </p:cTn>
                              </p:par>
                              <p:par>
                                <p:cTn id="80" presetID="6" presetClass="entr" presetSubtype="32"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circle(out)">
                                      <p:cBhvr>
                                        <p:cTn id="82" dur="2000"/>
                                        <p:tgtEl>
                                          <p:spTgt spid="34"/>
                                        </p:tgtEl>
                                      </p:cBhvr>
                                    </p:animEffect>
                                  </p:childTnLst>
                                </p:cTn>
                              </p:par>
                              <p:par>
                                <p:cTn id="83" presetID="6" presetClass="entr" presetSubtype="32"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circle(out)">
                                      <p:cBhvr>
                                        <p:cTn id="85"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3" grpId="0" animBg="1"/>
      <p:bldP spid="6" grpId="0" animBg="1"/>
      <p:bldP spid="24" grpId="0" animBg="1"/>
      <p:bldP spid="25" grpId="0" animBg="1"/>
      <p:bldP spid="26" grpId="0" animBg="1"/>
      <p:bldP spid="7"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délník 21">
            <a:extLst>
              <a:ext uri="{FF2B5EF4-FFF2-40B4-BE49-F238E27FC236}">
                <a16:creationId xmlns:a16="http://schemas.microsoft.com/office/drawing/2014/main" id="{B29075A0-5895-F826-1D23-1A9431A9008C}"/>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13" name="Didaktika1">
            <a:hlinkClick r:id="" action="ppaction://media"/>
            <a:extLst>
              <a:ext uri="{FF2B5EF4-FFF2-40B4-BE49-F238E27FC236}">
                <a16:creationId xmlns:a16="http://schemas.microsoft.com/office/drawing/2014/main" id="{8ADC22FB-F4A2-1A1C-305A-4D98A172C6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794" y="1011170"/>
            <a:ext cx="9144000" cy="5143500"/>
          </a:xfrm>
          <a:prstGeom prst="rect">
            <a:avLst/>
          </a:prstGeom>
        </p:spPr>
      </p:pic>
      <p:sp>
        <p:nvSpPr>
          <p:cNvPr id="8" name="Řečová bublina: obdélníkový bublinový popisek 19">
            <a:extLst>
              <a:ext uri="{FF2B5EF4-FFF2-40B4-BE49-F238E27FC236}">
                <a16:creationId xmlns:a16="http://schemas.microsoft.com/office/drawing/2014/main" id="{549EAA0F-5F7A-F506-2505-67585CAC1ABC}"/>
              </a:ext>
            </a:extLst>
          </p:cNvPr>
          <p:cNvSpPr/>
          <p:nvPr/>
        </p:nvSpPr>
        <p:spPr>
          <a:xfrm>
            <a:off x="121920" y="2882538"/>
            <a:ext cx="4709235" cy="2555368"/>
          </a:xfrm>
          <a:prstGeom prst="wedgeRectCallout">
            <a:avLst>
              <a:gd name="adj1" fmla="val 60415"/>
              <a:gd name="adj2" fmla="val -20253"/>
            </a:avLst>
          </a:prstGeom>
          <a:solidFill>
            <a:schemeClr val="accent2">
              <a:lumMod val="60000"/>
              <a:lumOff val="4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Obrázek 10">
            <a:extLst>
              <a:ext uri="{FF2B5EF4-FFF2-40B4-BE49-F238E27FC236}">
                <a16:creationId xmlns:a16="http://schemas.microsoft.com/office/drawing/2014/main" id="{C6088FDD-BEB4-2817-9BBF-985EE4C71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756" y="2927297"/>
            <a:ext cx="4618979" cy="2475773"/>
          </a:xfrm>
          <a:prstGeom prst="rect">
            <a:avLst/>
          </a:prstGeom>
        </p:spPr>
      </p:pic>
      <p:sp>
        <p:nvSpPr>
          <p:cNvPr id="18" name="Řečová bublina: obdélníkový bublinový popisek 19">
            <a:extLst>
              <a:ext uri="{FF2B5EF4-FFF2-40B4-BE49-F238E27FC236}">
                <a16:creationId xmlns:a16="http://schemas.microsoft.com/office/drawing/2014/main" id="{549EAA0F-5F7A-F506-2505-67585CAC1ABC}"/>
              </a:ext>
            </a:extLst>
          </p:cNvPr>
          <p:cNvSpPr/>
          <p:nvPr/>
        </p:nvSpPr>
        <p:spPr>
          <a:xfrm rot="10800000">
            <a:off x="7122315" y="1036319"/>
            <a:ext cx="4936951" cy="949233"/>
          </a:xfrm>
          <a:prstGeom prst="wedgeRectCallout">
            <a:avLst>
              <a:gd name="adj1" fmla="val 55123"/>
              <a:gd name="adj2" fmla="val -52363"/>
            </a:avLst>
          </a:prstGeom>
          <a:solidFill>
            <a:schemeClr val="accent2">
              <a:lumMod val="60000"/>
              <a:lumOff val="4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9" name="Obrázek 18"/>
          <p:cNvPicPr>
            <a:picLocks noChangeAspect="1"/>
          </p:cNvPicPr>
          <p:nvPr/>
        </p:nvPicPr>
        <p:blipFill rotWithShape="1">
          <a:blip r:embed="rId7">
            <a:extLst>
              <a:ext uri="{28A0092B-C50C-407E-A947-70E740481C1C}">
                <a14:useLocalDpi xmlns:a14="http://schemas.microsoft.com/office/drawing/2010/main" val="0"/>
              </a:ext>
            </a:extLst>
          </a:blip>
          <a:srcRect l="3333" t="63561"/>
          <a:stretch/>
        </p:blipFill>
        <p:spPr>
          <a:xfrm>
            <a:off x="7184569" y="1113883"/>
            <a:ext cx="4831155" cy="799916"/>
          </a:xfrm>
          <a:prstGeom prst="rect">
            <a:avLst/>
          </a:prstGeom>
        </p:spPr>
      </p:pic>
      <p:sp>
        <p:nvSpPr>
          <p:cNvPr id="21" name="Řečová bublina: obdélníkový bublinový popisek 19">
            <a:extLst>
              <a:ext uri="{FF2B5EF4-FFF2-40B4-BE49-F238E27FC236}">
                <a16:creationId xmlns:a16="http://schemas.microsoft.com/office/drawing/2014/main" id="{549EAA0F-5F7A-F506-2505-67585CAC1ABC}"/>
              </a:ext>
            </a:extLst>
          </p:cNvPr>
          <p:cNvSpPr/>
          <p:nvPr/>
        </p:nvSpPr>
        <p:spPr>
          <a:xfrm>
            <a:off x="121920" y="3034937"/>
            <a:ext cx="4709235" cy="2991393"/>
          </a:xfrm>
          <a:prstGeom prst="wedgeRectCallout">
            <a:avLst>
              <a:gd name="adj1" fmla="val 60785"/>
              <a:gd name="adj2" fmla="val 8277"/>
            </a:avLst>
          </a:prstGeom>
          <a:solidFill>
            <a:schemeClr val="accent2">
              <a:lumMod val="60000"/>
              <a:lumOff val="4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3" name="Obrázek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813" y="3082264"/>
            <a:ext cx="4630864" cy="2908246"/>
          </a:xfrm>
          <a:prstGeom prst="rect">
            <a:avLst/>
          </a:prstGeom>
        </p:spPr>
      </p:pic>
      <p:sp>
        <p:nvSpPr>
          <p:cNvPr id="32" name="Nadpis 1">
            <a:extLst>
              <a:ext uri="{FF2B5EF4-FFF2-40B4-BE49-F238E27FC236}">
                <a16:creationId xmlns:a16="http://schemas.microsoft.com/office/drawing/2014/main" id="{63427994-8BE7-9457-BE9D-28509210EF00}"/>
              </a:ext>
            </a:extLst>
          </p:cNvPr>
          <p:cNvSpPr>
            <a:spLocks noGrp="1"/>
          </p:cNvSpPr>
          <p:nvPr>
            <p:ph type="title"/>
          </p:nvPr>
        </p:nvSpPr>
        <p:spPr>
          <a:xfrm>
            <a:off x="3214540" y="509940"/>
            <a:ext cx="8338937" cy="658963"/>
          </a:xfrm>
        </p:spPr>
        <p:txBody>
          <a:bodyPr>
            <a:normAutofit/>
          </a:bodyPr>
          <a:lstStyle/>
          <a:p>
            <a:pPr algn="r"/>
            <a:r>
              <a:rPr lang="cs-CZ" sz="3200" b="1" dirty="0" err="1">
                <a:solidFill>
                  <a:srgbClr val="9C9B9D"/>
                </a:solidFill>
                <a:latin typeface="Clara Sans" panose="02000503000000020004" pitchFamily="2" charset="0"/>
              </a:rPr>
              <a:t>Importance</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of</a:t>
            </a:r>
            <a:r>
              <a:rPr lang="cs-CZ" sz="3200" b="1" dirty="0">
                <a:solidFill>
                  <a:srgbClr val="9C9B9D"/>
                </a:solidFill>
                <a:latin typeface="Clara Sans" panose="02000503000000020004" pitchFamily="2" charset="0"/>
              </a:rPr>
              <a:t> data</a:t>
            </a:r>
          </a:p>
        </p:txBody>
      </p:sp>
      <p:sp>
        <p:nvSpPr>
          <p:cNvPr id="20" name="Řečová bublina: obdélníkový bublinový popisek 19">
            <a:extLst>
              <a:ext uri="{FF2B5EF4-FFF2-40B4-BE49-F238E27FC236}">
                <a16:creationId xmlns:a16="http://schemas.microsoft.com/office/drawing/2014/main" id="{0EA1F8A3-30CB-4900-B730-0AD28B9469B6}"/>
              </a:ext>
            </a:extLst>
          </p:cNvPr>
          <p:cNvSpPr/>
          <p:nvPr/>
        </p:nvSpPr>
        <p:spPr>
          <a:xfrm>
            <a:off x="839417" y="1148086"/>
            <a:ext cx="3228284" cy="4878244"/>
          </a:xfrm>
          <a:prstGeom prst="wedgeRectCallout">
            <a:avLst>
              <a:gd name="adj1" fmla="val 86404"/>
              <a:gd name="adj2" fmla="val -21992"/>
            </a:avLst>
          </a:prstGeom>
          <a:solidFill>
            <a:schemeClr val="accent2">
              <a:lumMod val="60000"/>
              <a:lumOff val="4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9" name="Obrázek 28">
            <a:extLst>
              <a:ext uri="{FF2B5EF4-FFF2-40B4-BE49-F238E27FC236}">
                <a16:creationId xmlns:a16="http://schemas.microsoft.com/office/drawing/2014/main" id="{608F36DE-BFED-4AC3-BD1A-5C5ED2E76F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041" y="1238832"/>
            <a:ext cx="3111855" cy="4700014"/>
          </a:xfrm>
          <a:prstGeom prst="rect">
            <a:avLst/>
          </a:prstGeom>
        </p:spPr>
      </p:pic>
      <p:sp>
        <p:nvSpPr>
          <p:cNvPr id="30" name="Řečová bublina: obdélníkový bublinový popisek 29">
            <a:extLst>
              <a:ext uri="{FF2B5EF4-FFF2-40B4-BE49-F238E27FC236}">
                <a16:creationId xmlns:a16="http://schemas.microsoft.com/office/drawing/2014/main" id="{035C0E44-7897-48A3-827D-8E3B3460AB57}"/>
              </a:ext>
            </a:extLst>
          </p:cNvPr>
          <p:cNvSpPr/>
          <p:nvPr/>
        </p:nvSpPr>
        <p:spPr>
          <a:xfrm>
            <a:off x="8624383" y="1340145"/>
            <a:ext cx="3148517" cy="4782688"/>
          </a:xfrm>
          <a:prstGeom prst="wedgeRectCallout">
            <a:avLst>
              <a:gd name="adj1" fmla="val -94198"/>
              <a:gd name="adj2" fmla="val -18209"/>
            </a:avLst>
          </a:prstGeom>
          <a:solidFill>
            <a:schemeClr val="accent2">
              <a:lumMod val="60000"/>
              <a:lumOff val="4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a:extLst>
              <a:ext uri="{FF2B5EF4-FFF2-40B4-BE49-F238E27FC236}">
                <a16:creationId xmlns:a16="http://schemas.microsoft.com/office/drawing/2014/main" id="{ED257ECA-E863-4881-97E2-D340D1D90F7C}"/>
              </a:ext>
            </a:extLst>
          </p:cNvPr>
          <p:cNvPicPr>
            <a:picLocks noChangeAspect="1"/>
          </p:cNvPicPr>
          <p:nvPr/>
        </p:nvPicPr>
        <p:blipFill>
          <a:blip r:embed="rId10"/>
          <a:stretch>
            <a:fillRect/>
          </a:stretch>
        </p:blipFill>
        <p:spPr>
          <a:xfrm>
            <a:off x="8684141" y="1414044"/>
            <a:ext cx="2991203" cy="4650386"/>
          </a:xfrm>
          <a:prstGeom prst="rect">
            <a:avLst/>
          </a:prstGeom>
        </p:spPr>
      </p:pic>
      <p:sp>
        <p:nvSpPr>
          <p:cNvPr id="2" name="Zástupný symbol pro datum 8">
            <a:extLst>
              <a:ext uri="{FF2B5EF4-FFF2-40B4-BE49-F238E27FC236}">
                <a16:creationId xmlns:a16="http://schemas.microsoft.com/office/drawing/2014/main" id="{C502FF31-91B8-EAC4-5702-F041C953600C}"/>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77835525-1B89-095C-04E2-38D072E3E043}"/>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C032E0E0-C457-C145-13C6-399E48AC356E}"/>
              </a:ext>
            </a:extLst>
          </p:cNvPr>
          <p:cNvPicPr>
            <a:picLocks noChangeAspect="1"/>
          </p:cNvPicPr>
          <p:nvPr/>
        </p:nvPicPr>
        <p:blipFill>
          <a:blip r:embed="rId11"/>
          <a:stretch>
            <a:fillRect/>
          </a:stretch>
        </p:blipFill>
        <p:spPr>
          <a:xfrm>
            <a:off x="252816" y="257299"/>
            <a:ext cx="2738225" cy="498084"/>
          </a:xfrm>
          <a:prstGeom prst="rect">
            <a:avLst/>
          </a:prstGeom>
        </p:spPr>
      </p:pic>
    </p:spTree>
    <p:extLst>
      <p:ext uri="{BB962C8B-B14F-4D97-AF65-F5344CB8AC3E}">
        <p14:creationId xmlns:p14="http://schemas.microsoft.com/office/powerpoint/2010/main" val="371607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50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out)">
                                      <p:cBhvr>
                                        <p:cTn id="11" dur="2000"/>
                                        <p:tgtEl>
                                          <p:spTgt spid="8"/>
                                        </p:tgtEl>
                                      </p:cBhvr>
                                    </p:animEffect>
                                  </p:childTnLst>
                                </p:cTn>
                              </p:par>
                              <p:par>
                                <p:cTn id="12" presetID="6" presetClass="entr" presetSubtype="3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out)">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out)">
                                      <p:cBhvr>
                                        <p:cTn id="19" dur="2000"/>
                                        <p:tgtEl>
                                          <p:spTgt spid="19"/>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out)">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out)">
                                      <p:cBhvr>
                                        <p:cTn id="27" dur="2000"/>
                                        <p:tgtEl>
                                          <p:spTgt spid="23"/>
                                        </p:tgtEl>
                                      </p:cBhvr>
                                    </p:animEffect>
                                  </p:childTnLst>
                                </p:cTn>
                              </p:par>
                              <p:par>
                                <p:cTn id="28" presetID="6" presetClass="entr" presetSubtype="32"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out)">
                                      <p:cBhvr>
                                        <p:cTn id="30" dur="2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ircle(out)">
                                      <p:cBhvr>
                                        <p:cTn id="35" dur="2000"/>
                                        <p:tgtEl>
                                          <p:spTgt spid="29"/>
                                        </p:tgtEl>
                                      </p:cBhvr>
                                    </p:animEffect>
                                  </p:childTnLst>
                                </p:cTn>
                              </p:par>
                              <p:par>
                                <p:cTn id="36" presetID="6" presetClass="entr" presetSubtype="32"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out)">
                                      <p:cBhvr>
                                        <p:cTn id="38" dur="2000"/>
                                        <p:tgtEl>
                                          <p:spTgt spid="20"/>
                                        </p:tgtEl>
                                      </p:cBhvr>
                                    </p:animEffect>
                                  </p:childTnLst>
                                </p:cTn>
                              </p:par>
                              <p:par>
                                <p:cTn id="39" presetID="6" presetClass="entr" presetSubtype="32"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circle(out)">
                                      <p:cBhvr>
                                        <p:cTn id="4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3"/>
                                        </p:tgtEl>
                                      </p:cBhvr>
                                    </p:cmd>
                                  </p:childTnLst>
                                </p:cTn>
                              </p:par>
                            </p:childTnLst>
                          </p:cTn>
                        </p:par>
                      </p:childTnLst>
                    </p:cTn>
                  </p:par>
                </p:childTnLst>
              </p:cTn>
              <p:nextCondLst>
                <p:cond evt="onClick" delay="0">
                  <p:tgtEl>
                    <p:spTgt spid="13"/>
                  </p:tgtEl>
                </p:cond>
              </p:nextCondLst>
            </p:seq>
            <p:video>
              <p:cMediaNode vol="80000">
                <p:cTn id="47" fill="hold" display="0">
                  <p:stCondLst>
                    <p:cond delay="indefinite"/>
                  </p:stCondLst>
                </p:cTn>
                <p:tgtEl>
                  <p:spTgt spid="13"/>
                </p:tgtEl>
              </p:cMediaNode>
            </p:video>
          </p:childTnLst>
        </p:cTn>
      </p:par>
    </p:tnLst>
    <p:bldLst>
      <p:bldP spid="8" grpId="0" animBg="1"/>
      <p:bldP spid="18" grpId="0" animBg="1"/>
      <p:bldP spid="21" grpId="0" animBg="1"/>
      <p:bldP spid="20"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214540" y="509940"/>
            <a:ext cx="8338937" cy="658963"/>
          </a:xfrm>
        </p:spPr>
        <p:txBody>
          <a:bodyPr>
            <a:normAutofit/>
          </a:bodyPr>
          <a:lstStyle/>
          <a:p>
            <a:pPr algn="r"/>
            <a:r>
              <a:rPr lang="cs-CZ" sz="3200" b="1" dirty="0" err="1">
                <a:solidFill>
                  <a:srgbClr val="9C9B9D"/>
                </a:solidFill>
                <a:latin typeface="Clara Sans" panose="02000503000000020004" pitchFamily="2" charset="0"/>
              </a:rPr>
              <a:t>Running</a:t>
            </a:r>
            <a:r>
              <a:rPr lang="cs-CZ" sz="3200" b="1" dirty="0">
                <a:solidFill>
                  <a:srgbClr val="9C9B9D"/>
                </a:solidFill>
                <a:latin typeface="Clara Sans" panose="02000503000000020004" pitchFamily="2" charset="0"/>
              </a:rPr>
              <a:t> in </a:t>
            </a:r>
            <a:r>
              <a:rPr lang="cs-CZ" sz="3200" b="1" dirty="0" err="1">
                <a:solidFill>
                  <a:srgbClr val="9C9B9D"/>
                </a:solidFill>
                <a:latin typeface="Clara Sans" panose="02000503000000020004" pitchFamily="2" charset="0"/>
              </a:rPr>
              <a:t>higher</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altitude</a:t>
            </a:r>
            <a:r>
              <a:rPr lang="cs-CZ" sz="3200" b="1" dirty="0">
                <a:solidFill>
                  <a:srgbClr val="9C9B9D"/>
                </a:solidFill>
                <a:latin typeface="Clara Sans" panose="02000503000000020004" pitchFamily="2" charset="0"/>
              </a:rPr>
              <a:t> IV.</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1168903"/>
            <a:ext cx="4659513" cy="4875606"/>
          </a:xfrm>
          <a:prstGeom prst="rect">
            <a:avLst/>
          </a:prstGeom>
          <a:ln w="28575">
            <a:solidFill>
              <a:srgbClr val="FFC000"/>
            </a:solidFill>
          </a:ln>
        </p:spPr>
      </p:pic>
      <p:pic>
        <p:nvPicPr>
          <p:cNvPr id="18" name="Obrázek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464" y="1168903"/>
            <a:ext cx="4336903" cy="4875606"/>
          </a:xfrm>
          <a:prstGeom prst="rect">
            <a:avLst/>
          </a:prstGeom>
          <a:ln w="28575">
            <a:solidFill>
              <a:srgbClr val="FFC000"/>
            </a:solidFill>
          </a:ln>
        </p:spPr>
      </p:pic>
      <p:sp>
        <p:nvSpPr>
          <p:cNvPr id="2" name="Obdélník 1"/>
          <p:cNvSpPr/>
          <p:nvPr/>
        </p:nvSpPr>
        <p:spPr>
          <a:xfrm>
            <a:off x="5007726" y="4132298"/>
            <a:ext cx="1081989" cy="553357"/>
          </a:xfrm>
          <a:prstGeom prst="rect">
            <a:avLst/>
          </a:prstGeom>
          <a:solidFill>
            <a:schemeClr val="bg1"/>
          </a:solidFill>
        </p:spPr>
        <p:txBody>
          <a:bodyPr wrap="square">
            <a:spAutoFit/>
          </a:bodyPr>
          <a:lstStyle/>
          <a:p>
            <a:pPr algn="ctr">
              <a:lnSpc>
                <a:spcPct val="107000"/>
              </a:lnSpc>
              <a:spcAft>
                <a:spcPts val="800"/>
              </a:spcAft>
            </a:pPr>
            <a:r>
              <a:rPr lang="cs-CZ" sz="1400" dirty="0">
                <a:latin typeface="Calibri" panose="020F0502020204030204" pitchFamily="34" charset="0"/>
                <a:ea typeface="Calibri" panose="020F0502020204030204" pitchFamily="34" charset="0"/>
                <a:cs typeface="Times New Roman" panose="02020603050405020304" pitchFamily="18" charset="0"/>
              </a:rPr>
              <a:t>in </a:t>
            </a:r>
            <a:r>
              <a:rPr lang="cs-CZ" sz="1400" dirty="0" err="1">
                <a:latin typeface="Calibri" panose="020F0502020204030204" pitchFamily="34" charset="0"/>
                <a:ea typeface="Calibri" panose="020F0502020204030204" pitchFamily="34" charset="0"/>
                <a:cs typeface="Times New Roman" panose="02020603050405020304" pitchFamily="18" charset="0"/>
              </a:rPr>
              <a:t>the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form</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of</a:t>
            </a:r>
            <a:r>
              <a:rPr lang="cs-CZ" sz="1400" dirty="0">
                <a:latin typeface="Calibri" panose="020F0502020204030204" pitchFamily="34" charset="0"/>
                <a:ea typeface="Calibri" panose="020F0502020204030204" pitchFamily="34" charset="0"/>
                <a:cs typeface="Times New Roman" panose="02020603050405020304" pitchFamily="18" charset="0"/>
              </a:rPr>
              <a:t> urine</a:t>
            </a:r>
          </a:p>
        </p:txBody>
      </p:sp>
      <p:sp>
        <p:nvSpPr>
          <p:cNvPr id="8" name="Obdélník 7"/>
          <p:cNvSpPr/>
          <p:nvPr/>
        </p:nvSpPr>
        <p:spPr>
          <a:xfrm>
            <a:off x="4830361" y="5043005"/>
            <a:ext cx="1165086" cy="553357"/>
          </a:xfrm>
          <a:prstGeom prst="rect">
            <a:avLst/>
          </a:prstGeom>
          <a:solidFill>
            <a:schemeClr val="bg1"/>
          </a:solidFill>
        </p:spPr>
        <p:txBody>
          <a:bodyPr wrap="square">
            <a:spAutoFit/>
          </a:bodyPr>
          <a:lstStyle/>
          <a:p>
            <a:pPr algn="ctr">
              <a:lnSpc>
                <a:spcPct val="107000"/>
              </a:lnSpc>
              <a:spcAft>
                <a:spcPts val="800"/>
              </a:spcAft>
            </a:pPr>
            <a:r>
              <a:rPr lang="cs-CZ" sz="1400" dirty="0">
                <a:latin typeface="Calibri" panose="020F0502020204030204" pitchFamily="34" charset="0"/>
                <a:ea typeface="Calibri" panose="020F0502020204030204" pitchFamily="34" charset="0"/>
                <a:cs typeface="Times New Roman" panose="02020603050405020304" pitchFamily="18" charset="0"/>
              </a:rPr>
              <a:t>in </a:t>
            </a:r>
            <a:r>
              <a:rPr lang="cs-CZ" sz="1400" dirty="0" err="1">
                <a:latin typeface="Calibri" panose="020F0502020204030204" pitchFamily="34" charset="0"/>
                <a:ea typeface="Calibri" panose="020F0502020204030204" pitchFamily="34" charset="0"/>
                <a:cs typeface="Times New Roman" panose="02020603050405020304" pitchFamily="18" charset="0"/>
              </a:rPr>
              <a:t>the</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form</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of</a:t>
            </a:r>
            <a:r>
              <a:rPr lang="cs-CZ" sz="1400" dirty="0">
                <a:latin typeface="Calibri" panose="020F0502020204030204" pitchFamily="34" charset="0"/>
                <a:ea typeface="Calibri" panose="020F0502020204030204" pitchFamily="34" charset="0"/>
                <a:cs typeface="Times New Roman" panose="02020603050405020304" pitchFamily="18" charset="0"/>
              </a:rPr>
              <a:t> </a:t>
            </a:r>
            <a:r>
              <a:rPr lang="cs-CZ" sz="1400" dirty="0" err="1">
                <a:latin typeface="Calibri" panose="020F0502020204030204" pitchFamily="34" charset="0"/>
                <a:ea typeface="Calibri" panose="020F0502020204030204" pitchFamily="34" charset="0"/>
                <a:cs typeface="Times New Roman" panose="02020603050405020304" pitchFamily="18" charset="0"/>
              </a:rPr>
              <a:t>sweat</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Obdélník 11"/>
          <p:cNvSpPr/>
          <p:nvPr/>
        </p:nvSpPr>
        <p:spPr>
          <a:xfrm>
            <a:off x="1588011" y="2807543"/>
            <a:ext cx="675475" cy="312650"/>
          </a:xfrm>
          <a:prstGeom prst="rect">
            <a:avLst/>
          </a:prstGeom>
          <a:solidFill>
            <a:schemeClr val="bg1"/>
          </a:solidFill>
        </p:spPr>
        <p:txBody>
          <a:bodyPr wrap="square">
            <a:spAutoFit/>
          </a:bodyPr>
          <a:lstStyle/>
          <a:p>
            <a:pPr>
              <a:lnSpc>
                <a:spcPct val="107000"/>
              </a:lnSpc>
              <a:spcAft>
                <a:spcPts val="800"/>
              </a:spcAft>
            </a:pPr>
            <a:r>
              <a:rPr lang="cs-CZ" sz="1400" dirty="0">
                <a:latin typeface="Calibri" panose="020F0502020204030204" pitchFamily="34" charset="0"/>
                <a:ea typeface="Calibri" panose="020F0502020204030204" pitchFamily="34" charset="0"/>
                <a:cs typeface="Times New Roman" panose="02020603050405020304" pitchFamily="18" charset="0"/>
              </a:rPr>
              <a:t>rest</a:t>
            </a:r>
          </a:p>
        </p:txBody>
      </p:sp>
      <p:sp>
        <p:nvSpPr>
          <p:cNvPr id="14" name="Obdélník 13"/>
          <p:cNvSpPr/>
          <p:nvPr/>
        </p:nvSpPr>
        <p:spPr>
          <a:xfrm>
            <a:off x="5197423" y="3166581"/>
            <a:ext cx="892292" cy="312650"/>
          </a:xfrm>
          <a:prstGeom prst="rect">
            <a:avLst/>
          </a:prstGeom>
          <a:solidFill>
            <a:schemeClr val="bg1"/>
          </a:solidFill>
        </p:spPr>
        <p:txBody>
          <a:bodyPr wrap="square">
            <a:spAutoFit/>
          </a:bodyPr>
          <a:lstStyle/>
          <a:p>
            <a:pP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energy</a:t>
            </a:r>
            <a:endParaRPr lang="cs-CZ"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Obdélník 14"/>
          <p:cNvSpPr/>
          <p:nvPr/>
        </p:nvSpPr>
        <p:spPr>
          <a:xfrm>
            <a:off x="1588011" y="2329888"/>
            <a:ext cx="617343" cy="322845"/>
          </a:xfrm>
          <a:prstGeom prst="rect">
            <a:avLst/>
          </a:prstGeom>
          <a:solidFill>
            <a:schemeClr val="bg1"/>
          </a:solidFill>
        </p:spPr>
        <p:txBody>
          <a:bodyPr wrap="square">
            <a:spAutoFit/>
          </a:bodyPr>
          <a:lstStyle/>
          <a:p>
            <a:pPr>
              <a:lnSpc>
                <a:spcPct val="107000"/>
              </a:lnSpc>
              <a:spcAft>
                <a:spcPts val="800"/>
              </a:spcAft>
            </a:pPr>
            <a:r>
              <a:rPr lang="cs-CZ" sz="1400" dirty="0">
                <a:latin typeface="Calibri" panose="020F0502020204030204" pitchFamily="34" charset="0"/>
                <a:ea typeface="Calibri" panose="020F0502020204030204" pitchFamily="34" charset="0"/>
                <a:cs typeface="Times New Roman" panose="02020603050405020304" pitchFamily="18" charset="0"/>
              </a:rPr>
              <a:t>stress</a:t>
            </a:r>
          </a:p>
        </p:txBody>
      </p:sp>
      <p:sp>
        <p:nvSpPr>
          <p:cNvPr id="16" name="Obdélník 15"/>
          <p:cNvSpPr/>
          <p:nvPr/>
        </p:nvSpPr>
        <p:spPr>
          <a:xfrm>
            <a:off x="1588012" y="2568635"/>
            <a:ext cx="1023214" cy="322845"/>
          </a:xfrm>
          <a:prstGeom prst="rect">
            <a:avLst/>
          </a:prstGeom>
          <a:solidFill>
            <a:schemeClr val="bg1"/>
          </a:solidFill>
        </p:spPr>
        <p:txBody>
          <a:bodyPr wrap="square">
            <a:spAutoFit/>
          </a:bodyPr>
          <a:lstStyle/>
          <a:p>
            <a:pP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low</a:t>
            </a:r>
            <a:r>
              <a:rPr lang="cs-CZ" sz="1400" dirty="0">
                <a:latin typeface="Calibri" panose="020F0502020204030204" pitchFamily="34" charset="0"/>
                <a:ea typeface="Calibri" panose="020F0502020204030204" pitchFamily="34" charset="0"/>
                <a:cs typeface="Times New Roman" panose="02020603050405020304" pitchFamily="18" charset="0"/>
              </a:rPr>
              <a:t> oxygen</a:t>
            </a:r>
          </a:p>
        </p:txBody>
      </p:sp>
      <p:sp>
        <p:nvSpPr>
          <p:cNvPr id="17" name="Obdélník 16"/>
          <p:cNvSpPr/>
          <p:nvPr/>
        </p:nvSpPr>
        <p:spPr>
          <a:xfrm>
            <a:off x="1719921" y="3308382"/>
            <a:ext cx="1343789" cy="322845"/>
          </a:xfrm>
          <a:prstGeom prst="rect">
            <a:avLst/>
          </a:prstGeom>
          <a:solidFill>
            <a:schemeClr val="bg1"/>
          </a:solidFill>
        </p:spPr>
        <p:txBody>
          <a:bodyPr wrap="square">
            <a:spAutoFit/>
          </a:bodyPr>
          <a:lstStyle/>
          <a:p>
            <a:pPr>
              <a:lnSpc>
                <a:spcPct val="107000"/>
              </a:lnSpc>
              <a:spcAft>
                <a:spcPts val="800"/>
              </a:spcAft>
            </a:pPr>
            <a:r>
              <a:rPr lang="cs-CZ" sz="1400" dirty="0" err="1">
                <a:latin typeface="Calibri" panose="020F0502020204030204" pitchFamily="34" charset="0"/>
                <a:ea typeface="Calibri" panose="020F0502020204030204" pitchFamily="34" charset="0"/>
                <a:cs typeface="Times New Roman" panose="02020603050405020304" pitchFamily="18" charset="0"/>
              </a:rPr>
              <a:t>glucose</a:t>
            </a:r>
            <a:r>
              <a:rPr lang="cs-CZ" sz="1400" dirty="0">
                <a:latin typeface="Calibri" panose="020F0502020204030204" pitchFamily="34" charset="0"/>
                <a:ea typeface="Calibri" panose="020F0502020204030204" pitchFamily="34" charset="0"/>
                <a:cs typeface="Times New Roman" panose="02020603050405020304" pitchFamily="18" charset="0"/>
              </a:rPr>
              <a:t> – </a:t>
            </a:r>
            <a:r>
              <a:rPr lang="cs-CZ" sz="1400" dirty="0" err="1">
                <a:latin typeface="Calibri" panose="020F0502020204030204" pitchFamily="34" charset="0"/>
                <a:ea typeface="Calibri" panose="020F0502020204030204" pitchFamily="34" charset="0"/>
                <a:cs typeface="Times New Roman" panose="02020603050405020304" pitchFamily="18" charset="0"/>
              </a:rPr>
              <a:t>sugar</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Zástupný symbol pro datum 8">
            <a:extLst>
              <a:ext uri="{FF2B5EF4-FFF2-40B4-BE49-F238E27FC236}">
                <a16:creationId xmlns:a16="http://schemas.microsoft.com/office/drawing/2014/main" id="{158EE0E4-AF4F-66DF-4BE2-87EA88AC2D43}"/>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4" name="Zástupný symbol pro zápatí 9">
            <a:extLst>
              <a:ext uri="{FF2B5EF4-FFF2-40B4-BE49-F238E27FC236}">
                <a16:creationId xmlns:a16="http://schemas.microsoft.com/office/drawing/2014/main" id="{CBC713AB-8BF5-FC8E-F154-6A1831C46305}"/>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6" name="Obrázek 5">
            <a:extLst>
              <a:ext uri="{FF2B5EF4-FFF2-40B4-BE49-F238E27FC236}">
                <a16:creationId xmlns:a16="http://schemas.microsoft.com/office/drawing/2014/main" id="{C0775247-151B-66C8-663F-E92B5208B6FF}"/>
              </a:ext>
            </a:extLst>
          </p:cNvPr>
          <p:cNvPicPr>
            <a:picLocks noChangeAspect="1"/>
          </p:cNvPicPr>
          <p:nvPr/>
        </p:nvPicPr>
        <p:blipFill>
          <a:blip r:embed="rId5"/>
          <a:stretch>
            <a:fillRect/>
          </a:stretch>
        </p:blipFill>
        <p:spPr>
          <a:xfrm>
            <a:off x="252816" y="257299"/>
            <a:ext cx="2738225" cy="498084"/>
          </a:xfrm>
          <a:prstGeom prst="rect">
            <a:avLst/>
          </a:prstGeom>
        </p:spPr>
      </p:pic>
    </p:spTree>
    <p:extLst>
      <p:ext uri="{BB962C8B-B14F-4D97-AF65-F5344CB8AC3E}">
        <p14:creationId xmlns:p14="http://schemas.microsoft.com/office/powerpoint/2010/main" val="928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out)">
                                      <p:cBhvr>
                                        <p:cTn id="15" dur="2000"/>
                                        <p:tgtEl>
                                          <p:spTgt spid="2"/>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out)">
                                      <p:cBhvr>
                                        <p:cTn id="18" dur="2000"/>
                                        <p:tgtEl>
                                          <p:spTgt spid="8"/>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out)">
                                      <p:cBhvr>
                                        <p:cTn id="21" dur="2000"/>
                                        <p:tgtEl>
                                          <p:spTgt spid="17"/>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out)">
                                      <p:cBhvr>
                                        <p:cTn id="24" dur="2000"/>
                                        <p:tgtEl>
                                          <p:spTgt spid="12"/>
                                        </p:tgtEl>
                                      </p:cBhvr>
                                    </p:animEffect>
                                  </p:childTnLst>
                                </p:cTn>
                              </p:par>
                              <p:par>
                                <p:cTn id="25" presetID="6" presetClass="entr" presetSubtype="3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out)">
                                      <p:cBhvr>
                                        <p:cTn id="27" dur="2000"/>
                                        <p:tgtEl>
                                          <p:spTgt spid="16"/>
                                        </p:tgtEl>
                                      </p:cBhvr>
                                    </p:animEffect>
                                  </p:childTnLst>
                                </p:cTn>
                              </p:par>
                              <p:par>
                                <p:cTn id="28" presetID="6" presetClass="entr" presetSubtype="32"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out)">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out)">
                                      <p:cBhvr>
                                        <p:cTn id="3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2" grpId="0" animBg="1"/>
      <p:bldP spid="14" grpId="0" animBg="1"/>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Running</a:t>
            </a:r>
            <a:r>
              <a:rPr lang="cs-CZ" sz="3200" b="1" dirty="0">
                <a:solidFill>
                  <a:srgbClr val="9C9B9D"/>
                </a:solidFill>
                <a:latin typeface="Clara Sans" panose="02000503000000020004" pitchFamily="2" charset="0"/>
              </a:rPr>
              <a:t> in </a:t>
            </a:r>
            <a:r>
              <a:rPr lang="cs-CZ" sz="3200" b="1" dirty="0" err="1">
                <a:solidFill>
                  <a:srgbClr val="9C9B9D"/>
                </a:solidFill>
                <a:latin typeface="Clara Sans" panose="02000503000000020004" pitchFamily="2" charset="0"/>
              </a:rPr>
              <a:t>higher</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altitude</a:t>
            </a:r>
            <a:r>
              <a:rPr lang="cs-CZ" sz="3200" b="1" dirty="0">
                <a:solidFill>
                  <a:srgbClr val="9C9B9D"/>
                </a:solidFill>
                <a:latin typeface="Clara Sans" panose="02000503000000020004" pitchFamily="2" charset="0"/>
              </a:rPr>
              <a:t> IV.</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9" name="Obrázek 8">
            <a:extLst>
              <a:ext uri="{FF2B5EF4-FFF2-40B4-BE49-F238E27FC236}">
                <a16:creationId xmlns:a16="http://schemas.microsoft.com/office/drawing/2014/main" id="{7816E454-5983-4933-ACC2-880AEADB0440}"/>
              </a:ext>
            </a:extLst>
          </p:cNvPr>
          <p:cNvPicPr>
            <a:picLocks noChangeAspect="1"/>
          </p:cNvPicPr>
          <p:nvPr/>
        </p:nvPicPr>
        <p:blipFill>
          <a:blip r:embed="rId3"/>
          <a:stretch>
            <a:fillRect/>
          </a:stretch>
        </p:blipFill>
        <p:spPr>
          <a:xfrm>
            <a:off x="2220243" y="1179789"/>
            <a:ext cx="7751514" cy="4869775"/>
          </a:xfrm>
          <a:prstGeom prst="rect">
            <a:avLst/>
          </a:prstGeom>
          <a:ln w="28575">
            <a:solidFill>
              <a:srgbClr val="FFC000"/>
            </a:solidFill>
          </a:ln>
        </p:spPr>
      </p:pic>
      <p:pic>
        <p:nvPicPr>
          <p:cNvPr id="12" name="Obrázek 11">
            <a:extLst>
              <a:ext uri="{FF2B5EF4-FFF2-40B4-BE49-F238E27FC236}">
                <a16:creationId xmlns:a16="http://schemas.microsoft.com/office/drawing/2014/main" id="{C8C13B15-27CE-4B95-B18D-E9AAADB8FC3B}"/>
              </a:ext>
            </a:extLst>
          </p:cNvPr>
          <p:cNvPicPr>
            <a:picLocks noChangeAspect="1"/>
          </p:cNvPicPr>
          <p:nvPr/>
        </p:nvPicPr>
        <p:blipFill>
          <a:blip r:embed="rId4"/>
          <a:stretch>
            <a:fillRect/>
          </a:stretch>
        </p:blipFill>
        <p:spPr>
          <a:xfrm>
            <a:off x="5062750" y="1143768"/>
            <a:ext cx="6915300" cy="4905795"/>
          </a:xfrm>
          <a:prstGeom prst="rect">
            <a:avLst/>
          </a:prstGeom>
          <a:ln w="28575">
            <a:solidFill>
              <a:srgbClr val="FFC000"/>
            </a:solidFill>
          </a:ln>
        </p:spPr>
      </p:pic>
      <p:pic>
        <p:nvPicPr>
          <p:cNvPr id="13" name="Obrázek 12">
            <a:extLst>
              <a:ext uri="{FF2B5EF4-FFF2-40B4-BE49-F238E27FC236}">
                <a16:creationId xmlns:a16="http://schemas.microsoft.com/office/drawing/2014/main" id="{3C4BB28B-9201-47DF-9504-966364C8A935}"/>
              </a:ext>
            </a:extLst>
          </p:cNvPr>
          <p:cNvPicPr>
            <a:picLocks noChangeAspect="1"/>
          </p:cNvPicPr>
          <p:nvPr/>
        </p:nvPicPr>
        <p:blipFill>
          <a:blip r:embed="rId5"/>
          <a:stretch>
            <a:fillRect/>
          </a:stretch>
        </p:blipFill>
        <p:spPr>
          <a:xfrm>
            <a:off x="214220" y="1160039"/>
            <a:ext cx="6915300" cy="4889524"/>
          </a:xfrm>
          <a:prstGeom prst="rect">
            <a:avLst/>
          </a:prstGeom>
          <a:ln w="28575">
            <a:solidFill>
              <a:srgbClr val="FFC000"/>
            </a:solidFill>
          </a:ln>
        </p:spPr>
      </p:pic>
      <p:sp>
        <p:nvSpPr>
          <p:cNvPr id="2" name="Zástupný symbol pro datum 8">
            <a:extLst>
              <a:ext uri="{FF2B5EF4-FFF2-40B4-BE49-F238E27FC236}">
                <a16:creationId xmlns:a16="http://schemas.microsoft.com/office/drawing/2014/main" id="{6B3F383B-62F9-4A8D-8043-7560285E8210}"/>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3D85EE8A-AAC9-0E96-A211-9977F7960A17}"/>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480A3A91-8C25-C533-0E00-BF866278BEAF}"/>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115989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out)">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out)">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Conclusions</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6" name="Obrázek 5">
            <a:extLst>
              <a:ext uri="{FF2B5EF4-FFF2-40B4-BE49-F238E27FC236}">
                <a16:creationId xmlns:a16="http://schemas.microsoft.com/office/drawing/2014/main" id="{1866E41A-8F2B-4F5C-9475-CFA980F00F0D}"/>
              </a:ext>
            </a:extLst>
          </p:cNvPr>
          <p:cNvPicPr>
            <a:picLocks noChangeAspect="1"/>
          </p:cNvPicPr>
          <p:nvPr/>
        </p:nvPicPr>
        <p:blipFill>
          <a:blip r:embed="rId3"/>
          <a:stretch>
            <a:fillRect/>
          </a:stretch>
        </p:blipFill>
        <p:spPr>
          <a:xfrm>
            <a:off x="4468040" y="2606812"/>
            <a:ext cx="2914000" cy="3091343"/>
          </a:xfrm>
          <a:prstGeom prst="rect">
            <a:avLst/>
          </a:prstGeom>
        </p:spPr>
      </p:pic>
      <p:sp>
        <p:nvSpPr>
          <p:cNvPr id="7" name="Zástupný obsah 2">
            <a:extLst>
              <a:ext uri="{FF2B5EF4-FFF2-40B4-BE49-F238E27FC236}">
                <a16:creationId xmlns:a16="http://schemas.microsoft.com/office/drawing/2014/main" id="{160486DE-2221-4FBB-8073-C85F0636026D}"/>
              </a:ext>
            </a:extLst>
          </p:cNvPr>
          <p:cNvSpPr txBox="1">
            <a:spLocks/>
          </p:cNvSpPr>
          <p:nvPr/>
        </p:nvSpPr>
        <p:spPr>
          <a:xfrm>
            <a:off x="640747" y="1266994"/>
            <a:ext cx="10912730" cy="525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buFont typeface="Wingdings" panose="05000000000000000000" pitchFamily="2" charset="2"/>
              <a:buChar char="§"/>
            </a:pPr>
            <a:r>
              <a:rPr lang="en-US" sz="2000" dirty="0"/>
              <a:t>You are on the finish line of this inquiry activity. Write the main conclusions you reached. Focus mainly on which data helped you identify some of the factors affecting the runner's performance. What other factors have you discovered?</a:t>
            </a:r>
            <a:endParaRPr lang="cs-CZ" sz="2000" dirty="0"/>
          </a:p>
          <a:p>
            <a:pPr fontAlgn="base">
              <a:buFont typeface="Wingdings" panose="05000000000000000000" pitchFamily="2" charset="2"/>
              <a:buChar char="§"/>
            </a:pPr>
            <a:endParaRPr lang="cs-CZ" sz="2000" dirty="0"/>
          </a:p>
        </p:txBody>
      </p:sp>
      <p:sp>
        <p:nvSpPr>
          <p:cNvPr id="2" name="Zástupný symbol pro datum 8">
            <a:extLst>
              <a:ext uri="{FF2B5EF4-FFF2-40B4-BE49-F238E27FC236}">
                <a16:creationId xmlns:a16="http://schemas.microsoft.com/office/drawing/2014/main" id="{C30F9893-9D66-E6F4-44DE-9CE387E37A98}"/>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78CACE60-5A27-DD59-17DB-A7186CF63B75}"/>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E312C32C-AE24-6D0B-8B36-46423D762F4B}"/>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348351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Conclusions</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8" name="Zástupný obsah 2">
            <a:extLst>
              <a:ext uri="{FF2B5EF4-FFF2-40B4-BE49-F238E27FC236}">
                <a16:creationId xmlns:a16="http://schemas.microsoft.com/office/drawing/2014/main" id="{F3966163-94EE-451C-867B-C823F3001948}"/>
              </a:ext>
            </a:extLst>
          </p:cNvPr>
          <p:cNvSpPr>
            <a:spLocks noGrp="1"/>
          </p:cNvSpPr>
          <p:nvPr>
            <p:ph idx="1"/>
          </p:nvPr>
        </p:nvSpPr>
        <p:spPr>
          <a:xfrm>
            <a:off x="640747" y="1379311"/>
            <a:ext cx="10912730" cy="435525"/>
          </a:xfrm>
        </p:spPr>
        <p:txBody>
          <a:bodyPr>
            <a:normAutofit/>
          </a:bodyPr>
          <a:lstStyle/>
          <a:p>
            <a:pPr fontAlgn="base">
              <a:buFont typeface="Wingdings" panose="05000000000000000000" pitchFamily="2" charset="2"/>
              <a:buChar char="§"/>
            </a:pPr>
            <a:r>
              <a:rPr lang="cs-CZ" sz="2000" b="1" dirty="0" err="1"/>
              <a:t>Let's</a:t>
            </a:r>
            <a:r>
              <a:rPr lang="cs-CZ" sz="2000" b="1" dirty="0"/>
              <a:t> return to </a:t>
            </a:r>
            <a:r>
              <a:rPr lang="cs-CZ" sz="2000" b="1" dirty="0" err="1"/>
              <a:t>the</a:t>
            </a:r>
            <a:r>
              <a:rPr lang="cs-CZ" sz="2000" b="1" dirty="0"/>
              <a:t> </a:t>
            </a:r>
            <a:r>
              <a:rPr lang="cs-CZ" sz="2000" b="1" dirty="0" err="1"/>
              <a:t>beginning</a:t>
            </a:r>
            <a:r>
              <a:rPr lang="cs-CZ" sz="2000" b="1" dirty="0"/>
              <a:t>…</a:t>
            </a:r>
          </a:p>
        </p:txBody>
      </p:sp>
      <p:graphicFrame>
        <p:nvGraphicFramePr>
          <p:cNvPr id="9" name="Diagram 8">
            <a:extLst>
              <a:ext uri="{FF2B5EF4-FFF2-40B4-BE49-F238E27FC236}">
                <a16:creationId xmlns:a16="http://schemas.microsoft.com/office/drawing/2014/main" id="{737A985A-7ACF-4DA0-A12B-E6DEA1EE5996}"/>
              </a:ext>
            </a:extLst>
          </p:cNvPr>
          <p:cNvGraphicFramePr/>
          <p:nvPr>
            <p:extLst>
              <p:ext uri="{D42A27DB-BD31-4B8C-83A1-F6EECF244321}">
                <p14:modId xmlns:p14="http://schemas.microsoft.com/office/powerpoint/2010/main" val="1500886741"/>
              </p:ext>
            </p:extLst>
          </p:nvPr>
        </p:nvGraphicFramePr>
        <p:xfrm>
          <a:off x="1826985" y="1751107"/>
          <a:ext cx="8538029" cy="4407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ástupný symbol pro datum 8">
            <a:extLst>
              <a:ext uri="{FF2B5EF4-FFF2-40B4-BE49-F238E27FC236}">
                <a16:creationId xmlns:a16="http://schemas.microsoft.com/office/drawing/2014/main" id="{27BD1562-B0C5-09D7-85CA-3A5650B81BFA}"/>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868F367A-0B85-2EEA-F8D4-2C1092E0FA49}"/>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DF089D3E-13D5-B5B0-4C00-D39A66F319A7}"/>
              </a:ext>
            </a:extLst>
          </p:cNvPr>
          <p:cNvPicPr>
            <a:picLocks noChangeAspect="1"/>
          </p:cNvPicPr>
          <p:nvPr/>
        </p:nvPicPr>
        <p:blipFill>
          <a:blip r:embed="rId8"/>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92350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313996"/>
            <a:ext cx="10912730" cy="525456"/>
          </a:xfrm>
        </p:spPr>
        <p:txBody>
          <a:bodyPr>
            <a:normAutofit/>
          </a:bodyPr>
          <a:lstStyle/>
          <a:p>
            <a:pPr fontAlgn="base">
              <a:buFont typeface="Wingdings" panose="05000000000000000000" pitchFamily="2" charset="2"/>
              <a:buChar char="§"/>
            </a:pPr>
            <a:r>
              <a:rPr lang="cs-CZ" sz="2000" b="1" dirty="0" err="1"/>
              <a:t>How</a:t>
            </a:r>
            <a:r>
              <a:rPr lang="cs-CZ" sz="2000" b="1" dirty="0"/>
              <a:t> </a:t>
            </a:r>
            <a:r>
              <a:rPr lang="cs-CZ" sz="2000" b="1" dirty="0" err="1"/>
              <a:t>would</a:t>
            </a:r>
            <a:r>
              <a:rPr lang="cs-CZ" sz="2000" b="1" dirty="0"/>
              <a:t> </a:t>
            </a:r>
            <a:r>
              <a:rPr lang="cs-CZ" sz="2000" b="1" dirty="0" err="1"/>
              <a:t>you</a:t>
            </a:r>
            <a:r>
              <a:rPr lang="cs-CZ" sz="2000" b="1" dirty="0"/>
              <a:t> use and analyse </a:t>
            </a:r>
            <a:r>
              <a:rPr lang="cs-CZ" sz="2000" b="1" dirty="0" err="1"/>
              <a:t>the</a:t>
            </a:r>
            <a:r>
              <a:rPr lang="cs-CZ" sz="2000" b="1" dirty="0"/>
              <a:t> data?</a:t>
            </a:r>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Conclusions</a:t>
            </a:r>
            <a:r>
              <a:rPr lang="cs-CZ" sz="3200" b="1" dirty="0">
                <a:solidFill>
                  <a:srgbClr val="9C9B9D"/>
                </a:solidFill>
                <a:latin typeface="Clara Sans" panose="02000503000000020004" pitchFamily="2" charset="0"/>
              </a:rPr>
              <a:t> 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7" name="Obrázek 6">
            <a:extLst>
              <a:ext uri="{FF2B5EF4-FFF2-40B4-BE49-F238E27FC236}">
                <a16:creationId xmlns:a16="http://schemas.microsoft.com/office/drawing/2014/main" id="{C6A6B727-2B83-4313-BFFE-7DBFC53AB48F}"/>
              </a:ext>
            </a:extLst>
          </p:cNvPr>
          <p:cNvPicPr>
            <a:picLocks noChangeAspect="1"/>
          </p:cNvPicPr>
          <p:nvPr/>
        </p:nvPicPr>
        <p:blipFill>
          <a:blip r:embed="rId3"/>
          <a:stretch>
            <a:fillRect/>
          </a:stretch>
        </p:blipFill>
        <p:spPr>
          <a:xfrm>
            <a:off x="1825861" y="2347181"/>
            <a:ext cx="2562952" cy="2555566"/>
          </a:xfrm>
          <a:prstGeom prst="rect">
            <a:avLst/>
          </a:prstGeom>
        </p:spPr>
      </p:pic>
      <p:pic>
        <p:nvPicPr>
          <p:cNvPr id="3" name="Obrázek 2">
            <a:extLst>
              <a:ext uri="{FF2B5EF4-FFF2-40B4-BE49-F238E27FC236}">
                <a16:creationId xmlns:a16="http://schemas.microsoft.com/office/drawing/2014/main" id="{0A27EB79-5CF4-4E86-A831-8CF2E5002CFD}"/>
              </a:ext>
            </a:extLst>
          </p:cNvPr>
          <p:cNvPicPr>
            <a:picLocks noChangeAspect="1"/>
          </p:cNvPicPr>
          <p:nvPr/>
        </p:nvPicPr>
        <p:blipFill>
          <a:blip r:embed="rId4"/>
          <a:stretch>
            <a:fillRect/>
          </a:stretch>
        </p:blipFill>
        <p:spPr>
          <a:xfrm>
            <a:off x="5418138" y="2347180"/>
            <a:ext cx="4618491" cy="2555565"/>
          </a:xfrm>
          <a:prstGeom prst="rect">
            <a:avLst/>
          </a:prstGeom>
        </p:spPr>
      </p:pic>
      <p:sp>
        <p:nvSpPr>
          <p:cNvPr id="2" name="Zástupný symbol pro datum 8">
            <a:extLst>
              <a:ext uri="{FF2B5EF4-FFF2-40B4-BE49-F238E27FC236}">
                <a16:creationId xmlns:a16="http://schemas.microsoft.com/office/drawing/2014/main" id="{52B1C674-389D-4C11-E8A1-802932906988}"/>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6" name="Zástupný symbol pro zápatí 9">
            <a:extLst>
              <a:ext uri="{FF2B5EF4-FFF2-40B4-BE49-F238E27FC236}">
                <a16:creationId xmlns:a16="http://schemas.microsoft.com/office/drawing/2014/main" id="{2C3809DA-5B72-8F95-77F9-90B1D1AA73BA}"/>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8" name="Obrázek 7">
            <a:extLst>
              <a:ext uri="{FF2B5EF4-FFF2-40B4-BE49-F238E27FC236}">
                <a16:creationId xmlns:a16="http://schemas.microsoft.com/office/drawing/2014/main" id="{E9AA83A9-4EE3-EB92-C4BD-EA3EDD6F7CF8}"/>
              </a:ext>
            </a:extLst>
          </p:cNvPr>
          <p:cNvPicPr>
            <a:picLocks noChangeAspect="1"/>
          </p:cNvPicPr>
          <p:nvPr/>
        </p:nvPicPr>
        <p:blipFill>
          <a:blip r:embed="rId5"/>
          <a:stretch>
            <a:fillRect/>
          </a:stretch>
        </p:blipFill>
        <p:spPr>
          <a:xfrm>
            <a:off x="252816" y="257299"/>
            <a:ext cx="2738225" cy="498084"/>
          </a:xfrm>
          <a:prstGeom prst="rect">
            <a:avLst/>
          </a:prstGeom>
        </p:spPr>
      </p:pic>
    </p:spTree>
    <p:extLst>
      <p:ext uri="{BB962C8B-B14F-4D97-AF65-F5344CB8AC3E}">
        <p14:creationId xmlns:p14="http://schemas.microsoft.com/office/powerpoint/2010/main" val="39195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Conclusions</a:t>
            </a:r>
            <a:r>
              <a:rPr lang="cs-CZ" sz="3200" b="1" dirty="0">
                <a:solidFill>
                  <a:srgbClr val="9C9B9D"/>
                </a:solidFill>
                <a:latin typeface="Clara Sans" panose="02000503000000020004" pitchFamily="2" charset="0"/>
              </a:rPr>
              <a:t> II.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17" name="Obrázek 16">
            <a:extLst>
              <a:ext uri="{FF2B5EF4-FFF2-40B4-BE49-F238E27FC236}">
                <a16:creationId xmlns:a16="http://schemas.microsoft.com/office/drawing/2014/main" id="{5159EAB2-094B-4F2E-9E60-50AB9CC5C053}"/>
              </a:ext>
            </a:extLst>
          </p:cNvPr>
          <p:cNvPicPr>
            <a:picLocks noChangeAspect="1"/>
          </p:cNvPicPr>
          <p:nvPr/>
        </p:nvPicPr>
        <p:blipFill>
          <a:blip r:embed="rId3"/>
          <a:stretch>
            <a:fillRect/>
          </a:stretch>
        </p:blipFill>
        <p:spPr>
          <a:xfrm>
            <a:off x="656344" y="1199956"/>
            <a:ext cx="3285067" cy="4927600"/>
          </a:xfrm>
          <a:prstGeom prst="rect">
            <a:avLst/>
          </a:prstGeom>
          <a:ln w="28575">
            <a:solidFill>
              <a:schemeClr val="accent4"/>
            </a:solidFill>
          </a:ln>
        </p:spPr>
      </p:pic>
      <p:pic>
        <p:nvPicPr>
          <p:cNvPr id="19" name="Obrázek 18">
            <a:extLst>
              <a:ext uri="{FF2B5EF4-FFF2-40B4-BE49-F238E27FC236}">
                <a16:creationId xmlns:a16="http://schemas.microsoft.com/office/drawing/2014/main" id="{1004DC61-8D18-4F52-92EA-FC61147B6F22}"/>
              </a:ext>
            </a:extLst>
          </p:cNvPr>
          <p:cNvPicPr>
            <a:picLocks noChangeAspect="1"/>
          </p:cNvPicPr>
          <p:nvPr/>
        </p:nvPicPr>
        <p:blipFill>
          <a:blip r:embed="rId4"/>
          <a:stretch>
            <a:fillRect/>
          </a:stretch>
        </p:blipFill>
        <p:spPr>
          <a:xfrm>
            <a:off x="4248150" y="1199956"/>
            <a:ext cx="7391400" cy="4927600"/>
          </a:xfrm>
          <a:prstGeom prst="rect">
            <a:avLst/>
          </a:prstGeom>
          <a:ln w="28575">
            <a:solidFill>
              <a:schemeClr val="accent4"/>
            </a:solidFill>
          </a:ln>
        </p:spPr>
      </p:pic>
      <p:pic>
        <p:nvPicPr>
          <p:cNvPr id="22" name="Obrázek 21">
            <a:extLst>
              <a:ext uri="{FF2B5EF4-FFF2-40B4-BE49-F238E27FC236}">
                <a16:creationId xmlns:a16="http://schemas.microsoft.com/office/drawing/2014/main" id="{FCB7A338-ECD0-408C-94CA-B70DC033FF05}"/>
              </a:ext>
            </a:extLst>
          </p:cNvPr>
          <p:cNvPicPr>
            <a:picLocks noChangeAspect="1"/>
          </p:cNvPicPr>
          <p:nvPr/>
        </p:nvPicPr>
        <p:blipFill>
          <a:blip r:embed="rId5"/>
          <a:stretch>
            <a:fillRect/>
          </a:stretch>
        </p:blipFill>
        <p:spPr>
          <a:xfrm>
            <a:off x="3192206" y="1485910"/>
            <a:ext cx="5807588" cy="4355691"/>
          </a:xfrm>
          <a:prstGeom prst="rect">
            <a:avLst/>
          </a:prstGeom>
          <a:ln w="28575">
            <a:solidFill>
              <a:schemeClr val="accent4"/>
            </a:solidFill>
          </a:ln>
        </p:spPr>
      </p:pic>
      <p:sp>
        <p:nvSpPr>
          <p:cNvPr id="2" name="Zástupný symbol pro datum 8">
            <a:extLst>
              <a:ext uri="{FF2B5EF4-FFF2-40B4-BE49-F238E27FC236}">
                <a16:creationId xmlns:a16="http://schemas.microsoft.com/office/drawing/2014/main" id="{B09F6AF3-7173-793B-65FF-57A6C93D20B6}"/>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0FAAB74A-A6AA-9C5A-17E2-17296BB4E0F3}"/>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713F7C12-D63A-4844-6C34-2430BCF7D593}"/>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60541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out)">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Conclusions</a:t>
            </a:r>
            <a:r>
              <a:rPr lang="cs-CZ" sz="3200" b="1" dirty="0">
                <a:solidFill>
                  <a:srgbClr val="9C9B9D"/>
                </a:solidFill>
                <a:latin typeface="Clara Sans" panose="02000503000000020004" pitchFamily="2" charset="0"/>
              </a:rPr>
              <a:t> III.</a:t>
            </a: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3" name="Obrázek 2">
            <a:extLst>
              <a:ext uri="{FF2B5EF4-FFF2-40B4-BE49-F238E27FC236}">
                <a16:creationId xmlns:a16="http://schemas.microsoft.com/office/drawing/2014/main" id="{F3D3E471-9CEE-4C93-9C32-77895F0BE314}"/>
              </a:ext>
            </a:extLst>
          </p:cNvPr>
          <p:cNvPicPr>
            <a:picLocks noChangeAspect="1"/>
          </p:cNvPicPr>
          <p:nvPr/>
        </p:nvPicPr>
        <p:blipFill>
          <a:blip r:embed="rId3"/>
          <a:stretch>
            <a:fillRect/>
          </a:stretch>
        </p:blipFill>
        <p:spPr>
          <a:xfrm>
            <a:off x="638523" y="1161995"/>
            <a:ext cx="7523594" cy="4999444"/>
          </a:xfrm>
          <a:prstGeom prst="rect">
            <a:avLst/>
          </a:prstGeom>
          <a:ln w="28575">
            <a:solidFill>
              <a:schemeClr val="accent4"/>
            </a:solidFill>
          </a:ln>
        </p:spPr>
      </p:pic>
      <p:pic>
        <p:nvPicPr>
          <p:cNvPr id="16" name="Obrázek 15">
            <a:extLst>
              <a:ext uri="{FF2B5EF4-FFF2-40B4-BE49-F238E27FC236}">
                <a16:creationId xmlns:a16="http://schemas.microsoft.com/office/drawing/2014/main" id="{9E269416-1BF3-40D9-A13D-3070C00AA3FE}"/>
              </a:ext>
            </a:extLst>
          </p:cNvPr>
          <p:cNvPicPr>
            <a:picLocks noChangeAspect="1"/>
          </p:cNvPicPr>
          <p:nvPr/>
        </p:nvPicPr>
        <p:blipFill>
          <a:blip r:embed="rId4"/>
          <a:stretch>
            <a:fillRect/>
          </a:stretch>
        </p:blipFill>
        <p:spPr>
          <a:xfrm>
            <a:off x="4089401" y="1145710"/>
            <a:ext cx="7523594" cy="5015729"/>
          </a:xfrm>
          <a:prstGeom prst="rect">
            <a:avLst/>
          </a:prstGeom>
          <a:ln w="28575">
            <a:solidFill>
              <a:schemeClr val="accent4"/>
            </a:solidFill>
          </a:ln>
        </p:spPr>
      </p:pic>
      <p:pic>
        <p:nvPicPr>
          <p:cNvPr id="18" name="Obrázek 17">
            <a:extLst>
              <a:ext uri="{FF2B5EF4-FFF2-40B4-BE49-F238E27FC236}">
                <a16:creationId xmlns:a16="http://schemas.microsoft.com/office/drawing/2014/main" id="{79C99619-1F29-4C19-95F1-F3FF52950E35}"/>
              </a:ext>
            </a:extLst>
          </p:cNvPr>
          <p:cNvPicPr>
            <a:picLocks noChangeAspect="1"/>
          </p:cNvPicPr>
          <p:nvPr/>
        </p:nvPicPr>
        <p:blipFill>
          <a:blip r:embed="rId5"/>
          <a:stretch>
            <a:fillRect/>
          </a:stretch>
        </p:blipFill>
        <p:spPr>
          <a:xfrm>
            <a:off x="3157731" y="1485899"/>
            <a:ext cx="5876537" cy="4407403"/>
          </a:xfrm>
          <a:prstGeom prst="rect">
            <a:avLst/>
          </a:prstGeom>
          <a:ln w="28575">
            <a:solidFill>
              <a:schemeClr val="accent4"/>
            </a:solidFill>
          </a:ln>
        </p:spPr>
      </p:pic>
      <p:sp>
        <p:nvSpPr>
          <p:cNvPr id="2" name="Zástupný symbol pro datum 8">
            <a:extLst>
              <a:ext uri="{FF2B5EF4-FFF2-40B4-BE49-F238E27FC236}">
                <a16:creationId xmlns:a16="http://schemas.microsoft.com/office/drawing/2014/main" id="{BF4B8238-AF46-595A-FD67-880E79098CB0}"/>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4" name="Zástupný symbol pro zápatí 9">
            <a:extLst>
              <a:ext uri="{FF2B5EF4-FFF2-40B4-BE49-F238E27FC236}">
                <a16:creationId xmlns:a16="http://schemas.microsoft.com/office/drawing/2014/main" id="{775EB3C9-3253-C407-06CE-176E1F304B77}"/>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6" name="Obrázek 5">
            <a:extLst>
              <a:ext uri="{FF2B5EF4-FFF2-40B4-BE49-F238E27FC236}">
                <a16:creationId xmlns:a16="http://schemas.microsoft.com/office/drawing/2014/main" id="{CB801763-F1E6-DAFA-CD05-F254425C2AC4}"/>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368246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out)">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Conclusions</a:t>
            </a:r>
            <a:r>
              <a:rPr lang="cs-CZ" sz="3200" b="1" dirty="0">
                <a:solidFill>
                  <a:srgbClr val="9C9B9D"/>
                </a:solidFill>
                <a:latin typeface="Clara Sans" panose="02000503000000020004" pitchFamily="2" charset="0"/>
              </a:rPr>
              <a:t> IV.</a:t>
            </a:r>
            <a:endParaRPr lang="cs-CZ" sz="24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3" name="Obrázek 2">
            <a:extLst>
              <a:ext uri="{FF2B5EF4-FFF2-40B4-BE49-F238E27FC236}">
                <a16:creationId xmlns:a16="http://schemas.microsoft.com/office/drawing/2014/main" id="{A38A3B49-8DD2-44E0-B79E-8331C5487E42}"/>
              </a:ext>
            </a:extLst>
          </p:cNvPr>
          <p:cNvPicPr>
            <a:picLocks noChangeAspect="1"/>
          </p:cNvPicPr>
          <p:nvPr/>
        </p:nvPicPr>
        <p:blipFill>
          <a:blip r:embed="rId3"/>
          <a:stretch>
            <a:fillRect/>
          </a:stretch>
        </p:blipFill>
        <p:spPr>
          <a:xfrm>
            <a:off x="6049611" y="1296192"/>
            <a:ext cx="3195741" cy="4794360"/>
          </a:xfrm>
          <a:prstGeom prst="rect">
            <a:avLst/>
          </a:prstGeom>
          <a:ln w="28575">
            <a:solidFill>
              <a:schemeClr val="accent4"/>
            </a:solidFill>
          </a:ln>
        </p:spPr>
      </p:pic>
      <p:pic>
        <p:nvPicPr>
          <p:cNvPr id="6" name="Obrázek 5">
            <a:extLst>
              <a:ext uri="{FF2B5EF4-FFF2-40B4-BE49-F238E27FC236}">
                <a16:creationId xmlns:a16="http://schemas.microsoft.com/office/drawing/2014/main" id="{5F807DFF-AA9E-4E02-A9B5-A55873AEA300}"/>
              </a:ext>
            </a:extLst>
          </p:cNvPr>
          <p:cNvPicPr>
            <a:picLocks noChangeAspect="1"/>
          </p:cNvPicPr>
          <p:nvPr/>
        </p:nvPicPr>
        <p:blipFill>
          <a:blip r:embed="rId4"/>
          <a:stretch>
            <a:fillRect/>
          </a:stretch>
        </p:blipFill>
        <p:spPr>
          <a:xfrm>
            <a:off x="2746723" y="1296191"/>
            <a:ext cx="3195740" cy="4798859"/>
          </a:xfrm>
          <a:prstGeom prst="rect">
            <a:avLst/>
          </a:prstGeom>
          <a:ln w="28575">
            <a:solidFill>
              <a:schemeClr val="accent4"/>
            </a:solidFill>
          </a:ln>
        </p:spPr>
      </p:pic>
      <p:pic>
        <p:nvPicPr>
          <p:cNvPr id="8" name="Obrázek 7">
            <a:extLst>
              <a:ext uri="{FF2B5EF4-FFF2-40B4-BE49-F238E27FC236}">
                <a16:creationId xmlns:a16="http://schemas.microsoft.com/office/drawing/2014/main" id="{8780B058-1136-4A5C-894B-2C183AB46978}"/>
              </a:ext>
            </a:extLst>
          </p:cNvPr>
          <p:cNvPicPr>
            <a:picLocks noChangeAspect="1"/>
          </p:cNvPicPr>
          <p:nvPr/>
        </p:nvPicPr>
        <p:blipFill>
          <a:blip r:embed="rId5"/>
          <a:stretch>
            <a:fillRect/>
          </a:stretch>
        </p:blipFill>
        <p:spPr>
          <a:xfrm>
            <a:off x="3668183" y="1842894"/>
            <a:ext cx="4855633" cy="3641725"/>
          </a:xfrm>
          <a:prstGeom prst="rect">
            <a:avLst/>
          </a:prstGeom>
          <a:ln w="28575">
            <a:solidFill>
              <a:schemeClr val="accent4"/>
            </a:solidFill>
          </a:ln>
        </p:spPr>
      </p:pic>
      <p:sp>
        <p:nvSpPr>
          <p:cNvPr id="2" name="Zástupný symbol pro datum 8">
            <a:extLst>
              <a:ext uri="{FF2B5EF4-FFF2-40B4-BE49-F238E27FC236}">
                <a16:creationId xmlns:a16="http://schemas.microsoft.com/office/drawing/2014/main" id="{B0CF0D97-9DDC-D848-5722-5C51675D19BA}"/>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4" name="Zástupný symbol pro zápatí 9">
            <a:extLst>
              <a:ext uri="{FF2B5EF4-FFF2-40B4-BE49-F238E27FC236}">
                <a16:creationId xmlns:a16="http://schemas.microsoft.com/office/drawing/2014/main" id="{A2DD6C8C-A7F1-A4C7-5543-A2E906404B66}"/>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7" name="Obrázek 6">
            <a:extLst>
              <a:ext uri="{FF2B5EF4-FFF2-40B4-BE49-F238E27FC236}">
                <a16:creationId xmlns:a16="http://schemas.microsoft.com/office/drawing/2014/main" id="{0457CA20-49BA-D1B1-E141-AF27F699D797}"/>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384334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4E7DEF59-9A62-0572-14DA-B15E65810C10}"/>
              </a:ext>
            </a:extLst>
          </p:cNvPr>
          <p:cNvSpPr txBox="1"/>
          <p:nvPr/>
        </p:nvSpPr>
        <p:spPr>
          <a:xfrm>
            <a:off x="747346" y="2500358"/>
            <a:ext cx="4580792" cy="954107"/>
          </a:xfrm>
          <a:prstGeom prst="rect">
            <a:avLst/>
          </a:prstGeom>
          <a:noFill/>
        </p:spPr>
        <p:txBody>
          <a:bodyPr wrap="square" rtlCol="0">
            <a:spAutoFit/>
          </a:bodyPr>
          <a:lstStyle/>
          <a:p>
            <a:pPr algn="ctr"/>
            <a:r>
              <a:rPr lang="cs-CZ" sz="2800" b="1" dirty="0" err="1">
                <a:solidFill>
                  <a:schemeClr val="bg1"/>
                </a:solidFill>
                <a:latin typeface="Clara Sans" panose="02000503000000020004" pitchFamily="2" charset="0"/>
              </a:rPr>
              <a:t>Thank</a:t>
            </a:r>
            <a:r>
              <a:rPr lang="cs-CZ" sz="2800" b="1" dirty="0">
                <a:solidFill>
                  <a:schemeClr val="bg1"/>
                </a:solidFill>
                <a:latin typeface="Clara Sans" panose="02000503000000020004" pitchFamily="2" charset="0"/>
              </a:rPr>
              <a:t> </a:t>
            </a:r>
            <a:r>
              <a:rPr lang="cs-CZ" sz="2800" b="1" dirty="0" err="1">
                <a:solidFill>
                  <a:schemeClr val="bg1"/>
                </a:solidFill>
                <a:latin typeface="Clara Sans" panose="02000503000000020004" pitchFamily="2" charset="0"/>
              </a:rPr>
              <a:t>you</a:t>
            </a:r>
            <a:r>
              <a:rPr lang="cs-CZ" sz="2800" b="1" dirty="0">
                <a:solidFill>
                  <a:schemeClr val="bg1"/>
                </a:solidFill>
                <a:latin typeface="Clara Sans" panose="02000503000000020004" pitchFamily="2" charset="0"/>
              </a:rPr>
              <a:t> </a:t>
            </a:r>
          </a:p>
          <a:p>
            <a:pPr algn="ctr"/>
            <a:r>
              <a:rPr lang="cs-CZ" sz="2800" b="1" dirty="0" err="1">
                <a:solidFill>
                  <a:schemeClr val="bg1"/>
                </a:solidFill>
                <a:latin typeface="Clara Sans" panose="02000503000000020004" pitchFamily="2" charset="0"/>
              </a:rPr>
              <a:t>for</a:t>
            </a:r>
            <a:r>
              <a:rPr lang="cs-CZ" sz="2800" b="1" dirty="0">
                <a:solidFill>
                  <a:schemeClr val="bg1"/>
                </a:solidFill>
                <a:latin typeface="Clara Sans" panose="02000503000000020004" pitchFamily="2" charset="0"/>
              </a:rPr>
              <a:t> </a:t>
            </a:r>
            <a:r>
              <a:rPr lang="cs-CZ" sz="2800" b="1" dirty="0" err="1">
                <a:solidFill>
                  <a:schemeClr val="bg1"/>
                </a:solidFill>
                <a:latin typeface="Clara Sans" panose="02000503000000020004" pitchFamily="2" charset="0"/>
              </a:rPr>
              <a:t>your</a:t>
            </a:r>
            <a:r>
              <a:rPr lang="cs-CZ" sz="2800" b="1" dirty="0">
                <a:solidFill>
                  <a:schemeClr val="bg1"/>
                </a:solidFill>
                <a:latin typeface="Clara Sans" panose="02000503000000020004" pitchFamily="2" charset="0"/>
              </a:rPr>
              <a:t> </a:t>
            </a:r>
            <a:r>
              <a:rPr lang="cs-CZ" sz="2800" b="1" dirty="0" err="1">
                <a:solidFill>
                  <a:schemeClr val="bg1"/>
                </a:solidFill>
                <a:latin typeface="Clara Sans" panose="02000503000000020004" pitchFamily="2" charset="0"/>
              </a:rPr>
              <a:t>attention</a:t>
            </a:r>
            <a:r>
              <a:rPr lang="cs-CZ" sz="2800" b="1" dirty="0">
                <a:solidFill>
                  <a:schemeClr val="bg1"/>
                </a:solidFill>
                <a:latin typeface="Clara Sans" panose="02000503000000020004" pitchFamily="2" charset="0"/>
              </a:rPr>
              <a:t>!</a:t>
            </a:r>
          </a:p>
        </p:txBody>
      </p:sp>
      <p:sp>
        <p:nvSpPr>
          <p:cNvPr id="2" name="Nadpis 1">
            <a:extLst>
              <a:ext uri="{FF2B5EF4-FFF2-40B4-BE49-F238E27FC236}">
                <a16:creationId xmlns:a16="http://schemas.microsoft.com/office/drawing/2014/main" id="{F81FA476-3FA0-BD11-B794-E520BCA6D524}"/>
              </a:ext>
            </a:extLst>
          </p:cNvPr>
          <p:cNvSpPr txBox="1">
            <a:spLocks/>
          </p:cNvSpPr>
          <p:nvPr/>
        </p:nvSpPr>
        <p:spPr>
          <a:xfrm>
            <a:off x="1524000" y="112236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dirty="0"/>
          </a:p>
        </p:txBody>
      </p:sp>
      <p:sp>
        <p:nvSpPr>
          <p:cNvPr id="3" name="TextovéPole 2"/>
          <p:cNvSpPr txBox="1"/>
          <p:nvPr/>
        </p:nvSpPr>
        <p:spPr>
          <a:xfrm>
            <a:off x="1951892" y="3893166"/>
            <a:ext cx="2171700" cy="369332"/>
          </a:xfrm>
          <a:prstGeom prst="rect">
            <a:avLst/>
          </a:prstGeom>
          <a:noFill/>
        </p:spPr>
        <p:txBody>
          <a:bodyPr wrap="square" rtlCol="0">
            <a:spAutoFit/>
          </a:bodyPr>
          <a:lstStyle/>
          <a:p>
            <a:pPr algn="ctr"/>
            <a:r>
              <a:rPr lang="cs-CZ" dirty="0">
                <a:solidFill>
                  <a:schemeClr val="bg1"/>
                </a:solidFill>
                <a:latin typeface="Clara Sans" panose="02000503000000020004" pitchFamily="50" charset="0"/>
              </a:rPr>
              <a:t>Lukáš Rokos</a:t>
            </a:r>
          </a:p>
        </p:txBody>
      </p:sp>
      <p:sp>
        <p:nvSpPr>
          <p:cNvPr id="11" name="Obdélník 10">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4" name="Zástupný symbol pro datum 8">
            <a:extLst>
              <a:ext uri="{FF2B5EF4-FFF2-40B4-BE49-F238E27FC236}">
                <a16:creationId xmlns:a16="http://schemas.microsoft.com/office/drawing/2014/main" id="{EFFF2A6E-E354-93EA-CE67-5072861DBEE5}"/>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5" name="Zástupný symbol pro zápatí 9">
            <a:extLst>
              <a:ext uri="{FF2B5EF4-FFF2-40B4-BE49-F238E27FC236}">
                <a16:creationId xmlns:a16="http://schemas.microsoft.com/office/drawing/2014/main" id="{43C4F579-C081-924B-5996-F82E8969259F}"/>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8" name="Obrázek 7">
            <a:extLst>
              <a:ext uri="{FF2B5EF4-FFF2-40B4-BE49-F238E27FC236}">
                <a16:creationId xmlns:a16="http://schemas.microsoft.com/office/drawing/2014/main" id="{DBE6BC5A-0BD3-718E-8108-4BDC92BCDC56}"/>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941640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délník 21">
            <a:extLst>
              <a:ext uri="{FF2B5EF4-FFF2-40B4-BE49-F238E27FC236}">
                <a16:creationId xmlns:a16="http://schemas.microsoft.com/office/drawing/2014/main" id="{B29075A0-5895-F826-1D23-1A9431A9008C}"/>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32" name="Nadpis 1">
            <a:extLst>
              <a:ext uri="{FF2B5EF4-FFF2-40B4-BE49-F238E27FC236}">
                <a16:creationId xmlns:a16="http://schemas.microsoft.com/office/drawing/2014/main" id="{63427994-8BE7-9457-BE9D-28509210EF00}"/>
              </a:ext>
            </a:extLst>
          </p:cNvPr>
          <p:cNvSpPr>
            <a:spLocks noGrp="1"/>
          </p:cNvSpPr>
          <p:nvPr>
            <p:ph type="title"/>
          </p:nvPr>
        </p:nvSpPr>
        <p:spPr>
          <a:xfrm>
            <a:off x="3214540" y="509940"/>
            <a:ext cx="8338937" cy="658963"/>
          </a:xfrm>
        </p:spPr>
        <p:txBody>
          <a:bodyPr>
            <a:normAutofit/>
          </a:bodyPr>
          <a:lstStyle/>
          <a:p>
            <a:pPr algn="r"/>
            <a:r>
              <a:rPr lang="cs-CZ" sz="3200" b="1" dirty="0" err="1">
                <a:solidFill>
                  <a:srgbClr val="9C9B9D"/>
                </a:solidFill>
                <a:latin typeface="Clara Sans" panose="02000503000000020004" pitchFamily="2" charset="0"/>
              </a:rPr>
              <a:t>Integration</a:t>
            </a:r>
            <a:r>
              <a:rPr lang="cs-CZ" sz="3200" b="1" dirty="0">
                <a:solidFill>
                  <a:srgbClr val="9C9B9D"/>
                </a:solidFill>
                <a:latin typeface="Clara Sans" panose="02000503000000020004" pitchFamily="2" charset="0"/>
              </a:rPr>
              <a:t> and </a:t>
            </a:r>
            <a:r>
              <a:rPr lang="cs-CZ" sz="3200" b="1" dirty="0" err="1">
                <a:solidFill>
                  <a:srgbClr val="9C9B9D"/>
                </a:solidFill>
                <a:latin typeface="Clara Sans" panose="02000503000000020004" pitchFamily="2" charset="0"/>
              </a:rPr>
              <a:t>cross-curricular</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tasks</a:t>
            </a:r>
            <a:endParaRPr lang="cs-CZ" sz="3200" b="1" dirty="0">
              <a:solidFill>
                <a:srgbClr val="9C9B9D"/>
              </a:solidFill>
              <a:latin typeface="Clara Sans" panose="02000503000000020004" pitchFamily="2" charset="0"/>
            </a:endParaRPr>
          </a:p>
        </p:txBody>
      </p:sp>
      <p:graphicFrame>
        <p:nvGraphicFramePr>
          <p:cNvPr id="7" name="Diagram 6">
            <a:extLst>
              <a:ext uri="{FF2B5EF4-FFF2-40B4-BE49-F238E27FC236}">
                <a16:creationId xmlns:a16="http://schemas.microsoft.com/office/drawing/2014/main" id="{7879C03B-304F-469C-8FCD-0065D9EA5802}"/>
              </a:ext>
            </a:extLst>
          </p:cNvPr>
          <p:cNvGraphicFramePr/>
          <p:nvPr>
            <p:extLst>
              <p:ext uri="{D42A27DB-BD31-4B8C-83A1-F6EECF244321}">
                <p14:modId xmlns:p14="http://schemas.microsoft.com/office/powerpoint/2010/main" val="2245868394"/>
              </p:ext>
            </p:extLst>
          </p:nvPr>
        </p:nvGraphicFramePr>
        <p:xfrm>
          <a:off x="2701026" y="1489138"/>
          <a:ext cx="6768752"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3">
            <a:extLst>
              <a:ext uri="{FF2B5EF4-FFF2-40B4-BE49-F238E27FC236}">
                <a16:creationId xmlns:a16="http://schemas.microsoft.com/office/drawing/2014/main" id="{015C0D14-1732-4EEA-8D43-4712E64ED0BD}"/>
              </a:ext>
            </a:extLst>
          </p:cNvPr>
          <p:cNvSpPr>
            <a:spLocks noGrp="1"/>
          </p:cNvSpPr>
          <p:nvPr>
            <p:ph idx="1"/>
          </p:nvPr>
        </p:nvSpPr>
        <p:spPr>
          <a:xfrm>
            <a:off x="467466" y="1196752"/>
            <a:ext cx="8637700" cy="352698"/>
          </a:xfrm>
        </p:spPr>
        <p:txBody>
          <a:bodyPr>
            <a:noAutofit/>
          </a:bodyPr>
          <a:lstStyle/>
          <a:p>
            <a:pPr algn="just">
              <a:buClrTx/>
              <a:buFont typeface="Wingdings" panose="05000000000000000000" pitchFamily="2" charset="2"/>
              <a:buChar char="§"/>
            </a:pPr>
            <a:r>
              <a:rPr lang="cs-CZ" sz="2000" b="1" dirty="0">
                <a:latin typeface="Calibri" panose="020F0502020204030204" pitchFamily="34" charset="0"/>
                <a:cs typeface="Calibri" panose="020F0502020204030204" pitchFamily="34" charset="0"/>
              </a:rPr>
              <a:t>Czech </a:t>
            </a:r>
            <a:r>
              <a:rPr lang="cs-CZ" sz="2000" b="1" dirty="0" err="1">
                <a:latin typeface="Calibri" panose="020F0502020204030204" pitchFamily="34" charset="0"/>
                <a:cs typeface="Calibri" panose="020F0502020204030204" pitchFamily="34" charset="0"/>
              </a:rPr>
              <a:t>curricular</a:t>
            </a:r>
            <a:r>
              <a:rPr lang="cs-CZ" sz="2000" b="1" dirty="0">
                <a:latin typeface="Calibri" panose="020F0502020204030204" pitchFamily="34" charset="0"/>
                <a:cs typeface="Calibri" panose="020F0502020204030204" pitchFamily="34" charset="0"/>
              </a:rPr>
              <a:t> </a:t>
            </a:r>
            <a:r>
              <a:rPr lang="cs-CZ" sz="2000" b="1" dirty="0" err="1">
                <a:latin typeface="Calibri" panose="020F0502020204030204" pitchFamily="34" charset="0"/>
                <a:cs typeface="Calibri" panose="020F0502020204030204" pitchFamily="34" charset="0"/>
              </a:rPr>
              <a:t>documents</a:t>
            </a:r>
            <a:endParaRPr lang="cs-CZ" sz="2000" b="1" dirty="0">
              <a:latin typeface="Calibri" panose="020F0502020204030204" pitchFamily="34" charset="0"/>
              <a:cs typeface="Calibri" panose="020F0502020204030204" pitchFamily="34" charset="0"/>
            </a:endParaRPr>
          </a:p>
        </p:txBody>
      </p:sp>
      <p:sp>
        <p:nvSpPr>
          <p:cNvPr id="9" name="TextovéPole 8">
            <a:extLst>
              <a:ext uri="{FF2B5EF4-FFF2-40B4-BE49-F238E27FC236}">
                <a16:creationId xmlns:a16="http://schemas.microsoft.com/office/drawing/2014/main" id="{DCF81267-C6F4-49DB-ADD9-392A4770F6F6}"/>
              </a:ext>
            </a:extLst>
          </p:cNvPr>
          <p:cNvSpPr txBox="1"/>
          <p:nvPr/>
        </p:nvSpPr>
        <p:spPr>
          <a:xfrm>
            <a:off x="1930041" y="1561146"/>
            <a:ext cx="2210637" cy="707886"/>
          </a:xfrm>
          <a:prstGeom prst="rect">
            <a:avLst/>
          </a:prstGeom>
          <a:noFill/>
        </p:spPr>
        <p:txBody>
          <a:bodyPr wrap="square" rtlCol="0">
            <a:spAutoFit/>
          </a:bodyPr>
          <a:lstStyle/>
          <a:p>
            <a:pPr algn="ctr"/>
            <a:r>
              <a:rPr lang="cs-CZ" sz="2000" dirty="0" err="1">
                <a:latin typeface="Calibri" panose="020F0502020204030204" pitchFamily="34" charset="0"/>
                <a:cs typeface="Calibri" panose="020F0502020204030204" pitchFamily="34" charset="0"/>
              </a:rPr>
              <a:t>Physics</a:t>
            </a:r>
            <a:r>
              <a:rPr lang="cs-CZ" sz="2000" dirty="0">
                <a:latin typeface="Calibri" panose="020F0502020204030204" pitchFamily="34" charset="0"/>
                <a:cs typeface="Calibri" panose="020F0502020204030204" pitchFamily="34" charset="0"/>
              </a:rPr>
              <a:t>, </a:t>
            </a:r>
            <a:r>
              <a:rPr lang="cs-CZ" sz="2000" dirty="0" err="1">
                <a:latin typeface="Calibri" panose="020F0502020204030204" pitchFamily="34" charset="0"/>
                <a:cs typeface="Calibri" panose="020F0502020204030204" pitchFamily="34" charset="0"/>
              </a:rPr>
              <a:t>Chemistry</a:t>
            </a:r>
            <a:r>
              <a:rPr lang="cs-CZ" sz="2000" dirty="0">
                <a:latin typeface="Calibri" panose="020F0502020204030204" pitchFamily="34" charset="0"/>
                <a:cs typeface="Calibri" panose="020F0502020204030204" pitchFamily="34" charset="0"/>
              </a:rPr>
              <a:t>, Biology</a:t>
            </a:r>
          </a:p>
        </p:txBody>
      </p:sp>
      <p:sp>
        <p:nvSpPr>
          <p:cNvPr id="10" name="TextovéPole 9">
            <a:extLst>
              <a:ext uri="{FF2B5EF4-FFF2-40B4-BE49-F238E27FC236}">
                <a16:creationId xmlns:a16="http://schemas.microsoft.com/office/drawing/2014/main" id="{5FCA4298-C8A3-4264-87A4-74260DAABBFC}"/>
              </a:ext>
            </a:extLst>
          </p:cNvPr>
          <p:cNvSpPr txBox="1"/>
          <p:nvPr/>
        </p:nvSpPr>
        <p:spPr>
          <a:xfrm>
            <a:off x="1728918" y="4712731"/>
            <a:ext cx="2232248" cy="400110"/>
          </a:xfrm>
          <a:prstGeom prst="rect">
            <a:avLst/>
          </a:prstGeom>
          <a:noFill/>
        </p:spPr>
        <p:txBody>
          <a:bodyPr wrap="square" rtlCol="0">
            <a:spAutoFit/>
          </a:bodyPr>
          <a:lstStyle/>
          <a:p>
            <a:pPr algn="ctr"/>
            <a:r>
              <a:rPr lang="cs-CZ" sz="2000" dirty="0" err="1">
                <a:latin typeface="Calibri" panose="020F0502020204030204" pitchFamily="34" charset="0"/>
                <a:cs typeface="Calibri" panose="020F0502020204030204" pitchFamily="34" charset="0"/>
              </a:rPr>
              <a:t>Mathematics</a:t>
            </a:r>
            <a:endParaRPr lang="cs-CZ" sz="2000" dirty="0">
              <a:latin typeface="Calibri" panose="020F0502020204030204" pitchFamily="34" charset="0"/>
              <a:cs typeface="Calibri" panose="020F0502020204030204" pitchFamily="34" charset="0"/>
            </a:endParaRPr>
          </a:p>
        </p:txBody>
      </p:sp>
      <p:sp>
        <p:nvSpPr>
          <p:cNvPr id="11" name="TextovéPole 10">
            <a:extLst>
              <a:ext uri="{FF2B5EF4-FFF2-40B4-BE49-F238E27FC236}">
                <a16:creationId xmlns:a16="http://schemas.microsoft.com/office/drawing/2014/main" id="{C439AFA0-0FE2-4154-A4A7-B40617B1CBBC}"/>
              </a:ext>
            </a:extLst>
          </p:cNvPr>
          <p:cNvSpPr txBox="1"/>
          <p:nvPr/>
        </p:nvSpPr>
        <p:spPr>
          <a:xfrm>
            <a:off x="8362053" y="3145322"/>
            <a:ext cx="2743199" cy="255454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Work with laboratory equipment,</a:t>
            </a:r>
            <a:endParaRPr lang="cs-CZ"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Use of digital technologies</a:t>
            </a:r>
            <a:endParaRPr lang="cs-CZ" sz="2000" dirty="0">
              <a:latin typeface="Calibri" panose="020F0502020204030204" pitchFamily="34" charset="0"/>
              <a:cs typeface="Calibri" panose="020F0502020204030204" pitchFamily="34" charset="0"/>
            </a:endParaRPr>
          </a:p>
          <a:p>
            <a:endParaRPr lang="cs-CZ"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Work with technical materials,</a:t>
            </a:r>
            <a:endParaRPr lang="cs-CZ"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Design and models</a:t>
            </a:r>
            <a:endParaRPr lang="cs-CZ" sz="2000" dirty="0">
              <a:latin typeface="Calibri" panose="020F0502020204030204" pitchFamily="34" charset="0"/>
              <a:cs typeface="Calibri" panose="020F0502020204030204" pitchFamily="34" charset="0"/>
            </a:endParaRPr>
          </a:p>
        </p:txBody>
      </p:sp>
      <p:pic>
        <p:nvPicPr>
          <p:cNvPr id="12" name="Obrázek 11">
            <a:extLst>
              <a:ext uri="{FF2B5EF4-FFF2-40B4-BE49-F238E27FC236}">
                <a16:creationId xmlns:a16="http://schemas.microsoft.com/office/drawing/2014/main" id="{400310C5-7EA5-46DE-B49E-0842027C66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2934" y="2207294"/>
            <a:ext cx="2267744" cy="1275606"/>
          </a:xfrm>
          <a:prstGeom prst="rect">
            <a:avLst/>
          </a:prstGeom>
          <a:ln>
            <a:noFill/>
          </a:ln>
          <a:effectLst>
            <a:softEdge rad="112500"/>
          </a:effectLst>
        </p:spPr>
      </p:pic>
      <p:pic>
        <p:nvPicPr>
          <p:cNvPr id="13" name="Obrázek 12">
            <a:extLst>
              <a:ext uri="{FF2B5EF4-FFF2-40B4-BE49-F238E27FC236}">
                <a16:creationId xmlns:a16="http://schemas.microsoft.com/office/drawing/2014/main" id="{D2B09F5F-4D11-416A-997E-E4003C4E7D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6688" y="5093277"/>
            <a:ext cx="2133600" cy="1002792"/>
          </a:xfrm>
          <a:prstGeom prst="rect">
            <a:avLst/>
          </a:prstGeom>
          <a:ln>
            <a:noFill/>
          </a:ln>
          <a:effectLst>
            <a:softEdge rad="112500"/>
          </a:effectLst>
        </p:spPr>
      </p:pic>
      <p:pic>
        <p:nvPicPr>
          <p:cNvPr id="14" name="Obrázek 13">
            <a:extLst>
              <a:ext uri="{FF2B5EF4-FFF2-40B4-BE49-F238E27FC236}">
                <a16:creationId xmlns:a16="http://schemas.microsoft.com/office/drawing/2014/main" id="{64664613-A260-417C-A580-E90DD96F28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9638" y="2137210"/>
            <a:ext cx="2210637" cy="944545"/>
          </a:xfrm>
          <a:prstGeom prst="rect">
            <a:avLst/>
          </a:prstGeom>
        </p:spPr>
      </p:pic>
      <p:sp>
        <p:nvSpPr>
          <p:cNvPr id="2" name="Zástupný symbol pro datum 8">
            <a:extLst>
              <a:ext uri="{FF2B5EF4-FFF2-40B4-BE49-F238E27FC236}">
                <a16:creationId xmlns:a16="http://schemas.microsoft.com/office/drawing/2014/main" id="{D661E834-CC64-1073-215D-36201FA969E0}"/>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1DCC1181-D728-8CC9-A794-1035C5A01B67}"/>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090C35CE-3386-50CF-2C7C-DCC5EA53D0EB}"/>
              </a:ext>
            </a:extLst>
          </p:cNvPr>
          <p:cNvPicPr>
            <a:picLocks noChangeAspect="1"/>
          </p:cNvPicPr>
          <p:nvPr/>
        </p:nvPicPr>
        <p:blipFill>
          <a:blip r:embed="rId11"/>
          <a:stretch>
            <a:fillRect/>
          </a:stretch>
        </p:blipFill>
        <p:spPr>
          <a:xfrm>
            <a:off x="252816" y="257299"/>
            <a:ext cx="2738225" cy="498084"/>
          </a:xfrm>
          <a:prstGeom prst="rect">
            <a:avLst/>
          </a:prstGeom>
        </p:spPr>
      </p:pic>
    </p:spTree>
    <p:extLst>
      <p:ext uri="{BB962C8B-B14F-4D97-AF65-F5344CB8AC3E}">
        <p14:creationId xmlns:p14="http://schemas.microsoft.com/office/powerpoint/2010/main" val="131431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par>
                          <p:cTn id="22" fill="hold">
                            <p:stCondLst>
                              <p:cond delay="6000"/>
                            </p:stCondLst>
                            <p:childTnLst>
                              <p:par>
                                <p:cTn id="23" presetID="6"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délník 21">
            <a:extLst>
              <a:ext uri="{FF2B5EF4-FFF2-40B4-BE49-F238E27FC236}">
                <a16:creationId xmlns:a16="http://schemas.microsoft.com/office/drawing/2014/main" id="{B29075A0-5895-F826-1D23-1A9431A9008C}"/>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32" name="Nadpis 1">
            <a:extLst>
              <a:ext uri="{FF2B5EF4-FFF2-40B4-BE49-F238E27FC236}">
                <a16:creationId xmlns:a16="http://schemas.microsoft.com/office/drawing/2014/main" id="{63427994-8BE7-9457-BE9D-28509210EF00}"/>
              </a:ext>
            </a:extLst>
          </p:cNvPr>
          <p:cNvSpPr>
            <a:spLocks noGrp="1"/>
          </p:cNvSpPr>
          <p:nvPr>
            <p:ph type="title"/>
          </p:nvPr>
        </p:nvSpPr>
        <p:spPr>
          <a:xfrm>
            <a:off x="3214540" y="509940"/>
            <a:ext cx="8338937" cy="658963"/>
          </a:xfrm>
        </p:spPr>
        <p:txBody>
          <a:bodyPr>
            <a:normAutofit/>
          </a:bodyPr>
          <a:lstStyle/>
          <a:p>
            <a:pPr algn="r"/>
            <a:r>
              <a:rPr lang="cs-CZ" sz="3200" b="1" dirty="0" err="1">
                <a:solidFill>
                  <a:srgbClr val="9C9B9D"/>
                </a:solidFill>
                <a:latin typeface="Clara Sans" panose="02000503000000020004" pitchFamily="2" charset="0"/>
              </a:rPr>
              <a:t>Integration</a:t>
            </a:r>
            <a:r>
              <a:rPr lang="cs-CZ" sz="3200" b="1" dirty="0">
                <a:solidFill>
                  <a:srgbClr val="9C9B9D"/>
                </a:solidFill>
                <a:latin typeface="Clara Sans" panose="02000503000000020004" pitchFamily="2" charset="0"/>
              </a:rPr>
              <a:t> and </a:t>
            </a:r>
            <a:r>
              <a:rPr lang="cs-CZ" sz="3200" b="1" dirty="0" err="1">
                <a:solidFill>
                  <a:srgbClr val="9C9B9D"/>
                </a:solidFill>
                <a:latin typeface="Clara Sans" panose="02000503000000020004" pitchFamily="2" charset="0"/>
              </a:rPr>
              <a:t>cross-curricular</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tasks</a:t>
            </a:r>
            <a:endParaRPr lang="cs-CZ" sz="3200" b="1" dirty="0">
              <a:solidFill>
                <a:srgbClr val="9C9B9D"/>
              </a:solidFill>
              <a:latin typeface="Clara Sans" panose="02000503000000020004" pitchFamily="2" charset="0"/>
            </a:endParaRPr>
          </a:p>
        </p:txBody>
      </p:sp>
      <p:pic>
        <p:nvPicPr>
          <p:cNvPr id="14" name="Didaktika - STEM 01">
            <a:hlinkClick r:id="" action="ppaction://media"/>
            <a:extLst>
              <a:ext uri="{FF2B5EF4-FFF2-40B4-BE49-F238E27FC236}">
                <a16:creationId xmlns:a16="http://schemas.microsoft.com/office/drawing/2014/main" id="{BA7970F6-C769-4F17-A156-1E613A7415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1162576"/>
            <a:ext cx="8866925" cy="4987645"/>
          </a:xfrm>
          <a:prstGeom prst="rect">
            <a:avLst/>
          </a:prstGeom>
        </p:spPr>
      </p:pic>
      <p:sp>
        <p:nvSpPr>
          <p:cNvPr id="2" name="Zástupný symbol pro datum 8">
            <a:extLst>
              <a:ext uri="{FF2B5EF4-FFF2-40B4-BE49-F238E27FC236}">
                <a16:creationId xmlns:a16="http://schemas.microsoft.com/office/drawing/2014/main" id="{05B585CD-402F-2788-9D80-E3249467DE36}"/>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680F4E70-A344-50E6-F0E5-7914EE3FF3CB}"/>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C327C372-D617-525D-B2BE-29CA7080C14B}"/>
              </a:ext>
            </a:extLst>
          </p:cNvPr>
          <p:cNvPicPr>
            <a:picLocks noChangeAspect="1"/>
          </p:cNvPicPr>
          <p:nvPr/>
        </p:nvPicPr>
        <p:blipFill>
          <a:blip r:embed="rId6"/>
          <a:stretch>
            <a:fillRect/>
          </a:stretch>
        </p:blipFill>
        <p:spPr>
          <a:xfrm>
            <a:off x="252816" y="257299"/>
            <a:ext cx="2738225" cy="498084"/>
          </a:xfrm>
          <a:prstGeom prst="rect">
            <a:avLst/>
          </a:prstGeom>
        </p:spPr>
      </p:pic>
    </p:spTree>
    <p:extLst>
      <p:ext uri="{BB962C8B-B14F-4D97-AF65-F5344CB8AC3E}">
        <p14:creationId xmlns:p14="http://schemas.microsoft.com/office/powerpoint/2010/main" val="72265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6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18" name="TextovéPole 17"/>
          <p:cNvSpPr txBox="1"/>
          <p:nvPr/>
        </p:nvSpPr>
        <p:spPr>
          <a:xfrm>
            <a:off x="8201640" y="2690336"/>
            <a:ext cx="3692769" cy="1477328"/>
          </a:xfrm>
          <a:prstGeom prst="rect">
            <a:avLst/>
          </a:prstGeom>
          <a:solidFill>
            <a:schemeClr val="accent4">
              <a:lumMod val="40000"/>
              <a:lumOff val="60000"/>
            </a:schemeClr>
          </a:solidFill>
          <a:ln w="28575">
            <a:solidFill>
              <a:schemeClr val="tx1"/>
            </a:solidFill>
          </a:ln>
        </p:spPr>
        <p:txBody>
          <a:bodyPr wrap="square" rtlCol="0">
            <a:spAutoFit/>
          </a:bodyPr>
          <a:lstStyle/>
          <a:p>
            <a:pPr marL="285750" indent="-285750">
              <a:buFont typeface="Wingdings" panose="05000000000000000000" pitchFamily="2" charset="2"/>
              <a:buChar char="§"/>
            </a:pPr>
            <a:r>
              <a:rPr lang="en-US" dirty="0"/>
              <a:t>Case Study</a:t>
            </a:r>
          </a:p>
          <a:p>
            <a:pPr marL="285750" indent="-285750">
              <a:buFont typeface="Wingdings" panose="05000000000000000000" pitchFamily="2" charset="2"/>
              <a:buChar char="§"/>
            </a:pPr>
            <a:r>
              <a:rPr lang="en-US" dirty="0"/>
              <a:t>Ethnography Study</a:t>
            </a:r>
          </a:p>
          <a:p>
            <a:pPr marL="285750" indent="-285750">
              <a:buFont typeface="Wingdings" panose="05000000000000000000" pitchFamily="2" charset="2"/>
              <a:buChar char="§"/>
            </a:pPr>
            <a:r>
              <a:rPr lang="en-US" dirty="0"/>
              <a:t>Grounded Theory Study</a:t>
            </a:r>
          </a:p>
          <a:p>
            <a:pPr marL="285750" indent="-285750">
              <a:buFont typeface="Wingdings" panose="05000000000000000000" pitchFamily="2" charset="2"/>
              <a:buChar char="§"/>
            </a:pPr>
            <a:r>
              <a:rPr lang="en-US" dirty="0"/>
              <a:t>Phenomenological Study</a:t>
            </a:r>
          </a:p>
          <a:p>
            <a:pPr marL="285750" indent="-285750">
              <a:buFont typeface="Wingdings" panose="05000000000000000000" pitchFamily="2" charset="2"/>
              <a:buChar char="§"/>
            </a:pPr>
            <a:r>
              <a:rPr lang="en-US" dirty="0"/>
              <a:t>Content Analysis Study</a:t>
            </a:r>
            <a:endParaRPr lang="cs-CZ" dirty="0"/>
          </a:p>
        </p:txBody>
      </p:sp>
      <p:sp>
        <p:nvSpPr>
          <p:cNvPr id="15" name="Nadpis 1">
            <a:extLst>
              <a:ext uri="{FF2B5EF4-FFF2-40B4-BE49-F238E27FC236}">
                <a16:creationId xmlns:a16="http://schemas.microsoft.com/office/drawing/2014/main" id="{63427994-8BE7-9457-BE9D-28509210EF00}"/>
              </a:ext>
            </a:extLst>
          </p:cNvPr>
          <p:cNvSpPr txBox="1">
            <a:spLocks/>
          </p:cNvSpPr>
          <p:nvPr/>
        </p:nvSpPr>
        <p:spPr>
          <a:xfrm>
            <a:off x="3214540" y="509940"/>
            <a:ext cx="8338937" cy="658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cs-CZ" sz="3200" b="1" dirty="0" err="1">
                <a:solidFill>
                  <a:srgbClr val="9C9B9D"/>
                </a:solidFill>
                <a:latin typeface="Clara Sans" panose="02000503000000020004" pitchFamily="2" charset="0"/>
              </a:rPr>
              <a:t>Research</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methods</a:t>
            </a:r>
            <a:endParaRPr lang="cs-CZ" sz="3200" b="1" dirty="0">
              <a:solidFill>
                <a:srgbClr val="9C9B9D"/>
              </a:solidFill>
              <a:latin typeface="Clara Sans" panose="02000503000000020004" pitchFamily="2" charset="0"/>
            </a:endParaRPr>
          </a:p>
        </p:txBody>
      </p:sp>
      <p:graphicFrame>
        <p:nvGraphicFramePr>
          <p:cNvPr id="9" name="Diagram 8">
            <a:extLst>
              <a:ext uri="{FF2B5EF4-FFF2-40B4-BE49-F238E27FC236}">
                <a16:creationId xmlns:a16="http://schemas.microsoft.com/office/drawing/2014/main" id="{4D57A995-8DE2-4796-8DF1-9D773D6102E1}"/>
              </a:ext>
            </a:extLst>
          </p:cNvPr>
          <p:cNvGraphicFramePr/>
          <p:nvPr>
            <p:extLst>
              <p:ext uri="{D42A27DB-BD31-4B8C-83A1-F6EECF244321}">
                <p14:modId xmlns:p14="http://schemas.microsoft.com/office/powerpoint/2010/main" val="2137045666"/>
              </p:ext>
            </p:extLst>
          </p:nvPr>
        </p:nvGraphicFramePr>
        <p:xfrm>
          <a:off x="431800" y="1168903"/>
          <a:ext cx="8890000" cy="4969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ástupný symbol pro datum 8">
            <a:extLst>
              <a:ext uri="{FF2B5EF4-FFF2-40B4-BE49-F238E27FC236}">
                <a16:creationId xmlns:a16="http://schemas.microsoft.com/office/drawing/2014/main" id="{AC69E7C5-EEF4-126A-0822-0D4A39F9DDA3}"/>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5" name="Zástupný symbol pro zápatí 9">
            <a:extLst>
              <a:ext uri="{FF2B5EF4-FFF2-40B4-BE49-F238E27FC236}">
                <a16:creationId xmlns:a16="http://schemas.microsoft.com/office/drawing/2014/main" id="{72DA2E96-6B61-5F9A-9326-E244D59F38BF}"/>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6" name="Obrázek 5">
            <a:extLst>
              <a:ext uri="{FF2B5EF4-FFF2-40B4-BE49-F238E27FC236}">
                <a16:creationId xmlns:a16="http://schemas.microsoft.com/office/drawing/2014/main" id="{7253FDFD-771A-40E2-91C3-92A585619A54}"/>
              </a:ext>
            </a:extLst>
          </p:cNvPr>
          <p:cNvPicPr>
            <a:picLocks noChangeAspect="1"/>
          </p:cNvPicPr>
          <p:nvPr/>
        </p:nvPicPr>
        <p:blipFill>
          <a:blip r:embed="rId8"/>
          <a:stretch>
            <a:fillRect/>
          </a:stretch>
        </p:blipFill>
        <p:spPr>
          <a:xfrm>
            <a:off x="252816" y="257299"/>
            <a:ext cx="2738225" cy="498084"/>
          </a:xfrm>
          <a:prstGeom prst="rect">
            <a:avLst/>
          </a:prstGeom>
        </p:spPr>
      </p:pic>
    </p:spTree>
    <p:extLst>
      <p:ext uri="{BB962C8B-B14F-4D97-AF65-F5344CB8AC3E}">
        <p14:creationId xmlns:p14="http://schemas.microsoft.com/office/powerpoint/2010/main" val="33983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Task</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introduction</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3" name="Obrázek 2">
            <a:extLst>
              <a:ext uri="{FF2B5EF4-FFF2-40B4-BE49-F238E27FC236}">
                <a16:creationId xmlns:a16="http://schemas.microsoft.com/office/drawing/2014/main" id="{EF7D0E82-622B-429C-8700-4D0CA42D2CA9}"/>
              </a:ext>
            </a:extLst>
          </p:cNvPr>
          <p:cNvPicPr>
            <a:picLocks noChangeAspect="1"/>
          </p:cNvPicPr>
          <p:nvPr/>
        </p:nvPicPr>
        <p:blipFill>
          <a:blip r:embed="rId3"/>
          <a:stretch>
            <a:fillRect/>
          </a:stretch>
        </p:blipFill>
        <p:spPr>
          <a:xfrm>
            <a:off x="4001749" y="1796885"/>
            <a:ext cx="3759230" cy="2501832"/>
          </a:xfrm>
          <a:prstGeom prst="rect">
            <a:avLst/>
          </a:prstGeom>
        </p:spPr>
      </p:pic>
      <p:sp>
        <p:nvSpPr>
          <p:cNvPr id="6" name="TextovéPole 5">
            <a:extLst>
              <a:ext uri="{FF2B5EF4-FFF2-40B4-BE49-F238E27FC236}">
                <a16:creationId xmlns:a16="http://schemas.microsoft.com/office/drawing/2014/main" id="{408FFF07-D11B-49C7-8108-D4FF4F4D0C9E}"/>
              </a:ext>
            </a:extLst>
          </p:cNvPr>
          <p:cNvSpPr txBox="1"/>
          <p:nvPr/>
        </p:nvSpPr>
        <p:spPr>
          <a:xfrm>
            <a:off x="277489" y="1908711"/>
            <a:ext cx="3632135" cy="2308324"/>
          </a:xfrm>
          <a:prstGeom prst="rect">
            <a:avLst/>
          </a:prstGeom>
          <a:solidFill>
            <a:schemeClr val="accent4">
              <a:lumMod val="20000"/>
              <a:lumOff val="80000"/>
            </a:schemeClr>
          </a:solidFill>
        </p:spPr>
        <p:txBody>
          <a:bodyPr wrap="square" rtlCol="0">
            <a:spAutoFit/>
          </a:bodyPr>
          <a:lstStyle/>
          <a:p>
            <a:pPr algn="just"/>
            <a:r>
              <a:rPr lang="cs-CZ" dirty="0" err="1">
                <a:latin typeface="Calibri (Základní text)"/>
              </a:rPr>
              <a:t>Every</a:t>
            </a:r>
            <a:r>
              <a:rPr lang="cs-CZ" dirty="0">
                <a:latin typeface="Calibri (Základní text)"/>
              </a:rPr>
              <a:t> </a:t>
            </a:r>
            <a:r>
              <a:rPr lang="cs-CZ" dirty="0" err="1">
                <a:latin typeface="Calibri (Základní text)"/>
              </a:rPr>
              <a:t>runner</a:t>
            </a:r>
            <a:r>
              <a:rPr lang="cs-CZ" dirty="0">
                <a:latin typeface="Calibri (Základní text)"/>
              </a:rPr>
              <a:t> </a:t>
            </a:r>
            <a:r>
              <a:rPr lang="cs-CZ" dirty="0" err="1">
                <a:latin typeface="Calibri (Základní text)"/>
              </a:rPr>
              <a:t>evaluates</a:t>
            </a:r>
            <a:r>
              <a:rPr lang="cs-CZ" dirty="0">
                <a:latin typeface="Calibri (Základní text)"/>
              </a:rPr>
              <a:t> his </a:t>
            </a:r>
            <a:r>
              <a:rPr lang="cs-CZ" dirty="0" err="1">
                <a:latin typeface="Calibri (Základní text)"/>
              </a:rPr>
              <a:t>or</a:t>
            </a:r>
            <a:r>
              <a:rPr lang="cs-CZ" dirty="0">
                <a:latin typeface="Calibri (Základní text)"/>
              </a:rPr>
              <a:t> her </a:t>
            </a:r>
            <a:r>
              <a:rPr lang="cs-CZ" dirty="0" err="1">
                <a:latin typeface="Calibri (Základní text)"/>
              </a:rPr>
              <a:t>results</a:t>
            </a:r>
            <a:r>
              <a:rPr lang="cs-CZ" dirty="0">
                <a:latin typeface="Calibri (Základní text)"/>
              </a:rPr>
              <a:t> </a:t>
            </a:r>
            <a:r>
              <a:rPr lang="cs-CZ" dirty="0" err="1">
                <a:latin typeface="Calibri (Základní text)"/>
              </a:rPr>
              <a:t>from</a:t>
            </a:r>
            <a:r>
              <a:rPr lang="cs-CZ" dirty="0">
                <a:latin typeface="Calibri (Základní text)"/>
              </a:rPr>
              <a:t> </a:t>
            </a:r>
            <a:r>
              <a:rPr lang="cs-CZ" dirty="0" err="1">
                <a:latin typeface="Calibri (Základní text)"/>
              </a:rPr>
              <a:t>time</a:t>
            </a:r>
            <a:r>
              <a:rPr lang="cs-CZ" dirty="0">
                <a:latin typeface="Calibri (Základní text)"/>
              </a:rPr>
              <a:t> to </a:t>
            </a:r>
            <a:r>
              <a:rPr lang="cs-CZ" dirty="0" err="1">
                <a:latin typeface="Calibri (Základní text)"/>
              </a:rPr>
              <a:t>time</a:t>
            </a:r>
            <a:r>
              <a:rPr lang="cs-CZ" dirty="0">
                <a:latin typeface="Calibri (Základní text)"/>
              </a:rPr>
              <a:t>. A </a:t>
            </a:r>
            <a:r>
              <a:rPr lang="cs-CZ" dirty="0" err="1">
                <a:latin typeface="Calibri (Základní text)"/>
              </a:rPr>
              <a:t>pervasive</a:t>
            </a:r>
            <a:r>
              <a:rPr lang="cs-CZ" dirty="0">
                <a:latin typeface="Calibri (Základní text)"/>
              </a:rPr>
              <a:t> </a:t>
            </a:r>
            <a:r>
              <a:rPr lang="cs-CZ" dirty="0" err="1">
                <a:latin typeface="Calibri (Základní text)"/>
              </a:rPr>
              <a:t>desire</a:t>
            </a:r>
            <a:r>
              <a:rPr lang="cs-CZ" dirty="0">
                <a:latin typeface="Calibri (Základní text)"/>
              </a:rPr>
              <a:t> </a:t>
            </a:r>
            <a:r>
              <a:rPr lang="cs-CZ" dirty="0" err="1">
                <a:latin typeface="Calibri (Základní text)"/>
              </a:rPr>
              <a:t>for</a:t>
            </a:r>
            <a:r>
              <a:rPr lang="cs-CZ" dirty="0">
                <a:latin typeface="Calibri (Základní text)"/>
              </a:rPr>
              <a:t> </a:t>
            </a:r>
            <a:r>
              <a:rPr lang="cs-CZ" dirty="0" err="1">
                <a:latin typeface="Calibri (Základní text)"/>
              </a:rPr>
              <a:t>improvement</a:t>
            </a:r>
            <a:r>
              <a:rPr lang="cs-CZ" dirty="0">
                <a:latin typeface="Calibri (Základní text)"/>
              </a:rPr>
              <a:t> </a:t>
            </a:r>
            <a:r>
              <a:rPr lang="cs-CZ" dirty="0" err="1">
                <a:latin typeface="Calibri (Základní text)"/>
              </a:rPr>
              <a:t>leads</a:t>
            </a:r>
            <a:r>
              <a:rPr lang="cs-CZ" dirty="0">
                <a:latin typeface="Calibri (Základní text)"/>
              </a:rPr>
              <a:t> </a:t>
            </a:r>
            <a:r>
              <a:rPr lang="cs-CZ" dirty="0" err="1">
                <a:latin typeface="Calibri (Základní text)"/>
              </a:rPr>
              <a:t>him</a:t>
            </a:r>
            <a:r>
              <a:rPr lang="cs-CZ" dirty="0">
                <a:latin typeface="Calibri (Základní text)"/>
              </a:rPr>
              <a:t> </a:t>
            </a:r>
            <a:r>
              <a:rPr lang="cs-CZ" dirty="0" err="1">
                <a:latin typeface="Calibri (Základní text)"/>
              </a:rPr>
              <a:t>or</a:t>
            </a:r>
            <a:r>
              <a:rPr lang="cs-CZ" dirty="0">
                <a:latin typeface="Calibri (Základní text)"/>
              </a:rPr>
              <a:t> her to </a:t>
            </a:r>
            <a:r>
              <a:rPr lang="cs-CZ" dirty="0" err="1">
                <a:latin typeface="Calibri (Základní text)"/>
              </a:rPr>
              <a:t>challenges</a:t>
            </a:r>
            <a:r>
              <a:rPr lang="cs-CZ" dirty="0">
                <a:latin typeface="Calibri (Základní text)"/>
              </a:rPr>
              <a:t> </a:t>
            </a:r>
            <a:r>
              <a:rPr lang="cs-CZ" dirty="0" err="1">
                <a:latin typeface="Calibri (Základní text)"/>
              </a:rPr>
              <a:t>that</a:t>
            </a:r>
            <a:r>
              <a:rPr lang="cs-CZ" dirty="0">
                <a:latin typeface="Calibri (Základní text)"/>
              </a:rPr>
              <a:t> not </a:t>
            </a:r>
            <a:r>
              <a:rPr lang="cs-CZ" dirty="0" err="1">
                <a:latin typeface="Calibri (Základní text)"/>
              </a:rPr>
              <a:t>only</a:t>
            </a:r>
            <a:r>
              <a:rPr lang="cs-CZ" dirty="0">
                <a:latin typeface="Calibri (Základní text)"/>
              </a:rPr>
              <a:t> test </a:t>
            </a:r>
            <a:r>
              <a:rPr lang="cs-CZ" dirty="0" err="1">
                <a:latin typeface="Calibri (Základní text)"/>
              </a:rPr>
              <a:t>physical</a:t>
            </a:r>
            <a:r>
              <a:rPr lang="cs-CZ" dirty="0">
                <a:latin typeface="Calibri (Základní text)"/>
              </a:rPr>
              <a:t> </a:t>
            </a:r>
            <a:r>
              <a:rPr lang="cs-CZ" dirty="0" err="1">
                <a:latin typeface="Calibri (Základní text)"/>
              </a:rPr>
              <a:t>limits</a:t>
            </a:r>
            <a:r>
              <a:rPr lang="cs-CZ" dirty="0">
                <a:latin typeface="Calibri (Základní text)"/>
              </a:rPr>
              <a:t>, but </a:t>
            </a:r>
            <a:r>
              <a:rPr lang="cs-CZ" dirty="0" err="1">
                <a:latin typeface="Calibri (Základní text)"/>
              </a:rPr>
              <a:t>also</a:t>
            </a:r>
            <a:r>
              <a:rPr lang="cs-CZ" dirty="0">
                <a:latin typeface="Calibri (Základní text)"/>
              </a:rPr>
              <a:t> </a:t>
            </a:r>
            <a:r>
              <a:rPr lang="cs-CZ" dirty="0" err="1">
                <a:latin typeface="Calibri (Základní text)"/>
              </a:rPr>
              <a:t>the</a:t>
            </a:r>
            <a:r>
              <a:rPr lang="cs-CZ" dirty="0">
                <a:latin typeface="Calibri (Základní text)"/>
              </a:rPr>
              <a:t> </a:t>
            </a:r>
            <a:r>
              <a:rPr lang="cs-CZ" dirty="0" err="1">
                <a:latin typeface="Calibri (Základní text)"/>
              </a:rPr>
              <a:t>ability</a:t>
            </a:r>
            <a:r>
              <a:rPr lang="cs-CZ" dirty="0">
                <a:latin typeface="Calibri (Základní text)"/>
              </a:rPr>
              <a:t> to </a:t>
            </a:r>
            <a:r>
              <a:rPr lang="cs-CZ" dirty="0" err="1">
                <a:latin typeface="Calibri (Základní text)"/>
              </a:rPr>
              <a:t>understand</a:t>
            </a:r>
            <a:r>
              <a:rPr lang="cs-CZ" dirty="0">
                <a:latin typeface="Calibri (Základní text)"/>
              </a:rPr>
              <a:t> </a:t>
            </a:r>
            <a:r>
              <a:rPr lang="cs-CZ" dirty="0" err="1">
                <a:latin typeface="Calibri (Základní text)"/>
              </a:rPr>
              <a:t>every</a:t>
            </a:r>
            <a:r>
              <a:rPr lang="cs-CZ" dirty="0">
                <a:latin typeface="Calibri (Základní text)"/>
              </a:rPr>
              <a:t> step, </a:t>
            </a:r>
            <a:r>
              <a:rPr lang="cs-CZ" dirty="0" err="1">
                <a:latin typeface="Calibri (Základní text)"/>
              </a:rPr>
              <a:t>every</a:t>
            </a:r>
            <a:r>
              <a:rPr lang="cs-CZ" dirty="0">
                <a:latin typeface="Calibri (Základní text)"/>
              </a:rPr>
              <a:t> </a:t>
            </a:r>
            <a:r>
              <a:rPr lang="cs-CZ" dirty="0" err="1">
                <a:latin typeface="Calibri (Základní text)"/>
              </a:rPr>
              <a:t>heartbeat</a:t>
            </a:r>
            <a:r>
              <a:rPr lang="cs-CZ" dirty="0">
                <a:latin typeface="Calibri (Základní text)"/>
              </a:rPr>
              <a:t>, and </a:t>
            </a:r>
            <a:r>
              <a:rPr lang="cs-CZ" dirty="0" err="1">
                <a:latin typeface="Calibri (Základní text)"/>
              </a:rPr>
              <a:t>every</a:t>
            </a:r>
            <a:r>
              <a:rPr lang="cs-CZ" dirty="0">
                <a:latin typeface="Calibri (Základní text)"/>
              </a:rPr>
              <a:t> </a:t>
            </a:r>
            <a:r>
              <a:rPr lang="cs-CZ" dirty="0" err="1">
                <a:latin typeface="Calibri (Základní text)"/>
              </a:rPr>
              <a:t>result</a:t>
            </a:r>
            <a:r>
              <a:rPr lang="cs-CZ" dirty="0">
                <a:latin typeface="Calibri (Základní text)"/>
              </a:rPr>
              <a:t> in </a:t>
            </a:r>
            <a:r>
              <a:rPr lang="cs-CZ" dirty="0" err="1">
                <a:latin typeface="Calibri (Základní text)"/>
              </a:rPr>
              <a:t>training</a:t>
            </a:r>
            <a:r>
              <a:rPr lang="cs-CZ" dirty="0">
                <a:latin typeface="Calibri (Základní text)"/>
              </a:rPr>
              <a:t> </a:t>
            </a:r>
            <a:r>
              <a:rPr lang="cs-CZ" dirty="0" err="1">
                <a:latin typeface="Calibri (Základní text)"/>
              </a:rPr>
              <a:t>or</a:t>
            </a:r>
            <a:r>
              <a:rPr lang="cs-CZ" dirty="0">
                <a:latin typeface="Calibri (Základní text)"/>
              </a:rPr>
              <a:t> a </a:t>
            </a:r>
            <a:r>
              <a:rPr lang="cs-CZ" dirty="0" err="1">
                <a:latin typeface="Calibri (Základní text)"/>
              </a:rPr>
              <a:t>race</a:t>
            </a:r>
            <a:r>
              <a:rPr lang="cs-CZ" dirty="0">
                <a:latin typeface="Calibri (Základní text)"/>
              </a:rPr>
              <a:t>.</a:t>
            </a:r>
            <a:endParaRPr lang="cs-CZ" dirty="0"/>
          </a:p>
        </p:txBody>
      </p:sp>
      <p:sp>
        <p:nvSpPr>
          <p:cNvPr id="12" name="TextovéPole 11">
            <a:extLst>
              <a:ext uri="{FF2B5EF4-FFF2-40B4-BE49-F238E27FC236}">
                <a16:creationId xmlns:a16="http://schemas.microsoft.com/office/drawing/2014/main" id="{1FA9DE84-A850-4204-8FB7-3D370B6F232C}"/>
              </a:ext>
            </a:extLst>
          </p:cNvPr>
          <p:cNvSpPr txBox="1"/>
          <p:nvPr/>
        </p:nvSpPr>
        <p:spPr>
          <a:xfrm>
            <a:off x="7853104" y="1540557"/>
            <a:ext cx="4037240" cy="3139321"/>
          </a:xfrm>
          <a:prstGeom prst="rect">
            <a:avLst/>
          </a:prstGeom>
          <a:solidFill>
            <a:schemeClr val="accent4">
              <a:lumMod val="20000"/>
              <a:lumOff val="80000"/>
            </a:schemeClr>
          </a:solidFill>
        </p:spPr>
        <p:txBody>
          <a:bodyPr wrap="square" rtlCol="0">
            <a:spAutoFit/>
          </a:bodyPr>
          <a:lstStyle/>
          <a:p>
            <a:pPr algn="just"/>
            <a:r>
              <a:rPr lang="cs-CZ" dirty="0" err="1">
                <a:latin typeface="Calibri (Základní text)"/>
              </a:rPr>
              <a:t>This</a:t>
            </a:r>
            <a:r>
              <a:rPr lang="cs-CZ" dirty="0">
                <a:latin typeface="Calibri (Základní text)"/>
              </a:rPr>
              <a:t> </a:t>
            </a:r>
            <a:r>
              <a:rPr lang="cs-CZ" dirty="0" err="1">
                <a:latin typeface="Calibri (Základní text)"/>
              </a:rPr>
              <a:t>inquiry</a:t>
            </a:r>
            <a:r>
              <a:rPr lang="cs-CZ" dirty="0">
                <a:latin typeface="Calibri (Základní text)"/>
              </a:rPr>
              <a:t> </a:t>
            </a:r>
            <a:r>
              <a:rPr lang="cs-CZ" dirty="0" err="1">
                <a:latin typeface="Calibri (Základní text)"/>
              </a:rPr>
              <a:t>task</a:t>
            </a:r>
            <a:r>
              <a:rPr lang="cs-CZ" dirty="0">
                <a:latin typeface="Calibri (Základní text)"/>
              </a:rPr>
              <a:t> </a:t>
            </a:r>
            <a:r>
              <a:rPr lang="cs-CZ" dirty="0" err="1">
                <a:latin typeface="Calibri (Základní text)"/>
              </a:rPr>
              <a:t>consists</a:t>
            </a:r>
            <a:r>
              <a:rPr lang="cs-CZ" dirty="0">
                <a:latin typeface="Calibri (Základní text)"/>
              </a:rPr>
              <a:t> </a:t>
            </a:r>
            <a:r>
              <a:rPr lang="cs-CZ" dirty="0" err="1">
                <a:latin typeface="Calibri (Základní text)"/>
              </a:rPr>
              <a:t>of</a:t>
            </a:r>
            <a:r>
              <a:rPr lang="cs-CZ" dirty="0">
                <a:latin typeface="Calibri (Základní text)"/>
              </a:rPr>
              <a:t> </a:t>
            </a:r>
            <a:r>
              <a:rPr lang="cs-CZ" dirty="0" err="1">
                <a:latin typeface="Calibri (Základní text)"/>
              </a:rPr>
              <a:t>tracking</a:t>
            </a:r>
            <a:r>
              <a:rPr lang="cs-CZ" dirty="0">
                <a:latin typeface="Calibri (Základní text)"/>
              </a:rPr>
              <a:t> </a:t>
            </a:r>
            <a:r>
              <a:rPr lang="cs-CZ" dirty="0" err="1">
                <a:latin typeface="Calibri (Základní text)"/>
              </a:rPr>
              <a:t>the</a:t>
            </a:r>
            <a:r>
              <a:rPr lang="cs-CZ" dirty="0">
                <a:latin typeface="Calibri (Základní text)"/>
              </a:rPr>
              <a:t> </a:t>
            </a:r>
            <a:r>
              <a:rPr lang="cs-CZ" dirty="0" err="1">
                <a:latin typeface="Calibri (Základní text)"/>
              </a:rPr>
              <a:t>results</a:t>
            </a:r>
            <a:r>
              <a:rPr lang="cs-CZ" dirty="0">
                <a:latin typeface="Calibri (Základní text)"/>
              </a:rPr>
              <a:t> </a:t>
            </a:r>
            <a:r>
              <a:rPr lang="cs-CZ" dirty="0" err="1">
                <a:latin typeface="Calibri (Základní text)"/>
              </a:rPr>
              <a:t>of</a:t>
            </a:r>
            <a:r>
              <a:rPr lang="cs-CZ" dirty="0">
                <a:latin typeface="Calibri (Základní text)"/>
              </a:rPr>
              <a:t> </a:t>
            </a:r>
            <a:r>
              <a:rPr lang="cs-CZ" dirty="0" err="1">
                <a:latin typeface="Calibri (Základní text)"/>
              </a:rPr>
              <a:t>three</a:t>
            </a:r>
            <a:r>
              <a:rPr lang="cs-CZ" dirty="0">
                <a:latin typeface="Calibri (Základní text)"/>
              </a:rPr>
              <a:t> </a:t>
            </a:r>
            <a:r>
              <a:rPr lang="cs-CZ" dirty="0" err="1">
                <a:latin typeface="Calibri (Základní text)"/>
              </a:rPr>
              <a:t>different</a:t>
            </a:r>
            <a:r>
              <a:rPr lang="cs-CZ" dirty="0">
                <a:latin typeface="Calibri (Základní text)"/>
              </a:rPr>
              <a:t> </a:t>
            </a:r>
            <a:r>
              <a:rPr lang="cs-CZ" dirty="0" err="1">
                <a:latin typeface="Calibri (Základní text)"/>
              </a:rPr>
              <a:t>marathons</a:t>
            </a:r>
            <a:r>
              <a:rPr lang="cs-CZ" dirty="0">
                <a:latin typeface="Calibri (Základní text)"/>
              </a:rPr>
              <a:t>. </a:t>
            </a:r>
            <a:r>
              <a:rPr lang="cs-CZ" dirty="0" err="1">
                <a:latin typeface="Calibri (Základní text)"/>
              </a:rPr>
              <a:t>This</a:t>
            </a:r>
            <a:r>
              <a:rPr lang="cs-CZ" dirty="0">
                <a:latin typeface="Calibri (Základní text)"/>
              </a:rPr>
              <a:t> </a:t>
            </a:r>
            <a:r>
              <a:rPr lang="cs-CZ" dirty="0" err="1">
                <a:latin typeface="Calibri (Základní text)"/>
              </a:rPr>
              <a:t>challenge</a:t>
            </a:r>
            <a:r>
              <a:rPr lang="cs-CZ" dirty="0">
                <a:latin typeface="Calibri (Základní text)"/>
              </a:rPr>
              <a:t> </a:t>
            </a:r>
            <a:r>
              <a:rPr lang="cs-CZ" dirty="0" err="1">
                <a:latin typeface="Calibri (Základní text)"/>
              </a:rPr>
              <a:t>isn't</a:t>
            </a:r>
            <a:r>
              <a:rPr lang="cs-CZ" dirty="0">
                <a:latin typeface="Calibri (Základní text)"/>
              </a:rPr>
              <a:t> just </a:t>
            </a:r>
            <a:r>
              <a:rPr lang="cs-CZ" dirty="0" err="1">
                <a:latin typeface="Calibri (Základní text)"/>
              </a:rPr>
              <a:t>about</a:t>
            </a:r>
            <a:r>
              <a:rPr lang="cs-CZ" dirty="0">
                <a:latin typeface="Calibri (Základní text)"/>
              </a:rPr>
              <a:t> </a:t>
            </a:r>
            <a:r>
              <a:rPr lang="cs-CZ" dirty="0" err="1">
                <a:latin typeface="Calibri (Základní text)"/>
              </a:rPr>
              <a:t>running</a:t>
            </a:r>
            <a:r>
              <a:rPr lang="cs-CZ" dirty="0">
                <a:latin typeface="Calibri (Základní text)"/>
              </a:rPr>
              <a:t>; </a:t>
            </a:r>
            <a:r>
              <a:rPr lang="cs-CZ" dirty="0" err="1">
                <a:latin typeface="Calibri (Základní text)"/>
              </a:rPr>
              <a:t>it's</a:t>
            </a:r>
            <a:r>
              <a:rPr lang="cs-CZ" dirty="0">
                <a:latin typeface="Calibri (Základní text)"/>
              </a:rPr>
              <a:t> </a:t>
            </a:r>
            <a:r>
              <a:rPr lang="cs-CZ" dirty="0" err="1">
                <a:latin typeface="Calibri (Základní text)"/>
              </a:rPr>
              <a:t>about</a:t>
            </a:r>
            <a:r>
              <a:rPr lang="cs-CZ" dirty="0">
                <a:latin typeface="Calibri (Základní text)"/>
              </a:rPr>
              <a:t> </a:t>
            </a:r>
            <a:r>
              <a:rPr lang="cs-CZ" dirty="0" err="1">
                <a:latin typeface="Calibri (Základní text)"/>
              </a:rPr>
              <a:t>analyzing</a:t>
            </a:r>
            <a:r>
              <a:rPr lang="cs-CZ" dirty="0">
                <a:latin typeface="Calibri (Základní text)"/>
              </a:rPr>
              <a:t>, </a:t>
            </a:r>
            <a:r>
              <a:rPr lang="cs-CZ" dirty="0" err="1">
                <a:latin typeface="Calibri (Základní text)"/>
              </a:rPr>
              <a:t>understanding</a:t>
            </a:r>
            <a:r>
              <a:rPr lang="cs-CZ" dirty="0">
                <a:latin typeface="Calibri (Základní text)"/>
              </a:rPr>
              <a:t> and </a:t>
            </a:r>
            <a:r>
              <a:rPr lang="cs-CZ" dirty="0" err="1">
                <a:latin typeface="Calibri (Základní text)"/>
              </a:rPr>
              <a:t>discovering</a:t>
            </a:r>
            <a:r>
              <a:rPr lang="cs-CZ" dirty="0">
                <a:latin typeface="Calibri (Základní text)"/>
              </a:rPr>
              <a:t> </a:t>
            </a:r>
            <a:r>
              <a:rPr lang="cs-CZ" dirty="0" err="1">
                <a:latin typeface="Calibri (Základní text)"/>
              </a:rPr>
              <a:t>the</a:t>
            </a:r>
            <a:r>
              <a:rPr lang="cs-CZ" dirty="0">
                <a:latin typeface="Calibri (Základní text)"/>
              </a:rPr>
              <a:t> </a:t>
            </a:r>
            <a:r>
              <a:rPr lang="cs-CZ" dirty="0" err="1">
                <a:latin typeface="Calibri (Základní text)"/>
              </a:rPr>
              <a:t>deeper</a:t>
            </a:r>
            <a:r>
              <a:rPr lang="cs-CZ" dirty="0">
                <a:latin typeface="Calibri (Základní text)"/>
              </a:rPr>
              <a:t> </a:t>
            </a:r>
            <a:r>
              <a:rPr lang="cs-CZ" dirty="0" err="1">
                <a:latin typeface="Calibri (Základní text)"/>
              </a:rPr>
              <a:t>meaning</a:t>
            </a:r>
            <a:r>
              <a:rPr lang="cs-CZ" dirty="0">
                <a:latin typeface="Calibri (Základní text)"/>
              </a:rPr>
              <a:t> </a:t>
            </a:r>
            <a:r>
              <a:rPr lang="cs-CZ" dirty="0" err="1">
                <a:latin typeface="Calibri (Základní text)"/>
              </a:rPr>
              <a:t>of</a:t>
            </a:r>
            <a:r>
              <a:rPr lang="cs-CZ" dirty="0">
                <a:latin typeface="Calibri (Základní text)"/>
              </a:rPr>
              <a:t> </a:t>
            </a:r>
            <a:r>
              <a:rPr lang="cs-CZ" dirty="0" err="1">
                <a:latin typeface="Calibri (Základní text)"/>
              </a:rPr>
              <a:t>the</a:t>
            </a:r>
            <a:r>
              <a:rPr lang="cs-CZ" dirty="0">
                <a:latin typeface="Calibri (Základní text)"/>
              </a:rPr>
              <a:t> </a:t>
            </a:r>
            <a:r>
              <a:rPr lang="cs-CZ" dirty="0" err="1">
                <a:latin typeface="Calibri (Základní text)"/>
              </a:rPr>
              <a:t>conditions</a:t>
            </a:r>
            <a:r>
              <a:rPr lang="cs-CZ" dirty="0">
                <a:latin typeface="Calibri (Základní text)"/>
              </a:rPr>
              <a:t> and </a:t>
            </a:r>
            <a:r>
              <a:rPr lang="cs-CZ" dirty="0" err="1">
                <a:latin typeface="Calibri (Základní text)"/>
              </a:rPr>
              <a:t>other</a:t>
            </a:r>
            <a:r>
              <a:rPr lang="cs-CZ" dirty="0">
                <a:latin typeface="Calibri (Základní text)"/>
              </a:rPr>
              <a:t> </a:t>
            </a:r>
            <a:r>
              <a:rPr lang="cs-CZ" dirty="0" err="1">
                <a:latin typeface="Calibri (Základní text)"/>
              </a:rPr>
              <a:t>factors</a:t>
            </a:r>
            <a:r>
              <a:rPr lang="cs-CZ" dirty="0">
                <a:latin typeface="Calibri (Základní text)"/>
              </a:rPr>
              <a:t> </a:t>
            </a:r>
            <a:r>
              <a:rPr lang="cs-CZ" dirty="0" err="1">
                <a:latin typeface="Calibri (Základní text)"/>
              </a:rPr>
              <a:t>that</a:t>
            </a:r>
            <a:r>
              <a:rPr lang="cs-CZ" dirty="0">
                <a:latin typeface="Calibri (Základní text)"/>
              </a:rPr>
              <a:t> </a:t>
            </a:r>
            <a:r>
              <a:rPr lang="cs-CZ" dirty="0" err="1">
                <a:latin typeface="Calibri (Základní text)"/>
              </a:rPr>
              <a:t>can</a:t>
            </a:r>
            <a:r>
              <a:rPr lang="cs-CZ" dirty="0">
                <a:latin typeface="Calibri (Základní text)"/>
              </a:rPr>
              <a:t> </a:t>
            </a:r>
            <a:r>
              <a:rPr lang="cs-CZ" dirty="0" err="1">
                <a:latin typeface="Calibri (Základní text)"/>
              </a:rPr>
              <a:t>affect</a:t>
            </a:r>
            <a:r>
              <a:rPr lang="cs-CZ" dirty="0">
                <a:latin typeface="Calibri (Základní text)"/>
              </a:rPr>
              <a:t> </a:t>
            </a:r>
            <a:r>
              <a:rPr lang="cs-CZ" dirty="0" err="1">
                <a:latin typeface="Calibri (Základní text)"/>
              </a:rPr>
              <a:t>every</a:t>
            </a:r>
            <a:r>
              <a:rPr lang="cs-CZ" dirty="0">
                <a:latin typeface="Calibri (Základní text)"/>
              </a:rPr>
              <a:t> step </a:t>
            </a:r>
            <a:r>
              <a:rPr lang="cs-CZ" dirty="0" err="1">
                <a:latin typeface="Calibri (Základní text)"/>
              </a:rPr>
              <a:t>of</a:t>
            </a:r>
            <a:r>
              <a:rPr lang="cs-CZ" dirty="0">
                <a:latin typeface="Calibri (Základní text)"/>
              </a:rPr>
              <a:t> </a:t>
            </a:r>
            <a:r>
              <a:rPr lang="cs-CZ" dirty="0" err="1">
                <a:latin typeface="Calibri (Základní text)"/>
              </a:rPr>
              <a:t>the</a:t>
            </a:r>
            <a:r>
              <a:rPr lang="cs-CZ" dirty="0">
                <a:latin typeface="Calibri (Základní text)"/>
              </a:rPr>
              <a:t> </a:t>
            </a:r>
            <a:r>
              <a:rPr lang="cs-CZ" dirty="0" err="1">
                <a:latin typeface="Calibri (Základní text)"/>
              </a:rPr>
              <a:t>race</a:t>
            </a:r>
            <a:r>
              <a:rPr lang="cs-CZ" dirty="0">
                <a:latin typeface="Calibri (Základní text)"/>
              </a:rPr>
              <a:t>. </a:t>
            </a:r>
            <a:r>
              <a:rPr lang="cs-CZ" dirty="0" err="1">
                <a:latin typeface="Calibri (Základní text)"/>
              </a:rPr>
              <a:t>You</a:t>
            </a:r>
            <a:r>
              <a:rPr lang="cs-CZ" dirty="0">
                <a:latin typeface="Calibri (Základní text)"/>
              </a:rPr>
              <a:t> </a:t>
            </a:r>
            <a:r>
              <a:rPr lang="cs-CZ" dirty="0" err="1">
                <a:latin typeface="Calibri (Základní text)"/>
              </a:rPr>
              <a:t>have</a:t>
            </a:r>
            <a:r>
              <a:rPr lang="cs-CZ" dirty="0">
                <a:latin typeface="Calibri (Základní text)"/>
              </a:rPr>
              <a:t> </a:t>
            </a:r>
            <a:r>
              <a:rPr lang="cs-CZ" dirty="0" err="1">
                <a:latin typeface="Calibri (Základní text)"/>
              </a:rPr>
              <a:t>three</a:t>
            </a:r>
            <a:r>
              <a:rPr lang="cs-CZ" dirty="0">
                <a:latin typeface="Calibri (Základní text)"/>
              </a:rPr>
              <a:t> </a:t>
            </a:r>
            <a:r>
              <a:rPr lang="cs-CZ" dirty="0" err="1">
                <a:latin typeface="Calibri (Základní text)"/>
              </a:rPr>
              <a:t>races</a:t>
            </a:r>
            <a:r>
              <a:rPr lang="cs-CZ" dirty="0">
                <a:latin typeface="Calibri (Základní text)"/>
              </a:rPr>
              <a:t> in front </a:t>
            </a:r>
            <a:r>
              <a:rPr lang="cs-CZ" dirty="0" err="1">
                <a:latin typeface="Calibri (Základní text)"/>
              </a:rPr>
              <a:t>of</a:t>
            </a:r>
            <a:r>
              <a:rPr lang="cs-CZ" dirty="0">
                <a:latin typeface="Calibri (Základní text)"/>
              </a:rPr>
              <a:t> </a:t>
            </a:r>
            <a:r>
              <a:rPr lang="cs-CZ" dirty="0" err="1">
                <a:latin typeface="Calibri (Základní text)"/>
              </a:rPr>
              <a:t>you</a:t>
            </a:r>
            <a:r>
              <a:rPr lang="cs-CZ" dirty="0">
                <a:latin typeface="Calibri (Základní text)"/>
              </a:rPr>
              <a:t>, </a:t>
            </a:r>
            <a:r>
              <a:rPr lang="cs-CZ" dirty="0" err="1">
                <a:latin typeface="Calibri (Základní text)"/>
              </a:rPr>
              <a:t>three</a:t>
            </a:r>
            <a:r>
              <a:rPr lang="cs-CZ" dirty="0">
                <a:latin typeface="Calibri (Základní text)"/>
              </a:rPr>
              <a:t> </a:t>
            </a:r>
            <a:r>
              <a:rPr lang="cs-CZ" dirty="0" err="1">
                <a:latin typeface="Calibri (Základní text)"/>
              </a:rPr>
              <a:t>unique</a:t>
            </a:r>
            <a:r>
              <a:rPr lang="cs-CZ" dirty="0">
                <a:latin typeface="Calibri (Základní text)"/>
              </a:rPr>
              <a:t> </a:t>
            </a:r>
            <a:r>
              <a:rPr lang="cs-CZ" dirty="0" err="1">
                <a:latin typeface="Calibri (Základní text)"/>
              </a:rPr>
              <a:t>results</a:t>
            </a:r>
            <a:r>
              <a:rPr lang="cs-CZ" dirty="0">
                <a:latin typeface="Calibri (Základní text)"/>
              </a:rPr>
              <a:t> – and </a:t>
            </a:r>
            <a:r>
              <a:rPr lang="cs-CZ" dirty="0" err="1">
                <a:latin typeface="Calibri (Základní text)"/>
              </a:rPr>
              <a:t>your</a:t>
            </a:r>
            <a:r>
              <a:rPr lang="cs-CZ" dirty="0">
                <a:latin typeface="Calibri (Základní text)"/>
              </a:rPr>
              <a:t> </a:t>
            </a:r>
            <a:r>
              <a:rPr lang="cs-CZ" dirty="0" err="1">
                <a:latin typeface="Calibri (Základní text)"/>
              </a:rPr>
              <a:t>task</a:t>
            </a:r>
            <a:r>
              <a:rPr lang="cs-CZ" dirty="0">
                <a:latin typeface="Calibri (Základní text)"/>
              </a:rPr>
              <a:t> </a:t>
            </a:r>
            <a:r>
              <a:rPr lang="cs-CZ" dirty="0" err="1">
                <a:latin typeface="Calibri (Základní text)"/>
              </a:rPr>
              <a:t>is</a:t>
            </a:r>
            <a:r>
              <a:rPr lang="cs-CZ" dirty="0">
                <a:latin typeface="Calibri (Základní text)"/>
              </a:rPr>
              <a:t> to </a:t>
            </a:r>
            <a:r>
              <a:rPr lang="cs-CZ" dirty="0" err="1">
                <a:latin typeface="Calibri (Základní text)"/>
              </a:rPr>
              <a:t>find</a:t>
            </a:r>
            <a:r>
              <a:rPr lang="cs-CZ" dirty="0">
                <a:latin typeface="Calibri (Základní text)"/>
              </a:rPr>
              <a:t> </a:t>
            </a:r>
            <a:r>
              <a:rPr lang="cs-CZ" dirty="0" err="1">
                <a:latin typeface="Calibri (Základní text)"/>
              </a:rPr>
              <a:t>the</a:t>
            </a:r>
            <a:r>
              <a:rPr lang="cs-CZ" dirty="0">
                <a:latin typeface="Calibri (Základní text)"/>
              </a:rPr>
              <a:t> </a:t>
            </a:r>
            <a:r>
              <a:rPr lang="cs-CZ" dirty="0" err="1">
                <a:latin typeface="Calibri (Základní text)"/>
              </a:rPr>
              <a:t>factors</a:t>
            </a:r>
            <a:r>
              <a:rPr lang="cs-CZ" dirty="0">
                <a:latin typeface="Calibri (Základní text)"/>
              </a:rPr>
              <a:t> </a:t>
            </a:r>
            <a:r>
              <a:rPr lang="cs-CZ" dirty="0" err="1">
                <a:latin typeface="Calibri (Základní text)"/>
              </a:rPr>
              <a:t>that</a:t>
            </a:r>
            <a:r>
              <a:rPr lang="cs-CZ" dirty="0">
                <a:latin typeface="Calibri (Základní text)"/>
              </a:rPr>
              <a:t> </a:t>
            </a:r>
            <a:r>
              <a:rPr lang="cs-CZ" dirty="0" err="1">
                <a:latin typeface="Calibri (Základní text)"/>
              </a:rPr>
              <a:t>may</a:t>
            </a:r>
            <a:r>
              <a:rPr lang="cs-CZ" dirty="0">
                <a:latin typeface="Calibri (Základní text)"/>
              </a:rPr>
              <a:t> </a:t>
            </a:r>
            <a:r>
              <a:rPr lang="cs-CZ" dirty="0" err="1">
                <a:latin typeface="Calibri (Základní text)"/>
              </a:rPr>
              <a:t>have</a:t>
            </a:r>
            <a:r>
              <a:rPr lang="cs-CZ" dirty="0">
                <a:latin typeface="Calibri (Základní text)"/>
              </a:rPr>
              <a:t> </a:t>
            </a:r>
            <a:r>
              <a:rPr lang="cs-CZ" dirty="0" err="1">
                <a:latin typeface="Calibri (Základní text)"/>
              </a:rPr>
              <a:t>affected</a:t>
            </a:r>
            <a:r>
              <a:rPr lang="cs-CZ" dirty="0">
                <a:latin typeface="Calibri (Základní text)"/>
              </a:rPr>
              <a:t> </a:t>
            </a:r>
            <a:r>
              <a:rPr lang="cs-CZ" dirty="0" err="1">
                <a:latin typeface="Calibri (Základní text)"/>
              </a:rPr>
              <a:t>this</a:t>
            </a:r>
            <a:r>
              <a:rPr lang="cs-CZ" dirty="0">
                <a:latin typeface="Calibri (Základní text)"/>
              </a:rPr>
              <a:t> </a:t>
            </a:r>
            <a:r>
              <a:rPr lang="cs-CZ" dirty="0" err="1">
                <a:latin typeface="Calibri (Základní text)"/>
              </a:rPr>
              <a:t>runner's</a:t>
            </a:r>
            <a:r>
              <a:rPr lang="cs-CZ" dirty="0">
                <a:latin typeface="Calibri (Základní text)"/>
              </a:rPr>
              <a:t> </a:t>
            </a:r>
            <a:r>
              <a:rPr lang="cs-CZ" dirty="0" err="1">
                <a:latin typeface="Calibri (Základní text)"/>
              </a:rPr>
              <a:t>overall</a:t>
            </a:r>
            <a:r>
              <a:rPr lang="cs-CZ" dirty="0">
                <a:latin typeface="Calibri (Základní text)"/>
              </a:rPr>
              <a:t> </a:t>
            </a:r>
            <a:r>
              <a:rPr lang="cs-CZ" dirty="0" err="1">
                <a:latin typeface="Calibri (Základní text)"/>
              </a:rPr>
              <a:t>result</a:t>
            </a:r>
            <a:r>
              <a:rPr lang="cs-CZ" dirty="0">
                <a:latin typeface="Calibri (Základní text)"/>
              </a:rPr>
              <a:t>.</a:t>
            </a:r>
            <a:endParaRPr lang="cs-CZ" dirty="0"/>
          </a:p>
        </p:txBody>
      </p:sp>
      <p:sp>
        <p:nvSpPr>
          <p:cNvPr id="13" name="TextovéPole 12">
            <a:extLst>
              <a:ext uri="{FF2B5EF4-FFF2-40B4-BE49-F238E27FC236}">
                <a16:creationId xmlns:a16="http://schemas.microsoft.com/office/drawing/2014/main" id="{22F30187-3C1B-49AD-858A-82D459C83783}"/>
              </a:ext>
            </a:extLst>
          </p:cNvPr>
          <p:cNvSpPr txBox="1"/>
          <p:nvPr/>
        </p:nvSpPr>
        <p:spPr>
          <a:xfrm>
            <a:off x="1569053" y="4925035"/>
            <a:ext cx="8624621" cy="923330"/>
          </a:xfrm>
          <a:prstGeom prst="rect">
            <a:avLst/>
          </a:prstGeom>
          <a:solidFill>
            <a:schemeClr val="accent4">
              <a:lumMod val="20000"/>
              <a:lumOff val="80000"/>
            </a:schemeClr>
          </a:solidFill>
        </p:spPr>
        <p:txBody>
          <a:bodyPr wrap="square" rtlCol="0">
            <a:spAutoFit/>
          </a:bodyPr>
          <a:lstStyle/>
          <a:p>
            <a:pPr algn="just"/>
            <a:r>
              <a:rPr lang="cs-CZ" dirty="0" err="1">
                <a:latin typeface="Calibri (Základní text)"/>
              </a:rPr>
              <a:t>You</a:t>
            </a:r>
            <a:r>
              <a:rPr lang="cs-CZ" dirty="0">
                <a:latin typeface="Calibri (Základní text)"/>
              </a:rPr>
              <a:t> are </a:t>
            </a:r>
            <a:r>
              <a:rPr lang="cs-CZ" dirty="0" err="1">
                <a:latin typeface="Calibri (Základní text)"/>
              </a:rPr>
              <a:t>now</a:t>
            </a:r>
            <a:r>
              <a:rPr lang="cs-CZ" dirty="0">
                <a:latin typeface="Calibri (Základní text)"/>
              </a:rPr>
              <a:t> </a:t>
            </a:r>
            <a:r>
              <a:rPr lang="cs-CZ" dirty="0" err="1">
                <a:latin typeface="Calibri (Základní text)"/>
              </a:rPr>
              <a:t>at</a:t>
            </a:r>
            <a:r>
              <a:rPr lang="cs-CZ" dirty="0">
                <a:latin typeface="Calibri (Základní text)"/>
              </a:rPr>
              <a:t> </a:t>
            </a:r>
            <a:r>
              <a:rPr lang="cs-CZ" dirty="0" err="1">
                <a:latin typeface="Calibri (Základní text)"/>
              </a:rPr>
              <a:t>the</a:t>
            </a:r>
            <a:r>
              <a:rPr lang="cs-CZ" dirty="0">
                <a:latin typeface="Calibri (Základní text)"/>
              </a:rPr>
              <a:t> </a:t>
            </a:r>
            <a:r>
              <a:rPr lang="cs-CZ" dirty="0" err="1">
                <a:latin typeface="Calibri (Základní text)"/>
              </a:rPr>
              <a:t>starting</a:t>
            </a:r>
            <a:r>
              <a:rPr lang="cs-CZ" dirty="0">
                <a:latin typeface="Calibri (Základní text)"/>
              </a:rPr>
              <a:t> line </a:t>
            </a:r>
            <a:r>
              <a:rPr lang="cs-CZ" dirty="0" err="1">
                <a:latin typeface="Calibri (Základní text)"/>
              </a:rPr>
              <a:t>of</a:t>
            </a:r>
            <a:r>
              <a:rPr lang="cs-CZ" dirty="0">
                <a:latin typeface="Calibri (Základní text)"/>
              </a:rPr>
              <a:t> </a:t>
            </a:r>
            <a:r>
              <a:rPr lang="cs-CZ" dirty="0" err="1">
                <a:latin typeface="Calibri (Základní text)"/>
              </a:rPr>
              <a:t>this</a:t>
            </a:r>
            <a:r>
              <a:rPr lang="cs-CZ" dirty="0">
                <a:latin typeface="Calibri (Základní text)"/>
              </a:rPr>
              <a:t> </a:t>
            </a:r>
            <a:r>
              <a:rPr lang="cs-CZ" dirty="0" err="1">
                <a:latin typeface="Calibri (Základní text)"/>
              </a:rPr>
              <a:t>inquiry</a:t>
            </a:r>
            <a:r>
              <a:rPr lang="cs-CZ" dirty="0">
                <a:latin typeface="Calibri (Základní text)"/>
              </a:rPr>
              <a:t> </a:t>
            </a:r>
            <a:r>
              <a:rPr lang="cs-CZ" dirty="0" err="1">
                <a:latin typeface="Calibri (Základní text)"/>
              </a:rPr>
              <a:t>challenge</a:t>
            </a:r>
            <a:r>
              <a:rPr lang="cs-CZ" dirty="0">
                <a:latin typeface="Calibri (Základní text)"/>
              </a:rPr>
              <a:t>, </a:t>
            </a:r>
            <a:r>
              <a:rPr lang="cs-CZ" dirty="0" err="1">
                <a:latin typeface="Calibri (Základní text)"/>
              </a:rPr>
              <a:t>where</a:t>
            </a:r>
            <a:r>
              <a:rPr lang="cs-CZ" dirty="0">
                <a:latin typeface="Calibri (Základní text)"/>
              </a:rPr>
              <a:t> </a:t>
            </a:r>
            <a:r>
              <a:rPr lang="cs-CZ" dirty="0" err="1">
                <a:latin typeface="Calibri (Základní text)"/>
              </a:rPr>
              <a:t>you</a:t>
            </a:r>
            <a:r>
              <a:rPr lang="cs-CZ" dirty="0">
                <a:latin typeface="Calibri (Základní text)"/>
              </a:rPr>
              <a:t> </a:t>
            </a:r>
            <a:r>
              <a:rPr lang="cs-CZ" dirty="0" err="1">
                <a:latin typeface="Calibri (Základní text)"/>
              </a:rPr>
              <a:t>will</a:t>
            </a:r>
            <a:r>
              <a:rPr lang="cs-CZ" dirty="0">
                <a:latin typeface="Calibri (Základní text)"/>
              </a:rPr>
              <a:t> </a:t>
            </a:r>
            <a:r>
              <a:rPr lang="cs-CZ" dirty="0" err="1">
                <a:latin typeface="Calibri (Základní text)"/>
              </a:rPr>
              <a:t>find</a:t>
            </a:r>
            <a:r>
              <a:rPr lang="cs-CZ" dirty="0">
                <a:latin typeface="Calibri (Základní text)"/>
              </a:rPr>
              <a:t> </a:t>
            </a:r>
            <a:r>
              <a:rPr lang="cs-CZ" dirty="0" err="1">
                <a:latin typeface="Calibri (Základní text)"/>
              </a:rPr>
              <a:t>that</a:t>
            </a:r>
            <a:r>
              <a:rPr lang="cs-CZ" dirty="0">
                <a:latin typeface="Calibri (Základní text)"/>
              </a:rPr>
              <a:t> </a:t>
            </a:r>
            <a:r>
              <a:rPr lang="cs-CZ" dirty="0" err="1">
                <a:latin typeface="Calibri (Základní text)"/>
              </a:rPr>
              <a:t>all</a:t>
            </a:r>
            <a:r>
              <a:rPr lang="cs-CZ" dirty="0">
                <a:latin typeface="Calibri (Základní text)"/>
              </a:rPr>
              <a:t> </a:t>
            </a:r>
            <a:r>
              <a:rPr lang="cs-CZ" dirty="0" err="1">
                <a:latin typeface="Calibri (Základní text)"/>
              </a:rPr>
              <a:t>the</a:t>
            </a:r>
            <a:r>
              <a:rPr lang="cs-CZ" dirty="0">
                <a:latin typeface="Calibri (Základní text)"/>
              </a:rPr>
              <a:t> data </a:t>
            </a:r>
            <a:r>
              <a:rPr lang="cs-CZ" dirty="0" err="1">
                <a:latin typeface="Calibri (Základní text)"/>
              </a:rPr>
              <a:t>brings</a:t>
            </a:r>
            <a:r>
              <a:rPr lang="cs-CZ" dirty="0">
                <a:latin typeface="Calibri (Základní text)"/>
              </a:rPr>
              <a:t> </a:t>
            </a:r>
            <a:r>
              <a:rPr lang="cs-CZ" dirty="0" err="1">
                <a:latin typeface="Calibri (Základní text)"/>
              </a:rPr>
              <a:t>important</a:t>
            </a:r>
            <a:r>
              <a:rPr lang="cs-CZ" dirty="0">
                <a:latin typeface="Calibri (Základní text)"/>
              </a:rPr>
              <a:t> </a:t>
            </a:r>
            <a:r>
              <a:rPr lang="cs-CZ" dirty="0" err="1">
                <a:latin typeface="Calibri (Základní text)"/>
              </a:rPr>
              <a:t>information</a:t>
            </a:r>
            <a:r>
              <a:rPr lang="cs-CZ" dirty="0">
                <a:latin typeface="Calibri (Základní text)"/>
              </a:rPr>
              <a:t>. And </a:t>
            </a:r>
            <a:r>
              <a:rPr lang="cs-CZ" dirty="0" err="1">
                <a:latin typeface="Calibri (Základní text)"/>
              </a:rPr>
              <a:t>if</a:t>
            </a:r>
            <a:r>
              <a:rPr lang="cs-CZ" dirty="0">
                <a:latin typeface="Calibri (Základní text)"/>
              </a:rPr>
              <a:t> </a:t>
            </a:r>
            <a:r>
              <a:rPr lang="cs-CZ" dirty="0" err="1">
                <a:latin typeface="Calibri (Základní text)"/>
              </a:rPr>
              <a:t>they</a:t>
            </a:r>
            <a:r>
              <a:rPr lang="cs-CZ" dirty="0">
                <a:latin typeface="Calibri (Základní text)"/>
              </a:rPr>
              <a:t> are </a:t>
            </a:r>
            <a:r>
              <a:rPr lang="cs-CZ" dirty="0" err="1">
                <a:latin typeface="Calibri (Základní text)"/>
              </a:rPr>
              <a:t>properly</a:t>
            </a:r>
            <a:r>
              <a:rPr lang="cs-CZ" dirty="0">
                <a:latin typeface="Calibri (Základní text)"/>
              </a:rPr>
              <a:t> </a:t>
            </a:r>
            <a:r>
              <a:rPr lang="cs-CZ" dirty="0" err="1">
                <a:latin typeface="Calibri (Základní text)"/>
              </a:rPr>
              <a:t>visualized</a:t>
            </a:r>
            <a:r>
              <a:rPr lang="cs-CZ" dirty="0">
                <a:latin typeface="Calibri (Základní text)"/>
              </a:rPr>
              <a:t>, </a:t>
            </a:r>
            <a:r>
              <a:rPr lang="cs-CZ" dirty="0" err="1">
                <a:latin typeface="Calibri (Základní text)"/>
              </a:rPr>
              <a:t>they</a:t>
            </a:r>
            <a:r>
              <a:rPr lang="cs-CZ" dirty="0">
                <a:latin typeface="Calibri (Základní text)"/>
              </a:rPr>
              <a:t> </a:t>
            </a:r>
            <a:r>
              <a:rPr lang="cs-CZ" dirty="0" err="1">
                <a:latin typeface="Calibri (Základní text)"/>
              </a:rPr>
              <a:t>will</a:t>
            </a:r>
            <a:r>
              <a:rPr lang="cs-CZ" dirty="0">
                <a:latin typeface="Calibri (Základní text)"/>
              </a:rPr>
              <a:t> </a:t>
            </a:r>
            <a:r>
              <a:rPr lang="cs-CZ" dirty="0" err="1">
                <a:latin typeface="Calibri (Základní text)"/>
              </a:rPr>
              <a:t>help</a:t>
            </a:r>
            <a:r>
              <a:rPr lang="cs-CZ" dirty="0">
                <a:latin typeface="Calibri (Základní text)"/>
              </a:rPr>
              <a:t> </a:t>
            </a:r>
            <a:r>
              <a:rPr lang="cs-CZ" dirty="0" err="1">
                <a:latin typeface="Calibri (Základní text)"/>
              </a:rPr>
              <a:t>you</a:t>
            </a:r>
            <a:r>
              <a:rPr lang="cs-CZ" dirty="0">
                <a:latin typeface="Calibri (Základní text)"/>
              </a:rPr>
              <a:t> </a:t>
            </a:r>
            <a:r>
              <a:rPr lang="cs-CZ" dirty="0" err="1">
                <a:latin typeface="Calibri (Základní text)"/>
              </a:rPr>
              <a:t>better</a:t>
            </a:r>
            <a:r>
              <a:rPr lang="cs-CZ" dirty="0">
                <a:latin typeface="Calibri (Základní text)"/>
              </a:rPr>
              <a:t> </a:t>
            </a:r>
            <a:r>
              <a:rPr lang="cs-CZ" dirty="0" err="1">
                <a:latin typeface="Calibri (Základní text)"/>
              </a:rPr>
              <a:t>understand</a:t>
            </a:r>
            <a:r>
              <a:rPr lang="cs-CZ" dirty="0">
                <a:latin typeface="Calibri (Základní text)"/>
              </a:rPr>
              <a:t> </a:t>
            </a:r>
            <a:r>
              <a:rPr lang="cs-CZ" dirty="0" err="1">
                <a:latin typeface="Calibri (Základní text)"/>
              </a:rPr>
              <a:t>the</a:t>
            </a:r>
            <a:r>
              <a:rPr lang="cs-CZ" dirty="0">
                <a:latin typeface="Calibri (Základní text)"/>
              </a:rPr>
              <a:t> </a:t>
            </a:r>
            <a:r>
              <a:rPr lang="cs-CZ" dirty="0" err="1">
                <a:latin typeface="Calibri (Základní text)"/>
              </a:rPr>
              <a:t>various</a:t>
            </a:r>
            <a:r>
              <a:rPr lang="cs-CZ" dirty="0">
                <a:latin typeface="Calibri (Základní text)"/>
              </a:rPr>
              <a:t> </a:t>
            </a:r>
            <a:r>
              <a:rPr lang="cs-CZ" dirty="0" err="1">
                <a:latin typeface="Calibri (Základní text)"/>
              </a:rPr>
              <a:t>factors</a:t>
            </a:r>
            <a:r>
              <a:rPr lang="cs-CZ" dirty="0">
                <a:latin typeface="Calibri (Základní text)"/>
              </a:rPr>
              <a:t> </a:t>
            </a:r>
            <a:r>
              <a:rPr lang="cs-CZ" dirty="0" err="1">
                <a:latin typeface="Calibri (Základní text)"/>
              </a:rPr>
              <a:t>that</a:t>
            </a:r>
            <a:r>
              <a:rPr lang="cs-CZ" dirty="0">
                <a:latin typeface="Calibri (Základní text)"/>
              </a:rPr>
              <a:t> influence </a:t>
            </a:r>
            <a:r>
              <a:rPr lang="cs-CZ" dirty="0" err="1">
                <a:latin typeface="Calibri (Základní text)"/>
              </a:rPr>
              <a:t>the</a:t>
            </a:r>
            <a:r>
              <a:rPr lang="cs-CZ" dirty="0">
                <a:latin typeface="Calibri (Základní text)"/>
              </a:rPr>
              <a:t> </a:t>
            </a:r>
            <a:r>
              <a:rPr lang="cs-CZ" dirty="0" err="1">
                <a:latin typeface="Calibri (Základní text)"/>
              </a:rPr>
              <a:t>overall</a:t>
            </a:r>
            <a:r>
              <a:rPr lang="cs-CZ" dirty="0">
                <a:latin typeface="Calibri (Základní text)"/>
              </a:rPr>
              <a:t> </a:t>
            </a:r>
            <a:r>
              <a:rPr lang="cs-CZ" dirty="0" err="1">
                <a:latin typeface="Calibri (Základní text)"/>
              </a:rPr>
              <a:t>results</a:t>
            </a:r>
            <a:r>
              <a:rPr lang="cs-CZ" dirty="0">
                <a:latin typeface="Calibri (Základní text)"/>
              </a:rPr>
              <a:t>.</a:t>
            </a:r>
          </a:p>
        </p:txBody>
      </p:sp>
      <p:sp>
        <p:nvSpPr>
          <p:cNvPr id="2" name="Zástupný symbol pro datum 8">
            <a:extLst>
              <a:ext uri="{FF2B5EF4-FFF2-40B4-BE49-F238E27FC236}">
                <a16:creationId xmlns:a16="http://schemas.microsoft.com/office/drawing/2014/main" id="{E1C6CC4B-E843-4F6C-8B3C-63AB5428283E}"/>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4" name="Zástupný symbol pro zápatí 9">
            <a:extLst>
              <a:ext uri="{FF2B5EF4-FFF2-40B4-BE49-F238E27FC236}">
                <a16:creationId xmlns:a16="http://schemas.microsoft.com/office/drawing/2014/main" id="{2E8F3E13-76C1-1F7D-213F-120450E03740}"/>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7" name="Obrázek 6">
            <a:extLst>
              <a:ext uri="{FF2B5EF4-FFF2-40B4-BE49-F238E27FC236}">
                <a16:creationId xmlns:a16="http://schemas.microsoft.com/office/drawing/2014/main" id="{94A45503-BE4C-5963-2B1D-0570D8140505}"/>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42329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out)">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out)">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2">
            <a:extLst>
              <a:ext uri="{FF2B5EF4-FFF2-40B4-BE49-F238E27FC236}">
                <a16:creationId xmlns:a16="http://schemas.microsoft.com/office/drawing/2014/main" id="{A1560779-B3DE-6EDD-489C-DA702D859E8F}"/>
              </a:ext>
            </a:extLst>
          </p:cNvPr>
          <p:cNvSpPr>
            <a:spLocks noGrp="1"/>
          </p:cNvSpPr>
          <p:nvPr>
            <p:ph idx="1"/>
          </p:nvPr>
        </p:nvSpPr>
        <p:spPr>
          <a:xfrm>
            <a:off x="640747" y="1473287"/>
            <a:ext cx="10912730" cy="422275"/>
          </a:xfrm>
        </p:spPr>
        <p:txBody>
          <a:bodyPr>
            <a:normAutofit/>
          </a:bodyPr>
          <a:lstStyle/>
          <a:p>
            <a:pPr fontAlgn="base">
              <a:buFont typeface="Wingdings" panose="05000000000000000000" pitchFamily="2" charset="2"/>
              <a:buChar char="§"/>
            </a:pPr>
            <a:r>
              <a:rPr lang="en-US" sz="2000" dirty="0"/>
              <a:t>How long is exactly a marathon run? Find out why it is this distance.</a:t>
            </a:r>
            <a:endParaRPr lang="cs-CZ" sz="2000" dirty="0"/>
          </a:p>
          <a:p>
            <a:pPr fontAlgn="base">
              <a:buFont typeface="Wingdings" panose="05000000000000000000" pitchFamily="2" charset="2"/>
              <a:buChar char="§"/>
            </a:pPr>
            <a:endParaRPr lang="cs-CZ" sz="2000" dirty="0"/>
          </a:p>
          <a:p>
            <a:pPr fontAlgn="base">
              <a:buFont typeface="Wingdings" panose="05000000000000000000" pitchFamily="2" charset="2"/>
              <a:buChar char="§"/>
            </a:pPr>
            <a:endParaRPr lang="cs-CZ" sz="2000" dirty="0"/>
          </a:p>
        </p:txBody>
      </p:sp>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Marathon</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sp>
        <p:nvSpPr>
          <p:cNvPr id="9" name="Zástupný obsah 2">
            <a:extLst>
              <a:ext uri="{FF2B5EF4-FFF2-40B4-BE49-F238E27FC236}">
                <a16:creationId xmlns:a16="http://schemas.microsoft.com/office/drawing/2014/main" id="{B2F16B4F-B4C0-4458-A149-2B91FECC53B5}"/>
              </a:ext>
            </a:extLst>
          </p:cNvPr>
          <p:cNvSpPr txBox="1">
            <a:spLocks/>
          </p:cNvSpPr>
          <p:nvPr/>
        </p:nvSpPr>
        <p:spPr>
          <a:xfrm>
            <a:off x="640747" y="2476587"/>
            <a:ext cx="10912730" cy="422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Font typeface="Wingdings" panose="05000000000000000000" pitchFamily="2" charset="2"/>
              <a:buChar char="§"/>
            </a:pPr>
            <a:r>
              <a:rPr lang="cs-CZ" sz="2000" dirty="0" err="1"/>
              <a:t>Find</a:t>
            </a:r>
            <a:r>
              <a:rPr lang="cs-CZ" sz="2000" dirty="0"/>
              <a:t> </a:t>
            </a:r>
            <a:r>
              <a:rPr lang="cs-CZ" sz="2000" dirty="0" err="1"/>
              <a:t>some</a:t>
            </a:r>
            <a:r>
              <a:rPr lang="cs-CZ" sz="2000" dirty="0"/>
              <a:t> </a:t>
            </a:r>
            <a:r>
              <a:rPr lang="cs-CZ" sz="2000" dirty="0" err="1"/>
              <a:t>other</a:t>
            </a:r>
            <a:r>
              <a:rPr lang="cs-CZ" sz="2000" dirty="0"/>
              <a:t> </a:t>
            </a:r>
            <a:r>
              <a:rPr lang="cs-CZ" sz="2000" dirty="0" err="1"/>
              <a:t>interesting</a:t>
            </a:r>
            <a:r>
              <a:rPr lang="cs-CZ" sz="2000" dirty="0"/>
              <a:t> </a:t>
            </a:r>
            <a:r>
              <a:rPr lang="cs-CZ" sz="2000" dirty="0" err="1"/>
              <a:t>facts</a:t>
            </a:r>
            <a:r>
              <a:rPr lang="cs-CZ" sz="2000" dirty="0"/>
              <a:t> </a:t>
            </a:r>
            <a:r>
              <a:rPr lang="cs-CZ" sz="2000" dirty="0" err="1"/>
              <a:t>about</a:t>
            </a:r>
            <a:r>
              <a:rPr lang="cs-CZ" sz="2000" dirty="0"/>
              <a:t> </a:t>
            </a:r>
            <a:r>
              <a:rPr lang="cs-CZ" sz="2000" dirty="0" err="1"/>
              <a:t>marathon</a:t>
            </a:r>
            <a:r>
              <a:rPr lang="cs-CZ" sz="2000" dirty="0"/>
              <a:t> run.</a:t>
            </a:r>
          </a:p>
        </p:txBody>
      </p:sp>
      <p:sp>
        <p:nvSpPr>
          <p:cNvPr id="12" name="Zástupný obsah 2">
            <a:extLst>
              <a:ext uri="{FF2B5EF4-FFF2-40B4-BE49-F238E27FC236}">
                <a16:creationId xmlns:a16="http://schemas.microsoft.com/office/drawing/2014/main" id="{1E2C1898-BB45-439B-BB6D-B253CE899243}"/>
              </a:ext>
            </a:extLst>
          </p:cNvPr>
          <p:cNvSpPr txBox="1">
            <a:spLocks/>
          </p:cNvSpPr>
          <p:nvPr/>
        </p:nvSpPr>
        <p:spPr>
          <a:xfrm>
            <a:off x="640747" y="3492587"/>
            <a:ext cx="10912730" cy="422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Font typeface="Wingdings" panose="05000000000000000000" pitchFamily="2" charset="2"/>
              <a:buChar char="§"/>
            </a:pPr>
            <a:r>
              <a:rPr lang="en-US" sz="2000" dirty="0"/>
              <a:t>What information would you need to know about this runner?</a:t>
            </a:r>
            <a:endParaRPr lang="cs-CZ" sz="2000" dirty="0"/>
          </a:p>
        </p:txBody>
      </p:sp>
      <p:pic>
        <p:nvPicPr>
          <p:cNvPr id="13" name="Obrázek 12">
            <a:extLst>
              <a:ext uri="{FF2B5EF4-FFF2-40B4-BE49-F238E27FC236}">
                <a16:creationId xmlns:a16="http://schemas.microsoft.com/office/drawing/2014/main" id="{2B2C552A-5F3D-49B7-A7AF-381FAD1B5153}"/>
              </a:ext>
            </a:extLst>
          </p:cNvPr>
          <p:cNvPicPr>
            <a:picLocks noChangeAspect="1"/>
          </p:cNvPicPr>
          <p:nvPr/>
        </p:nvPicPr>
        <p:blipFill>
          <a:blip r:embed="rId3"/>
          <a:stretch>
            <a:fillRect/>
          </a:stretch>
        </p:blipFill>
        <p:spPr>
          <a:xfrm>
            <a:off x="4644208" y="3963458"/>
            <a:ext cx="1983094" cy="2103783"/>
          </a:xfrm>
          <a:prstGeom prst="rect">
            <a:avLst/>
          </a:prstGeom>
        </p:spPr>
      </p:pic>
      <p:pic>
        <p:nvPicPr>
          <p:cNvPr id="6" name="Obrázek 5" descr="Obsah obrázku vzor, Grafika, pixel, design&#10;&#10;Popis byl vytvořen automaticky">
            <a:extLst>
              <a:ext uri="{FF2B5EF4-FFF2-40B4-BE49-F238E27FC236}">
                <a16:creationId xmlns:a16="http://schemas.microsoft.com/office/drawing/2014/main" id="{D2BA4193-78F6-889A-CEF3-612054315F40}"/>
              </a:ext>
            </a:extLst>
          </p:cNvPr>
          <p:cNvPicPr>
            <a:picLocks noChangeAspect="1"/>
          </p:cNvPicPr>
          <p:nvPr/>
        </p:nvPicPr>
        <p:blipFill>
          <a:blip r:embed="rId4"/>
          <a:stretch>
            <a:fillRect/>
          </a:stretch>
        </p:blipFill>
        <p:spPr>
          <a:xfrm>
            <a:off x="8135470" y="1537016"/>
            <a:ext cx="3742391" cy="3742391"/>
          </a:xfrm>
          <a:prstGeom prst="rect">
            <a:avLst/>
          </a:prstGeom>
        </p:spPr>
      </p:pic>
      <p:sp>
        <p:nvSpPr>
          <p:cNvPr id="7" name="Zástupný symbol pro datum 8">
            <a:extLst>
              <a:ext uri="{FF2B5EF4-FFF2-40B4-BE49-F238E27FC236}">
                <a16:creationId xmlns:a16="http://schemas.microsoft.com/office/drawing/2014/main" id="{9E8943A4-D40E-B2DF-2EA9-C4D13F29110B}"/>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8" name="Zástupný symbol pro zápatí 9">
            <a:extLst>
              <a:ext uri="{FF2B5EF4-FFF2-40B4-BE49-F238E27FC236}">
                <a16:creationId xmlns:a16="http://schemas.microsoft.com/office/drawing/2014/main" id="{733DF3DD-7349-B084-BA7B-06F2038CB64D}"/>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2" name="Obrázek 1">
            <a:extLst>
              <a:ext uri="{FF2B5EF4-FFF2-40B4-BE49-F238E27FC236}">
                <a16:creationId xmlns:a16="http://schemas.microsoft.com/office/drawing/2014/main" id="{FCC6395B-E61C-D045-BA64-A452D4FDFCBC}"/>
              </a:ext>
            </a:extLst>
          </p:cNvPr>
          <p:cNvPicPr>
            <a:picLocks noChangeAspect="1"/>
          </p:cNvPicPr>
          <p:nvPr/>
        </p:nvPicPr>
        <p:blipFill>
          <a:blip r:embed="rId5"/>
          <a:stretch>
            <a:fillRect/>
          </a:stretch>
        </p:blipFill>
        <p:spPr>
          <a:xfrm>
            <a:off x="252816" y="257299"/>
            <a:ext cx="2738225" cy="498084"/>
          </a:xfrm>
          <a:prstGeom prst="rect">
            <a:avLst/>
          </a:prstGeom>
        </p:spPr>
      </p:pic>
    </p:spTree>
    <p:extLst>
      <p:ext uri="{BB962C8B-B14F-4D97-AF65-F5344CB8AC3E}">
        <p14:creationId xmlns:p14="http://schemas.microsoft.com/office/powerpoint/2010/main" val="213162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6" presetClass="entr" presetSubtype="32"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out)">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3427994-8BE7-9457-BE9D-28509210EF00}"/>
              </a:ext>
            </a:extLst>
          </p:cNvPr>
          <p:cNvSpPr>
            <a:spLocks noGrp="1"/>
          </p:cNvSpPr>
          <p:nvPr>
            <p:ph type="title"/>
          </p:nvPr>
        </p:nvSpPr>
        <p:spPr>
          <a:xfrm>
            <a:off x="3805646" y="509940"/>
            <a:ext cx="7747831" cy="658963"/>
          </a:xfrm>
        </p:spPr>
        <p:txBody>
          <a:bodyPr>
            <a:normAutofit/>
          </a:bodyPr>
          <a:lstStyle/>
          <a:p>
            <a:pPr algn="r"/>
            <a:r>
              <a:rPr lang="cs-CZ" sz="3200" b="1" dirty="0" err="1">
                <a:solidFill>
                  <a:srgbClr val="9C9B9D"/>
                </a:solidFill>
                <a:latin typeface="Clara Sans" panose="02000503000000020004" pitchFamily="2" charset="0"/>
              </a:rPr>
              <a:t>Runner’s</a:t>
            </a:r>
            <a:r>
              <a:rPr lang="cs-CZ" sz="3200" b="1" dirty="0">
                <a:solidFill>
                  <a:srgbClr val="9C9B9D"/>
                </a:solidFill>
                <a:latin typeface="Clara Sans" panose="02000503000000020004" pitchFamily="2" charset="0"/>
              </a:rPr>
              <a:t> </a:t>
            </a:r>
            <a:r>
              <a:rPr lang="cs-CZ" sz="3200" b="1" dirty="0" err="1">
                <a:solidFill>
                  <a:srgbClr val="9C9B9D"/>
                </a:solidFill>
                <a:latin typeface="Clara Sans" panose="02000503000000020004" pitchFamily="2" charset="0"/>
              </a:rPr>
              <a:t>Card</a:t>
            </a:r>
            <a:endParaRPr lang="cs-CZ" sz="3200" b="1" dirty="0">
              <a:solidFill>
                <a:srgbClr val="9C9B9D"/>
              </a:solidFill>
              <a:latin typeface="Clara Sans" panose="02000503000000020004" pitchFamily="2" charset="0"/>
            </a:endParaRPr>
          </a:p>
        </p:txBody>
      </p:sp>
      <p:sp>
        <p:nvSpPr>
          <p:cNvPr id="10" name="Obdélník 9">
            <a:extLst>
              <a:ext uri="{FF2B5EF4-FFF2-40B4-BE49-F238E27FC236}">
                <a16:creationId xmlns:a16="http://schemas.microsoft.com/office/drawing/2014/main" id="{246C27C1-BCA3-7E91-AD89-2AFB087D4F51}"/>
              </a:ext>
            </a:extLst>
          </p:cNvPr>
          <p:cNvSpPr/>
          <p:nvPr/>
        </p:nvSpPr>
        <p:spPr>
          <a:xfrm>
            <a:off x="499960" y="579718"/>
            <a:ext cx="2387965" cy="52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endParaRPr>
          </a:p>
        </p:txBody>
      </p:sp>
      <p:pic>
        <p:nvPicPr>
          <p:cNvPr id="8" name="Obrázek 7">
            <a:extLst>
              <a:ext uri="{FF2B5EF4-FFF2-40B4-BE49-F238E27FC236}">
                <a16:creationId xmlns:a16="http://schemas.microsoft.com/office/drawing/2014/main" id="{230D1563-6C47-4757-A0DA-DF85638549A9}"/>
              </a:ext>
            </a:extLst>
          </p:cNvPr>
          <p:cNvPicPr>
            <a:picLocks noChangeAspect="1"/>
          </p:cNvPicPr>
          <p:nvPr/>
        </p:nvPicPr>
        <p:blipFill>
          <a:blip r:embed="rId3"/>
          <a:stretch>
            <a:fillRect/>
          </a:stretch>
        </p:blipFill>
        <p:spPr>
          <a:xfrm>
            <a:off x="1617082" y="1529722"/>
            <a:ext cx="8957836" cy="4236078"/>
          </a:xfrm>
          <a:prstGeom prst="rect">
            <a:avLst/>
          </a:prstGeom>
        </p:spPr>
      </p:pic>
      <p:sp>
        <p:nvSpPr>
          <p:cNvPr id="2" name="Zástupný symbol pro datum 8">
            <a:extLst>
              <a:ext uri="{FF2B5EF4-FFF2-40B4-BE49-F238E27FC236}">
                <a16:creationId xmlns:a16="http://schemas.microsoft.com/office/drawing/2014/main" id="{675E82B7-1BE0-C3E3-95E2-E08B627840CC}"/>
              </a:ext>
            </a:extLst>
          </p:cNvPr>
          <p:cNvSpPr>
            <a:spLocks noGrp="1"/>
          </p:cNvSpPr>
          <p:nvPr>
            <p:ph type="dt" sz="half" idx="10"/>
          </p:nvPr>
        </p:nvSpPr>
        <p:spPr>
          <a:xfrm>
            <a:off x="8866925" y="6213950"/>
            <a:ext cx="2743200" cy="365125"/>
          </a:xfrm>
        </p:spPr>
        <p:txBody>
          <a:bodyPr/>
          <a:lstStyle/>
          <a:p>
            <a:pPr algn="r"/>
            <a:r>
              <a:rPr lang="cs-CZ" dirty="0" err="1">
                <a:latin typeface="Clara Sans" panose="02000503000000020004" pitchFamily="50" charset="0"/>
              </a:rPr>
              <a:t>September</a:t>
            </a:r>
            <a:r>
              <a:rPr lang="cs-CZ" dirty="0">
                <a:latin typeface="Clara Sans" panose="02000503000000020004" pitchFamily="50" charset="0"/>
              </a:rPr>
              <a:t> 9th, 2024</a:t>
            </a:r>
          </a:p>
        </p:txBody>
      </p:sp>
      <p:sp>
        <p:nvSpPr>
          <p:cNvPr id="3" name="Zástupný symbol pro zápatí 9">
            <a:extLst>
              <a:ext uri="{FF2B5EF4-FFF2-40B4-BE49-F238E27FC236}">
                <a16:creationId xmlns:a16="http://schemas.microsoft.com/office/drawing/2014/main" id="{A425056B-A3C0-4169-6255-82ABAE400251}"/>
              </a:ext>
            </a:extLst>
          </p:cNvPr>
          <p:cNvSpPr>
            <a:spLocks noGrp="1"/>
          </p:cNvSpPr>
          <p:nvPr>
            <p:ph type="ftr" sz="quarter" idx="11"/>
          </p:nvPr>
        </p:nvSpPr>
        <p:spPr>
          <a:xfrm>
            <a:off x="593749" y="6213950"/>
            <a:ext cx="6695325" cy="365125"/>
          </a:xfrm>
        </p:spPr>
        <p:txBody>
          <a:bodyPr/>
          <a:lstStyle/>
          <a:p>
            <a:pPr algn="l"/>
            <a:r>
              <a:rPr lang="cs-CZ" dirty="0">
                <a:latin typeface="Clara Sans" panose="02000503000000020004" pitchFamily="50" charset="0"/>
              </a:rPr>
              <a:t>Masaryk University, Brno, </a:t>
            </a:r>
            <a:r>
              <a:rPr lang="cs-CZ" dirty="0" err="1">
                <a:latin typeface="Clara Sans" panose="02000503000000020004" pitchFamily="50" charset="0"/>
              </a:rPr>
              <a:t>Czechia</a:t>
            </a:r>
            <a:endParaRPr lang="cs-CZ" dirty="0">
              <a:latin typeface="Clara Sans" panose="02000503000000020004" pitchFamily="50" charset="0"/>
            </a:endParaRPr>
          </a:p>
        </p:txBody>
      </p:sp>
      <p:pic>
        <p:nvPicPr>
          <p:cNvPr id="4" name="Obrázek 3">
            <a:extLst>
              <a:ext uri="{FF2B5EF4-FFF2-40B4-BE49-F238E27FC236}">
                <a16:creationId xmlns:a16="http://schemas.microsoft.com/office/drawing/2014/main" id="{41B30AB3-1CD8-5858-C020-06935467D022}"/>
              </a:ext>
            </a:extLst>
          </p:cNvPr>
          <p:cNvPicPr>
            <a:picLocks noChangeAspect="1"/>
          </p:cNvPicPr>
          <p:nvPr/>
        </p:nvPicPr>
        <p:blipFill>
          <a:blip r:embed="rId4"/>
          <a:stretch>
            <a:fillRect/>
          </a:stretch>
        </p:blipFill>
        <p:spPr>
          <a:xfrm>
            <a:off x="252816" y="257299"/>
            <a:ext cx="2738225" cy="498084"/>
          </a:xfrm>
          <a:prstGeom prst="rect">
            <a:avLst/>
          </a:prstGeom>
        </p:spPr>
      </p:pic>
    </p:spTree>
    <p:extLst>
      <p:ext uri="{BB962C8B-B14F-4D97-AF65-F5344CB8AC3E}">
        <p14:creationId xmlns:p14="http://schemas.microsoft.com/office/powerpoint/2010/main" val="1988189357"/>
      </p:ext>
    </p:extLst>
  </p:cSld>
  <p:clrMapOvr>
    <a:masterClrMapping/>
  </p:clrMapOvr>
</p:sld>
</file>

<file path=ppt/theme/theme1.xml><?xml version="1.0" encoding="utf-8"?>
<a:theme xmlns:a="http://schemas.openxmlformats.org/drawingml/2006/main" name="Motiv Office 2013–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 PFJU75 let šablona" id="{810ADDE5-2857-FA41-8B35-DB8772DD7561}" vid="{1C6E8A97-07B1-D94F-BF47-73E8F894C939}"/>
    </a:ext>
  </a:extLst>
</a:theme>
</file>

<file path=ppt/theme/theme2.xml><?xml version="1.0" encoding="utf-8"?>
<a:theme xmlns:a="http://schemas.openxmlformats.org/drawingml/2006/main" name="Motiv Office 2013–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Workshop - prezentace</Template>
  <TotalTime>1954</TotalTime>
  <Words>5444</Words>
  <Application>Microsoft Office PowerPoint</Application>
  <PresentationFormat>Širokoúhlá obrazovka</PresentationFormat>
  <Paragraphs>893</Paragraphs>
  <Slides>38</Slides>
  <Notes>38</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38</vt:i4>
      </vt:variant>
    </vt:vector>
  </HeadingPairs>
  <TitlesOfParts>
    <vt:vector size="45" baseType="lpstr">
      <vt:lpstr>Arial</vt:lpstr>
      <vt:lpstr>Calibri</vt:lpstr>
      <vt:lpstr>Calibri (Základní text)</vt:lpstr>
      <vt:lpstr>Calibri Light</vt:lpstr>
      <vt:lpstr>Clara Sans</vt:lpstr>
      <vt:lpstr>Wingdings</vt:lpstr>
      <vt:lpstr>Motiv Office 2013–2022</vt:lpstr>
      <vt:lpstr>Prezentace aplikace PowerPoint</vt:lpstr>
      <vt:lpstr>Interdisciplinarity and integration</vt:lpstr>
      <vt:lpstr>Importance of data</vt:lpstr>
      <vt:lpstr>Integration and cross-curricular tasks</vt:lpstr>
      <vt:lpstr>Integration and cross-curricular tasks</vt:lpstr>
      <vt:lpstr>Prezentace aplikace PowerPoint</vt:lpstr>
      <vt:lpstr>Task introduction</vt:lpstr>
      <vt:lpstr>Marathon</vt:lpstr>
      <vt:lpstr>Runner’s Card</vt:lpstr>
      <vt:lpstr>Runner’s Card – equipment</vt:lpstr>
      <vt:lpstr>Marathon results</vt:lpstr>
      <vt:lpstr>Marathon results</vt:lpstr>
      <vt:lpstr>Pace I.</vt:lpstr>
      <vt:lpstr>Pace II.</vt:lpstr>
      <vt:lpstr>Pace III.</vt:lpstr>
      <vt:lpstr>Routes I.</vt:lpstr>
      <vt:lpstr>Routes II.</vt:lpstr>
      <vt:lpstr>Profile I.</vt:lpstr>
      <vt:lpstr>Profile II.</vt:lpstr>
      <vt:lpstr>Races and records I.</vt:lpstr>
      <vt:lpstr>Races and records II.</vt:lpstr>
      <vt:lpstr>World records</vt:lpstr>
      <vt:lpstr>Calories</vt:lpstr>
      <vt:lpstr>Running in higher altitude I.</vt:lpstr>
      <vt:lpstr>Running in higher altitude III.</vt:lpstr>
      <vt:lpstr>Running in higher altitude III.</vt:lpstr>
      <vt:lpstr>Running in higher altitude IV.</vt:lpstr>
      <vt:lpstr>Running in higher altitude IV.</vt:lpstr>
      <vt:lpstr>Running in higher altitude IV.</vt:lpstr>
      <vt:lpstr>Running in higher altitude IV.</vt:lpstr>
      <vt:lpstr>Running in higher altitude IV.</vt:lpstr>
      <vt:lpstr>Conclusions</vt:lpstr>
      <vt:lpstr>Conclusions</vt:lpstr>
      <vt:lpstr>Conclusions I.</vt:lpstr>
      <vt:lpstr>Conclusions II.</vt:lpstr>
      <vt:lpstr>Conclusions III.</vt:lpstr>
      <vt:lpstr>Conclusions IV.</vt:lpstr>
      <vt:lpstr>Prezentace aplikace PowerPoint</vt:lpstr>
    </vt:vector>
  </TitlesOfParts>
  <Company>PF JU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Lukáš Rokos</dc:creator>
  <cp:lastModifiedBy>Lukáš Rokos</cp:lastModifiedBy>
  <cp:revision>220</cp:revision>
  <cp:lastPrinted>2024-09-04T06:51:43Z</cp:lastPrinted>
  <dcterms:created xsi:type="dcterms:W3CDTF">2023-04-18T20:33:14Z</dcterms:created>
  <dcterms:modified xsi:type="dcterms:W3CDTF">2024-09-04T09:49:13Z</dcterms:modified>
</cp:coreProperties>
</file>