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9" r:id="rId18"/>
    <p:sldId id="280" r:id="rId19"/>
    <p:sldId id="281" r:id="rId20"/>
    <p:sldId id="283" r:id="rId21"/>
    <p:sldId id="282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18288000" cy="10287000"/>
  <p:notesSz cx="6858000" cy="9144000"/>
  <p:embeddedFontLst>
    <p:embeddedFont>
      <p:font typeface="29LT Adir Bold" panose="020B0604020202020204" charset="-78"/>
      <p:regular r:id="rId30"/>
    </p:embeddedFont>
    <p:embeddedFont>
      <p:font typeface="29LT Adir Semi-Bold" panose="020B0604020202020204" charset="-78"/>
      <p:regular r:id="rId31"/>
    </p:embeddedFont>
    <p:embeddedFont>
      <p:font typeface="Asap Condensed Bold" panose="020B0604020202020204" charset="-18"/>
      <p:regular r:id="rId32"/>
    </p:embeddedFont>
    <p:embeddedFont>
      <p:font typeface="Dumondi Condensed Bold" panose="020B0604020202020204" charset="-34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354"/>
    <a:srgbClr val="345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C7D5B-CF13-4C71-AED4-59A6980E17A2}" v="46" dt="2024-09-08T18:09:43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Šimčíková" userId="45166fd5-275f-40d0-9d86-77669c28efb2" providerId="ADAL" clId="{AB5C7D5B-CF13-4C71-AED4-59A6980E17A2}"/>
    <pc:docChg chg="undo custSel addSld delSld modSld">
      <pc:chgData name="Tereza Šimčíková" userId="45166fd5-275f-40d0-9d86-77669c28efb2" providerId="ADAL" clId="{AB5C7D5B-CF13-4C71-AED4-59A6980E17A2}" dt="2024-09-08T18:22:42.695" v="429" actId="20577"/>
      <pc:docMkLst>
        <pc:docMk/>
      </pc:docMkLst>
      <pc:sldChg chg="modSp mod">
        <pc:chgData name="Tereza Šimčíková" userId="45166fd5-275f-40d0-9d86-77669c28efb2" providerId="ADAL" clId="{AB5C7D5B-CF13-4C71-AED4-59A6980E17A2}" dt="2024-09-05T11:52:02.746" v="4" actId="20577"/>
        <pc:sldMkLst>
          <pc:docMk/>
          <pc:sldMk cId="0" sldId="257"/>
        </pc:sldMkLst>
        <pc:spChg chg="mod">
          <ac:chgData name="Tereza Šimčíková" userId="45166fd5-275f-40d0-9d86-77669c28efb2" providerId="ADAL" clId="{AB5C7D5B-CF13-4C71-AED4-59A6980E17A2}" dt="2024-09-05T11:52:02.746" v="4" actId="20577"/>
          <ac:spMkLst>
            <pc:docMk/>
            <pc:sldMk cId="0" sldId="257"/>
            <ac:spMk id="34" creationId="{00000000-0000-0000-0000-000000000000}"/>
          </ac:spMkLst>
        </pc:spChg>
      </pc:sldChg>
      <pc:sldChg chg="modSp mod">
        <pc:chgData name="Tereza Šimčíková" userId="45166fd5-275f-40d0-9d86-77669c28efb2" providerId="ADAL" clId="{AB5C7D5B-CF13-4C71-AED4-59A6980E17A2}" dt="2024-09-08T18:22:42.695" v="429" actId="20577"/>
        <pc:sldMkLst>
          <pc:docMk/>
          <pc:sldMk cId="0" sldId="260"/>
        </pc:sldMkLst>
        <pc:spChg chg="mod">
          <ac:chgData name="Tereza Šimčíková" userId="45166fd5-275f-40d0-9d86-77669c28efb2" providerId="ADAL" clId="{AB5C7D5B-CF13-4C71-AED4-59A6980E17A2}" dt="2024-09-08T18:22:42.695" v="429" actId="20577"/>
          <ac:spMkLst>
            <pc:docMk/>
            <pc:sldMk cId="0" sldId="260"/>
            <ac:spMk id="37" creationId="{00000000-0000-0000-0000-000000000000}"/>
          </ac:spMkLst>
        </pc:spChg>
        <pc:grpChg chg="mod">
          <ac:chgData name="Tereza Šimčíková" userId="45166fd5-275f-40d0-9d86-77669c28efb2" providerId="ADAL" clId="{AB5C7D5B-CF13-4C71-AED4-59A6980E17A2}" dt="2024-09-08T18:22:39.673" v="428" actId="1076"/>
          <ac:grpSpMkLst>
            <pc:docMk/>
            <pc:sldMk cId="0" sldId="260"/>
            <ac:grpSpMk id="8" creationId="{00000000-0000-0000-0000-000000000000}"/>
          </ac:grpSpMkLst>
        </pc:grpChg>
      </pc:sldChg>
      <pc:sldChg chg="modSp mod">
        <pc:chgData name="Tereza Šimčíková" userId="45166fd5-275f-40d0-9d86-77669c28efb2" providerId="ADAL" clId="{AB5C7D5B-CF13-4C71-AED4-59A6980E17A2}" dt="2024-09-05T11:59:57.044" v="9" actId="1076"/>
        <pc:sldMkLst>
          <pc:docMk/>
          <pc:sldMk cId="0" sldId="261"/>
        </pc:sldMkLst>
        <pc:spChg chg="mod">
          <ac:chgData name="Tereza Šimčíková" userId="45166fd5-275f-40d0-9d86-77669c28efb2" providerId="ADAL" clId="{AB5C7D5B-CF13-4C71-AED4-59A6980E17A2}" dt="2024-09-05T11:59:57.044" v="9" actId="1076"/>
          <ac:spMkLst>
            <pc:docMk/>
            <pc:sldMk cId="0" sldId="261"/>
            <ac:spMk id="37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5T11:59:51.791" v="8" actId="1076"/>
          <ac:spMkLst>
            <pc:docMk/>
            <pc:sldMk cId="0" sldId="261"/>
            <ac:spMk id="40" creationId="{A50B5864-979F-85F9-4528-56A2FB96E37C}"/>
          </ac:spMkLst>
        </pc:spChg>
      </pc:sldChg>
      <pc:sldChg chg="modSp mod">
        <pc:chgData name="Tereza Šimčíková" userId="45166fd5-275f-40d0-9d86-77669c28efb2" providerId="ADAL" clId="{AB5C7D5B-CF13-4C71-AED4-59A6980E17A2}" dt="2024-09-05T12:31:17.356" v="249" actId="1037"/>
        <pc:sldMkLst>
          <pc:docMk/>
          <pc:sldMk cId="0" sldId="263"/>
        </pc:sldMkLst>
        <pc:spChg chg="mod">
          <ac:chgData name="Tereza Šimčíková" userId="45166fd5-275f-40d0-9d86-77669c28efb2" providerId="ADAL" clId="{AB5C7D5B-CF13-4C71-AED4-59A6980E17A2}" dt="2024-09-05T12:31:17.356" v="249" actId="1037"/>
          <ac:spMkLst>
            <pc:docMk/>
            <pc:sldMk cId="0" sldId="263"/>
            <ac:spMk id="15" creationId="{00000000-0000-0000-0000-000000000000}"/>
          </ac:spMkLst>
        </pc:spChg>
      </pc:sldChg>
      <pc:sldChg chg="modSp mod">
        <pc:chgData name="Tereza Šimčíková" userId="45166fd5-275f-40d0-9d86-77669c28efb2" providerId="ADAL" clId="{AB5C7D5B-CF13-4C71-AED4-59A6980E17A2}" dt="2024-09-05T12:31:44.792" v="255" actId="1035"/>
        <pc:sldMkLst>
          <pc:docMk/>
          <pc:sldMk cId="0" sldId="266"/>
        </pc:sldMkLst>
        <pc:spChg chg="mod">
          <ac:chgData name="Tereza Šimčíková" userId="45166fd5-275f-40d0-9d86-77669c28efb2" providerId="ADAL" clId="{AB5C7D5B-CF13-4C71-AED4-59A6980E17A2}" dt="2024-09-05T12:31:41.474" v="253" actId="1076"/>
          <ac:spMkLst>
            <pc:docMk/>
            <pc:sldMk cId="0" sldId="266"/>
            <ac:spMk id="32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5T12:31:36.459" v="252" actId="1036"/>
          <ac:spMkLst>
            <pc:docMk/>
            <pc:sldMk cId="0" sldId="266"/>
            <ac:spMk id="33" creationId="{00000000-0000-0000-0000-000000000000}"/>
          </ac:spMkLst>
        </pc:spChg>
        <pc:grpChg chg="mod">
          <ac:chgData name="Tereza Šimčíková" userId="45166fd5-275f-40d0-9d86-77669c28efb2" providerId="ADAL" clId="{AB5C7D5B-CF13-4C71-AED4-59A6980E17A2}" dt="2024-09-05T12:31:44.792" v="255" actId="1035"/>
          <ac:grpSpMkLst>
            <pc:docMk/>
            <pc:sldMk cId="0" sldId="266"/>
            <ac:grpSpMk id="8" creationId="{00000000-0000-0000-0000-000000000000}"/>
          </ac:grpSpMkLst>
        </pc:grpChg>
      </pc:sldChg>
      <pc:sldChg chg="addSp delSp modSp mod">
        <pc:chgData name="Tereza Šimčíková" userId="45166fd5-275f-40d0-9d86-77669c28efb2" providerId="ADAL" clId="{AB5C7D5B-CF13-4C71-AED4-59A6980E17A2}" dt="2024-09-08T16:22:54.603" v="414" actId="20577"/>
        <pc:sldMkLst>
          <pc:docMk/>
          <pc:sldMk cId="0" sldId="267"/>
        </pc:sldMkLst>
        <pc:spChg chg="del">
          <ac:chgData name="Tereza Šimčíková" userId="45166fd5-275f-40d0-9d86-77669c28efb2" providerId="ADAL" clId="{AB5C7D5B-CF13-4C71-AED4-59A6980E17A2}" dt="2024-09-08T16:21:53.320" v="400" actId="478"/>
          <ac:spMkLst>
            <pc:docMk/>
            <pc:sldMk cId="0" sldId="267"/>
            <ac:spMk id="34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5T12:31:59.680" v="258" actId="1076"/>
          <ac:spMkLst>
            <pc:docMk/>
            <pc:sldMk cId="0" sldId="267"/>
            <ac:spMk id="35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8T16:22:54.603" v="414" actId="20577"/>
          <ac:spMkLst>
            <pc:docMk/>
            <pc:sldMk cId="0" sldId="267"/>
            <ac:spMk id="36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8T16:21:54.201" v="401"/>
          <ac:spMkLst>
            <pc:docMk/>
            <pc:sldMk cId="0" sldId="267"/>
            <ac:spMk id="40" creationId="{19FD9012-B672-DA13-EACD-B7FCCE9C6C2C}"/>
          </ac:spMkLst>
        </pc:spChg>
        <pc:spChg chg="mod">
          <ac:chgData name="Tereza Šimčíková" userId="45166fd5-275f-40d0-9d86-77669c28efb2" providerId="ADAL" clId="{AB5C7D5B-CF13-4C71-AED4-59A6980E17A2}" dt="2024-09-08T16:21:54.201" v="401"/>
          <ac:spMkLst>
            <pc:docMk/>
            <pc:sldMk cId="0" sldId="267"/>
            <ac:spMk id="41" creationId="{5524F5FF-119C-2B59-96F2-89B6F1BCDD04}"/>
          </ac:spMkLst>
        </pc:spChg>
        <pc:grpChg chg="mod">
          <ac:chgData name="Tereza Šimčíková" userId="45166fd5-275f-40d0-9d86-77669c28efb2" providerId="ADAL" clId="{AB5C7D5B-CF13-4C71-AED4-59A6980E17A2}" dt="2024-09-05T12:32:02.423" v="259" actId="1038"/>
          <ac:grpSpMkLst>
            <pc:docMk/>
            <pc:sldMk cId="0" sldId="267"/>
            <ac:grpSpMk id="8" creationId="{00000000-0000-0000-0000-000000000000}"/>
          </ac:grpSpMkLst>
        </pc:grpChg>
        <pc:grpChg chg="add mod">
          <ac:chgData name="Tereza Šimčíková" userId="45166fd5-275f-40d0-9d86-77669c28efb2" providerId="ADAL" clId="{AB5C7D5B-CF13-4C71-AED4-59A6980E17A2}" dt="2024-09-08T16:21:54.201" v="401"/>
          <ac:grpSpMkLst>
            <pc:docMk/>
            <pc:sldMk cId="0" sldId="267"/>
            <ac:grpSpMk id="39" creationId="{ECACF07A-9BBF-9181-5FAF-F3AA39916F09}"/>
          </ac:grpSpMkLst>
        </pc:grpChg>
        <pc:picChg chg="add mod">
          <ac:chgData name="Tereza Šimčíková" userId="45166fd5-275f-40d0-9d86-77669c28efb2" providerId="ADAL" clId="{AB5C7D5B-CF13-4C71-AED4-59A6980E17A2}" dt="2024-09-08T16:22:30.039" v="406" actId="1076"/>
          <ac:picMkLst>
            <pc:docMk/>
            <pc:sldMk cId="0" sldId="267"/>
            <ac:picMk id="43" creationId="{06243E6F-B474-5B38-F51D-A472B6825D73}"/>
          </ac:picMkLst>
        </pc:picChg>
      </pc:sldChg>
      <pc:sldChg chg="modSp mod">
        <pc:chgData name="Tereza Šimčíková" userId="45166fd5-275f-40d0-9d86-77669c28efb2" providerId="ADAL" clId="{AB5C7D5B-CF13-4C71-AED4-59A6980E17A2}" dt="2024-09-05T12:32:11.213" v="260" actId="1076"/>
        <pc:sldMkLst>
          <pc:docMk/>
          <pc:sldMk cId="0" sldId="268"/>
        </pc:sldMkLst>
        <pc:spChg chg="mod">
          <ac:chgData name="Tereza Šimčíková" userId="45166fd5-275f-40d0-9d86-77669c28efb2" providerId="ADAL" clId="{AB5C7D5B-CF13-4C71-AED4-59A6980E17A2}" dt="2024-09-05T12:32:11.213" v="260" actId="1076"/>
          <ac:spMkLst>
            <pc:docMk/>
            <pc:sldMk cId="0" sldId="268"/>
            <ac:spMk id="10" creationId="{00000000-0000-0000-0000-000000000000}"/>
          </ac:spMkLst>
        </pc:spChg>
      </pc:sldChg>
      <pc:sldChg chg="delSp modSp mod">
        <pc:chgData name="Tereza Šimčíková" userId="45166fd5-275f-40d0-9d86-77669c28efb2" providerId="ADAL" clId="{AB5C7D5B-CF13-4C71-AED4-59A6980E17A2}" dt="2024-09-05T12:30:27.996" v="235" actId="1076"/>
        <pc:sldMkLst>
          <pc:docMk/>
          <pc:sldMk cId="0" sldId="270"/>
        </pc:sldMkLst>
        <pc:spChg chg="mod">
          <ac:chgData name="Tereza Šimčíková" userId="45166fd5-275f-40d0-9d86-77669c28efb2" providerId="ADAL" clId="{AB5C7D5B-CF13-4C71-AED4-59A6980E17A2}" dt="2024-09-05T12:30:27.996" v="235" actId="1076"/>
          <ac:spMkLst>
            <pc:docMk/>
            <pc:sldMk cId="0" sldId="270"/>
            <ac:spMk id="39" creationId="{00000000-0000-0000-0000-000000000000}"/>
          </ac:spMkLst>
        </pc:spChg>
        <pc:grpChg chg="mod">
          <ac:chgData name="Tereza Šimčíková" userId="45166fd5-275f-40d0-9d86-77669c28efb2" providerId="ADAL" clId="{AB5C7D5B-CF13-4C71-AED4-59A6980E17A2}" dt="2024-09-05T12:30:21.597" v="234" actId="1076"/>
          <ac:grpSpMkLst>
            <pc:docMk/>
            <pc:sldMk cId="0" sldId="270"/>
            <ac:grpSpMk id="8" creationId="{00000000-0000-0000-0000-000000000000}"/>
          </ac:grpSpMkLst>
        </pc:grpChg>
        <pc:grpChg chg="del">
          <ac:chgData name="Tereza Šimčíková" userId="45166fd5-275f-40d0-9d86-77669c28efb2" providerId="ADAL" clId="{AB5C7D5B-CF13-4C71-AED4-59A6980E17A2}" dt="2024-09-05T12:23:18.216" v="118" actId="478"/>
          <ac:grpSpMkLst>
            <pc:docMk/>
            <pc:sldMk cId="0" sldId="270"/>
            <ac:grpSpMk id="36" creationId="{00000000-0000-0000-0000-000000000000}"/>
          </ac:grpSpMkLst>
        </pc:grpChg>
      </pc:sldChg>
      <pc:sldChg chg="delSp modSp mod">
        <pc:chgData name="Tereza Šimčíková" userId="45166fd5-275f-40d0-9d86-77669c28efb2" providerId="ADAL" clId="{AB5C7D5B-CF13-4C71-AED4-59A6980E17A2}" dt="2024-09-05T12:30:09.677" v="231" actId="1076"/>
        <pc:sldMkLst>
          <pc:docMk/>
          <pc:sldMk cId="0" sldId="271"/>
        </pc:sldMkLst>
        <pc:spChg chg="mod">
          <ac:chgData name="Tereza Šimčíková" userId="45166fd5-275f-40d0-9d86-77669c28efb2" providerId="ADAL" clId="{AB5C7D5B-CF13-4C71-AED4-59A6980E17A2}" dt="2024-09-05T12:30:09.677" v="231" actId="1076"/>
          <ac:spMkLst>
            <pc:docMk/>
            <pc:sldMk cId="0" sldId="271"/>
            <ac:spMk id="37" creationId="{00000000-0000-0000-0000-000000000000}"/>
          </ac:spMkLst>
        </pc:spChg>
        <pc:grpChg chg="del">
          <ac:chgData name="Tereza Šimčíková" userId="45166fd5-275f-40d0-9d86-77669c28efb2" providerId="ADAL" clId="{AB5C7D5B-CF13-4C71-AED4-59A6980E17A2}" dt="2024-09-05T12:30:00.269" v="230" actId="478"/>
          <ac:grpSpMkLst>
            <pc:docMk/>
            <pc:sldMk cId="0" sldId="271"/>
            <ac:grpSpMk id="33" creationId="{00000000-0000-0000-0000-000000000000}"/>
          </ac:grpSpMkLst>
        </pc:grpChg>
      </pc:sldChg>
      <pc:sldChg chg="delSp modSp mod">
        <pc:chgData name="Tereza Šimčíková" userId="45166fd5-275f-40d0-9d86-77669c28efb2" providerId="ADAL" clId="{AB5C7D5B-CF13-4C71-AED4-59A6980E17A2}" dt="2024-09-05T12:29:52.705" v="228" actId="1076"/>
        <pc:sldMkLst>
          <pc:docMk/>
          <pc:sldMk cId="0" sldId="272"/>
        </pc:sldMkLst>
        <pc:spChg chg="mod">
          <ac:chgData name="Tereza Šimčíková" userId="45166fd5-275f-40d0-9d86-77669c28efb2" providerId="ADAL" clId="{AB5C7D5B-CF13-4C71-AED4-59A6980E17A2}" dt="2024-09-05T12:29:52.705" v="228" actId="1076"/>
          <ac:spMkLst>
            <pc:docMk/>
            <pc:sldMk cId="0" sldId="272"/>
            <ac:spMk id="37" creationId="{00000000-0000-0000-0000-000000000000}"/>
          </ac:spMkLst>
        </pc:spChg>
        <pc:grpChg chg="del">
          <ac:chgData name="Tereza Šimčíková" userId="45166fd5-275f-40d0-9d86-77669c28efb2" providerId="ADAL" clId="{AB5C7D5B-CF13-4C71-AED4-59A6980E17A2}" dt="2024-09-05T12:29:47.071" v="227" actId="478"/>
          <ac:grpSpMkLst>
            <pc:docMk/>
            <pc:sldMk cId="0" sldId="272"/>
            <ac:grpSpMk id="33" creationId="{00000000-0000-0000-0000-000000000000}"/>
          </ac:grpSpMkLst>
        </pc:grpChg>
      </pc:sldChg>
      <pc:sldChg chg="delSp modSp mod">
        <pc:chgData name="Tereza Šimčíková" userId="45166fd5-275f-40d0-9d86-77669c28efb2" providerId="ADAL" clId="{AB5C7D5B-CF13-4C71-AED4-59A6980E17A2}" dt="2024-09-05T12:29:36.738" v="225" actId="1037"/>
        <pc:sldMkLst>
          <pc:docMk/>
          <pc:sldMk cId="0" sldId="273"/>
        </pc:sldMkLst>
        <pc:spChg chg="mod">
          <ac:chgData name="Tereza Šimčíková" userId="45166fd5-275f-40d0-9d86-77669c28efb2" providerId="ADAL" clId="{AB5C7D5B-CF13-4C71-AED4-59A6980E17A2}" dt="2024-09-05T12:29:36.738" v="225" actId="1037"/>
          <ac:spMkLst>
            <pc:docMk/>
            <pc:sldMk cId="0" sldId="273"/>
            <ac:spMk id="37" creationId="{00000000-0000-0000-0000-000000000000}"/>
          </ac:spMkLst>
        </pc:spChg>
        <pc:grpChg chg="del">
          <ac:chgData name="Tereza Šimčíková" userId="45166fd5-275f-40d0-9d86-77669c28efb2" providerId="ADAL" clId="{AB5C7D5B-CF13-4C71-AED4-59A6980E17A2}" dt="2024-09-05T12:29:18.226" v="223" actId="478"/>
          <ac:grpSpMkLst>
            <pc:docMk/>
            <pc:sldMk cId="0" sldId="273"/>
            <ac:grpSpMk id="33" creationId="{00000000-0000-0000-0000-000000000000}"/>
          </ac:grpSpMkLst>
        </pc:grpChg>
      </pc:sldChg>
      <pc:sldChg chg="delSp modSp mod">
        <pc:chgData name="Tereza Šimčíková" userId="45166fd5-275f-40d0-9d86-77669c28efb2" providerId="ADAL" clId="{AB5C7D5B-CF13-4C71-AED4-59A6980E17A2}" dt="2024-09-05T12:29:12.983" v="221" actId="1076"/>
        <pc:sldMkLst>
          <pc:docMk/>
          <pc:sldMk cId="0" sldId="274"/>
        </pc:sldMkLst>
        <pc:spChg chg="del">
          <ac:chgData name="Tereza Šimčíková" userId="45166fd5-275f-40d0-9d86-77669c28efb2" providerId="ADAL" clId="{AB5C7D5B-CF13-4C71-AED4-59A6980E17A2}" dt="2024-09-05T12:28:51.709" v="209" actId="478"/>
          <ac:spMkLst>
            <pc:docMk/>
            <pc:sldMk cId="0" sldId="274"/>
            <ac:spMk id="35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5T12:29:12.983" v="221" actId="1076"/>
          <ac:spMkLst>
            <pc:docMk/>
            <pc:sldMk cId="0" sldId="274"/>
            <ac:spMk id="37" creationId="{00000000-0000-0000-0000-000000000000}"/>
          </ac:spMkLst>
        </pc:spChg>
        <pc:grpChg chg="del">
          <ac:chgData name="Tereza Šimčíková" userId="45166fd5-275f-40d0-9d86-77669c28efb2" providerId="ADAL" clId="{AB5C7D5B-CF13-4C71-AED4-59A6980E17A2}" dt="2024-09-05T12:28:53.730" v="211" actId="478"/>
          <ac:grpSpMkLst>
            <pc:docMk/>
            <pc:sldMk cId="0" sldId="274"/>
            <ac:grpSpMk id="33" creationId="{00000000-0000-0000-0000-000000000000}"/>
          </ac:grpSpMkLst>
        </pc:grpChg>
      </pc:sldChg>
      <pc:sldChg chg="delSp modSp mod">
        <pc:chgData name="Tereza Šimčíková" userId="45166fd5-275f-40d0-9d86-77669c28efb2" providerId="ADAL" clId="{AB5C7D5B-CF13-4C71-AED4-59A6980E17A2}" dt="2024-09-05T12:28:37.172" v="208" actId="1076"/>
        <pc:sldMkLst>
          <pc:docMk/>
          <pc:sldMk cId="0" sldId="275"/>
        </pc:sldMkLst>
        <pc:spChg chg="mod">
          <ac:chgData name="Tereza Šimčíková" userId="45166fd5-275f-40d0-9d86-77669c28efb2" providerId="ADAL" clId="{AB5C7D5B-CF13-4C71-AED4-59A6980E17A2}" dt="2024-09-05T12:28:37.172" v="208" actId="1076"/>
          <ac:spMkLst>
            <pc:docMk/>
            <pc:sldMk cId="0" sldId="275"/>
            <ac:spMk id="37" creationId="{00000000-0000-0000-0000-000000000000}"/>
          </ac:spMkLst>
        </pc:spChg>
        <pc:grpChg chg="del">
          <ac:chgData name="Tereza Šimčíková" userId="45166fd5-275f-40d0-9d86-77669c28efb2" providerId="ADAL" clId="{AB5C7D5B-CF13-4C71-AED4-59A6980E17A2}" dt="2024-09-05T12:28:31.758" v="207" actId="478"/>
          <ac:grpSpMkLst>
            <pc:docMk/>
            <pc:sldMk cId="0" sldId="275"/>
            <ac:grpSpMk id="33" creationId="{00000000-0000-0000-0000-000000000000}"/>
          </ac:grpSpMkLst>
        </pc:grpChg>
      </pc:sldChg>
      <pc:sldChg chg="modSp mod">
        <pc:chgData name="Tereza Šimčíková" userId="45166fd5-275f-40d0-9d86-77669c28efb2" providerId="ADAL" clId="{AB5C7D5B-CF13-4C71-AED4-59A6980E17A2}" dt="2024-09-05T12:28:07.045" v="205" actId="1076"/>
        <pc:sldMkLst>
          <pc:docMk/>
          <pc:sldMk cId="0" sldId="276"/>
        </pc:sldMkLst>
        <pc:spChg chg="mod">
          <ac:chgData name="Tereza Šimčíková" userId="45166fd5-275f-40d0-9d86-77669c28efb2" providerId="ADAL" clId="{AB5C7D5B-CF13-4C71-AED4-59A6980E17A2}" dt="2024-09-05T12:28:07.045" v="205" actId="1076"/>
          <ac:spMkLst>
            <pc:docMk/>
            <pc:sldMk cId="0" sldId="276"/>
            <ac:spMk id="15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5T12:28:04.103" v="204" actId="1076"/>
          <ac:spMkLst>
            <pc:docMk/>
            <pc:sldMk cId="0" sldId="276"/>
            <ac:spMk id="16" creationId="{00000000-0000-0000-0000-000000000000}"/>
          </ac:spMkLst>
        </pc:spChg>
      </pc:sldChg>
      <pc:sldChg chg="new del">
        <pc:chgData name="Tereza Šimčíková" userId="45166fd5-275f-40d0-9d86-77669c28efb2" providerId="ADAL" clId="{AB5C7D5B-CF13-4C71-AED4-59A6980E17A2}" dt="2024-09-05T12:12:15.379" v="14" actId="47"/>
        <pc:sldMkLst>
          <pc:docMk/>
          <pc:sldMk cId="669072550" sldId="277"/>
        </pc:sldMkLst>
      </pc:sldChg>
      <pc:sldChg chg="new del">
        <pc:chgData name="Tereza Šimčíková" userId="45166fd5-275f-40d0-9d86-77669c28efb2" providerId="ADAL" clId="{AB5C7D5B-CF13-4C71-AED4-59A6980E17A2}" dt="2024-09-05T12:04:29.768" v="11" actId="47"/>
        <pc:sldMkLst>
          <pc:docMk/>
          <pc:sldMk cId="2613513533" sldId="277"/>
        </pc:sldMkLst>
      </pc:sldChg>
      <pc:sldChg chg="addSp delSp modSp add mod">
        <pc:chgData name="Tereza Šimčíková" userId="45166fd5-275f-40d0-9d86-77669c28efb2" providerId="ADAL" clId="{AB5C7D5B-CF13-4C71-AED4-59A6980E17A2}" dt="2024-09-05T12:32:30.036" v="266" actId="1076"/>
        <pc:sldMkLst>
          <pc:docMk/>
          <pc:sldMk cId="1497802892" sldId="278"/>
        </pc:sldMkLst>
        <pc:spChg chg="del topLvl">
          <ac:chgData name="Tereza Šimčíková" userId="45166fd5-275f-40d0-9d86-77669c28efb2" providerId="ADAL" clId="{AB5C7D5B-CF13-4C71-AED4-59A6980E17A2}" dt="2024-09-05T12:12:31.037" v="15" actId="478"/>
          <ac:spMkLst>
            <pc:docMk/>
            <pc:sldMk cId="1497802892" sldId="278"/>
            <ac:spMk id="9" creationId="{00000000-0000-0000-0000-000000000000}"/>
          </ac:spMkLst>
        </pc:spChg>
        <pc:spChg chg="mod topLvl">
          <ac:chgData name="Tereza Šimčíková" userId="45166fd5-275f-40d0-9d86-77669c28efb2" providerId="ADAL" clId="{AB5C7D5B-CF13-4C71-AED4-59A6980E17A2}" dt="2024-09-05T12:32:25.451" v="265" actId="1036"/>
          <ac:spMkLst>
            <pc:docMk/>
            <pc:sldMk cId="1497802892" sldId="278"/>
            <ac:spMk id="10" creationId="{00000000-0000-0000-0000-000000000000}"/>
          </ac:spMkLst>
        </pc:spChg>
        <pc:spChg chg="del">
          <ac:chgData name="Tereza Šimčíková" userId="45166fd5-275f-40d0-9d86-77669c28efb2" providerId="ADAL" clId="{AB5C7D5B-CF13-4C71-AED4-59A6980E17A2}" dt="2024-09-05T12:12:32.589" v="16" actId="478"/>
          <ac:spMkLst>
            <pc:docMk/>
            <pc:sldMk cId="1497802892" sldId="278"/>
            <ac:spMk id="31" creationId="{00000000-0000-0000-0000-000000000000}"/>
          </ac:spMkLst>
        </pc:spChg>
        <pc:spChg chg="add del mod">
          <ac:chgData name="Tereza Šimčíková" userId="45166fd5-275f-40d0-9d86-77669c28efb2" providerId="ADAL" clId="{AB5C7D5B-CF13-4C71-AED4-59A6980E17A2}" dt="2024-09-05T12:13:10.888" v="53"/>
          <ac:spMkLst>
            <pc:docMk/>
            <pc:sldMk cId="1497802892" sldId="278"/>
            <ac:spMk id="32" creationId="{00000000-0000-0000-0000-000000000000}"/>
          </ac:spMkLst>
        </pc:spChg>
        <pc:spChg chg="mod">
          <ac:chgData name="Tereza Šimčíková" userId="45166fd5-275f-40d0-9d86-77669c28efb2" providerId="ADAL" clId="{AB5C7D5B-CF13-4C71-AED4-59A6980E17A2}" dt="2024-09-05T12:32:30.036" v="266" actId="1076"/>
          <ac:spMkLst>
            <pc:docMk/>
            <pc:sldMk cId="1497802892" sldId="278"/>
            <ac:spMk id="33" creationId="{00000000-0000-0000-0000-000000000000}"/>
          </ac:spMkLst>
        </pc:spChg>
        <pc:spChg chg="add">
          <ac:chgData name="Tereza Šimčíková" userId="45166fd5-275f-40d0-9d86-77669c28efb2" providerId="ADAL" clId="{AB5C7D5B-CF13-4C71-AED4-59A6980E17A2}" dt="2024-09-05T12:12:57.591" v="37"/>
          <ac:spMkLst>
            <pc:docMk/>
            <pc:sldMk cId="1497802892" sldId="278"/>
            <ac:spMk id="37" creationId="{04EB4EB4-3499-7ECC-77FE-38811081AB06}"/>
          </ac:spMkLst>
        </pc:spChg>
        <pc:spChg chg="add">
          <ac:chgData name="Tereza Šimčíková" userId="45166fd5-275f-40d0-9d86-77669c28efb2" providerId="ADAL" clId="{AB5C7D5B-CF13-4C71-AED4-59A6980E17A2}" dt="2024-09-05T12:13:08.166" v="51"/>
          <ac:spMkLst>
            <pc:docMk/>
            <pc:sldMk cId="1497802892" sldId="278"/>
            <ac:spMk id="38" creationId="{81AC1032-02AF-CF4B-D871-E4269371E002}"/>
          </ac:spMkLst>
        </pc:spChg>
        <pc:spChg chg="add mod">
          <ac:chgData name="Tereza Šimčíková" userId="45166fd5-275f-40d0-9d86-77669c28efb2" providerId="ADAL" clId="{AB5C7D5B-CF13-4C71-AED4-59A6980E17A2}" dt="2024-09-05T12:17:19.994" v="115" actId="20577"/>
          <ac:spMkLst>
            <pc:docMk/>
            <pc:sldMk cId="1497802892" sldId="278"/>
            <ac:spMk id="39" creationId="{DD576711-4B25-1A16-D9F4-2A2210D730FB}"/>
          </ac:spMkLst>
        </pc:spChg>
        <pc:spChg chg="add mod">
          <ac:chgData name="Tereza Šimčíková" userId="45166fd5-275f-40d0-9d86-77669c28efb2" providerId="ADAL" clId="{AB5C7D5B-CF13-4C71-AED4-59A6980E17A2}" dt="2024-09-05T12:17:08.104" v="114" actId="2711"/>
          <ac:spMkLst>
            <pc:docMk/>
            <pc:sldMk cId="1497802892" sldId="278"/>
            <ac:spMk id="40" creationId="{D1B1AB29-1856-5432-1A12-01AA3376D2CB}"/>
          </ac:spMkLst>
        </pc:spChg>
        <pc:grpChg chg="del">
          <ac:chgData name="Tereza Šimčíková" userId="45166fd5-275f-40d0-9d86-77669c28efb2" providerId="ADAL" clId="{AB5C7D5B-CF13-4C71-AED4-59A6980E17A2}" dt="2024-09-05T12:12:31.037" v="15" actId="478"/>
          <ac:grpSpMkLst>
            <pc:docMk/>
            <pc:sldMk cId="1497802892" sldId="278"/>
            <ac:grpSpMk id="8" creationId="{00000000-0000-0000-0000-000000000000}"/>
          </ac:grpSpMkLst>
        </pc:grpChg>
      </pc:sldChg>
      <pc:sldChg chg="addSp delSp modSp new mod setBg">
        <pc:chgData name="Tereza Šimčíková" userId="45166fd5-275f-40d0-9d86-77669c28efb2" providerId="ADAL" clId="{AB5C7D5B-CF13-4C71-AED4-59A6980E17A2}" dt="2024-09-08T15:34:18.711" v="280" actId="26606"/>
        <pc:sldMkLst>
          <pc:docMk/>
          <pc:sldMk cId="3612353005" sldId="279"/>
        </pc:sldMkLst>
        <pc:spChg chg="add del mod">
          <ac:chgData name="Tereza Šimčíková" userId="45166fd5-275f-40d0-9d86-77669c28efb2" providerId="ADAL" clId="{AB5C7D5B-CF13-4C71-AED4-59A6980E17A2}" dt="2024-09-08T15:33:53.390" v="274" actId="478"/>
          <ac:spMkLst>
            <pc:docMk/>
            <pc:sldMk cId="3612353005" sldId="279"/>
            <ac:spMk id="4" creationId="{D08A67A8-35DE-8FA2-7DC2-025C7C98E7A2}"/>
          </ac:spMkLst>
        </pc:spChg>
        <pc:spChg chg="add mod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7" creationId="{0A2C4AE8-0191-4D2C-CCE0-AC12B7A8698F}"/>
          </ac:spMkLst>
        </pc:spChg>
        <pc:spChg chg="add del">
          <ac:chgData name="Tereza Šimčíková" userId="45166fd5-275f-40d0-9d86-77669c28efb2" providerId="ADAL" clId="{AB5C7D5B-CF13-4C71-AED4-59A6980E17A2}" dt="2024-09-08T15:33:50.490" v="272" actId="26606"/>
          <ac:spMkLst>
            <pc:docMk/>
            <pc:sldMk cId="3612353005" sldId="279"/>
            <ac:spMk id="9" creationId="{42A4FC2C-047E-45A5-965D-8E1E3BF09BC6}"/>
          </ac:spMkLst>
        </pc:spChg>
        <pc:spChg chg="add del">
          <ac:chgData name="Tereza Šimčíková" userId="45166fd5-275f-40d0-9d86-77669c28efb2" providerId="ADAL" clId="{AB5C7D5B-CF13-4C71-AED4-59A6980E17A2}" dt="2024-09-08T15:33:57.487" v="275" actId="26606"/>
          <ac:spMkLst>
            <pc:docMk/>
            <pc:sldMk cId="3612353005" sldId="279"/>
            <ac:spMk id="11" creationId="{83C98ABE-055B-441F-B07E-44F97F083C39}"/>
          </ac:spMkLst>
        </pc:spChg>
        <pc:spChg chg="add del">
          <ac:chgData name="Tereza Šimčíková" userId="45166fd5-275f-40d0-9d86-77669c28efb2" providerId="ADAL" clId="{AB5C7D5B-CF13-4C71-AED4-59A6980E17A2}" dt="2024-09-08T15:33:57.487" v="275" actId="26606"/>
          <ac:spMkLst>
            <pc:docMk/>
            <pc:sldMk cId="3612353005" sldId="279"/>
            <ac:spMk id="12" creationId="{F3060C83-F051-4F0E-ABAD-AA0DFC48B218}"/>
          </ac:spMkLst>
        </pc:spChg>
        <pc:spChg chg="add del">
          <ac:chgData name="Tereza Šimčíková" userId="45166fd5-275f-40d0-9d86-77669c28efb2" providerId="ADAL" clId="{AB5C7D5B-CF13-4C71-AED4-59A6980E17A2}" dt="2024-09-08T15:33:57.487" v="275" actId="26606"/>
          <ac:spMkLst>
            <pc:docMk/>
            <pc:sldMk cId="3612353005" sldId="279"/>
            <ac:spMk id="13" creationId="{29FDB030-9B49-4CED-8CCD-4D99382388AC}"/>
          </ac:spMkLst>
        </pc:spChg>
        <pc:spChg chg="add del">
          <ac:chgData name="Tereza Šimčíková" userId="45166fd5-275f-40d0-9d86-77669c28efb2" providerId="ADAL" clId="{AB5C7D5B-CF13-4C71-AED4-59A6980E17A2}" dt="2024-09-08T15:33:57.487" v="275" actId="26606"/>
          <ac:spMkLst>
            <pc:docMk/>
            <pc:sldMk cId="3612353005" sldId="279"/>
            <ac:spMk id="15" creationId="{3783CA14-24A1-485C-8B30-D6A5D87987AD}"/>
          </ac:spMkLst>
        </pc:spChg>
        <pc:spChg chg="add del">
          <ac:chgData name="Tereza Šimčíková" userId="45166fd5-275f-40d0-9d86-77669c28efb2" providerId="ADAL" clId="{AB5C7D5B-CF13-4C71-AED4-59A6980E17A2}" dt="2024-09-08T15:33:57.487" v="275" actId="26606"/>
          <ac:spMkLst>
            <pc:docMk/>
            <pc:sldMk cId="3612353005" sldId="279"/>
            <ac:spMk id="17" creationId="{9A97C86A-04D6-40F7-AE84-31AB43E6A846}"/>
          </ac:spMkLst>
        </pc:spChg>
        <pc:spChg chg="add del">
          <ac:chgData name="Tereza Šimčíková" userId="45166fd5-275f-40d0-9d86-77669c28efb2" providerId="ADAL" clId="{AB5C7D5B-CF13-4C71-AED4-59A6980E17A2}" dt="2024-09-08T15:33:57.487" v="275" actId="26606"/>
          <ac:spMkLst>
            <pc:docMk/>
            <pc:sldMk cId="3612353005" sldId="279"/>
            <ac:spMk id="19" creationId="{FF9F2414-84E8-453E-B1F3-389FDE8192D9}"/>
          </ac:spMkLst>
        </pc:spChg>
        <pc:spChg chg="add del">
          <ac:chgData name="Tereza Šimčíková" userId="45166fd5-275f-40d0-9d86-77669c28efb2" providerId="ADAL" clId="{AB5C7D5B-CF13-4C71-AED4-59A6980E17A2}" dt="2024-09-08T15:33:57.487" v="275" actId="26606"/>
          <ac:spMkLst>
            <pc:docMk/>
            <pc:sldMk cId="3612353005" sldId="279"/>
            <ac:spMk id="21" creationId="{3ECA69A1-7536-43AC-85EF-C7106179F5ED}"/>
          </ac:spMkLst>
        </pc:spChg>
        <pc:spChg chg="add del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26" creationId="{F3060C83-F051-4F0E-ABAD-AA0DFC48B218}"/>
          </ac:spMkLst>
        </pc:spChg>
        <pc:spChg chg="add del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28" creationId="{83C98ABE-055B-441F-B07E-44F97F083C39}"/>
          </ac:spMkLst>
        </pc:spChg>
        <pc:spChg chg="add del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30" creationId="{29FDB030-9B49-4CED-8CCD-4D99382388AC}"/>
          </ac:spMkLst>
        </pc:spChg>
        <pc:spChg chg="add del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32" creationId="{3783CA14-24A1-485C-8B30-D6A5D87987AD}"/>
          </ac:spMkLst>
        </pc:spChg>
        <pc:spChg chg="add del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34" creationId="{9A97C86A-04D6-40F7-AE84-31AB43E6A846}"/>
          </ac:spMkLst>
        </pc:spChg>
        <pc:spChg chg="add del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36" creationId="{FF9F2414-84E8-453E-B1F3-389FDE8192D9}"/>
          </ac:spMkLst>
        </pc:spChg>
        <pc:spChg chg="add del">
          <ac:chgData name="Tereza Šimčíková" userId="45166fd5-275f-40d0-9d86-77669c28efb2" providerId="ADAL" clId="{AB5C7D5B-CF13-4C71-AED4-59A6980E17A2}" dt="2024-09-08T15:34:18.711" v="280" actId="26606"/>
          <ac:spMkLst>
            <pc:docMk/>
            <pc:sldMk cId="3612353005" sldId="279"/>
            <ac:spMk id="38" creationId="{3ECA69A1-7536-43AC-85EF-C7106179F5ED}"/>
          </ac:spMkLst>
        </pc:spChg>
        <pc:grpChg chg="add">
          <ac:chgData name="Tereza Šimčíková" userId="45166fd5-275f-40d0-9d86-77669c28efb2" providerId="ADAL" clId="{AB5C7D5B-CF13-4C71-AED4-59A6980E17A2}" dt="2024-09-08T15:34:18.711" v="280" actId="26606"/>
          <ac:grpSpMkLst>
            <pc:docMk/>
            <pc:sldMk cId="3612353005" sldId="279"/>
            <ac:grpSpMk id="43" creationId="{26176824-7946-6969-3841-DD5C101DF42D}"/>
          </ac:grpSpMkLst>
        </pc:grpChg>
        <pc:picChg chg="add del mod">
          <ac:chgData name="Tereza Šimčíková" userId="45166fd5-275f-40d0-9d86-77669c28efb2" providerId="ADAL" clId="{AB5C7D5B-CF13-4C71-AED4-59A6980E17A2}" dt="2024-09-08T15:34:04.131" v="276" actId="478"/>
          <ac:picMkLst>
            <pc:docMk/>
            <pc:sldMk cId="3612353005" sldId="279"/>
            <ac:picMk id="3" creationId="{7DCE5840-5B2E-BA42-F5A2-7AFDF0253643}"/>
          </ac:picMkLst>
        </pc:picChg>
        <pc:picChg chg="add mod">
          <ac:chgData name="Tereza Šimčíková" userId="45166fd5-275f-40d0-9d86-77669c28efb2" providerId="ADAL" clId="{AB5C7D5B-CF13-4C71-AED4-59A6980E17A2}" dt="2024-09-08T15:34:18.711" v="280" actId="26606"/>
          <ac:picMkLst>
            <pc:docMk/>
            <pc:sldMk cId="3612353005" sldId="279"/>
            <ac:picMk id="6" creationId="{2C26D722-ECD6-E5E0-B1B1-D3A383408790}"/>
          </ac:picMkLst>
        </pc:picChg>
      </pc:sldChg>
      <pc:sldChg chg="addSp modSp new mod">
        <pc:chgData name="Tereza Šimčíková" userId="45166fd5-275f-40d0-9d86-77669c28efb2" providerId="ADAL" clId="{AB5C7D5B-CF13-4C71-AED4-59A6980E17A2}" dt="2024-09-08T15:52:15.963" v="389" actId="1038"/>
        <pc:sldMkLst>
          <pc:docMk/>
          <pc:sldMk cId="1761398955" sldId="280"/>
        </pc:sldMkLst>
        <pc:spChg chg="add mod">
          <ac:chgData name="Tereza Šimčíková" userId="45166fd5-275f-40d0-9d86-77669c28efb2" providerId="ADAL" clId="{AB5C7D5B-CF13-4C71-AED4-59A6980E17A2}" dt="2024-09-08T15:52:15.963" v="389" actId="1038"/>
          <ac:spMkLst>
            <pc:docMk/>
            <pc:sldMk cId="1761398955" sldId="280"/>
            <ac:spMk id="3" creationId="{B82BD38E-5A4D-2623-77E2-13510AD7E5AF}"/>
          </ac:spMkLst>
        </pc:spChg>
        <pc:spChg chg="mod">
          <ac:chgData name="Tereza Šimčíková" userId="45166fd5-275f-40d0-9d86-77669c28efb2" providerId="ADAL" clId="{AB5C7D5B-CF13-4C71-AED4-59A6980E17A2}" dt="2024-09-08T15:40:57.830" v="307"/>
          <ac:spMkLst>
            <pc:docMk/>
            <pc:sldMk cId="1761398955" sldId="280"/>
            <ac:spMk id="5" creationId="{16E5CCF7-A8A8-DB0B-5783-C4FE799727CD}"/>
          </ac:spMkLst>
        </pc:spChg>
        <pc:spChg chg="mod">
          <ac:chgData name="Tereza Šimčíková" userId="45166fd5-275f-40d0-9d86-77669c28efb2" providerId="ADAL" clId="{AB5C7D5B-CF13-4C71-AED4-59A6980E17A2}" dt="2024-09-08T15:40:57.830" v="307"/>
          <ac:spMkLst>
            <pc:docMk/>
            <pc:sldMk cId="1761398955" sldId="280"/>
            <ac:spMk id="6" creationId="{4EB871A1-3DFC-A60F-E1FB-9D57FCE93FD5}"/>
          </ac:spMkLst>
        </pc:spChg>
        <pc:spChg chg="mod">
          <ac:chgData name="Tereza Šimčíková" userId="45166fd5-275f-40d0-9d86-77669c28efb2" providerId="ADAL" clId="{AB5C7D5B-CF13-4C71-AED4-59A6980E17A2}" dt="2024-09-08T15:41:36.776" v="315"/>
          <ac:spMkLst>
            <pc:docMk/>
            <pc:sldMk cId="1761398955" sldId="280"/>
            <ac:spMk id="8" creationId="{A03D2A0C-CB45-79E9-F421-42BE1E410C1D}"/>
          </ac:spMkLst>
        </pc:spChg>
        <pc:spChg chg="mod">
          <ac:chgData name="Tereza Šimčíková" userId="45166fd5-275f-40d0-9d86-77669c28efb2" providerId="ADAL" clId="{AB5C7D5B-CF13-4C71-AED4-59A6980E17A2}" dt="2024-09-08T15:41:36.776" v="315"/>
          <ac:spMkLst>
            <pc:docMk/>
            <pc:sldMk cId="1761398955" sldId="280"/>
            <ac:spMk id="9" creationId="{D10F2D58-21FA-26AC-001C-7D0D303BE50D}"/>
          </ac:spMkLst>
        </pc:spChg>
        <pc:spChg chg="mod">
          <ac:chgData name="Tereza Šimčíková" userId="45166fd5-275f-40d0-9d86-77669c28efb2" providerId="ADAL" clId="{AB5C7D5B-CF13-4C71-AED4-59A6980E17A2}" dt="2024-09-08T15:41:41.439" v="317"/>
          <ac:spMkLst>
            <pc:docMk/>
            <pc:sldMk cId="1761398955" sldId="280"/>
            <ac:spMk id="11" creationId="{061A94FE-42D9-2198-78A7-DC32F9211F4F}"/>
          </ac:spMkLst>
        </pc:spChg>
        <pc:spChg chg="mod">
          <ac:chgData name="Tereza Šimčíková" userId="45166fd5-275f-40d0-9d86-77669c28efb2" providerId="ADAL" clId="{AB5C7D5B-CF13-4C71-AED4-59A6980E17A2}" dt="2024-09-08T15:41:41.439" v="317"/>
          <ac:spMkLst>
            <pc:docMk/>
            <pc:sldMk cId="1761398955" sldId="280"/>
            <ac:spMk id="12" creationId="{6FDFE3FC-1960-AC74-83F4-D855746AFF2E}"/>
          </ac:spMkLst>
        </pc:spChg>
        <pc:spChg chg="mod">
          <ac:chgData name="Tereza Šimčíková" userId="45166fd5-275f-40d0-9d86-77669c28efb2" providerId="ADAL" clId="{AB5C7D5B-CF13-4C71-AED4-59A6980E17A2}" dt="2024-09-08T15:48:57.455" v="380"/>
          <ac:spMkLst>
            <pc:docMk/>
            <pc:sldMk cId="1761398955" sldId="280"/>
            <ac:spMk id="14" creationId="{A253F69B-3577-2003-1A32-6B0D49BC48C2}"/>
          </ac:spMkLst>
        </pc:spChg>
        <pc:spChg chg="mod">
          <ac:chgData name="Tereza Šimčíková" userId="45166fd5-275f-40d0-9d86-77669c28efb2" providerId="ADAL" clId="{AB5C7D5B-CF13-4C71-AED4-59A6980E17A2}" dt="2024-09-08T15:48:57.455" v="380"/>
          <ac:spMkLst>
            <pc:docMk/>
            <pc:sldMk cId="1761398955" sldId="280"/>
            <ac:spMk id="15" creationId="{384E4514-3C41-DB20-C5A0-C4DC0DEDB1D4}"/>
          </ac:spMkLst>
        </pc:spChg>
        <pc:grpChg chg="add mod ord">
          <ac:chgData name="Tereza Šimčíková" userId="45166fd5-275f-40d0-9d86-77669c28efb2" providerId="ADAL" clId="{AB5C7D5B-CF13-4C71-AED4-59A6980E17A2}" dt="2024-09-08T15:41:04.009" v="309" actId="14100"/>
          <ac:grpSpMkLst>
            <pc:docMk/>
            <pc:sldMk cId="1761398955" sldId="280"/>
            <ac:grpSpMk id="4" creationId="{C7450431-CF1A-81EB-81C2-566A91B4A59A}"/>
          </ac:grpSpMkLst>
        </pc:grpChg>
        <pc:grpChg chg="add mod">
          <ac:chgData name="Tereza Šimčíková" userId="45166fd5-275f-40d0-9d86-77669c28efb2" providerId="ADAL" clId="{AB5C7D5B-CF13-4C71-AED4-59A6980E17A2}" dt="2024-09-08T15:41:38.520" v="316" actId="1076"/>
          <ac:grpSpMkLst>
            <pc:docMk/>
            <pc:sldMk cId="1761398955" sldId="280"/>
            <ac:grpSpMk id="7" creationId="{4CB4659D-A86B-FAFB-4EAF-B99C6B721A43}"/>
          </ac:grpSpMkLst>
        </pc:grpChg>
        <pc:grpChg chg="add mod">
          <ac:chgData name="Tereza Šimčíková" userId="45166fd5-275f-40d0-9d86-77669c28efb2" providerId="ADAL" clId="{AB5C7D5B-CF13-4C71-AED4-59A6980E17A2}" dt="2024-09-08T15:41:41.439" v="317"/>
          <ac:grpSpMkLst>
            <pc:docMk/>
            <pc:sldMk cId="1761398955" sldId="280"/>
            <ac:grpSpMk id="10" creationId="{0D1FA11A-E5B7-59E5-AEED-A7F1E8BBAF7A}"/>
          </ac:grpSpMkLst>
        </pc:grpChg>
        <pc:grpChg chg="add mod">
          <ac:chgData name="Tereza Šimčíková" userId="45166fd5-275f-40d0-9d86-77669c28efb2" providerId="ADAL" clId="{AB5C7D5B-CF13-4C71-AED4-59A6980E17A2}" dt="2024-09-08T15:48:57.455" v="380"/>
          <ac:grpSpMkLst>
            <pc:docMk/>
            <pc:sldMk cId="1761398955" sldId="280"/>
            <ac:grpSpMk id="13" creationId="{A28438F6-1BEB-CF0F-330B-B8445B12576E}"/>
          </ac:grpSpMkLst>
        </pc:grpChg>
      </pc:sldChg>
      <pc:sldChg chg="addSp modSp new mod setBg">
        <pc:chgData name="Tereza Šimčíková" userId="45166fd5-275f-40d0-9d86-77669c28efb2" providerId="ADAL" clId="{AB5C7D5B-CF13-4C71-AED4-59A6980E17A2}" dt="2024-09-08T15:40:18.242" v="301" actId="208"/>
        <pc:sldMkLst>
          <pc:docMk/>
          <pc:sldMk cId="3536453520" sldId="281"/>
        </pc:sldMkLst>
        <pc:spChg chg="add mod">
          <ac:chgData name="Tereza Šimčíková" userId="45166fd5-275f-40d0-9d86-77669c28efb2" providerId="ADAL" clId="{AB5C7D5B-CF13-4C71-AED4-59A6980E17A2}" dt="2024-09-08T15:39:59.312" v="298" actId="14100"/>
          <ac:spMkLst>
            <pc:docMk/>
            <pc:sldMk cId="3536453520" sldId="281"/>
            <ac:spMk id="4" creationId="{7AE25325-3E98-6AF1-2D06-3D539286940F}"/>
          </ac:spMkLst>
        </pc:spChg>
        <pc:spChg chg="add">
          <ac:chgData name="Tereza Šimčíková" userId="45166fd5-275f-40d0-9d86-77669c28efb2" providerId="ADAL" clId="{AB5C7D5B-CF13-4C71-AED4-59A6980E17A2}" dt="2024-09-08T15:39:28.902" v="285" actId="26606"/>
          <ac:spMkLst>
            <pc:docMk/>
            <pc:sldMk cId="3536453520" sldId="281"/>
            <ac:spMk id="8" creationId="{42A4FC2C-047E-45A5-965D-8E1E3BF09BC6}"/>
          </ac:spMkLst>
        </pc:spChg>
        <pc:picChg chg="add mod">
          <ac:chgData name="Tereza Šimčíková" userId="45166fd5-275f-40d0-9d86-77669c28efb2" providerId="ADAL" clId="{AB5C7D5B-CF13-4C71-AED4-59A6980E17A2}" dt="2024-09-08T15:39:43.619" v="287" actId="27614"/>
          <ac:picMkLst>
            <pc:docMk/>
            <pc:sldMk cId="3536453520" sldId="281"/>
            <ac:picMk id="3" creationId="{879DDA1E-8F17-F1EC-4B69-6B483911E2FE}"/>
          </ac:picMkLst>
        </pc:picChg>
        <pc:cxnChg chg="add mod">
          <ac:chgData name="Tereza Šimčíková" userId="45166fd5-275f-40d0-9d86-77669c28efb2" providerId="ADAL" clId="{AB5C7D5B-CF13-4C71-AED4-59A6980E17A2}" dt="2024-09-08T15:40:18.242" v="301" actId="208"/>
          <ac:cxnSpMkLst>
            <pc:docMk/>
            <pc:sldMk cId="3536453520" sldId="281"/>
            <ac:cxnSpMk id="6" creationId="{A408F95B-CFC4-B83A-324B-954993A1A693}"/>
          </ac:cxnSpMkLst>
        </pc:cxnChg>
      </pc:sldChg>
      <pc:sldChg chg="addSp modSp new mod">
        <pc:chgData name="Tereza Šimčíková" userId="45166fd5-275f-40d0-9d86-77669c28efb2" providerId="ADAL" clId="{AB5C7D5B-CF13-4C71-AED4-59A6980E17A2}" dt="2024-09-08T15:52:26.563" v="398" actId="1036"/>
        <pc:sldMkLst>
          <pc:docMk/>
          <pc:sldMk cId="1116770392" sldId="282"/>
        </pc:sldMkLst>
        <pc:spChg chg="mod">
          <ac:chgData name="Tereza Šimčíková" userId="45166fd5-275f-40d0-9d86-77669c28efb2" providerId="ADAL" clId="{AB5C7D5B-CF13-4C71-AED4-59A6980E17A2}" dt="2024-09-08T15:47:26.860" v="364"/>
          <ac:spMkLst>
            <pc:docMk/>
            <pc:sldMk cId="1116770392" sldId="282"/>
            <ac:spMk id="3" creationId="{CAC8C879-C9FC-684B-3311-93542F573799}"/>
          </ac:spMkLst>
        </pc:spChg>
        <pc:spChg chg="mod">
          <ac:chgData name="Tereza Šimčíková" userId="45166fd5-275f-40d0-9d86-77669c28efb2" providerId="ADAL" clId="{AB5C7D5B-CF13-4C71-AED4-59A6980E17A2}" dt="2024-09-08T15:47:26.860" v="364"/>
          <ac:spMkLst>
            <pc:docMk/>
            <pc:sldMk cId="1116770392" sldId="282"/>
            <ac:spMk id="4" creationId="{5449471F-B154-6E10-F520-7648AB954A28}"/>
          </ac:spMkLst>
        </pc:spChg>
        <pc:spChg chg="add mod">
          <ac:chgData name="Tereza Šimčíková" userId="45166fd5-275f-40d0-9d86-77669c28efb2" providerId="ADAL" clId="{AB5C7D5B-CF13-4C71-AED4-59A6980E17A2}" dt="2024-09-08T15:52:26.563" v="398" actId="1036"/>
          <ac:spMkLst>
            <pc:docMk/>
            <pc:sldMk cId="1116770392" sldId="282"/>
            <ac:spMk id="6" creationId="{2026D8C9-6768-BDC5-306C-B61160B05F08}"/>
          </ac:spMkLst>
        </pc:spChg>
        <pc:spChg chg="mod">
          <ac:chgData name="Tereza Šimčíková" userId="45166fd5-275f-40d0-9d86-77669c28efb2" providerId="ADAL" clId="{AB5C7D5B-CF13-4C71-AED4-59A6980E17A2}" dt="2024-09-08T15:48:55.630" v="379"/>
          <ac:spMkLst>
            <pc:docMk/>
            <pc:sldMk cId="1116770392" sldId="282"/>
            <ac:spMk id="8" creationId="{41972FCB-80F5-60B9-C635-E8F21EBBB914}"/>
          </ac:spMkLst>
        </pc:spChg>
        <pc:spChg chg="mod">
          <ac:chgData name="Tereza Šimčíková" userId="45166fd5-275f-40d0-9d86-77669c28efb2" providerId="ADAL" clId="{AB5C7D5B-CF13-4C71-AED4-59A6980E17A2}" dt="2024-09-08T15:48:55.630" v="379"/>
          <ac:spMkLst>
            <pc:docMk/>
            <pc:sldMk cId="1116770392" sldId="282"/>
            <ac:spMk id="9" creationId="{817A965C-FEB3-9222-CAD6-BA448F533C3C}"/>
          </ac:spMkLst>
        </pc:spChg>
        <pc:spChg chg="mod">
          <ac:chgData name="Tereza Šimčíková" userId="45166fd5-275f-40d0-9d86-77669c28efb2" providerId="ADAL" clId="{AB5C7D5B-CF13-4C71-AED4-59A6980E17A2}" dt="2024-09-08T15:48:58.383" v="381"/>
          <ac:spMkLst>
            <pc:docMk/>
            <pc:sldMk cId="1116770392" sldId="282"/>
            <ac:spMk id="11" creationId="{23425D14-8B71-2556-C585-1CD420A264A2}"/>
          </ac:spMkLst>
        </pc:spChg>
        <pc:spChg chg="mod">
          <ac:chgData name="Tereza Šimčíková" userId="45166fd5-275f-40d0-9d86-77669c28efb2" providerId="ADAL" clId="{AB5C7D5B-CF13-4C71-AED4-59A6980E17A2}" dt="2024-09-08T15:48:58.383" v="381"/>
          <ac:spMkLst>
            <pc:docMk/>
            <pc:sldMk cId="1116770392" sldId="282"/>
            <ac:spMk id="12" creationId="{3FCCB445-CBDB-AEAA-A46F-021FE2DB7FF2}"/>
          </ac:spMkLst>
        </pc:spChg>
        <pc:spChg chg="mod">
          <ac:chgData name="Tereza Šimčíková" userId="45166fd5-275f-40d0-9d86-77669c28efb2" providerId="ADAL" clId="{AB5C7D5B-CF13-4C71-AED4-59A6980E17A2}" dt="2024-09-08T15:49:02.895" v="382"/>
          <ac:spMkLst>
            <pc:docMk/>
            <pc:sldMk cId="1116770392" sldId="282"/>
            <ac:spMk id="14" creationId="{49A2B3D0-A414-0D78-96A2-064D8406FA4A}"/>
          </ac:spMkLst>
        </pc:spChg>
        <pc:spChg chg="mod">
          <ac:chgData name="Tereza Šimčíková" userId="45166fd5-275f-40d0-9d86-77669c28efb2" providerId="ADAL" clId="{AB5C7D5B-CF13-4C71-AED4-59A6980E17A2}" dt="2024-09-08T15:49:02.895" v="382"/>
          <ac:spMkLst>
            <pc:docMk/>
            <pc:sldMk cId="1116770392" sldId="282"/>
            <ac:spMk id="15" creationId="{831995E2-CF7E-527B-E492-C3C8DA81AD02}"/>
          </ac:spMkLst>
        </pc:spChg>
        <pc:spChg chg="mod">
          <ac:chgData name="Tereza Šimčíková" userId="45166fd5-275f-40d0-9d86-77669c28efb2" providerId="ADAL" clId="{AB5C7D5B-CF13-4C71-AED4-59A6980E17A2}" dt="2024-09-08T15:49:07.041" v="384"/>
          <ac:spMkLst>
            <pc:docMk/>
            <pc:sldMk cId="1116770392" sldId="282"/>
            <ac:spMk id="17" creationId="{C65522EF-A9E7-6BA8-8A24-3AF5A88D9DEF}"/>
          </ac:spMkLst>
        </pc:spChg>
        <pc:spChg chg="mod">
          <ac:chgData name="Tereza Šimčíková" userId="45166fd5-275f-40d0-9d86-77669c28efb2" providerId="ADAL" clId="{AB5C7D5B-CF13-4C71-AED4-59A6980E17A2}" dt="2024-09-08T15:49:07.041" v="384"/>
          <ac:spMkLst>
            <pc:docMk/>
            <pc:sldMk cId="1116770392" sldId="282"/>
            <ac:spMk id="18" creationId="{2AB2311C-158E-CC13-DF2D-AEDDA530BEC2}"/>
          </ac:spMkLst>
        </pc:spChg>
        <pc:grpChg chg="add mod">
          <ac:chgData name="Tereza Šimčíková" userId="45166fd5-275f-40d0-9d86-77669c28efb2" providerId="ADAL" clId="{AB5C7D5B-CF13-4C71-AED4-59A6980E17A2}" dt="2024-09-08T15:47:26.860" v="364"/>
          <ac:grpSpMkLst>
            <pc:docMk/>
            <pc:sldMk cId="1116770392" sldId="282"/>
            <ac:grpSpMk id="2" creationId="{190B1836-2CFC-FDB3-B902-CB2CE974C978}"/>
          </ac:grpSpMkLst>
        </pc:grpChg>
        <pc:grpChg chg="add mod">
          <ac:chgData name="Tereza Šimčíková" userId="45166fd5-275f-40d0-9d86-77669c28efb2" providerId="ADAL" clId="{AB5C7D5B-CF13-4C71-AED4-59A6980E17A2}" dt="2024-09-08T15:48:55.630" v="379"/>
          <ac:grpSpMkLst>
            <pc:docMk/>
            <pc:sldMk cId="1116770392" sldId="282"/>
            <ac:grpSpMk id="7" creationId="{945F7D07-48D9-9955-0D44-B13A564CD935}"/>
          </ac:grpSpMkLst>
        </pc:grpChg>
        <pc:grpChg chg="add mod">
          <ac:chgData name="Tereza Šimčíková" userId="45166fd5-275f-40d0-9d86-77669c28efb2" providerId="ADAL" clId="{AB5C7D5B-CF13-4C71-AED4-59A6980E17A2}" dt="2024-09-08T15:48:58.383" v="381"/>
          <ac:grpSpMkLst>
            <pc:docMk/>
            <pc:sldMk cId="1116770392" sldId="282"/>
            <ac:grpSpMk id="10" creationId="{5CF5D72C-4BDF-2FB5-E0FE-8F37609BF9D1}"/>
          </ac:grpSpMkLst>
        </pc:grpChg>
        <pc:grpChg chg="add mod">
          <ac:chgData name="Tereza Šimčíková" userId="45166fd5-275f-40d0-9d86-77669c28efb2" providerId="ADAL" clId="{AB5C7D5B-CF13-4C71-AED4-59A6980E17A2}" dt="2024-09-08T15:49:04.072" v="383" actId="1076"/>
          <ac:grpSpMkLst>
            <pc:docMk/>
            <pc:sldMk cId="1116770392" sldId="282"/>
            <ac:grpSpMk id="13" creationId="{4155090D-3B44-2C88-4ADC-A646F26082C0}"/>
          </ac:grpSpMkLst>
        </pc:grpChg>
        <pc:grpChg chg="add mod">
          <ac:chgData name="Tereza Šimčíková" userId="45166fd5-275f-40d0-9d86-77669c28efb2" providerId="ADAL" clId="{AB5C7D5B-CF13-4C71-AED4-59A6980E17A2}" dt="2024-09-08T15:49:10.970" v="385" actId="1076"/>
          <ac:grpSpMkLst>
            <pc:docMk/>
            <pc:sldMk cId="1116770392" sldId="282"/>
            <ac:grpSpMk id="16" creationId="{98D3A992-6D2F-D964-03E3-CB8B12100588}"/>
          </ac:grpSpMkLst>
        </pc:grpChg>
      </pc:sldChg>
      <pc:sldChg chg="addSp delSp modSp new mod setBg">
        <pc:chgData name="Tereza Šimčíková" userId="45166fd5-275f-40d0-9d86-77669c28efb2" providerId="ADAL" clId="{AB5C7D5B-CF13-4C71-AED4-59A6980E17A2}" dt="2024-09-08T16:32:08.227" v="422" actId="26606"/>
        <pc:sldMkLst>
          <pc:docMk/>
          <pc:sldMk cId="2352045301" sldId="283"/>
        </pc:sldMkLst>
        <pc:spChg chg="add del">
          <ac:chgData name="Tereza Šimčíková" userId="45166fd5-275f-40d0-9d86-77669c28efb2" providerId="ADAL" clId="{AB5C7D5B-CF13-4C71-AED4-59A6980E17A2}" dt="2024-09-08T16:32:08.227" v="422" actId="26606"/>
          <ac:spMkLst>
            <pc:docMk/>
            <pc:sldMk cId="2352045301" sldId="283"/>
            <ac:spMk id="8" creationId="{206E56BB-C8E6-4F70-B8BF-921C4912D6DE}"/>
          </ac:spMkLst>
        </pc:spChg>
        <pc:spChg chg="add del">
          <ac:chgData name="Tereza Šimčíková" userId="45166fd5-275f-40d0-9d86-77669c28efb2" providerId="ADAL" clId="{AB5C7D5B-CF13-4C71-AED4-59A6980E17A2}" dt="2024-09-08T16:32:08.227" v="422" actId="26606"/>
          <ac:spMkLst>
            <pc:docMk/>
            <pc:sldMk cId="2352045301" sldId="283"/>
            <ac:spMk id="10" creationId="{99643316-AB20-4DD1-8578-B5D7F033C0A3}"/>
          </ac:spMkLst>
        </pc:spChg>
        <pc:spChg chg="add">
          <ac:chgData name="Tereza Šimčíková" userId="45166fd5-275f-40d0-9d86-77669c28efb2" providerId="ADAL" clId="{AB5C7D5B-CF13-4C71-AED4-59A6980E17A2}" dt="2024-09-08T16:32:08.227" v="422" actId="26606"/>
          <ac:spMkLst>
            <pc:docMk/>
            <pc:sldMk cId="2352045301" sldId="283"/>
            <ac:spMk id="15" creationId="{206E56BB-C8E6-4F70-B8BF-921C4912D6DE}"/>
          </ac:spMkLst>
        </pc:spChg>
        <pc:spChg chg="add">
          <ac:chgData name="Tereza Šimčíková" userId="45166fd5-275f-40d0-9d86-77669c28efb2" providerId="ADAL" clId="{AB5C7D5B-CF13-4C71-AED4-59A6980E17A2}" dt="2024-09-08T16:32:08.227" v="422" actId="26606"/>
          <ac:spMkLst>
            <pc:docMk/>
            <pc:sldMk cId="2352045301" sldId="283"/>
            <ac:spMk id="17" creationId="{99643316-AB20-4DD1-8578-B5D7F033C0A3}"/>
          </ac:spMkLst>
        </pc:spChg>
        <pc:picChg chg="add del mod">
          <ac:chgData name="Tereza Šimčíková" userId="45166fd5-275f-40d0-9d86-77669c28efb2" providerId="ADAL" clId="{AB5C7D5B-CF13-4C71-AED4-59A6980E17A2}" dt="2024-09-08T16:31:56.163" v="420" actId="478"/>
          <ac:picMkLst>
            <pc:docMk/>
            <pc:sldMk cId="2352045301" sldId="283"/>
            <ac:picMk id="3" creationId="{054EF686-587D-EE7D-EA28-2FEEAD521509}"/>
          </ac:picMkLst>
        </pc:picChg>
        <pc:picChg chg="add mod">
          <ac:chgData name="Tereza Šimčíková" userId="45166fd5-275f-40d0-9d86-77669c28efb2" providerId="ADAL" clId="{AB5C7D5B-CF13-4C71-AED4-59A6980E17A2}" dt="2024-09-08T16:32:08.227" v="422" actId="26606"/>
          <ac:picMkLst>
            <pc:docMk/>
            <pc:sldMk cId="2352045301" sldId="283"/>
            <ac:picMk id="5" creationId="{978C4167-4D0D-FD9A-8E45-A052C9278983}"/>
          </ac:picMkLst>
        </pc:picChg>
      </pc:sldChg>
      <pc:sldChg chg="modSp add mod">
        <pc:chgData name="Tereza Šimčíková" userId="45166fd5-275f-40d0-9d86-77669c28efb2" providerId="ADAL" clId="{AB5C7D5B-CF13-4C71-AED4-59A6980E17A2}" dt="2024-09-08T18:09:46.533" v="426" actId="20577"/>
        <pc:sldMkLst>
          <pc:docMk/>
          <pc:sldMk cId="1968337489" sldId="284"/>
        </pc:sldMkLst>
        <pc:spChg chg="mod">
          <ac:chgData name="Tereza Šimčíková" userId="45166fd5-275f-40d0-9d86-77669c28efb2" providerId="ADAL" clId="{AB5C7D5B-CF13-4C71-AED4-59A6980E17A2}" dt="2024-09-08T18:09:46.533" v="426" actId="20577"/>
          <ac:spMkLst>
            <pc:docMk/>
            <pc:sldMk cId="1968337489" sldId="284"/>
            <ac:spMk id="37" creationId="{00000000-0000-0000-0000-000000000000}"/>
          </ac:spMkLst>
        </pc:spChg>
      </pc:sldChg>
      <pc:sldChg chg="new del">
        <pc:chgData name="Tereza Šimčíková" userId="45166fd5-275f-40d0-9d86-77669c28efb2" providerId="ADAL" clId="{AB5C7D5B-CF13-4C71-AED4-59A6980E17A2}" dt="2024-09-08T18:09:41.428" v="424" actId="47"/>
        <pc:sldMkLst>
          <pc:docMk/>
          <pc:sldMk cId="2008043263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ld_Map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4697" y="1266114"/>
            <a:ext cx="2790777" cy="27907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44651" y="687907"/>
            <a:ext cx="681586" cy="68158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85040" y="8891612"/>
            <a:ext cx="2790777" cy="27907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11846" y="8677522"/>
            <a:ext cx="802223" cy="802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101021" y="1676569"/>
            <a:ext cx="2423873" cy="1516022"/>
          </a:xfrm>
          <a:custGeom>
            <a:avLst/>
            <a:gdLst/>
            <a:ahLst/>
            <a:cxnLst/>
            <a:rect l="l" t="t" r="r" b="b"/>
            <a:pathLst>
              <a:path w="2423873" h="1516022">
                <a:moveTo>
                  <a:pt x="0" y="0"/>
                </a:moveTo>
                <a:lnTo>
                  <a:pt x="2423873" y="0"/>
                </a:lnTo>
                <a:lnTo>
                  <a:pt x="2423873" y="1516022"/>
                </a:lnTo>
                <a:lnTo>
                  <a:pt x="0" y="15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5" name="Group 15"/>
          <p:cNvGrpSpPr/>
          <p:nvPr/>
        </p:nvGrpSpPr>
        <p:grpSpPr>
          <a:xfrm>
            <a:off x="13999675" y="-707481"/>
            <a:ext cx="2790777" cy="279077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947047" y="1695398"/>
            <a:ext cx="775794" cy="77579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3309447" y="6172200"/>
            <a:ext cx="4925338" cy="4114800"/>
          </a:xfrm>
          <a:custGeom>
            <a:avLst/>
            <a:gdLst/>
            <a:ahLst/>
            <a:cxnLst/>
            <a:rect l="l" t="t" r="r" b="b"/>
            <a:pathLst>
              <a:path w="4925338" h="4114800">
                <a:moveTo>
                  <a:pt x="0" y="0"/>
                </a:moveTo>
                <a:lnTo>
                  <a:pt x="4925338" y="0"/>
                </a:lnTo>
                <a:lnTo>
                  <a:pt x="4925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1671288" y="3406375"/>
            <a:ext cx="15917817" cy="156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95"/>
              </a:lnSpc>
              <a:spcBef>
                <a:spcPct val="0"/>
              </a:spcBef>
            </a:pPr>
            <a:r>
              <a:rPr lang="en-US" sz="9211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STEM LEARNING TASKS’ DATABASES 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05632" y="810260"/>
            <a:ext cx="427673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Presented by Šimčíková Tereza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1288" y="4849810"/>
            <a:ext cx="10971409" cy="289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0"/>
              </a:lnSpc>
            </a:pPr>
            <a:r>
              <a:rPr lang="en-US" sz="5507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FOCUS ON GEOGRAPHY, MATHEMATICS </a:t>
            </a:r>
          </a:p>
          <a:p>
            <a:pPr algn="l">
              <a:lnSpc>
                <a:spcPts val="7710"/>
              </a:lnSpc>
            </a:pPr>
            <a:r>
              <a:rPr lang="en-US" sz="5507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AND MODERN TECHNOLOGY</a:t>
            </a:r>
          </a:p>
          <a:p>
            <a:pPr algn="l">
              <a:lnSpc>
                <a:spcPts val="7710"/>
              </a:lnSpc>
              <a:spcBef>
                <a:spcPct val="0"/>
              </a:spcBef>
            </a:pPr>
            <a:endParaRPr lang="en-US" sz="5507">
              <a:solidFill>
                <a:srgbClr val="000000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7553199" y="2471193"/>
            <a:ext cx="1585698" cy="158569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8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202" y="5492324"/>
            <a:ext cx="7061902" cy="4403411"/>
          </a:xfrm>
          <a:custGeom>
            <a:avLst/>
            <a:gdLst/>
            <a:ahLst/>
            <a:cxnLst/>
            <a:rect l="l" t="t" r="r" b="b"/>
            <a:pathLst>
              <a:path w="7061902" h="4403411">
                <a:moveTo>
                  <a:pt x="0" y="0"/>
                </a:moveTo>
                <a:lnTo>
                  <a:pt x="7061902" y="0"/>
                </a:lnTo>
                <a:lnTo>
                  <a:pt x="7061902" y="4403411"/>
                </a:lnTo>
                <a:lnTo>
                  <a:pt x="0" y="440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6030185" y="993245"/>
            <a:ext cx="6227630" cy="4499079"/>
          </a:xfrm>
          <a:custGeom>
            <a:avLst/>
            <a:gdLst/>
            <a:ahLst/>
            <a:cxnLst/>
            <a:rect l="l" t="t" r="r" b="b"/>
            <a:pathLst>
              <a:path w="6227630" h="4499079">
                <a:moveTo>
                  <a:pt x="0" y="0"/>
                </a:moveTo>
                <a:lnTo>
                  <a:pt x="6227630" y="0"/>
                </a:lnTo>
                <a:lnTo>
                  <a:pt x="6227630" y="4499079"/>
                </a:lnTo>
                <a:lnTo>
                  <a:pt x="0" y="4499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0959459" y="5492324"/>
            <a:ext cx="6904334" cy="4403411"/>
          </a:xfrm>
          <a:custGeom>
            <a:avLst/>
            <a:gdLst/>
            <a:ahLst/>
            <a:cxnLst/>
            <a:rect l="l" t="t" r="r" b="b"/>
            <a:pathLst>
              <a:path w="6904334" h="4403411">
                <a:moveTo>
                  <a:pt x="0" y="0"/>
                </a:moveTo>
                <a:lnTo>
                  <a:pt x="6904334" y="0"/>
                </a:lnTo>
                <a:lnTo>
                  <a:pt x="6904334" y="4403411"/>
                </a:lnTo>
                <a:lnTo>
                  <a:pt x="0" y="44034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21202" y="4880819"/>
            <a:ext cx="4950121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5"/>
              </a:lnSpc>
            </a:pPr>
            <a:r>
              <a:rPr lang="en-US" sz="4500" spc="162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STEM LEARNING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42496" y="4880819"/>
            <a:ext cx="5621297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499" spc="161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SCIENCE BUDDIES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8939" y="381740"/>
            <a:ext cx="4950121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4500" spc="162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TEACHENGINEERING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3418" y="1617613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2479911" y="4795425"/>
            <a:ext cx="5808089" cy="6003192"/>
          </a:xfrm>
          <a:custGeom>
            <a:avLst/>
            <a:gdLst/>
            <a:ahLst/>
            <a:cxnLst/>
            <a:rect l="l" t="t" r="r" b="b"/>
            <a:pathLst>
              <a:path w="5808089" h="6003192">
                <a:moveTo>
                  <a:pt x="0" y="0"/>
                </a:moveTo>
                <a:lnTo>
                  <a:pt x="5808089" y="0"/>
                </a:lnTo>
                <a:lnTo>
                  <a:pt x="5808089" y="6003192"/>
                </a:lnTo>
                <a:lnTo>
                  <a:pt x="0" y="600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2" name="TextBox 32"/>
          <p:cNvSpPr txBox="1"/>
          <p:nvPr/>
        </p:nvSpPr>
        <p:spPr>
          <a:xfrm>
            <a:off x="3608822" y="3382026"/>
            <a:ext cx="11070356" cy="344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7"/>
              </a:lnSpc>
              <a:spcBef>
                <a:spcPct val="0"/>
              </a:spcBef>
            </a:pPr>
            <a:r>
              <a:rPr lang="en-US" sz="20112" dirty="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RESULTS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14324" y="1562100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7512333" y="4902931"/>
            <a:ext cx="3263334" cy="3255176"/>
          </a:xfrm>
          <a:custGeom>
            <a:avLst/>
            <a:gdLst/>
            <a:ahLst/>
            <a:cxnLst/>
            <a:rect l="l" t="t" r="r" b="b"/>
            <a:pathLst>
              <a:path w="3263334" h="3255176">
                <a:moveTo>
                  <a:pt x="0" y="0"/>
                </a:moveTo>
                <a:lnTo>
                  <a:pt x="3263334" y="0"/>
                </a:lnTo>
                <a:lnTo>
                  <a:pt x="3263334" y="3255176"/>
                </a:lnTo>
                <a:lnTo>
                  <a:pt x="0" y="3255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2" name="TextBox 32"/>
          <p:cNvSpPr txBox="1"/>
          <p:nvPr/>
        </p:nvSpPr>
        <p:spPr>
          <a:xfrm>
            <a:off x="3955230" y="3177806"/>
            <a:ext cx="10377470" cy="128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2"/>
              </a:lnSpc>
              <a:spcBef>
                <a:spcPct val="0"/>
              </a:spcBef>
            </a:pPr>
            <a:r>
              <a:rPr lang="en-US" sz="7501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Common features of databases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661269" y="1604158"/>
            <a:ext cx="2965392" cy="110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13"/>
              </a:lnSpc>
              <a:spcBef>
                <a:spcPct val="0"/>
              </a:spcBef>
            </a:pPr>
            <a:r>
              <a:rPr lang="en-US" sz="6366" dirty="0">
                <a:solidFill>
                  <a:srgbClr val="000000"/>
                </a:solidFill>
                <a:latin typeface="29LT Adir Bold"/>
                <a:ea typeface="29LT Adir Bold"/>
                <a:cs typeface="29LT Adir Bold"/>
                <a:sym typeface="29LT Adir Bold"/>
              </a:rPr>
              <a:t>RESULT</a:t>
            </a:r>
            <a:r>
              <a:rPr lang="cs-CZ" sz="6366" dirty="0">
                <a:solidFill>
                  <a:srgbClr val="000000"/>
                </a:solidFill>
                <a:latin typeface="29LT Adir Bold"/>
                <a:ea typeface="29LT Adir Bold"/>
                <a:cs typeface="29LT Adir Bold"/>
                <a:sym typeface="29LT Adir Bold"/>
              </a:rPr>
              <a:t>S</a:t>
            </a:r>
            <a:endParaRPr lang="en-US" sz="6366" dirty="0">
              <a:solidFill>
                <a:srgbClr val="000000"/>
              </a:solidFill>
              <a:latin typeface="29LT Adir Bold"/>
              <a:ea typeface="29LT Adir Bold"/>
              <a:cs typeface="29LT Adir Bold"/>
              <a:sym typeface="29LT Adir 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41905" y="1444527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601398" y="1535163"/>
            <a:ext cx="3041592" cy="110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13"/>
              </a:lnSpc>
              <a:spcBef>
                <a:spcPct val="0"/>
              </a:spcBef>
            </a:pPr>
            <a:r>
              <a:rPr lang="en-US" sz="6366" dirty="0">
                <a:solidFill>
                  <a:srgbClr val="000000"/>
                </a:solidFill>
                <a:latin typeface="29LT Adir Bold"/>
                <a:ea typeface="29LT Adir Bold"/>
                <a:cs typeface="29LT Adir Bold"/>
                <a:sym typeface="29LT Adir Bold"/>
              </a:rPr>
              <a:t>RESULTS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170447" y="3038924"/>
            <a:ext cx="11947036" cy="302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3"/>
              </a:lnSpc>
              <a:spcBef>
                <a:spcPct val="0"/>
              </a:spcBef>
            </a:pPr>
            <a:r>
              <a:rPr lang="en-US" sz="856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Common </a:t>
            </a:r>
            <a:r>
              <a:rPr lang="cs-CZ" sz="856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topics</a:t>
            </a:r>
            <a:r>
              <a:rPr lang="en-US" sz="856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of tasks</a:t>
            </a:r>
          </a:p>
          <a:p>
            <a:pPr algn="ctr">
              <a:lnSpc>
                <a:spcPts val="11993"/>
              </a:lnSpc>
              <a:spcBef>
                <a:spcPct val="0"/>
              </a:spcBef>
            </a:pPr>
            <a:endParaRPr lang="en-US" sz="8566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510973" y="4662760"/>
            <a:ext cx="9266054" cy="202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88"/>
              </a:lnSpc>
              <a:spcBef>
                <a:spcPct val="0"/>
              </a:spcBef>
            </a:pPr>
            <a:r>
              <a:rPr lang="en-US" sz="5777">
                <a:solidFill>
                  <a:srgbClr val="FEFEFF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What topics were most used in the analyzed learning tasks?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1A4D6FFD-BE1B-0BC6-054A-CC370C8A1E4B}"/>
              </a:ext>
            </a:extLst>
          </p:cNvPr>
          <p:cNvSpPr txBox="1"/>
          <p:nvPr/>
        </p:nvSpPr>
        <p:spPr>
          <a:xfrm>
            <a:off x="3106002" y="4802549"/>
            <a:ext cx="12498540" cy="2031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6600" b="1" i="0" dirty="0">
                <a:solidFill>
                  <a:srgbClr val="E27354"/>
                </a:solidFill>
                <a:effectLst/>
              </a:rPr>
              <a:t>What topics were most used in the</a:t>
            </a:r>
            <a:r>
              <a:rPr lang="cs-CZ" sz="6600" b="1" i="0" dirty="0">
                <a:solidFill>
                  <a:srgbClr val="E27354"/>
                </a:solidFill>
                <a:effectLst/>
              </a:rPr>
              <a:t> </a:t>
            </a:r>
            <a:r>
              <a:rPr lang="en-US" sz="6600" b="1" i="0" dirty="0">
                <a:solidFill>
                  <a:srgbClr val="E27354"/>
                </a:solidFill>
                <a:effectLst/>
              </a:rPr>
              <a:t>analyzed learning tasks?</a:t>
            </a:r>
            <a:endParaRPr lang="en-US" sz="6600" dirty="0">
              <a:solidFill>
                <a:srgbClr val="E27354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06243E6F-B474-5B38-F51D-A472B682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719" y="5818774"/>
            <a:ext cx="3975114" cy="40127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942189" y="1513851"/>
            <a:ext cx="14441095" cy="7051772"/>
          </a:xfrm>
          <a:custGeom>
            <a:avLst/>
            <a:gdLst/>
            <a:ahLst/>
            <a:cxnLst/>
            <a:rect l="l" t="t" r="r" b="b"/>
            <a:pathLst>
              <a:path w="18758712" h="9160121">
                <a:moveTo>
                  <a:pt x="18634252" y="59690"/>
                </a:moveTo>
                <a:cubicBezTo>
                  <a:pt x="18669812" y="59690"/>
                  <a:pt x="18699021" y="88900"/>
                  <a:pt x="18699021" y="124460"/>
                </a:cubicBezTo>
                <a:lnTo>
                  <a:pt x="18699021" y="9035662"/>
                </a:lnTo>
                <a:cubicBezTo>
                  <a:pt x="18699021" y="9071221"/>
                  <a:pt x="18669812" y="9100431"/>
                  <a:pt x="18634252" y="9100431"/>
                </a:cubicBezTo>
                <a:lnTo>
                  <a:pt x="124460" y="9100431"/>
                </a:lnTo>
                <a:cubicBezTo>
                  <a:pt x="88900" y="9100431"/>
                  <a:pt x="59690" y="9071221"/>
                  <a:pt x="59690" y="9035662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8634252" y="59690"/>
                </a:lnTo>
                <a:moveTo>
                  <a:pt x="18634252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9035662"/>
                </a:lnTo>
                <a:cubicBezTo>
                  <a:pt x="0" y="9104242"/>
                  <a:pt x="55880" y="9160121"/>
                  <a:pt x="124460" y="9160121"/>
                </a:cubicBezTo>
                <a:lnTo>
                  <a:pt x="18634252" y="9160121"/>
                </a:lnTo>
                <a:cubicBezTo>
                  <a:pt x="18702832" y="9160121"/>
                  <a:pt x="18758712" y="9104242"/>
                  <a:pt x="18758712" y="9035662"/>
                </a:cubicBezTo>
                <a:lnTo>
                  <a:pt x="18758712" y="124460"/>
                </a:lnTo>
                <a:cubicBezTo>
                  <a:pt x="18758712" y="55880"/>
                  <a:pt x="18702832" y="0"/>
                  <a:pt x="18634252" y="0"/>
                </a:cubicBezTo>
                <a:close/>
              </a:path>
            </a:pathLst>
          </a:custGeom>
          <a:solidFill>
            <a:srgbClr val="191919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170482" y="2977054"/>
            <a:ext cx="11947036" cy="296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3"/>
              </a:lnSpc>
              <a:spcBef>
                <a:spcPct val="0"/>
              </a:spcBef>
            </a:pPr>
            <a:r>
              <a:rPr lang="en-US" sz="856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Common themes of some tasks</a:t>
            </a:r>
          </a:p>
          <a:p>
            <a:pPr algn="ctr">
              <a:lnSpc>
                <a:spcPts val="11993"/>
              </a:lnSpc>
              <a:spcBef>
                <a:spcPct val="0"/>
              </a:spcBef>
            </a:pPr>
            <a:endParaRPr lang="en-US" sz="8566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727001" y="1547799"/>
            <a:ext cx="2833927" cy="110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13"/>
              </a:lnSpc>
              <a:spcBef>
                <a:spcPct val="0"/>
              </a:spcBef>
            </a:pPr>
            <a:r>
              <a:rPr lang="en-US" sz="6366" dirty="0">
                <a:solidFill>
                  <a:srgbClr val="000000"/>
                </a:solidFill>
                <a:latin typeface="29LT Adir Bold"/>
                <a:ea typeface="29LT Adir Bold"/>
                <a:cs typeface="29LT Adir Bold"/>
                <a:sym typeface="29LT Adir Bold"/>
              </a:rPr>
              <a:t>RESULTS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170482" y="4338101"/>
            <a:ext cx="7223585" cy="372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7351" lvl="1" indent="-383675" algn="l">
              <a:lnSpc>
                <a:spcPts val="4975"/>
              </a:lnSpc>
              <a:buFont typeface="Arial"/>
              <a:buChar char="•"/>
            </a:pPr>
            <a:r>
              <a:rPr lang="en-US" sz="3554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Climate change</a:t>
            </a:r>
          </a:p>
          <a:p>
            <a:pPr marL="767351" lvl="1" indent="-383675" algn="l">
              <a:lnSpc>
                <a:spcPts val="4975"/>
              </a:lnSpc>
              <a:buFont typeface="Arial"/>
              <a:buChar char="•"/>
            </a:pPr>
            <a:r>
              <a:rPr lang="en-US" sz="3554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Earthquakes and volcanic activity</a:t>
            </a:r>
          </a:p>
          <a:p>
            <a:pPr marL="767351" lvl="1" indent="-383675" algn="l">
              <a:lnSpc>
                <a:spcPts val="4975"/>
              </a:lnSpc>
              <a:buFont typeface="Arial"/>
              <a:buChar char="•"/>
            </a:pPr>
            <a:r>
              <a:rPr lang="en-US" sz="3554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Urbanization and heat islands</a:t>
            </a:r>
          </a:p>
          <a:p>
            <a:pPr marL="767351" lvl="1" indent="-383675" algn="l">
              <a:lnSpc>
                <a:spcPts val="4975"/>
              </a:lnSpc>
              <a:buFont typeface="Arial"/>
              <a:buChar char="•"/>
            </a:pPr>
            <a:r>
              <a:rPr lang="en-US" sz="3554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Hydrology and water resources</a:t>
            </a:r>
          </a:p>
          <a:p>
            <a:pPr marL="767351" lvl="1" indent="-383675" algn="l">
              <a:lnSpc>
                <a:spcPts val="4975"/>
              </a:lnSpc>
              <a:buFont typeface="Arial"/>
              <a:buChar char="•"/>
            </a:pPr>
            <a:r>
              <a:rPr lang="en-US" sz="3554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Sustainable agriculture</a:t>
            </a:r>
          </a:p>
          <a:p>
            <a:pPr marL="767351" lvl="1" indent="-383675" algn="l">
              <a:lnSpc>
                <a:spcPts val="4975"/>
              </a:lnSpc>
              <a:buFont typeface="Arial"/>
              <a:buChar char="•"/>
            </a:pPr>
            <a:r>
              <a:rPr lang="en-US" sz="3554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Meteorology</a:t>
            </a:r>
          </a:p>
        </p:txBody>
      </p:sp>
      <p:pic>
        <p:nvPicPr>
          <p:cNvPr id="55" name="Obrázek 54">
            <a:extLst>
              <a:ext uri="{FF2B5EF4-FFF2-40B4-BE49-F238E27FC236}">
                <a16:creationId xmlns:a16="http://schemas.microsoft.com/office/drawing/2014/main" id="{68562507-609E-27E8-D1A2-CA0D89D8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35" y="4393673"/>
            <a:ext cx="5046818" cy="38006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905000" y="1520728"/>
            <a:ext cx="14441095" cy="7051772"/>
          </a:xfrm>
          <a:custGeom>
            <a:avLst/>
            <a:gdLst/>
            <a:ahLst/>
            <a:cxnLst/>
            <a:rect l="l" t="t" r="r" b="b"/>
            <a:pathLst>
              <a:path w="18758712" h="9160121">
                <a:moveTo>
                  <a:pt x="18634252" y="59690"/>
                </a:moveTo>
                <a:cubicBezTo>
                  <a:pt x="18669812" y="59690"/>
                  <a:pt x="18699021" y="88900"/>
                  <a:pt x="18699021" y="124460"/>
                </a:cubicBezTo>
                <a:lnTo>
                  <a:pt x="18699021" y="9035662"/>
                </a:lnTo>
                <a:cubicBezTo>
                  <a:pt x="18699021" y="9071221"/>
                  <a:pt x="18669812" y="9100431"/>
                  <a:pt x="18634252" y="9100431"/>
                </a:cubicBezTo>
                <a:lnTo>
                  <a:pt x="124460" y="9100431"/>
                </a:lnTo>
                <a:cubicBezTo>
                  <a:pt x="88900" y="9100431"/>
                  <a:pt x="59690" y="9071221"/>
                  <a:pt x="59690" y="9035662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8634252" y="59690"/>
                </a:lnTo>
                <a:moveTo>
                  <a:pt x="18634252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9035662"/>
                </a:lnTo>
                <a:cubicBezTo>
                  <a:pt x="0" y="9104242"/>
                  <a:pt x="55880" y="9160121"/>
                  <a:pt x="124460" y="9160121"/>
                </a:cubicBezTo>
                <a:lnTo>
                  <a:pt x="18634252" y="9160121"/>
                </a:lnTo>
                <a:cubicBezTo>
                  <a:pt x="18702832" y="9160121"/>
                  <a:pt x="18758712" y="9104242"/>
                  <a:pt x="18758712" y="9035662"/>
                </a:cubicBezTo>
                <a:lnTo>
                  <a:pt x="18758712" y="124460"/>
                </a:lnTo>
                <a:cubicBezTo>
                  <a:pt x="18758712" y="55880"/>
                  <a:pt x="18702832" y="0"/>
                  <a:pt x="18634252" y="0"/>
                </a:cubicBezTo>
                <a:close/>
              </a:path>
            </a:pathLst>
          </a:custGeom>
          <a:solidFill>
            <a:srgbClr val="191919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661269" y="1604325"/>
            <a:ext cx="2965392" cy="110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13"/>
              </a:lnSpc>
              <a:spcBef>
                <a:spcPct val="0"/>
              </a:spcBef>
            </a:pPr>
            <a:r>
              <a:rPr lang="en-US" sz="6366" dirty="0">
                <a:solidFill>
                  <a:srgbClr val="000000"/>
                </a:solidFill>
                <a:latin typeface="29LT Adir Bold"/>
                <a:ea typeface="29LT Adir Bold"/>
                <a:cs typeface="29LT Adir Bold"/>
                <a:sym typeface="29LT Adir Bold"/>
              </a:rPr>
              <a:t>RESULT</a:t>
            </a:r>
            <a:r>
              <a:rPr lang="cs-CZ" sz="6366" dirty="0">
                <a:solidFill>
                  <a:srgbClr val="000000"/>
                </a:solidFill>
                <a:latin typeface="29LT Adir Bold"/>
                <a:ea typeface="29LT Adir Bold"/>
                <a:cs typeface="29LT Adir Bold"/>
                <a:sym typeface="29LT Adir Bold"/>
              </a:rPr>
              <a:t>S</a:t>
            </a:r>
            <a:endParaRPr lang="en-US" sz="6366" dirty="0">
              <a:solidFill>
                <a:srgbClr val="000000"/>
              </a:solidFill>
              <a:latin typeface="29LT Adir Bold"/>
              <a:ea typeface="29LT Adir Bold"/>
              <a:cs typeface="29LT Adir Bold"/>
              <a:sym typeface="29LT Adir 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Rectangle 3">
            <a:extLst>
              <a:ext uri="{FF2B5EF4-FFF2-40B4-BE49-F238E27FC236}">
                <a16:creationId xmlns:a16="http://schemas.microsoft.com/office/drawing/2014/main" id="{DD576711-4B25-1A16-D9F4-2A2210D7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800" y="3061179"/>
            <a:ext cx="1076298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9000" dirty="0" err="1">
                <a:latin typeface="29LT Adir Bold" panose="020B0604020202020204" charset="-78"/>
                <a:cs typeface="29LT Adir Bold" panose="020B0604020202020204" charset="-78"/>
              </a:rPr>
              <a:t>T</a:t>
            </a:r>
            <a:r>
              <a:rPr kumimoji="0" lang="cs-CZ" altLang="cs-CZ" sz="9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ypical</a:t>
            </a:r>
            <a:r>
              <a:rPr kumimoji="0" lang="cs-CZ" altLang="cs-CZ" sz="9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 </a:t>
            </a:r>
            <a:r>
              <a:rPr kumimoji="0" lang="cs-CZ" altLang="cs-CZ" sz="9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task</a:t>
            </a:r>
            <a:r>
              <a:rPr kumimoji="0" lang="cs-CZ" altLang="cs-CZ" sz="9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 </a:t>
            </a:r>
            <a:r>
              <a:rPr kumimoji="0" lang="cs-CZ" altLang="cs-CZ" sz="9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structure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D1B1AB29-1856-5432-1A12-01AA3376D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017" y="4559914"/>
            <a:ext cx="13789896" cy="2654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4000" dirty="0" err="1">
                <a:solidFill>
                  <a:srgbClr val="1F1F1F"/>
                </a:solidFill>
                <a:latin typeface="29LT Adir Bold" panose="020B0604020202020204" charset="-78"/>
                <a:cs typeface="29LT Adir Bold" panose="020B0604020202020204" charset="-78"/>
              </a:rPr>
              <a:t>In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troductory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 part 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-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presentation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of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the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topic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,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motivation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0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Main</a:t>
            </a:r>
            <a:r>
              <a:rPr kumimoji="0" lang="cs-CZ" altLang="cs-CZ" sz="4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 part 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-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theoretical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basis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,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practical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activity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, data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analysis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0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Final</a:t>
            </a:r>
            <a:r>
              <a:rPr kumimoji="0" lang="cs-CZ" altLang="cs-CZ" sz="4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Bold" panose="020B0604020202020204" charset="-78"/>
                <a:cs typeface="29LT Adir Bold" panose="020B0604020202020204" charset="-78"/>
              </a:rPr>
              <a:t> part 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-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presentation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of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results</a:t>
            </a:r>
            <a: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, </a:t>
            </a:r>
            <a:r>
              <a:rPr kumimoji="0" lang="cs-CZ" altLang="cs-CZ" sz="4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29LT Adir Semi-Bold" panose="020B0604020202020204" charset="-78"/>
                <a:cs typeface="29LT Adir Semi-Bold" panose="020B0604020202020204" charset="-78"/>
              </a:rPr>
              <a:t>discussio</a:t>
            </a:r>
            <a:r>
              <a:rPr lang="cs-CZ" altLang="cs-CZ" sz="4000" dirty="0" err="1">
                <a:latin typeface="29LT Adir Semi-Bold" panose="020B0604020202020204" charset="-78"/>
                <a:cs typeface="29LT Adir Semi-Bold" panose="020B0604020202020204" charset="-78"/>
              </a:rPr>
              <a:t>n</a:t>
            </a: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29LT Adir Semi-Bold" panose="020B0604020202020204" charset="-78"/>
              <a:cs typeface="29LT Adir Semi-Bold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80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3453" y="1569036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750040" y="4660582"/>
            <a:ext cx="275272" cy="264795"/>
            <a:chOff x="0" y="0"/>
            <a:chExt cx="367030" cy="353060"/>
          </a:xfrm>
        </p:grpSpPr>
        <p:sp>
          <p:nvSpPr>
            <p:cNvPr id="35" name="Freeform 35"/>
            <p:cNvSpPr/>
            <p:nvPr/>
          </p:nvSpPr>
          <p:spPr>
            <a:xfrm>
              <a:off x="49530" y="48260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40">
                  <a:moveTo>
                    <a:pt x="25400" y="127000"/>
                  </a:moveTo>
                  <a:cubicBezTo>
                    <a:pt x="166370" y="10160"/>
                    <a:pt x="176530" y="2540"/>
                    <a:pt x="191770" y="2540"/>
                  </a:cubicBezTo>
                  <a:cubicBezTo>
                    <a:pt x="209550" y="2540"/>
                    <a:pt x="238760" y="15240"/>
                    <a:pt x="250190" y="27940"/>
                  </a:cubicBezTo>
                  <a:cubicBezTo>
                    <a:pt x="260350" y="38100"/>
                    <a:pt x="265430" y="54610"/>
                    <a:pt x="265430" y="68580"/>
                  </a:cubicBezTo>
                  <a:cubicBezTo>
                    <a:pt x="266700" y="82550"/>
                    <a:pt x="261620" y="100330"/>
                    <a:pt x="252730" y="111760"/>
                  </a:cubicBezTo>
                  <a:cubicBezTo>
                    <a:pt x="245110" y="123190"/>
                    <a:pt x="231140" y="133350"/>
                    <a:pt x="217170" y="137160"/>
                  </a:cubicBezTo>
                  <a:cubicBezTo>
                    <a:pt x="204470" y="140970"/>
                    <a:pt x="186690" y="140970"/>
                    <a:pt x="172720" y="135890"/>
                  </a:cubicBezTo>
                  <a:cubicBezTo>
                    <a:pt x="160020" y="130810"/>
                    <a:pt x="146050" y="121920"/>
                    <a:pt x="138430" y="107950"/>
                  </a:cubicBezTo>
                  <a:cubicBezTo>
                    <a:pt x="130810" y="92710"/>
                    <a:pt x="125730" y="60960"/>
                    <a:pt x="133350" y="44450"/>
                  </a:cubicBezTo>
                  <a:cubicBezTo>
                    <a:pt x="140970" y="26670"/>
                    <a:pt x="165100" y="6350"/>
                    <a:pt x="184150" y="3810"/>
                  </a:cubicBezTo>
                  <a:cubicBezTo>
                    <a:pt x="201930" y="0"/>
                    <a:pt x="232410" y="10160"/>
                    <a:pt x="245110" y="21590"/>
                  </a:cubicBezTo>
                  <a:cubicBezTo>
                    <a:pt x="256540" y="31750"/>
                    <a:pt x="262890" y="48260"/>
                    <a:pt x="265430" y="62230"/>
                  </a:cubicBezTo>
                  <a:cubicBezTo>
                    <a:pt x="266700" y="74930"/>
                    <a:pt x="265430" y="88900"/>
                    <a:pt x="256540" y="105410"/>
                  </a:cubicBezTo>
                  <a:cubicBezTo>
                    <a:pt x="238760" y="139700"/>
                    <a:pt x="162560" y="213360"/>
                    <a:pt x="123190" y="236220"/>
                  </a:cubicBezTo>
                  <a:cubicBezTo>
                    <a:pt x="99060" y="248920"/>
                    <a:pt x="76200" y="256540"/>
                    <a:pt x="57150" y="252730"/>
                  </a:cubicBezTo>
                  <a:cubicBezTo>
                    <a:pt x="40640" y="250190"/>
                    <a:pt x="22860" y="237490"/>
                    <a:pt x="13970" y="223520"/>
                  </a:cubicBezTo>
                  <a:cubicBezTo>
                    <a:pt x="5080" y="210820"/>
                    <a:pt x="0" y="189230"/>
                    <a:pt x="1270" y="172720"/>
                  </a:cubicBezTo>
                  <a:cubicBezTo>
                    <a:pt x="2540" y="156210"/>
                    <a:pt x="25400" y="127000"/>
                    <a:pt x="25400" y="12700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674793" y="4612958"/>
            <a:ext cx="499110" cy="481965"/>
            <a:chOff x="0" y="0"/>
            <a:chExt cx="665480" cy="642620"/>
          </a:xfrm>
        </p:grpSpPr>
        <p:sp>
          <p:nvSpPr>
            <p:cNvPr id="37" name="Freeform 37"/>
            <p:cNvSpPr/>
            <p:nvPr/>
          </p:nvSpPr>
          <p:spPr>
            <a:xfrm>
              <a:off x="43180" y="43180"/>
              <a:ext cx="584200" cy="552450"/>
            </a:xfrm>
            <a:custGeom>
              <a:avLst/>
              <a:gdLst/>
              <a:ahLst/>
              <a:cxnLst/>
              <a:rect l="l" t="t" r="r" b="b"/>
              <a:pathLst>
                <a:path w="584200" h="552450">
                  <a:moveTo>
                    <a:pt x="444500" y="140970"/>
                  </a:moveTo>
                  <a:cubicBezTo>
                    <a:pt x="203200" y="298450"/>
                    <a:pt x="191770" y="325120"/>
                    <a:pt x="177800" y="351790"/>
                  </a:cubicBezTo>
                  <a:cubicBezTo>
                    <a:pt x="165100" y="377190"/>
                    <a:pt x="142240" y="421640"/>
                    <a:pt x="151130" y="430530"/>
                  </a:cubicBezTo>
                  <a:cubicBezTo>
                    <a:pt x="161290" y="440690"/>
                    <a:pt x="220980" y="407670"/>
                    <a:pt x="261620" y="384810"/>
                  </a:cubicBezTo>
                  <a:cubicBezTo>
                    <a:pt x="318770" y="351790"/>
                    <a:pt x="429260" y="229870"/>
                    <a:pt x="454660" y="241300"/>
                  </a:cubicBezTo>
                  <a:cubicBezTo>
                    <a:pt x="469900" y="248920"/>
                    <a:pt x="468630" y="300990"/>
                    <a:pt x="459740" y="326390"/>
                  </a:cubicBezTo>
                  <a:cubicBezTo>
                    <a:pt x="449580" y="354330"/>
                    <a:pt x="420370" y="378460"/>
                    <a:pt x="394970" y="397510"/>
                  </a:cubicBezTo>
                  <a:cubicBezTo>
                    <a:pt x="369570" y="416560"/>
                    <a:pt x="332740" y="435610"/>
                    <a:pt x="307340" y="440690"/>
                  </a:cubicBezTo>
                  <a:cubicBezTo>
                    <a:pt x="288290" y="444500"/>
                    <a:pt x="273050" y="435610"/>
                    <a:pt x="257810" y="438150"/>
                  </a:cubicBezTo>
                  <a:cubicBezTo>
                    <a:pt x="240030" y="440690"/>
                    <a:pt x="223520" y="455930"/>
                    <a:pt x="207010" y="455930"/>
                  </a:cubicBezTo>
                  <a:cubicBezTo>
                    <a:pt x="190500" y="455930"/>
                    <a:pt x="168910" y="450850"/>
                    <a:pt x="156210" y="439420"/>
                  </a:cubicBezTo>
                  <a:cubicBezTo>
                    <a:pt x="139700" y="425450"/>
                    <a:pt x="123190" y="391160"/>
                    <a:pt x="121920" y="369570"/>
                  </a:cubicBezTo>
                  <a:cubicBezTo>
                    <a:pt x="120650" y="351790"/>
                    <a:pt x="130810" y="332740"/>
                    <a:pt x="140970" y="318770"/>
                  </a:cubicBezTo>
                  <a:cubicBezTo>
                    <a:pt x="151130" y="306070"/>
                    <a:pt x="168910" y="293370"/>
                    <a:pt x="186690" y="290830"/>
                  </a:cubicBezTo>
                  <a:cubicBezTo>
                    <a:pt x="208280" y="288290"/>
                    <a:pt x="245110" y="297180"/>
                    <a:pt x="261620" y="311150"/>
                  </a:cubicBezTo>
                  <a:cubicBezTo>
                    <a:pt x="275590" y="321310"/>
                    <a:pt x="285750" y="339090"/>
                    <a:pt x="288290" y="358140"/>
                  </a:cubicBezTo>
                  <a:cubicBezTo>
                    <a:pt x="289560" y="379730"/>
                    <a:pt x="280670" y="416560"/>
                    <a:pt x="264160" y="431800"/>
                  </a:cubicBezTo>
                  <a:cubicBezTo>
                    <a:pt x="247650" y="448310"/>
                    <a:pt x="212090" y="458470"/>
                    <a:pt x="189230" y="454660"/>
                  </a:cubicBezTo>
                  <a:cubicBezTo>
                    <a:pt x="166370" y="449580"/>
                    <a:pt x="138430" y="424180"/>
                    <a:pt x="128270" y="405130"/>
                  </a:cubicBezTo>
                  <a:cubicBezTo>
                    <a:pt x="120650" y="388620"/>
                    <a:pt x="120650" y="367030"/>
                    <a:pt x="124460" y="351790"/>
                  </a:cubicBezTo>
                  <a:cubicBezTo>
                    <a:pt x="129540" y="335280"/>
                    <a:pt x="138430" y="317500"/>
                    <a:pt x="153670" y="306070"/>
                  </a:cubicBezTo>
                  <a:cubicBezTo>
                    <a:pt x="173990" y="292100"/>
                    <a:pt x="212090" y="300990"/>
                    <a:pt x="243840" y="287020"/>
                  </a:cubicBezTo>
                  <a:cubicBezTo>
                    <a:pt x="285750" y="266700"/>
                    <a:pt x="335280" y="199390"/>
                    <a:pt x="379730" y="181610"/>
                  </a:cubicBezTo>
                  <a:cubicBezTo>
                    <a:pt x="415290" y="168910"/>
                    <a:pt x="453390" y="166370"/>
                    <a:pt x="485140" y="173990"/>
                  </a:cubicBezTo>
                  <a:cubicBezTo>
                    <a:pt x="516890" y="181610"/>
                    <a:pt x="560070" y="199390"/>
                    <a:pt x="570230" y="227330"/>
                  </a:cubicBezTo>
                  <a:cubicBezTo>
                    <a:pt x="584200" y="264160"/>
                    <a:pt x="553720" y="344170"/>
                    <a:pt x="520700" y="389890"/>
                  </a:cubicBezTo>
                  <a:cubicBezTo>
                    <a:pt x="485140" y="440690"/>
                    <a:pt x="414020" y="485140"/>
                    <a:pt x="356870" y="510540"/>
                  </a:cubicBezTo>
                  <a:cubicBezTo>
                    <a:pt x="308610" y="533400"/>
                    <a:pt x="252730" y="544830"/>
                    <a:pt x="205740" y="547370"/>
                  </a:cubicBezTo>
                  <a:cubicBezTo>
                    <a:pt x="166370" y="549910"/>
                    <a:pt x="128270" y="552450"/>
                    <a:pt x="96520" y="534670"/>
                  </a:cubicBezTo>
                  <a:cubicBezTo>
                    <a:pt x="60960" y="515620"/>
                    <a:pt x="15240" y="466090"/>
                    <a:pt x="7620" y="431800"/>
                  </a:cubicBezTo>
                  <a:cubicBezTo>
                    <a:pt x="0" y="405130"/>
                    <a:pt x="17780" y="378460"/>
                    <a:pt x="24130" y="353060"/>
                  </a:cubicBezTo>
                  <a:cubicBezTo>
                    <a:pt x="31750" y="327660"/>
                    <a:pt x="35560" y="306070"/>
                    <a:pt x="48260" y="280670"/>
                  </a:cubicBezTo>
                  <a:cubicBezTo>
                    <a:pt x="62230" y="248920"/>
                    <a:pt x="78740" y="217170"/>
                    <a:pt x="113030" y="184150"/>
                  </a:cubicBezTo>
                  <a:cubicBezTo>
                    <a:pt x="167640" y="128270"/>
                    <a:pt x="318770" y="24130"/>
                    <a:pt x="374650" y="7620"/>
                  </a:cubicBezTo>
                  <a:cubicBezTo>
                    <a:pt x="397510" y="0"/>
                    <a:pt x="412750" y="1270"/>
                    <a:pt x="429260" y="7620"/>
                  </a:cubicBezTo>
                  <a:cubicBezTo>
                    <a:pt x="444500" y="12700"/>
                    <a:pt x="461010" y="27940"/>
                    <a:pt x="468630" y="43180"/>
                  </a:cubicBezTo>
                  <a:cubicBezTo>
                    <a:pt x="477520" y="58420"/>
                    <a:pt x="480060" y="80010"/>
                    <a:pt x="474980" y="96520"/>
                  </a:cubicBezTo>
                  <a:cubicBezTo>
                    <a:pt x="471170" y="113030"/>
                    <a:pt x="444500" y="140970"/>
                    <a:pt x="444500" y="14097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819971" y="5427969"/>
            <a:ext cx="422456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F3F3F3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ll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031970" y="3747454"/>
            <a:ext cx="14224061" cy="3373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2"/>
              </a:lnSpc>
              <a:spcBef>
                <a:spcPct val="0"/>
              </a:spcBef>
            </a:pPr>
            <a:r>
              <a:rPr lang="en-US" sz="9694" dirty="0">
                <a:solidFill>
                  <a:srgbClr val="000000"/>
                </a:solidFill>
                <a:latin typeface="29LT Adir Bold"/>
                <a:ea typeface="29LT Adir Bold"/>
                <a:cs typeface="29LT Adir Bold"/>
                <a:sym typeface="29LT Adir Bold"/>
              </a:rPr>
              <a:t>Let's try to solve one of the analyzed tasks!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797492" y="1658612"/>
            <a:ext cx="4693016" cy="92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0"/>
              </a:lnSpc>
              <a:spcBef>
                <a:spcPct val="0"/>
              </a:spcBef>
            </a:pPr>
            <a:r>
              <a:rPr lang="en-US" sz="5493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Trying out the task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1434"/>
            <a:ext cx="18288000" cy="10342480"/>
            <a:chOff x="0" y="-7622"/>
            <a:chExt cx="12192000" cy="689498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2C26D722-ECD6-E5E0-B1B1-D3A383408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5" r="9969"/>
          <a:stretch/>
        </p:blipFill>
        <p:spPr>
          <a:xfrm>
            <a:off x="184074" y="173607"/>
            <a:ext cx="17907979" cy="992834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A2C4AE8-0191-4D2C-CCE0-AC12B7A8698F}"/>
              </a:ext>
            </a:extLst>
          </p:cNvPr>
          <p:cNvSpPr txBox="1"/>
          <p:nvPr/>
        </p:nvSpPr>
        <p:spPr>
          <a:xfrm>
            <a:off x="15913251" y="9901899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ommons.wikimedia.org/wiki/File:World_Map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5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C7450431-CF1A-81EB-81C2-566A91B4A59A}"/>
              </a:ext>
            </a:extLst>
          </p:cNvPr>
          <p:cNvGrpSpPr/>
          <p:nvPr/>
        </p:nvGrpSpPr>
        <p:grpSpPr>
          <a:xfrm rot="-10106257">
            <a:off x="-973576" y="-1427619"/>
            <a:ext cx="3494731" cy="3513333"/>
            <a:chOff x="0" y="0"/>
            <a:chExt cx="812800" cy="8128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6E5CCF7-A8A8-DB0B-5783-C4FE799727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4EB871A1-3DFC-A60F-E1FB-9D57FCE93FD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B82BD38E-5A4D-2623-77E2-13510AD7E5AF}"/>
              </a:ext>
            </a:extLst>
          </p:cNvPr>
          <p:cNvSpPr txBox="1"/>
          <p:nvPr/>
        </p:nvSpPr>
        <p:spPr>
          <a:xfrm>
            <a:off x="1676400" y="2247900"/>
            <a:ext cx="15697200" cy="546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3600" b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Engage</a:t>
            </a:r>
            <a:r>
              <a:rPr lang="cs-CZ" sz="3600" b="1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:</a:t>
            </a:r>
            <a:endParaRPr lang="cs-CZ" sz="3600" kern="100" dirty="0">
              <a:effectLst/>
              <a:latin typeface="29LT Adir Bold" panose="020B0604020202020204" charset="-78"/>
              <a:ea typeface="Aptos" panose="020B0004020202020204" pitchFamily="34" charset="0"/>
              <a:cs typeface="29LT Adir Bold" panose="020B0604020202020204" charset="-78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Complete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i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Engage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section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of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worksheet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Identify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continent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you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live on and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think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about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how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it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has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changed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over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time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3600" b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Explore</a:t>
            </a:r>
            <a:r>
              <a:rPr lang="cs-CZ" sz="3600" b="1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:</a:t>
            </a:r>
            <a:endParaRPr lang="cs-CZ" sz="3600" kern="100" dirty="0">
              <a:effectLst/>
              <a:latin typeface="29LT Adir Bold" panose="020B0604020202020204" charset="-78"/>
              <a:ea typeface="Aptos" panose="020B0004020202020204" pitchFamily="34" charset="0"/>
              <a:cs typeface="29LT Adir Bold" panose="020B0604020202020204" charset="-78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Access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i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Earthquakes</a:t>
            </a:r>
            <a:r>
              <a:rPr lang="cs-CZ" sz="3200" i="1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i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Living</a:t>
            </a:r>
            <a:r>
              <a:rPr lang="cs-CZ" sz="3200" i="1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i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Lab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online and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explore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seismic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activity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in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four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regions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: Chile,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Southern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California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, Japan, and San Francisco.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 err="1"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Choose</a:t>
            </a:r>
            <a:r>
              <a:rPr lang="cs-CZ" sz="3200" kern="100" dirty="0"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Southern</a:t>
            </a:r>
            <a:r>
              <a:rPr lang="cs-CZ" sz="3200" kern="100" dirty="0"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California</a:t>
            </a:r>
            <a:r>
              <a:rPr lang="cs-CZ" sz="3200" kern="100" dirty="0"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region</a:t>
            </a:r>
            <a:endParaRPr lang="cs-CZ" sz="3200" kern="100" dirty="0">
              <a:effectLst/>
              <a:latin typeface="29LT Adir Bold" panose="020B0604020202020204" charset="-78"/>
              <a:ea typeface="Aptos" panose="020B0004020202020204" pitchFamily="34" charset="0"/>
              <a:cs typeface="29LT Adir Bold" panose="020B0604020202020204" charset="-78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Compare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real-time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earthquake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map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with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a map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of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tectonic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plates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Look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for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correlations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and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note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observations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on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why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earthquakes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occur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along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plate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boundaries</a:t>
            </a:r>
            <a:r>
              <a:rPr lang="cs-C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CB4659D-A86B-FAFB-4EAF-B99C6B721A43}"/>
              </a:ext>
            </a:extLst>
          </p:cNvPr>
          <p:cNvGrpSpPr/>
          <p:nvPr/>
        </p:nvGrpSpPr>
        <p:grpSpPr>
          <a:xfrm>
            <a:off x="17167145" y="1092766"/>
            <a:ext cx="2241710" cy="2241710"/>
            <a:chOff x="0" y="0"/>
            <a:chExt cx="812800" cy="8128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03D2A0C-CB45-79E9-F421-42BE1E410C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D10F2D58-21FA-26AC-001C-7D0D303BE50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0D1FA11A-E5B7-59E5-AEED-A7F1E8BBAF7A}"/>
              </a:ext>
            </a:extLst>
          </p:cNvPr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061A94FE-42D9-2198-78A7-DC32F9211F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6FDFE3FC-1960-AC74-83F4-D855746AFF2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A28438F6-1BEB-CF0F-330B-B8445B12576E}"/>
              </a:ext>
            </a:extLst>
          </p:cNvPr>
          <p:cNvGrpSpPr/>
          <p:nvPr/>
        </p:nvGrpSpPr>
        <p:grpSpPr>
          <a:xfrm rot="-10106257">
            <a:off x="-821176" y="-1275219"/>
            <a:ext cx="3494731" cy="3513333"/>
            <a:chOff x="0" y="0"/>
            <a:chExt cx="812800" cy="81280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253F69B-3577-2003-1A32-6B0D49BC48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384E4514-3C41-DB20-C5A0-C4DC0DEDB1D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139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Webová stránka, Webové stránky&#10;&#10;Popis byl vytvořen automaticky">
            <a:extLst>
              <a:ext uri="{FF2B5EF4-FFF2-40B4-BE49-F238E27FC236}">
                <a16:creationId xmlns:a16="http://schemas.microsoft.com/office/drawing/2014/main" id="{879DDA1E-8F17-F1EC-4B69-6B483911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6" r="4026" b="-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AE25325-3E98-6AF1-2D06-3D539286940F}"/>
              </a:ext>
            </a:extLst>
          </p:cNvPr>
          <p:cNvSpPr/>
          <p:nvPr/>
        </p:nvSpPr>
        <p:spPr>
          <a:xfrm>
            <a:off x="14859000" y="2247900"/>
            <a:ext cx="10668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408F95B-CFC4-B83A-324B-954993A1A693}"/>
              </a:ext>
            </a:extLst>
          </p:cNvPr>
          <p:cNvCxnSpPr/>
          <p:nvPr/>
        </p:nvCxnSpPr>
        <p:spPr>
          <a:xfrm>
            <a:off x="14097000" y="1485900"/>
            <a:ext cx="7620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5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083246" cy="10690097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1019746" cy="10626596"/>
            </a:xfrm>
            <a:custGeom>
              <a:avLst/>
              <a:gdLst/>
              <a:ahLst/>
              <a:cxnLst/>
              <a:rect l="l" t="t" r="r" b="b"/>
              <a:pathLst>
                <a:path w="21019746" h="10626596">
                  <a:moveTo>
                    <a:pt x="20927036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925766" y="0"/>
                  </a:lnTo>
                  <a:cubicBezTo>
                    <a:pt x="20976566" y="0"/>
                    <a:pt x="21018477" y="41910"/>
                    <a:pt x="21018477" y="92710"/>
                  </a:cubicBezTo>
                  <a:lnTo>
                    <a:pt x="21018477" y="10532617"/>
                  </a:lnTo>
                  <a:cubicBezTo>
                    <a:pt x="21019746" y="10584686"/>
                    <a:pt x="20977836" y="10626596"/>
                    <a:pt x="20927036" y="106265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1083246" cy="10690096"/>
            </a:xfrm>
            <a:custGeom>
              <a:avLst/>
              <a:gdLst/>
              <a:ahLst/>
              <a:cxnLst/>
              <a:rect l="l" t="t" r="r" b="b"/>
              <a:pathLst>
                <a:path w="21083246" h="10690096">
                  <a:moveTo>
                    <a:pt x="20958786" y="59690"/>
                  </a:moveTo>
                  <a:cubicBezTo>
                    <a:pt x="20994346" y="59690"/>
                    <a:pt x="21023556" y="88900"/>
                    <a:pt x="21023556" y="124460"/>
                  </a:cubicBezTo>
                  <a:lnTo>
                    <a:pt x="21023556" y="10565636"/>
                  </a:lnTo>
                  <a:cubicBezTo>
                    <a:pt x="21023556" y="10601196"/>
                    <a:pt x="20994346" y="10630406"/>
                    <a:pt x="20958786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958786" y="59690"/>
                  </a:lnTo>
                  <a:moveTo>
                    <a:pt x="209587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20958786" y="10690096"/>
                  </a:lnTo>
                  <a:cubicBezTo>
                    <a:pt x="21027366" y="10690096"/>
                    <a:pt x="21083246" y="10634217"/>
                    <a:pt x="21083246" y="10565636"/>
                  </a:cubicBezTo>
                  <a:lnTo>
                    <a:pt x="21083246" y="124460"/>
                  </a:lnTo>
                  <a:cubicBezTo>
                    <a:pt x="21083246" y="55880"/>
                    <a:pt x="21027366" y="0"/>
                    <a:pt x="20958786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052046" y="1431436"/>
            <a:ext cx="1670088" cy="464416"/>
            <a:chOff x="0" y="0"/>
            <a:chExt cx="2226784" cy="61922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19221" cy="61922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804538" y="0"/>
              <a:ext cx="619221" cy="61922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607563" y="0"/>
              <a:ext cx="619221" cy="61922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2463496" y="2378774"/>
            <a:ext cx="10468840" cy="131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TABLE OF CONTENTS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648576" y="4042214"/>
            <a:ext cx="715144" cy="71514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648576" y="4998936"/>
            <a:ext cx="715144" cy="71514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648576" y="5955659"/>
            <a:ext cx="715144" cy="71514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48576" y="6912381"/>
            <a:ext cx="715144" cy="7151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1028700" y="2115192"/>
            <a:ext cx="16230561" cy="47625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7820" y="2115192"/>
            <a:ext cx="5707702" cy="9356888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648576" y="7817902"/>
            <a:ext cx="715144" cy="715144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544959" y="3956489"/>
            <a:ext cx="5462368" cy="7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Introduction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44959" y="4959430"/>
            <a:ext cx="546236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093" spc="81" dirty="0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T</a:t>
            </a:r>
            <a:r>
              <a:rPr lang="cs-CZ" sz="4093" spc="81" dirty="0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he</a:t>
            </a:r>
            <a:r>
              <a:rPr lang="en-US" sz="4093" spc="81" dirty="0" err="1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oretical</a:t>
            </a:r>
            <a:r>
              <a:rPr lang="en-US" sz="4093" spc="81" dirty="0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 part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44959" y="5916153"/>
            <a:ext cx="5462368" cy="7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Methodology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44959" y="7732177"/>
            <a:ext cx="5462368" cy="7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Trying out the task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44959" y="6875553"/>
            <a:ext cx="5462368" cy="7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Results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758127" y="4006607"/>
            <a:ext cx="496042" cy="70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FFFFFF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758127" y="4967228"/>
            <a:ext cx="496042" cy="70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FFFFFF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758127" y="5916153"/>
            <a:ext cx="496042" cy="70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FFFFFF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758127" y="6912673"/>
            <a:ext cx="496042" cy="70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FFFFFF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758127" y="7778397"/>
            <a:ext cx="496042" cy="70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1"/>
              </a:lnSpc>
              <a:spcBef>
                <a:spcPct val="0"/>
              </a:spcBef>
            </a:pPr>
            <a:r>
              <a:rPr lang="en-US" sz="4093" spc="81">
                <a:solidFill>
                  <a:srgbClr val="FFFFFF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78C4167-4D0D-FD9A-8E45-A052C927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69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6E56BB-C8E6-4F70-B8BF-921C4912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446574"/>
            <a:ext cx="18288000" cy="96012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643316-AB20-4DD1-8578-B5D7F033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842928" y="5095496"/>
            <a:ext cx="10287003" cy="960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4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26D8C9-6768-BDC5-306C-B61160B05F08}"/>
              </a:ext>
            </a:extLst>
          </p:cNvPr>
          <p:cNvSpPr txBox="1"/>
          <p:nvPr/>
        </p:nvSpPr>
        <p:spPr>
          <a:xfrm>
            <a:off x="990600" y="2330060"/>
            <a:ext cx="16687800" cy="616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36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Explain</a:t>
            </a:r>
            <a:r>
              <a:rPr lang="cs-CZ" sz="36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Return to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Earthquakes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Living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Lab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and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investigate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theory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of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plate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tectonics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 Use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information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provided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to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answer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questions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about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causes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and evidence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supporting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continental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movement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3600" b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Elaborate</a:t>
            </a:r>
            <a:r>
              <a:rPr lang="cs-CZ" sz="3600" b="1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:</a:t>
            </a:r>
            <a:endParaRPr lang="cs-CZ" sz="3600" kern="100" dirty="0">
              <a:effectLst/>
              <a:latin typeface="29LT Adir Bold" panose="020B0604020202020204" charset="-78"/>
              <a:ea typeface="Aptos" panose="020B0004020202020204" pitchFamily="34" charset="0"/>
              <a:cs typeface="29LT Adir Bold" panose="020B0604020202020204" charset="-78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Find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and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record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evidence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of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how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continents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have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moved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Look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into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sea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floor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spreading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,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fossils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,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earthquakes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, and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volcanoes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using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provided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resources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Relate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this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information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to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how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engineers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design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buildings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in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earthquake-prone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areas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3600" b="1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Evaluate</a:t>
            </a:r>
            <a:r>
              <a:rPr lang="cs-CZ" sz="3600" b="1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:</a:t>
            </a:r>
            <a:endParaRPr lang="cs-CZ" sz="3600" kern="100" dirty="0">
              <a:effectLst/>
              <a:latin typeface="29LT Adir Bold" panose="020B0604020202020204" charset="-78"/>
              <a:ea typeface="Aptos" panose="020B0004020202020204" pitchFamily="34" charset="0"/>
              <a:cs typeface="29LT Adir Bold" panose="020B0604020202020204" charset="-78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Write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a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two-paragraph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essay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supporting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or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refuting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Alfred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Wegener’s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hypothesis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of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continental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drift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based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on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the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 evidence </a:t>
            </a:r>
            <a:r>
              <a:rPr lang="cs-CZ" sz="3200" kern="100" dirty="0" err="1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gathered</a:t>
            </a:r>
            <a:r>
              <a:rPr lang="cs-CZ" sz="3200" kern="100" dirty="0">
                <a:effectLst/>
                <a:latin typeface="29LT Adir Bold" panose="020B0604020202020204" charset="-78"/>
                <a:ea typeface="Aptos" panose="020B0004020202020204" pitchFamily="34" charset="0"/>
                <a:cs typeface="29LT Adir Bold" panose="020B0604020202020204" charset="-78"/>
              </a:rPr>
              <a:t>.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45F7D07-48D9-9955-0D44-B13A564CD935}"/>
              </a:ext>
            </a:extLst>
          </p:cNvPr>
          <p:cNvGrpSpPr/>
          <p:nvPr/>
        </p:nvGrpSpPr>
        <p:grpSpPr>
          <a:xfrm rot="-10106257">
            <a:off x="-973576" y="-1427619"/>
            <a:ext cx="3494731" cy="3513333"/>
            <a:chOff x="0" y="0"/>
            <a:chExt cx="812800" cy="812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1972FCB-80F5-60B9-C635-E8F21EBBB9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17A965C-FEB3-9222-CAD6-BA448F533C3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4155090D-3B44-2C88-4ADC-A646F26082C0}"/>
              </a:ext>
            </a:extLst>
          </p:cNvPr>
          <p:cNvGrpSpPr/>
          <p:nvPr/>
        </p:nvGrpSpPr>
        <p:grpSpPr>
          <a:xfrm>
            <a:off x="16459200" y="407028"/>
            <a:ext cx="2241710" cy="2241710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49A2B3D0-A414-0D78-96A2-064D8406FA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831995E2-CF7E-527B-E492-C3C8DA81AD0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98D3A992-6D2F-D964-03E3-CB8B12100588}"/>
              </a:ext>
            </a:extLst>
          </p:cNvPr>
          <p:cNvGrpSpPr/>
          <p:nvPr/>
        </p:nvGrpSpPr>
        <p:grpSpPr>
          <a:xfrm>
            <a:off x="-1541931" y="8262705"/>
            <a:ext cx="3629641" cy="3629641"/>
            <a:chOff x="0" y="0"/>
            <a:chExt cx="812800" cy="812800"/>
          </a:xfrm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C65522EF-A9E7-6BA8-8A24-3AF5A88D9D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2AB2311C-158E-CC13-DF2D-AEDDA530BEC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677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41905" y="1902082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750040" y="4660582"/>
            <a:ext cx="275272" cy="264795"/>
            <a:chOff x="0" y="0"/>
            <a:chExt cx="367030" cy="353060"/>
          </a:xfrm>
        </p:grpSpPr>
        <p:sp>
          <p:nvSpPr>
            <p:cNvPr id="35" name="Freeform 35"/>
            <p:cNvSpPr/>
            <p:nvPr/>
          </p:nvSpPr>
          <p:spPr>
            <a:xfrm>
              <a:off x="49530" y="48260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40">
                  <a:moveTo>
                    <a:pt x="25400" y="127000"/>
                  </a:moveTo>
                  <a:cubicBezTo>
                    <a:pt x="166370" y="10160"/>
                    <a:pt x="176530" y="2540"/>
                    <a:pt x="191770" y="2540"/>
                  </a:cubicBezTo>
                  <a:cubicBezTo>
                    <a:pt x="209550" y="2540"/>
                    <a:pt x="238760" y="15240"/>
                    <a:pt x="250190" y="27940"/>
                  </a:cubicBezTo>
                  <a:cubicBezTo>
                    <a:pt x="260350" y="38100"/>
                    <a:pt x="265430" y="54610"/>
                    <a:pt x="265430" y="68580"/>
                  </a:cubicBezTo>
                  <a:cubicBezTo>
                    <a:pt x="266700" y="82550"/>
                    <a:pt x="261620" y="100330"/>
                    <a:pt x="252730" y="111760"/>
                  </a:cubicBezTo>
                  <a:cubicBezTo>
                    <a:pt x="245110" y="123190"/>
                    <a:pt x="231140" y="133350"/>
                    <a:pt x="217170" y="137160"/>
                  </a:cubicBezTo>
                  <a:cubicBezTo>
                    <a:pt x="204470" y="140970"/>
                    <a:pt x="186690" y="140970"/>
                    <a:pt x="172720" y="135890"/>
                  </a:cubicBezTo>
                  <a:cubicBezTo>
                    <a:pt x="160020" y="130810"/>
                    <a:pt x="146050" y="121920"/>
                    <a:pt x="138430" y="107950"/>
                  </a:cubicBezTo>
                  <a:cubicBezTo>
                    <a:pt x="130810" y="92710"/>
                    <a:pt x="125730" y="60960"/>
                    <a:pt x="133350" y="44450"/>
                  </a:cubicBezTo>
                  <a:cubicBezTo>
                    <a:pt x="140970" y="26670"/>
                    <a:pt x="165100" y="6350"/>
                    <a:pt x="184150" y="3810"/>
                  </a:cubicBezTo>
                  <a:cubicBezTo>
                    <a:pt x="201930" y="0"/>
                    <a:pt x="232410" y="10160"/>
                    <a:pt x="245110" y="21590"/>
                  </a:cubicBezTo>
                  <a:cubicBezTo>
                    <a:pt x="256540" y="31750"/>
                    <a:pt x="262890" y="48260"/>
                    <a:pt x="265430" y="62230"/>
                  </a:cubicBezTo>
                  <a:cubicBezTo>
                    <a:pt x="266700" y="74930"/>
                    <a:pt x="265430" y="88900"/>
                    <a:pt x="256540" y="105410"/>
                  </a:cubicBezTo>
                  <a:cubicBezTo>
                    <a:pt x="238760" y="139700"/>
                    <a:pt x="162560" y="213360"/>
                    <a:pt x="123190" y="236220"/>
                  </a:cubicBezTo>
                  <a:cubicBezTo>
                    <a:pt x="99060" y="248920"/>
                    <a:pt x="76200" y="256540"/>
                    <a:pt x="57150" y="252730"/>
                  </a:cubicBezTo>
                  <a:cubicBezTo>
                    <a:pt x="40640" y="250190"/>
                    <a:pt x="22860" y="237490"/>
                    <a:pt x="13970" y="223520"/>
                  </a:cubicBezTo>
                  <a:cubicBezTo>
                    <a:pt x="5080" y="210820"/>
                    <a:pt x="0" y="189230"/>
                    <a:pt x="1270" y="172720"/>
                  </a:cubicBezTo>
                  <a:cubicBezTo>
                    <a:pt x="2540" y="156210"/>
                    <a:pt x="25400" y="127000"/>
                    <a:pt x="25400" y="12700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819971" y="5427969"/>
            <a:ext cx="422456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F3F3F3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ll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30898" y="3062788"/>
            <a:ext cx="11026133" cy="482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670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Task evaluation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AutoShape 18"/>
          <p:cNvSpPr/>
          <p:nvPr/>
        </p:nvSpPr>
        <p:spPr>
          <a:xfrm>
            <a:off x="1923378" y="3521307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750040" y="4660582"/>
            <a:ext cx="275272" cy="264795"/>
            <a:chOff x="0" y="0"/>
            <a:chExt cx="367030" cy="353060"/>
          </a:xfrm>
        </p:grpSpPr>
        <p:sp>
          <p:nvSpPr>
            <p:cNvPr id="32" name="Freeform 32"/>
            <p:cNvSpPr/>
            <p:nvPr/>
          </p:nvSpPr>
          <p:spPr>
            <a:xfrm>
              <a:off x="49530" y="48260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40">
                  <a:moveTo>
                    <a:pt x="25400" y="127000"/>
                  </a:moveTo>
                  <a:cubicBezTo>
                    <a:pt x="166370" y="10160"/>
                    <a:pt x="176530" y="2540"/>
                    <a:pt x="191770" y="2540"/>
                  </a:cubicBezTo>
                  <a:cubicBezTo>
                    <a:pt x="209550" y="2540"/>
                    <a:pt x="238760" y="15240"/>
                    <a:pt x="250190" y="27940"/>
                  </a:cubicBezTo>
                  <a:cubicBezTo>
                    <a:pt x="260350" y="38100"/>
                    <a:pt x="265430" y="54610"/>
                    <a:pt x="265430" y="68580"/>
                  </a:cubicBezTo>
                  <a:cubicBezTo>
                    <a:pt x="266700" y="82550"/>
                    <a:pt x="261620" y="100330"/>
                    <a:pt x="252730" y="111760"/>
                  </a:cubicBezTo>
                  <a:cubicBezTo>
                    <a:pt x="245110" y="123190"/>
                    <a:pt x="231140" y="133350"/>
                    <a:pt x="217170" y="137160"/>
                  </a:cubicBezTo>
                  <a:cubicBezTo>
                    <a:pt x="204470" y="140970"/>
                    <a:pt x="186690" y="140970"/>
                    <a:pt x="172720" y="135890"/>
                  </a:cubicBezTo>
                  <a:cubicBezTo>
                    <a:pt x="160020" y="130810"/>
                    <a:pt x="146050" y="121920"/>
                    <a:pt x="138430" y="107950"/>
                  </a:cubicBezTo>
                  <a:cubicBezTo>
                    <a:pt x="130810" y="92710"/>
                    <a:pt x="125730" y="60960"/>
                    <a:pt x="133350" y="44450"/>
                  </a:cubicBezTo>
                  <a:cubicBezTo>
                    <a:pt x="140970" y="26670"/>
                    <a:pt x="165100" y="6350"/>
                    <a:pt x="184150" y="3810"/>
                  </a:cubicBezTo>
                  <a:cubicBezTo>
                    <a:pt x="201930" y="0"/>
                    <a:pt x="232410" y="10160"/>
                    <a:pt x="245110" y="21590"/>
                  </a:cubicBezTo>
                  <a:cubicBezTo>
                    <a:pt x="256540" y="31750"/>
                    <a:pt x="262890" y="48260"/>
                    <a:pt x="265430" y="62230"/>
                  </a:cubicBezTo>
                  <a:cubicBezTo>
                    <a:pt x="266700" y="74930"/>
                    <a:pt x="265430" y="88900"/>
                    <a:pt x="256540" y="105410"/>
                  </a:cubicBezTo>
                  <a:cubicBezTo>
                    <a:pt x="238760" y="139700"/>
                    <a:pt x="162560" y="213360"/>
                    <a:pt x="123190" y="236220"/>
                  </a:cubicBezTo>
                  <a:cubicBezTo>
                    <a:pt x="99060" y="248920"/>
                    <a:pt x="76200" y="256540"/>
                    <a:pt x="57150" y="252730"/>
                  </a:cubicBezTo>
                  <a:cubicBezTo>
                    <a:pt x="40640" y="250190"/>
                    <a:pt x="22860" y="237490"/>
                    <a:pt x="13970" y="223520"/>
                  </a:cubicBezTo>
                  <a:cubicBezTo>
                    <a:pt x="5080" y="210820"/>
                    <a:pt x="0" y="189230"/>
                    <a:pt x="1270" y="172720"/>
                  </a:cubicBezTo>
                  <a:cubicBezTo>
                    <a:pt x="2540" y="156210"/>
                    <a:pt x="25400" y="127000"/>
                    <a:pt x="25400" y="12700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819971" y="5427969"/>
            <a:ext cx="422456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F3F3F3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ll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77934" y="2458173"/>
            <a:ext cx="13188183" cy="107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2"/>
              </a:lnSpc>
              <a:spcBef>
                <a:spcPct val="0"/>
              </a:spcBef>
            </a:pPr>
            <a:r>
              <a:rPr lang="en-US" sz="6337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How would you rate the difficulty of this task?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95064" y="3965199"/>
            <a:ext cx="14302089" cy="259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743" lvl="1" indent="-396872" algn="l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Which parts of the assignment were the most difficult and why?</a:t>
            </a:r>
          </a:p>
          <a:p>
            <a:pPr algn="l">
              <a:lnSpc>
                <a:spcPts val="5147"/>
              </a:lnSpc>
            </a:pPr>
            <a:endParaRPr lang="en-US" sz="3676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  <a:p>
            <a:pPr marL="793743" lvl="1" indent="-396872" algn="just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Do you think that the students of the specific age group would be able to handle this task without much difficulty? If not, what would need to be changed?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AutoShape 18"/>
          <p:cNvSpPr/>
          <p:nvPr/>
        </p:nvSpPr>
        <p:spPr>
          <a:xfrm>
            <a:off x="1923378" y="3521307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750040" y="4660582"/>
            <a:ext cx="275272" cy="264795"/>
            <a:chOff x="0" y="0"/>
            <a:chExt cx="367030" cy="353060"/>
          </a:xfrm>
        </p:grpSpPr>
        <p:sp>
          <p:nvSpPr>
            <p:cNvPr id="32" name="Freeform 32"/>
            <p:cNvSpPr/>
            <p:nvPr/>
          </p:nvSpPr>
          <p:spPr>
            <a:xfrm>
              <a:off x="49530" y="48260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40">
                  <a:moveTo>
                    <a:pt x="25400" y="127000"/>
                  </a:moveTo>
                  <a:cubicBezTo>
                    <a:pt x="166370" y="10160"/>
                    <a:pt x="176530" y="2540"/>
                    <a:pt x="191770" y="2540"/>
                  </a:cubicBezTo>
                  <a:cubicBezTo>
                    <a:pt x="209550" y="2540"/>
                    <a:pt x="238760" y="15240"/>
                    <a:pt x="250190" y="27940"/>
                  </a:cubicBezTo>
                  <a:cubicBezTo>
                    <a:pt x="260350" y="38100"/>
                    <a:pt x="265430" y="54610"/>
                    <a:pt x="265430" y="68580"/>
                  </a:cubicBezTo>
                  <a:cubicBezTo>
                    <a:pt x="266700" y="82550"/>
                    <a:pt x="261620" y="100330"/>
                    <a:pt x="252730" y="111760"/>
                  </a:cubicBezTo>
                  <a:cubicBezTo>
                    <a:pt x="245110" y="123190"/>
                    <a:pt x="231140" y="133350"/>
                    <a:pt x="217170" y="137160"/>
                  </a:cubicBezTo>
                  <a:cubicBezTo>
                    <a:pt x="204470" y="140970"/>
                    <a:pt x="186690" y="140970"/>
                    <a:pt x="172720" y="135890"/>
                  </a:cubicBezTo>
                  <a:cubicBezTo>
                    <a:pt x="160020" y="130810"/>
                    <a:pt x="146050" y="121920"/>
                    <a:pt x="138430" y="107950"/>
                  </a:cubicBezTo>
                  <a:cubicBezTo>
                    <a:pt x="130810" y="92710"/>
                    <a:pt x="125730" y="60960"/>
                    <a:pt x="133350" y="44450"/>
                  </a:cubicBezTo>
                  <a:cubicBezTo>
                    <a:pt x="140970" y="26670"/>
                    <a:pt x="165100" y="6350"/>
                    <a:pt x="184150" y="3810"/>
                  </a:cubicBezTo>
                  <a:cubicBezTo>
                    <a:pt x="201930" y="0"/>
                    <a:pt x="232410" y="10160"/>
                    <a:pt x="245110" y="21590"/>
                  </a:cubicBezTo>
                  <a:cubicBezTo>
                    <a:pt x="256540" y="31750"/>
                    <a:pt x="262890" y="48260"/>
                    <a:pt x="265430" y="62230"/>
                  </a:cubicBezTo>
                  <a:cubicBezTo>
                    <a:pt x="266700" y="74930"/>
                    <a:pt x="265430" y="88900"/>
                    <a:pt x="256540" y="105410"/>
                  </a:cubicBezTo>
                  <a:cubicBezTo>
                    <a:pt x="238760" y="139700"/>
                    <a:pt x="162560" y="213360"/>
                    <a:pt x="123190" y="236220"/>
                  </a:cubicBezTo>
                  <a:cubicBezTo>
                    <a:pt x="99060" y="248920"/>
                    <a:pt x="76200" y="256540"/>
                    <a:pt x="57150" y="252730"/>
                  </a:cubicBezTo>
                  <a:cubicBezTo>
                    <a:pt x="40640" y="250190"/>
                    <a:pt x="22860" y="237490"/>
                    <a:pt x="13970" y="223520"/>
                  </a:cubicBezTo>
                  <a:cubicBezTo>
                    <a:pt x="5080" y="210820"/>
                    <a:pt x="0" y="189230"/>
                    <a:pt x="1270" y="172720"/>
                  </a:cubicBezTo>
                  <a:cubicBezTo>
                    <a:pt x="2540" y="156210"/>
                    <a:pt x="25400" y="127000"/>
                    <a:pt x="25400" y="12700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819971" y="5427969"/>
            <a:ext cx="422456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F3F3F3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ll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26057" y="2458173"/>
            <a:ext cx="14177724" cy="1099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72"/>
              </a:lnSpc>
              <a:spcBef>
                <a:spcPct val="0"/>
              </a:spcBef>
            </a:pPr>
            <a:r>
              <a:rPr lang="en-US" sz="6337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How long did it take you to complete the task?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95064" y="3906050"/>
            <a:ext cx="14302089" cy="322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743" lvl="1" indent="-396872" algn="l">
              <a:lnSpc>
                <a:spcPts val="5147"/>
              </a:lnSpc>
              <a:buFont typeface="Arial"/>
              <a:buChar char="•"/>
            </a:pPr>
            <a:r>
              <a:rPr lang="cs-CZ" sz="367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What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</a:t>
            </a:r>
            <a:r>
              <a:rPr lang="cs-CZ" sz="367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would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</a:t>
            </a:r>
            <a:r>
              <a:rPr lang="cs-CZ" sz="367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be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</a:t>
            </a:r>
            <a:r>
              <a:rPr lang="cs-CZ" sz="367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the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</a:t>
            </a:r>
            <a:r>
              <a:rPr lang="cs-CZ" sz="367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estimated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</a:t>
            </a:r>
            <a:r>
              <a:rPr lang="cs-CZ" sz="367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time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</a:t>
            </a: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your future students would need to complete this task?</a:t>
            </a:r>
          </a:p>
          <a:p>
            <a:pPr algn="l">
              <a:lnSpc>
                <a:spcPts val="5147"/>
              </a:lnSpc>
            </a:pPr>
            <a:endParaRPr lang="en-US" sz="3676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  <a:p>
            <a:pPr marL="793743" lvl="1" indent="-396872" algn="just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What factors might affect the time required for this task (level of knowledge, access to technology, motivation)?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AutoShape 18"/>
          <p:cNvSpPr/>
          <p:nvPr/>
        </p:nvSpPr>
        <p:spPr>
          <a:xfrm>
            <a:off x="1923378" y="3521307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750040" y="4660582"/>
            <a:ext cx="275272" cy="264795"/>
            <a:chOff x="0" y="0"/>
            <a:chExt cx="367030" cy="353060"/>
          </a:xfrm>
        </p:grpSpPr>
        <p:sp>
          <p:nvSpPr>
            <p:cNvPr id="32" name="Freeform 32"/>
            <p:cNvSpPr/>
            <p:nvPr/>
          </p:nvSpPr>
          <p:spPr>
            <a:xfrm>
              <a:off x="49530" y="48260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40">
                  <a:moveTo>
                    <a:pt x="25400" y="127000"/>
                  </a:moveTo>
                  <a:cubicBezTo>
                    <a:pt x="166370" y="10160"/>
                    <a:pt x="176530" y="2540"/>
                    <a:pt x="191770" y="2540"/>
                  </a:cubicBezTo>
                  <a:cubicBezTo>
                    <a:pt x="209550" y="2540"/>
                    <a:pt x="238760" y="15240"/>
                    <a:pt x="250190" y="27940"/>
                  </a:cubicBezTo>
                  <a:cubicBezTo>
                    <a:pt x="260350" y="38100"/>
                    <a:pt x="265430" y="54610"/>
                    <a:pt x="265430" y="68580"/>
                  </a:cubicBezTo>
                  <a:cubicBezTo>
                    <a:pt x="266700" y="82550"/>
                    <a:pt x="261620" y="100330"/>
                    <a:pt x="252730" y="111760"/>
                  </a:cubicBezTo>
                  <a:cubicBezTo>
                    <a:pt x="245110" y="123190"/>
                    <a:pt x="231140" y="133350"/>
                    <a:pt x="217170" y="137160"/>
                  </a:cubicBezTo>
                  <a:cubicBezTo>
                    <a:pt x="204470" y="140970"/>
                    <a:pt x="186690" y="140970"/>
                    <a:pt x="172720" y="135890"/>
                  </a:cubicBezTo>
                  <a:cubicBezTo>
                    <a:pt x="160020" y="130810"/>
                    <a:pt x="146050" y="121920"/>
                    <a:pt x="138430" y="107950"/>
                  </a:cubicBezTo>
                  <a:cubicBezTo>
                    <a:pt x="130810" y="92710"/>
                    <a:pt x="125730" y="60960"/>
                    <a:pt x="133350" y="44450"/>
                  </a:cubicBezTo>
                  <a:cubicBezTo>
                    <a:pt x="140970" y="26670"/>
                    <a:pt x="165100" y="6350"/>
                    <a:pt x="184150" y="3810"/>
                  </a:cubicBezTo>
                  <a:cubicBezTo>
                    <a:pt x="201930" y="0"/>
                    <a:pt x="232410" y="10160"/>
                    <a:pt x="245110" y="21590"/>
                  </a:cubicBezTo>
                  <a:cubicBezTo>
                    <a:pt x="256540" y="31750"/>
                    <a:pt x="262890" y="48260"/>
                    <a:pt x="265430" y="62230"/>
                  </a:cubicBezTo>
                  <a:cubicBezTo>
                    <a:pt x="266700" y="74930"/>
                    <a:pt x="265430" y="88900"/>
                    <a:pt x="256540" y="105410"/>
                  </a:cubicBezTo>
                  <a:cubicBezTo>
                    <a:pt x="238760" y="139700"/>
                    <a:pt x="162560" y="213360"/>
                    <a:pt x="123190" y="236220"/>
                  </a:cubicBezTo>
                  <a:cubicBezTo>
                    <a:pt x="99060" y="248920"/>
                    <a:pt x="76200" y="256540"/>
                    <a:pt x="57150" y="252730"/>
                  </a:cubicBezTo>
                  <a:cubicBezTo>
                    <a:pt x="40640" y="250190"/>
                    <a:pt x="22860" y="237490"/>
                    <a:pt x="13970" y="223520"/>
                  </a:cubicBezTo>
                  <a:cubicBezTo>
                    <a:pt x="5080" y="210820"/>
                    <a:pt x="0" y="189230"/>
                    <a:pt x="1270" y="172720"/>
                  </a:cubicBezTo>
                  <a:cubicBezTo>
                    <a:pt x="2540" y="156210"/>
                    <a:pt x="25400" y="127000"/>
                    <a:pt x="25400" y="12700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819971" y="5427969"/>
            <a:ext cx="422456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F3F3F3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ll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85278" y="2547477"/>
            <a:ext cx="16364473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  <a:spcBef>
                <a:spcPct val="0"/>
              </a:spcBef>
            </a:pPr>
            <a:r>
              <a:rPr lang="en-US" sz="630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How well was the task linked to individual subjects?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95600" y="3926039"/>
            <a:ext cx="14302089" cy="1925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743" lvl="1" indent="-396872" algn="l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Were all subjects represented in a balanced way, or did one dominate?</a:t>
            </a:r>
          </a:p>
          <a:p>
            <a:pPr algn="l">
              <a:lnSpc>
                <a:spcPts val="5147"/>
              </a:lnSpc>
            </a:pPr>
            <a:endParaRPr lang="en-US" sz="3676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  <a:p>
            <a:pPr marL="793743" lvl="1" indent="-396872" algn="just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How could the assignment be modified to reflect all subjects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</a:t>
            </a:r>
            <a:r>
              <a:rPr lang="cs-CZ" sz="3676" dirty="0" err="1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better</a:t>
            </a: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AutoShape 18"/>
          <p:cNvSpPr/>
          <p:nvPr/>
        </p:nvSpPr>
        <p:spPr>
          <a:xfrm>
            <a:off x="1923378" y="3521307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750040" y="4660582"/>
            <a:ext cx="275272" cy="264795"/>
            <a:chOff x="0" y="0"/>
            <a:chExt cx="367030" cy="353060"/>
          </a:xfrm>
        </p:grpSpPr>
        <p:sp>
          <p:nvSpPr>
            <p:cNvPr id="32" name="Freeform 32"/>
            <p:cNvSpPr/>
            <p:nvPr/>
          </p:nvSpPr>
          <p:spPr>
            <a:xfrm>
              <a:off x="49530" y="48260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40">
                  <a:moveTo>
                    <a:pt x="25400" y="127000"/>
                  </a:moveTo>
                  <a:cubicBezTo>
                    <a:pt x="166370" y="10160"/>
                    <a:pt x="176530" y="2540"/>
                    <a:pt x="191770" y="2540"/>
                  </a:cubicBezTo>
                  <a:cubicBezTo>
                    <a:pt x="209550" y="2540"/>
                    <a:pt x="238760" y="15240"/>
                    <a:pt x="250190" y="27940"/>
                  </a:cubicBezTo>
                  <a:cubicBezTo>
                    <a:pt x="260350" y="38100"/>
                    <a:pt x="265430" y="54610"/>
                    <a:pt x="265430" y="68580"/>
                  </a:cubicBezTo>
                  <a:cubicBezTo>
                    <a:pt x="266700" y="82550"/>
                    <a:pt x="261620" y="100330"/>
                    <a:pt x="252730" y="111760"/>
                  </a:cubicBezTo>
                  <a:cubicBezTo>
                    <a:pt x="245110" y="123190"/>
                    <a:pt x="231140" y="133350"/>
                    <a:pt x="217170" y="137160"/>
                  </a:cubicBezTo>
                  <a:cubicBezTo>
                    <a:pt x="204470" y="140970"/>
                    <a:pt x="186690" y="140970"/>
                    <a:pt x="172720" y="135890"/>
                  </a:cubicBezTo>
                  <a:cubicBezTo>
                    <a:pt x="160020" y="130810"/>
                    <a:pt x="146050" y="121920"/>
                    <a:pt x="138430" y="107950"/>
                  </a:cubicBezTo>
                  <a:cubicBezTo>
                    <a:pt x="130810" y="92710"/>
                    <a:pt x="125730" y="60960"/>
                    <a:pt x="133350" y="44450"/>
                  </a:cubicBezTo>
                  <a:cubicBezTo>
                    <a:pt x="140970" y="26670"/>
                    <a:pt x="165100" y="6350"/>
                    <a:pt x="184150" y="3810"/>
                  </a:cubicBezTo>
                  <a:cubicBezTo>
                    <a:pt x="201930" y="0"/>
                    <a:pt x="232410" y="10160"/>
                    <a:pt x="245110" y="21590"/>
                  </a:cubicBezTo>
                  <a:cubicBezTo>
                    <a:pt x="256540" y="31750"/>
                    <a:pt x="262890" y="48260"/>
                    <a:pt x="265430" y="62230"/>
                  </a:cubicBezTo>
                  <a:cubicBezTo>
                    <a:pt x="266700" y="74930"/>
                    <a:pt x="265430" y="88900"/>
                    <a:pt x="256540" y="105410"/>
                  </a:cubicBezTo>
                  <a:cubicBezTo>
                    <a:pt x="238760" y="139700"/>
                    <a:pt x="162560" y="213360"/>
                    <a:pt x="123190" y="236220"/>
                  </a:cubicBezTo>
                  <a:cubicBezTo>
                    <a:pt x="99060" y="248920"/>
                    <a:pt x="76200" y="256540"/>
                    <a:pt x="57150" y="252730"/>
                  </a:cubicBezTo>
                  <a:cubicBezTo>
                    <a:pt x="40640" y="250190"/>
                    <a:pt x="22860" y="237490"/>
                    <a:pt x="13970" y="223520"/>
                  </a:cubicBezTo>
                  <a:cubicBezTo>
                    <a:pt x="5080" y="210820"/>
                    <a:pt x="0" y="189230"/>
                    <a:pt x="1270" y="172720"/>
                  </a:cubicBezTo>
                  <a:cubicBezTo>
                    <a:pt x="2540" y="156210"/>
                    <a:pt x="25400" y="127000"/>
                    <a:pt x="25400" y="12700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923527" y="2777665"/>
            <a:ext cx="16364473" cy="65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What would you change about this assignment if you were to give it to your students?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95064" y="3775282"/>
            <a:ext cx="14302089" cy="257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743" lvl="1" indent="-396872" algn="l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What adjustments would you </a:t>
            </a:r>
            <a:r>
              <a:rPr lang="cs-CZ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do</a:t>
            </a: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 to make the task more suitable for the students you will be teaching?</a:t>
            </a:r>
          </a:p>
          <a:p>
            <a:pPr algn="l">
              <a:lnSpc>
                <a:spcPts val="5147"/>
              </a:lnSpc>
            </a:pPr>
            <a:endParaRPr lang="en-US" sz="3676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  <a:p>
            <a:pPr marL="793743" lvl="1" indent="-396872" algn="l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How would you motivate students to complete the task?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AutoShape 18"/>
          <p:cNvSpPr/>
          <p:nvPr/>
        </p:nvSpPr>
        <p:spPr>
          <a:xfrm>
            <a:off x="1923378" y="3521307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/>
          <p:nvPr/>
        </p:nvGrpSpPr>
        <p:grpSpPr>
          <a:xfrm>
            <a:off x="16364512" y="991138"/>
            <a:ext cx="1023862" cy="102386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90631" y="7347977"/>
            <a:ext cx="3629641" cy="362964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892561" y="9000318"/>
            <a:ext cx="1549894" cy="154989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750040" y="4660582"/>
            <a:ext cx="275272" cy="264795"/>
            <a:chOff x="0" y="0"/>
            <a:chExt cx="367030" cy="353060"/>
          </a:xfrm>
        </p:grpSpPr>
        <p:sp>
          <p:nvSpPr>
            <p:cNvPr id="32" name="Freeform 32"/>
            <p:cNvSpPr/>
            <p:nvPr/>
          </p:nvSpPr>
          <p:spPr>
            <a:xfrm>
              <a:off x="49530" y="48260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40">
                  <a:moveTo>
                    <a:pt x="25400" y="127000"/>
                  </a:moveTo>
                  <a:cubicBezTo>
                    <a:pt x="166370" y="10160"/>
                    <a:pt x="176530" y="2540"/>
                    <a:pt x="191770" y="2540"/>
                  </a:cubicBezTo>
                  <a:cubicBezTo>
                    <a:pt x="209550" y="2540"/>
                    <a:pt x="238760" y="15240"/>
                    <a:pt x="250190" y="27940"/>
                  </a:cubicBezTo>
                  <a:cubicBezTo>
                    <a:pt x="260350" y="38100"/>
                    <a:pt x="265430" y="54610"/>
                    <a:pt x="265430" y="68580"/>
                  </a:cubicBezTo>
                  <a:cubicBezTo>
                    <a:pt x="266700" y="82550"/>
                    <a:pt x="261620" y="100330"/>
                    <a:pt x="252730" y="111760"/>
                  </a:cubicBezTo>
                  <a:cubicBezTo>
                    <a:pt x="245110" y="123190"/>
                    <a:pt x="231140" y="133350"/>
                    <a:pt x="217170" y="137160"/>
                  </a:cubicBezTo>
                  <a:cubicBezTo>
                    <a:pt x="204470" y="140970"/>
                    <a:pt x="186690" y="140970"/>
                    <a:pt x="172720" y="135890"/>
                  </a:cubicBezTo>
                  <a:cubicBezTo>
                    <a:pt x="160020" y="130810"/>
                    <a:pt x="146050" y="121920"/>
                    <a:pt x="138430" y="107950"/>
                  </a:cubicBezTo>
                  <a:cubicBezTo>
                    <a:pt x="130810" y="92710"/>
                    <a:pt x="125730" y="60960"/>
                    <a:pt x="133350" y="44450"/>
                  </a:cubicBezTo>
                  <a:cubicBezTo>
                    <a:pt x="140970" y="26670"/>
                    <a:pt x="165100" y="6350"/>
                    <a:pt x="184150" y="3810"/>
                  </a:cubicBezTo>
                  <a:cubicBezTo>
                    <a:pt x="201930" y="0"/>
                    <a:pt x="232410" y="10160"/>
                    <a:pt x="245110" y="21590"/>
                  </a:cubicBezTo>
                  <a:cubicBezTo>
                    <a:pt x="256540" y="31750"/>
                    <a:pt x="262890" y="48260"/>
                    <a:pt x="265430" y="62230"/>
                  </a:cubicBezTo>
                  <a:cubicBezTo>
                    <a:pt x="266700" y="74930"/>
                    <a:pt x="265430" y="88900"/>
                    <a:pt x="256540" y="105410"/>
                  </a:cubicBezTo>
                  <a:cubicBezTo>
                    <a:pt x="238760" y="139700"/>
                    <a:pt x="162560" y="213360"/>
                    <a:pt x="123190" y="236220"/>
                  </a:cubicBezTo>
                  <a:cubicBezTo>
                    <a:pt x="99060" y="248920"/>
                    <a:pt x="76200" y="256540"/>
                    <a:pt x="57150" y="252730"/>
                  </a:cubicBezTo>
                  <a:cubicBezTo>
                    <a:pt x="40640" y="250190"/>
                    <a:pt x="22860" y="237490"/>
                    <a:pt x="13970" y="223520"/>
                  </a:cubicBezTo>
                  <a:cubicBezTo>
                    <a:pt x="5080" y="210820"/>
                    <a:pt x="0" y="189230"/>
                    <a:pt x="1270" y="172720"/>
                  </a:cubicBezTo>
                  <a:cubicBezTo>
                    <a:pt x="2540" y="156210"/>
                    <a:pt x="25400" y="127000"/>
                    <a:pt x="25400" y="127000"/>
                  </a:cubicBezTo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819971" y="5427969"/>
            <a:ext cx="422456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F3F3F3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ll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23527" y="2777665"/>
            <a:ext cx="16364473" cy="65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How would you rate your own readiness to assign and guide students in this task?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92880" y="3900238"/>
            <a:ext cx="14302089" cy="322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743" lvl="1" indent="-396872" algn="l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What would you need to develop further to feel more confident in assigning similar tasks?</a:t>
            </a:r>
          </a:p>
          <a:p>
            <a:pPr algn="l">
              <a:lnSpc>
                <a:spcPts val="5147"/>
              </a:lnSpc>
            </a:pPr>
            <a:endParaRPr lang="en-US" sz="3676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  <a:p>
            <a:pPr marL="793743" lvl="1" indent="-396872" algn="l">
              <a:lnSpc>
                <a:spcPts val="5147"/>
              </a:lnSpc>
              <a:buFont typeface="Arial"/>
              <a:buChar char="•"/>
            </a:pPr>
            <a:r>
              <a:rPr lang="en-US" sz="3676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What kind of support would you seek (from colleagues, professional literature, digital resources)?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0156" y="7836312"/>
            <a:ext cx="3188056" cy="31880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3195" y="-614342"/>
            <a:ext cx="1643042" cy="16430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63697" y="7112323"/>
            <a:ext cx="2790777" cy="27907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49922" y="8123812"/>
            <a:ext cx="767800" cy="7678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469950"/>
            <a:ext cx="3650997" cy="2283532"/>
          </a:xfrm>
          <a:custGeom>
            <a:avLst/>
            <a:gdLst/>
            <a:ahLst/>
            <a:cxnLst/>
            <a:rect l="l" t="t" r="r" b="b"/>
            <a:pathLst>
              <a:path w="3650997" h="2283532">
                <a:moveTo>
                  <a:pt x="0" y="0"/>
                </a:moveTo>
                <a:lnTo>
                  <a:pt x="3650997" y="0"/>
                </a:lnTo>
                <a:lnTo>
                  <a:pt x="3650997" y="2283532"/>
                </a:lnTo>
                <a:lnTo>
                  <a:pt x="0" y="228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TextBox 15"/>
          <p:cNvSpPr txBox="1"/>
          <p:nvPr/>
        </p:nvSpPr>
        <p:spPr>
          <a:xfrm>
            <a:off x="-738085" y="1970614"/>
            <a:ext cx="12554089" cy="353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87"/>
              </a:lnSpc>
              <a:spcBef>
                <a:spcPct val="0"/>
              </a:spcBef>
            </a:pPr>
            <a:r>
              <a:rPr lang="en-US" sz="20633" dirty="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THANK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88881" y="4579863"/>
            <a:ext cx="8115300" cy="321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1"/>
              </a:lnSpc>
              <a:spcBef>
                <a:spcPct val="0"/>
              </a:spcBef>
            </a:pPr>
            <a:r>
              <a:rPr lang="en-US" sz="18779" dirty="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YOU!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6060446" y="-404523"/>
            <a:ext cx="3188056" cy="318805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53069" y="1469950"/>
            <a:ext cx="767800" cy="7678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DF0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49996" y="9430340"/>
            <a:ext cx="1396535" cy="139653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DF0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65979" y="2661221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-1043385" y="-1368934"/>
            <a:ext cx="4144169" cy="41441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3418" y="1617613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16004982" y="5666379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3866095" y="627589"/>
            <a:ext cx="802223" cy="8022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166117" y="7639523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-417963" y="4234354"/>
            <a:ext cx="5482852" cy="5856184"/>
          </a:xfrm>
          <a:custGeom>
            <a:avLst/>
            <a:gdLst/>
            <a:ahLst/>
            <a:cxnLst/>
            <a:rect l="l" t="t" r="r" b="b"/>
            <a:pathLst>
              <a:path w="5482852" h="5856184">
                <a:moveTo>
                  <a:pt x="0" y="0"/>
                </a:moveTo>
                <a:lnTo>
                  <a:pt x="5482852" y="0"/>
                </a:lnTo>
                <a:lnTo>
                  <a:pt x="5482852" y="5856184"/>
                </a:lnTo>
                <a:lnTo>
                  <a:pt x="0" y="5856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2" name="TextBox 32"/>
          <p:cNvSpPr txBox="1"/>
          <p:nvPr/>
        </p:nvSpPr>
        <p:spPr>
          <a:xfrm>
            <a:off x="5294157" y="3320963"/>
            <a:ext cx="7699617" cy="131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INTRODUCTION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57793" y="4921981"/>
            <a:ext cx="7372345" cy="184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37" spc="93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What am I actually going to talk about?</a:t>
            </a:r>
          </a:p>
          <a:p>
            <a:pPr algn="ctr">
              <a:lnSpc>
                <a:spcPts val="4830"/>
              </a:lnSpc>
            </a:pPr>
            <a:endParaRPr lang="en-US" sz="4237" spc="93">
              <a:solidFill>
                <a:srgbClr val="000000"/>
              </a:solidFill>
              <a:latin typeface="Dumondi Condensed Bold"/>
              <a:ea typeface="Dumondi Condensed Bold"/>
              <a:cs typeface="Dumondi Condensed Bold"/>
              <a:sym typeface="Dumondi Condensed Bold"/>
            </a:endParaRPr>
          </a:p>
          <a:p>
            <a:pPr algn="ctr">
              <a:lnSpc>
                <a:spcPts val="4830"/>
              </a:lnSpc>
            </a:pPr>
            <a:r>
              <a:rPr lang="en-US" sz="4237" spc="93">
                <a:solidFill>
                  <a:srgbClr val="000000"/>
                </a:solidFill>
                <a:latin typeface="Dumondi Condensed Bold"/>
                <a:ea typeface="Dumondi Condensed Bold"/>
                <a:cs typeface="Dumondi Condensed Bold"/>
                <a:sym typeface="Dumondi Condensed Bold"/>
              </a:rPr>
              <a:t> How and why did I choose this topic?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8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083246" cy="10690097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1019746" cy="10626596"/>
            </a:xfrm>
            <a:custGeom>
              <a:avLst/>
              <a:gdLst/>
              <a:ahLst/>
              <a:cxnLst/>
              <a:rect l="l" t="t" r="r" b="b"/>
              <a:pathLst>
                <a:path w="21019746" h="10626596">
                  <a:moveTo>
                    <a:pt x="20927036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925766" y="0"/>
                  </a:lnTo>
                  <a:cubicBezTo>
                    <a:pt x="20976566" y="0"/>
                    <a:pt x="21018477" y="41910"/>
                    <a:pt x="21018477" y="92710"/>
                  </a:cubicBezTo>
                  <a:lnTo>
                    <a:pt x="21018477" y="10532617"/>
                  </a:lnTo>
                  <a:cubicBezTo>
                    <a:pt x="21019746" y="10584686"/>
                    <a:pt x="20977836" y="10626596"/>
                    <a:pt x="20927036" y="106265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1083246" cy="10690096"/>
            </a:xfrm>
            <a:custGeom>
              <a:avLst/>
              <a:gdLst/>
              <a:ahLst/>
              <a:cxnLst/>
              <a:rect l="l" t="t" r="r" b="b"/>
              <a:pathLst>
                <a:path w="21083246" h="10690096">
                  <a:moveTo>
                    <a:pt x="20958786" y="59690"/>
                  </a:moveTo>
                  <a:cubicBezTo>
                    <a:pt x="20994346" y="59690"/>
                    <a:pt x="21023556" y="88900"/>
                    <a:pt x="21023556" y="124460"/>
                  </a:cubicBezTo>
                  <a:lnTo>
                    <a:pt x="21023556" y="10565636"/>
                  </a:lnTo>
                  <a:cubicBezTo>
                    <a:pt x="21023556" y="10601196"/>
                    <a:pt x="20994346" y="10630406"/>
                    <a:pt x="20958786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958786" y="59690"/>
                  </a:lnTo>
                  <a:moveTo>
                    <a:pt x="209587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20958786" y="10690096"/>
                  </a:lnTo>
                  <a:cubicBezTo>
                    <a:pt x="21027366" y="10690096"/>
                    <a:pt x="21083246" y="10634217"/>
                    <a:pt x="21083246" y="10565636"/>
                  </a:cubicBezTo>
                  <a:lnTo>
                    <a:pt x="21083246" y="124460"/>
                  </a:lnTo>
                  <a:cubicBezTo>
                    <a:pt x="21083246" y="55880"/>
                    <a:pt x="21027366" y="0"/>
                    <a:pt x="20958786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07137" y="1316799"/>
            <a:ext cx="1670088" cy="464416"/>
            <a:chOff x="0" y="0"/>
            <a:chExt cx="2226784" cy="61922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19221" cy="61922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804538" y="0"/>
              <a:ext cx="619221" cy="61922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607563" y="0"/>
              <a:ext cx="619221" cy="61922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AutoShape 15"/>
          <p:cNvSpPr/>
          <p:nvPr/>
        </p:nvSpPr>
        <p:spPr>
          <a:xfrm>
            <a:off x="1028700" y="2005522"/>
            <a:ext cx="162306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>
            <a:off x="396745" y="4265784"/>
            <a:ext cx="6622786" cy="6021216"/>
          </a:xfrm>
          <a:custGeom>
            <a:avLst/>
            <a:gdLst/>
            <a:ahLst/>
            <a:cxnLst/>
            <a:rect l="l" t="t" r="r" b="b"/>
            <a:pathLst>
              <a:path w="6622786" h="6021216">
                <a:moveTo>
                  <a:pt x="0" y="0"/>
                </a:moveTo>
                <a:lnTo>
                  <a:pt x="6622786" y="0"/>
                </a:lnTo>
                <a:lnTo>
                  <a:pt x="6622786" y="6021216"/>
                </a:lnTo>
                <a:lnTo>
                  <a:pt x="0" y="6021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884947" y="1316799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TextBox 18"/>
          <p:cNvSpPr txBox="1"/>
          <p:nvPr/>
        </p:nvSpPr>
        <p:spPr>
          <a:xfrm>
            <a:off x="8443620" y="4256530"/>
            <a:ext cx="7973164" cy="301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583"/>
              </a:lnSpc>
            </a:pPr>
            <a:r>
              <a:rPr lang="en-US" sz="1170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THEORETICAL PART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3697" y="7319270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494251" y="144891"/>
            <a:ext cx="3363512" cy="336351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3378" y="1617613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3419151" y="853711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4857745" y="690402"/>
            <a:ext cx="676596" cy="67659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987438" y="7593839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906354" y="5984349"/>
            <a:ext cx="705891" cy="70589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273656" y="1190369"/>
            <a:ext cx="1790154" cy="1145699"/>
          </a:xfrm>
          <a:custGeom>
            <a:avLst/>
            <a:gdLst/>
            <a:ahLst/>
            <a:cxnLst/>
            <a:rect l="l" t="t" r="r" b="b"/>
            <a:pathLst>
              <a:path w="1790154" h="1145699">
                <a:moveTo>
                  <a:pt x="0" y="0"/>
                </a:moveTo>
                <a:lnTo>
                  <a:pt x="1790155" y="0"/>
                </a:lnTo>
                <a:lnTo>
                  <a:pt x="1790155" y="1145698"/>
                </a:lnTo>
                <a:lnTo>
                  <a:pt x="0" y="1145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5" name="Freeform 35"/>
          <p:cNvSpPr/>
          <p:nvPr/>
        </p:nvSpPr>
        <p:spPr>
          <a:xfrm>
            <a:off x="9860729" y="3392138"/>
            <a:ext cx="5882685" cy="4514960"/>
          </a:xfrm>
          <a:custGeom>
            <a:avLst/>
            <a:gdLst/>
            <a:ahLst/>
            <a:cxnLst/>
            <a:rect l="l" t="t" r="r" b="b"/>
            <a:pathLst>
              <a:path w="5882685" h="4514960">
                <a:moveTo>
                  <a:pt x="0" y="0"/>
                </a:moveTo>
                <a:lnTo>
                  <a:pt x="5882684" y="0"/>
                </a:lnTo>
                <a:lnTo>
                  <a:pt x="5882684" y="4514960"/>
                </a:lnTo>
                <a:lnTo>
                  <a:pt x="0" y="451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857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6" name="TextBox 36"/>
          <p:cNvSpPr txBox="1"/>
          <p:nvPr/>
        </p:nvSpPr>
        <p:spPr>
          <a:xfrm>
            <a:off x="3063811" y="3075710"/>
            <a:ext cx="7747940" cy="131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STEM EDUCATION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13611" y="4318404"/>
            <a:ext cx="7068589" cy="193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8263" lvl="1" indent="-394131">
              <a:lnSpc>
                <a:spcPts val="5111"/>
              </a:lnSpc>
              <a:buFont typeface="Arial"/>
              <a:buChar char="•"/>
            </a:pPr>
            <a:r>
              <a:rPr lang="en-US" sz="3651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History and origin of STEM</a:t>
            </a:r>
          </a:p>
          <a:p>
            <a:pPr marL="788263" lvl="1" indent="-394131">
              <a:lnSpc>
                <a:spcPts val="5111"/>
              </a:lnSpc>
              <a:buFont typeface="Arial"/>
              <a:buChar char="•"/>
            </a:pPr>
            <a:r>
              <a:rPr lang="en-US" sz="3651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Different perspectives on STEM</a:t>
            </a:r>
          </a:p>
          <a:p>
            <a:pPr marL="788263" lvl="1" indent="-394131">
              <a:lnSpc>
                <a:spcPts val="5111"/>
              </a:lnSpc>
              <a:buFont typeface="Arial"/>
              <a:buChar char="•"/>
            </a:pPr>
            <a:r>
              <a:rPr lang="en-US" sz="3651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Expansion in the world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3697" y="7319270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494251" y="144891"/>
            <a:ext cx="3363512" cy="336351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3378" y="1617613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3419151" y="853711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4857745" y="690402"/>
            <a:ext cx="676596" cy="67659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987438" y="7593839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906354" y="5984349"/>
            <a:ext cx="705891" cy="70589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273656" y="1190369"/>
            <a:ext cx="1790154" cy="1145699"/>
          </a:xfrm>
          <a:custGeom>
            <a:avLst/>
            <a:gdLst/>
            <a:ahLst/>
            <a:cxnLst/>
            <a:rect l="l" t="t" r="r" b="b"/>
            <a:pathLst>
              <a:path w="1790154" h="1145699">
                <a:moveTo>
                  <a:pt x="0" y="0"/>
                </a:moveTo>
                <a:lnTo>
                  <a:pt x="1790155" y="0"/>
                </a:lnTo>
                <a:lnTo>
                  <a:pt x="1790155" y="1145698"/>
                </a:lnTo>
                <a:lnTo>
                  <a:pt x="0" y="1145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5" name="Freeform 35"/>
          <p:cNvSpPr/>
          <p:nvPr/>
        </p:nvSpPr>
        <p:spPr>
          <a:xfrm>
            <a:off x="9860729" y="3392138"/>
            <a:ext cx="5882685" cy="4514960"/>
          </a:xfrm>
          <a:custGeom>
            <a:avLst/>
            <a:gdLst/>
            <a:ahLst/>
            <a:cxnLst/>
            <a:rect l="l" t="t" r="r" b="b"/>
            <a:pathLst>
              <a:path w="5882685" h="4514960">
                <a:moveTo>
                  <a:pt x="0" y="0"/>
                </a:moveTo>
                <a:lnTo>
                  <a:pt x="5882684" y="0"/>
                </a:lnTo>
                <a:lnTo>
                  <a:pt x="5882684" y="4514960"/>
                </a:lnTo>
                <a:lnTo>
                  <a:pt x="0" y="451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857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6" name="TextBox 36"/>
          <p:cNvSpPr txBox="1"/>
          <p:nvPr/>
        </p:nvSpPr>
        <p:spPr>
          <a:xfrm>
            <a:off x="3063811" y="3075710"/>
            <a:ext cx="7747940" cy="131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STEM EDUCATION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13611" y="4318404"/>
            <a:ext cx="7068589" cy="1285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8263" lvl="1" indent="-394131">
              <a:lnSpc>
                <a:spcPts val="5111"/>
              </a:lnSpc>
              <a:buFont typeface="Arial"/>
              <a:buChar char="•"/>
            </a:pPr>
            <a:r>
              <a:rPr lang="en-US" sz="3651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The Role of Geography in STEM</a:t>
            </a:r>
          </a:p>
          <a:p>
            <a:pPr marL="788263" lvl="1" indent="-394131">
              <a:lnSpc>
                <a:spcPts val="5111"/>
              </a:lnSpc>
              <a:buFont typeface="Arial"/>
              <a:buChar char="•"/>
            </a:pPr>
            <a:r>
              <a:rPr lang="en-US" sz="3651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The Role of Mathematics in STEM</a:t>
            </a:r>
          </a:p>
        </p:txBody>
      </p:sp>
    </p:spTree>
    <p:extLst>
      <p:ext uri="{BB962C8B-B14F-4D97-AF65-F5344CB8AC3E}">
        <p14:creationId xmlns:p14="http://schemas.microsoft.com/office/powerpoint/2010/main" val="196833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31593" y="7910130"/>
            <a:ext cx="2241710" cy="224171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106257">
            <a:off x="494251" y="144891"/>
            <a:ext cx="3363512" cy="336351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23453" y="1617613"/>
            <a:ext cx="14441095" cy="7051773"/>
            <a:chOff x="0" y="0"/>
            <a:chExt cx="18758712" cy="91601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AutoShape 21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3419151" y="8537118"/>
            <a:ext cx="1023862" cy="10238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10106257">
            <a:off x="4857745" y="690402"/>
            <a:ext cx="676596" cy="67659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987438" y="7593839"/>
            <a:ext cx="3629641" cy="362964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430099" y="3810203"/>
            <a:ext cx="13101211" cy="441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490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EDUCATIONAL DATABASE</a:t>
            </a:r>
          </a:p>
          <a:p>
            <a:pPr algn="ctr">
              <a:lnSpc>
                <a:spcPts val="7000"/>
              </a:lnSpc>
            </a:pPr>
            <a:endParaRPr lang="en-US" sz="5000" spc="490">
              <a:solidFill>
                <a:srgbClr val="FFFFFF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7000"/>
              </a:lnSpc>
            </a:pPr>
            <a:endParaRPr lang="en-US" sz="5000" spc="490">
              <a:solidFill>
                <a:srgbClr val="FFFFFF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7000"/>
              </a:lnSpc>
            </a:pPr>
            <a:endParaRPr lang="en-US" sz="5000" spc="490">
              <a:solidFill>
                <a:srgbClr val="FFFFFF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7000"/>
              </a:lnSpc>
            </a:pPr>
            <a:endParaRPr lang="en-US" sz="5000" spc="490">
              <a:solidFill>
                <a:srgbClr val="FFFFFF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6694251" y="6575209"/>
            <a:ext cx="705891" cy="70589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273656" y="1190369"/>
            <a:ext cx="1790154" cy="1145699"/>
          </a:xfrm>
          <a:custGeom>
            <a:avLst/>
            <a:gdLst/>
            <a:ahLst/>
            <a:cxnLst/>
            <a:rect l="l" t="t" r="r" b="b"/>
            <a:pathLst>
              <a:path w="1790154" h="1145699">
                <a:moveTo>
                  <a:pt x="0" y="0"/>
                </a:moveTo>
                <a:lnTo>
                  <a:pt x="1790155" y="0"/>
                </a:lnTo>
                <a:lnTo>
                  <a:pt x="1790155" y="1145698"/>
                </a:lnTo>
                <a:lnTo>
                  <a:pt x="0" y="1145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6" name="TextBox 36"/>
          <p:cNvSpPr txBox="1"/>
          <p:nvPr/>
        </p:nvSpPr>
        <p:spPr>
          <a:xfrm>
            <a:off x="2430099" y="5816904"/>
            <a:ext cx="6019591" cy="102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1"/>
              </a:lnSpc>
              <a:spcBef>
                <a:spcPct val="0"/>
              </a:spcBef>
            </a:pPr>
            <a:r>
              <a:rPr lang="en-US" sz="5900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definition and meaning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579882" y="5906439"/>
            <a:ext cx="5278019" cy="102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use of databases</a:t>
            </a:r>
          </a:p>
        </p:txBody>
      </p:sp>
      <p:sp>
        <p:nvSpPr>
          <p:cNvPr id="38" name="AutoShape 38"/>
          <p:cNvSpPr/>
          <p:nvPr/>
        </p:nvSpPr>
        <p:spPr>
          <a:xfrm flipV="1">
            <a:off x="5439895" y="4470095"/>
            <a:ext cx="2737822" cy="1470633"/>
          </a:xfrm>
          <a:prstGeom prst="line">
            <a:avLst/>
          </a:prstGeom>
          <a:ln w="38100" cap="flat">
            <a:solidFill>
              <a:srgbClr val="345EE9"/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9" name="AutoShape 39"/>
          <p:cNvSpPr/>
          <p:nvPr/>
        </p:nvSpPr>
        <p:spPr>
          <a:xfrm>
            <a:off x="9834148" y="4494538"/>
            <a:ext cx="2737822" cy="1535727"/>
          </a:xfrm>
          <a:prstGeom prst="line">
            <a:avLst/>
          </a:prstGeom>
          <a:ln w="38100" cap="flat">
            <a:solidFill>
              <a:srgbClr val="345EE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cs-CZ"/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A50B5864-979F-85F9-4528-56A2FB96E37C}"/>
              </a:ext>
            </a:extLst>
          </p:cNvPr>
          <p:cNvSpPr txBox="1"/>
          <p:nvPr/>
        </p:nvSpPr>
        <p:spPr>
          <a:xfrm>
            <a:off x="5429249" y="3398624"/>
            <a:ext cx="7429431" cy="1025281"/>
          </a:xfrm>
          <a:prstGeom prst="rect">
            <a:avLst/>
          </a:prstGeom>
          <a:solidFill>
            <a:srgbClr val="345EE9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61"/>
              </a:lnSpc>
              <a:spcBef>
                <a:spcPct val="0"/>
              </a:spcBef>
            </a:pPr>
            <a:r>
              <a:rPr lang="cs-CZ" sz="5900" b="1" dirty="0">
                <a:solidFill>
                  <a:schemeClr val="bg1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EDUCATIONAL DATABASE</a:t>
            </a:r>
            <a:endParaRPr lang="en-US" sz="5900" b="1" dirty="0">
              <a:solidFill>
                <a:schemeClr val="bg1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4505" y="382412"/>
            <a:ext cx="2896113" cy="28961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23378" y="1617613"/>
            <a:ext cx="14441095" cy="7051773"/>
            <a:chOff x="0" y="0"/>
            <a:chExt cx="18758712" cy="916012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95212" cy="9096621"/>
            </a:xfrm>
            <a:custGeom>
              <a:avLst/>
              <a:gdLst/>
              <a:ahLst/>
              <a:cxnLst/>
              <a:rect l="l" t="t" r="r" b="b"/>
              <a:pathLst>
                <a:path w="18695212" h="9096621">
                  <a:moveTo>
                    <a:pt x="18602502" y="9096621"/>
                  </a:moveTo>
                  <a:lnTo>
                    <a:pt x="92710" y="9096621"/>
                  </a:lnTo>
                  <a:cubicBezTo>
                    <a:pt x="41910" y="9096621"/>
                    <a:pt x="0" y="9054712"/>
                    <a:pt x="0" y="90039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601232" y="0"/>
                  </a:lnTo>
                  <a:cubicBezTo>
                    <a:pt x="18652032" y="0"/>
                    <a:pt x="18693943" y="41910"/>
                    <a:pt x="18693943" y="92710"/>
                  </a:cubicBezTo>
                  <a:lnTo>
                    <a:pt x="18693943" y="9002642"/>
                  </a:lnTo>
                  <a:cubicBezTo>
                    <a:pt x="18695212" y="9054712"/>
                    <a:pt x="18653302" y="9096621"/>
                    <a:pt x="18602502" y="90966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758712" cy="9160121"/>
            </a:xfrm>
            <a:custGeom>
              <a:avLst/>
              <a:gdLst/>
              <a:ahLst/>
              <a:cxnLst/>
              <a:rect l="l" t="t" r="r" b="b"/>
              <a:pathLst>
                <a:path w="18758712" h="9160121">
                  <a:moveTo>
                    <a:pt x="18634252" y="59690"/>
                  </a:moveTo>
                  <a:cubicBezTo>
                    <a:pt x="18669812" y="59690"/>
                    <a:pt x="18699021" y="88900"/>
                    <a:pt x="18699021" y="124460"/>
                  </a:cubicBezTo>
                  <a:lnTo>
                    <a:pt x="18699021" y="9035662"/>
                  </a:lnTo>
                  <a:cubicBezTo>
                    <a:pt x="18699021" y="9071221"/>
                    <a:pt x="18669812" y="9100431"/>
                    <a:pt x="18634252" y="9100431"/>
                  </a:cubicBezTo>
                  <a:lnTo>
                    <a:pt x="124460" y="9100431"/>
                  </a:lnTo>
                  <a:cubicBezTo>
                    <a:pt x="88900" y="9100431"/>
                    <a:pt x="59690" y="9071221"/>
                    <a:pt x="59690" y="90356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634252" y="59690"/>
                  </a:lnTo>
                  <a:moveTo>
                    <a:pt x="186342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35662"/>
                  </a:lnTo>
                  <a:cubicBezTo>
                    <a:pt x="0" y="9104242"/>
                    <a:pt x="55880" y="9160121"/>
                    <a:pt x="124460" y="9160121"/>
                  </a:cubicBezTo>
                  <a:lnTo>
                    <a:pt x="18634252" y="9160121"/>
                  </a:lnTo>
                  <a:cubicBezTo>
                    <a:pt x="18702832" y="9160121"/>
                    <a:pt x="18758712" y="9104242"/>
                    <a:pt x="18758712" y="9035662"/>
                  </a:cubicBezTo>
                  <a:lnTo>
                    <a:pt x="18758712" y="124460"/>
                  </a:lnTo>
                  <a:cubicBezTo>
                    <a:pt x="18758712" y="55880"/>
                    <a:pt x="18702832" y="0"/>
                    <a:pt x="1863425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88821" y="2015000"/>
            <a:ext cx="1154593" cy="321067"/>
            <a:chOff x="0" y="0"/>
            <a:chExt cx="1539457" cy="42809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28090" cy="42809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56206" y="0"/>
              <a:ext cx="428090" cy="42809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11367" y="0"/>
              <a:ext cx="428090" cy="42809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AutoShape 18"/>
          <p:cNvSpPr/>
          <p:nvPr/>
        </p:nvSpPr>
        <p:spPr>
          <a:xfrm>
            <a:off x="1923418" y="2612293"/>
            <a:ext cx="14441095" cy="2381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/>
          <p:nvPr/>
        </p:nvGrpSpPr>
        <p:grpSpPr>
          <a:xfrm>
            <a:off x="1028700" y="3912925"/>
            <a:ext cx="1023862" cy="102386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73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106257">
            <a:off x="15429887" y="7635812"/>
            <a:ext cx="2067149" cy="206714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6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2972098" y="2975333"/>
            <a:ext cx="5246370" cy="524637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2"/>
              <a:stretch>
                <a:fillRect l="-25031" r="-25031"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345EE9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98336" y="3035995"/>
            <a:ext cx="7203180" cy="394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3"/>
              </a:lnSpc>
            </a:pPr>
            <a:r>
              <a:rPr lang="cs-CZ" sz="5730" dirty="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MODERN</a:t>
            </a:r>
            <a:r>
              <a:rPr lang="en-US" sz="5730" dirty="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TECHNOLOGY </a:t>
            </a:r>
          </a:p>
          <a:p>
            <a:pPr algn="l">
              <a:lnSpc>
                <a:spcPts val="8023"/>
              </a:lnSpc>
            </a:pPr>
            <a:r>
              <a:rPr lang="en-US" sz="5730" dirty="0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IN EDUCATION</a:t>
            </a:r>
          </a:p>
          <a:p>
            <a:pPr algn="just">
              <a:lnSpc>
                <a:spcPts val="4930"/>
              </a:lnSpc>
            </a:pPr>
            <a:endParaRPr lang="en-US" sz="5730" dirty="0">
              <a:solidFill>
                <a:srgbClr val="000000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just">
              <a:lnSpc>
                <a:spcPts val="4930"/>
              </a:lnSpc>
            </a:pPr>
            <a:endParaRPr lang="en-US" sz="5730" dirty="0">
              <a:solidFill>
                <a:srgbClr val="000000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just">
              <a:lnSpc>
                <a:spcPts val="4930"/>
              </a:lnSpc>
              <a:spcBef>
                <a:spcPct val="0"/>
              </a:spcBef>
            </a:pPr>
            <a:endParaRPr lang="en-US" sz="5730" dirty="0">
              <a:solidFill>
                <a:srgbClr val="000000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grpSp>
        <p:nvGrpSpPr>
          <p:cNvPr id="29" name="Group 29"/>
          <p:cNvGrpSpPr/>
          <p:nvPr/>
        </p:nvGrpSpPr>
        <p:grpSpPr>
          <a:xfrm rot="-10106257">
            <a:off x="4466603" y="797339"/>
            <a:ext cx="462723" cy="46272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85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341851" y="1117794"/>
            <a:ext cx="2969903" cy="1857539"/>
          </a:xfrm>
          <a:custGeom>
            <a:avLst/>
            <a:gdLst/>
            <a:ahLst/>
            <a:cxnLst/>
            <a:rect l="l" t="t" r="r" b="b"/>
            <a:pathLst>
              <a:path w="2969903" h="1857539">
                <a:moveTo>
                  <a:pt x="0" y="0"/>
                </a:moveTo>
                <a:lnTo>
                  <a:pt x="2969903" y="0"/>
                </a:lnTo>
                <a:lnTo>
                  <a:pt x="2969903" y="1857539"/>
                </a:lnTo>
                <a:lnTo>
                  <a:pt x="0" y="1857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3" name="TextBox 33"/>
          <p:cNvSpPr txBox="1"/>
          <p:nvPr/>
        </p:nvSpPr>
        <p:spPr>
          <a:xfrm>
            <a:off x="8937039" y="5121734"/>
            <a:ext cx="5942750" cy="2357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8496" lvl="1" indent="-479248" algn="l">
              <a:lnSpc>
                <a:spcPts val="6215"/>
              </a:lnSpc>
              <a:buFont typeface="Arial"/>
              <a:buChar char="•"/>
            </a:pPr>
            <a:r>
              <a:rPr lang="en-US" sz="4439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the importance of </a:t>
            </a:r>
            <a:r>
              <a:rPr lang="cs-CZ" sz="4439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M</a:t>
            </a:r>
            <a:r>
              <a:rPr lang="en-US" sz="4439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</a:t>
            </a:r>
          </a:p>
          <a:p>
            <a:pPr marL="958496" lvl="1" indent="-479248" algn="l">
              <a:lnSpc>
                <a:spcPts val="6215"/>
              </a:lnSpc>
              <a:buFont typeface="Arial"/>
              <a:buChar char="•"/>
            </a:pPr>
            <a:r>
              <a:rPr lang="en-US" sz="4439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ways of using </a:t>
            </a:r>
            <a:r>
              <a:rPr lang="cs-CZ" sz="4439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M</a:t>
            </a:r>
            <a:r>
              <a:rPr lang="en-US" sz="4439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</a:t>
            </a:r>
          </a:p>
          <a:p>
            <a:pPr marL="958496" lvl="1" indent="-479248" algn="l">
              <a:lnSpc>
                <a:spcPts val="6215"/>
              </a:lnSpc>
              <a:buFont typeface="Arial"/>
              <a:buChar char="•"/>
            </a:pPr>
            <a:r>
              <a:rPr lang="en-US" sz="4439" dirty="0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integration of </a:t>
            </a:r>
            <a:r>
              <a:rPr lang="cs-CZ" sz="4439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M</a:t>
            </a:r>
            <a:r>
              <a:rPr lang="en-US" sz="4439">
                <a:solidFill>
                  <a:srgbClr val="000000"/>
                </a:solidFill>
                <a:latin typeface="29LT Adir Semi-Bold"/>
                <a:ea typeface="29LT Adir Semi-Bold"/>
                <a:cs typeface="29LT Adir Semi-Bold"/>
                <a:sym typeface="29LT Adir Semi-Bold"/>
              </a:rPr>
              <a:t>T</a:t>
            </a:r>
            <a:endParaRPr lang="en-US" sz="4439" dirty="0">
              <a:solidFill>
                <a:srgbClr val="000000"/>
              </a:solidFill>
              <a:latin typeface="29LT Adir Semi-Bold"/>
              <a:ea typeface="29LT Adir Semi-Bold"/>
              <a:cs typeface="29LT Adir Semi-Bold"/>
              <a:sym typeface="29LT Adir Semi-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8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6083" y="1316799"/>
            <a:ext cx="16055834" cy="8140986"/>
            <a:chOff x="0" y="0"/>
            <a:chExt cx="21083246" cy="10690097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1019746" cy="10626596"/>
            </a:xfrm>
            <a:custGeom>
              <a:avLst/>
              <a:gdLst/>
              <a:ahLst/>
              <a:cxnLst/>
              <a:rect l="l" t="t" r="r" b="b"/>
              <a:pathLst>
                <a:path w="21019746" h="10626596">
                  <a:moveTo>
                    <a:pt x="20927036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925766" y="0"/>
                  </a:lnTo>
                  <a:cubicBezTo>
                    <a:pt x="20976566" y="0"/>
                    <a:pt x="21018477" y="41910"/>
                    <a:pt x="21018477" y="92710"/>
                  </a:cubicBezTo>
                  <a:lnTo>
                    <a:pt x="21018477" y="10532617"/>
                  </a:lnTo>
                  <a:cubicBezTo>
                    <a:pt x="21019746" y="10584686"/>
                    <a:pt x="20977836" y="10626596"/>
                    <a:pt x="20927036" y="106265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1083246" cy="10690096"/>
            </a:xfrm>
            <a:custGeom>
              <a:avLst/>
              <a:gdLst/>
              <a:ahLst/>
              <a:cxnLst/>
              <a:rect l="l" t="t" r="r" b="b"/>
              <a:pathLst>
                <a:path w="21083246" h="10690096">
                  <a:moveTo>
                    <a:pt x="20958786" y="59690"/>
                  </a:moveTo>
                  <a:cubicBezTo>
                    <a:pt x="20994346" y="59690"/>
                    <a:pt x="21023556" y="88900"/>
                    <a:pt x="21023556" y="124460"/>
                  </a:cubicBezTo>
                  <a:lnTo>
                    <a:pt x="21023556" y="10565636"/>
                  </a:lnTo>
                  <a:cubicBezTo>
                    <a:pt x="21023556" y="10601196"/>
                    <a:pt x="20994346" y="10630406"/>
                    <a:pt x="20958786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958786" y="59690"/>
                  </a:lnTo>
                  <a:moveTo>
                    <a:pt x="209587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20958786" y="10690096"/>
                  </a:lnTo>
                  <a:cubicBezTo>
                    <a:pt x="21027366" y="10690096"/>
                    <a:pt x="21083246" y="10634217"/>
                    <a:pt x="21083246" y="10565636"/>
                  </a:cubicBezTo>
                  <a:lnTo>
                    <a:pt x="21083246" y="124460"/>
                  </a:lnTo>
                  <a:cubicBezTo>
                    <a:pt x="21083246" y="55880"/>
                    <a:pt x="21027366" y="0"/>
                    <a:pt x="20958786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07137" y="1316799"/>
            <a:ext cx="1670088" cy="464416"/>
            <a:chOff x="0" y="0"/>
            <a:chExt cx="2226784" cy="61922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19221" cy="61922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853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804538" y="0"/>
              <a:ext cx="619221" cy="61922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27354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607563" y="0"/>
              <a:ext cx="619221" cy="61922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5EE9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AutoShape 15"/>
          <p:cNvSpPr/>
          <p:nvPr/>
        </p:nvSpPr>
        <p:spPr>
          <a:xfrm>
            <a:off x="1143000" y="2005522"/>
            <a:ext cx="159840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>
            <a:off x="3166195" y="5512740"/>
            <a:ext cx="4500278" cy="3504592"/>
          </a:xfrm>
          <a:custGeom>
            <a:avLst/>
            <a:gdLst/>
            <a:ahLst/>
            <a:cxnLst/>
            <a:rect l="l" t="t" r="r" b="b"/>
            <a:pathLst>
              <a:path w="4500278" h="3504592">
                <a:moveTo>
                  <a:pt x="0" y="0"/>
                </a:moveTo>
                <a:lnTo>
                  <a:pt x="4500278" y="0"/>
                </a:lnTo>
                <a:lnTo>
                  <a:pt x="4500278" y="3504591"/>
                </a:lnTo>
                <a:lnTo>
                  <a:pt x="0" y="3504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6992384" y="5512740"/>
            <a:ext cx="4500278" cy="3504592"/>
          </a:xfrm>
          <a:custGeom>
            <a:avLst/>
            <a:gdLst/>
            <a:ahLst/>
            <a:cxnLst/>
            <a:rect l="l" t="t" r="r" b="b"/>
            <a:pathLst>
              <a:path w="4500278" h="3504592">
                <a:moveTo>
                  <a:pt x="0" y="0"/>
                </a:moveTo>
                <a:lnTo>
                  <a:pt x="4500279" y="0"/>
                </a:lnTo>
                <a:lnTo>
                  <a:pt x="4500279" y="3504591"/>
                </a:lnTo>
                <a:lnTo>
                  <a:pt x="0" y="3504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>
            <a:off x="10820215" y="5512740"/>
            <a:ext cx="4500278" cy="3504592"/>
          </a:xfrm>
          <a:custGeom>
            <a:avLst/>
            <a:gdLst/>
            <a:ahLst/>
            <a:cxnLst/>
            <a:rect l="l" t="t" r="r" b="b"/>
            <a:pathLst>
              <a:path w="4500278" h="3504592">
                <a:moveTo>
                  <a:pt x="0" y="0"/>
                </a:moveTo>
                <a:lnTo>
                  <a:pt x="4500278" y="0"/>
                </a:lnTo>
                <a:lnTo>
                  <a:pt x="4500278" y="3504591"/>
                </a:lnTo>
                <a:lnTo>
                  <a:pt x="0" y="3504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6799017" y="8145296"/>
            <a:ext cx="877403" cy="509719"/>
            <a:chOff x="0" y="0"/>
            <a:chExt cx="613097" cy="3561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13098" cy="356173"/>
            </a:xfrm>
            <a:custGeom>
              <a:avLst/>
              <a:gdLst/>
              <a:ahLst/>
              <a:cxnLst/>
              <a:rect l="l" t="t" r="r" b="b"/>
              <a:pathLst>
                <a:path w="613098" h="356173">
                  <a:moveTo>
                    <a:pt x="306549" y="0"/>
                  </a:moveTo>
                  <a:lnTo>
                    <a:pt x="613098" y="356173"/>
                  </a:lnTo>
                  <a:lnTo>
                    <a:pt x="0" y="356173"/>
                  </a:lnTo>
                  <a:lnTo>
                    <a:pt x="306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5796" y="117741"/>
              <a:ext cx="421505" cy="212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268752" y="3049234"/>
            <a:ext cx="11750496" cy="193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22"/>
              </a:lnSpc>
            </a:pPr>
            <a:r>
              <a:rPr lang="en-US" sz="14099" spc="507">
                <a:solidFill>
                  <a:srgbClr val="00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METHODOLOGY</a:t>
            </a:r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10626848" y="8145296"/>
            <a:ext cx="877403" cy="509719"/>
            <a:chOff x="0" y="0"/>
            <a:chExt cx="613097" cy="3561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3098" cy="356173"/>
            </a:xfrm>
            <a:custGeom>
              <a:avLst/>
              <a:gdLst/>
              <a:ahLst/>
              <a:cxnLst/>
              <a:rect l="l" t="t" r="r" b="b"/>
              <a:pathLst>
                <a:path w="613098" h="356173">
                  <a:moveTo>
                    <a:pt x="306549" y="0"/>
                  </a:moveTo>
                  <a:lnTo>
                    <a:pt x="613098" y="356173"/>
                  </a:lnTo>
                  <a:lnTo>
                    <a:pt x="0" y="356173"/>
                  </a:lnTo>
                  <a:lnTo>
                    <a:pt x="306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5796" y="117741"/>
              <a:ext cx="421505" cy="212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658</Words>
  <Application>Microsoft Office PowerPoint</Application>
  <PresentationFormat>Vlastní</PresentationFormat>
  <Paragraphs>108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8" baseType="lpstr">
      <vt:lpstr>Open Sans</vt:lpstr>
      <vt:lpstr>29LT Adir Bold</vt:lpstr>
      <vt:lpstr>Courier New</vt:lpstr>
      <vt:lpstr>29LT Adir Semi-Bold</vt:lpstr>
      <vt:lpstr>Arial</vt:lpstr>
      <vt:lpstr>Calibri</vt:lpstr>
      <vt:lpstr>Asap Condensed Bold</vt:lpstr>
      <vt:lpstr>Aptos</vt:lpstr>
      <vt:lpstr>Dumondi Condensed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 Šimčíková Tereza</dc:title>
  <dc:creator>Tereza Šimčíková</dc:creator>
  <cp:lastModifiedBy>Tereza Šimčíková</cp:lastModifiedBy>
  <cp:revision>3</cp:revision>
  <dcterms:created xsi:type="dcterms:W3CDTF">2006-08-16T00:00:00Z</dcterms:created>
  <dcterms:modified xsi:type="dcterms:W3CDTF">2024-09-09T04:57:18Z</dcterms:modified>
  <dc:identifier>DAGO9fmXg64</dc:identifier>
</cp:coreProperties>
</file>