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88" r:id="rId3"/>
    <p:sldId id="295" r:id="rId4"/>
    <p:sldId id="257" r:id="rId5"/>
    <p:sldId id="258" r:id="rId6"/>
    <p:sldId id="294" r:id="rId7"/>
    <p:sldId id="296" r:id="rId8"/>
    <p:sldId id="261" r:id="rId9"/>
    <p:sldId id="287" r:id="rId10"/>
    <p:sldId id="259" r:id="rId11"/>
    <p:sldId id="297" r:id="rId12"/>
    <p:sldId id="260" r:id="rId13"/>
    <p:sldId id="262" r:id="rId14"/>
    <p:sldId id="289" r:id="rId15"/>
    <p:sldId id="263" r:id="rId16"/>
    <p:sldId id="264" r:id="rId17"/>
    <p:sldId id="265" r:id="rId18"/>
    <p:sldId id="292" r:id="rId19"/>
    <p:sldId id="293" r:id="rId20"/>
    <p:sldId id="266" r:id="rId21"/>
    <p:sldId id="267" r:id="rId22"/>
    <p:sldId id="298" r:id="rId23"/>
    <p:sldId id="299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10083800" cy="7562850"/>
  <p:notesSz cx="100838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FDB12-D2C4-4C57-9A97-D75B8443F30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0BE699D-99DB-4723-9826-06358798371E}">
      <dgm:prSet/>
      <dgm:spPr/>
      <dgm:t>
        <a:bodyPr/>
        <a:lstStyle/>
        <a:p>
          <a:pPr>
            <a:defRPr cap="all"/>
          </a:pPr>
          <a:r>
            <a:rPr lang="en-US"/>
            <a:t>Svět jako vůle a představa (1818)</a:t>
          </a:r>
        </a:p>
      </dgm:t>
    </dgm:pt>
    <dgm:pt modelId="{068EE948-BA85-4B69-A71E-82CEA4C77799}" type="parTrans" cxnId="{54995C7C-941A-45E2-A436-95D3D1D18403}">
      <dgm:prSet/>
      <dgm:spPr/>
      <dgm:t>
        <a:bodyPr/>
        <a:lstStyle/>
        <a:p>
          <a:endParaRPr lang="en-US"/>
        </a:p>
      </dgm:t>
    </dgm:pt>
    <dgm:pt modelId="{7A9697F4-2292-4C53-8697-AD43CFD72F74}" type="sibTrans" cxnId="{54995C7C-941A-45E2-A436-95D3D1D18403}">
      <dgm:prSet/>
      <dgm:spPr/>
      <dgm:t>
        <a:bodyPr/>
        <a:lstStyle/>
        <a:p>
          <a:endParaRPr lang="en-US"/>
        </a:p>
      </dgm:t>
    </dgm:pt>
    <dgm:pt modelId="{F4B3D5F9-905D-4EA6-8504-986A98C5582A}">
      <dgm:prSet/>
      <dgm:spPr/>
      <dgm:t>
        <a:bodyPr/>
        <a:lstStyle/>
        <a:p>
          <a:pPr>
            <a:defRPr cap="all"/>
          </a:pPr>
          <a:r>
            <a:rPr lang="en-US"/>
            <a:t>O vůli a přírodě (1836)</a:t>
          </a:r>
        </a:p>
      </dgm:t>
    </dgm:pt>
    <dgm:pt modelId="{8B4C8582-303F-4FCE-AC81-E1402ED4FE52}" type="parTrans" cxnId="{BDF66605-8926-41F2-A68D-61899802DF43}">
      <dgm:prSet/>
      <dgm:spPr/>
      <dgm:t>
        <a:bodyPr/>
        <a:lstStyle/>
        <a:p>
          <a:endParaRPr lang="en-US"/>
        </a:p>
      </dgm:t>
    </dgm:pt>
    <dgm:pt modelId="{1C258300-0F5E-43AD-B3C5-0139B7D97862}" type="sibTrans" cxnId="{BDF66605-8926-41F2-A68D-61899802DF43}">
      <dgm:prSet/>
      <dgm:spPr/>
      <dgm:t>
        <a:bodyPr/>
        <a:lstStyle/>
        <a:p>
          <a:endParaRPr lang="en-US"/>
        </a:p>
      </dgm:t>
    </dgm:pt>
    <dgm:pt modelId="{A2969129-22F7-4451-BFC1-66C91D1A5170}">
      <dgm:prSet/>
      <dgm:spPr/>
      <dgm:t>
        <a:bodyPr/>
        <a:lstStyle/>
        <a:p>
          <a:pPr>
            <a:defRPr cap="all"/>
          </a:pPr>
          <a:r>
            <a:rPr lang="en-US" i="1"/>
            <a:t>Životní moudrost</a:t>
          </a:r>
          <a:endParaRPr lang="en-US"/>
        </a:p>
      </dgm:t>
    </dgm:pt>
    <dgm:pt modelId="{E3F8EB5B-1EEB-4999-890C-A3DA5B944E12}" type="parTrans" cxnId="{32CFBF1D-3B56-4BA6-8FD4-EF0E2A5F5FC7}">
      <dgm:prSet/>
      <dgm:spPr/>
      <dgm:t>
        <a:bodyPr/>
        <a:lstStyle/>
        <a:p>
          <a:endParaRPr lang="en-US"/>
        </a:p>
      </dgm:t>
    </dgm:pt>
    <dgm:pt modelId="{B339E30E-F3C8-47C5-86CD-A5EEEA389D19}" type="sibTrans" cxnId="{32CFBF1D-3B56-4BA6-8FD4-EF0E2A5F5FC7}">
      <dgm:prSet/>
      <dgm:spPr/>
      <dgm:t>
        <a:bodyPr/>
        <a:lstStyle/>
        <a:p>
          <a:endParaRPr lang="en-US"/>
        </a:p>
      </dgm:t>
    </dgm:pt>
    <dgm:pt modelId="{3D4D588B-124E-4C0D-BDED-FCFDB64A3E28}" type="pres">
      <dgm:prSet presAssocID="{2D7FDB12-D2C4-4C57-9A97-D75B8443F30F}" presName="root" presStyleCnt="0">
        <dgm:presLayoutVars>
          <dgm:dir/>
          <dgm:resizeHandles val="exact"/>
        </dgm:presLayoutVars>
      </dgm:prSet>
      <dgm:spPr/>
    </dgm:pt>
    <dgm:pt modelId="{3DBB3746-B922-4572-BB5B-48F6F835C0C5}" type="pres">
      <dgm:prSet presAssocID="{00BE699D-99DB-4723-9826-06358798371E}" presName="compNode" presStyleCnt="0"/>
      <dgm:spPr/>
    </dgm:pt>
    <dgm:pt modelId="{5142BF11-E07D-4DF9-BCA1-DD005787F2CE}" type="pres">
      <dgm:prSet presAssocID="{00BE699D-99DB-4723-9826-06358798371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322AA6F-DBA0-4EDD-BC87-E6606F67F34A}" type="pres">
      <dgm:prSet presAssocID="{00BE699D-99DB-4723-9826-06358798371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ětrný mlýn"/>
        </a:ext>
      </dgm:extLst>
    </dgm:pt>
    <dgm:pt modelId="{CA0347C5-E076-401C-A88A-D3B7FB4DDC52}" type="pres">
      <dgm:prSet presAssocID="{00BE699D-99DB-4723-9826-06358798371E}" presName="spaceRect" presStyleCnt="0"/>
      <dgm:spPr/>
    </dgm:pt>
    <dgm:pt modelId="{B68EB143-0358-44E0-8429-6665F4CBF8A9}" type="pres">
      <dgm:prSet presAssocID="{00BE699D-99DB-4723-9826-06358798371E}" presName="textRect" presStyleLbl="revTx" presStyleIdx="0" presStyleCnt="3">
        <dgm:presLayoutVars>
          <dgm:chMax val="1"/>
          <dgm:chPref val="1"/>
        </dgm:presLayoutVars>
      </dgm:prSet>
      <dgm:spPr/>
    </dgm:pt>
    <dgm:pt modelId="{D2DD36D3-75E4-4C1E-B35C-269734C9A6FD}" type="pres">
      <dgm:prSet presAssocID="{7A9697F4-2292-4C53-8697-AD43CFD72F74}" presName="sibTrans" presStyleCnt="0"/>
      <dgm:spPr/>
    </dgm:pt>
    <dgm:pt modelId="{5A90C43A-82F0-474A-A238-141FF51CFA22}" type="pres">
      <dgm:prSet presAssocID="{F4B3D5F9-905D-4EA6-8504-986A98C5582A}" presName="compNode" presStyleCnt="0"/>
      <dgm:spPr/>
    </dgm:pt>
    <dgm:pt modelId="{8792CCD3-DEEE-4DE5-8FC5-80D59EDB5476}" type="pres">
      <dgm:prSet presAssocID="{F4B3D5F9-905D-4EA6-8504-986A98C5582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3B2533A-B402-4317-9D58-547B5F834891}" type="pres">
      <dgm:prSet presAssocID="{F4B3D5F9-905D-4EA6-8504-986A98C558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FE8099D4-EEBE-44F1-B447-D117E0DA6202}" type="pres">
      <dgm:prSet presAssocID="{F4B3D5F9-905D-4EA6-8504-986A98C5582A}" presName="spaceRect" presStyleCnt="0"/>
      <dgm:spPr/>
    </dgm:pt>
    <dgm:pt modelId="{39B8A176-B17F-4BD1-A6BA-4A7C8F4F1E97}" type="pres">
      <dgm:prSet presAssocID="{F4B3D5F9-905D-4EA6-8504-986A98C5582A}" presName="textRect" presStyleLbl="revTx" presStyleIdx="1" presStyleCnt="3">
        <dgm:presLayoutVars>
          <dgm:chMax val="1"/>
          <dgm:chPref val="1"/>
        </dgm:presLayoutVars>
      </dgm:prSet>
      <dgm:spPr/>
    </dgm:pt>
    <dgm:pt modelId="{C920EA08-E692-4A0F-9310-E24020138545}" type="pres">
      <dgm:prSet presAssocID="{1C258300-0F5E-43AD-B3C5-0139B7D97862}" presName="sibTrans" presStyleCnt="0"/>
      <dgm:spPr/>
    </dgm:pt>
    <dgm:pt modelId="{322656EA-ED41-46E0-A87E-20BE0C1C2227}" type="pres">
      <dgm:prSet presAssocID="{A2969129-22F7-4451-BFC1-66C91D1A5170}" presName="compNode" presStyleCnt="0"/>
      <dgm:spPr/>
    </dgm:pt>
    <dgm:pt modelId="{9B54D715-4639-4B83-8D18-679C506C1700}" type="pres">
      <dgm:prSet presAssocID="{A2969129-22F7-4451-BFC1-66C91D1A517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082F04E-0CD1-478B-8111-DDDE7486D40C}" type="pres">
      <dgm:prSet presAssocID="{A2969129-22F7-4451-BFC1-66C91D1A51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683FCD3-2960-4147-97D5-63A5E095DA05}" type="pres">
      <dgm:prSet presAssocID="{A2969129-22F7-4451-BFC1-66C91D1A5170}" presName="spaceRect" presStyleCnt="0"/>
      <dgm:spPr/>
    </dgm:pt>
    <dgm:pt modelId="{34AB6273-7C6D-4EAA-B6A2-36231D691999}" type="pres">
      <dgm:prSet presAssocID="{A2969129-22F7-4451-BFC1-66C91D1A51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DF66605-8926-41F2-A68D-61899802DF43}" srcId="{2D7FDB12-D2C4-4C57-9A97-D75B8443F30F}" destId="{F4B3D5F9-905D-4EA6-8504-986A98C5582A}" srcOrd="1" destOrd="0" parTransId="{8B4C8582-303F-4FCE-AC81-E1402ED4FE52}" sibTransId="{1C258300-0F5E-43AD-B3C5-0139B7D97862}"/>
    <dgm:cxn modelId="{32CFBF1D-3B56-4BA6-8FD4-EF0E2A5F5FC7}" srcId="{2D7FDB12-D2C4-4C57-9A97-D75B8443F30F}" destId="{A2969129-22F7-4451-BFC1-66C91D1A5170}" srcOrd="2" destOrd="0" parTransId="{E3F8EB5B-1EEB-4999-890C-A3DA5B944E12}" sibTransId="{B339E30E-F3C8-47C5-86CD-A5EEEA389D19}"/>
    <dgm:cxn modelId="{4E062E75-A785-4A80-894B-336111AD8512}" type="presOf" srcId="{A2969129-22F7-4451-BFC1-66C91D1A5170}" destId="{34AB6273-7C6D-4EAA-B6A2-36231D691999}" srcOrd="0" destOrd="0" presId="urn:microsoft.com/office/officeart/2018/5/layout/IconLeafLabelList"/>
    <dgm:cxn modelId="{54995C7C-941A-45E2-A436-95D3D1D18403}" srcId="{2D7FDB12-D2C4-4C57-9A97-D75B8443F30F}" destId="{00BE699D-99DB-4723-9826-06358798371E}" srcOrd="0" destOrd="0" parTransId="{068EE948-BA85-4B69-A71E-82CEA4C77799}" sibTransId="{7A9697F4-2292-4C53-8697-AD43CFD72F74}"/>
    <dgm:cxn modelId="{6C125CB9-1CF9-45CD-9416-36FFE892E816}" type="presOf" srcId="{00BE699D-99DB-4723-9826-06358798371E}" destId="{B68EB143-0358-44E0-8429-6665F4CBF8A9}" srcOrd="0" destOrd="0" presId="urn:microsoft.com/office/officeart/2018/5/layout/IconLeafLabelList"/>
    <dgm:cxn modelId="{1801D2BA-CD41-4BEE-87AC-AE1A0FEA8D2E}" type="presOf" srcId="{F4B3D5F9-905D-4EA6-8504-986A98C5582A}" destId="{39B8A176-B17F-4BD1-A6BA-4A7C8F4F1E97}" srcOrd="0" destOrd="0" presId="urn:microsoft.com/office/officeart/2018/5/layout/IconLeafLabelList"/>
    <dgm:cxn modelId="{DD4F91F2-BAB7-4140-A8F1-5883FEF1B1C3}" type="presOf" srcId="{2D7FDB12-D2C4-4C57-9A97-D75B8443F30F}" destId="{3D4D588B-124E-4C0D-BDED-FCFDB64A3E28}" srcOrd="0" destOrd="0" presId="urn:microsoft.com/office/officeart/2018/5/layout/IconLeafLabelList"/>
    <dgm:cxn modelId="{6B8CDBFB-4FFB-4B9D-86AC-47E923543013}" type="presParOf" srcId="{3D4D588B-124E-4C0D-BDED-FCFDB64A3E28}" destId="{3DBB3746-B922-4572-BB5B-48F6F835C0C5}" srcOrd="0" destOrd="0" presId="urn:microsoft.com/office/officeart/2018/5/layout/IconLeafLabelList"/>
    <dgm:cxn modelId="{BC6C3189-769B-418D-8C8C-DF4807934F66}" type="presParOf" srcId="{3DBB3746-B922-4572-BB5B-48F6F835C0C5}" destId="{5142BF11-E07D-4DF9-BCA1-DD005787F2CE}" srcOrd="0" destOrd="0" presId="urn:microsoft.com/office/officeart/2018/5/layout/IconLeafLabelList"/>
    <dgm:cxn modelId="{98CE5DD8-80BB-404A-B992-82ACC6AB826D}" type="presParOf" srcId="{3DBB3746-B922-4572-BB5B-48F6F835C0C5}" destId="{9322AA6F-DBA0-4EDD-BC87-E6606F67F34A}" srcOrd="1" destOrd="0" presId="urn:microsoft.com/office/officeart/2018/5/layout/IconLeafLabelList"/>
    <dgm:cxn modelId="{6330F719-03E6-4E0C-83FA-F708DBAF5829}" type="presParOf" srcId="{3DBB3746-B922-4572-BB5B-48F6F835C0C5}" destId="{CA0347C5-E076-401C-A88A-D3B7FB4DDC52}" srcOrd="2" destOrd="0" presId="urn:microsoft.com/office/officeart/2018/5/layout/IconLeafLabelList"/>
    <dgm:cxn modelId="{CB54122A-89CE-47D2-807E-BB370BB08FA7}" type="presParOf" srcId="{3DBB3746-B922-4572-BB5B-48F6F835C0C5}" destId="{B68EB143-0358-44E0-8429-6665F4CBF8A9}" srcOrd="3" destOrd="0" presId="urn:microsoft.com/office/officeart/2018/5/layout/IconLeafLabelList"/>
    <dgm:cxn modelId="{2EBB0223-6DC0-416D-B995-8CCAFEE5DCA5}" type="presParOf" srcId="{3D4D588B-124E-4C0D-BDED-FCFDB64A3E28}" destId="{D2DD36D3-75E4-4C1E-B35C-269734C9A6FD}" srcOrd="1" destOrd="0" presId="urn:microsoft.com/office/officeart/2018/5/layout/IconLeafLabelList"/>
    <dgm:cxn modelId="{4127C413-EA54-420C-8A33-851C3A4FBA11}" type="presParOf" srcId="{3D4D588B-124E-4C0D-BDED-FCFDB64A3E28}" destId="{5A90C43A-82F0-474A-A238-141FF51CFA22}" srcOrd="2" destOrd="0" presId="urn:microsoft.com/office/officeart/2018/5/layout/IconLeafLabelList"/>
    <dgm:cxn modelId="{E452CA27-E8C3-4592-A751-2B17B588C6BA}" type="presParOf" srcId="{5A90C43A-82F0-474A-A238-141FF51CFA22}" destId="{8792CCD3-DEEE-4DE5-8FC5-80D59EDB5476}" srcOrd="0" destOrd="0" presId="urn:microsoft.com/office/officeart/2018/5/layout/IconLeafLabelList"/>
    <dgm:cxn modelId="{A14B941F-3897-40CA-9C7C-9CEC5E2F95DC}" type="presParOf" srcId="{5A90C43A-82F0-474A-A238-141FF51CFA22}" destId="{03B2533A-B402-4317-9D58-547B5F834891}" srcOrd="1" destOrd="0" presId="urn:microsoft.com/office/officeart/2018/5/layout/IconLeafLabelList"/>
    <dgm:cxn modelId="{94852EAA-AD1E-4929-B816-0343B9E7BBF2}" type="presParOf" srcId="{5A90C43A-82F0-474A-A238-141FF51CFA22}" destId="{FE8099D4-EEBE-44F1-B447-D117E0DA6202}" srcOrd="2" destOrd="0" presId="urn:microsoft.com/office/officeart/2018/5/layout/IconLeafLabelList"/>
    <dgm:cxn modelId="{0888BFF5-FBA3-4135-9297-3546C38665C3}" type="presParOf" srcId="{5A90C43A-82F0-474A-A238-141FF51CFA22}" destId="{39B8A176-B17F-4BD1-A6BA-4A7C8F4F1E97}" srcOrd="3" destOrd="0" presId="urn:microsoft.com/office/officeart/2018/5/layout/IconLeafLabelList"/>
    <dgm:cxn modelId="{8C6F20C4-9E7F-4243-BC6C-FA930DE22FEB}" type="presParOf" srcId="{3D4D588B-124E-4C0D-BDED-FCFDB64A3E28}" destId="{C920EA08-E692-4A0F-9310-E24020138545}" srcOrd="3" destOrd="0" presId="urn:microsoft.com/office/officeart/2018/5/layout/IconLeafLabelList"/>
    <dgm:cxn modelId="{2F67BE81-9F45-4354-BBE0-A8CC806EBA1F}" type="presParOf" srcId="{3D4D588B-124E-4C0D-BDED-FCFDB64A3E28}" destId="{322656EA-ED41-46E0-A87E-20BE0C1C2227}" srcOrd="4" destOrd="0" presId="urn:microsoft.com/office/officeart/2018/5/layout/IconLeafLabelList"/>
    <dgm:cxn modelId="{FF0DCD5D-A0C3-46D5-8F53-CE29948443F4}" type="presParOf" srcId="{322656EA-ED41-46E0-A87E-20BE0C1C2227}" destId="{9B54D715-4639-4B83-8D18-679C506C1700}" srcOrd="0" destOrd="0" presId="urn:microsoft.com/office/officeart/2018/5/layout/IconLeafLabelList"/>
    <dgm:cxn modelId="{3D795784-6833-4DC5-BC2B-6CDEC9899449}" type="presParOf" srcId="{322656EA-ED41-46E0-A87E-20BE0C1C2227}" destId="{3082F04E-0CD1-478B-8111-DDDE7486D40C}" srcOrd="1" destOrd="0" presId="urn:microsoft.com/office/officeart/2018/5/layout/IconLeafLabelList"/>
    <dgm:cxn modelId="{38A8EFC7-813F-4592-B09C-032CF4C82509}" type="presParOf" srcId="{322656EA-ED41-46E0-A87E-20BE0C1C2227}" destId="{6683FCD3-2960-4147-97D5-63A5E095DA05}" srcOrd="2" destOrd="0" presId="urn:microsoft.com/office/officeart/2018/5/layout/IconLeafLabelList"/>
    <dgm:cxn modelId="{0F5FD5A8-A3B3-483A-B6BA-7552B9976226}" type="presParOf" srcId="{322656EA-ED41-46E0-A87E-20BE0C1C2227}" destId="{34AB6273-7C6D-4EAA-B6A2-36231D6919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69107-76D6-47B6-B154-EBE8AD8337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F4EEC0-F131-43DF-91C2-76EE3C832A19}">
      <dgm:prSet/>
      <dgm:spPr/>
      <dgm:t>
        <a:bodyPr/>
        <a:lstStyle/>
        <a:p>
          <a:r>
            <a:rPr lang="en-US" dirty="0"/>
            <a:t>To co </a:t>
          </a:r>
          <a:r>
            <a:rPr lang="en-US" dirty="0" err="1"/>
            <a:t>omezuje</a:t>
          </a:r>
          <a:r>
            <a:rPr lang="en-US" dirty="0"/>
            <a:t> </a:t>
          </a:r>
          <a:r>
            <a:rPr lang="en-US" dirty="0" err="1"/>
            <a:t>amorální</a:t>
          </a:r>
          <a:r>
            <a:rPr lang="en-US" dirty="0"/>
            <a:t> a </a:t>
          </a:r>
          <a:r>
            <a:rPr lang="en-US" dirty="0" err="1"/>
            <a:t>antimoráln</a:t>
          </a:r>
          <a:r>
            <a:rPr lang="cs-CZ" dirty="0"/>
            <a:t>í</a:t>
          </a:r>
          <a:r>
            <a:rPr lang="en-US" dirty="0"/>
            <a:t> (</a:t>
          </a:r>
          <a:r>
            <a:rPr lang="en-US" dirty="0" err="1"/>
            <a:t>animální</a:t>
          </a:r>
          <a:r>
            <a:rPr lang="en-US" dirty="0"/>
            <a:t> a  </a:t>
          </a:r>
          <a:r>
            <a:rPr lang="en-US" dirty="0" err="1"/>
            <a:t>zlobu</a:t>
          </a:r>
          <a:r>
            <a:rPr lang="en-US" dirty="0"/>
            <a:t>)</a:t>
          </a:r>
        </a:p>
      </dgm:t>
    </dgm:pt>
    <dgm:pt modelId="{B5CC2623-08BE-4AAA-9921-5CF41BBA7A0B}" type="parTrans" cxnId="{2CE16217-8B9B-4D03-95F2-46203B9E3B2C}">
      <dgm:prSet/>
      <dgm:spPr/>
      <dgm:t>
        <a:bodyPr/>
        <a:lstStyle/>
        <a:p>
          <a:endParaRPr lang="en-US"/>
        </a:p>
      </dgm:t>
    </dgm:pt>
    <dgm:pt modelId="{7B06CA06-DD28-40FD-8469-B48EA76879A3}" type="sibTrans" cxnId="{2CE16217-8B9B-4D03-95F2-46203B9E3B2C}">
      <dgm:prSet/>
      <dgm:spPr/>
      <dgm:t>
        <a:bodyPr/>
        <a:lstStyle/>
        <a:p>
          <a:endParaRPr lang="en-US"/>
        </a:p>
      </dgm:t>
    </dgm:pt>
    <dgm:pt modelId="{B6275ECD-2FE2-4660-A36B-7E051BD9858B}">
      <dgm:prSet/>
      <dgm:spPr/>
      <dgm:t>
        <a:bodyPr/>
        <a:lstStyle/>
        <a:p>
          <a:r>
            <a:rPr lang="en-US"/>
            <a:t>Proti egoismu (zaměření na sebe) - spravedlnost  Proti zlobě (destrukci) - láska k druhým</a:t>
          </a:r>
        </a:p>
      </dgm:t>
    </dgm:pt>
    <dgm:pt modelId="{362C67D7-A63B-4917-93B8-F733860D0A3B}" type="parTrans" cxnId="{B9DFA371-328D-4E68-B983-E1FFF755D211}">
      <dgm:prSet/>
      <dgm:spPr/>
      <dgm:t>
        <a:bodyPr/>
        <a:lstStyle/>
        <a:p>
          <a:endParaRPr lang="en-US"/>
        </a:p>
      </dgm:t>
    </dgm:pt>
    <dgm:pt modelId="{C4BACF79-1022-44CB-A47E-BBE7DEA23C52}" type="sibTrans" cxnId="{B9DFA371-328D-4E68-B983-E1FFF755D211}">
      <dgm:prSet/>
      <dgm:spPr/>
      <dgm:t>
        <a:bodyPr/>
        <a:lstStyle/>
        <a:p>
          <a:endParaRPr lang="en-US"/>
        </a:p>
      </dgm:t>
    </dgm:pt>
    <dgm:pt modelId="{C7C8948B-9AD4-4773-A1B5-202216479FC5}">
      <dgm:prSet/>
      <dgm:spPr/>
      <dgm:t>
        <a:bodyPr/>
        <a:lstStyle/>
        <a:p>
          <a:r>
            <a:rPr lang="en-US"/>
            <a:t>Odkud bereme 2 ctnosti?  Ze soucitu</a:t>
          </a:r>
        </a:p>
      </dgm:t>
    </dgm:pt>
    <dgm:pt modelId="{C6CBB854-8DC3-4ED3-8BBF-4CC4CD5C3B1B}" type="parTrans" cxnId="{71CF2491-1A12-4B18-8CF4-038239A0B20A}">
      <dgm:prSet/>
      <dgm:spPr/>
      <dgm:t>
        <a:bodyPr/>
        <a:lstStyle/>
        <a:p>
          <a:endParaRPr lang="en-US"/>
        </a:p>
      </dgm:t>
    </dgm:pt>
    <dgm:pt modelId="{6E68CEBF-A1C8-4B9F-889C-A52178CCA285}" type="sibTrans" cxnId="{71CF2491-1A12-4B18-8CF4-038239A0B20A}">
      <dgm:prSet/>
      <dgm:spPr/>
      <dgm:t>
        <a:bodyPr/>
        <a:lstStyle/>
        <a:p>
          <a:endParaRPr lang="en-US"/>
        </a:p>
      </dgm:t>
    </dgm:pt>
    <dgm:pt modelId="{F30BEBE2-3B35-4540-BBBF-0E4CA7F2A75F}" type="pres">
      <dgm:prSet presAssocID="{76B69107-76D6-47B6-B154-EBE8AD833743}" presName="root" presStyleCnt="0">
        <dgm:presLayoutVars>
          <dgm:dir/>
          <dgm:resizeHandles val="exact"/>
        </dgm:presLayoutVars>
      </dgm:prSet>
      <dgm:spPr/>
    </dgm:pt>
    <dgm:pt modelId="{A6E9BA49-AD46-41A0-BDD1-CC5E89B067B7}" type="pres">
      <dgm:prSet presAssocID="{41F4EEC0-F131-43DF-91C2-76EE3C832A19}" presName="compNode" presStyleCnt="0"/>
      <dgm:spPr/>
    </dgm:pt>
    <dgm:pt modelId="{288CF0E9-3FBC-4ED7-965B-C2CD2339F35D}" type="pres">
      <dgm:prSet presAssocID="{41F4EEC0-F131-43DF-91C2-76EE3C832A19}" presName="bgRect" presStyleLbl="bgShp" presStyleIdx="0" presStyleCnt="3"/>
      <dgm:spPr/>
    </dgm:pt>
    <dgm:pt modelId="{ACDFC70C-4358-466B-86A1-4E1AFF4135B8}" type="pres">
      <dgm:prSet presAssocID="{41F4EEC0-F131-43DF-91C2-76EE3C832A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ánek"/>
        </a:ext>
      </dgm:extLst>
    </dgm:pt>
    <dgm:pt modelId="{1EC6C27B-6AF2-4D84-BD06-AE0FE934DAA0}" type="pres">
      <dgm:prSet presAssocID="{41F4EEC0-F131-43DF-91C2-76EE3C832A19}" presName="spaceRect" presStyleCnt="0"/>
      <dgm:spPr/>
    </dgm:pt>
    <dgm:pt modelId="{9AE86FF6-48A5-4F92-BEE8-7437DEE622A2}" type="pres">
      <dgm:prSet presAssocID="{41F4EEC0-F131-43DF-91C2-76EE3C832A19}" presName="parTx" presStyleLbl="revTx" presStyleIdx="0" presStyleCnt="3">
        <dgm:presLayoutVars>
          <dgm:chMax val="0"/>
          <dgm:chPref val="0"/>
        </dgm:presLayoutVars>
      </dgm:prSet>
      <dgm:spPr/>
    </dgm:pt>
    <dgm:pt modelId="{6F780102-DFBD-425A-A206-922499D59A84}" type="pres">
      <dgm:prSet presAssocID="{7B06CA06-DD28-40FD-8469-B48EA76879A3}" presName="sibTrans" presStyleCnt="0"/>
      <dgm:spPr/>
    </dgm:pt>
    <dgm:pt modelId="{2A5FFA11-6772-475F-92E9-56C7ED091632}" type="pres">
      <dgm:prSet presAssocID="{B6275ECD-2FE2-4660-A36B-7E051BD9858B}" presName="compNode" presStyleCnt="0"/>
      <dgm:spPr/>
    </dgm:pt>
    <dgm:pt modelId="{48825875-C7AB-4CD5-8CC5-B2A85ADF39A2}" type="pres">
      <dgm:prSet presAssocID="{B6275ECD-2FE2-4660-A36B-7E051BD9858B}" presName="bgRect" presStyleLbl="bgShp" presStyleIdx="1" presStyleCnt="3"/>
      <dgm:spPr/>
    </dgm:pt>
    <dgm:pt modelId="{F4CB90AF-8B24-4605-89DC-CF18E3FF9A54}" type="pres">
      <dgm:prSet presAssocID="{B6275ECD-2FE2-4660-A36B-7E051BD985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dce"/>
        </a:ext>
      </dgm:extLst>
    </dgm:pt>
    <dgm:pt modelId="{620ABA92-9F09-4536-A214-AAD1EB484486}" type="pres">
      <dgm:prSet presAssocID="{B6275ECD-2FE2-4660-A36B-7E051BD9858B}" presName="spaceRect" presStyleCnt="0"/>
      <dgm:spPr/>
    </dgm:pt>
    <dgm:pt modelId="{988D16ED-6480-4670-8F1B-B50B8D2C8058}" type="pres">
      <dgm:prSet presAssocID="{B6275ECD-2FE2-4660-A36B-7E051BD9858B}" presName="parTx" presStyleLbl="revTx" presStyleIdx="1" presStyleCnt="3">
        <dgm:presLayoutVars>
          <dgm:chMax val="0"/>
          <dgm:chPref val="0"/>
        </dgm:presLayoutVars>
      </dgm:prSet>
      <dgm:spPr/>
    </dgm:pt>
    <dgm:pt modelId="{D556C217-0844-43C7-AA92-2186133DB361}" type="pres">
      <dgm:prSet presAssocID="{C4BACF79-1022-44CB-A47E-BBE7DEA23C52}" presName="sibTrans" presStyleCnt="0"/>
      <dgm:spPr/>
    </dgm:pt>
    <dgm:pt modelId="{EFBDFB62-8BE8-4AA2-AF7D-7DF304805D91}" type="pres">
      <dgm:prSet presAssocID="{C7C8948B-9AD4-4773-A1B5-202216479FC5}" presName="compNode" presStyleCnt="0"/>
      <dgm:spPr/>
    </dgm:pt>
    <dgm:pt modelId="{1F9D0899-572F-4DAC-9E32-7592CFA430BC}" type="pres">
      <dgm:prSet presAssocID="{C7C8948B-9AD4-4773-A1B5-202216479FC5}" presName="bgRect" presStyleLbl="bgShp" presStyleIdx="2" presStyleCnt="3"/>
      <dgm:spPr/>
    </dgm:pt>
    <dgm:pt modelId="{631F5786-C8B0-4F9E-A419-05EF05A14374}" type="pres">
      <dgm:prSet presAssocID="{C7C8948B-9AD4-4773-A1B5-202216479F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0AB77B30-27CB-4630-8C75-D7AFD4D2FF86}" type="pres">
      <dgm:prSet presAssocID="{C7C8948B-9AD4-4773-A1B5-202216479FC5}" presName="spaceRect" presStyleCnt="0"/>
      <dgm:spPr/>
    </dgm:pt>
    <dgm:pt modelId="{7026B33A-58D8-46C0-B1F0-9CAB8C9CAF90}" type="pres">
      <dgm:prSet presAssocID="{C7C8948B-9AD4-4773-A1B5-202216479F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E16217-8B9B-4D03-95F2-46203B9E3B2C}" srcId="{76B69107-76D6-47B6-B154-EBE8AD833743}" destId="{41F4EEC0-F131-43DF-91C2-76EE3C832A19}" srcOrd="0" destOrd="0" parTransId="{B5CC2623-08BE-4AAA-9921-5CF41BBA7A0B}" sibTransId="{7B06CA06-DD28-40FD-8469-B48EA76879A3}"/>
    <dgm:cxn modelId="{B2FA5F2B-77E7-4AA6-BC86-BA67B3F80513}" type="presOf" srcId="{B6275ECD-2FE2-4660-A36B-7E051BD9858B}" destId="{988D16ED-6480-4670-8F1B-B50B8D2C8058}" srcOrd="0" destOrd="0" presId="urn:microsoft.com/office/officeart/2018/2/layout/IconVerticalSolidList"/>
    <dgm:cxn modelId="{B9DFA371-328D-4E68-B983-E1FFF755D211}" srcId="{76B69107-76D6-47B6-B154-EBE8AD833743}" destId="{B6275ECD-2FE2-4660-A36B-7E051BD9858B}" srcOrd="1" destOrd="0" parTransId="{362C67D7-A63B-4917-93B8-F733860D0A3B}" sibTransId="{C4BACF79-1022-44CB-A47E-BBE7DEA23C52}"/>
    <dgm:cxn modelId="{71CF2491-1A12-4B18-8CF4-038239A0B20A}" srcId="{76B69107-76D6-47B6-B154-EBE8AD833743}" destId="{C7C8948B-9AD4-4773-A1B5-202216479FC5}" srcOrd="2" destOrd="0" parTransId="{C6CBB854-8DC3-4ED3-8BBF-4CC4CD5C3B1B}" sibTransId="{6E68CEBF-A1C8-4B9F-889C-A52178CCA285}"/>
    <dgm:cxn modelId="{3728C6C0-82F5-4E63-A07B-A0F73202945A}" type="presOf" srcId="{41F4EEC0-F131-43DF-91C2-76EE3C832A19}" destId="{9AE86FF6-48A5-4F92-BEE8-7437DEE622A2}" srcOrd="0" destOrd="0" presId="urn:microsoft.com/office/officeart/2018/2/layout/IconVerticalSolidList"/>
    <dgm:cxn modelId="{5CF1D9DC-5776-4182-8872-012DF9BCF54B}" type="presOf" srcId="{76B69107-76D6-47B6-B154-EBE8AD833743}" destId="{F30BEBE2-3B35-4540-BBBF-0E4CA7F2A75F}" srcOrd="0" destOrd="0" presId="urn:microsoft.com/office/officeart/2018/2/layout/IconVerticalSolidList"/>
    <dgm:cxn modelId="{F9D63EDF-735A-41AF-A483-513934B159F5}" type="presOf" srcId="{C7C8948B-9AD4-4773-A1B5-202216479FC5}" destId="{7026B33A-58D8-46C0-B1F0-9CAB8C9CAF90}" srcOrd="0" destOrd="0" presId="urn:microsoft.com/office/officeart/2018/2/layout/IconVerticalSolidList"/>
    <dgm:cxn modelId="{580D0F10-7481-41A1-94B2-65BE5A111EBB}" type="presParOf" srcId="{F30BEBE2-3B35-4540-BBBF-0E4CA7F2A75F}" destId="{A6E9BA49-AD46-41A0-BDD1-CC5E89B067B7}" srcOrd="0" destOrd="0" presId="urn:microsoft.com/office/officeart/2018/2/layout/IconVerticalSolidList"/>
    <dgm:cxn modelId="{AB2B7A09-6019-40C8-9156-0A1E3178C2A2}" type="presParOf" srcId="{A6E9BA49-AD46-41A0-BDD1-CC5E89B067B7}" destId="{288CF0E9-3FBC-4ED7-965B-C2CD2339F35D}" srcOrd="0" destOrd="0" presId="urn:microsoft.com/office/officeart/2018/2/layout/IconVerticalSolidList"/>
    <dgm:cxn modelId="{F15EE044-950C-4B13-9191-BD160A252A43}" type="presParOf" srcId="{A6E9BA49-AD46-41A0-BDD1-CC5E89B067B7}" destId="{ACDFC70C-4358-466B-86A1-4E1AFF4135B8}" srcOrd="1" destOrd="0" presId="urn:microsoft.com/office/officeart/2018/2/layout/IconVerticalSolidList"/>
    <dgm:cxn modelId="{612609C8-C176-44E0-A6CA-4C94BF423639}" type="presParOf" srcId="{A6E9BA49-AD46-41A0-BDD1-CC5E89B067B7}" destId="{1EC6C27B-6AF2-4D84-BD06-AE0FE934DAA0}" srcOrd="2" destOrd="0" presId="urn:microsoft.com/office/officeart/2018/2/layout/IconVerticalSolidList"/>
    <dgm:cxn modelId="{EB450916-25B2-4C75-A4B9-116E96DE816D}" type="presParOf" srcId="{A6E9BA49-AD46-41A0-BDD1-CC5E89B067B7}" destId="{9AE86FF6-48A5-4F92-BEE8-7437DEE622A2}" srcOrd="3" destOrd="0" presId="urn:microsoft.com/office/officeart/2018/2/layout/IconVerticalSolidList"/>
    <dgm:cxn modelId="{17FD1945-7F8E-4E4E-815E-D52C5968C909}" type="presParOf" srcId="{F30BEBE2-3B35-4540-BBBF-0E4CA7F2A75F}" destId="{6F780102-DFBD-425A-A206-922499D59A84}" srcOrd="1" destOrd="0" presId="urn:microsoft.com/office/officeart/2018/2/layout/IconVerticalSolidList"/>
    <dgm:cxn modelId="{91216D51-B8DE-4E33-97AE-68F8AE8C2316}" type="presParOf" srcId="{F30BEBE2-3B35-4540-BBBF-0E4CA7F2A75F}" destId="{2A5FFA11-6772-475F-92E9-56C7ED091632}" srcOrd="2" destOrd="0" presId="urn:microsoft.com/office/officeart/2018/2/layout/IconVerticalSolidList"/>
    <dgm:cxn modelId="{6E059C2E-DC20-4298-9930-5303B59F8DA7}" type="presParOf" srcId="{2A5FFA11-6772-475F-92E9-56C7ED091632}" destId="{48825875-C7AB-4CD5-8CC5-B2A85ADF39A2}" srcOrd="0" destOrd="0" presId="urn:microsoft.com/office/officeart/2018/2/layout/IconVerticalSolidList"/>
    <dgm:cxn modelId="{14955ECD-6715-4C0D-93EF-175808B41B75}" type="presParOf" srcId="{2A5FFA11-6772-475F-92E9-56C7ED091632}" destId="{F4CB90AF-8B24-4605-89DC-CF18E3FF9A54}" srcOrd="1" destOrd="0" presId="urn:microsoft.com/office/officeart/2018/2/layout/IconVerticalSolidList"/>
    <dgm:cxn modelId="{05089AEE-3F3F-4111-B07E-CAD59AB5FC37}" type="presParOf" srcId="{2A5FFA11-6772-475F-92E9-56C7ED091632}" destId="{620ABA92-9F09-4536-A214-AAD1EB484486}" srcOrd="2" destOrd="0" presId="urn:microsoft.com/office/officeart/2018/2/layout/IconVerticalSolidList"/>
    <dgm:cxn modelId="{01A09671-6986-4B24-BA97-B436B4495DFA}" type="presParOf" srcId="{2A5FFA11-6772-475F-92E9-56C7ED091632}" destId="{988D16ED-6480-4670-8F1B-B50B8D2C8058}" srcOrd="3" destOrd="0" presId="urn:microsoft.com/office/officeart/2018/2/layout/IconVerticalSolidList"/>
    <dgm:cxn modelId="{95FA1906-3839-43F5-84AB-3D02BE58461B}" type="presParOf" srcId="{F30BEBE2-3B35-4540-BBBF-0E4CA7F2A75F}" destId="{D556C217-0844-43C7-AA92-2186133DB361}" srcOrd="3" destOrd="0" presId="urn:microsoft.com/office/officeart/2018/2/layout/IconVerticalSolidList"/>
    <dgm:cxn modelId="{F3CE18B4-9549-40E5-B8A9-49B83A29CD14}" type="presParOf" srcId="{F30BEBE2-3B35-4540-BBBF-0E4CA7F2A75F}" destId="{EFBDFB62-8BE8-4AA2-AF7D-7DF304805D91}" srcOrd="4" destOrd="0" presId="urn:microsoft.com/office/officeart/2018/2/layout/IconVerticalSolidList"/>
    <dgm:cxn modelId="{7FC310E5-606B-43EC-B491-6D45BF98114D}" type="presParOf" srcId="{EFBDFB62-8BE8-4AA2-AF7D-7DF304805D91}" destId="{1F9D0899-572F-4DAC-9E32-7592CFA430BC}" srcOrd="0" destOrd="0" presId="urn:microsoft.com/office/officeart/2018/2/layout/IconVerticalSolidList"/>
    <dgm:cxn modelId="{23010A41-4C43-446A-892C-A4A760706BB4}" type="presParOf" srcId="{EFBDFB62-8BE8-4AA2-AF7D-7DF304805D91}" destId="{631F5786-C8B0-4F9E-A419-05EF05A14374}" srcOrd="1" destOrd="0" presId="urn:microsoft.com/office/officeart/2018/2/layout/IconVerticalSolidList"/>
    <dgm:cxn modelId="{9979729B-39E6-49BE-AEA7-B44C3362C3E6}" type="presParOf" srcId="{EFBDFB62-8BE8-4AA2-AF7D-7DF304805D91}" destId="{0AB77B30-27CB-4630-8C75-D7AFD4D2FF86}" srcOrd="2" destOrd="0" presId="urn:microsoft.com/office/officeart/2018/2/layout/IconVerticalSolidList"/>
    <dgm:cxn modelId="{F07D5322-1493-4322-8634-F2FF270F981D}" type="presParOf" srcId="{EFBDFB62-8BE8-4AA2-AF7D-7DF304805D91}" destId="{7026B33A-58D8-46C0-B1F0-9CAB8C9CAF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EC584-430A-4DF7-A6B7-20CDDF5C9E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71BCDA-6C35-4F2B-AAA2-97136FEC30E9}">
      <dgm:prSet/>
      <dgm:spPr/>
      <dgm:t>
        <a:bodyPr/>
        <a:lstStyle/>
        <a:p>
          <a:r>
            <a:rPr lang="cs-CZ"/>
            <a:t>Preferování citu jako u Rousseaua a romantiků</a:t>
          </a:r>
          <a:endParaRPr lang="en-US"/>
        </a:p>
      </dgm:t>
    </dgm:pt>
    <dgm:pt modelId="{00CBCD5B-D6FF-478E-87A0-7FD2D9576AE8}" type="parTrans" cxnId="{3109F072-14F2-459D-A555-B01D1D867B90}">
      <dgm:prSet/>
      <dgm:spPr/>
      <dgm:t>
        <a:bodyPr/>
        <a:lstStyle/>
        <a:p>
          <a:endParaRPr lang="en-US"/>
        </a:p>
      </dgm:t>
    </dgm:pt>
    <dgm:pt modelId="{F3E2934E-63AC-4102-B299-64EB381E9408}" type="sibTrans" cxnId="{3109F072-14F2-459D-A555-B01D1D867B90}">
      <dgm:prSet/>
      <dgm:spPr/>
      <dgm:t>
        <a:bodyPr/>
        <a:lstStyle/>
        <a:p>
          <a:endParaRPr lang="en-US"/>
        </a:p>
      </dgm:t>
    </dgm:pt>
    <dgm:pt modelId="{FBE8F101-B81A-4956-B483-34DD8C923CD1}">
      <dgm:prSet/>
      <dgm:spPr/>
      <dgm:t>
        <a:bodyPr/>
        <a:lstStyle/>
        <a:p>
          <a:r>
            <a:rPr lang="en-US"/>
            <a:t>(Herder, Goethe, Schiller)</a:t>
          </a:r>
        </a:p>
      </dgm:t>
    </dgm:pt>
    <dgm:pt modelId="{DB2FDE39-460F-4DE3-8858-D44D905A58C2}" type="parTrans" cxnId="{0548240A-A958-435D-8AE5-B12D11D1AFB3}">
      <dgm:prSet/>
      <dgm:spPr/>
      <dgm:t>
        <a:bodyPr/>
        <a:lstStyle/>
        <a:p>
          <a:endParaRPr lang="en-US"/>
        </a:p>
      </dgm:t>
    </dgm:pt>
    <dgm:pt modelId="{35C4F56C-7247-4ABF-A731-DE44F3253438}" type="sibTrans" cxnId="{0548240A-A958-435D-8AE5-B12D11D1AFB3}">
      <dgm:prSet/>
      <dgm:spPr/>
      <dgm:t>
        <a:bodyPr/>
        <a:lstStyle/>
        <a:p>
          <a:endParaRPr lang="en-US"/>
        </a:p>
      </dgm:t>
    </dgm:pt>
    <dgm:pt modelId="{985BDD3A-D00E-43E0-A1A9-56235C8CF1F6}">
      <dgm:prSet/>
      <dgm:spPr/>
      <dgm:t>
        <a:bodyPr/>
        <a:lstStyle/>
        <a:p>
          <a:r>
            <a:rPr lang="en-US" dirty="0" err="1"/>
            <a:t>Rozum</a:t>
          </a:r>
          <a:r>
            <a:rPr lang="en-US" dirty="0"/>
            <a:t> </a:t>
          </a:r>
          <a:r>
            <a:rPr lang="en-US" dirty="0" err="1"/>
            <a:t>pouze</a:t>
          </a:r>
          <a:r>
            <a:rPr lang="en-US" dirty="0"/>
            <a:t> </a:t>
          </a:r>
          <a:r>
            <a:rPr lang="en-US" dirty="0" err="1"/>
            <a:t>stupněm</a:t>
          </a:r>
          <a:r>
            <a:rPr lang="en-US" dirty="0"/>
            <a:t> v </a:t>
          </a:r>
          <a:r>
            <a:rPr lang="en-US" dirty="0" err="1"/>
            <a:t>hierarchii</a:t>
          </a:r>
          <a:r>
            <a:rPr lang="en-US" dirty="0"/>
            <a:t> </a:t>
          </a:r>
          <a:r>
            <a:rPr lang="en-US" dirty="0" err="1"/>
            <a:t>objektivizaci</a:t>
          </a:r>
          <a:r>
            <a:rPr lang="en-US" dirty="0"/>
            <a:t> </a:t>
          </a:r>
          <a:r>
            <a:rPr lang="en-US" dirty="0" err="1"/>
            <a:t>vůle</a:t>
          </a:r>
          <a:endParaRPr lang="en-US" dirty="0"/>
        </a:p>
      </dgm:t>
    </dgm:pt>
    <dgm:pt modelId="{840DCF6E-152B-483A-A2DF-403AD437EF0F}" type="parTrans" cxnId="{F64C22E1-EE0C-44E2-991D-2978ACE68C4A}">
      <dgm:prSet/>
      <dgm:spPr/>
      <dgm:t>
        <a:bodyPr/>
        <a:lstStyle/>
        <a:p>
          <a:endParaRPr lang="en-US"/>
        </a:p>
      </dgm:t>
    </dgm:pt>
    <dgm:pt modelId="{CCB7D1B7-3199-433B-8E88-4CFE10D4FA39}" type="sibTrans" cxnId="{F64C22E1-EE0C-44E2-991D-2978ACE68C4A}">
      <dgm:prSet/>
      <dgm:spPr/>
      <dgm:t>
        <a:bodyPr/>
        <a:lstStyle/>
        <a:p>
          <a:endParaRPr lang="en-US"/>
        </a:p>
      </dgm:t>
    </dgm:pt>
    <dgm:pt modelId="{6CD45A19-2CAE-4F57-B8BA-0A3810F086E0}">
      <dgm:prSet/>
      <dgm:spPr/>
      <dgm:t>
        <a:bodyPr/>
        <a:lstStyle/>
        <a:p>
          <a:r>
            <a:rPr lang="en-US"/>
            <a:t>vnášení východních náboženství do Fie</a:t>
          </a:r>
        </a:p>
      </dgm:t>
    </dgm:pt>
    <dgm:pt modelId="{D0296BD5-A4BB-4A36-8FF0-F4B1448594C5}" type="parTrans" cxnId="{0FF9E733-FACD-4087-AD72-687A3B22D25B}">
      <dgm:prSet/>
      <dgm:spPr/>
      <dgm:t>
        <a:bodyPr/>
        <a:lstStyle/>
        <a:p>
          <a:endParaRPr lang="en-US"/>
        </a:p>
      </dgm:t>
    </dgm:pt>
    <dgm:pt modelId="{93E1115C-11FB-46BA-8D0E-6EF63D61958E}" type="sibTrans" cxnId="{0FF9E733-FACD-4087-AD72-687A3B22D25B}">
      <dgm:prSet/>
      <dgm:spPr/>
      <dgm:t>
        <a:bodyPr/>
        <a:lstStyle/>
        <a:p>
          <a:endParaRPr lang="en-US"/>
        </a:p>
      </dgm:t>
    </dgm:pt>
    <dgm:pt modelId="{828F7E89-6454-4B8A-8192-C2EDC5449A36}">
      <dgm:prSet/>
      <dgm:spPr/>
      <dgm:t>
        <a:bodyPr/>
        <a:lstStyle/>
        <a:p>
          <a:r>
            <a:rPr lang="en-US"/>
            <a:t>Epikurós: význam přátel</a:t>
          </a:r>
        </a:p>
      </dgm:t>
    </dgm:pt>
    <dgm:pt modelId="{22D8B14D-45E5-4303-9903-B35FFB8F74F3}" type="parTrans" cxnId="{04A3DAED-EB17-463D-B1A2-E4E0D0544BCD}">
      <dgm:prSet/>
      <dgm:spPr/>
      <dgm:t>
        <a:bodyPr/>
        <a:lstStyle/>
        <a:p>
          <a:endParaRPr lang="en-US"/>
        </a:p>
      </dgm:t>
    </dgm:pt>
    <dgm:pt modelId="{98D072A0-ABC9-47F6-8C36-C7AA3F0FCE67}" type="sibTrans" cxnId="{04A3DAED-EB17-463D-B1A2-E4E0D0544BCD}">
      <dgm:prSet/>
      <dgm:spPr/>
      <dgm:t>
        <a:bodyPr/>
        <a:lstStyle/>
        <a:p>
          <a:endParaRPr lang="en-US"/>
        </a:p>
      </dgm:t>
    </dgm:pt>
    <dgm:pt modelId="{70083022-EE98-441B-96E9-BED3BF649021}">
      <dgm:prSet/>
      <dgm:spPr/>
      <dgm:t>
        <a:bodyPr/>
        <a:lstStyle/>
        <a:p>
          <a:r>
            <a:rPr lang="en-US"/>
            <a:t>Stoikové: askeze, umrtvení</a:t>
          </a:r>
        </a:p>
      </dgm:t>
    </dgm:pt>
    <dgm:pt modelId="{FC26B8A8-D4D2-4960-8E13-58D14E1921C5}" type="parTrans" cxnId="{600A3DD2-BB8D-4103-80C5-5C984D3C5625}">
      <dgm:prSet/>
      <dgm:spPr/>
      <dgm:t>
        <a:bodyPr/>
        <a:lstStyle/>
        <a:p>
          <a:endParaRPr lang="en-US"/>
        </a:p>
      </dgm:t>
    </dgm:pt>
    <dgm:pt modelId="{AAE094A0-FB6D-45E8-BEA5-8FE946EF0149}" type="sibTrans" cxnId="{600A3DD2-BB8D-4103-80C5-5C984D3C5625}">
      <dgm:prSet/>
      <dgm:spPr/>
      <dgm:t>
        <a:bodyPr/>
        <a:lstStyle/>
        <a:p>
          <a:endParaRPr lang="en-US"/>
        </a:p>
      </dgm:t>
    </dgm:pt>
    <dgm:pt modelId="{123DB80B-82D9-49D0-B69F-CF07CAB7BC04}">
      <dgm:prSet/>
      <dgm:spPr/>
      <dgm:t>
        <a:bodyPr/>
        <a:lstStyle/>
        <a:p>
          <a:r>
            <a:rPr lang="en-US"/>
            <a:t>Platon, Kant: dva světy, my v tom nepravém</a:t>
          </a:r>
        </a:p>
      </dgm:t>
    </dgm:pt>
    <dgm:pt modelId="{85811AD7-500B-4E5A-8D6A-55A76FD6B744}" type="parTrans" cxnId="{DE1601C4-6D8B-45B5-8444-1832908F9C5A}">
      <dgm:prSet/>
      <dgm:spPr/>
      <dgm:t>
        <a:bodyPr/>
        <a:lstStyle/>
        <a:p>
          <a:endParaRPr lang="en-US"/>
        </a:p>
      </dgm:t>
    </dgm:pt>
    <dgm:pt modelId="{68B125F3-A6FF-4BD3-B652-A39C81907AF2}" type="sibTrans" cxnId="{DE1601C4-6D8B-45B5-8444-1832908F9C5A}">
      <dgm:prSet/>
      <dgm:spPr/>
      <dgm:t>
        <a:bodyPr/>
        <a:lstStyle/>
        <a:p>
          <a:endParaRPr lang="en-US"/>
        </a:p>
      </dgm:t>
    </dgm:pt>
    <dgm:pt modelId="{D8E9F94E-F36C-4B1F-BD73-3D49FA89C0D3}">
      <dgm:prSet/>
      <dgm:spPr/>
      <dgm:t>
        <a:bodyPr/>
        <a:lstStyle/>
        <a:p>
          <a:r>
            <a:rPr lang="en-US"/>
            <a:t>Freud: chtíč ovláda všechno</a:t>
          </a:r>
        </a:p>
      </dgm:t>
    </dgm:pt>
    <dgm:pt modelId="{9701EF1B-1C16-4843-8FF1-6005717B9AD9}" type="parTrans" cxnId="{D99DCF2A-B35B-421A-A4C6-9B6C3E109F0E}">
      <dgm:prSet/>
      <dgm:spPr/>
      <dgm:t>
        <a:bodyPr/>
        <a:lstStyle/>
        <a:p>
          <a:endParaRPr lang="en-US"/>
        </a:p>
      </dgm:t>
    </dgm:pt>
    <dgm:pt modelId="{E4ECF1C4-C982-4A78-95C7-365DB634A005}" type="sibTrans" cxnId="{D99DCF2A-B35B-421A-A4C6-9B6C3E109F0E}">
      <dgm:prSet/>
      <dgm:spPr/>
      <dgm:t>
        <a:bodyPr/>
        <a:lstStyle/>
        <a:p>
          <a:endParaRPr lang="en-US"/>
        </a:p>
      </dgm:t>
    </dgm:pt>
    <dgm:pt modelId="{B6834A5F-E745-4F26-85AE-40C955CEFF7E}">
      <dgm:prSet/>
      <dgm:spPr/>
      <dgm:t>
        <a:bodyPr/>
        <a:lstStyle/>
        <a:p>
          <a:r>
            <a:rPr lang="en-US"/>
            <a:t>Jung: kolektivní nevědomí</a:t>
          </a:r>
        </a:p>
      </dgm:t>
    </dgm:pt>
    <dgm:pt modelId="{9948883E-9E59-4891-BE64-687F59B4C0D0}" type="parTrans" cxnId="{0E6560F0-388C-46FB-83B4-1F127EE44E79}">
      <dgm:prSet/>
      <dgm:spPr/>
      <dgm:t>
        <a:bodyPr/>
        <a:lstStyle/>
        <a:p>
          <a:endParaRPr lang="en-US"/>
        </a:p>
      </dgm:t>
    </dgm:pt>
    <dgm:pt modelId="{EB21A05D-E9AC-449C-9C54-37E78A0FF6CD}" type="sibTrans" cxnId="{0E6560F0-388C-46FB-83B4-1F127EE44E79}">
      <dgm:prSet/>
      <dgm:spPr/>
      <dgm:t>
        <a:bodyPr/>
        <a:lstStyle/>
        <a:p>
          <a:endParaRPr lang="en-US"/>
        </a:p>
      </dgm:t>
    </dgm:pt>
    <dgm:pt modelId="{370BEE8B-75E0-438A-A1CC-AD0200C5C36E}" type="pres">
      <dgm:prSet presAssocID="{9A9EC584-430A-4DF7-A6B7-20CDDF5C9E02}" presName="diagram" presStyleCnt="0">
        <dgm:presLayoutVars>
          <dgm:dir/>
          <dgm:resizeHandles val="exact"/>
        </dgm:presLayoutVars>
      </dgm:prSet>
      <dgm:spPr/>
    </dgm:pt>
    <dgm:pt modelId="{265D883D-005B-4449-B0FC-A6C2FE7DAEDE}" type="pres">
      <dgm:prSet presAssocID="{8571BCDA-6C35-4F2B-AAA2-97136FEC30E9}" presName="node" presStyleLbl="node1" presStyleIdx="0" presStyleCnt="9">
        <dgm:presLayoutVars>
          <dgm:bulletEnabled val="1"/>
        </dgm:presLayoutVars>
      </dgm:prSet>
      <dgm:spPr/>
    </dgm:pt>
    <dgm:pt modelId="{6B808AB4-C3C8-4769-ADB9-226D41686C50}" type="pres">
      <dgm:prSet presAssocID="{F3E2934E-63AC-4102-B299-64EB381E9408}" presName="sibTrans" presStyleCnt="0"/>
      <dgm:spPr/>
    </dgm:pt>
    <dgm:pt modelId="{9982AD37-0B11-4CD5-B9A8-F57EBB122EE8}" type="pres">
      <dgm:prSet presAssocID="{FBE8F101-B81A-4956-B483-34DD8C923CD1}" presName="node" presStyleLbl="node1" presStyleIdx="1" presStyleCnt="9">
        <dgm:presLayoutVars>
          <dgm:bulletEnabled val="1"/>
        </dgm:presLayoutVars>
      </dgm:prSet>
      <dgm:spPr/>
    </dgm:pt>
    <dgm:pt modelId="{E7194932-A941-4B6F-8DCB-657F820B5813}" type="pres">
      <dgm:prSet presAssocID="{35C4F56C-7247-4ABF-A731-DE44F3253438}" presName="sibTrans" presStyleCnt="0"/>
      <dgm:spPr/>
    </dgm:pt>
    <dgm:pt modelId="{F3EBF578-046D-43EF-9A5C-50AB1646E563}" type="pres">
      <dgm:prSet presAssocID="{985BDD3A-D00E-43E0-A1A9-56235C8CF1F6}" presName="node" presStyleLbl="node1" presStyleIdx="2" presStyleCnt="9">
        <dgm:presLayoutVars>
          <dgm:bulletEnabled val="1"/>
        </dgm:presLayoutVars>
      </dgm:prSet>
      <dgm:spPr/>
    </dgm:pt>
    <dgm:pt modelId="{34BE9B88-48EB-4146-B1AB-6BA9553EE707}" type="pres">
      <dgm:prSet presAssocID="{CCB7D1B7-3199-433B-8E88-4CFE10D4FA39}" presName="sibTrans" presStyleCnt="0"/>
      <dgm:spPr/>
    </dgm:pt>
    <dgm:pt modelId="{7CAF390F-E5D9-4677-863A-164DD51757E8}" type="pres">
      <dgm:prSet presAssocID="{6CD45A19-2CAE-4F57-B8BA-0A3810F086E0}" presName="node" presStyleLbl="node1" presStyleIdx="3" presStyleCnt="9">
        <dgm:presLayoutVars>
          <dgm:bulletEnabled val="1"/>
        </dgm:presLayoutVars>
      </dgm:prSet>
      <dgm:spPr/>
    </dgm:pt>
    <dgm:pt modelId="{429FA26E-50B1-453E-B0FB-FEAA009391AA}" type="pres">
      <dgm:prSet presAssocID="{93E1115C-11FB-46BA-8D0E-6EF63D61958E}" presName="sibTrans" presStyleCnt="0"/>
      <dgm:spPr/>
    </dgm:pt>
    <dgm:pt modelId="{4BEF1B65-C6E8-4A52-979E-B8C8E5F57EC1}" type="pres">
      <dgm:prSet presAssocID="{828F7E89-6454-4B8A-8192-C2EDC5449A36}" presName="node" presStyleLbl="node1" presStyleIdx="4" presStyleCnt="9">
        <dgm:presLayoutVars>
          <dgm:bulletEnabled val="1"/>
        </dgm:presLayoutVars>
      </dgm:prSet>
      <dgm:spPr/>
    </dgm:pt>
    <dgm:pt modelId="{9C16F14F-297D-4E9D-B927-F78DEB23E790}" type="pres">
      <dgm:prSet presAssocID="{98D072A0-ABC9-47F6-8C36-C7AA3F0FCE67}" presName="sibTrans" presStyleCnt="0"/>
      <dgm:spPr/>
    </dgm:pt>
    <dgm:pt modelId="{274DC4CD-084A-474C-B4E3-A4F1F9549F26}" type="pres">
      <dgm:prSet presAssocID="{70083022-EE98-441B-96E9-BED3BF649021}" presName="node" presStyleLbl="node1" presStyleIdx="5" presStyleCnt="9">
        <dgm:presLayoutVars>
          <dgm:bulletEnabled val="1"/>
        </dgm:presLayoutVars>
      </dgm:prSet>
      <dgm:spPr/>
    </dgm:pt>
    <dgm:pt modelId="{093C0D67-7209-4D60-9985-F7301602AFFE}" type="pres">
      <dgm:prSet presAssocID="{AAE094A0-FB6D-45E8-BEA5-8FE946EF0149}" presName="sibTrans" presStyleCnt="0"/>
      <dgm:spPr/>
    </dgm:pt>
    <dgm:pt modelId="{06B648D1-6F0D-43DC-A28F-D9014D240D15}" type="pres">
      <dgm:prSet presAssocID="{123DB80B-82D9-49D0-B69F-CF07CAB7BC04}" presName="node" presStyleLbl="node1" presStyleIdx="6" presStyleCnt="9">
        <dgm:presLayoutVars>
          <dgm:bulletEnabled val="1"/>
        </dgm:presLayoutVars>
      </dgm:prSet>
      <dgm:spPr/>
    </dgm:pt>
    <dgm:pt modelId="{814DAE52-A469-4AC0-B44F-91C7F1288DF0}" type="pres">
      <dgm:prSet presAssocID="{68B125F3-A6FF-4BD3-B652-A39C81907AF2}" presName="sibTrans" presStyleCnt="0"/>
      <dgm:spPr/>
    </dgm:pt>
    <dgm:pt modelId="{98C12CD3-77A0-4300-B443-2F424338384C}" type="pres">
      <dgm:prSet presAssocID="{D8E9F94E-F36C-4B1F-BD73-3D49FA89C0D3}" presName="node" presStyleLbl="node1" presStyleIdx="7" presStyleCnt="9">
        <dgm:presLayoutVars>
          <dgm:bulletEnabled val="1"/>
        </dgm:presLayoutVars>
      </dgm:prSet>
      <dgm:spPr/>
    </dgm:pt>
    <dgm:pt modelId="{649FEB3C-F07A-4167-A620-8D9CB4081FBE}" type="pres">
      <dgm:prSet presAssocID="{E4ECF1C4-C982-4A78-95C7-365DB634A005}" presName="sibTrans" presStyleCnt="0"/>
      <dgm:spPr/>
    </dgm:pt>
    <dgm:pt modelId="{13113764-CD44-47C8-9994-3D6AA8DA1831}" type="pres">
      <dgm:prSet presAssocID="{B6834A5F-E745-4F26-85AE-40C955CEFF7E}" presName="node" presStyleLbl="node1" presStyleIdx="8" presStyleCnt="9">
        <dgm:presLayoutVars>
          <dgm:bulletEnabled val="1"/>
        </dgm:presLayoutVars>
      </dgm:prSet>
      <dgm:spPr/>
    </dgm:pt>
  </dgm:ptLst>
  <dgm:cxnLst>
    <dgm:cxn modelId="{0548240A-A958-435D-8AE5-B12D11D1AFB3}" srcId="{9A9EC584-430A-4DF7-A6B7-20CDDF5C9E02}" destId="{FBE8F101-B81A-4956-B483-34DD8C923CD1}" srcOrd="1" destOrd="0" parTransId="{DB2FDE39-460F-4DE3-8858-D44D905A58C2}" sibTransId="{35C4F56C-7247-4ABF-A731-DE44F3253438}"/>
    <dgm:cxn modelId="{5FDCDA1F-473E-4A87-B530-6805E018981A}" type="presOf" srcId="{FBE8F101-B81A-4956-B483-34DD8C923CD1}" destId="{9982AD37-0B11-4CD5-B9A8-F57EBB122EE8}" srcOrd="0" destOrd="0" presId="urn:microsoft.com/office/officeart/2005/8/layout/default"/>
    <dgm:cxn modelId="{D99DCF2A-B35B-421A-A4C6-9B6C3E109F0E}" srcId="{9A9EC584-430A-4DF7-A6B7-20CDDF5C9E02}" destId="{D8E9F94E-F36C-4B1F-BD73-3D49FA89C0D3}" srcOrd="7" destOrd="0" parTransId="{9701EF1B-1C16-4843-8FF1-6005717B9AD9}" sibTransId="{E4ECF1C4-C982-4A78-95C7-365DB634A005}"/>
    <dgm:cxn modelId="{E039B42D-EE86-4FC6-8DF9-2FDA52421E50}" type="presOf" srcId="{9A9EC584-430A-4DF7-A6B7-20CDDF5C9E02}" destId="{370BEE8B-75E0-438A-A1CC-AD0200C5C36E}" srcOrd="0" destOrd="0" presId="urn:microsoft.com/office/officeart/2005/8/layout/default"/>
    <dgm:cxn modelId="{0FF9E733-FACD-4087-AD72-687A3B22D25B}" srcId="{9A9EC584-430A-4DF7-A6B7-20CDDF5C9E02}" destId="{6CD45A19-2CAE-4F57-B8BA-0A3810F086E0}" srcOrd="3" destOrd="0" parTransId="{D0296BD5-A4BB-4A36-8FF0-F4B1448594C5}" sibTransId="{93E1115C-11FB-46BA-8D0E-6EF63D61958E}"/>
    <dgm:cxn modelId="{7089593C-2D98-4CF5-9A4F-FE3DEA75005E}" type="presOf" srcId="{B6834A5F-E745-4F26-85AE-40C955CEFF7E}" destId="{13113764-CD44-47C8-9994-3D6AA8DA1831}" srcOrd="0" destOrd="0" presId="urn:microsoft.com/office/officeart/2005/8/layout/default"/>
    <dgm:cxn modelId="{CA34CC42-4AB6-426F-932A-818F314329F0}" type="presOf" srcId="{985BDD3A-D00E-43E0-A1A9-56235C8CF1F6}" destId="{F3EBF578-046D-43EF-9A5C-50AB1646E563}" srcOrd="0" destOrd="0" presId="urn:microsoft.com/office/officeart/2005/8/layout/default"/>
    <dgm:cxn modelId="{F101BD6E-D92B-48D6-A70D-E6B8992A3663}" type="presOf" srcId="{123DB80B-82D9-49D0-B69F-CF07CAB7BC04}" destId="{06B648D1-6F0D-43DC-A28F-D9014D240D15}" srcOrd="0" destOrd="0" presId="urn:microsoft.com/office/officeart/2005/8/layout/default"/>
    <dgm:cxn modelId="{3109F072-14F2-459D-A555-B01D1D867B90}" srcId="{9A9EC584-430A-4DF7-A6B7-20CDDF5C9E02}" destId="{8571BCDA-6C35-4F2B-AAA2-97136FEC30E9}" srcOrd="0" destOrd="0" parTransId="{00CBCD5B-D6FF-478E-87A0-7FD2D9576AE8}" sibTransId="{F3E2934E-63AC-4102-B299-64EB381E9408}"/>
    <dgm:cxn modelId="{40F7DA7F-2DBF-4226-8D54-201C3038C0B3}" type="presOf" srcId="{6CD45A19-2CAE-4F57-B8BA-0A3810F086E0}" destId="{7CAF390F-E5D9-4677-863A-164DD51757E8}" srcOrd="0" destOrd="0" presId="urn:microsoft.com/office/officeart/2005/8/layout/default"/>
    <dgm:cxn modelId="{CCACB68C-B30E-4A51-AFA7-12E6EAA1482C}" type="presOf" srcId="{70083022-EE98-441B-96E9-BED3BF649021}" destId="{274DC4CD-084A-474C-B4E3-A4F1F9549F26}" srcOrd="0" destOrd="0" presId="urn:microsoft.com/office/officeart/2005/8/layout/default"/>
    <dgm:cxn modelId="{7D247C94-B941-4C46-8928-7D3EF4B7BB02}" type="presOf" srcId="{8571BCDA-6C35-4F2B-AAA2-97136FEC30E9}" destId="{265D883D-005B-4449-B0FC-A6C2FE7DAEDE}" srcOrd="0" destOrd="0" presId="urn:microsoft.com/office/officeart/2005/8/layout/default"/>
    <dgm:cxn modelId="{339A3BAD-0EE6-4E27-AA2B-B7ADAEED0560}" type="presOf" srcId="{D8E9F94E-F36C-4B1F-BD73-3D49FA89C0D3}" destId="{98C12CD3-77A0-4300-B443-2F424338384C}" srcOrd="0" destOrd="0" presId="urn:microsoft.com/office/officeart/2005/8/layout/default"/>
    <dgm:cxn modelId="{9EE49CC3-94E7-4482-8336-94A79B2C328E}" type="presOf" srcId="{828F7E89-6454-4B8A-8192-C2EDC5449A36}" destId="{4BEF1B65-C6E8-4A52-979E-B8C8E5F57EC1}" srcOrd="0" destOrd="0" presId="urn:microsoft.com/office/officeart/2005/8/layout/default"/>
    <dgm:cxn modelId="{DE1601C4-6D8B-45B5-8444-1832908F9C5A}" srcId="{9A9EC584-430A-4DF7-A6B7-20CDDF5C9E02}" destId="{123DB80B-82D9-49D0-B69F-CF07CAB7BC04}" srcOrd="6" destOrd="0" parTransId="{85811AD7-500B-4E5A-8D6A-55A76FD6B744}" sibTransId="{68B125F3-A6FF-4BD3-B652-A39C81907AF2}"/>
    <dgm:cxn modelId="{600A3DD2-BB8D-4103-80C5-5C984D3C5625}" srcId="{9A9EC584-430A-4DF7-A6B7-20CDDF5C9E02}" destId="{70083022-EE98-441B-96E9-BED3BF649021}" srcOrd="5" destOrd="0" parTransId="{FC26B8A8-D4D2-4960-8E13-58D14E1921C5}" sibTransId="{AAE094A0-FB6D-45E8-BEA5-8FE946EF0149}"/>
    <dgm:cxn modelId="{F64C22E1-EE0C-44E2-991D-2978ACE68C4A}" srcId="{9A9EC584-430A-4DF7-A6B7-20CDDF5C9E02}" destId="{985BDD3A-D00E-43E0-A1A9-56235C8CF1F6}" srcOrd="2" destOrd="0" parTransId="{840DCF6E-152B-483A-A2DF-403AD437EF0F}" sibTransId="{CCB7D1B7-3199-433B-8E88-4CFE10D4FA39}"/>
    <dgm:cxn modelId="{04A3DAED-EB17-463D-B1A2-E4E0D0544BCD}" srcId="{9A9EC584-430A-4DF7-A6B7-20CDDF5C9E02}" destId="{828F7E89-6454-4B8A-8192-C2EDC5449A36}" srcOrd="4" destOrd="0" parTransId="{22D8B14D-45E5-4303-9903-B35FFB8F74F3}" sibTransId="{98D072A0-ABC9-47F6-8C36-C7AA3F0FCE67}"/>
    <dgm:cxn modelId="{0E6560F0-388C-46FB-83B4-1F127EE44E79}" srcId="{9A9EC584-430A-4DF7-A6B7-20CDDF5C9E02}" destId="{B6834A5F-E745-4F26-85AE-40C955CEFF7E}" srcOrd="8" destOrd="0" parTransId="{9948883E-9E59-4891-BE64-687F59B4C0D0}" sibTransId="{EB21A05D-E9AC-449C-9C54-37E78A0FF6CD}"/>
    <dgm:cxn modelId="{B6C50C07-1921-48F1-AAE3-1DA2FDBD5CD0}" type="presParOf" srcId="{370BEE8B-75E0-438A-A1CC-AD0200C5C36E}" destId="{265D883D-005B-4449-B0FC-A6C2FE7DAEDE}" srcOrd="0" destOrd="0" presId="urn:microsoft.com/office/officeart/2005/8/layout/default"/>
    <dgm:cxn modelId="{7CF0D57C-2E07-4C11-9C19-8C0EA6409B97}" type="presParOf" srcId="{370BEE8B-75E0-438A-A1CC-AD0200C5C36E}" destId="{6B808AB4-C3C8-4769-ADB9-226D41686C50}" srcOrd="1" destOrd="0" presId="urn:microsoft.com/office/officeart/2005/8/layout/default"/>
    <dgm:cxn modelId="{EE3A0A33-0DF2-4C67-8852-565250994514}" type="presParOf" srcId="{370BEE8B-75E0-438A-A1CC-AD0200C5C36E}" destId="{9982AD37-0B11-4CD5-B9A8-F57EBB122EE8}" srcOrd="2" destOrd="0" presId="urn:microsoft.com/office/officeart/2005/8/layout/default"/>
    <dgm:cxn modelId="{1470A310-A733-4D3F-9AA8-C07A886F3AC6}" type="presParOf" srcId="{370BEE8B-75E0-438A-A1CC-AD0200C5C36E}" destId="{E7194932-A941-4B6F-8DCB-657F820B5813}" srcOrd="3" destOrd="0" presId="urn:microsoft.com/office/officeart/2005/8/layout/default"/>
    <dgm:cxn modelId="{36B9111E-C121-4132-B676-41A4F97747A2}" type="presParOf" srcId="{370BEE8B-75E0-438A-A1CC-AD0200C5C36E}" destId="{F3EBF578-046D-43EF-9A5C-50AB1646E563}" srcOrd="4" destOrd="0" presId="urn:microsoft.com/office/officeart/2005/8/layout/default"/>
    <dgm:cxn modelId="{A4B72302-558F-4379-8B32-3079B2CEF400}" type="presParOf" srcId="{370BEE8B-75E0-438A-A1CC-AD0200C5C36E}" destId="{34BE9B88-48EB-4146-B1AB-6BA9553EE707}" srcOrd="5" destOrd="0" presId="urn:microsoft.com/office/officeart/2005/8/layout/default"/>
    <dgm:cxn modelId="{8F0A658B-A710-4EEF-811B-5BB366A8475B}" type="presParOf" srcId="{370BEE8B-75E0-438A-A1CC-AD0200C5C36E}" destId="{7CAF390F-E5D9-4677-863A-164DD51757E8}" srcOrd="6" destOrd="0" presId="urn:microsoft.com/office/officeart/2005/8/layout/default"/>
    <dgm:cxn modelId="{D5C87484-EE2F-416A-855D-C9AEEF2C6CE6}" type="presParOf" srcId="{370BEE8B-75E0-438A-A1CC-AD0200C5C36E}" destId="{429FA26E-50B1-453E-B0FB-FEAA009391AA}" srcOrd="7" destOrd="0" presId="urn:microsoft.com/office/officeart/2005/8/layout/default"/>
    <dgm:cxn modelId="{4C3488BF-9E5B-4BD4-ACA5-702833DCDD7A}" type="presParOf" srcId="{370BEE8B-75E0-438A-A1CC-AD0200C5C36E}" destId="{4BEF1B65-C6E8-4A52-979E-B8C8E5F57EC1}" srcOrd="8" destOrd="0" presId="urn:microsoft.com/office/officeart/2005/8/layout/default"/>
    <dgm:cxn modelId="{A815A160-2013-49BA-865C-471F01D8D6DC}" type="presParOf" srcId="{370BEE8B-75E0-438A-A1CC-AD0200C5C36E}" destId="{9C16F14F-297D-4E9D-B927-F78DEB23E790}" srcOrd="9" destOrd="0" presId="urn:microsoft.com/office/officeart/2005/8/layout/default"/>
    <dgm:cxn modelId="{139B8E0B-62FC-49AA-9208-FFF0084D4F08}" type="presParOf" srcId="{370BEE8B-75E0-438A-A1CC-AD0200C5C36E}" destId="{274DC4CD-084A-474C-B4E3-A4F1F9549F26}" srcOrd="10" destOrd="0" presId="urn:microsoft.com/office/officeart/2005/8/layout/default"/>
    <dgm:cxn modelId="{1967C7D3-76F4-4C9D-8AC1-BE4818DC457B}" type="presParOf" srcId="{370BEE8B-75E0-438A-A1CC-AD0200C5C36E}" destId="{093C0D67-7209-4D60-9985-F7301602AFFE}" srcOrd="11" destOrd="0" presId="urn:microsoft.com/office/officeart/2005/8/layout/default"/>
    <dgm:cxn modelId="{3B6DDD04-7301-4D0D-B81A-4BF4FE478E7F}" type="presParOf" srcId="{370BEE8B-75E0-438A-A1CC-AD0200C5C36E}" destId="{06B648D1-6F0D-43DC-A28F-D9014D240D15}" srcOrd="12" destOrd="0" presId="urn:microsoft.com/office/officeart/2005/8/layout/default"/>
    <dgm:cxn modelId="{B712ABBD-6EC1-4ED7-9A5B-9834E1094D51}" type="presParOf" srcId="{370BEE8B-75E0-438A-A1CC-AD0200C5C36E}" destId="{814DAE52-A469-4AC0-B44F-91C7F1288DF0}" srcOrd="13" destOrd="0" presId="urn:microsoft.com/office/officeart/2005/8/layout/default"/>
    <dgm:cxn modelId="{40DC1339-30A1-4268-A333-110D8AD0E26D}" type="presParOf" srcId="{370BEE8B-75E0-438A-A1CC-AD0200C5C36E}" destId="{98C12CD3-77A0-4300-B443-2F424338384C}" srcOrd="14" destOrd="0" presId="urn:microsoft.com/office/officeart/2005/8/layout/default"/>
    <dgm:cxn modelId="{7DA9E8D7-476F-45A9-96A3-CA8F6A7CE5D0}" type="presParOf" srcId="{370BEE8B-75E0-438A-A1CC-AD0200C5C36E}" destId="{649FEB3C-F07A-4167-A620-8D9CB4081FBE}" srcOrd="15" destOrd="0" presId="urn:microsoft.com/office/officeart/2005/8/layout/default"/>
    <dgm:cxn modelId="{D37EB62B-FE92-475C-A833-0E892B6D3368}" type="presParOf" srcId="{370BEE8B-75E0-438A-A1CC-AD0200C5C36E}" destId="{13113764-CD44-47C8-9994-3D6AA8DA183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2BF11-E07D-4DF9-BCA1-DD005787F2CE}">
      <dsp:nvSpPr>
        <dsp:cNvPr id="0" name=""/>
        <dsp:cNvSpPr/>
      </dsp:nvSpPr>
      <dsp:spPr>
        <a:xfrm>
          <a:off x="597951" y="840395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2AA6F-DBA0-4EDD-BC87-E6606F67F34A}">
      <dsp:nvSpPr>
        <dsp:cNvPr id="0" name=""/>
        <dsp:cNvSpPr/>
      </dsp:nvSpPr>
      <dsp:spPr>
        <a:xfrm>
          <a:off x="941639" y="1184082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B143-0358-44E0-8429-6665F4CBF8A9}">
      <dsp:nvSpPr>
        <dsp:cNvPr id="0" name=""/>
        <dsp:cNvSpPr/>
      </dsp:nvSpPr>
      <dsp:spPr>
        <a:xfrm>
          <a:off x="82420" y="295539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Svět jako vůle a představa (1818)</a:t>
          </a:r>
        </a:p>
      </dsp:txBody>
      <dsp:txXfrm>
        <a:off x="82420" y="2955395"/>
        <a:ext cx="2643750" cy="720000"/>
      </dsp:txXfrm>
    </dsp:sp>
    <dsp:sp modelId="{8792CCD3-DEEE-4DE5-8FC5-80D59EDB5476}">
      <dsp:nvSpPr>
        <dsp:cNvPr id="0" name=""/>
        <dsp:cNvSpPr/>
      </dsp:nvSpPr>
      <dsp:spPr>
        <a:xfrm>
          <a:off x="3704357" y="840395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2533A-B402-4317-9D58-547B5F834891}">
      <dsp:nvSpPr>
        <dsp:cNvPr id="0" name=""/>
        <dsp:cNvSpPr/>
      </dsp:nvSpPr>
      <dsp:spPr>
        <a:xfrm>
          <a:off x="4048045" y="1184082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8A176-B17F-4BD1-A6BA-4A7C8F4F1E97}">
      <dsp:nvSpPr>
        <dsp:cNvPr id="0" name=""/>
        <dsp:cNvSpPr/>
      </dsp:nvSpPr>
      <dsp:spPr>
        <a:xfrm>
          <a:off x="3188826" y="295539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O vůli a přírodě (1836)</a:t>
          </a:r>
        </a:p>
      </dsp:txBody>
      <dsp:txXfrm>
        <a:off x="3188826" y="2955395"/>
        <a:ext cx="2643750" cy="720000"/>
      </dsp:txXfrm>
    </dsp:sp>
    <dsp:sp modelId="{9B54D715-4639-4B83-8D18-679C506C1700}">
      <dsp:nvSpPr>
        <dsp:cNvPr id="0" name=""/>
        <dsp:cNvSpPr/>
      </dsp:nvSpPr>
      <dsp:spPr>
        <a:xfrm>
          <a:off x="6810764" y="840395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2F04E-0CD1-478B-8111-DDDE7486D40C}">
      <dsp:nvSpPr>
        <dsp:cNvPr id="0" name=""/>
        <dsp:cNvSpPr/>
      </dsp:nvSpPr>
      <dsp:spPr>
        <a:xfrm>
          <a:off x="7154451" y="1184082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B6273-7C6D-4EAA-B6A2-36231D691999}">
      <dsp:nvSpPr>
        <dsp:cNvPr id="0" name=""/>
        <dsp:cNvSpPr/>
      </dsp:nvSpPr>
      <dsp:spPr>
        <a:xfrm>
          <a:off x="6295232" y="295539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i="1" kern="1200"/>
            <a:t>Životní moudrost</a:t>
          </a:r>
          <a:endParaRPr lang="en-US" sz="2500" kern="1200"/>
        </a:p>
      </dsp:txBody>
      <dsp:txXfrm>
        <a:off x="6295232" y="295539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CF0E9-3FBC-4ED7-965B-C2CD2339F35D}">
      <dsp:nvSpPr>
        <dsp:cNvPr id="0" name=""/>
        <dsp:cNvSpPr/>
      </dsp:nvSpPr>
      <dsp:spPr>
        <a:xfrm>
          <a:off x="0" y="741"/>
          <a:ext cx="5180552" cy="1733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FC70C-4358-466B-86A1-4E1AFF4135B8}">
      <dsp:nvSpPr>
        <dsp:cNvPr id="0" name=""/>
        <dsp:cNvSpPr/>
      </dsp:nvSpPr>
      <dsp:spPr>
        <a:xfrm>
          <a:off x="524532" y="390888"/>
          <a:ext cx="953694" cy="953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86FF6-48A5-4F92-BEE8-7437DEE622A2}">
      <dsp:nvSpPr>
        <dsp:cNvPr id="0" name=""/>
        <dsp:cNvSpPr/>
      </dsp:nvSpPr>
      <dsp:spPr>
        <a:xfrm>
          <a:off x="2002758" y="741"/>
          <a:ext cx="3177793" cy="173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514" tIns="183514" rIns="183514" bIns="18351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 co </a:t>
          </a:r>
          <a:r>
            <a:rPr lang="en-US" sz="2100" kern="1200" dirty="0" err="1"/>
            <a:t>omezuje</a:t>
          </a:r>
          <a:r>
            <a:rPr lang="en-US" sz="2100" kern="1200" dirty="0"/>
            <a:t> </a:t>
          </a:r>
          <a:r>
            <a:rPr lang="en-US" sz="2100" kern="1200" dirty="0" err="1"/>
            <a:t>amorální</a:t>
          </a:r>
          <a:r>
            <a:rPr lang="en-US" sz="2100" kern="1200" dirty="0"/>
            <a:t> a </a:t>
          </a:r>
          <a:r>
            <a:rPr lang="en-US" sz="2100" kern="1200" dirty="0" err="1"/>
            <a:t>antimoráln</a:t>
          </a:r>
          <a:r>
            <a:rPr lang="cs-CZ" sz="2100" kern="1200" dirty="0"/>
            <a:t>í</a:t>
          </a:r>
          <a:r>
            <a:rPr lang="en-US" sz="2100" kern="1200" dirty="0"/>
            <a:t> (</a:t>
          </a:r>
          <a:r>
            <a:rPr lang="en-US" sz="2100" kern="1200" dirty="0" err="1"/>
            <a:t>animální</a:t>
          </a:r>
          <a:r>
            <a:rPr lang="en-US" sz="2100" kern="1200" dirty="0"/>
            <a:t> a  </a:t>
          </a:r>
          <a:r>
            <a:rPr lang="en-US" sz="2100" kern="1200" dirty="0" err="1"/>
            <a:t>zlobu</a:t>
          </a:r>
          <a:r>
            <a:rPr lang="en-US" sz="2100" kern="1200" dirty="0"/>
            <a:t>)</a:t>
          </a:r>
        </a:p>
      </dsp:txBody>
      <dsp:txXfrm>
        <a:off x="2002758" y="741"/>
        <a:ext cx="3177793" cy="1733990"/>
      </dsp:txXfrm>
    </dsp:sp>
    <dsp:sp modelId="{48825875-C7AB-4CD5-8CC5-B2A85ADF39A2}">
      <dsp:nvSpPr>
        <dsp:cNvPr id="0" name=""/>
        <dsp:cNvSpPr/>
      </dsp:nvSpPr>
      <dsp:spPr>
        <a:xfrm>
          <a:off x="0" y="2168228"/>
          <a:ext cx="5180552" cy="1733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B90AF-8B24-4605-89DC-CF18E3FF9A54}">
      <dsp:nvSpPr>
        <dsp:cNvPr id="0" name=""/>
        <dsp:cNvSpPr/>
      </dsp:nvSpPr>
      <dsp:spPr>
        <a:xfrm>
          <a:off x="524532" y="2558376"/>
          <a:ext cx="953694" cy="9536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D16ED-6480-4670-8F1B-B50B8D2C8058}">
      <dsp:nvSpPr>
        <dsp:cNvPr id="0" name=""/>
        <dsp:cNvSpPr/>
      </dsp:nvSpPr>
      <dsp:spPr>
        <a:xfrm>
          <a:off x="2002758" y="2168228"/>
          <a:ext cx="3177793" cy="173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514" tIns="183514" rIns="183514" bIns="18351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Proti egoismu (zaměření na sebe) - spravedlnost  Proti zlobě (destrukci) - láska k druhým</a:t>
          </a:r>
        </a:p>
      </dsp:txBody>
      <dsp:txXfrm>
        <a:off x="2002758" y="2168228"/>
        <a:ext cx="3177793" cy="1733990"/>
      </dsp:txXfrm>
    </dsp:sp>
    <dsp:sp modelId="{1F9D0899-572F-4DAC-9E32-7592CFA430BC}">
      <dsp:nvSpPr>
        <dsp:cNvPr id="0" name=""/>
        <dsp:cNvSpPr/>
      </dsp:nvSpPr>
      <dsp:spPr>
        <a:xfrm>
          <a:off x="0" y="4335716"/>
          <a:ext cx="5180552" cy="17339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F5786-C8B0-4F9E-A419-05EF05A14374}">
      <dsp:nvSpPr>
        <dsp:cNvPr id="0" name=""/>
        <dsp:cNvSpPr/>
      </dsp:nvSpPr>
      <dsp:spPr>
        <a:xfrm>
          <a:off x="524532" y="4725864"/>
          <a:ext cx="953694" cy="9536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B33A-58D8-46C0-B1F0-9CAB8C9CAF90}">
      <dsp:nvSpPr>
        <dsp:cNvPr id="0" name=""/>
        <dsp:cNvSpPr/>
      </dsp:nvSpPr>
      <dsp:spPr>
        <a:xfrm>
          <a:off x="2002758" y="4335716"/>
          <a:ext cx="3177793" cy="173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514" tIns="183514" rIns="183514" bIns="18351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Odkud bereme 2 ctnosti?  Ze soucitu</a:t>
          </a:r>
        </a:p>
      </dsp:txBody>
      <dsp:txXfrm>
        <a:off x="2002758" y="4335716"/>
        <a:ext cx="3177793" cy="1733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D883D-005B-4449-B0FC-A6C2FE7DAEDE}">
      <dsp:nvSpPr>
        <dsp:cNvPr id="0" name=""/>
        <dsp:cNvSpPr/>
      </dsp:nvSpPr>
      <dsp:spPr>
        <a:xfrm>
          <a:off x="516400" y="4130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Preferování citu jako u Rousseaua a romantiků</a:t>
          </a:r>
          <a:endParaRPr lang="en-US" sz="2200" kern="1200"/>
        </a:p>
      </dsp:txBody>
      <dsp:txXfrm>
        <a:off x="516400" y="4130"/>
        <a:ext cx="2395148" cy="1437089"/>
      </dsp:txXfrm>
    </dsp:sp>
    <dsp:sp modelId="{9982AD37-0B11-4CD5-B9A8-F57EBB122EE8}">
      <dsp:nvSpPr>
        <dsp:cNvPr id="0" name=""/>
        <dsp:cNvSpPr/>
      </dsp:nvSpPr>
      <dsp:spPr>
        <a:xfrm>
          <a:off x="3151064" y="4130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(Herder, Goethe, Schiller)</a:t>
          </a:r>
        </a:p>
      </dsp:txBody>
      <dsp:txXfrm>
        <a:off x="3151064" y="4130"/>
        <a:ext cx="2395148" cy="1437089"/>
      </dsp:txXfrm>
    </dsp:sp>
    <dsp:sp modelId="{F3EBF578-046D-43EF-9A5C-50AB1646E563}">
      <dsp:nvSpPr>
        <dsp:cNvPr id="0" name=""/>
        <dsp:cNvSpPr/>
      </dsp:nvSpPr>
      <dsp:spPr>
        <a:xfrm>
          <a:off x="5785727" y="4130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Rozum</a:t>
          </a:r>
          <a:r>
            <a:rPr lang="en-US" sz="2200" kern="1200" dirty="0"/>
            <a:t> </a:t>
          </a:r>
          <a:r>
            <a:rPr lang="en-US" sz="2200" kern="1200" dirty="0" err="1"/>
            <a:t>pouze</a:t>
          </a:r>
          <a:r>
            <a:rPr lang="en-US" sz="2200" kern="1200" dirty="0"/>
            <a:t> </a:t>
          </a:r>
          <a:r>
            <a:rPr lang="en-US" sz="2200" kern="1200" dirty="0" err="1"/>
            <a:t>stupněm</a:t>
          </a:r>
          <a:r>
            <a:rPr lang="en-US" sz="2200" kern="1200" dirty="0"/>
            <a:t> v </a:t>
          </a:r>
          <a:r>
            <a:rPr lang="en-US" sz="2200" kern="1200" dirty="0" err="1"/>
            <a:t>hierarchii</a:t>
          </a:r>
          <a:r>
            <a:rPr lang="en-US" sz="2200" kern="1200" dirty="0"/>
            <a:t> </a:t>
          </a:r>
          <a:r>
            <a:rPr lang="en-US" sz="2200" kern="1200" dirty="0" err="1"/>
            <a:t>objektivizaci</a:t>
          </a:r>
          <a:r>
            <a:rPr lang="en-US" sz="2200" kern="1200" dirty="0"/>
            <a:t> </a:t>
          </a:r>
          <a:r>
            <a:rPr lang="en-US" sz="2200" kern="1200" dirty="0" err="1"/>
            <a:t>vůle</a:t>
          </a:r>
          <a:endParaRPr lang="en-US" sz="2200" kern="1200" dirty="0"/>
        </a:p>
      </dsp:txBody>
      <dsp:txXfrm>
        <a:off x="5785727" y="4130"/>
        <a:ext cx="2395148" cy="1437089"/>
      </dsp:txXfrm>
    </dsp:sp>
    <dsp:sp modelId="{7CAF390F-E5D9-4677-863A-164DD51757E8}">
      <dsp:nvSpPr>
        <dsp:cNvPr id="0" name=""/>
        <dsp:cNvSpPr/>
      </dsp:nvSpPr>
      <dsp:spPr>
        <a:xfrm>
          <a:off x="516400" y="1680734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vnášení východních náboženství do Fie</a:t>
          </a:r>
        </a:p>
      </dsp:txBody>
      <dsp:txXfrm>
        <a:off x="516400" y="1680734"/>
        <a:ext cx="2395148" cy="1437089"/>
      </dsp:txXfrm>
    </dsp:sp>
    <dsp:sp modelId="{4BEF1B65-C6E8-4A52-979E-B8C8E5F57EC1}">
      <dsp:nvSpPr>
        <dsp:cNvPr id="0" name=""/>
        <dsp:cNvSpPr/>
      </dsp:nvSpPr>
      <dsp:spPr>
        <a:xfrm>
          <a:off x="3151064" y="1680734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Epikurós: význam přátel</a:t>
          </a:r>
        </a:p>
      </dsp:txBody>
      <dsp:txXfrm>
        <a:off x="3151064" y="1680734"/>
        <a:ext cx="2395148" cy="1437089"/>
      </dsp:txXfrm>
    </dsp:sp>
    <dsp:sp modelId="{274DC4CD-084A-474C-B4E3-A4F1F9549F26}">
      <dsp:nvSpPr>
        <dsp:cNvPr id="0" name=""/>
        <dsp:cNvSpPr/>
      </dsp:nvSpPr>
      <dsp:spPr>
        <a:xfrm>
          <a:off x="5785727" y="1680734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Stoikové: askeze, umrtvení</a:t>
          </a:r>
        </a:p>
      </dsp:txBody>
      <dsp:txXfrm>
        <a:off x="5785727" y="1680734"/>
        <a:ext cx="2395148" cy="1437089"/>
      </dsp:txXfrm>
    </dsp:sp>
    <dsp:sp modelId="{06B648D1-6F0D-43DC-A28F-D9014D240D15}">
      <dsp:nvSpPr>
        <dsp:cNvPr id="0" name=""/>
        <dsp:cNvSpPr/>
      </dsp:nvSpPr>
      <dsp:spPr>
        <a:xfrm>
          <a:off x="516400" y="3357338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Platon, Kant: dva světy, my v tom nepravém</a:t>
          </a:r>
        </a:p>
      </dsp:txBody>
      <dsp:txXfrm>
        <a:off x="516400" y="3357338"/>
        <a:ext cx="2395148" cy="1437089"/>
      </dsp:txXfrm>
    </dsp:sp>
    <dsp:sp modelId="{98C12CD3-77A0-4300-B443-2F424338384C}">
      <dsp:nvSpPr>
        <dsp:cNvPr id="0" name=""/>
        <dsp:cNvSpPr/>
      </dsp:nvSpPr>
      <dsp:spPr>
        <a:xfrm>
          <a:off x="3151064" y="3357338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Freud: chtíč ovláda všechno</a:t>
          </a:r>
        </a:p>
      </dsp:txBody>
      <dsp:txXfrm>
        <a:off x="3151064" y="3357338"/>
        <a:ext cx="2395148" cy="1437089"/>
      </dsp:txXfrm>
    </dsp:sp>
    <dsp:sp modelId="{13113764-CD44-47C8-9994-3D6AA8DA1831}">
      <dsp:nvSpPr>
        <dsp:cNvPr id="0" name=""/>
        <dsp:cNvSpPr/>
      </dsp:nvSpPr>
      <dsp:spPr>
        <a:xfrm>
          <a:off x="5785727" y="3357338"/>
          <a:ext cx="2395148" cy="14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Jung: kolektivní nevědomí</a:t>
          </a:r>
        </a:p>
      </dsp:txBody>
      <dsp:txXfrm>
        <a:off x="5785727" y="3357338"/>
        <a:ext cx="2395148" cy="1437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4DD27-4DE8-4255-ACB8-CA6209ED52C8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8063" y="3640138"/>
            <a:ext cx="806767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11825" y="718343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7E139-5309-419B-A634-5228A823F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8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http://www.buddhismus.cz/ctyri-vznesene-pravdy.html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E139-5309-419B-A634-5228A823FE8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234188"/>
            <a:ext cx="8768080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731" y="1744726"/>
            <a:ext cx="9092336" cy="494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pool.com/cartoons/A.SChopenhauer_23623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ingforlaugh.blogspot.com/2016/02/when-buddha-schopenhauer-nietzsche-met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hance.net/gallery/15315055/Philosophers-Football-Club?tracking_source=search_projects_recommended%7Cschopenhau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youtube.com/watch?v=OYFMUGB-DRI" TargetMode="External"/><Relationship Id="rId4" Type="http://schemas.openxmlformats.org/officeDocument/2006/relationships/hyperlink" Target="http://www.pinterest.com/pin/705165254133806887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onpool.com/cartoons/Arthur%20Schopenhauer_29179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566" y="234188"/>
            <a:ext cx="5342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Arthur</a:t>
            </a:r>
            <a:r>
              <a:rPr spc="-10" dirty="0"/>
              <a:t> </a:t>
            </a:r>
            <a:r>
              <a:rPr dirty="0"/>
              <a:t>Schopenhauer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516" y="1598009"/>
            <a:ext cx="4811872" cy="5334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780288"/>
            <a:ext cx="6120383" cy="5998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03245" y="7045553"/>
            <a:ext cx="36442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https://</a:t>
            </a:r>
            <a:r>
              <a:rPr sz="1100" spc="-5" dirty="0">
                <a:latin typeface="Calibri"/>
                <a:cs typeface="Calibri"/>
                <a:hlinkClick r:id="rId3"/>
              </a:rPr>
              <a:t>www.toonpool.com/cartoons/A.SChopenhauer_236230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E0E5B6-A72E-4152-9024-5CDFBDB2A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3" t="20983" r="59825" b="52418"/>
          <a:stretch/>
        </p:blipFill>
        <p:spPr>
          <a:xfrm>
            <a:off x="1765300" y="1827446"/>
            <a:ext cx="7148946" cy="32766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4CFA062-635D-481A-A5A9-457520789921}"/>
              </a:ext>
            </a:extLst>
          </p:cNvPr>
          <p:cNvSpPr txBox="1"/>
          <p:nvPr/>
        </p:nvSpPr>
        <p:spPr>
          <a:xfrm>
            <a:off x="2782916" y="6905625"/>
            <a:ext cx="50444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http://www.buddhismus.cz/ctyri-vznesene-pravdy.html</a:t>
            </a:r>
          </a:p>
        </p:txBody>
      </p:sp>
    </p:spTree>
    <p:extLst>
      <p:ext uri="{BB962C8B-B14F-4D97-AF65-F5344CB8AC3E}">
        <p14:creationId xmlns:p14="http://schemas.microsoft.com/office/powerpoint/2010/main" val="66685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261" y="402651"/>
            <a:ext cx="8697277" cy="146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93570" marR="5080" indent="-188087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</a:t>
            </a:r>
            <a:r>
              <a:rPr lang="en-US" kern="1200" spc="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Schopenhauer</a:t>
            </a:r>
            <a:r>
              <a:rPr lang="en-US" kern="1200" spc="5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kern="1200" spc="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odraz</a:t>
            </a:r>
            <a:r>
              <a:rPr lang="en-US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idealismu </a:t>
            </a:r>
            <a:r>
              <a:rPr lang="en-US" kern="1200" spc="-115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kern="1200" spc="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deontologie</a:t>
            </a:r>
            <a:r>
              <a:rPr lang="en-US" kern="1200" spc="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348" y="1849769"/>
            <a:ext cx="8977103" cy="20168"/>
          </a:xfrm>
          <a:custGeom>
            <a:avLst/>
            <a:gdLst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291322 w 8977103"/>
              <a:gd name="connsiteY2" fmla="*/ 0 h 20168"/>
              <a:gd name="connsiteX3" fmla="*/ 2071639 w 8977103"/>
              <a:gd name="connsiteY3" fmla="*/ 0 h 20168"/>
              <a:gd name="connsiteX4" fmla="*/ 2672415 w 8977103"/>
              <a:gd name="connsiteY4" fmla="*/ 0 h 20168"/>
              <a:gd name="connsiteX5" fmla="*/ 3362961 w 8977103"/>
              <a:gd name="connsiteY5" fmla="*/ 0 h 20168"/>
              <a:gd name="connsiteX6" fmla="*/ 4233049 w 8977103"/>
              <a:gd name="connsiteY6" fmla="*/ 0 h 20168"/>
              <a:gd name="connsiteX7" fmla="*/ 4744054 w 8977103"/>
              <a:gd name="connsiteY7" fmla="*/ 0 h 20168"/>
              <a:gd name="connsiteX8" fmla="*/ 5524371 w 8977103"/>
              <a:gd name="connsiteY8" fmla="*/ 0 h 20168"/>
              <a:gd name="connsiteX9" fmla="*/ 6035375 w 8977103"/>
              <a:gd name="connsiteY9" fmla="*/ 0 h 20168"/>
              <a:gd name="connsiteX10" fmla="*/ 6725922 w 8977103"/>
              <a:gd name="connsiteY10" fmla="*/ 0 h 20168"/>
              <a:gd name="connsiteX11" fmla="*/ 7506239 w 8977103"/>
              <a:gd name="connsiteY11" fmla="*/ 0 h 20168"/>
              <a:gd name="connsiteX12" fmla="*/ 7927472 w 8977103"/>
              <a:gd name="connsiteY12" fmla="*/ 0 h 20168"/>
              <a:gd name="connsiteX13" fmla="*/ 8348706 w 8977103"/>
              <a:gd name="connsiteY13" fmla="*/ 0 h 20168"/>
              <a:gd name="connsiteX14" fmla="*/ 8977103 w 8977103"/>
              <a:gd name="connsiteY14" fmla="*/ 0 h 20168"/>
              <a:gd name="connsiteX15" fmla="*/ 8977103 w 8977103"/>
              <a:gd name="connsiteY15" fmla="*/ 20168 h 20168"/>
              <a:gd name="connsiteX16" fmla="*/ 8196786 w 8977103"/>
              <a:gd name="connsiteY16" fmla="*/ 20168 h 20168"/>
              <a:gd name="connsiteX17" fmla="*/ 7506239 w 8977103"/>
              <a:gd name="connsiteY17" fmla="*/ 20168 h 20168"/>
              <a:gd name="connsiteX18" fmla="*/ 6905464 w 8977103"/>
              <a:gd name="connsiteY18" fmla="*/ 20168 h 20168"/>
              <a:gd name="connsiteX19" fmla="*/ 6125146 w 8977103"/>
              <a:gd name="connsiteY19" fmla="*/ 20168 h 20168"/>
              <a:gd name="connsiteX20" fmla="*/ 5434600 w 8977103"/>
              <a:gd name="connsiteY20" fmla="*/ 20168 h 20168"/>
              <a:gd name="connsiteX21" fmla="*/ 4564512 w 8977103"/>
              <a:gd name="connsiteY21" fmla="*/ 20168 h 20168"/>
              <a:gd name="connsiteX22" fmla="*/ 3694423 w 8977103"/>
              <a:gd name="connsiteY22" fmla="*/ 20168 h 20168"/>
              <a:gd name="connsiteX23" fmla="*/ 2914106 w 8977103"/>
              <a:gd name="connsiteY23" fmla="*/ 20168 h 20168"/>
              <a:gd name="connsiteX24" fmla="*/ 2133788 w 8977103"/>
              <a:gd name="connsiteY24" fmla="*/ 20168 h 20168"/>
              <a:gd name="connsiteX25" fmla="*/ 1353471 w 8977103"/>
              <a:gd name="connsiteY25" fmla="*/ 20168 h 20168"/>
              <a:gd name="connsiteX26" fmla="*/ 842467 w 8977103"/>
              <a:gd name="connsiteY26" fmla="*/ 20168 h 20168"/>
              <a:gd name="connsiteX27" fmla="*/ 0 w 8977103"/>
              <a:gd name="connsiteY27" fmla="*/ 20168 h 20168"/>
              <a:gd name="connsiteX28" fmla="*/ 0 w 8977103"/>
              <a:gd name="connsiteY28" fmla="*/ 0 h 20168"/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022009 w 8977103"/>
              <a:gd name="connsiteY2" fmla="*/ 0 h 20168"/>
              <a:gd name="connsiteX3" fmla="*/ 1892097 w 8977103"/>
              <a:gd name="connsiteY3" fmla="*/ 0 h 20168"/>
              <a:gd name="connsiteX4" fmla="*/ 2492872 w 8977103"/>
              <a:gd name="connsiteY4" fmla="*/ 0 h 20168"/>
              <a:gd name="connsiteX5" fmla="*/ 3093648 w 8977103"/>
              <a:gd name="connsiteY5" fmla="*/ 0 h 20168"/>
              <a:gd name="connsiteX6" fmla="*/ 3963736 w 8977103"/>
              <a:gd name="connsiteY6" fmla="*/ 0 h 20168"/>
              <a:gd name="connsiteX7" fmla="*/ 4474741 w 8977103"/>
              <a:gd name="connsiteY7" fmla="*/ 0 h 20168"/>
              <a:gd name="connsiteX8" fmla="*/ 5344829 w 8977103"/>
              <a:gd name="connsiteY8" fmla="*/ 0 h 20168"/>
              <a:gd name="connsiteX9" fmla="*/ 6214917 w 8977103"/>
              <a:gd name="connsiteY9" fmla="*/ 0 h 20168"/>
              <a:gd name="connsiteX10" fmla="*/ 6905464 w 8977103"/>
              <a:gd name="connsiteY10" fmla="*/ 0 h 20168"/>
              <a:gd name="connsiteX11" fmla="*/ 7775552 w 8977103"/>
              <a:gd name="connsiteY11" fmla="*/ 0 h 20168"/>
              <a:gd name="connsiteX12" fmla="*/ 8376328 w 8977103"/>
              <a:gd name="connsiteY12" fmla="*/ 0 h 20168"/>
              <a:gd name="connsiteX13" fmla="*/ 8977103 w 8977103"/>
              <a:gd name="connsiteY13" fmla="*/ 0 h 20168"/>
              <a:gd name="connsiteX14" fmla="*/ 8977103 w 8977103"/>
              <a:gd name="connsiteY14" fmla="*/ 20168 h 20168"/>
              <a:gd name="connsiteX15" fmla="*/ 8286557 w 8977103"/>
              <a:gd name="connsiteY15" fmla="*/ 20168 h 20168"/>
              <a:gd name="connsiteX16" fmla="*/ 7596010 w 8977103"/>
              <a:gd name="connsiteY16" fmla="*/ 20168 h 20168"/>
              <a:gd name="connsiteX17" fmla="*/ 6725922 w 8977103"/>
              <a:gd name="connsiteY17" fmla="*/ 20168 h 20168"/>
              <a:gd name="connsiteX18" fmla="*/ 6035375 w 8977103"/>
              <a:gd name="connsiteY18" fmla="*/ 20168 h 20168"/>
              <a:gd name="connsiteX19" fmla="*/ 5614142 w 8977103"/>
              <a:gd name="connsiteY19" fmla="*/ 20168 h 20168"/>
              <a:gd name="connsiteX20" fmla="*/ 5103138 w 8977103"/>
              <a:gd name="connsiteY20" fmla="*/ 20168 h 20168"/>
              <a:gd name="connsiteX21" fmla="*/ 4233049 w 8977103"/>
              <a:gd name="connsiteY21" fmla="*/ 20168 h 20168"/>
              <a:gd name="connsiteX22" fmla="*/ 3542503 w 8977103"/>
              <a:gd name="connsiteY22" fmla="*/ 20168 h 20168"/>
              <a:gd name="connsiteX23" fmla="*/ 3031499 w 8977103"/>
              <a:gd name="connsiteY23" fmla="*/ 20168 h 20168"/>
              <a:gd name="connsiteX24" fmla="*/ 2340952 w 8977103"/>
              <a:gd name="connsiteY24" fmla="*/ 20168 h 20168"/>
              <a:gd name="connsiteX25" fmla="*/ 1919719 w 8977103"/>
              <a:gd name="connsiteY25" fmla="*/ 20168 h 20168"/>
              <a:gd name="connsiteX26" fmla="*/ 1498486 w 8977103"/>
              <a:gd name="connsiteY26" fmla="*/ 20168 h 20168"/>
              <a:gd name="connsiteX27" fmla="*/ 807939 w 8977103"/>
              <a:gd name="connsiteY27" fmla="*/ 20168 h 20168"/>
              <a:gd name="connsiteX28" fmla="*/ 0 w 8977103"/>
              <a:gd name="connsiteY28" fmla="*/ 20168 h 20168"/>
              <a:gd name="connsiteX29" fmla="*/ 0 w 8977103"/>
              <a:gd name="connsiteY29" fmla="*/ 0 h 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77103" h="20168" fill="none" extrusionOk="0">
                <a:moveTo>
                  <a:pt x="0" y="0"/>
                </a:moveTo>
                <a:cubicBezTo>
                  <a:pt x="147650" y="-12687"/>
                  <a:pt x="338006" y="-11849"/>
                  <a:pt x="600775" y="0"/>
                </a:cubicBezTo>
                <a:cubicBezTo>
                  <a:pt x="878632" y="21095"/>
                  <a:pt x="974145" y="-25711"/>
                  <a:pt x="1291322" y="0"/>
                </a:cubicBezTo>
                <a:cubicBezTo>
                  <a:pt x="1617243" y="21782"/>
                  <a:pt x="1879504" y="21882"/>
                  <a:pt x="2071639" y="0"/>
                </a:cubicBezTo>
                <a:cubicBezTo>
                  <a:pt x="2311366" y="26795"/>
                  <a:pt x="2550414" y="38390"/>
                  <a:pt x="2672415" y="0"/>
                </a:cubicBezTo>
                <a:cubicBezTo>
                  <a:pt x="2834900" y="15862"/>
                  <a:pt x="3133158" y="-47125"/>
                  <a:pt x="3362961" y="0"/>
                </a:cubicBezTo>
                <a:cubicBezTo>
                  <a:pt x="3552290" y="40506"/>
                  <a:pt x="3859564" y="41738"/>
                  <a:pt x="4233049" y="0"/>
                </a:cubicBezTo>
                <a:cubicBezTo>
                  <a:pt x="4647522" y="-42238"/>
                  <a:pt x="4587114" y="-4860"/>
                  <a:pt x="4744054" y="0"/>
                </a:cubicBezTo>
                <a:cubicBezTo>
                  <a:pt x="4854961" y="18058"/>
                  <a:pt x="5283365" y="24768"/>
                  <a:pt x="5524371" y="0"/>
                </a:cubicBezTo>
                <a:cubicBezTo>
                  <a:pt x="5751134" y="-14925"/>
                  <a:pt x="5930817" y="-9318"/>
                  <a:pt x="6035375" y="0"/>
                </a:cubicBezTo>
                <a:cubicBezTo>
                  <a:pt x="6177113" y="30248"/>
                  <a:pt x="6447197" y="708"/>
                  <a:pt x="6725922" y="0"/>
                </a:cubicBezTo>
                <a:cubicBezTo>
                  <a:pt x="6984973" y="18432"/>
                  <a:pt x="7294194" y="-4818"/>
                  <a:pt x="7506239" y="0"/>
                </a:cubicBezTo>
                <a:cubicBezTo>
                  <a:pt x="7718213" y="-10618"/>
                  <a:pt x="7743185" y="-16598"/>
                  <a:pt x="7927472" y="0"/>
                </a:cubicBezTo>
                <a:cubicBezTo>
                  <a:pt x="8110682" y="12490"/>
                  <a:pt x="8153383" y="-7824"/>
                  <a:pt x="8348706" y="0"/>
                </a:cubicBezTo>
                <a:cubicBezTo>
                  <a:pt x="8570443" y="-14767"/>
                  <a:pt x="8774746" y="-2999"/>
                  <a:pt x="8977103" y="0"/>
                </a:cubicBezTo>
                <a:cubicBezTo>
                  <a:pt x="8976943" y="4038"/>
                  <a:pt x="8976302" y="11870"/>
                  <a:pt x="8977103" y="20168"/>
                </a:cubicBezTo>
                <a:cubicBezTo>
                  <a:pt x="8718977" y="43907"/>
                  <a:pt x="8355647" y="-4975"/>
                  <a:pt x="8196786" y="20168"/>
                </a:cubicBezTo>
                <a:cubicBezTo>
                  <a:pt x="8067836" y="64191"/>
                  <a:pt x="7712961" y="7737"/>
                  <a:pt x="7506239" y="20168"/>
                </a:cubicBezTo>
                <a:cubicBezTo>
                  <a:pt x="7244099" y="48307"/>
                  <a:pt x="7026709" y="37764"/>
                  <a:pt x="6905464" y="20168"/>
                </a:cubicBezTo>
                <a:cubicBezTo>
                  <a:pt x="6729068" y="14545"/>
                  <a:pt x="6461032" y="59676"/>
                  <a:pt x="6125146" y="20168"/>
                </a:cubicBezTo>
                <a:cubicBezTo>
                  <a:pt x="5783513" y="21481"/>
                  <a:pt x="5771578" y="47583"/>
                  <a:pt x="5434600" y="20168"/>
                </a:cubicBezTo>
                <a:cubicBezTo>
                  <a:pt x="5050076" y="-11805"/>
                  <a:pt x="4788823" y="22347"/>
                  <a:pt x="4564512" y="20168"/>
                </a:cubicBezTo>
                <a:cubicBezTo>
                  <a:pt x="4301503" y="13418"/>
                  <a:pt x="3997659" y="5292"/>
                  <a:pt x="3694423" y="20168"/>
                </a:cubicBezTo>
                <a:cubicBezTo>
                  <a:pt x="3376725" y="41865"/>
                  <a:pt x="3073727" y="13662"/>
                  <a:pt x="2914106" y="20168"/>
                </a:cubicBezTo>
                <a:cubicBezTo>
                  <a:pt x="2724493" y="44434"/>
                  <a:pt x="2444173" y="87765"/>
                  <a:pt x="2133788" y="20168"/>
                </a:cubicBezTo>
                <a:cubicBezTo>
                  <a:pt x="1789663" y="-19789"/>
                  <a:pt x="1587737" y="-50662"/>
                  <a:pt x="1353471" y="20168"/>
                </a:cubicBezTo>
                <a:cubicBezTo>
                  <a:pt x="1122459" y="39489"/>
                  <a:pt x="958199" y="-169"/>
                  <a:pt x="842467" y="20168"/>
                </a:cubicBezTo>
                <a:cubicBezTo>
                  <a:pt x="791649" y="-6442"/>
                  <a:pt x="455710" y="-46364"/>
                  <a:pt x="0" y="20168"/>
                </a:cubicBezTo>
                <a:cubicBezTo>
                  <a:pt x="-679" y="14635"/>
                  <a:pt x="-12" y="4622"/>
                  <a:pt x="0" y="0"/>
                </a:cubicBezTo>
                <a:close/>
              </a:path>
              <a:path w="8977103" h="20168" stroke="0" extrusionOk="0">
                <a:moveTo>
                  <a:pt x="0" y="0"/>
                </a:moveTo>
                <a:cubicBezTo>
                  <a:pt x="303195" y="-27935"/>
                  <a:pt x="329390" y="-1882"/>
                  <a:pt x="600775" y="0"/>
                </a:cubicBezTo>
                <a:cubicBezTo>
                  <a:pt x="863896" y="-2381"/>
                  <a:pt x="822862" y="-2317"/>
                  <a:pt x="1022009" y="0"/>
                </a:cubicBezTo>
                <a:cubicBezTo>
                  <a:pt x="1220625" y="18422"/>
                  <a:pt x="1574245" y="-15786"/>
                  <a:pt x="1892097" y="0"/>
                </a:cubicBezTo>
                <a:cubicBezTo>
                  <a:pt x="2280674" y="-17777"/>
                  <a:pt x="2320172" y="28049"/>
                  <a:pt x="2492872" y="0"/>
                </a:cubicBezTo>
                <a:cubicBezTo>
                  <a:pt x="2685713" y="-50588"/>
                  <a:pt x="2993367" y="-25320"/>
                  <a:pt x="3093648" y="0"/>
                </a:cubicBezTo>
                <a:cubicBezTo>
                  <a:pt x="3238226" y="19257"/>
                  <a:pt x="3761199" y="51057"/>
                  <a:pt x="3963736" y="0"/>
                </a:cubicBezTo>
                <a:cubicBezTo>
                  <a:pt x="4161923" y="-16338"/>
                  <a:pt x="4349376" y="-21578"/>
                  <a:pt x="4474741" y="0"/>
                </a:cubicBezTo>
                <a:cubicBezTo>
                  <a:pt x="4620559" y="-24292"/>
                  <a:pt x="5090677" y="-34661"/>
                  <a:pt x="5344829" y="0"/>
                </a:cubicBezTo>
                <a:cubicBezTo>
                  <a:pt x="5653647" y="32829"/>
                  <a:pt x="6040284" y="-3253"/>
                  <a:pt x="6214917" y="0"/>
                </a:cubicBezTo>
                <a:cubicBezTo>
                  <a:pt x="6438426" y="-14814"/>
                  <a:pt x="6747230" y="-7793"/>
                  <a:pt x="6905464" y="0"/>
                </a:cubicBezTo>
                <a:cubicBezTo>
                  <a:pt x="7089916" y="-6281"/>
                  <a:pt x="7467770" y="14988"/>
                  <a:pt x="7775552" y="0"/>
                </a:cubicBezTo>
                <a:cubicBezTo>
                  <a:pt x="8112246" y="-14616"/>
                  <a:pt x="8195426" y="-22218"/>
                  <a:pt x="8376328" y="0"/>
                </a:cubicBezTo>
                <a:cubicBezTo>
                  <a:pt x="8545835" y="-37357"/>
                  <a:pt x="8790463" y="12563"/>
                  <a:pt x="8977103" y="0"/>
                </a:cubicBezTo>
                <a:cubicBezTo>
                  <a:pt x="8976863" y="5364"/>
                  <a:pt x="8976237" y="13121"/>
                  <a:pt x="8977103" y="20168"/>
                </a:cubicBezTo>
                <a:cubicBezTo>
                  <a:pt x="8689421" y="21908"/>
                  <a:pt x="8563523" y="4994"/>
                  <a:pt x="8286557" y="20168"/>
                </a:cubicBezTo>
                <a:cubicBezTo>
                  <a:pt x="8019786" y="66793"/>
                  <a:pt x="7904003" y="27044"/>
                  <a:pt x="7596010" y="20168"/>
                </a:cubicBezTo>
                <a:cubicBezTo>
                  <a:pt x="7324619" y="16322"/>
                  <a:pt x="7156437" y="43097"/>
                  <a:pt x="6725922" y="20168"/>
                </a:cubicBezTo>
                <a:cubicBezTo>
                  <a:pt x="6298054" y="14246"/>
                  <a:pt x="6256405" y="20843"/>
                  <a:pt x="6035375" y="20168"/>
                </a:cubicBezTo>
                <a:cubicBezTo>
                  <a:pt x="5819899" y="14751"/>
                  <a:pt x="5740685" y="-9114"/>
                  <a:pt x="5614142" y="20168"/>
                </a:cubicBezTo>
                <a:cubicBezTo>
                  <a:pt x="5477588" y="53048"/>
                  <a:pt x="5344713" y="28304"/>
                  <a:pt x="5103138" y="20168"/>
                </a:cubicBezTo>
                <a:cubicBezTo>
                  <a:pt x="4894840" y="-25952"/>
                  <a:pt x="4513099" y="-11768"/>
                  <a:pt x="4233049" y="20168"/>
                </a:cubicBezTo>
                <a:cubicBezTo>
                  <a:pt x="3976680" y="30466"/>
                  <a:pt x="3850186" y="14282"/>
                  <a:pt x="3542503" y="20168"/>
                </a:cubicBezTo>
                <a:cubicBezTo>
                  <a:pt x="3227714" y="32703"/>
                  <a:pt x="3252326" y="-4855"/>
                  <a:pt x="3031499" y="20168"/>
                </a:cubicBezTo>
                <a:cubicBezTo>
                  <a:pt x="2834182" y="34906"/>
                  <a:pt x="2632443" y="9794"/>
                  <a:pt x="2340952" y="20168"/>
                </a:cubicBezTo>
                <a:cubicBezTo>
                  <a:pt x="2034293" y="11719"/>
                  <a:pt x="2062666" y="1942"/>
                  <a:pt x="1919719" y="20168"/>
                </a:cubicBezTo>
                <a:cubicBezTo>
                  <a:pt x="1765256" y="42981"/>
                  <a:pt x="1612688" y="19544"/>
                  <a:pt x="1498486" y="20168"/>
                </a:cubicBezTo>
                <a:cubicBezTo>
                  <a:pt x="1359695" y="35602"/>
                  <a:pt x="1100552" y="68228"/>
                  <a:pt x="807939" y="20168"/>
                </a:cubicBezTo>
                <a:cubicBezTo>
                  <a:pt x="503171" y="-8156"/>
                  <a:pt x="151303" y="46013"/>
                  <a:pt x="0" y="20168"/>
                </a:cubicBezTo>
                <a:cubicBezTo>
                  <a:pt x="1144" y="10785"/>
                  <a:pt x="-1661" y="4500"/>
                  <a:pt x="0" y="0"/>
                </a:cubicBezTo>
                <a:close/>
              </a:path>
              <a:path w="8977103" h="20168" fill="none" stroke="0" extrusionOk="0">
                <a:moveTo>
                  <a:pt x="0" y="0"/>
                </a:moveTo>
                <a:cubicBezTo>
                  <a:pt x="118510" y="-18486"/>
                  <a:pt x="302982" y="-2814"/>
                  <a:pt x="600775" y="0"/>
                </a:cubicBezTo>
                <a:cubicBezTo>
                  <a:pt x="877916" y="19699"/>
                  <a:pt x="971207" y="-21328"/>
                  <a:pt x="1291322" y="0"/>
                </a:cubicBezTo>
                <a:cubicBezTo>
                  <a:pt x="1595895" y="32499"/>
                  <a:pt x="1835250" y="7295"/>
                  <a:pt x="2071639" y="0"/>
                </a:cubicBezTo>
                <a:cubicBezTo>
                  <a:pt x="2285046" y="9068"/>
                  <a:pt x="2546263" y="17211"/>
                  <a:pt x="2672415" y="0"/>
                </a:cubicBezTo>
                <a:cubicBezTo>
                  <a:pt x="2849127" y="-9199"/>
                  <a:pt x="3171426" y="-57687"/>
                  <a:pt x="3362961" y="0"/>
                </a:cubicBezTo>
                <a:cubicBezTo>
                  <a:pt x="3553412" y="17317"/>
                  <a:pt x="3810459" y="48932"/>
                  <a:pt x="4233049" y="0"/>
                </a:cubicBezTo>
                <a:cubicBezTo>
                  <a:pt x="4639016" y="-43761"/>
                  <a:pt x="4584659" y="10115"/>
                  <a:pt x="4744054" y="0"/>
                </a:cubicBezTo>
                <a:cubicBezTo>
                  <a:pt x="4934369" y="19079"/>
                  <a:pt x="5304395" y="1980"/>
                  <a:pt x="5524371" y="0"/>
                </a:cubicBezTo>
                <a:cubicBezTo>
                  <a:pt x="5758672" y="2140"/>
                  <a:pt x="5924973" y="6270"/>
                  <a:pt x="6035375" y="0"/>
                </a:cubicBezTo>
                <a:cubicBezTo>
                  <a:pt x="6186607" y="51238"/>
                  <a:pt x="6425675" y="4187"/>
                  <a:pt x="6725922" y="0"/>
                </a:cubicBezTo>
                <a:cubicBezTo>
                  <a:pt x="7049596" y="38103"/>
                  <a:pt x="7324494" y="44334"/>
                  <a:pt x="7506239" y="0"/>
                </a:cubicBezTo>
                <a:cubicBezTo>
                  <a:pt x="7722172" y="-11385"/>
                  <a:pt x="7742342" y="-15182"/>
                  <a:pt x="7927472" y="0"/>
                </a:cubicBezTo>
                <a:cubicBezTo>
                  <a:pt x="8105803" y="13509"/>
                  <a:pt x="8145306" y="-8128"/>
                  <a:pt x="8348706" y="0"/>
                </a:cubicBezTo>
                <a:cubicBezTo>
                  <a:pt x="8536905" y="3501"/>
                  <a:pt x="8725597" y="-6983"/>
                  <a:pt x="8977103" y="0"/>
                </a:cubicBezTo>
                <a:cubicBezTo>
                  <a:pt x="8976844" y="3202"/>
                  <a:pt x="8975505" y="12680"/>
                  <a:pt x="8977103" y="20168"/>
                </a:cubicBezTo>
                <a:cubicBezTo>
                  <a:pt x="8705730" y="43906"/>
                  <a:pt x="8401347" y="35403"/>
                  <a:pt x="8196786" y="20168"/>
                </a:cubicBezTo>
                <a:cubicBezTo>
                  <a:pt x="8016004" y="80818"/>
                  <a:pt x="7775713" y="-13050"/>
                  <a:pt x="7506239" y="20168"/>
                </a:cubicBezTo>
                <a:cubicBezTo>
                  <a:pt x="7240665" y="57476"/>
                  <a:pt x="7019725" y="46568"/>
                  <a:pt x="6905464" y="20168"/>
                </a:cubicBezTo>
                <a:cubicBezTo>
                  <a:pt x="6788908" y="3767"/>
                  <a:pt x="6435100" y="31515"/>
                  <a:pt x="6125146" y="20168"/>
                </a:cubicBezTo>
                <a:cubicBezTo>
                  <a:pt x="5787433" y="18070"/>
                  <a:pt x="5766383" y="47176"/>
                  <a:pt x="5434600" y="20168"/>
                </a:cubicBezTo>
                <a:cubicBezTo>
                  <a:pt x="5124709" y="13526"/>
                  <a:pt x="4797061" y="62708"/>
                  <a:pt x="4564512" y="20168"/>
                </a:cubicBezTo>
                <a:cubicBezTo>
                  <a:pt x="4288465" y="82187"/>
                  <a:pt x="3979829" y="-666"/>
                  <a:pt x="3694423" y="20168"/>
                </a:cubicBezTo>
                <a:cubicBezTo>
                  <a:pt x="3420859" y="27923"/>
                  <a:pt x="3078080" y="-4753"/>
                  <a:pt x="2914106" y="20168"/>
                </a:cubicBezTo>
                <a:cubicBezTo>
                  <a:pt x="2806215" y="73889"/>
                  <a:pt x="2398665" y="59132"/>
                  <a:pt x="2133788" y="20168"/>
                </a:cubicBezTo>
                <a:cubicBezTo>
                  <a:pt x="1821117" y="36101"/>
                  <a:pt x="1580637" y="-35984"/>
                  <a:pt x="1353471" y="20168"/>
                </a:cubicBezTo>
                <a:cubicBezTo>
                  <a:pt x="1130182" y="39367"/>
                  <a:pt x="957572" y="-3514"/>
                  <a:pt x="842467" y="20168"/>
                </a:cubicBezTo>
                <a:cubicBezTo>
                  <a:pt x="662141" y="6676"/>
                  <a:pt x="453986" y="-51724"/>
                  <a:pt x="0" y="20168"/>
                </a:cubicBezTo>
                <a:cubicBezTo>
                  <a:pt x="-871" y="14596"/>
                  <a:pt x="-165" y="51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77103"/>
                      <a:gd name="connsiteY0" fmla="*/ 0 h 20168"/>
                      <a:gd name="connsiteX1" fmla="*/ 600775 w 8977103"/>
                      <a:gd name="connsiteY1" fmla="*/ 0 h 20168"/>
                      <a:gd name="connsiteX2" fmla="*/ 1291322 w 8977103"/>
                      <a:gd name="connsiteY2" fmla="*/ 0 h 20168"/>
                      <a:gd name="connsiteX3" fmla="*/ 2071639 w 8977103"/>
                      <a:gd name="connsiteY3" fmla="*/ 0 h 20168"/>
                      <a:gd name="connsiteX4" fmla="*/ 2672415 w 8977103"/>
                      <a:gd name="connsiteY4" fmla="*/ 0 h 20168"/>
                      <a:gd name="connsiteX5" fmla="*/ 3362961 w 8977103"/>
                      <a:gd name="connsiteY5" fmla="*/ 0 h 20168"/>
                      <a:gd name="connsiteX6" fmla="*/ 4233049 w 8977103"/>
                      <a:gd name="connsiteY6" fmla="*/ 0 h 20168"/>
                      <a:gd name="connsiteX7" fmla="*/ 4744054 w 8977103"/>
                      <a:gd name="connsiteY7" fmla="*/ 0 h 20168"/>
                      <a:gd name="connsiteX8" fmla="*/ 5524371 w 8977103"/>
                      <a:gd name="connsiteY8" fmla="*/ 0 h 20168"/>
                      <a:gd name="connsiteX9" fmla="*/ 6035375 w 8977103"/>
                      <a:gd name="connsiteY9" fmla="*/ 0 h 20168"/>
                      <a:gd name="connsiteX10" fmla="*/ 6725922 w 8977103"/>
                      <a:gd name="connsiteY10" fmla="*/ 0 h 20168"/>
                      <a:gd name="connsiteX11" fmla="*/ 7506239 w 8977103"/>
                      <a:gd name="connsiteY11" fmla="*/ 0 h 20168"/>
                      <a:gd name="connsiteX12" fmla="*/ 7927472 w 8977103"/>
                      <a:gd name="connsiteY12" fmla="*/ 0 h 20168"/>
                      <a:gd name="connsiteX13" fmla="*/ 8348706 w 8977103"/>
                      <a:gd name="connsiteY13" fmla="*/ 0 h 20168"/>
                      <a:gd name="connsiteX14" fmla="*/ 8977103 w 8977103"/>
                      <a:gd name="connsiteY14" fmla="*/ 0 h 20168"/>
                      <a:gd name="connsiteX15" fmla="*/ 8977103 w 8977103"/>
                      <a:gd name="connsiteY15" fmla="*/ 20168 h 20168"/>
                      <a:gd name="connsiteX16" fmla="*/ 8196786 w 8977103"/>
                      <a:gd name="connsiteY16" fmla="*/ 20168 h 20168"/>
                      <a:gd name="connsiteX17" fmla="*/ 7506239 w 8977103"/>
                      <a:gd name="connsiteY17" fmla="*/ 20168 h 20168"/>
                      <a:gd name="connsiteX18" fmla="*/ 6905464 w 8977103"/>
                      <a:gd name="connsiteY18" fmla="*/ 20168 h 20168"/>
                      <a:gd name="connsiteX19" fmla="*/ 6125146 w 8977103"/>
                      <a:gd name="connsiteY19" fmla="*/ 20168 h 20168"/>
                      <a:gd name="connsiteX20" fmla="*/ 5434600 w 8977103"/>
                      <a:gd name="connsiteY20" fmla="*/ 20168 h 20168"/>
                      <a:gd name="connsiteX21" fmla="*/ 4564512 w 8977103"/>
                      <a:gd name="connsiteY21" fmla="*/ 20168 h 20168"/>
                      <a:gd name="connsiteX22" fmla="*/ 3694423 w 8977103"/>
                      <a:gd name="connsiteY22" fmla="*/ 20168 h 20168"/>
                      <a:gd name="connsiteX23" fmla="*/ 2914106 w 8977103"/>
                      <a:gd name="connsiteY23" fmla="*/ 20168 h 20168"/>
                      <a:gd name="connsiteX24" fmla="*/ 2133788 w 8977103"/>
                      <a:gd name="connsiteY24" fmla="*/ 20168 h 20168"/>
                      <a:gd name="connsiteX25" fmla="*/ 1353471 w 8977103"/>
                      <a:gd name="connsiteY25" fmla="*/ 20168 h 20168"/>
                      <a:gd name="connsiteX26" fmla="*/ 842467 w 8977103"/>
                      <a:gd name="connsiteY26" fmla="*/ 20168 h 20168"/>
                      <a:gd name="connsiteX27" fmla="*/ 0 w 8977103"/>
                      <a:gd name="connsiteY27" fmla="*/ 20168 h 20168"/>
                      <a:gd name="connsiteX28" fmla="*/ 0 w 8977103"/>
                      <a:gd name="connsiteY28" fmla="*/ 0 h 2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977103" h="20168" fill="none" extrusionOk="0">
                        <a:moveTo>
                          <a:pt x="0" y="0"/>
                        </a:moveTo>
                        <a:cubicBezTo>
                          <a:pt x="132716" y="-9723"/>
                          <a:pt x="339227" y="-16417"/>
                          <a:pt x="600775" y="0"/>
                        </a:cubicBezTo>
                        <a:cubicBezTo>
                          <a:pt x="862324" y="16417"/>
                          <a:pt x="975448" y="-21463"/>
                          <a:pt x="1291322" y="0"/>
                        </a:cubicBezTo>
                        <a:cubicBezTo>
                          <a:pt x="1607196" y="21463"/>
                          <a:pt x="1840014" y="-19036"/>
                          <a:pt x="2071639" y="0"/>
                        </a:cubicBezTo>
                        <a:cubicBezTo>
                          <a:pt x="2303264" y="19036"/>
                          <a:pt x="2540653" y="14531"/>
                          <a:pt x="2672415" y="0"/>
                        </a:cubicBezTo>
                        <a:cubicBezTo>
                          <a:pt x="2804177" y="-14531"/>
                          <a:pt x="3153243" y="-20267"/>
                          <a:pt x="3362961" y="0"/>
                        </a:cubicBezTo>
                        <a:cubicBezTo>
                          <a:pt x="3572679" y="20267"/>
                          <a:pt x="3826082" y="34223"/>
                          <a:pt x="4233049" y="0"/>
                        </a:cubicBezTo>
                        <a:cubicBezTo>
                          <a:pt x="4640016" y="-34223"/>
                          <a:pt x="4590755" y="1644"/>
                          <a:pt x="4744054" y="0"/>
                        </a:cubicBezTo>
                        <a:cubicBezTo>
                          <a:pt x="4897353" y="-1644"/>
                          <a:pt x="5281478" y="-3530"/>
                          <a:pt x="5524371" y="0"/>
                        </a:cubicBezTo>
                        <a:cubicBezTo>
                          <a:pt x="5767264" y="3530"/>
                          <a:pt x="5920096" y="2282"/>
                          <a:pt x="6035375" y="0"/>
                        </a:cubicBezTo>
                        <a:cubicBezTo>
                          <a:pt x="6150654" y="-2282"/>
                          <a:pt x="6424971" y="-3102"/>
                          <a:pt x="6725922" y="0"/>
                        </a:cubicBezTo>
                        <a:cubicBezTo>
                          <a:pt x="7026873" y="3102"/>
                          <a:pt x="7294557" y="7663"/>
                          <a:pt x="7506239" y="0"/>
                        </a:cubicBezTo>
                        <a:cubicBezTo>
                          <a:pt x="7717921" y="-7663"/>
                          <a:pt x="7741728" y="-12292"/>
                          <a:pt x="7927472" y="0"/>
                        </a:cubicBezTo>
                        <a:cubicBezTo>
                          <a:pt x="8113216" y="12292"/>
                          <a:pt x="8151038" y="-4173"/>
                          <a:pt x="8348706" y="0"/>
                        </a:cubicBezTo>
                        <a:cubicBezTo>
                          <a:pt x="8546374" y="4173"/>
                          <a:pt x="8729282" y="529"/>
                          <a:pt x="8977103" y="0"/>
                        </a:cubicBezTo>
                        <a:cubicBezTo>
                          <a:pt x="8976718" y="4908"/>
                          <a:pt x="8976193" y="12278"/>
                          <a:pt x="8977103" y="20168"/>
                        </a:cubicBezTo>
                        <a:cubicBezTo>
                          <a:pt x="8726426" y="6900"/>
                          <a:pt x="8375193" y="15969"/>
                          <a:pt x="8196786" y="20168"/>
                        </a:cubicBezTo>
                        <a:cubicBezTo>
                          <a:pt x="8018379" y="24367"/>
                          <a:pt x="7765373" y="-6916"/>
                          <a:pt x="7506239" y="20168"/>
                        </a:cubicBezTo>
                        <a:cubicBezTo>
                          <a:pt x="7247105" y="47252"/>
                          <a:pt x="7026878" y="46187"/>
                          <a:pt x="6905464" y="20168"/>
                        </a:cubicBezTo>
                        <a:cubicBezTo>
                          <a:pt x="6784050" y="-5851"/>
                          <a:pt x="6463897" y="16329"/>
                          <a:pt x="6125146" y="20168"/>
                        </a:cubicBezTo>
                        <a:cubicBezTo>
                          <a:pt x="5786395" y="24007"/>
                          <a:pt x="5768271" y="47283"/>
                          <a:pt x="5434600" y="20168"/>
                        </a:cubicBezTo>
                        <a:cubicBezTo>
                          <a:pt x="5100929" y="-6947"/>
                          <a:pt x="4814093" y="11278"/>
                          <a:pt x="4564512" y="20168"/>
                        </a:cubicBezTo>
                        <a:cubicBezTo>
                          <a:pt x="4314931" y="29058"/>
                          <a:pt x="3996394" y="21313"/>
                          <a:pt x="3694423" y="20168"/>
                        </a:cubicBezTo>
                        <a:cubicBezTo>
                          <a:pt x="3392452" y="19023"/>
                          <a:pt x="3078405" y="1984"/>
                          <a:pt x="2914106" y="20168"/>
                        </a:cubicBezTo>
                        <a:cubicBezTo>
                          <a:pt x="2749807" y="38352"/>
                          <a:pt x="2431136" y="52007"/>
                          <a:pt x="2133788" y="20168"/>
                        </a:cubicBezTo>
                        <a:cubicBezTo>
                          <a:pt x="1836440" y="-11671"/>
                          <a:pt x="1589365" y="-8499"/>
                          <a:pt x="1353471" y="20168"/>
                        </a:cubicBezTo>
                        <a:cubicBezTo>
                          <a:pt x="1117577" y="48835"/>
                          <a:pt x="951830" y="6456"/>
                          <a:pt x="842467" y="20168"/>
                        </a:cubicBezTo>
                        <a:cubicBezTo>
                          <a:pt x="733104" y="33880"/>
                          <a:pt x="404375" y="-2940"/>
                          <a:pt x="0" y="20168"/>
                        </a:cubicBezTo>
                        <a:cubicBezTo>
                          <a:pt x="-703" y="14502"/>
                          <a:pt x="-266" y="4860"/>
                          <a:pt x="0" y="0"/>
                        </a:cubicBezTo>
                        <a:close/>
                      </a:path>
                      <a:path w="8977103" h="20168" stroke="0" extrusionOk="0">
                        <a:moveTo>
                          <a:pt x="0" y="0"/>
                        </a:moveTo>
                        <a:cubicBezTo>
                          <a:pt x="292513" y="-28592"/>
                          <a:pt x="329803" y="3243"/>
                          <a:pt x="600775" y="0"/>
                        </a:cubicBezTo>
                        <a:cubicBezTo>
                          <a:pt x="871747" y="-3243"/>
                          <a:pt x="818810" y="-7255"/>
                          <a:pt x="1022009" y="0"/>
                        </a:cubicBezTo>
                        <a:cubicBezTo>
                          <a:pt x="1225208" y="7255"/>
                          <a:pt x="1507779" y="7558"/>
                          <a:pt x="1892097" y="0"/>
                        </a:cubicBezTo>
                        <a:cubicBezTo>
                          <a:pt x="2276415" y="-7558"/>
                          <a:pt x="2315658" y="26057"/>
                          <a:pt x="2492872" y="0"/>
                        </a:cubicBezTo>
                        <a:cubicBezTo>
                          <a:pt x="2670086" y="-26057"/>
                          <a:pt x="2966069" y="-16215"/>
                          <a:pt x="3093648" y="0"/>
                        </a:cubicBezTo>
                        <a:cubicBezTo>
                          <a:pt x="3221227" y="16215"/>
                          <a:pt x="3758266" y="13602"/>
                          <a:pt x="3963736" y="0"/>
                        </a:cubicBezTo>
                        <a:cubicBezTo>
                          <a:pt x="4169206" y="-13602"/>
                          <a:pt x="4327885" y="-20162"/>
                          <a:pt x="4474741" y="0"/>
                        </a:cubicBezTo>
                        <a:cubicBezTo>
                          <a:pt x="4621598" y="20162"/>
                          <a:pt x="5049845" y="-5040"/>
                          <a:pt x="5344829" y="0"/>
                        </a:cubicBezTo>
                        <a:cubicBezTo>
                          <a:pt x="5639813" y="5040"/>
                          <a:pt x="6008349" y="-2557"/>
                          <a:pt x="6214917" y="0"/>
                        </a:cubicBezTo>
                        <a:cubicBezTo>
                          <a:pt x="6421485" y="2557"/>
                          <a:pt x="6737946" y="13941"/>
                          <a:pt x="6905464" y="0"/>
                        </a:cubicBezTo>
                        <a:cubicBezTo>
                          <a:pt x="7072982" y="-13941"/>
                          <a:pt x="7459722" y="21958"/>
                          <a:pt x="7775552" y="0"/>
                        </a:cubicBezTo>
                        <a:cubicBezTo>
                          <a:pt x="8091382" y="-21958"/>
                          <a:pt x="8191201" y="2872"/>
                          <a:pt x="8376328" y="0"/>
                        </a:cubicBezTo>
                        <a:cubicBezTo>
                          <a:pt x="8561455" y="-2872"/>
                          <a:pt x="8785817" y="-22311"/>
                          <a:pt x="8977103" y="0"/>
                        </a:cubicBezTo>
                        <a:cubicBezTo>
                          <a:pt x="8977798" y="5588"/>
                          <a:pt x="8976288" y="14509"/>
                          <a:pt x="8977103" y="20168"/>
                        </a:cubicBezTo>
                        <a:cubicBezTo>
                          <a:pt x="8701983" y="32803"/>
                          <a:pt x="8577785" y="-11796"/>
                          <a:pt x="8286557" y="20168"/>
                        </a:cubicBezTo>
                        <a:cubicBezTo>
                          <a:pt x="7995329" y="52132"/>
                          <a:pt x="7881772" y="30246"/>
                          <a:pt x="7596010" y="20168"/>
                        </a:cubicBezTo>
                        <a:cubicBezTo>
                          <a:pt x="7310248" y="10090"/>
                          <a:pt x="7149615" y="38692"/>
                          <a:pt x="6725922" y="20168"/>
                        </a:cubicBezTo>
                        <a:cubicBezTo>
                          <a:pt x="6302229" y="1644"/>
                          <a:pt x="6249342" y="24878"/>
                          <a:pt x="6035375" y="20168"/>
                        </a:cubicBezTo>
                        <a:cubicBezTo>
                          <a:pt x="5821408" y="15458"/>
                          <a:pt x="5748522" y="3317"/>
                          <a:pt x="5614142" y="20168"/>
                        </a:cubicBezTo>
                        <a:cubicBezTo>
                          <a:pt x="5479762" y="37019"/>
                          <a:pt x="5324090" y="11155"/>
                          <a:pt x="5103138" y="20168"/>
                        </a:cubicBezTo>
                        <a:cubicBezTo>
                          <a:pt x="4882186" y="29181"/>
                          <a:pt x="4499765" y="12251"/>
                          <a:pt x="4233049" y="20168"/>
                        </a:cubicBezTo>
                        <a:cubicBezTo>
                          <a:pt x="3966333" y="28085"/>
                          <a:pt x="3855282" y="11192"/>
                          <a:pt x="3542503" y="20168"/>
                        </a:cubicBezTo>
                        <a:cubicBezTo>
                          <a:pt x="3229724" y="29144"/>
                          <a:pt x="3250790" y="-5138"/>
                          <a:pt x="3031499" y="20168"/>
                        </a:cubicBezTo>
                        <a:cubicBezTo>
                          <a:pt x="2812208" y="45474"/>
                          <a:pt x="2646759" y="30695"/>
                          <a:pt x="2340952" y="20168"/>
                        </a:cubicBezTo>
                        <a:cubicBezTo>
                          <a:pt x="2035145" y="9641"/>
                          <a:pt x="2060465" y="-843"/>
                          <a:pt x="1919719" y="20168"/>
                        </a:cubicBezTo>
                        <a:cubicBezTo>
                          <a:pt x="1778973" y="41179"/>
                          <a:pt x="1611831" y="9216"/>
                          <a:pt x="1498486" y="20168"/>
                        </a:cubicBezTo>
                        <a:cubicBezTo>
                          <a:pt x="1385141" y="31120"/>
                          <a:pt x="1105732" y="46835"/>
                          <a:pt x="807939" y="20168"/>
                        </a:cubicBezTo>
                        <a:cubicBezTo>
                          <a:pt x="510146" y="-6499"/>
                          <a:pt x="172288" y="34150"/>
                          <a:pt x="0" y="20168"/>
                        </a:cubicBezTo>
                        <a:cubicBezTo>
                          <a:pt x="984" y="11325"/>
                          <a:pt x="-659" y="5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93261" y="2127681"/>
            <a:ext cx="8697277" cy="468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5280" marR="45085" indent="-228600">
              <a:lnSpc>
                <a:spcPct val="90000"/>
              </a:lnSpc>
              <a:spcBef>
                <a:spcPts val="1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25"/>
              <a:t>Reakcí</a:t>
            </a:r>
            <a:r>
              <a:rPr lang="en-US" sz="2100" spc="5"/>
              <a:t> </a:t>
            </a:r>
            <a:r>
              <a:rPr lang="en-US" sz="2100" spc="-5"/>
              <a:t>na</a:t>
            </a:r>
            <a:r>
              <a:rPr lang="en-US" sz="2100" spc="25"/>
              <a:t> </a:t>
            </a:r>
            <a:r>
              <a:rPr lang="en-US" sz="2100"/>
              <a:t>Kanta</a:t>
            </a:r>
            <a:r>
              <a:rPr lang="en-US" sz="2100" spc="5"/>
              <a:t> (transcendentní</a:t>
            </a:r>
            <a:r>
              <a:rPr lang="en-US" sz="2100" spc="10"/>
              <a:t> </a:t>
            </a:r>
            <a:r>
              <a:rPr lang="en-US" sz="2100" spc="-10"/>
              <a:t>idealismus) </a:t>
            </a:r>
            <a:r>
              <a:rPr lang="en-US" sz="2100" spc="-5"/>
              <a:t> podobně </a:t>
            </a:r>
            <a:r>
              <a:rPr lang="en-US" sz="2100" spc="-10"/>
              <a:t>jako</a:t>
            </a:r>
            <a:r>
              <a:rPr lang="en-US" sz="2100" spc="25"/>
              <a:t> </a:t>
            </a:r>
            <a:r>
              <a:rPr lang="en-US" sz="2100" spc="-10"/>
              <a:t>Schiller</a:t>
            </a:r>
            <a:r>
              <a:rPr lang="en-US" sz="2100" spc="20"/>
              <a:t> </a:t>
            </a:r>
            <a:r>
              <a:rPr lang="en-US" sz="2100"/>
              <a:t>(krásná</a:t>
            </a:r>
            <a:r>
              <a:rPr lang="en-US" sz="2100" spc="-5"/>
              <a:t> </a:t>
            </a:r>
            <a:r>
              <a:rPr lang="en-US" sz="2100"/>
              <a:t>duše) a</a:t>
            </a:r>
            <a:r>
              <a:rPr lang="en-US" sz="2100" spc="30"/>
              <a:t> </a:t>
            </a:r>
            <a:r>
              <a:rPr lang="en-US" sz="2100" spc="-5"/>
              <a:t>Fichte </a:t>
            </a:r>
            <a:r>
              <a:rPr lang="en-US" sz="2100"/>
              <a:t> </a:t>
            </a:r>
            <a:r>
              <a:rPr lang="en-US" sz="2100" spc="5"/>
              <a:t>(objektivní</a:t>
            </a:r>
            <a:r>
              <a:rPr lang="en-US" sz="2100" spc="10"/>
              <a:t> </a:t>
            </a:r>
            <a:r>
              <a:rPr lang="en-US" sz="2100" spc="-10"/>
              <a:t>idealismus,</a:t>
            </a:r>
            <a:r>
              <a:rPr lang="en-US" sz="2100" spc="15"/>
              <a:t> </a:t>
            </a:r>
            <a:r>
              <a:rPr lang="en-US" sz="2100" spc="-10"/>
              <a:t>deontologismus),</a:t>
            </a:r>
            <a:r>
              <a:rPr lang="en-US" sz="2100" spc="15"/>
              <a:t> </a:t>
            </a:r>
            <a:r>
              <a:rPr lang="en-US" sz="2100" spc="-5"/>
              <a:t>Hegel </a:t>
            </a:r>
            <a:r>
              <a:rPr lang="en-US" sz="2100" spc="-835"/>
              <a:t> </a:t>
            </a:r>
            <a:r>
              <a:rPr lang="en-US" sz="2100" spc="10"/>
              <a:t>(absolutní</a:t>
            </a:r>
            <a:r>
              <a:rPr lang="en-US" sz="2100" spc="-10"/>
              <a:t> idealismus)</a:t>
            </a:r>
            <a:endParaRPr lang="en-US" sz="210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/>
              <a:t>Povaha</a:t>
            </a:r>
            <a:r>
              <a:rPr lang="en-US" sz="2100" spc="-15"/>
              <a:t> </a:t>
            </a:r>
            <a:r>
              <a:rPr lang="en-US" sz="2100"/>
              <a:t>světa</a:t>
            </a:r>
            <a:r>
              <a:rPr lang="en-US" sz="2100" spc="5"/>
              <a:t> </a:t>
            </a:r>
            <a:r>
              <a:rPr lang="en-US" sz="2100" spc="-15"/>
              <a:t>je</a:t>
            </a:r>
            <a:r>
              <a:rPr lang="en-US" sz="2100" spc="15"/>
              <a:t> </a:t>
            </a:r>
            <a:r>
              <a:rPr lang="en-US" sz="2100"/>
              <a:t>bytostně</a:t>
            </a:r>
            <a:r>
              <a:rPr lang="en-US" sz="2100" spc="-15"/>
              <a:t> </a:t>
            </a:r>
            <a:r>
              <a:rPr lang="en-US" sz="2100" spc="15"/>
              <a:t>ideální</a:t>
            </a:r>
            <a:endParaRPr lang="en-US" sz="2100"/>
          </a:p>
          <a:p>
            <a:pPr marL="335280" marR="527685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/>
              <a:t>Svět</a:t>
            </a:r>
            <a:r>
              <a:rPr lang="en-US" sz="2100" spc="15"/>
              <a:t> </a:t>
            </a:r>
            <a:r>
              <a:rPr lang="en-US" sz="2100" spc="-15"/>
              <a:t>je</a:t>
            </a:r>
            <a:r>
              <a:rPr lang="en-US" sz="2100" spc="35"/>
              <a:t> </a:t>
            </a:r>
            <a:r>
              <a:rPr lang="en-US" sz="2100" spc="-10"/>
              <a:t>jen</a:t>
            </a:r>
            <a:r>
              <a:rPr lang="en-US" sz="2100" spc="25"/>
              <a:t> </a:t>
            </a:r>
            <a:r>
              <a:rPr lang="en-US" sz="2100" spc="45"/>
              <a:t>naší</a:t>
            </a:r>
            <a:r>
              <a:rPr lang="en-US" sz="2100" spc="5"/>
              <a:t> </a:t>
            </a:r>
            <a:r>
              <a:rPr lang="en-US" sz="2100" spc="-5"/>
              <a:t>představou</a:t>
            </a:r>
            <a:r>
              <a:rPr lang="en-US" sz="2100" spc="-20"/>
              <a:t> </a:t>
            </a:r>
            <a:r>
              <a:rPr lang="en-US" sz="2100" spc="-5"/>
              <a:t>(produkuje</a:t>
            </a:r>
            <a:r>
              <a:rPr lang="en-US" sz="2100"/>
              <a:t> </a:t>
            </a:r>
            <a:r>
              <a:rPr lang="en-US" sz="2100" spc="-5"/>
              <a:t>"já"</a:t>
            </a:r>
            <a:r>
              <a:rPr lang="en-US" sz="2100" spc="25"/>
              <a:t> </a:t>
            </a:r>
            <a:r>
              <a:rPr lang="en-US" sz="2100"/>
              <a:t>- </a:t>
            </a:r>
            <a:r>
              <a:rPr lang="en-US" sz="2100" spc="-835"/>
              <a:t> </a:t>
            </a:r>
            <a:r>
              <a:rPr lang="en-US" sz="2100" spc="-5"/>
              <a:t>mysl)</a:t>
            </a:r>
            <a:endParaRPr lang="en-US" sz="2100"/>
          </a:p>
          <a:p>
            <a:pPr marL="335280" marR="5080" indent="-228600">
              <a:lnSpc>
                <a:spcPct val="90000"/>
              </a:lnSpc>
              <a:spcBef>
                <a:spcPts val="139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/>
              <a:t>Schopenhauer </a:t>
            </a:r>
            <a:r>
              <a:rPr lang="en-US" sz="2100" spc="-10"/>
              <a:t>(voluntaristickou-idealistické </a:t>
            </a:r>
            <a:r>
              <a:rPr lang="en-US" sz="2100" spc="-5"/>
              <a:t> </a:t>
            </a:r>
            <a:r>
              <a:rPr lang="en-US" sz="2100" spc="10"/>
              <a:t>dopracování,</a:t>
            </a:r>
            <a:r>
              <a:rPr lang="en-US" sz="2100" spc="-10"/>
              <a:t> </a:t>
            </a:r>
            <a:r>
              <a:rPr lang="en-US" sz="2100"/>
              <a:t>zdrojem</a:t>
            </a:r>
            <a:r>
              <a:rPr lang="en-US" sz="2100" spc="-20"/>
              <a:t> </a:t>
            </a:r>
            <a:r>
              <a:rPr lang="en-US" sz="2100" spc="-5"/>
              <a:t>nejen</a:t>
            </a:r>
            <a:r>
              <a:rPr lang="en-US" sz="2100"/>
              <a:t> Kant</a:t>
            </a:r>
            <a:r>
              <a:rPr lang="en-US" sz="2100" spc="10"/>
              <a:t> </a:t>
            </a:r>
            <a:r>
              <a:rPr lang="en-US" sz="2100" spc="-10"/>
              <a:t>ale</a:t>
            </a:r>
            <a:r>
              <a:rPr lang="en-US" sz="2100" spc="15"/>
              <a:t> </a:t>
            </a:r>
            <a:r>
              <a:rPr lang="en-US" sz="2100" spc="-20"/>
              <a:t>i</a:t>
            </a:r>
            <a:r>
              <a:rPr lang="en-US" sz="2100" spc="30"/>
              <a:t> </a:t>
            </a:r>
            <a:r>
              <a:rPr lang="en-US" sz="2100" spc="-5"/>
              <a:t>Platón</a:t>
            </a:r>
            <a:r>
              <a:rPr lang="en-US" sz="2100" spc="5"/>
              <a:t> </a:t>
            </a:r>
            <a:r>
              <a:rPr lang="en-US" sz="2100"/>
              <a:t>a </a:t>
            </a:r>
            <a:r>
              <a:rPr lang="en-US" sz="2100" spc="-835"/>
              <a:t> </a:t>
            </a:r>
            <a:r>
              <a:rPr lang="en-US" sz="2100" spc="-5"/>
              <a:t>Upanišady)</a:t>
            </a:r>
            <a:endParaRPr lang="en-US"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416" y="571954"/>
            <a:ext cx="8173468" cy="117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Dílo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0400" y="693496"/>
            <a:ext cx="933266" cy="934280"/>
            <a:chOff x="8183879" y="1000124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A6864475-D51C-4BB4-8134-7D099E86E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601504"/>
              </p:ext>
            </p:extLst>
          </p:nvPr>
        </p:nvGraphicFramePr>
        <p:xfrm>
          <a:off x="520941" y="2051832"/>
          <a:ext cx="9021403" cy="451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28445-7975-4667-A809-C67FFD4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B87408-8D5E-448A-BDD0-8A52E8EC3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8990EF-84D0-4619-8F65-988420C7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93980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8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499" y="263055"/>
            <a:ext cx="9113234" cy="158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 spc="-10">
                <a:latin typeface="+mj-lt"/>
                <a:cs typeface="+mj-cs"/>
              </a:rPr>
              <a:t>Filozofie</a:t>
            </a:r>
            <a:r>
              <a:rPr lang="en-US" sz="5200" kern="1200" spc="25">
                <a:latin typeface="+mj-lt"/>
                <a:cs typeface="+mj-cs"/>
              </a:rPr>
              <a:t> </a:t>
            </a:r>
            <a:r>
              <a:rPr lang="en-US" sz="5200" kern="1200">
                <a:latin typeface="+mj-lt"/>
                <a:cs typeface="+mj-cs"/>
              </a:rPr>
              <a:t>-</a:t>
            </a:r>
            <a:r>
              <a:rPr lang="en-US" sz="5200" kern="1200" spc="35">
                <a:latin typeface="+mj-lt"/>
                <a:cs typeface="+mj-cs"/>
              </a:rPr>
              <a:t> </a:t>
            </a:r>
            <a:r>
              <a:rPr lang="en-US" sz="5200" kern="1200">
                <a:latin typeface="+mj-lt"/>
                <a:cs typeface="+mj-cs"/>
              </a:rPr>
              <a:t>světovým</a:t>
            </a:r>
            <a:r>
              <a:rPr lang="en-US" sz="5200" kern="1200" spc="15">
                <a:latin typeface="+mj-lt"/>
                <a:cs typeface="+mj-cs"/>
              </a:rPr>
              <a:t> </a:t>
            </a:r>
            <a:r>
              <a:rPr lang="en-US" sz="5200" kern="1200" spc="-5">
                <a:latin typeface="+mj-lt"/>
                <a:cs typeface="+mj-cs"/>
              </a:rPr>
              <a:t>okem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499" y="1854369"/>
            <a:ext cx="9075420" cy="20167"/>
          </a:xfrm>
          <a:custGeom>
            <a:avLst/>
            <a:gdLst>
              <a:gd name="connsiteX0" fmla="*/ 0 w 9075420"/>
              <a:gd name="connsiteY0" fmla="*/ 0 h 20167"/>
              <a:gd name="connsiteX1" fmla="*/ 788863 w 9075420"/>
              <a:gd name="connsiteY1" fmla="*/ 0 h 20167"/>
              <a:gd name="connsiteX2" fmla="*/ 1668481 w 9075420"/>
              <a:gd name="connsiteY2" fmla="*/ 0 h 20167"/>
              <a:gd name="connsiteX3" fmla="*/ 2094328 w 9075420"/>
              <a:gd name="connsiteY3" fmla="*/ 0 h 20167"/>
              <a:gd name="connsiteX4" fmla="*/ 2701683 w 9075420"/>
              <a:gd name="connsiteY4" fmla="*/ 0 h 20167"/>
              <a:gd name="connsiteX5" fmla="*/ 3127529 w 9075420"/>
              <a:gd name="connsiteY5" fmla="*/ 0 h 20167"/>
              <a:gd name="connsiteX6" fmla="*/ 3825639 w 9075420"/>
              <a:gd name="connsiteY6" fmla="*/ 0 h 20167"/>
              <a:gd name="connsiteX7" fmla="*/ 4432994 w 9075420"/>
              <a:gd name="connsiteY7" fmla="*/ 0 h 20167"/>
              <a:gd name="connsiteX8" fmla="*/ 5221857 w 9075420"/>
              <a:gd name="connsiteY8" fmla="*/ 0 h 20167"/>
              <a:gd name="connsiteX9" fmla="*/ 6101475 w 9075420"/>
              <a:gd name="connsiteY9" fmla="*/ 0 h 20167"/>
              <a:gd name="connsiteX10" fmla="*/ 6799584 w 9075420"/>
              <a:gd name="connsiteY10" fmla="*/ 0 h 20167"/>
              <a:gd name="connsiteX11" fmla="*/ 7679202 w 9075420"/>
              <a:gd name="connsiteY11" fmla="*/ 0 h 20167"/>
              <a:gd name="connsiteX12" fmla="*/ 8377311 w 9075420"/>
              <a:gd name="connsiteY12" fmla="*/ 0 h 20167"/>
              <a:gd name="connsiteX13" fmla="*/ 9075420 w 9075420"/>
              <a:gd name="connsiteY13" fmla="*/ 0 h 20167"/>
              <a:gd name="connsiteX14" fmla="*/ 9075420 w 9075420"/>
              <a:gd name="connsiteY14" fmla="*/ 20167 h 20167"/>
              <a:gd name="connsiteX15" fmla="*/ 8377311 w 9075420"/>
              <a:gd name="connsiteY15" fmla="*/ 20167 h 20167"/>
              <a:gd name="connsiteX16" fmla="*/ 7860710 w 9075420"/>
              <a:gd name="connsiteY16" fmla="*/ 20167 h 20167"/>
              <a:gd name="connsiteX17" fmla="*/ 7434863 w 9075420"/>
              <a:gd name="connsiteY17" fmla="*/ 20167 h 20167"/>
              <a:gd name="connsiteX18" fmla="*/ 6827508 w 9075420"/>
              <a:gd name="connsiteY18" fmla="*/ 20167 h 20167"/>
              <a:gd name="connsiteX19" fmla="*/ 6129399 w 9075420"/>
              <a:gd name="connsiteY19" fmla="*/ 20167 h 20167"/>
              <a:gd name="connsiteX20" fmla="*/ 5522044 w 9075420"/>
              <a:gd name="connsiteY20" fmla="*/ 20167 h 20167"/>
              <a:gd name="connsiteX21" fmla="*/ 5005443 w 9075420"/>
              <a:gd name="connsiteY21" fmla="*/ 20167 h 20167"/>
              <a:gd name="connsiteX22" fmla="*/ 4125826 w 9075420"/>
              <a:gd name="connsiteY22" fmla="*/ 20167 h 20167"/>
              <a:gd name="connsiteX23" fmla="*/ 3427716 w 9075420"/>
              <a:gd name="connsiteY23" fmla="*/ 20167 h 20167"/>
              <a:gd name="connsiteX24" fmla="*/ 2638853 w 9075420"/>
              <a:gd name="connsiteY24" fmla="*/ 20167 h 20167"/>
              <a:gd name="connsiteX25" fmla="*/ 2213006 w 9075420"/>
              <a:gd name="connsiteY25" fmla="*/ 20167 h 20167"/>
              <a:gd name="connsiteX26" fmla="*/ 1696405 w 9075420"/>
              <a:gd name="connsiteY26" fmla="*/ 20167 h 20167"/>
              <a:gd name="connsiteX27" fmla="*/ 998296 w 9075420"/>
              <a:gd name="connsiteY27" fmla="*/ 20167 h 20167"/>
              <a:gd name="connsiteX28" fmla="*/ 0 w 9075420"/>
              <a:gd name="connsiteY28" fmla="*/ 20167 h 20167"/>
              <a:gd name="connsiteX29" fmla="*/ 0 w 9075420"/>
              <a:gd name="connsiteY29" fmla="*/ 0 h 20167"/>
              <a:gd name="connsiteX0" fmla="*/ 0 w 9075420"/>
              <a:gd name="connsiteY0" fmla="*/ 0 h 20167"/>
              <a:gd name="connsiteX1" fmla="*/ 516601 w 9075420"/>
              <a:gd name="connsiteY1" fmla="*/ 0 h 20167"/>
              <a:gd name="connsiteX2" fmla="*/ 942447 w 9075420"/>
              <a:gd name="connsiteY2" fmla="*/ 0 h 20167"/>
              <a:gd name="connsiteX3" fmla="*/ 1459048 w 9075420"/>
              <a:gd name="connsiteY3" fmla="*/ 0 h 20167"/>
              <a:gd name="connsiteX4" fmla="*/ 2157158 w 9075420"/>
              <a:gd name="connsiteY4" fmla="*/ 0 h 20167"/>
              <a:gd name="connsiteX5" fmla="*/ 2946021 w 9075420"/>
              <a:gd name="connsiteY5" fmla="*/ 0 h 20167"/>
              <a:gd name="connsiteX6" fmla="*/ 3825639 w 9075420"/>
              <a:gd name="connsiteY6" fmla="*/ 0 h 20167"/>
              <a:gd name="connsiteX7" fmla="*/ 4705256 w 9075420"/>
              <a:gd name="connsiteY7" fmla="*/ 0 h 20167"/>
              <a:gd name="connsiteX8" fmla="*/ 5312611 w 9075420"/>
              <a:gd name="connsiteY8" fmla="*/ 0 h 20167"/>
              <a:gd name="connsiteX9" fmla="*/ 6101475 w 9075420"/>
              <a:gd name="connsiteY9" fmla="*/ 0 h 20167"/>
              <a:gd name="connsiteX10" fmla="*/ 6799584 w 9075420"/>
              <a:gd name="connsiteY10" fmla="*/ 0 h 20167"/>
              <a:gd name="connsiteX11" fmla="*/ 7406939 w 9075420"/>
              <a:gd name="connsiteY11" fmla="*/ 0 h 20167"/>
              <a:gd name="connsiteX12" fmla="*/ 8195802 w 9075420"/>
              <a:gd name="connsiteY12" fmla="*/ 0 h 20167"/>
              <a:gd name="connsiteX13" fmla="*/ 9075420 w 9075420"/>
              <a:gd name="connsiteY13" fmla="*/ 0 h 20167"/>
              <a:gd name="connsiteX14" fmla="*/ 9075420 w 9075420"/>
              <a:gd name="connsiteY14" fmla="*/ 20167 h 20167"/>
              <a:gd name="connsiteX15" fmla="*/ 8558819 w 9075420"/>
              <a:gd name="connsiteY15" fmla="*/ 20167 h 20167"/>
              <a:gd name="connsiteX16" fmla="*/ 7679202 w 9075420"/>
              <a:gd name="connsiteY16" fmla="*/ 20167 h 20167"/>
              <a:gd name="connsiteX17" fmla="*/ 7162601 w 9075420"/>
              <a:gd name="connsiteY17" fmla="*/ 20167 h 20167"/>
              <a:gd name="connsiteX18" fmla="*/ 6373737 w 9075420"/>
              <a:gd name="connsiteY18" fmla="*/ 20167 h 20167"/>
              <a:gd name="connsiteX19" fmla="*/ 5947891 w 9075420"/>
              <a:gd name="connsiteY19" fmla="*/ 20167 h 20167"/>
              <a:gd name="connsiteX20" fmla="*/ 5249781 w 9075420"/>
              <a:gd name="connsiteY20" fmla="*/ 20167 h 20167"/>
              <a:gd name="connsiteX21" fmla="*/ 4733181 w 9075420"/>
              <a:gd name="connsiteY21" fmla="*/ 20167 h 20167"/>
              <a:gd name="connsiteX22" fmla="*/ 4319761 w 9075420"/>
              <a:gd name="connsiteY22" fmla="*/ 20167 h 20167"/>
              <a:gd name="connsiteX23" fmla="*/ 3853563 w 9075420"/>
              <a:gd name="connsiteY23" fmla="*/ 20167 h 20167"/>
              <a:gd name="connsiteX24" fmla="*/ 3427716 w 9075420"/>
              <a:gd name="connsiteY24" fmla="*/ 20167 h 20167"/>
              <a:gd name="connsiteX25" fmla="*/ 2729607 w 9075420"/>
              <a:gd name="connsiteY25" fmla="*/ 20167 h 20167"/>
              <a:gd name="connsiteX26" fmla="*/ 2303760 w 9075420"/>
              <a:gd name="connsiteY26" fmla="*/ 20167 h 20167"/>
              <a:gd name="connsiteX27" fmla="*/ 1787160 w 9075420"/>
              <a:gd name="connsiteY27" fmla="*/ 20167 h 20167"/>
              <a:gd name="connsiteX28" fmla="*/ 998296 w 9075420"/>
              <a:gd name="connsiteY28" fmla="*/ 20167 h 20167"/>
              <a:gd name="connsiteX29" fmla="*/ 0 w 9075420"/>
              <a:gd name="connsiteY29" fmla="*/ 20167 h 20167"/>
              <a:gd name="connsiteX30" fmla="*/ 0 w 9075420"/>
              <a:gd name="connsiteY30" fmla="*/ 0 h 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75420" h="20167" fill="none" extrusionOk="0">
                <a:moveTo>
                  <a:pt x="0" y="0"/>
                </a:moveTo>
                <a:cubicBezTo>
                  <a:pt x="197844" y="-1150"/>
                  <a:pt x="488238" y="63871"/>
                  <a:pt x="788863" y="0"/>
                </a:cubicBezTo>
                <a:cubicBezTo>
                  <a:pt x="1030796" y="-52095"/>
                  <a:pt x="1285300" y="64280"/>
                  <a:pt x="1668481" y="0"/>
                </a:cubicBezTo>
                <a:cubicBezTo>
                  <a:pt x="2030846" y="-23289"/>
                  <a:pt x="1919988" y="-17911"/>
                  <a:pt x="2094328" y="0"/>
                </a:cubicBezTo>
                <a:cubicBezTo>
                  <a:pt x="2275353" y="7971"/>
                  <a:pt x="2444236" y="14558"/>
                  <a:pt x="2701683" y="0"/>
                </a:cubicBezTo>
                <a:cubicBezTo>
                  <a:pt x="2969900" y="-21050"/>
                  <a:pt x="2959273" y="21343"/>
                  <a:pt x="3127529" y="0"/>
                </a:cubicBezTo>
                <a:cubicBezTo>
                  <a:pt x="3308734" y="-21947"/>
                  <a:pt x="3530925" y="-24947"/>
                  <a:pt x="3825639" y="0"/>
                </a:cubicBezTo>
                <a:cubicBezTo>
                  <a:pt x="4103190" y="-6003"/>
                  <a:pt x="4181157" y="7519"/>
                  <a:pt x="4432994" y="0"/>
                </a:cubicBezTo>
                <a:cubicBezTo>
                  <a:pt x="4700278" y="16971"/>
                  <a:pt x="4822594" y="37254"/>
                  <a:pt x="5221857" y="0"/>
                </a:cubicBezTo>
                <a:cubicBezTo>
                  <a:pt x="5572083" y="16972"/>
                  <a:pt x="5907590" y="-42625"/>
                  <a:pt x="6101475" y="0"/>
                </a:cubicBezTo>
                <a:cubicBezTo>
                  <a:pt x="6336543" y="19987"/>
                  <a:pt x="6603709" y="-3364"/>
                  <a:pt x="6799584" y="0"/>
                </a:cubicBezTo>
                <a:cubicBezTo>
                  <a:pt x="6964985" y="36795"/>
                  <a:pt x="7512116" y="36583"/>
                  <a:pt x="7679202" y="0"/>
                </a:cubicBezTo>
                <a:cubicBezTo>
                  <a:pt x="7866431" y="-9451"/>
                  <a:pt x="8142007" y="27526"/>
                  <a:pt x="8377311" y="0"/>
                </a:cubicBezTo>
                <a:cubicBezTo>
                  <a:pt x="8634005" y="1169"/>
                  <a:pt x="8813795" y="3801"/>
                  <a:pt x="9075420" y="0"/>
                </a:cubicBezTo>
                <a:cubicBezTo>
                  <a:pt x="9075316" y="8946"/>
                  <a:pt x="9076539" y="12332"/>
                  <a:pt x="9075420" y="20167"/>
                </a:cubicBezTo>
                <a:cubicBezTo>
                  <a:pt x="8879369" y="29715"/>
                  <a:pt x="8540365" y="24732"/>
                  <a:pt x="8377311" y="20167"/>
                </a:cubicBezTo>
                <a:cubicBezTo>
                  <a:pt x="8221664" y="12684"/>
                  <a:pt x="7987249" y="40759"/>
                  <a:pt x="7860710" y="20167"/>
                </a:cubicBezTo>
                <a:cubicBezTo>
                  <a:pt x="7768278" y="20474"/>
                  <a:pt x="7578849" y="7182"/>
                  <a:pt x="7434863" y="20167"/>
                </a:cubicBezTo>
                <a:cubicBezTo>
                  <a:pt x="7273598" y="43953"/>
                  <a:pt x="7022484" y="25779"/>
                  <a:pt x="6827508" y="20167"/>
                </a:cubicBezTo>
                <a:cubicBezTo>
                  <a:pt x="6631189" y="25216"/>
                  <a:pt x="6309106" y="39364"/>
                  <a:pt x="6129399" y="20167"/>
                </a:cubicBezTo>
                <a:cubicBezTo>
                  <a:pt x="5931730" y="-3652"/>
                  <a:pt x="5724710" y="-11642"/>
                  <a:pt x="5522044" y="20167"/>
                </a:cubicBezTo>
                <a:cubicBezTo>
                  <a:pt x="5282565" y="46609"/>
                  <a:pt x="5164616" y="17772"/>
                  <a:pt x="5005443" y="20167"/>
                </a:cubicBezTo>
                <a:cubicBezTo>
                  <a:pt x="4811276" y="-39611"/>
                  <a:pt x="4314082" y="-14592"/>
                  <a:pt x="4125826" y="20167"/>
                </a:cubicBezTo>
                <a:cubicBezTo>
                  <a:pt x="3886081" y="90331"/>
                  <a:pt x="3716551" y="-12869"/>
                  <a:pt x="3427716" y="20167"/>
                </a:cubicBezTo>
                <a:cubicBezTo>
                  <a:pt x="3135329" y="24558"/>
                  <a:pt x="2955491" y="8134"/>
                  <a:pt x="2638853" y="20167"/>
                </a:cubicBezTo>
                <a:cubicBezTo>
                  <a:pt x="2310288" y="60655"/>
                  <a:pt x="2383242" y="-4651"/>
                  <a:pt x="2213006" y="20167"/>
                </a:cubicBezTo>
                <a:cubicBezTo>
                  <a:pt x="2051872" y="28810"/>
                  <a:pt x="1919010" y="1867"/>
                  <a:pt x="1696405" y="20167"/>
                </a:cubicBezTo>
                <a:cubicBezTo>
                  <a:pt x="1460791" y="42500"/>
                  <a:pt x="1290347" y="16553"/>
                  <a:pt x="998296" y="20167"/>
                </a:cubicBezTo>
                <a:cubicBezTo>
                  <a:pt x="702871" y="68699"/>
                  <a:pt x="441658" y="58057"/>
                  <a:pt x="0" y="20167"/>
                </a:cubicBezTo>
                <a:cubicBezTo>
                  <a:pt x="1057" y="12913"/>
                  <a:pt x="479" y="9400"/>
                  <a:pt x="0" y="0"/>
                </a:cubicBezTo>
                <a:close/>
              </a:path>
              <a:path w="9075420" h="20167" stroke="0" extrusionOk="0">
                <a:moveTo>
                  <a:pt x="0" y="0"/>
                </a:moveTo>
                <a:cubicBezTo>
                  <a:pt x="242417" y="16310"/>
                  <a:pt x="316128" y="-12"/>
                  <a:pt x="516601" y="0"/>
                </a:cubicBezTo>
                <a:cubicBezTo>
                  <a:pt x="717105" y="291"/>
                  <a:pt x="806176" y="8235"/>
                  <a:pt x="942447" y="0"/>
                </a:cubicBezTo>
                <a:cubicBezTo>
                  <a:pt x="1108636" y="24473"/>
                  <a:pt x="1331907" y="33582"/>
                  <a:pt x="1459048" y="0"/>
                </a:cubicBezTo>
                <a:cubicBezTo>
                  <a:pt x="1616551" y="-9677"/>
                  <a:pt x="1813152" y="-11346"/>
                  <a:pt x="2157158" y="0"/>
                </a:cubicBezTo>
                <a:cubicBezTo>
                  <a:pt x="2487930" y="5230"/>
                  <a:pt x="2614140" y="-35003"/>
                  <a:pt x="2946021" y="0"/>
                </a:cubicBezTo>
                <a:cubicBezTo>
                  <a:pt x="3321141" y="50116"/>
                  <a:pt x="3536354" y="-33908"/>
                  <a:pt x="3825639" y="0"/>
                </a:cubicBezTo>
                <a:cubicBezTo>
                  <a:pt x="4098975" y="10614"/>
                  <a:pt x="4390892" y="28050"/>
                  <a:pt x="4705256" y="0"/>
                </a:cubicBezTo>
                <a:cubicBezTo>
                  <a:pt x="5004460" y="15224"/>
                  <a:pt x="5169217" y="22642"/>
                  <a:pt x="5312611" y="0"/>
                </a:cubicBezTo>
                <a:cubicBezTo>
                  <a:pt x="5460055" y="12422"/>
                  <a:pt x="5797870" y="53504"/>
                  <a:pt x="6101475" y="0"/>
                </a:cubicBezTo>
                <a:cubicBezTo>
                  <a:pt x="6448383" y="583"/>
                  <a:pt x="6605048" y="30204"/>
                  <a:pt x="6799584" y="0"/>
                </a:cubicBezTo>
                <a:cubicBezTo>
                  <a:pt x="7054591" y="-43744"/>
                  <a:pt x="7215345" y="15970"/>
                  <a:pt x="7406939" y="0"/>
                </a:cubicBezTo>
                <a:cubicBezTo>
                  <a:pt x="7570237" y="12755"/>
                  <a:pt x="7825037" y="34801"/>
                  <a:pt x="8195802" y="0"/>
                </a:cubicBezTo>
                <a:cubicBezTo>
                  <a:pt x="8593550" y="-3597"/>
                  <a:pt x="8842799" y="-1079"/>
                  <a:pt x="9075420" y="0"/>
                </a:cubicBezTo>
                <a:cubicBezTo>
                  <a:pt x="9074092" y="6851"/>
                  <a:pt x="9073922" y="12943"/>
                  <a:pt x="9075420" y="20167"/>
                </a:cubicBezTo>
                <a:cubicBezTo>
                  <a:pt x="8929473" y="21025"/>
                  <a:pt x="8698353" y="27371"/>
                  <a:pt x="8558819" y="20167"/>
                </a:cubicBezTo>
                <a:cubicBezTo>
                  <a:pt x="8358088" y="43364"/>
                  <a:pt x="7864189" y="-36337"/>
                  <a:pt x="7679202" y="20167"/>
                </a:cubicBezTo>
                <a:cubicBezTo>
                  <a:pt x="7449899" y="27017"/>
                  <a:pt x="7313555" y="18958"/>
                  <a:pt x="7162601" y="20167"/>
                </a:cubicBezTo>
                <a:cubicBezTo>
                  <a:pt x="6985164" y="43483"/>
                  <a:pt x="6672796" y="-15433"/>
                  <a:pt x="6373737" y="20167"/>
                </a:cubicBezTo>
                <a:cubicBezTo>
                  <a:pt x="6075808" y="42730"/>
                  <a:pt x="6105923" y="8290"/>
                  <a:pt x="5947891" y="20167"/>
                </a:cubicBezTo>
                <a:cubicBezTo>
                  <a:pt x="5802340" y="249"/>
                  <a:pt x="5558004" y="50884"/>
                  <a:pt x="5249781" y="20167"/>
                </a:cubicBezTo>
                <a:cubicBezTo>
                  <a:pt x="4939868" y="6005"/>
                  <a:pt x="4912193" y="20153"/>
                  <a:pt x="4733181" y="20167"/>
                </a:cubicBezTo>
                <a:cubicBezTo>
                  <a:pt x="4630138" y="18936"/>
                  <a:pt x="4506769" y="13087"/>
                  <a:pt x="4319761" y="20167"/>
                </a:cubicBezTo>
                <a:cubicBezTo>
                  <a:pt x="4132753" y="27247"/>
                  <a:pt x="4036481" y="32401"/>
                  <a:pt x="3853563" y="20167"/>
                </a:cubicBezTo>
                <a:cubicBezTo>
                  <a:pt x="3498794" y="31712"/>
                  <a:pt x="3530409" y="30129"/>
                  <a:pt x="3427716" y="20167"/>
                </a:cubicBezTo>
                <a:cubicBezTo>
                  <a:pt x="3344977" y="8011"/>
                  <a:pt x="2929942" y="-2959"/>
                  <a:pt x="2729607" y="20167"/>
                </a:cubicBezTo>
                <a:cubicBezTo>
                  <a:pt x="2517781" y="867"/>
                  <a:pt x="2482814" y="11442"/>
                  <a:pt x="2303760" y="20167"/>
                </a:cubicBezTo>
                <a:cubicBezTo>
                  <a:pt x="2112730" y="25463"/>
                  <a:pt x="1901751" y="-2970"/>
                  <a:pt x="1787160" y="20167"/>
                </a:cubicBezTo>
                <a:cubicBezTo>
                  <a:pt x="1694908" y="45452"/>
                  <a:pt x="1265680" y="-35933"/>
                  <a:pt x="998296" y="20167"/>
                </a:cubicBezTo>
                <a:cubicBezTo>
                  <a:pt x="773431" y="18084"/>
                  <a:pt x="307465" y="105735"/>
                  <a:pt x="0" y="20167"/>
                </a:cubicBezTo>
                <a:cubicBezTo>
                  <a:pt x="804" y="11737"/>
                  <a:pt x="-274" y="9259"/>
                  <a:pt x="0" y="0"/>
                </a:cubicBezTo>
                <a:close/>
              </a:path>
              <a:path w="9075420" h="20167" fill="none" stroke="0" extrusionOk="0">
                <a:moveTo>
                  <a:pt x="0" y="0"/>
                </a:moveTo>
                <a:cubicBezTo>
                  <a:pt x="180471" y="7690"/>
                  <a:pt x="487466" y="-33689"/>
                  <a:pt x="788863" y="0"/>
                </a:cubicBezTo>
                <a:cubicBezTo>
                  <a:pt x="998770" y="-15840"/>
                  <a:pt x="1264578" y="52243"/>
                  <a:pt x="1668481" y="0"/>
                </a:cubicBezTo>
                <a:cubicBezTo>
                  <a:pt x="2040328" y="-33867"/>
                  <a:pt x="1910523" y="-14643"/>
                  <a:pt x="2094328" y="0"/>
                </a:cubicBezTo>
                <a:cubicBezTo>
                  <a:pt x="2282098" y="32690"/>
                  <a:pt x="2472883" y="39053"/>
                  <a:pt x="2701683" y="0"/>
                </a:cubicBezTo>
                <a:cubicBezTo>
                  <a:pt x="2971638" y="-17742"/>
                  <a:pt x="2962827" y="5478"/>
                  <a:pt x="3127529" y="0"/>
                </a:cubicBezTo>
                <a:cubicBezTo>
                  <a:pt x="3287783" y="-25067"/>
                  <a:pt x="3552397" y="-2161"/>
                  <a:pt x="3825639" y="0"/>
                </a:cubicBezTo>
                <a:cubicBezTo>
                  <a:pt x="4098060" y="11920"/>
                  <a:pt x="4170059" y="4003"/>
                  <a:pt x="4432994" y="0"/>
                </a:cubicBezTo>
                <a:cubicBezTo>
                  <a:pt x="4668633" y="-39429"/>
                  <a:pt x="4870469" y="-5341"/>
                  <a:pt x="5221857" y="0"/>
                </a:cubicBezTo>
                <a:cubicBezTo>
                  <a:pt x="5591287" y="-39325"/>
                  <a:pt x="5853386" y="-14126"/>
                  <a:pt x="6101475" y="0"/>
                </a:cubicBezTo>
                <a:cubicBezTo>
                  <a:pt x="6335080" y="-9348"/>
                  <a:pt x="6615920" y="-28786"/>
                  <a:pt x="6799584" y="0"/>
                </a:cubicBezTo>
                <a:cubicBezTo>
                  <a:pt x="6995868" y="31221"/>
                  <a:pt x="7459771" y="29578"/>
                  <a:pt x="7679202" y="0"/>
                </a:cubicBezTo>
                <a:cubicBezTo>
                  <a:pt x="7915916" y="-41110"/>
                  <a:pt x="8074850" y="49128"/>
                  <a:pt x="8377311" y="0"/>
                </a:cubicBezTo>
                <a:cubicBezTo>
                  <a:pt x="8651016" y="-10041"/>
                  <a:pt x="8822040" y="36749"/>
                  <a:pt x="9075420" y="0"/>
                </a:cubicBezTo>
                <a:cubicBezTo>
                  <a:pt x="9075164" y="9123"/>
                  <a:pt x="9076262" y="11738"/>
                  <a:pt x="9075420" y="20167"/>
                </a:cubicBezTo>
                <a:cubicBezTo>
                  <a:pt x="8879066" y="11806"/>
                  <a:pt x="8542150" y="4131"/>
                  <a:pt x="8377311" y="20167"/>
                </a:cubicBezTo>
                <a:cubicBezTo>
                  <a:pt x="8211635" y="6819"/>
                  <a:pt x="7947086" y="49131"/>
                  <a:pt x="7860710" y="20167"/>
                </a:cubicBezTo>
                <a:cubicBezTo>
                  <a:pt x="7738796" y="23695"/>
                  <a:pt x="7576485" y="-12862"/>
                  <a:pt x="7434863" y="20167"/>
                </a:cubicBezTo>
                <a:cubicBezTo>
                  <a:pt x="7268805" y="52698"/>
                  <a:pt x="7020799" y="-25365"/>
                  <a:pt x="6827508" y="20167"/>
                </a:cubicBezTo>
                <a:cubicBezTo>
                  <a:pt x="6632924" y="10669"/>
                  <a:pt x="6278155" y="12830"/>
                  <a:pt x="6129399" y="20167"/>
                </a:cubicBezTo>
                <a:cubicBezTo>
                  <a:pt x="5973858" y="15044"/>
                  <a:pt x="5724666" y="-23448"/>
                  <a:pt x="5522044" y="20167"/>
                </a:cubicBezTo>
                <a:cubicBezTo>
                  <a:pt x="5312938" y="24269"/>
                  <a:pt x="5179456" y="32626"/>
                  <a:pt x="5005443" y="20167"/>
                </a:cubicBezTo>
                <a:cubicBezTo>
                  <a:pt x="4848944" y="-20562"/>
                  <a:pt x="4345192" y="11067"/>
                  <a:pt x="4125826" y="20167"/>
                </a:cubicBezTo>
                <a:cubicBezTo>
                  <a:pt x="3921950" y="41039"/>
                  <a:pt x="3698850" y="30874"/>
                  <a:pt x="3427716" y="20167"/>
                </a:cubicBezTo>
                <a:cubicBezTo>
                  <a:pt x="3117550" y="21892"/>
                  <a:pt x="2977361" y="-4674"/>
                  <a:pt x="2638853" y="20167"/>
                </a:cubicBezTo>
                <a:cubicBezTo>
                  <a:pt x="2291589" y="45524"/>
                  <a:pt x="2400704" y="-5994"/>
                  <a:pt x="2213006" y="20167"/>
                </a:cubicBezTo>
                <a:cubicBezTo>
                  <a:pt x="2041496" y="47387"/>
                  <a:pt x="1938130" y="4169"/>
                  <a:pt x="1696405" y="20167"/>
                </a:cubicBezTo>
                <a:cubicBezTo>
                  <a:pt x="1483646" y="48343"/>
                  <a:pt x="1321746" y="14708"/>
                  <a:pt x="998296" y="20167"/>
                </a:cubicBezTo>
                <a:cubicBezTo>
                  <a:pt x="649926" y="108010"/>
                  <a:pt x="439442" y="95550"/>
                  <a:pt x="0" y="20167"/>
                </a:cubicBezTo>
                <a:cubicBezTo>
                  <a:pt x="1662" y="14445"/>
                  <a:pt x="568" y="721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9075420"/>
                      <a:gd name="connsiteY0" fmla="*/ 0 h 20167"/>
                      <a:gd name="connsiteX1" fmla="*/ 788863 w 9075420"/>
                      <a:gd name="connsiteY1" fmla="*/ 0 h 20167"/>
                      <a:gd name="connsiteX2" fmla="*/ 1668481 w 9075420"/>
                      <a:gd name="connsiteY2" fmla="*/ 0 h 20167"/>
                      <a:gd name="connsiteX3" fmla="*/ 2094328 w 9075420"/>
                      <a:gd name="connsiteY3" fmla="*/ 0 h 20167"/>
                      <a:gd name="connsiteX4" fmla="*/ 2701683 w 9075420"/>
                      <a:gd name="connsiteY4" fmla="*/ 0 h 20167"/>
                      <a:gd name="connsiteX5" fmla="*/ 3127529 w 9075420"/>
                      <a:gd name="connsiteY5" fmla="*/ 0 h 20167"/>
                      <a:gd name="connsiteX6" fmla="*/ 3825639 w 9075420"/>
                      <a:gd name="connsiteY6" fmla="*/ 0 h 20167"/>
                      <a:gd name="connsiteX7" fmla="*/ 4432994 w 9075420"/>
                      <a:gd name="connsiteY7" fmla="*/ 0 h 20167"/>
                      <a:gd name="connsiteX8" fmla="*/ 5221857 w 9075420"/>
                      <a:gd name="connsiteY8" fmla="*/ 0 h 20167"/>
                      <a:gd name="connsiteX9" fmla="*/ 6101475 w 9075420"/>
                      <a:gd name="connsiteY9" fmla="*/ 0 h 20167"/>
                      <a:gd name="connsiteX10" fmla="*/ 6799584 w 9075420"/>
                      <a:gd name="connsiteY10" fmla="*/ 0 h 20167"/>
                      <a:gd name="connsiteX11" fmla="*/ 7679202 w 9075420"/>
                      <a:gd name="connsiteY11" fmla="*/ 0 h 20167"/>
                      <a:gd name="connsiteX12" fmla="*/ 8377311 w 9075420"/>
                      <a:gd name="connsiteY12" fmla="*/ 0 h 20167"/>
                      <a:gd name="connsiteX13" fmla="*/ 9075420 w 9075420"/>
                      <a:gd name="connsiteY13" fmla="*/ 0 h 20167"/>
                      <a:gd name="connsiteX14" fmla="*/ 9075420 w 9075420"/>
                      <a:gd name="connsiteY14" fmla="*/ 20167 h 20167"/>
                      <a:gd name="connsiteX15" fmla="*/ 8377311 w 9075420"/>
                      <a:gd name="connsiteY15" fmla="*/ 20167 h 20167"/>
                      <a:gd name="connsiteX16" fmla="*/ 7860710 w 9075420"/>
                      <a:gd name="connsiteY16" fmla="*/ 20167 h 20167"/>
                      <a:gd name="connsiteX17" fmla="*/ 7434863 w 9075420"/>
                      <a:gd name="connsiteY17" fmla="*/ 20167 h 20167"/>
                      <a:gd name="connsiteX18" fmla="*/ 6827508 w 9075420"/>
                      <a:gd name="connsiteY18" fmla="*/ 20167 h 20167"/>
                      <a:gd name="connsiteX19" fmla="*/ 6129399 w 9075420"/>
                      <a:gd name="connsiteY19" fmla="*/ 20167 h 20167"/>
                      <a:gd name="connsiteX20" fmla="*/ 5522044 w 9075420"/>
                      <a:gd name="connsiteY20" fmla="*/ 20167 h 20167"/>
                      <a:gd name="connsiteX21" fmla="*/ 5005443 w 9075420"/>
                      <a:gd name="connsiteY21" fmla="*/ 20167 h 20167"/>
                      <a:gd name="connsiteX22" fmla="*/ 4125826 w 9075420"/>
                      <a:gd name="connsiteY22" fmla="*/ 20167 h 20167"/>
                      <a:gd name="connsiteX23" fmla="*/ 3427716 w 9075420"/>
                      <a:gd name="connsiteY23" fmla="*/ 20167 h 20167"/>
                      <a:gd name="connsiteX24" fmla="*/ 2638853 w 9075420"/>
                      <a:gd name="connsiteY24" fmla="*/ 20167 h 20167"/>
                      <a:gd name="connsiteX25" fmla="*/ 2213006 w 9075420"/>
                      <a:gd name="connsiteY25" fmla="*/ 20167 h 20167"/>
                      <a:gd name="connsiteX26" fmla="*/ 1696405 w 9075420"/>
                      <a:gd name="connsiteY26" fmla="*/ 20167 h 20167"/>
                      <a:gd name="connsiteX27" fmla="*/ 998296 w 9075420"/>
                      <a:gd name="connsiteY27" fmla="*/ 20167 h 20167"/>
                      <a:gd name="connsiteX28" fmla="*/ 0 w 9075420"/>
                      <a:gd name="connsiteY28" fmla="*/ 20167 h 20167"/>
                      <a:gd name="connsiteX29" fmla="*/ 0 w 9075420"/>
                      <a:gd name="connsiteY29" fmla="*/ 0 h 20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075420" h="20167" fill="none" extrusionOk="0">
                        <a:moveTo>
                          <a:pt x="0" y="0"/>
                        </a:moveTo>
                        <a:cubicBezTo>
                          <a:pt x="209356" y="-5594"/>
                          <a:pt x="526632" y="11547"/>
                          <a:pt x="788863" y="0"/>
                        </a:cubicBezTo>
                        <a:cubicBezTo>
                          <a:pt x="1051094" y="-11547"/>
                          <a:pt x="1316447" y="23549"/>
                          <a:pt x="1668481" y="0"/>
                        </a:cubicBezTo>
                        <a:cubicBezTo>
                          <a:pt x="2020515" y="-23549"/>
                          <a:pt x="1921924" y="-20498"/>
                          <a:pt x="2094328" y="0"/>
                        </a:cubicBezTo>
                        <a:cubicBezTo>
                          <a:pt x="2266732" y="20498"/>
                          <a:pt x="2437409" y="20561"/>
                          <a:pt x="2701683" y="0"/>
                        </a:cubicBezTo>
                        <a:cubicBezTo>
                          <a:pt x="2965958" y="-20561"/>
                          <a:pt x="2963355" y="14103"/>
                          <a:pt x="3127529" y="0"/>
                        </a:cubicBezTo>
                        <a:cubicBezTo>
                          <a:pt x="3291703" y="-14103"/>
                          <a:pt x="3557271" y="-10899"/>
                          <a:pt x="3825639" y="0"/>
                        </a:cubicBezTo>
                        <a:cubicBezTo>
                          <a:pt x="4094007" y="10899"/>
                          <a:pt x="4178063" y="6429"/>
                          <a:pt x="4432994" y="0"/>
                        </a:cubicBezTo>
                        <a:cubicBezTo>
                          <a:pt x="4687925" y="-6429"/>
                          <a:pt x="4858022" y="30248"/>
                          <a:pt x="5221857" y="0"/>
                        </a:cubicBezTo>
                        <a:cubicBezTo>
                          <a:pt x="5585692" y="-30248"/>
                          <a:pt x="5866066" y="-4183"/>
                          <a:pt x="6101475" y="0"/>
                        </a:cubicBezTo>
                        <a:cubicBezTo>
                          <a:pt x="6336884" y="4183"/>
                          <a:pt x="6609964" y="-27138"/>
                          <a:pt x="6799584" y="0"/>
                        </a:cubicBezTo>
                        <a:cubicBezTo>
                          <a:pt x="6989204" y="27138"/>
                          <a:pt x="7497245" y="39847"/>
                          <a:pt x="7679202" y="0"/>
                        </a:cubicBezTo>
                        <a:cubicBezTo>
                          <a:pt x="7861159" y="-39847"/>
                          <a:pt x="8099220" y="11261"/>
                          <a:pt x="8377311" y="0"/>
                        </a:cubicBezTo>
                        <a:cubicBezTo>
                          <a:pt x="8655402" y="-11261"/>
                          <a:pt x="8809817" y="4863"/>
                          <a:pt x="9075420" y="0"/>
                        </a:cubicBezTo>
                        <a:cubicBezTo>
                          <a:pt x="9075151" y="9198"/>
                          <a:pt x="9076146" y="12433"/>
                          <a:pt x="9075420" y="20167"/>
                        </a:cubicBezTo>
                        <a:cubicBezTo>
                          <a:pt x="8885060" y="25649"/>
                          <a:pt x="8540721" y="10700"/>
                          <a:pt x="8377311" y="20167"/>
                        </a:cubicBezTo>
                        <a:cubicBezTo>
                          <a:pt x="8213901" y="29634"/>
                          <a:pt x="7969080" y="43538"/>
                          <a:pt x="7860710" y="20167"/>
                        </a:cubicBezTo>
                        <a:cubicBezTo>
                          <a:pt x="7752340" y="-3204"/>
                          <a:pt x="7580849" y="1462"/>
                          <a:pt x="7434863" y="20167"/>
                        </a:cubicBezTo>
                        <a:cubicBezTo>
                          <a:pt x="7288877" y="38872"/>
                          <a:pt x="7010919" y="4399"/>
                          <a:pt x="6827508" y="20167"/>
                        </a:cubicBezTo>
                        <a:cubicBezTo>
                          <a:pt x="6644097" y="35935"/>
                          <a:pt x="6280379" y="17349"/>
                          <a:pt x="6129399" y="20167"/>
                        </a:cubicBezTo>
                        <a:cubicBezTo>
                          <a:pt x="5978419" y="22985"/>
                          <a:pt x="5751194" y="6141"/>
                          <a:pt x="5522044" y="20167"/>
                        </a:cubicBezTo>
                        <a:cubicBezTo>
                          <a:pt x="5292894" y="34193"/>
                          <a:pt x="5178476" y="41637"/>
                          <a:pt x="5005443" y="20167"/>
                        </a:cubicBezTo>
                        <a:cubicBezTo>
                          <a:pt x="4832410" y="-1303"/>
                          <a:pt x="4333542" y="-15689"/>
                          <a:pt x="4125826" y="20167"/>
                        </a:cubicBezTo>
                        <a:cubicBezTo>
                          <a:pt x="3918110" y="56023"/>
                          <a:pt x="3727093" y="25379"/>
                          <a:pt x="3427716" y="20167"/>
                        </a:cubicBezTo>
                        <a:cubicBezTo>
                          <a:pt x="3128339" y="14956"/>
                          <a:pt x="2975686" y="-14626"/>
                          <a:pt x="2638853" y="20167"/>
                        </a:cubicBezTo>
                        <a:cubicBezTo>
                          <a:pt x="2302020" y="54960"/>
                          <a:pt x="2380606" y="1487"/>
                          <a:pt x="2213006" y="20167"/>
                        </a:cubicBezTo>
                        <a:cubicBezTo>
                          <a:pt x="2045406" y="38847"/>
                          <a:pt x="1921589" y="-4657"/>
                          <a:pt x="1696405" y="20167"/>
                        </a:cubicBezTo>
                        <a:cubicBezTo>
                          <a:pt x="1471221" y="44991"/>
                          <a:pt x="1287138" y="-13370"/>
                          <a:pt x="998296" y="20167"/>
                        </a:cubicBezTo>
                        <a:cubicBezTo>
                          <a:pt x="709454" y="53704"/>
                          <a:pt x="384048" y="51542"/>
                          <a:pt x="0" y="20167"/>
                        </a:cubicBezTo>
                        <a:cubicBezTo>
                          <a:pt x="909" y="13472"/>
                          <a:pt x="909" y="8145"/>
                          <a:pt x="0" y="0"/>
                        </a:cubicBezTo>
                        <a:close/>
                      </a:path>
                      <a:path w="9075420" h="20167" stroke="0" extrusionOk="0">
                        <a:moveTo>
                          <a:pt x="0" y="0"/>
                        </a:moveTo>
                        <a:cubicBezTo>
                          <a:pt x="241484" y="14660"/>
                          <a:pt x="316916" y="4012"/>
                          <a:pt x="516601" y="0"/>
                        </a:cubicBezTo>
                        <a:cubicBezTo>
                          <a:pt x="716286" y="-4012"/>
                          <a:pt x="807051" y="1190"/>
                          <a:pt x="942447" y="0"/>
                        </a:cubicBezTo>
                        <a:cubicBezTo>
                          <a:pt x="1077843" y="-1190"/>
                          <a:pt x="1295450" y="20651"/>
                          <a:pt x="1459048" y="0"/>
                        </a:cubicBezTo>
                        <a:cubicBezTo>
                          <a:pt x="1622646" y="-20651"/>
                          <a:pt x="1808635" y="13823"/>
                          <a:pt x="2157158" y="0"/>
                        </a:cubicBezTo>
                        <a:cubicBezTo>
                          <a:pt x="2505681" y="-13823"/>
                          <a:pt x="2615537" y="-23091"/>
                          <a:pt x="2946021" y="0"/>
                        </a:cubicBezTo>
                        <a:cubicBezTo>
                          <a:pt x="3276505" y="23091"/>
                          <a:pt x="3564509" y="-21552"/>
                          <a:pt x="3825639" y="0"/>
                        </a:cubicBezTo>
                        <a:cubicBezTo>
                          <a:pt x="4086769" y="21552"/>
                          <a:pt x="4394669" y="-29136"/>
                          <a:pt x="4705256" y="0"/>
                        </a:cubicBezTo>
                        <a:cubicBezTo>
                          <a:pt x="5015843" y="29136"/>
                          <a:pt x="5158244" y="14969"/>
                          <a:pt x="5312611" y="0"/>
                        </a:cubicBezTo>
                        <a:cubicBezTo>
                          <a:pt x="5466979" y="-14969"/>
                          <a:pt x="5755902" y="-3407"/>
                          <a:pt x="6101475" y="0"/>
                        </a:cubicBezTo>
                        <a:cubicBezTo>
                          <a:pt x="6447048" y="3407"/>
                          <a:pt x="6577061" y="15437"/>
                          <a:pt x="6799584" y="0"/>
                        </a:cubicBezTo>
                        <a:cubicBezTo>
                          <a:pt x="7022107" y="-15437"/>
                          <a:pt x="7232313" y="-11520"/>
                          <a:pt x="7406939" y="0"/>
                        </a:cubicBezTo>
                        <a:cubicBezTo>
                          <a:pt x="7581566" y="11520"/>
                          <a:pt x="7820896" y="-5835"/>
                          <a:pt x="8195802" y="0"/>
                        </a:cubicBezTo>
                        <a:cubicBezTo>
                          <a:pt x="8570708" y="5835"/>
                          <a:pt x="8853766" y="-85"/>
                          <a:pt x="9075420" y="0"/>
                        </a:cubicBezTo>
                        <a:cubicBezTo>
                          <a:pt x="9074430" y="6869"/>
                          <a:pt x="9074488" y="12261"/>
                          <a:pt x="9075420" y="20167"/>
                        </a:cubicBezTo>
                        <a:cubicBezTo>
                          <a:pt x="8890130" y="31284"/>
                          <a:pt x="8723951" y="342"/>
                          <a:pt x="8558819" y="20167"/>
                        </a:cubicBezTo>
                        <a:cubicBezTo>
                          <a:pt x="8393687" y="39992"/>
                          <a:pt x="7894918" y="950"/>
                          <a:pt x="7679202" y="20167"/>
                        </a:cubicBezTo>
                        <a:cubicBezTo>
                          <a:pt x="7463486" y="39384"/>
                          <a:pt x="7340925" y="30552"/>
                          <a:pt x="7162601" y="20167"/>
                        </a:cubicBezTo>
                        <a:cubicBezTo>
                          <a:pt x="6984277" y="9782"/>
                          <a:pt x="6670032" y="-5389"/>
                          <a:pt x="6373737" y="20167"/>
                        </a:cubicBezTo>
                        <a:cubicBezTo>
                          <a:pt x="6077442" y="45723"/>
                          <a:pt x="6110769" y="11076"/>
                          <a:pt x="5947891" y="20167"/>
                        </a:cubicBezTo>
                        <a:cubicBezTo>
                          <a:pt x="5785013" y="29258"/>
                          <a:pt x="5560440" y="32011"/>
                          <a:pt x="5249781" y="20167"/>
                        </a:cubicBezTo>
                        <a:cubicBezTo>
                          <a:pt x="4939122" y="8324"/>
                          <a:pt x="4910679" y="18780"/>
                          <a:pt x="4733181" y="20167"/>
                        </a:cubicBezTo>
                        <a:cubicBezTo>
                          <a:pt x="4555683" y="21554"/>
                          <a:pt x="4211745" y="18890"/>
                          <a:pt x="3853563" y="20167"/>
                        </a:cubicBezTo>
                        <a:cubicBezTo>
                          <a:pt x="3495381" y="21444"/>
                          <a:pt x="3540994" y="35614"/>
                          <a:pt x="3427716" y="20167"/>
                        </a:cubicBezTo>
                        <a:cubicBezTo>
                          <a:pt x="3314438" y="4720"/>
                          <a:pt x="2937839" y="35694"/>
                          <a:pt x="2729607" y="20167"/>
                        </a:cubicBezTo>
                        <a:cubicBezTo>
                          <a:pt x="2521375" y="4640"/>
                          <a:pt x="2479945" y="10181"/>
                          <a:pt x="2303760" y="20167"/>
                        </a:cubicBezTo>
                        <a:cubicBezTo>
                          <a:pt x="2127575" y="30153"/>
                          <a:pt x="1899175" y="1164"/>
                          <a:pt x="1787160" y="20167"/>
                        </a:cubicBezTo>
                        <a:cubicBezTo>
                          <a:pt x="1675145" y="39170"/>
                          <a:pt x="1257657" y="25054"/>
                          <a:pt x="998296" y="20167"/>
                        </a:cubicBezTo>
                        <a:cubicBezTo>
                          <a:pt x="738935" y="15280"/>
                          <a:pt x="340622" y="48742"/>
                          <a:pt x="0" y="20167"/>
                        </a:cubicBezTo>
                        <a:cubicBezTo>
                          <a:pt x="937" y="12176"/>
                          <a:pt x="-358" y="94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73499" y="2284201"/>
            <a:ext cx="5552667" cy="4542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35280" indent="-228600">
              <a:lnSpc>
                <a:spcPct val="90000"/>
              </a:lnSpc>
              <a:spcBef>
                <a:spcPts val="150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Oko</a:t>
            </a:r>
            <a:r>
              <a:rPr lang="en-US" sz="2100" dirty="0"/>
              <a:t>,</a:t>
            </a:r>
            <a:r>
              <a:rPr lang="en-US" sz="2100" spc="-10" dirty="0"/>
              <a:t> </a:t>
            </a:r>
            <a:r>
              <a:rPr lang="en-US" sz="2100" dirty="0" err="1"/>
              <a:t>které</a:t>
            </a:r>
            <a:r>
              <a:rPr lang="en-US" sz="2100" spc="5" dirty="0"/>
              <a:t> </a:t>
            </a:r>
            <a:r>
              <a:rPr lang="en-US" sz="2100" spc="25" dirty="0" err="1"/>
              <a:t>vidí</a:t>
            </a:r>
            <a:r>
              <a:rPr lang="en-US" sz="2100" spc="25" dirty="0"/>
              <a:t>,</a:t>
            </a:r>
            <a:r>
              <a:rPr lang="en-US" sz="2100" spc="20" dirty="0"/>
              <a:t> </a:t>
            </a:r>
            <a:r>
              <a:rPr lang="en-US" sz="2100" spc="-10" dirty="0"/>
              <a:t>ale</a:t>
            </a:r>
            <a:r>
              <a:rPr lang="en-US" sz="2100" spc="15" dirty="0"/>
              <a:t> </a:t>
            </a:r>
            <a:r>
              <a:rPr lang="en-US" sz="2100" spc="-5" dirty="0" err="1"/>
              <a:t>nejedná</a:t>
            </a:r>
            <a:r>
              <a:rPr lang="en-US" sz="2100" spc="-5" dirty="0"/>
              <a:t>!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  <a:tab pos="4396105" algn="l"/>
              </a:tabLst>
            </a:pPr>
            <a:r>
              <a:rPr lang="en-US" sz="2100" spc="-5" dirty="0" err="1"/>
              <a:t>Nástrojem</a:t>
            </a:r>
            <a:r>
              <a:rPr lang="en-US" sz="2100" spc="140" dirty="0"/>
              <a:t> </a:t>
            </a:r>
            <a:r>
              <a:rPr lang="en-US" sz="2100" spc="15" dirty="0" err="1"/>
              <a:t>poznávání</a:t>
            </a:r>
            <a:r>
              <a:rPr lang="cs-CZ" sz="2100" spc="15" dirty="0"/>
              <a:t> </a:t>
            </a:r>
            <a:r>
              <a:rPr lang="en-US" sz="2100" dirty="0"/>
              <a:t>–</a:t>
            </a:r>
            <a:r>
              <a:rPr lang="en-US" sz="2100" spc="-10" dirty="0"/>
              <a:t> </a:t>
            </a:r>
            <a:r>
              <a:rPr lang="en-US" sz="2100" spc="-10" dirty="0" err="1"/>
              <a:t>intuice</a:t>
            </a:r>
            <a:endParaRPr lang="cs-CZ" sz="2100" spc="-1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  <a:tab pos="4396105" algn="l"/>
              </a:tabLst>
            </a:pPr>
            <a:r>
              <a:rPr lang="en-US" sz="2100" spc="-5" dirty="0" err="1"/>
              <a:t>Logika</a:t>
            </a:r>
            <a:r>
              <a:rPr lang="en-US" sz="2100" spc="-20" dirty="0"/>
              <a:t> </a:t>
            </a:r>
            <a:r>
              <a:rPr lang="en-US" sz="2100" spc="45" dirty="0" err="1"/>
              <a:t>není</a:t>
            </a:r>
            <a:r>
              <a:rPr lang="en-US" sz="2100" spc="-20" dirty="0"/>
              <a:t> </a:t>
            </a:r>
            <a:r>
              <a:rPr lang="en-US" sz="2100" dirty="0"/>
              <a:t>k</a:t>
            </a:r>
            <a:r>
              <a:rPr lang="en-US" sz="2100" spc="20" dirty="0"/>
              <a:t> </a:t>
            </a:r>
            <a:r>
              <a:rPr lang="en-US" sz="2100" spc="-5" dirty="0" err="1"/>
              <a:t>ničemu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Důvody</a:t>
            </a:r>
            <a:r>
              <a:rPr lang="en-US" sz="2100" spc="-5" dirty="0"/>
              <a:t> </a:t>
            </a:r>
            <a:r>
              <a:rPr lang="en-US" sz="2100" spc="-5" dirty="0" err="1"/>
              <a:t>nikdy</a:t>
            </a:r>
            <a:r>
              <a:rPr lang="en-US" sz="2100" dirty="0"/>
              <a:t> </a:t>
            </a:r>
            <a:r>
              <a:rPr lang="en-US" sz="2100" dirty="0" err="1"/>
              <a:t>nezmohou</a:t>
            </a:r>
            <a:r>
              <a:rPr lang="en-US" sz="2100" spc="-40" dirty="0"/>
              <a:t> </a:t>
            </a:r>
            <a:r>
              <a:rPr lang="en-US" sz="2100" spc="-10" dirty="0" err="1"/>
              <a:t>vůli</a:t>
            </a:r>
            <a:r>
              <a:rPr lang="en-US" sz="2100" spc="20" dirty="0"/>
              <a:t> </a:t>
            </a:r>
            <a:r>
              <a:rPr lang="en-US" sz="2100" spc="-5" dirty="0"/>
              <a:t>(</a:t>
            </a:r>
            <a:r>
              <a:rPr lang="en-US" sz="2100" spc="-5" dirty="0" err="1"/>
              <a:t>Rádl</a:t>
            </a:r>
            <a:r>
              <a:rPr lang="en-US" sz="2100" spc="-5" dirty="0"/>
              <a:t>)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Rozum</a:t>
            </a:r>
            <a:r>
              <a:rPr lang="en-US" sz="2100" spc="-20" dirty="0"/>
              <a:t> </a:t>
            </a:r>
            <a:r>
              <a:rPr lang="en-US" sz="2100" spc="-10" dirty="0"/>
              <a:t>jest</a:t>
            </a:r>
            <a:r>
              <a:rPr lang="en-US" sz="2100" spc="35" dirty="0"/>
              <a:t> </a:t>
            </a:r>
            <a:r>
              <a:rPr lang="en-US" sz="2100" spc="-15" dirty="0" err="1"/>
              <a:t>jen</a:t>
            </a:r>
            <a:r>
              <a:rPr lang="en-US" sz="2100" spc="30" dirty="0"/>
              <a:t> </a:t>
            </a:r>
            <a:r>
              <a:rPr lang="en-US" sz="2100" spc="10" dirty="0" err="1"/>
              <a:t>služebníkem</a:t>
            </a:r>
            <a:r>
              <a:rPr lang="en-US" sz="2100" spc="-5" dirty="0"/>
              <a:t> </a:t>
            </a:r>
            <a:r>
              <a:rPr lang="en-US" sz="2100" spc="-5" dirty="0" err="1"/>
              <a:t>vůle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39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Podstata</a:t>
            </a:r>
            <a:r>
              <a:rPr lang="en-US" sz="2100" spc="-30" dirty="0"/>
              <a:t> </a:t>
            </a:r>
            <a:r>
              <a:rPr lang="en-US" sz="2100" spc="5" dirty="0" err="1"/>
              <a:t>světa</a:t>
            </a:r>
            <a:r>
              <a:rPr lang="en-US" sz="2100" spc="-25" dirty="0"/>
              <a:t> </a:t>
            </a:r>
            <a:r>
              <a:rPr lang="en-US" sz="2100" spc="-10" dirty="0"/>
              <a:t>je</a:t>
            </a:r>
            <a:r>
              <a:rPr lang="en-US" sz="2100" spc="20" dirty="0"/>
              <a:t> </a:t>
            </a:r>
            <a:r>
              <a:rPr lang="en-US" sz="2100" spc="5" dirty="0" err="1"/>
              <a:t>iracionální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1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Vědec</a:t>
            </a:r>
            <a:r>
              <a:rPr lang="en-US" sz="2100" dirty="0"/>
              <a:t> </a:t>
            </a:r>
            <a:r>
              <a:rPr lang="en-US" sz="2100" spc="45" dirty="0" err="1"/>
              <a:t>není</a:t>
            </a:r>
            <a:r>
              <a:rPr lang="en-US" sz="2100" spc="-10" dirty="0"/>
              <a:t> </a:t>
            </a:r>
            <a:r>
              <a:rPr lang="en-US" sz="2100" spc="-5" dirty="0" err="1"/>
              <a:t>schopen</a:t>
            </a:r>
            <a:r>
              <a:rPr lang="en-US" sz="2100" spc="-5" dirty="0"/>
              <a:t> </a:t>
            </a:r>
            <a:r>
              <a:rPr lang="en-US" sz="2100" spc="-5" dirty="0" err="1"/>
              <a:t>pochopit</a:t>
            </a:r>
            <a:r>
              <a:rPr lang="en-US" sz="2100" dirty="0"/>
              <a:t> -</a:t>
            </a:r>
            <a:r>
              <a:rPr lang="en-US" sz="2100" spc="30" dirty="0"/>
              <a:t> </a:t>
            </a:r>
            <a:r>
              <a:rPr lang="en-US" sz="2100" spc="-10" dirty="0" err="1"/>
              <a:t>jen</a:t>
            </a:r>
            <a:r>
              <a:rPr lang="en-US" sz="2100" spc="15" dirty="0"/>
              <a:t> </a:t>
            </a:r>
            <a:r>
              <a:rPr lang="en-US" sz="2100" spc="-5" dirty="0" err="1"/>
              <a:t>umělec</a:t>
            </a:r>
            <a:endParaRPr lang="en-US" sz="2100" dirty="0"/>
          </a:p>
        </p:txBody>
      </p:sp>
      <p:pic>
        <p:nvPicPr>
          <p:cNvPr id="8194" name="Picture 2" descr="Eye Earth World - Free photo on Pixabay">
            <a:extLst>
              <a:ext uri="{FF2B5EF4-FFF2-40B4-BE49-F238E27FC236}">
                <a16:creationId xmlns:a16="http://schemas.microsoft.com/office/drawing/2014/main" id="{B9D621B1-FCD8-4B9A-A99C-8574ACF73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3211" b="-2"/>
          <a:stretch/>
        </p:blipFill>
        <p:spPr bwMode="auto">
          <a:xfrm>
            <a:off x="6348408" y="2309190"/>
            <a:ext cx="3259589" cy="4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02B636-51FD-4665-AC52-A912BC8F4480}"/>
              </a:ext>
            </a:extLst>
          </p:cNvPr>
          <p:cNvSpPr txBox="1"/>
          <p:nvPr/>
        </p:nvSpPr>
        <p:spPr>
          <a:xfrm>
            <a:off x="6288217" y="7145970"/>
            <a:ext cx="66395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https://pixabay.com/photos/eye-earth-world-recognize-globe-2585024/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6971" y="569468"/>
            <a:ext cx="1144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Vůle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505" y="1571625"/>
            <a:ext cx="9093835" cy="3354704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35915" indent="-323850">
              <a:lnSpc>
                <a:spcPct val="100000"/>
              </a:lnSpc>
              <a:spcBef>
                <a:spcPts val="1505"/>
              </a:spcBef>
              <a:buSzPct val="45312"/>
              <a:buFont typeface="Calibri"/>
              <a:buChar char="●"/>
              <a:tabLst>
                <a:tab pos="335915" algn="l"/>
                <a:tab pos="336550" algn="l"/>
              </a:tabLst>
            </a:pPr>
            <a:r>
              <a:rPr sz="3200" spc="20" dirty="0">
                <a:latin typeface="Microsoft Sans Serif"/>
                <a:cs typeface="Microsoft Sans Serif"/>
              </a:rPr>
              <a:t>Vlastní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kořen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světa</a:t>
            </a:r>
            <a:endParaRPr sz="3200" dirty="0">
              <a:latin typeface="Microsoft Sans Serif"/>
              <a:cs typeface="Microsoft Sans Serif"/>
            </a:endParaRPr>
          </a:p>
          <a:p>
            <a:pPr marL="335915" indent="-323850">
              <a:lnSpc>
                <a:spcPct val="100000"/>
              </a:lnSpc>
              <a:spcBef>
                <a:spcPts val="1405"/>
              </a:spcBef>
              <a:buSzPct val="45312"/>
              <a:buFont typeface="Calibri"/>
              <a:buChar char="●"/>
              <a:tabLst>
                <a:tab pos="335915" algn="l"/>
                <a:tab pos="336550" algn="l"/>
              </a:tabLst>
            </a:pPr>
            <a:r>
              <a:rPr sz="3200" dirty="0">
                <a:latin typeface="Microsoft Sans Serif"/>
                <a:cs typeface="Microsoft Sans Serif"/>
              </a:rPr>
              <a:t>Podstata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tíhy</a:t>
            </a:r>
            <a:r>
              <a:rPr sz="3200" spc="15" dirty="0">
                <a:latin typeface="Microsoft Sans Serif"/>
                <a:cs typeface="Microsoft Sans Serif"/>
              </a:rPr>
              <a:t> (tíže),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magnetismu, </a:t>
            </a:r>
            <a:r>
              <a:rPr sz="3200" spc="-10" dirty="0">
                <a:latin typeface="Microsoft Sans Serif"/>
                <a:cs typeface="Microsoft Sans Serif"/>
              </a:rPr>
              <a:t>afinity</a:t>
            </a:r>
            <a:endParaRPr sz="3200" dirty="0">
              <a:latin typeface="Microsoft Sans Serif"/>
              <a:cs typeface="Microsoft Sans Serif"/>
            </a:endParaRPr>
          </a:p>
          <a:p>
            <a:pPr marL="335915" indent="-323850">
              <a:lnSpc>
                <a:spcPct val="100000"/>
              </a:lnSpc>
              <a:spcBef>
                <a:spcPts val="1405"/>
              </a:spcBef>
              <a:buSzPct val="45312"/>
              <a:buFont typeface="Calibri"/>
              <a:buChar char="●"/>
              <a:tabLst>
                <a:tab pos="335915" algn="l"/>
                <a:tab pos="336550" algn="l"/>
              </a:tabLst>
            </a:pPr>
            <a:r>
              <a:rPr sz="3200" spc="35" dirty="0">
                <a:latin typeface="Microsoft Sans Serif"/>
                <a:cs typeface="Microsoft Sans Serif"/>
              </a:rPr>
              <a:t>Síla</a:t>
            </a:r>
            <a:r>
              <a:rPr sz="3200" spc="20" dirty="0">
                <a:latin typeface="Microsoft Sans Serif"/>
                <a:cs typeface="Microsoft Sans Serif"/>
              </a:rPr>
              <a:t> ženoucí</a:t>
            </a:r>
            <a:r>
              <a:rPr sz="3200" dirty="0">
                <a:latin typeface="Microsoft Sans Serif"/>
                <a:cs typeface="Microsoft Sans Serif"/>
              </a:rPr>
              <a:t> k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10" dirty="0">
                <a:latin typeface="Microsoft Sans Serif"/>
                <a:cs typeface="Microsoft Sans Serif"/>
              </a:rPr>
              <a:t>rozmnožování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rostliny,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20" dirty="0">
                <a:latin typeface="Microsoft Sans Serif"/>
                <a:cs typeface="Microsoft Sans Serif"/>
              </a:rPr>
              <a:t>zvířata,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lidi</a:t>
            </a:r>
            <a:endParaRPr sz="3200" dirty="0">
              <a:latin typeface="Microsoft Sans Serif"/>
              <a:cs typeface="Microsoft Sans Serif"/>
            </a:endParaRPr>
          </a:p>
          <a:p>
            <a:pPr marL="335915" indent="-323850">
              <a:lnSpc>
                <a:spcPct val="100000"/>
              </a:lnSpc>
              <a:spcBef>
                <a:spcPts val="1395"/>
              </a:spcBef>
              <a:buSzPct val="45312"/>
              <a:buFont typeface="Calibri"/>
              <a:buChar char="●"/>
              <a:tabLst>
                <a:tab pos="335915" algn="l"/>
                <a:tab pos="336550" algn="l"/>
              </a:tabLst>
            </a:pPr>
            <a:r>
              <a:rPr sz="3200" dirty="0">
                <a:latin typeface="Microsoft Sans Serif"/>
                <a:cs typeface="Microsoft Sans Serif"/>
              </a:rPr>
              <a:t>Zdroj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35" dirty="0">
                <a:latin typeface="Microsoft Sans Serif"/>
                <a:cs typeface="Microsoft Sans Serif"/>
              </a:rPr>
              <a:t>vášní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pudů</a:t>
            </a:r>
            <a:endParaRPr sz="3200" dirty="0">
              <a:latin typeface="Microsoft Sans Serif"/>
              <a:cs typeface="Microsoft Sans Serif"/>
            </a:endParaRPr>
          </a:p>
          <a:p>
            <a:pPr marL="335915" indent="-323850">
              <a:lnSpc>
                <a:spcPct val="100000"/>
              </a:lnSpc>
              <a:spcBef>
                <a:spcPts val="1400"/>
              </a:spcBef>
              <a:buSzPct val="45312"/>
              <a:buFont typeface="Calibri"/>
              <a:buChar char="●"/>
              <a:tabLst>
                <a:tab pos="335915" algn="l"/>
                <a:tab pos="336550" algn="l"/>
              </a:tabLst>
            </a:pPr>
            <a:r>
              <a:rPr sz="3200" dirty="0">
                <a:latin typeface="Microsoft Sans Serif"/>
                <a:cs typeface="Microsoft Sans Serif"/>
              </a:rPr>
              <a:t>Zdroj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uměleckých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projevů</a:t>
            </a:r>
            <a:endParaRPr sz="3200" dirty="0">
              <a:latin typeface="Microsoft Sans Serif"/>
              <a:cs typeface="Microsoft Sans Serif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CCA295-CBAD-475A-943A-5716B7830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28" b="29445"/>
          <a:stretch/>
        </p:blipFill>
        <p:spPr>
          <a:xfrm>
            <a:off x="-27940" y="5457825"/>
            <a:ext cx="10083800" cy="1905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A5414BA-7F6B-49B4-B262-EAEEF819594A}"/>
              </a:ext>
            </a:extLst>
          </p:cNvPr>
          <p:cNvSpPr txBox="1"/>
          <p:nvPr/>
        </p:nvSpPr>
        <p:spPr>
          <a:xfrm rot="16200000">
            <a:off x="7418298" y="2622143"/>
            <a:ext cx="50596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https://www.openculture.com/2017/03/an-animated-introduction-to-arthur-schopenhauer.html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399" y="358809"/>
            <a:ext cx="3613198" cy="2157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>
                <a:latin typeface="+mj-lt"/>
                <a:cs typeface="+mj-cs"/>
              </a:rPr>
              <a:t>Eros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399" y="2852879"/>
            <a:ext cx="2873883" cy="20168"/>
          </a:xfrm>
          <a:custGeom>
            <a:avLst/>
            <a:gdLst>
              <a:gd name="connsiteX0" fmla="*/ 0 w 2873883"/>
              <a:gd name="connsiteY0" fmla="*/ 0 h 20168"/>
              <a:gd name="connsiteX1" fmla="*/ 574777 w 2873883"/>
              <a:gd name="connsiteY1" fmla="*/ 0 h 20168"/>
              <a:gd name="connsiteX2" fmla="*/ 1120814 w 2873883"/>
              <a:gd name="connsiteY2" fmla="*/ 0 h 20168"/>
              <a:gd name="connsiteX3" fmla="*/ 1666852 w 2873883"/>
              <a:gd name="connsiteY3" fmla="*/ 0 h 20168"/>
              <a:gd name="connsiteX4" fmla="*/ 2299106 w 2873883"/>
              <a:gd name="connsiteY4" fmla="*/ 0 h 20168"/>
              <a:gd name="connsiteX5" fmla="*/ 2873883 w 2873883"/>
              <a:gd name="connsiteY5" fmla="*/ 0 h 20168"/>
              <a:gd name="connsiteX6" fmla="*/ 2873883 w 2873883"/>
              <a:gd name="connsiteY6" fmla="*/ 20168 h 20168"/>
              <a:gd name="connsiteX7" fmla="*/ 2299106 w 2873883"/>
              <a:gd name="connsiteY7" fmla="*/ 20168 h 20168"/>
              <a:gd name="connsiteX8" fmla="*/ 1810546 w 2873883"/>
              <a:gd name="connsiteY8" fmla="*/ 20168 h 20168"/>
              <a:gd name="connsiteX9" fmla="*/ 1264509 w 2873883"/>
              <a:gd name="connsiteY9" fmla="*/ 20168 h 20168"/>
              <a:gd name="connsiteX10" fmla="*/ 718471 w 2873883"/>
              <a:gd name="connsiteY10" fmla="*/ 20168 h 20168"/>
              <a:gd name="connsiteX11" fmla="*/ 0 w 2873883"/>
              <a:gd name="connsiteY11" fmla="*/ 20168 h 20168"/>
              <a:gd name="connsiteX12" fmla="*/ 0 w 2873883"/>
              <a:gd name="connsiteY12" fmla="*/ 0 h 20168"/>
              <a:gd name="connsiteX0" fmla="*/ 0 w 2873883"/>
              <a:gd name="connsiteY0" fmla="*/ 0 h 20168"/>
              <a:gd name="connsiteX1" fmla="*/ 517299 w 2873883"/>
              <a:gd name="connsiteY1" fmla="*/ 0 h 20168"/>
              <a:gd name="connsiteX2" fmla="*/ 1149553 w 2873883"/>
              <a:gd name="connsiteY2" fmla="*/ 0 h 20168"/>
              <a:gd name="connsiteX3" fmla="*/ 1638113 w 2873883"/>
              <a:gd name="connsiteY3" fmla="*/ 0 h 20168"/>
              <a:gd name="connsiteX4" fmla="*/ 2126673 w 2873883"/>
              <a:gd name="connsiteY4" fmla="*/ 0 h 20168"/>
              <a:gd name="connsiteX5" fmla="*/ 2873883 w 2873883"/>
              <a:gd name="connsiteY5" fmla="*/ 0 h 20168"/>
              <a:gd name="connsiteX6" fmla="*/ 2873883 w 2873883"/>
              <a:gd name="connsiteY6" fmla="*/ 20168 h 20168"/>
              <a:gd name="connsiteX7" fmla="*/ 2327845 w 2873883"/>
              <a:gd name="connsiteY7" fmla="*/ 20168 h 20168"/>
              <a:gd name="connsiteX8" fmla="*/ 1781807 w 2873883"/>
              <a:gd name="connsiteY8" fmla="*/ 20168 h 20168"/>
              <a:gd name="connsiteX9" fmla="*/ 1235770 w 2873883"/>
              <a:gd name="connsiteY9" fmla="*/ 20168 h 20168"/>
              <a:gd name="connsiteX10" fmla="*/ 603515 w 2873883"/>
              <a:gd name="connsiteY10" fmla="*/ 20168 h 20168"/>
              <a:gd name="connsiteX11" fmla="*/ 0 w 2873883"/>
              <a:gd name="connsiteY11" fmla="*/ 20168 h 20168"/>
              <a:gd name="connsiteX12" fmla="*/ 0 w 2873883"/>
              <a:gd name="connsiteY12" fmla="*/ 0 h 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3883" h="20168" fill="none" extrusionOk="0">
                <a:moveTo>
                  <a:pt x="0" y="0"/>
                </a:moveTo>
                <a:cubicBezTo>
                  <a:pt x="169941" y="8518"/>
                  <a:pt x="338576" y="-48492"/>
                  <a:pt x="574777" y="0"/>
                </a:cubicBezTo>
                <a:cubicBezTo>
                  <a:pt x="767982" y="-2887"/>
                  <a:pt x="997913" y="-1717"/>
                  <a:pt x="1120814" y="0"/>
                </a:cubicBezTo>
                <a:cubicBezTo>
                  <a:pt x="1243666" y="-17455"/>
                  <a:pt x="1562814" y="-6098"/>
                  <a:pt x="1666852" y="0"/>
                </a:cubicBezTo>
                <a:cubicBezTo>
                  <a:pt x="1781217" y="9658"/>
                  <a:pt x="2065269" y="-35908"/>
                  <a:pt x="2299106" y="0"/>
                </a:cubicBezTo>
                <a:cubicBezTo>
                  <a:pt x="2581386" y="27997"/>
                  <a:pt x="2682456" y="-13106"/>
                  <a:pt x="2873883" y="0"/>
                </a:cubicBezTo>
                <a:cubicBezTo>
                  <a:pt x="2874810" y="3676"/>
                  <a:pt x="2873567" y="15147"/>
                  <a:pt x="2873883" y="20168"/>
                </a:cubicBezTo>
                <a:cubicBezTo>
                  <a:pt x="2652282" y="29787"/>
                  <a:pt x="2433742" y="60308"/>
                  <a:pt x="2299106" y="20168"/>
                </a:cubicBezTo>
                <a:cubicBezTo>
                  <a:pt x="2150018" y="41737"/>
                  <a:pt x="1987359" y="40652"/>
                  <a:pt x="1810546" y="20168"/>
                </a:cubicBezTo>
                <a:cubicBezTo>
                  <a:pt x="1655114" y="16681"/>
                  <a:pt x="1390938" y="34711"/>
                  <a:pt x="1264509" y="20168"/>
                </a:cubicBezTo>
                <a:cubicBezTo>
                  <a:pt x="1117121" y="-15627"/>
                  <a:pt x="829093" y="42727"/>
                  <a:pt x="718471" y="20168"/>
                </a:cubicBezTo>
                <a:cubicBezTo>
                  <a:pt x="601617" y="16205"/>
                  <a:pt x="292799" y="-7554"/>
                  <a:pt x="0" y="20168"/>
                </a:cubicBezTo>
                <a:cubicBezTo>
                  <a:pt x="-1310" y="11724"/>
                  <a:pt x="888" y="9741"/>
                  <a:pt x="0" y="0"/>
                </a:cubicBezTo>
                <a:close/>
              </a:path>
              <a:path w="2873883" h="20168" stroke="0" extrusionOk="0">
                <a:moveTo>
                  <a:pt x="0" y="0"/>
                </a:moveTo>
                <a:cubicBezTo>
                  <a:pt x="195788" y="-622"/>
                  <a:pt x="333316" y="406"/>
                  <a:pt x="517299" y="0"/>
                </a:cubicBezTo>
                <a:cubicBezTo>
                  <a:pt x="725610" y="-5068"/>
                  <a:pt x="964367" y="-7368"/>
                  <a:pt x="1149553" y="0"/>
                </a:cubicBezTo>
                <a:cubicBezTo>
                  <a:pt x="1319871" y="-867"/>
                  <a:pt x="1448721" y="-8722"/>
                  <a:pt x="1638113" y="0"/>
                </a:cubicBezTo>
                <a:cubicBezTo>
                  <a:pt x="1860651" y="17765"/>
                  <a:pt x="2019844" y="-35133"/>
                  <a:pt x="2126673" y="0"/>
                </a:cubicBezTo>
                <a:cubicBezTo>
                  <a:pt x="2222770" y="54635"/>
                  <a:pt x="2616612" y="-64280"/>
                  <a:pt x="2873883" y="0"/>
                </a:cubicBezTo>
                <a:cubicBezTo>
                  <a:pt x="2874550" y="6106"/>
                  <a:pt x="2873920" y="11716"/>
                  <a:pt x="2873883" y="20168"/>
                </a:cubicBezTo>
                <a:cubicBezTo>
                  <a:pt x="2613375" y="35825"/>
                  <a:pt x="2576616" y="36205"/>
                  <a:pt x="2327845" y="20168"/>
                </a:cubicBezTo>
                <a:cubicBezTo>
                  <a:pt x="2075699" y="-6727"/>
                  <a:pt x="2006799" y="-3690"/>
                  <a:pt x="1781807" y="20168"/>
                </a:cubicBezTo>
                <a:cubicBezTo>
                  <a:pt x="1552736" y="39113"/>
                  <a:pt x="1450594" y="-3781"/>
                  <a:pt x="1235770" y="20168"/>
                </a:cubicBezTo>
                <a:cubicBezTo>
                  <a:pt x="1028916" y="27166"/>
                  <a:pt x="751721" y="38549"/>
                  <a:pt x="603515" y="20168"/>
                </a:cubicBezTo>
                <a:cubicBezTo>
                  <a:pt x="408735" y="-12267"/>
                  <a:pt x="256591" y="36308"/>
                  <a:pt x="0" y="20168"/>
                </a:cubicBezTo>
                <a:cubicBezTo>
                  <a:pt x="403" y="14902"/>
                  <a:pt x="-792" y="5034"/>
                  <a:pt x="0" y="0"/>
                </a:cubicBezTo>
                <a:close/>
              </a:path>
              <a:path w="2873883" h="20168" fill="none" stroke="0" extrusionOk="0">
                <a:moveTo>
                  <a:pt x="0" y="0"/>
                </a:moveTo>
                <a:cubicBezTo>
                  <a:pt x="153596" y="-40997"/>
                  <a:pt x="353441" y="30130"/>
                  <a:pt x="574777" y="0"/>
                </a:cubicBezTo>
                <a:cubicBezTo>
                  <a:pt x="793627" y="7443"/>
                  <a:pt x="983620" y="18084"/>
                  <a:pt x="1120814" y="0"/>
                </a:cubicBezTo>
                <a:cubicBezTo>
                  <a:pt x="1243363" y="-36960"/>
                  <a:pt x="1547604" y="8601"/>
                  <a:pt x="1666852" y="0"/>
                </a:cubicBezTo>
                <a:cubicBezTo>
                  <a:pt x="1781757" y="41383"/>
                  <a:pt x="1984073" y="-5226"/>
                  <a:pt x="2299106" y="0"/>
                </a:cubicBezTo>
                <a:cubicBezTo>
                  <a:pt x="2560209" y="13198"/>
                  <a:pt x="2670855" y="4554"/>
                  <a:pt x="2873883" y="0"/>
                </a:cubicBezTo>
                <a:cubicBezTo>
                  <a:pt x="2875409" y="4688"/>
                  <a:pt x="2873762" y="15250"/>
                  <a:pt x="2873883" y="20168"/>
                </a:cubicBezTo>
                <a:cubicBezTo>
                  <a:pt x="2660954" y="47431"/>
                  <a:pt x="2420805" y="51393"/>
                  <a:pt x="2299106" y="20168"/>
                </a:cubicBezTo>
                <a:cubicBezTo>
                  <a:pt x="2172325" y="21787"/>
                  <a:pt x="1991047" y="39457"/>
                  <a:pt x="1810546" y="20168"/>
                </a:cubicBezTo>
                <a:cubicBezTo>
                  <a:pt x="1653771" y="-9324"/>
                  <a:pt x="1400154" y="35430"/>
                  <a:pt x="1264509" y="20168"/>
                </a:cubicBezTo>
                <a:cubicBezTo>
                  <a:pt x="1119773" y="26441"/>
                  <a:pt x="817068" y="50452"/>
                  <a:pt x="718471" y="20168"/>
                </a:cubicBezTo>
                <a:cubicBezTo>
                  <a:pt x="615081" y="-48399"/>
                  <a:pt x="263625" y="-1996"/>
                  <a:pt x="0" y="20168"/>
                </a:cubicBezTo>
                <a:cubicBezTo>
                  <a:pt x="-1005" y="11515"/>
                  <a:pt x="377" y="957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873883"/>
                      <a:gd name="connsiteY0" fmla="*/ 0 h 20168"/>
                      <a:gd name="connsiteX1" fmla="*/ 574777 w 2873883"/>
                      <a:gd name="connsiteY1" fmla="*/ 0 h 20168"/>
                      <a:gd name="connsiteX2" fmla="*/ 1120814 w 2873883"/>
                      <a:gd name="connsiteY2" fmla="*/ 0 h 20168"/>
                      <a:gd name="connsiteX3" fmla="*/ 1666852 w 2873883"/>
                      <a:gd name="connsiteY3" fmla="*/ 0 h 20168"/>
                      <a:gd name="connsiteX4" fmla="*/ 2299106 w 2873883"/>
                      <a:gd name="connsiteY4" fmla="*/ 0 h 20168"/>
                      <a:gd name="connsiteX5" fmla="*/ 2873883 w 2873883"/>
                      <a:gd name="connsiteY5" fmla="*/ 0 h 20168"/>
                      <a:gd name="connsiteX6" fmla="*/ 2873883 w 2873883"/>
                      <a:gd name="connsiteY6" fmla="*/ 20168 h 20168"/>
                      <a:gd name="connsiteX7" fmla="*/ 2299106 w 2873883"/>
                      <a:gd name="connsiteY7" fmla="*/ 20168 h 20168"/>
                      <a:gd name="connsiteX8" fmla="*/ 1810546 w 2873883"/>
                      <a:gd name="connsiteY8" fmla="*/ 20168 h 20168"/>
                      <a:gd name="connsiteX9" fmla="*/ 1264509 w 2873883"/>
                      <a:gd name="connsiteY9" fmla="*/ 20168 h 20168"/>
                      <a:gd name="connsiteX10" fmla="*/ 718471 w 2873883"/>
                      <a:gd name="connsiteY10" fmla="*/ 20168 h 20168"/>
                      <a:gd name="connsiteX11" fmla="*/ 0 w 2873883"/>
                      <a:gd name="connsiteY11" fmla="*/ 20168 h 20168"/>
                      <a:gd name="connsiteX12" fmla="*/ 0 w 2873883"/>
                      <a:gd name="connsiteY12" fmla="*/ 0 h 2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73883" h="20168" fill="none" extrusionOk="0">
                        <a:moveTo>
                          <a:pt x="0" y="0"/>
                        </a:moveTo>
                        <a:cubicBezTo>
                          <a:pt x="143302" y="-25714"/>
                          <a:pt x="364483" y="-20032"/>
                          <a:pt x="574777" y="0"/>
                        </a:cubicBezTo>
                        <a:cubicBezTo>
                          <a:pt x="785071" y="20032"/>
                          <a:pt x="994906" y="18889"/>
                          <a:pt x="1120814" y="0"/>
                        </a:cubicBezTo>
                        <a:cubicBezTo>
                          <a:pt x="1246722" y="-18889"/>
                          <a:pt x="1554106" y="-3819"/>
                          <a:pt x="1666852" y="0"/>
                        </a:cubicBezTo>
                        <a:cubicBezTo>
                          <a:pt x="1779598" y="3819"/>
                          <a:pt x="2019011" y="-8148"/>
                          <a:pt x="2299106" y="0"/>
                        </a:cubicBezTo>
                        <a:cubicBezTo>
                          <a:pt x="2579201" y="8148"/>
                          <a:pt x="2676718" y="-6562"/>
                          <a:pt x="2873883" y="0"/>
                        </a:cubicBezTo>
                        <a:cubicBezTo>
                          <a:pt x="2874832" y="4741"/>
                          <a:pt x="2873903" y="15309"/>
                          <a:pt x="2873883" y="20168"/>
                        </a:cubicBezTo>
                        <a:cubicBezTo>
                          <a:pt x="2670054" y="38397"/>
                          <a:pt x="2451931" y="33324"/>
                          <a:pt x="2299106" y="20168"/>
                        </a:cubicBezTo>
                        <a:cubicBezTo>
                          <a:pt x="2146281" y="7012"/>
                          <a:pt x="1983258" y="39863"/>
                          <a:pt x="1810546" y="20168"/>
                        </a:cubicBezTo>
                        <a:cubicBezTo>
                          <a:pt x="1637834" y="473"/>
                          <a:pt x="1423100" y="35456"/>
                          <a:pt x="1264509" y="20168"/>
                        </a:cubicBezTo>
                        <a:cubicBezTo>
                          <a:pt x="1105918" y="4880"/>
                          <a:pt x="828380" y="28198"/>
                          <a:pt x="718471" y="20168"/>
                        </a:cubicBezTo>
                        <a:cubicBezTo>
                          <a:pt x="608562" y="12138"/>
                          <a:pt x="280561" y="-8589"/>
                          <a:pt x="0" y="20168"/>
                        </a:cubicBezTo>
                        <a:cubicBezTo>
                          <a:pt x="-937" y="11734"/>
                          <a:pt x="745" y="9833"/>
                          <a:pt x="0" y="0"/>
                        </a:cubicBezTo>
                        <a:close/>
                      </a:path>
                      <a:path w="2873883" h="20168" stroke="0" extrusionOk="0">
                        <a:moveTo>
                          <a:pt x="0" y="0"/>
                        </a:moveTo>
                        <a:cubicBezTo>
                          <a:pt x="197415" y="7830"/>
                          <a:pt x="309032" y="11595"/>
                          <a:pt x="517299" y="0"/>
                        </a:cubicBezTo>
                        <a:cubicBezTo>
                          <a:pt x="725566" y="-11595"/>
                          <a:pt x="979467" y="-7494"/>
                          <a:pt x="1149553" y="0"/>
                        </a:cubicBezTo>
                        <a:cubicBezTo>
                          <a:pt x="1319639" y="7494"/>
                          <a:pt x="1434308" y="-1433"/>
                          <a:pt x="1638113" y="0"/>
                        </a:cubicBezTo>
                        <a:cubicBezTo>
                          <a:pt x="1841918" y="1433"/>
                          <a:pt x="2013433" y="-10028"/>
                          <a:pt x="2126673" y="0"/>
                        </a:cubicBezTo>
                        <a:cubicBezTo>
                          <a:pt x="2239913" y="10028"/>
                          <a:pt x="2599060" y="-19798"/>
                          <a:pt x="2873883" y="0"/>
                        </a:cubicBezTo>
                        <a:cubicBezTo>
                          <a:pt x="2874525" y="6471"/>
                          <a:pt x="2873003" y="11678"/>
                          <a:pt x="2873883" y="20168"/>
                        </a:cubicBezTo>
                        <a:cubicBezTo>
                          <a:pt x="2613200" y="32167"/>
                          <a:pt x="2573759" y="36862"/>
                          <a:pt x="2327845" y="20168"/>
                        </a:cubicBezTo>
                        <a:cubicBezTo>
                          <a:pt x="2081931" y="3474"/>
                          <a:pt x="2009915" y="-6015"/>
                          <a:pt x="1781807" y="20168"/>
                        </a:cubicBezTo>
                        <a:cubicBezTo>
                          <a:pt x="1553699" y="46351"/>
                          <a:pt x="1447044" y="-4912"/>
                          <a:pt x="1235770" y="20168"/>
                        </a:cubicBezTo>
                        <a:cubicBezTo>
                          <a:pt x="1024496" y="45248"/>
                          <a:pt x="792178" y="35420"/>
                          <a:pt x="603515" y="20168"/>
                        </a:cubicBezTo>
                        <a:cubicBezTo>
                          <a:pt x="414853" y="4916"/>
                          <a:pt x="267017" y="35893"/>
                          <a:pt x="0" y="20168"/>
                        </a:cubicBezTo>
                        <a:cubicBezTo>
                          <a:pt x="638" y="14155"/>
                          <a:pt x="-605" y="49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29399" y="3168169"/>
            <a:ext cx="3509802" cy="3661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5280" indent="-228600">
              <a:lnSpc>
                <a:spcPct val="90000"/>
              </a:lnSpc>
              <a:spcBef>
                <a:spcPts val="1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1900" spc="-5" dirty="0" err="1"/>
              <a:t>Příčinou</a:t>
            </a:r>
            <a:r>
              <a:rPr lang="en-US" sz="1900" spc="-20" dirty="0"/>
              <a:t> </a:t>
            </a:r>
            <a:r>
              <a:rPr lang="en-US" sz="1900" spc="-5" dirty="0" err="1"/>
              <a:t>válek</a:t>
            </a:r>
            <a:r>
              <a:rPr lang="en-US" sz="1900" spc="-15" dirty="0"/>
              <a:t> </a:t>
            </a:r>
            <a:r>
              <a:rPr lang="en-US" sz="1900" spc="-20" dirty="0" err="1"/>
              <a:t>i</a:t>
            </a:r>
            <a:r>
              <a:rPr lang="en-US" sz="1900" spc="25" dirty="0"/>
              <a:t> </a:t>
            </a:r>
            <a:r>
              <a:rPr lang="en-US" sz="1900" spc="30" dirty="0" err="1"/>
              <a:t>cílem</a:t>
            </a:r>
            <a:r>
              <a:rPr lang="en-US" sz="1900" dirty="0"/>
              <a:t> </a:t>
            </a:r>
            <a:r>
              <a:rPr lang="en-US" sz="1900" spc="30" dirty="0" err="1"/>
              <a:t>míru</a:t>
            </a:r>
            <a:endParaRPr lang="en-US" sz="19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35280" indent="-228600">
              <a:lnSpc>
                <a:spcPct val="90000"/>
              </a:lnSpc>
              <a:spcBef>
                <a:spcPts val="257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1900" spc="-25" dirty="0" err="1"/>
              <a:t>Základem</a:t>
            </a:r>
            <a:r>
              <a:rPr lang="en-US" sz="1900" spc="-25" dirty="0"/>
              <a:t> </a:t>
            </a:r>
            <a:r>
              <a:rPr lang="en-US" sz="1900" dirty="0" err="1"/>
              <a:t>vážného</a:t>
            </a:r>
            <a:r>
              <a:rPr lang="en-US" sz="1900" spc="-30" dirty="0"/>
              <a:t> </a:t>
            </a:r>
            <a:r>
              <a:rPr lang="en-US" sz="1900" spc="-20" dirty="0" err="1"/>
              <a:t>i</a:t>
            </a:r>
            <a:r>
              <a:rPr lang="en-US" sz="1900" spc="35" dirty="0"/>
              <a:t> </a:t>
            </a:r>
            <a:r>
              <a:rPr lang="en-US" sz="1900" dirty="0" err="1"/>
              <a:t>žertu</a:t>
            </a:r>
            <a:endParaRPr lang="en-US" sz="1900" dirty="0"/>
          </a:p>
          <a:p>
            <a:pPr marL="335280" indent="-228600">
              <a:lnSpc>
                <a:spcPct val="90000"/>
              </a:lnSpc>
              <a:spcBef>
                <a:spcPts val="139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1900" spc="-15" dirty="0" err="1"/>
              <a:t>Klíč</a:t>
            </a:r>
            <a:r>
              <a:rPr lang="en-US" sz="1900" spc="10" dirty="0"/>
              <a:t> </a:t>
            </a:r>
            <a:r>
              <a:rPr lang="en-US" sz="1900" dirty="0" err="1"/>
              <a:t>všech</a:t>
            </a:r>
            <a:r>
              <a:rPr lang="en-US" sz="1900" spc="-15" dirty="0"/>
              <a:t> </a:t>
            </a:r>
            <a:r>
              <a:rPr lang="en-US" sz="1900" dirty="0" err="1"/>
              <a:t>narážek</a:t>
            </a:r>
            <a:r>
              <a:rPr lang="en-US" sz="1900" spc="-20" dirty="0"/>
              <a:t> </a:t>
            </a:r>
            <a:r>
              <a:rPr lang="en-US" sz="1900" dirty="0"/>
              <a:t>a</a:t>
            </a:r>
            <a:r>
              <a:rPr lang="en-US" sz="1900" spc="30" dirty="0"/>
              <a:t> </a:t>
            </a:r>
            <a:r>
              <a:rPr lang="en-US" sz="1900" spc="-5" dirty="0" err="1"/>
              <a:t>náznaků</a:t>
            </a:r>
            <a:endParaRPr lang="en-US" sz="19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35280" indent="-228600">
              <a:lnSpc>
                <a:spcPct val="90000"/>
              </a:lnSpc>
              <a:spcBef>
                <a:spcPts val="257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1900" spc="-40" dirty="0"/>
              <a:t>Eros</a:t>
            </a:r>
            <a:r>
              <a:rPr lang="en-US" sz="1900" spc="10" dirty="0"/>
              <a:t> </a:t>
            </a:r>
            <a:r>
              <a:rPr lang="en-US" sz="1900" spc="-15" dirty="0"/>
              <a:t>je</a:t>
            </a:r>
            <a:r>
              <a:rPr lang="en-US" sz="1900" spc="35" dirty="0"/>
              <a:t> </a:t>
            </a:r>
            <a:r>
              <a:rPr lang="en-US" sz="1900" spc="-10" dirty="0" err="1"/>
              <a:t>stvořitelem</a:t>
            </a:r>
            <a:r>
              <a:rPr lang="en-US" sz="1900" spc="-5" dirty="0"/>
              <a:t> </a:t>
            </a:r>
            <a:r>
              <a:rPr lang="en-US" sz="1900" dirty="0" err="1"/>
              <a:t>světa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1395"/>
              </a:spcBef>
            </a:pPr>
            <a:r>
              <a:rPr lang="cs-CZ" sz="1900" spc="5" dirty="0"/>
              <a:t>   </a:t>
            </a:r>
            <a:r>
              <a:rPr lang="en-US" sz="1900" spc="5" dirty="0"/>
              <a:t>→</a:t>
            </a:r>
            <a:r>
              <a:rPr lang="en-US" sz="1900" spc="25" dirty="0"/>
              <a:t> </a:t>
            </a:r>
            <a:r>
              <a:rPr lang="en-US" sz="1900" spc="40" dirty="0" err="1"/>
              <a:t>uctívání</a:t>
            </a:r>
            <a:r>
              <a:rPr lang="en-US" sz="1900" spc="-5" dirty="0"/>
              <a:t> </a:t>
            </a:r>
            <a:r>
              <a:rPr lang="en-US" sz="1900" spc="-5" dirty="0" err="1"/>
              <a:t>fallus</a:t>
            </a:r>
            <a:r>
              <a:rPr lang="en-US" sz="1900" spc="-5" dirty="0"/>
              <a:t>(u) </a:t>
            </a:r>
            <a:r>
              <a:rPr lang="en-US" sz="1900" spc="844" dirty="0"/>
              <a:t>–</a:t>
            </a:r>
            <a:r>
              <a:rPr lang="en-US" sz="1900" spc="25" dirty="0"/>
              <a:t> </a:t>
            </a:r>
            <a:r>
              <a:rPr lang="en-US" sz="1900" dirty="0"/>
              <a:t>u</a:t>
            </a:r>
            <a:r>
              <a:rPr lang="en-US" sz="1900" spc="10" dirty="0"/>
              <a:t> </a:t>
            </a:r>
            <a:r>
              <a:rPr lang="en-US" sz="1900" dirty="0" err="1"/>
              <a:t>Indů</a:t>
            </a:r>
            <a:r>
              <a:rPr lang="en-US" sz="1900" dirty="0"/>
              <a:t>,</a:t>
            </a:r>
            <a:r>
              <a:rPr lang="en-US" sz="1900" spc="-5" dirty="0"/>
              <a:t> </a:t>
            </a:r>
            <a:r>
              <a:rPr lang="en-US" sz="1900" dirty="0" err="1"/>
              <a:t>Řeků</a:t>
            </a:r>
            <a:endParaRPr lang="en-US" sz="1900" dirty="0"/>
          </a:p>
        </p:txBody>
      </p:sp>
      <p:pic>
        <p:nvPicPr>
          <p:cNvPr id="6146" name="Picture 2" descr="Kruh prstenu - Jaroslav Malina a kol., pevná vazba s přebalem, český jazyk  | Knihy na Martinus.cz">
            <a:extLst>
              <a:ext uri="{FF2B5EF4-FFF2-40B4-BE49-F238E27FC236}">
                <a16:creationId xmlns:a16="http://schemas.microsoft.com/office/drawing/2014/main" id="{30ECA1FA-DEAA-4ECD-AD00-EEBF187D2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-1" b="-1"/>
          <a:stretch/>
        </p:blipFill>
        <p:spPr bwMode="auto">
          <a:xfrm>
            <a:off x="4393220" y="10"/>
            <a:ext cx="5689320" cy="75628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BFAF8-391E-46A2-9817-5C20D019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59" y="234188"/>
            <a:ext cx="8768080" cy="1354217"/>
          </a:xfrm>
        </p:spPr>
        <p:txBody>
          <a:bodyPr/>
          <a:lstStyle/>
          <a:p>
            <a:pPr algn="ctr"/>
            <a:r>
              <a:rPr lang="cs-CZ" dirty="0"/>
              <a:t>Jak vybíráme partnera? Proč se zamilujeme a jak?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DEE565-2DFA-437D-A349-6E17E2BD2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E3EDF1-7472-4CF4-9027-CD1B25B5A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3" b="11166"/>
          <a:stretch/>
        </p:blipFill>
        <p:spPr>
          <a:xfrm>
            <a:off x="0" y="1770514"/>
            <a:ext cx="10083800" cy="48982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D7B98EA-E597-4724-AEAB-B65F3B2B3514}"/>
              </a:ext>
            </a:extLst>
          </p:cNvPr>
          <p:cNvSpPr txBox="1"/>
          <p:nvPr/>
        </p:nvSpPr>
        <p:spPr>
          <a:xfrm>
            <a:off x="495731" y="7195423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https://www.openculture.com/2017/03/an-animated-introduction-to-arthur-schopenhauer.html</a:t>
            </a:r>
          </a:p>
        </p:txBody>
      </p:sp>
    </p:spTree>
    <p:extLst>
      <p:ext uri="{BB962C8B-B14F-4D97-AF65-F5344CB8AC3E}">
        <p14:creationId xmlns:p14="http://schemas.microsoft.com/office/powerpoint/2010/main" val="203311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C546D-6A9F-4AEF-9C14-575307EE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234188"/>
            <a:ext cx="9194367" cy="2031325"/>
          </a:xfrm>
        </p:spPr>
        <p:txBody>
          <a:bodyPr/>
          <a:lstStyle/>
          <a:p>
            <a:pPr algn="ctr"/>
            <a:r>
              <a:rPr lang="cs-CZ" dirty="0"/>
              <a:t>Při dlouhodobém ne-optimalizovaném výběru – problém lidstva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C05051-E14E-4B72-A460-852F4D42B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5953D2-ECAD-4023-B6CD-58042CF3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1" b="11361"/>
          <a:stretch/>
        </p:blipFill>
        <p:spPr>
          <a:xfrm>
            <a:off x="-22860" y="2181225"/>
            <a:ext cx="10083800" cy="49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E45FF-49A8-4A23-9A60-BE179909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A92927-AF92-47FC-9273-4E6ED4D40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B073564A-C1C4-4B0B-83C1-A8A2B3FDC3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5500" y="2055404"/>
            <a:ext cx="3205565" cy="46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499" y="263055"/>
            <a:ext cx="9113234" cy="158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  <a:tabLst>
                <a:tab pos="1535430" algn="l"/>
              </a:tabLst>
            </a:pPr>
            <a:r>
              <a:rPr lang="en-US" sz="5200" kern="1200" spc="-5">
                <a:latin typeface="+mj-lt"/>
                <a:cs typeface="+mj-cs"/>
              </a:rPr>
              <a:t>Život	</a:t>
            </a:r>
            <a:r>
              <a:rPr lang="en-US" sz="5200" kern="1200" spc="45">
                <a:latin typeface="+mj-lt"/>
                <a:cs typeface="+mj-cs"/>
              </a:rPr>
              <a:t>umíráním?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499" y="1854369"/>
            <a:ext cx="9075420" cy="20167"/>
          </a:xfrm>
          <a:custGeom>
            <a:avLst/>
            <a:gdLst>
              <a:gd name="connsiteX0" fmla="*/ 0 w 9075420"/>
              <a:gd name="connsiteY0" fmla="*/ 0 h 20167"/>
              <a:gd name="connsiteX1" fmla="*/ 788863 w 9075420"/>
              <a:gd name="connsiteY1" fmla="*/ 0 h 20167"/>
              <a:gd name="connsiteX2" fmla="*/ 1668481 w 9075420"/>
              <a:gd name="connsiteY2" fmla="*/ 0 h 20167"/>
              <a:gd name="connsiteX3" fmla="*/ 2094328 w 9075420"/>
              <a:gd name="connsiteY3" fmla="*/ 0 h 20167"/>
              <a:gd name="connsiteX4" fmla="*/ 2701683 w 9075420"/>
              <a:gd name="connsiteY4" fmla="*/ 0 h 20167"/>
              <a:gd name="connsiteX5" fmla="*/ 3127529 w 9075420"/>
              <a:gd name="connsiteY5" fmla="*/ 0 h 20167"/>
              <a:gd name="connsiteX6" fmla="*/ 3825639 w 9075420"/>
              <a:gd name="connsiteY6" fmla="*/ 0 h 20167"/>
              <a:gd name="connsiteX7" fmla="*/ 4432994 w 9075420"/>
              <a:gd name="connsiteY7" fmla="*/ 0 h 20167"/>
              <a:gd name="connsiteX8" fmla="*/ 5221857 w 9075420"/>
              <a:gd name="connsiteY8" fmla="*/ 0 h 20167"/>
              <a:gd name="connsiteX9" fmla="*/ 6101475 w 9075420"/>
              <a:gd name="connsiteY9" fmla="*/ 0 h 20167"/>
              <a:gd name="connsiteX10" fmla="*/ 6799584 w 9075420"/>
              <a:gd name="connsiteY10" fmla="*/ 0 h 20167"/>
              <a:gd name="connsiteX11" fmla="*/ 7679202 w 9075420"/>
              <a:gd name="connsiteY11" fmla="*/ 0 h 20167"/>
              <a:gd name="connsiteX12" fmla="*/ 8377311 w 9075420"/>
              <a:gd name="connsiteY12" fmla="*/ 0 h 20167"/>
              <a:gd name="connsiteX13" fmla="*/ 9075420 w 9075420"/>
              <a:gd name="connsiteY13" fmla="*/ 0 h 20167"/>
              <a:gd name="connsiteX14" fmla="*/ 9075420 w 9075420"/>
              <a:gd name="connsiteY14" fmla="*/ 20167 h 20167"/>
              <a:gd name="connsiteX15" fmla="*/ 8377311 w 9075420"/>
              <a:gd name="connsiteY15" fmla="*/ 20167 h 20167"/>
              <a:gd name="connsiteX16" fmla="*/ 7860710 w 9075420"/>
              <a:gd name="connsiteY16" fmla="*/ 20167 h 20167"/>
              <a:gd name="connsiteX17" fmla="*/ 7434863 w 9075420"/>
              <a:gd name="connsiteY17" fmla="*/ 20167 h 20167"/>
              <a:gd name="connsiteX18" fmla="*/ 6827508 w 9075420"/>
              <a:gd name="connsiteY18" fmla="*/ 20167 h 20167"/>
              <a:gd name="connsiteX19" fmla="*/ 6129399 w 9075420"/>
              <a:gd name="connsiteY19" fmla="*/ 20167 h 20167"/>
              <a:gd name="connsiteX20" fmla="*/ 5522044 w 9075420"/>
              <a:gd name="connsiteY20" fmla="*/ 20167 h 20167"/>
              <a:gd name="connsiteX21" fmla="*/ 5005443 w 9075420"/>
              <a:gd name="connsiteY21" fmla="*/ 20167 h 20167"/>
              <a:gd name="connsiteX22" fmla="*/ 4125826 w 9075420"/>
              <a:gd name="connsiteY22" fmla="*/ 20167 h 20167"/>
              <a:gd name="connsiteX23" fmla="*/ 3427716 w 9075420"/>
              <a:gd name="connsiteY23" fmla="*/ 20167 h 20167"/>
              <a:gd name="connsiteX24" fmla="*/ 2638853 w 9075420"/>
              <a:gd name="connsiteY24" fmla="*/ 20167 h 20167"/>
              <a:gd name="connsiteX25" fmla="*/ 2213006 w 9075420"/>
              <a:gd name="connsiteY25" fmla="*/ 20167 h 20167"/>
              <a:gd name="connsiteX26" fmla="*/ 1696405 w 9075420"/>
              <a:gd name="connsiteY26" fmla="*/ 20167 h 20167"/>
              <a:gd name="connsiteX27" fmla="*/ 998296 w 9075420"/>
              <a:gd name="connsiteY27" fmla="*/ 20167 h 20167"/>
              <a:gd name="connsiteX28" fmla="*/ 0 w 9075420"/>
              <a:gd name="connsiteY28" fmla="*/ 20167 h 20167"/>
              <a:gd name="connsiteX29" fmla="*/ 0 w 9075420"/>
              <a:gd name="connsiteY29" fmla="*/ 0 h 20167"/>
              <a:gd name="connsiteX0" fmla="*/ 0 w 9075420"/>
              <a:gd name="connsiteY0" fmla="*/ 0 h 20167"/>
              <a:gd name="connsiteX1" fmla="*/ 516601 w 9075420"/>
              <a:gd name="connsiteY1" fmla="*/ 0 h 20167"/>
              <a:gd name="connsiteX2" fmla="*/ 942447 w 9075420"/>
              <a:gd name="connsiteY2" fmla="*/ 0 h 20167"/>
              <a:gd name="connsiteX3" fmla="*/ 1459048 w 9075420"/>
              <a:gd name="connsiteY3" fmla="*/ 0 h 20167"/>
              <a:gd name="connsiteX4" fmla="*/ 2157158 w 9075420"/>
              <a:gd name="connsiteY4" fmla="*/ 0 h 20167"/>
              <a:gd name="connsiteX5" fmla="*/ 2946021 w 9075420"/>
              <a:gd name="connsiteY5" fmla="*/ 0 h 20167"/>
              <a:gd name="connsiteX6" fmla="*/ 3825639 w 9075420"/>
              <a:gd name="connsiteY6" fmla="*/ 0 h 20167"/>
              <a:gd name="connsiteX7" fmla="*/ 4705256 w 9075420"/>
              <a:gd name="connsiteY7" fmla="*/ 0 h 20167"/>
              <a:gd name="connsiteX8" fmla="*/ 5312611 w 9075420"/>
              <a:gd name="connsiteY8" fmla="*/ 0 h 20167"/>
              <a:gd name="connsiteX9" fmla="*/ 6101475 w 9075420"/>
              <a:gd name="connsiteY9" fmla="*/ 0 h 20167"/>
              <a:gd name="connsiteX10" fmla="*/ 6799584 w 9075420"/>
              <a:gd name="connsiteY10" fmla="*/ 0 h 20167"/>
              <a:gd name="connsiteX11" fmla="*/ 7406939 w 9075420"/>
              <a:gd name="connsiteY11" fmla="*/ 0 h 20167"/>
              <a:gd name="connsiteX12" fmla="*/ 8195802 w 9075420"/>
              <a:gd name="connsiteY12" fmla="*/ 0 h 20167"/>
              <a:gd name="connsiteX13" fmla="*/ 9075420 w 9075420"/>
              <a:gd name="connsiteY13" fmla="*/ 0 h 20167"/>
              <a:gd name="connsiteX14" fmla="*/ 9075420 w 9075420"/>
              <a:gd name="connsiteY14" fmla="*/ 20167 h 20167"/>
              <a:gd name="connsiteX15" fmla="*/ 8558819 w 9075420"/>
              <a:gd name="connsiteY15" fmla="*/ 20167 h 20167"/>
              <a:gd name="connsiteX16" fmla="*/ 7679202 w 9075420"/>
              <a:gd name="connsiteY16" fmla="*/ 20167 h 20167"/>
              <a:gd name="connsiteX17" fmla="*/ 7162601 w 9075420"/>
              <a:gd name="connsiteY17" fmla="*/ 20167 h 20167"/>
              <a:gd name="connsiteX18" fmla="*/ 6373737 w 9075420"/>
              <a:gd name="connsiteY18" fmla="*/ 20167 h 20167"/>
              <a:gd name="connsiteX19" fmla="*/ 5947891 w 9075420"/>
              <a:gd name="connsiteY19" fmla="*/ 20167 h 20167"/>
              <a:gd name="connsiteX20" fmla="*/ 5249781 w 9075420"/>
              <a:gd name="connsiteY20" fmla="*/ 20167 h 20167"/>
              <a:gd name="connsiteX21" fmla="*/ 4733181 w 9075420"/>
              <a:gd name="connsiteY21" fmla="*/ 20167 h 20167"/>
              <a:gd name="connsiteX22" fmla="*/ 4319761 w 9075420"/>
              <a:gd name="connsiteY22" fmla="*/ 20167 h 20167"/>
              <a:gd name="connsiteX23" fmla="*/ 3853563 w 9075420"/>
              <a:gd name="connsiteY23" fmla="*/ 20167 h 20167"/>
              <a:gd name="connsiteX24" fmla="*/ 3427716 w 9075420"/>
              <a:gd name="connsiteY24" fmla="*/ 20167 h 20167"/>
              <a:gd name="connsiteX25" fmla="*/ 2729607 w 9075420"/>
              <a:gd name="connsiteY25" fmla="*/ 20167 h 20167"/>
              <a:gd name="connsiteX26" fmla="*/ 2303760 w 9075420"/>
              <a:gd name="connsiteY26" fmla="*/ 20167 h 20167"/>
              <a:gd name="connsiteX27" fmla="*/ 1787160 w 9075420"/>
              <a:gd name="connsiteY27" fmla="*/ 20167 h 20167"/>
              <a:gd name="connsiteX28" fmla="*/ 998296 w 9075420"/>
              <a:gd name="connsiteY28" fmla="*/ 20167 h 20167"/>
              <a:gd name="connsiteX29" fmla="*/ 0 w 9075420"/>
              <a:gd name="connsiteY29" fmla="*/ 20167 h 20167"/>
              <a:gd name="connsiteX30" fmla="*/ 0 w 9075420"/>
              <a:gd name="connsiteY30" fmla="*/ 0 h 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75420" h="20167" fill="none" extrusionOk="0">
                <a:moveTo>
                  <a:pt x="0" y="0"/>
                </a:moveTo>
                <a:cubicBezTo>
                  <a:pt x="197844" y="-1150"/>
                  <a:pt x="488238" y="63871"/>
                  <a:pt x="788863" y="0"/>
                </a:cubicBezTo>
                <a:cubicBezTo>
                  <a:pt x="1030796" y="-52095"/>
                  <a:pt x="1285300" y="64280"/>
                  <a:pt x="1668481" y="0"/>
                </a:cubicBezTo>
                <a:cubicBezTo>
                  <a:pt x="2030846" y="-23289"/>
                  <a:pt x="1919988" y="-17911"/>
                  <a:pt x="2094328" y="0"/>
                </a:cubicBezTo>
                <a:cubicBezTo>
                  <a:pt x="2275353" y="7971"/>
                  <a:pt x="2444236" y="14558"/>
                  <a:pt x="2701683" y="0"/>
                </a:cubicBezTo>
                <a:cubicBezTo>
                  <a:pt x="2969900" y="-21050"/>
                  <a:pt x="2959273" y="21343"/>
                  <a:pt x="3127529" y="0"/>
                </a:cubicBezTo>
                <a:cubicBezTo>
                  <a:pt x="3308734" y="-21947"/>
                  <a:pt x="3530925" y="-24947"/>
                  <a:pt x="3825639" y="0"/>
                </a:cubicBezTo>
                <a:cubicBezTo>
                  <a:pt x="4103190" y="-6003"/>
                  <a:pt x="4181157" y="7519"/>
                  <a:pt x="4432994" y="0"/>
                </a:cubicBezTo>
                <a:cubicBezTo>
                  <a:pt x="4700278" y="16971"/>
                  <a:pt x="4822594" y="37254"/>
                  <a:pt x="5221857" y="0"/>
                </a:cubicBezTo>
                <a:cubicBezTo>
                  <a:pt x="5572083" y="16972"/>
                  <a:pt x="5907590" y="-42625"/>
                  <a:pt x="6101475" y="0"/>
                </a:cubicBezTo>
                <a:cubicBezTo>
                  <a:pt x="6336543" y="19987"/>
                  <a:pt x="6603709" y="-3364"/>
                  <a:pt x="6799584" y="0"/>
                </a:cubicBezTo>
                <a:cubicBezTo>
                  <a:pt x="6964985" y="36795"/>
                  <a:pt x="7512116" y="36583"/>
                  <a:pt x="7679202" y="0"/>
                </a:cubicBezTo>
                <a:cubicBezTo>
                  <a:pt x="7866431" y="-9451"/>
                  <a:pt x="8142007" y="27526"/>
                  <a:pt x="8377311" y="0"/>
                </a:cubicBezTo>
                <a:cubicBezTo>
                  <a:pt x="8634005" y="1169"/>
                  <a:pt x="8813795" y="3801"/>
                  <a:pt x="9075420" y="0"/>
                </a:cubicBezTo>
                <a:cubicBezTo>
                  <a:pt x="9075316" y="8946"/>
                  <a:pt x="9076539" y="12332"/>
                  <a:pt x="9075420" y="20167"/>
                </a:cubicBezTo>
                <a:cubicBezTo>
                  <a:pt x="8879369" y="29715"/>
                  <a:pt x="8540365" y="24732"/>
                  <a:pt x="8377311" y="20167"/>
                </a:cubicBezTo>
                <a:cubicBezTo>
                  <a:pt x="8221664" y="12684"/>
                  <a:pt x="7987249" y="40759"/>
                  <a:pt x="7860710" y="20167"/>
                </a:cubicBezTo>
                <a:cubicBezTo>
                  <a:pt x="7768278" y="20474"/>
                  <a:pt x="7578849" y="7182"/>
                  <a:pt x="7434863" y="20167"/>
                </a:cubicBezTo>
                <a:cubicBezTo>
                  <a:pt x="7273598" y="43953"/>
                  <a:pt x="7022484" y="25779"/>
                  <a:pt x="6827508" y="20167"/>
                </a:cubicBezTo>
                <a:cubicBezTo>
                  <a:pt x="6631189" y="25216"/>
                  <a:pt x="6309106" y="39364"/>
                  <a:pt x="6129399" y="20167"/>
                </a:cubicBezTo>
                <a:cubicBezTo>
                  <a:pt x="5931730" y="-3652"/>
                  <a:pt x="5724710" y="-11642"/>
                  <a:pt x="5522044" y="20167"/>
                </a:cubicBezTo>
                <a:cubicBezTo>
                  <a:pt x="5282565" y="46609"/>
                  <a:pt x="5164616" y="17772"/>
                  <a:pt x="5005443" y="20167"/>
                </a:cubicBezTo>
                <a:cubicBezTo>
                  <a:pt x="4811276" y="-39611"/>
                  <a:pt x="4314082" y="-14592"/>
                  <a:pt x="4125826" y="20167"/>
                </a:cubicBezTo>
                <a:cubicBezTo>
                  <a:pt x="3886081" y="90331"/>
                  <a:pt x="3716551" y="-12869"/>
                  <a:pt x="3427716" y="20167"/>
                </a:cubicBezTo>
                <a:cubicBezTo>
                  <a:pt x="3135329" y="24558"/>
                  <a:pt x="2955491" y="8134"/>
                  <a:pt x="2638853" y="20167"/>
                </a:cubicBezTo>
                <a:cubicBezTo>
                  <a:pt x="2310288" y="60655"/>
                  <a:pt x="2383242" y="-4651"/>
                  <a:pt x="2213006" y="20167"/>
                </a:cubicBezTo>
                <a:cubicBezTo>
                  <a:pt x="2051872" y="28810"/>
                  <a:pt x="1919010" y="1867"/>
                  <a:pt x="1696405" y="20167"/>
                </a:cubicBezTo>
                <a:cubicBezTo>
                  <a:pt x="1460791" y="42500"/>
                  <a:pt x="1290347" y="16553"/>
                  <a:pt x="998296" y="20167"/>
                </a:cubicBezTo>
                <a:cubicBezTo>
                  <a:pt x="702871" y="68699"/>
                  <a:pt x="441658" y="58057"/>
                  <a:pt x="0" y="20167"/>
                </a:cubicBezTo>
                <a:cubicBezTo>
                  <a:pt x="1057" y="12913"/>
                  <a:pt x="479" y="9400"/>
                  <a:pt x="0" y="0"/>
                </a:cubicBezTo>
                <a:close/>
              </a:path>
              <a:path w="9075420" h="20167" stroke="0" extrusionOk="0">
                <a:moveTo>
                  <a:pt x="0" y="0"/>
                </a:moveTo>
                <a:cubicBezTo>
                  <a:pt x="242417" y="16310"/>
                  <a:pt x="316128" y="-12"/>
                  <a:pt x="516601" y="0"/>
                </a:cubicBezTo>
                <a:cubicBezTo>
                  <a:pt x="717105" y="291"/>
                  <a:pt x="806176" y="8235"/>
                  <a:pt x="942447" y="0"/>
                </a:cubicBezTo>
                <a:cubicBezTo>
                  <a:pt x="1108636" y="24473"/>
                  <a:pt x="1331907" y="33582"/>
                  <a:pt x="1459048" y="0"/>
                </a:cubicBezTo>
                <a:cubicBezTo>
                  <a:pt x="1616551" y="-9677"/>
                  <a:pt x="1813152" y="-11346"/>
                  <a:pt x="2157158" y="0"/>
                </a:cubicBezTo>
                <a:cubicBezTo>
                  <a:pt x="2487930" y="5230"/>
                  <a:pt x="2614140" y="-35003"/>
                  <a:pt x="2946021" y="0"/>
                </a:cubicBezTo>
                <a:cubicBezTo>
                  <a:pt x="3321141" y="50116"/>
                  <a:pt x="3536354" y="-33908"/>
                  <a:pt x="3825639" y="0"/>
                </a:cubicBezTo>
                <a:cubicBezTo>
                  <a:pt x="4098975" y="10614"/>
                  <a:pt x="4390892" y="28050"/>
                  <a:pt x="4705256" y="0"/>
                </a:cubicBezTo>
                <a:cubicBezTo>
                  <a:pt x="5004460" y="15224"/>
                  <a:pt x="5169217" y="22642"/>
                  <a:pt x="5312611" y="0"/>
                </a:cubicBezTo>
                <a:cubicBezTo>
                  <a:pt x="5460055" y="12422"/>
                  <a:pt x="5797870" y="53504"/>
                  <a:pt x="6101475" y="0"/>
                </a:cubicBezTo>
                <a:cubicBezTo>
                  <a:pt x="6448383" y="583"/>
                  <a:pt x="6605048" y="30204"/>
                  <a:pt x="6799584" y="0"/>
                </a:cubicBezTo>
                <a:cubicBezTo>
                  <a:pt x="7054591" y="-43744"/>
                  <a:pt x="7215345" y="15970"/>
                  <a:pt x="7406939" y="0"/>
                </a:cubicBezTo>
                <a:cubicBezTo>
                  <a:pt x="7570237" y="12755"/>
                  <a:pt x="7825037" y="34801"/>
                  <a:pt x="8195802" y="0"/>
                </a:cubicBezTo>
                <a:cubicBezTo>
                  <a:pt x="8593550" y="-3597"/>
                  <a:pt x="8842799" y="-1079"/>
                  <a:pt x="9075420" y="0"/>
                </a:cubicBezTo>
                <a:cubicBezTo>
                  <a:pt x="9074092" y="6851"/>
                  <a:pt x="9073922" y="12943"/>
                  <a:pt x="9075420" y="20167"/>
                </a:cubicBezTo>
                <a:cubicBezTo>
                  <a:pt x="8929473" y="21025"/>
                  <a:pt x="8698353" y="27371"/>
                  <a:pt x="8558819" y="20167"/>
                </a:cubicBezTo>
                <a:cubicBezTo>
                  <a:pt x="8358088" y="43364"/>
                  <a:pt x="7864189" y="-36337"/>
                  <a:pt x="7679202" y="20167"/>
                </a:cubicBezTo>
                <a:cubicBezTo>
                  <a:pt x="7449899" y="27017"/>
                  <a:pt x="7313555" y="18958"/>
                  <a:pt x="7162601" y="20167"/>
                </a:cubicBezTo>
                <a:cubicBezTo>
                  <a:pt x="6985164" y="43483"/>
                  <a:pt x="6672796" y="-15433"/>
                  <a:pt x="6373737" y="20167"/>
                </a:cubicBezTo>
                <a:cubicBezTo>
                  <a:pt x="6075808" y="42730"/>
                  <a:pt x="6105923" y="8290"/>
                  <a:pt x="5947891" y="20167"/>
                </a:cubicBezTo>
                <a:cubicBezTo>
                  <a:pt x="5802340" y="249"/>
                  <a:pt x="5558004" y="50884"/>
                  <a:pt x="5249781" y="20167"/>
                </a:cubicBezTo>
                <a:cubicBezTo>
                  <a:pt x="4939868" y="6005"/>
                  <a:pt x="4912193" y="20153"/>
                  <a:pt x="4733181" y="20167"/>
                </a:cubicBezTo>
                <a:cubicBezTo>
                  <a:pt x="4630138" y="18936"/>
                  <a:pt x="4506769" y="13087"/>
                  <a:pt x="4319761" y="20167"/>
                </a:cubicBezTo>
                <a:cubicBezTo>
                  <a:pt x="4132753" y="27247"/>
                  <a:pt x="4036481" y="32401"/>
                  <a:pt x="3853563" y="20167"/>
                </a:cubicBezTo>
                <a:cubicBezTo>
                  <a:pt x="3498794" y="31712"/>
                  <a:pt x="3530409" y="30129"/>
                  <a:pt x="3427716" y="20167"/>
                </a:cubicBezTo>
                <a:cubicBezTo>
                  <a:pt x="3344977" y="8011"/>
                  <a:pt x="2929942" y="-2959"/>
                  <a:pt x="2729607" y="20167"/>
                </a:cubicBezTo>
                <a:cubicBezTo>
                  <a:pt x="2517781" y="867"/>
                  <a:pt x="2482814" y="11442"/>
                  <a:pt x="2303760" y="20167"/>
                </a:cubicBezTo>
                <a:cubicBezTo>
                  <a:pt x="2112730" y="25463"/>
                  <a:pt x="1901751" y="-2970"/>
                  <a:pt x="1787160" y="20167"/>
                </a:cubicBezTo>
                <a:cubicBezTo>
                  <a:pt x="1694908" y="45452"/>
                  <a:pt x="1265680" y="-35933"/>
                  <a:pt x="998296" y="20167"/>
                </a:cubicBezTo>
                <a:cubicBezTo>
                  <a:pt x="773431" y="18084"/>
                  <a:pt x="307465" y="105735"/>
                  <a:pt x="0" y="20167"/>
                </a:cubicBezTo>
                <a:cubicBezTo>
                  <a:pt x="804" y="11737"/>
                  <a:pt x="-274" y="9259"/>
                  <a:pt x="0" y="0"/>
                </a:cubicBezTo>
                <a:close/>
              </a:path>
              <a:path w="9075420" h="20167" fill="none" stroke="0" extrusionOk="0">
                <a:moveTo>
                  <a:pt x="0" y="0"/>
                </a:moveTo>
                <a:cubicBezTo>
                  <a:pt x="180471" y="7690"/>
                  <a:pt x="487466" y="-33689"/>
                  <a:pt x="788863" y="0"/>
                </a:cubicBezTo>
                <a:cubicBezTo>
                  <a:pt x="998770" y="-15840"/>
                  <a:pt x="1264578" y="52243"/>
                  <a:pt x="1668481" y="0"/>
                </a:cubicBezTo>
                <a:cubicBezTo>
                  <a:pt x="2040328" y="-33867"/>
                  <a:pt x="1910523" y="-14643"/>
                  <a:pt x="2094328" y="0"/>
                </a:cubicBezTo>
                <a:cubicBezTo>
                  <a:pt x="2282098" y="32690"/>
                  <a:pt x="2472883" y="39053"/>
                  <a:pt x="2701683" y="0"/>
                </a:cubicBezTo>
                <a:cubicBezTo>
                  <a:pt x="2971638" y="-17742"/>
                  <a:pt x="2962827" y="5478"/>
                  <a:pt x="3127529" y="0"/>
                </a:cubicBezTo>
                <a:cubicBezTo>
                  <a:pt x="3287783" y="-25067"/>
                  <a:pt x="3552397" y="-2161"/>
                  <a:pt x="3825639" y="0"/>
                </a:cubicBezTo>
                <a:cubicBezTo>
                  <a:pt x="4098060" y="11920"/>
                  <a:pt x="4170059" y="4003"/>
                  <a:pt x="4432994" y="0"/>
                </a:cubicBezTo>
                <a:cubicBezTo>
                  <a:pt x="4668633" y="-39429"/>
                  <a:pt x="4870469" y="-5341"/>
                  <a:pt x="5221857" y="0"/>
                </a:cubicBezTo>
                <a:cubicBezTo>
                  <a:pt x="5591287" y="-39325"/>
                  <a:pt x="5853386" y="-14126"/>
                  <a:pt x="6101475" y="0"/>
                </a:cubicBezTo>
                <a:cubicBezTo>
                  <a:pt x="6335080" y="-9348"/>
                  <a:pt x="6615920" y="-28786"/>
                  <a:pt x="6799584" y="0"/>
                </a:cubicBezTo>
                <a:cubicBezTo>
                  <a:pt x="6995868" y="31221"/>
                  <a:pt x="7459771" y="29578"/>
                  <a:pt x="7679202" y="0"/>
                </a:cubicBezTo>
                <a:cubicBezTo>
                  <a:pt x="7915916" y="-41110"/>
                  <a:pt x="8074850" y="49128"/>
                  <a:pt x="8377311" y="0"/>
                </a:cubicBezTo>
                <a:cubicBezTo>
                  <a:pt x="8651016" y="-10041"/>
                  <a:pt x="8822040" y="36749"/>
                  <a:pt x="9075420" y="0"/>
                </a:cubicBezTo>
                <a:cubicBezTo>
                  <a:pt x="9075164" y="9123"/>
                  <a:pt x="9076262" y="11738"/>
                  <a:pt x="9075420" y="20167"/>
                </a:cubicBezTo>
                <a:cubicBezTo>
                  <a:pt x="8879066" y="11806"/>
                  <a:pt x="8542150" y="4131"/>
                  <a:pt x="8377311" y="20167"/>
                </a:cubicBezTo>
                <a:cubicBezTo>
                  <a:pt x="8211635" y="6819"/>
                  <a:pt x="7947086" y="49131"/>
                  <a:pt x="7860710" y="20167"/>
                </a:cubicBezTo>
                <a:cubicBezTo>
                  <a:pt x="7738796" y="23695"/>
                  <a:pt x="7576485" y="-12862"/>
                  <a:pt x="7434863" y="20167"/>
                </a:cubicBezTo>
                <a:cubicBezTo>
                  <a:pt x="7268805" y="52698"/>
                  <a:pt x="7020799" y="-25365"/>
                  <a:pt x="6827508" y="20167"/>
                </a:cubicBezTo>
                <a:cubicBezTo>
                  <a:pt x="6632924" y="10669"/>
                  <a:pt x="6278155" y="12830"/>
                  <a:pt x="6129399" y="20167"/>
                </a:cubicBezTo>
                <a:cubicBezTo>
                  <a:pt x="5973858" y="15044"/>
                  <a:pt x="5724666" y="-23448"/>
                  <a:pt x="5522044" y="20167"/>
                </a:cubicBezTo>
                <a:cubicBezTo>
                  <a:pt x="5312938" y="24269"/>
                  <a:pt x="5179456" y="32626"/>
                  <a:pt x="5005443" y="20167"/>
                </a:cubicBezTo>
                <a:cubicBezTo>
                  <a:pt x="4848944" y="-20562"/>
                  <a:pt x="4345192" y="11067"/>
                  <a:pt x="4125826" y="20167"/>
                </a:cubicBezTo>
                <a:cubicBezTo>
                  <a:pt x="3921950" y="41039"/>
                  <a:pt x="3698850" y="30874"/>
                  <a:pt x="3427716" y="20167"/>
                </a:cubicBezTo>
                <a:cubicBezTo>
                  <a:pt x="3117550" y="21892"/>
                  <a:pt x="2977361" y="-4674"/>
                  <a:pt x="2638853" y="20167"/>
                </a:cubicBezTo>
                <a:cubicBezTo>
                  <a:pt x="2291589" y="45524"/>
                  <a:pt x="2400704" y="-5994"/>
                  <a:pt x="2213006" y="20167"/>
                </a:cubicBezTo>
                <a:cubicBezTo>
                  <a:pt x="2041496" y="47387"/>
                  <a:pt x="1938130" y="4169"/>
                  <a:pt x="1696405" y="20167"/>
                </a:cubicBezTo>
                <a:cubicBezTo>
                  <a:pt x="1483646" y="48343"/>
                  <a:pt x="1321746" y="14708"/>
                  <a:pt x="998296" y="20167"/>
                </a:cubicBezTo>
                <a:cubicBezTo>
                  <a:pt x="649926" y="108010"/>
                  <a:pt x="439442" y="95550"/>
                  <a:pt x="0" y="20167"/>
                </a:cubicBezTo>
                <a:cubicBezTo>
                  <a:pt x="1662" y="14445"/>
                  <a:pt x="568" y="721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9075420"/>
                      <a:gd name="connsiteY0" fmla="*/ 0 h 20167"/>
                      <a:gd name="connsiteX1" fmla="*/ 788863 w 9075420"/>
                      <a:gd name="connsiteY1" fmla="*/ 0 h 20167"/>
                      <a:gd name="connsiteX2" fmla="*/ 1668481 w 9075420"/>
                      <a:gd name="connsiteY2" fmla="*/ 0 h 20167"/>
                      <a:gd name="connsiteX3" fmla="*/ 2094328 w 9075420"/>
                      <a:gd name="connsiteY3" fmla="*/ 0 h 20167"/>
                      <a:gd name="connsiteX4" fmla="*/ 2701683 w 9075420"/>
                      <a:gd name="connsiteY4" fmla="*/ 0 h 20167"/>
                      <a:gd name="connsiteX5" fmla="*/ 3127529 w 9075420"/>
                      <a:gd name="connsiteY5" fmla="*/ 0 h 20167"/>
                      <a:gd name="connsiteX6" fmla="*/ 3825639 w 9075420"/>
                      <a:gd name="connsiteY6" fmla="*/ 0 h 20167"/>
                      <a:gd name="connsiteX7" fmla="*/ 4432994 w 9075420"/>
                      <a:gd name="connsiteY7" fmla="*/ 0 h 20167"/>
                      <a:gd name="connsiteX8" fmla="*/ 5221857 w 9075420"/>
                      <a:gd name="connsiteY8" fmla="*/ 0 h 20167"/>
                      <a:gd name="connsiteX9" fmla="*/ 6101475 w 9075420"/>
                      <a:gd name="connsiteY9" fmla="*/ 0 h 20167"/>
                      <a:gd name="connsiteX10" fmla="*/ 6799584 w 9075420"/>
                      <a:gd name="connsiteY10" fmla="*/ 0 h 20167"/>
                      <a:gd name="connsiteX11" fmla="*/ 7679202 w 9075420"/>
                      <a:gd name="connsiteY11" fmla="*/ 0 h 20167"/>
                      <a:gd name="connsiteX12" fmla="*/ 8377311 w 9075420"/>
                      <a:gd name="connsiteY12" fmla="*/ 0 h 20167"/>
                      <a:gd name="connsiteX13" fmla="*/ 9075420 w 9075420"/>
                      <a:gd name="connsiteY13" fmla="*/ 0 h 20167"/>
                      <a:gd name="connsiteX14" fmla="*/ 9075420 w 9075420"/>
                      <a:gd name="connsiteY14" fmla="*/ 20167 h 20167"/>
                      <a:gd name="connsiteX15" fmla="*/ 8377311 w 9075420"/>
                      <a:gd name="connsiteY15" fmla="*/ 20167 h 20167"/>
                      <a:gd name="connsiteX16" fmla="*/ 7860710 w 9075420"/>
                      <a:gd name="connsiteY16" fmla="*/ 20167 h 20167"/>
                      <a:gd name="connsiteX17" fmla="*/ 7434863 w 9075420"/>
                      <a:gd name="connsiteY17" fmla="*/ 20167 h 20167"/>
                      <a:gd name="connsiteX18" fmla="*/ 6827508 w 9075420"/>
                      <a:gd name="connsiteY18" fmla="*/ 20167 h 20167"/>
                      <a:gd name="connsiteX19" fmla="*/ 6129399 w 9075420"/>
                      <a:gd name="connsiteY19" fmla="*/ 20167 h 20167"/>
                      <a:gd name="connsiteX20" fmla="*/ 5522044 w 9075420"/>
                      <a:gd name="connsiteY20" fmla="*/ 20167 h 20167"/>
                      <a:gd name="connsiteX21" fmla="*/ 5005443 w 9075420"/>
                      <a:gd name="connsiteY21" fmla="*/ 20167 h 20167"/>
                      <a:gd name="connsiteX22" fmla="*/ 4125826 w 9075420"/>
                      <a:gd name="connsiteY22" fmla="*/ 20167 h 20167"/>
                      <a:gd name="connsiteX23" fmla="*/ 3427716 w 9075420"/>
                      <a:gd name="connsiteY23" fmla="*/ 20167 h 20167"/>
                      <a:gd name="connsiteX24" fmla="*/ 2638853 w 9075420"/>
                      <a:gd name="connsiteY24" fmla="*/ 20167 h 20167"/>
                      <a:gd name="connsiteX25" fmla="*/ 2213006 w 9075420"/>
                      <a:gd name="connsiteY25" fmla="*/ 20167 h 20167"/>
                      <a:gd name="connsiteX26" fmla="*/ 1696405 w 9075420"/>
                      <a:gd name="connsiteY26" fmla="*/ 20167 h 20167"/>
                      <a:gd name="connsiteX27" fmla="*/ 998296 w 9075420"/>
                      <a:gd name="connsiteY27" fmla="*/ 20167 h 20167"/>
                      <a:gd name="connsiteX28" fmla="*/ 0 w 9075420"/>
                      <a:gd name="connsiteY28" fmla="*/ 20167 h 20167"/>
                      <a:gd name="connsiteX29" fmla="*/ 0 w 9075420"/>
                      <a:gd name="connsiteY29" fmla="*/ 0 h 20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075420" h="20167" fill="none" extrusionOk="0">
                        <a:moveTo>
                          <a:pt x="0" y="0"/>
                        </a:moveTo>
                        <a:cubicBezTo>
                          <a:pt x="209356" y="-5594"/>
                          <a:pt x="526632" y="11547"/>
                          <a:pt x="788863" y="0"/>
                        </a:cubicBezTo>
                        <a:cubicBezTo>
                          <a:pt x="1051094" y="-11547"/>
                          <a:pt x="1316447" y="23549"/>
                          <a:pt x="1668481" y="0"/>
                        </a:cubicBezTo>
                        <a:cubicBezTo>
                          <a:pt x="2020515" y="-23549"/>
                          <a:pt x="1921924" y="-20498"/>
                          <a:pt x="2094328" y="0"/>
                        </a:cubicBezTo>
                        <a:cubicBezTo>
                          <a:pt x="2266732" y="20498"/>
                          <a:pt x="2437409" y="20561"/>
                          <a:pt x="2701683" y="0"/>
                        </a:cubicBezTo>
                        <a:cubicBezTo>
                          <a:pt x="2965958" y="-20561"/>
                          <a:pt x="2963355" y="14103"/>
                          <a:pt x="3127529" y="0"/>
                        </a:cubicBezTo>
                        <a:cubicBezTo>
                          <a:pt x="3291703" y="-14103"/>
                          <a:pt x="3557271" y="-10899"/>
                          <a:pt x="3825639" y="0"/>
                        </a:cubicBezTo>
                        <a:cubicBezTo>
                          <a:pt x="4094007" y="10899"/>
                          <a:pt x="4178063" y="6429"/>
                          <a:pt x="4432994" y="0"/>
                        </a:cubicBezTo>
                        <a:cubicBezTo>
                          <a:pt x="4687925" y="-6429"/>
                          <a:pt x="4858022" y="30248"/>
                          <a:pt x="5221857" y="0"/>
                        </a:cubicBezTo>
                        <a:cubicBezTo>
                          <a:pt x="5585692" y="-30248"/>
                          <a:pt x="5866066" y="-4183"/>
                          <a:pt x="6101475" y="0"/>
                        </a:cubicBezTo>
                        <a:cubicBezTo>
                          <a:pt x="6336884" y="4183"/>
                          <a:pt x="6609964" y="-27138"/>
                          <a:pt x="6799584" y="0"/>
                        </a:cubicBezTo>
                        <a:cubicBezTo>
                          <a:pt x="6989204" y="27138"/>
                          <a:pt x="7497245" y="39847"/>
                          <a:pt x="7679202" y="0"/>
                        </a:cubicBezTo>
                        <a:cubicBezTo>
                          <a:pt x="7861159" y="-39847"/>
                          <a:pt x="8099220" y="11261"/>
                          <a:pt x="8377311" y="0"/>
                        </a:cubicBezTo>
                        <a:cubicBezTo>
                          <a:pt x="8655402" y="-11261"/>
                          <a:pt x="8809817" y="4863"/>
                          <a:pt x="9075420" y="0"/>
                        </a:cubicBezTo>
                        <a:cubicBezTo>
                          <a:pt x="9075151" y="9198"/>
                          <a:pt x="9076146" y="12433"/>
                          <a:pt x="9075420" y="20167"/>
                        </a:cubicBezTo>
                        <a:cubicBezTo>
                          <a:pt x="8885060" y="25649"/>
                          <a:pt x="8540721" y="10700"/>
                          <a:pt x="8377311" y="20167"/>
                        </a:cubicBezTo>
                        <a:cubicBezTo>
                          <a:pt x="8213901" y="29634"/>
                          <a:pt x="7969080" y="43538"/>
                          <a:pt x="7860710" y="20167"/>
                        </a:cubicBezTo>
                        <a:cubicBezTo>
                          <a:pt x="7752340" y="-3204"/>
                          <a:pt x="7580849" y="1462"/>
                          <a:pt x="7434863" y="20167"/>
                        </a:cubicBezTo>
                        <a:cubicBezTo>
                          <a:pt x="7288877" y="38872"/>
                          <a:pt x="7010919" y="4399"/>
                          <a:pt x="6827508" y="20167"/>
                        </a:cubicBezTo>
                        <a:cubicBezTo>
                          <a:pt x="6644097" y="35935"/>
                          <a:pt x="6280379" y="17349"/>
                          <a:pt x="6129399" y="20167"/>
                        </a:cubicBezTo>
                        <a:cubicBezTo>
                          <a:pt x="5978419" y="22985"/>
                          <a:pt x="5751194" y="6141"/>
                          <a:pt x="5522044" y="20167"/>
                        </a:cubicBezTo>
                        <a:cubicBezTo>
                          <a:pt x="5292894" y="34193"/>
                          <a:pt x="5178476" y="41637"/>
                          <a:pt x="5005443" y="20167"/>
                        </a:cubicBezTo>
                        <a:cubicBezTo>
                          <a:pt x="4832410" y="-1303"/>
                          <a:pt x="4333542" y="-15689"/>
                          <a:pt x="4125826" y="20167"/>
                        </a:cubicBezTo>
                        <a:cubicBezTo>
                          <a:pt x="3918110" y="56023"/>
                          <a:pt x="3727093" y="25379"/>
                          <a:pt x="3427716" y="20167"/>
                        </a:cubicBezTo>
                        <a:cubicBezTo>
                          <a:pt x="3128339" y="14956"/>
                          <a:pt x="2975686" y="-14626"/>
                          <a:pt x="2638853" y="20167"/>
                        </a:cubicBezTo>
                        <a:cubicBezTo>
                          <a:pt x="2302020" y="54960"/>
                          <a:pt x="2380606" y="1487"/>
                          <a:pt x="2213006" y="20167"/>
                        </a:cubicBezTo>
                        <a:cubicBezTo>
                          <a:pt x="2045406" y="38847"/>
                          <a:pt x="1921589" y="-4657"/>
                          <a:pt x="1696405" y="20167"/>
                        </a:cubicBezTo>
                        <a:cubicBezTo>
                          <a:pt x="1471221" y="44991"/>
                          <a:pt x="1287138" y="-13370"/>
                          <a:pt x="998296" y="20167"/>
                        </a:cubicBezTo>
                        <a:cubicBezTo>
                          <a:pt x="709454" y="53704"/>
                          <a:pt x="384048" y="51542"/>
                          <a:pt x="0" y="20167"/>
                        </a:cubicBezTo>
                        <a:cubicBezTo>
                          <a:pt x="909" y="13472"/>
                          <a:pt x="909" y="8145"/>
                          <a:pt x="0" y="0"/>
                        </a:cubicBezTo>
                        <a:close/>
                      </a:path>
                      <a:path w="9075420" h="20167" stroke="0" extrusionOk="0">
                        <a:moveTo>
                          <a:pt x="0" y="0"/>
                        </a:moveTo>
                        <a:cubicBezTo>
                          <a:pt x="241484" y="14660"/>
                          <a:pt x="316916" y="4012"/>
                          <a:pt x="516601" y="0"/>
                        </a:cubicBezTo>
                        <a:cubicBezTo>
                          <a:pt x="716286" y="-4012"/>
                          <a:pt x="807051" y="1190"/>
                          <a:pt x="942447" y="0"/>
                        </a:cubicBezTo>
                        <a:cubicBezTo>
                          <a:pt x="1077843" y="-1190"/>
                          <a:pt x="1295450" y="20651"/>
                          <a:pt x="1459048" y="0"/>
                        </a:cubicBezTo>
                        <a:cubicBezTo>
                          <a:pt x="1622646" y="-20651"/>
                          <a:pt x="1808635" y="13823"/>
                          <a:pt x="2157158" y="0"/>
                        </a:cubicBezTo>
                        <a:cubicBezTo>
                          <a:pt x="2505681" y="-13823"/>
                          <a:pt x="2615537" y="-23091"/>
                          <a:pt x="2946021" y="0"/>
                        </a:cubicBezTo>
                        <a:cubicBezTo>
                          <a:pt x="3276505" y="23091"/>
                          <a:pt x="3564509" y="-21552"/>
                          <a:pt x="3825639" y="0"/>
                        </a:cubicBezTo>
                        <a:cubicBezTo>
                          <a:pt x="4086769" y="21552"/>
                          <a:pt x="4394669" y="-29136"/>
                          <a:pt x="4705256" y="0"/>
                        </a:cubicBezTo>
                        <a:cubicBezTo>
                          <a:pt x="5015843" y="29136"/>
                          <a:pt x="5158244" y="14969"/>
                          <a:pt x="5312611" y="0"/>
                        </a:cubicBezTo>
                        <a:cubicBezTo>
                          <a:pt x="5466979" y="-14969"/>
                          <a:pt x="5755902" y="-3407"/>
                          <a:pt x="6101475" y="0"/>
                        </a:cubicBezTo>
                        <a:cubicBezTo>
                          <a:pt x="6447048" y="3407"/>
                          <a:pt x="6577061" y="15437"/>
                          <a:pt x="6799584" y="0"/>
                        </a:cubicBezTo>
                        <a:cubicBezTo>
                          <a:pt x="7022107" y="-15437"/>
                          <a:pt x="7232313" y="-11520"/>
                          <a:pt x="7406939" y="0"/>
                        </a:cubicBezTo>
                        <a:cubicBezTo>
                          <a:pt x="7581566" y="11520"/>
                          <a:pt x="7820896" y="-5835"/>
                          <a:pt x="8195802" y="0"/>
                        </a:cubicBezTo>
                        <a:cubicBezTo>
                          <a:pt x="8570708" y="5835"/>
                          <a:pt x="8853766" y="-85"/>
                          <a:pt x="9075420" y="0"/>
                        </a:cubicBezTo>
                        <a:cubicBezTo>
                          <a:pt x="9074430" y="6869"/>
                          <a:pt x="9074488" y="12261"/>
                          <a:pt x="9075420" y="20167"/>
                        </a:cubicBezTo>
                        <a:cubicBezTo>
                          <a:pt x="8890130" y="31284"/>
                          <a:pt x="8723951" y="342"/>
                          <a:pt x="8558819" y="20167"/>
                        </a:cubicBezTo>
                        <a:cubicBezTo>
                          <a:pt x="8393687" y="39992"/>
                          <a:pt x="7894918" y="950"/>
                          <a:pt x="7679202" y="20167"/>
                        </a:cubicBezTo>
                        <a:cubicBezTo>
                          <a:pt x="7463486" y="39384"/>
                          <a:pt x="7340925" y="30552"/>
                          <a:pt x="7162601" y="20167"/>
                        </a:cubicBezTo>
                        <a:cubicBezTo>
                          <a:pt x="6984277" y="9782"/>
                          <a:pt x="6670032" y="-5389"/>
                          <a:pt x="6373737" y="20167"/>
                        </a:cubicBezTo>
                        <a:cubicBezTo>
                          <a:pt x="6077442" y="45723"/>
                          <a:pt x="6110769" y="11076"/>
                          <a:pt x="5947891" y="20167"/>
                        </a:cubicBezTo>
                        <a:cubicBezTo>
                          <a:pt x="5785013" y="29258"/>
                          <a:pt x="5560440" y="32011"/>
                          <a:pt x="5249781" y="20167"/>
                        </a:cubicBezTo>
                        <a:cubicBezTo>
                          <a:pt x="4939122" y="8324"/>
                          <a:pt x="4910679" y="18780"/>
                          <a:pt x="4733181" y="20167"/>
                        </a:cubicBezTo>
                        <a:cubicBezTo>
                          <a:pt x="4555683" y="21554"/>
                          <a:pt x="4211745" y="18890"/>
                          <a:pt x="3853563" y="20167"/>
                        </a:cubicBezTo>
                        <a:cubicBezTo>
                          <a:pt x="3495381" y="21444"/>
                          <a:pt x="3540994" y="35614"/>
                          <a:pt x="3427716" y="20167"/>
                        </a:cubicBezTo>
                        <a:cubicBezTo>
                          <a:pt x="3314438" y="4720"/>
                          <a:pt x="2937839" y="35694"/>
                          <a:pt x="2729607" y="20167"/>
                        </a:cubicBezTo>
                        <a:cubicBezTo>
                          <a:pt x="2521375" y="4640"/>
                          <a:pt x="2479945" y="10181"/>
                          <a:pt x="2303760" y="20167"/>
                        </a:cubicBezTo>
                        <a:cubicBezTo>
                          <a:pt x="2127575" y="30153"/>
                          <a:pt x="1899175" y="1164"/>
                          <a:pt x="1787160" y="20167"/>
                        </a:cubicBezTo>
                        <a:cubicBezTo>
                          <a:pt x="1675145" y="39170"/>
                          <a:pt x="1257657" y="25054"/>
                          <a:pt x="998296" y="20167"/>
                        </a:cubicBezTo>
                        <a:cubicBezTo>
                          <a:pt x="738935" y="15280"/>
                          <a:pt x="340622" y="48742"/>
                          <a:pt x="0" y="20167"/>
                        </a:cubicBezTo>
                        <a:cubicBezTo>
                          <a:pt x="937" y="12176"/>
                          <a:pt x="-358" y="94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73499" y="2284201"/>
            <a:ext cx="5552667" cy="4542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48309" indent="-228600">
              <a:lnSpc>
                <a:spcPct val="90000"/>
              </a:lnSpc>
              <a:spcBef>
                <a:spcPts val="1500"/>
              </a:spcBef>
              <a:buSzPct val="45312"/>
              <a:buFont typeface="Arial" panose="020B0604020202020204" pitchFamily="34" charset="0"/>
              <a:buChar char="•"/>
              <a:tabLst>
                <a:tab pos="448309" algn="l"/>
                <a:tab pos="448945" algn="l"/>
              </a:tabLst>
            </a:pPr>
            <a:r>
              <a:rPr lang="en-US" sz="2100" dirty="0" err="1"/>
              <a:t>Podvědomá</a:t>
            </a:r>
            <a:r>
              <a:rPr lang="en-US" sz="2100" spc="-20" dirty="0"/>
              <a:t> </a:t>
            </a:r>
            <a:r>
              <a:rPr lang="en-US" sz="2100" dirty="0"/>
              <a:t>-</a:t>
            </a:r>
            <a:r>
              <a:rPr lang="en-US" sz="2100" spc="15" dirty="0"/>
              <a:t> </a:t>
            </a:r>
            <a:r>
              <a:rPr lang="en-US" sz="2100" spc="-5" dirty="0"/>
              <a:t>"</a:t>
            </a:r>
            <a:r>
              <a:rPr lang="en-US" sz="2100" spc="-5" dirty="0" err="1"/>
              <a:t>jako</a:t>
            </a:r>
            <a:r>
              <a:rPr lang="en-US" sz="2100" spc="15" dirty="0"/>
              <a:t> </a:t>
            </a:r>
            <a:r>
              <a:rPr lang="en-US" sz="2100" spc="-5" dirty="0" err="1"/>
              <a:t>jádro</a:t>
            </a:r>
            <a:r>
              <a:rPr lang="en-US" sz="2100" spc="-10" dirty="0"/>
              <a:t> </a:t>
            </a:r>
            <a:r>
              <a:rPr lang="en-US" sz="2100" dirty="0" err="1"/>
              <a:t>zemské</a:t>
            </a:r>
            <a:r>
              <a:rPr lang="en-US" sz="2100" dirty="0"/>
              <a:t>"</a:t>
            </a:r>
          </a:p>
          <a:p>
            <a:pPr marL="12065" marR="29464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/>
              <a:t>→</a:t>
            </a:r>
            <a:r>
              <a:rPr lang="en-US" sz="2100" spc="30" dirty="0"/>
              <a:t> </a:t>
            </a:r>
            <a:r>
              <a:rPr lang="en-US" sz="2100" spc="-5" dirty="0" err="1"/>
              <a:t>život</a:t>
            </a:r>
            <a:r>
              <a:rPr lang="en-US" sz="2100" spc="-5" dirty="0"/>
              <a:t> </a:t>
            </a:r>
            <a:r>
              <a:rPr lang="en-US" sz="2100" dirty="0"/>
              <a:t>se</a:t>
            </a:r>
            <a:r>
              <a:rPr lang="en-US" sz="2100" spc="25" dirty="0"/>
              <a:t> </a:t>
            </a:r>
            <a:r>
              <a:rPr lang="en-US" sz="2100" spc="-5" dirty="0" err="1"/>
              <a:t>uskutečňuje</a:t>
            </a:r>
            <a:r>
              <a:rPr lang="en-US" sz="2100" dirty="0"/>
              <a:t> pod</a:t>
            </a:r>
            <a:r>
              <a:rPr lang="en-US" sz="2100" spc="-5" dirty="0"/>
              <a:t> </a:t>
            </a:r>
            <a:r>
              <a:rPr lang="en-US" sz="2100" dirty="0" err="1"/>
              <a:t>povrchem</a:t>
            </a:r>
            <a:r>
              <a:rPr lang="en-US" sz="2100" spc="-5" dirty="0"/>
              <a:t> </a:t>
            </a:r>
          </a:p>
          <a:p>
            <a:pPr marL="12065" marR="29464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/>
              <a:t>→ </a:t>
            </a:r>
            <a:r>
              <a:rPr lang="en-US" sz="2100" spc="-835" dirty="0"/>
              <a:t> </a:t>
            </a:r>
            <a:r>
              <a:rPr lang="en-US" sz="2100" dirty="0" err="1"/>
              <a:t>individuální</a:t>
            </a:r>
            <a:r>
              <a:rPr lang="en-US" sz="2100" spc="-5" dirty="0"/>
              <a:t> </a:t>
            </a:r>
            <a:r>
              <a:rPr lang="en-US" sz="2100" spc="-5" dirty="0" err="1"/>
              <a:t>život</a:t>
            </a:r>
            <a:r>
              <a:rPr lang="en-US" sz="2100" spc="15" dirty="0"/>
              <a:t> </a:t>
            </a:r>
            <a:r>
              <a:rPr lang="en-US" sz="2100" spc="25" dirty="0" err="1"/>
              <a:t>zdáním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1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Existuje</a:t>
            </a:r>
            <a:r>
              <a:rPr lang="en-US" sz="2100" spc="-5" dirty="0"/>
              <a:t> </a:t>
            </a:r>
            <a:r>
              <a:rPr lang="en-US" sz="2100" spc="-10" dirty="0" err="1"/>
              <a:t>jen</a:t>
            </a:r>
            <a:r>
              <a:rPr lang="en-US" sz="2100" spc="15" dirty="0"/>
              <a:t> </a:t>
            </a:r>
            <a:r>
              <a:rPr lang="en-US" sz="2100" spc="-5" dirty="0" err="1"/>
              <a:t>jednotná</a:t>
            </a:r>
            <a:r>
              <a:rPr lang="en-US" sz="2100" dirty="0"/>
              <a:t> </a:t>
            </a:r>
            <a:r>
              <a:rPr lang="en-US" sz="2100" spc="-5" dirty="0" err="1"/>
              <a:t>vůle</a:t>
            </a:r>
            <a:r>
              <a:rPr lang="en-US" sz="2100" spc="10" dirty="0"/>
              <a:t> </a:t>
            </a:r>
            <a:r>
              <a:rPr lang="en-US" sz="2100" spc="15" dirty="0"/>
              <a:t>(</a:t>
            </a:r>
            <a:r>
              <a:rPr lang="en-US" sz="2100" spc="15" dirty="0" err="1"/>
              <a:t>zvířata</a:t>
            </a:r>
            <a:r>
              <a:rPr lang="en-US" sz="2100" spc="15" dirty="0"/>
              <a:t>,</a:t>
            </a:r>
            <a:r>
              <a:rPr lang="en-US" sz="2100" spc="-10" dirty="0"/>
              <a:t> </a:t>
            </a:r>
            <a:r>
              <a:rPr lang="en-US" sz="2100" spc="-30" dirty="0" err="1"/>
              <a:t>rostliny</a:t>
            </a:r>
            <a:r>
              <a:rPr lang="en-US" sz="2100" spc="-30" dirty="0"/>
              <a:t>,</a:t>
            </a:r>
            <a:endParaRPr lang="en-US" sz="2100" dirty="0"/>
          </a:p>
          <a:p>
            <a:pPr marL="106680">
              <a:lnSpc>
                <a:spcPct val="90000"/>
              </a:lnSpc>
            </a:pPr>
            <a:r>
              <a:rPr lang="en-US" sz="2100" spc="-5" dirty="0" err="1"/>
              <a:t>člověk</a:t>
            </a:r>
            <a:r>
              <a:rPr lang="en-US" sz="2100" spc="-5" dirty="0"/>
              <a:t>)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39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Život</a:t>
            </a:r>
            <a:r>
              <a:rPr lang="en-US" sz="2100" spc="5" dirty="0"/>
              <a:t> </a:t>
            </a:r>
            <a:r>
              <a:rPr lang="en-US" sz="2100" spc="-15" dirty="0"/>
              <a:t>je</a:t>
            </a:r>
            <a:r>
              <a:rPr lang="en-US" sz="2100" spc="15" dirty="0"/>
              <a:t> </a:t>
            </a:r>
            <a:r>
              <a:rPr lang="en-US" sz="2100" spc="-5" dirty="0" err="1"/>
              <a:t>neustálým</a:t>
            </a:r>
            <a:r>
              <a:rPr lang="en-US" sz="2100" dirty="0"/>
              <a:t> </a:t>
            </a:r>
            <a:r>
              <a:rPr lang="en-US" sz="2100" spc="35" dirty="0" err="1"/>
              <a:t>umíráním</a:t>
            </a:r>
            <a:r>
              <a:rPr lang="en-US" sz="2100" spc="-10" dirty="0"/>
              <a:t> </a:t>
            </a:r>
            <a:r>
              <a:rPr lang="en-US" sz="2100" spc="-5" dirty="0"/>
              <a:t>(</a:t>
            </a:r>
            <a:r>
              <a:rPr lang="en-US" sz="2100" spc="-5" dirty="0" err="1"/>
              <a:t>koloběhem</a:t>
            </a:r>
            <a:r>
              <a:rPr lang="en-US" sz="2100" spc="-5" dirty="0"/>
              <a:t>)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Člověk</a:t>
            </a:r>
            <a:r>
              <a:rPr lang="en-US" sz="2100" spc="-5" dirty="0"/>
              <a:t>,</a:t>
            </a:r>
            <a:r>
              <a:rPr lang="en-US" sz="2100" spc="-25" dirty="0"/>
              <a:t> </a:t>
            </a:r>
            <a:r>
              <a:rPr lang="en-US" sz="2100" spc="-5" dirty="0" err="1"/>
              <a:t>tělo</a:t>
            </a:r>
            <a:r>
              <a:rPr lang="en-US" sz="2100" spc="25" dirty="0"/>
              <a:t> </a:t>
            </a:r>
            <a:r>
              <a:rPr lang="en-US" sz="2100" dirty="0"/>
              <a:t>-</a:t>
            </a:r>
            <a:r>
              <a:rPr lang="en-US" sz="2100" spc="20" dirty="0"/>
              <a:t> </a:t>
            </a:r>
            <a:r>
              <a:rPr lang="en-US" sz="2100" spc="-5" dirty="0" err="1"/>
              <a:t>nástroj</a:t>
            </a:r>
            <a:r>
              <a:rPr lang="en-US" sz="2100" spc="-5" dirty="0"/>
              <a:t>?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10" dirty="0" err="1"/>
              <a:t>Sociobiologie</a:t>
            </a:r>
            <a:r>
              <a:rPr lang="en-US" sz="2100" spc="-10" dirty="0"/>
              <a:t>?</a:t>
            </a:r>
            <a:r>
              <a:rPr lang="en-US" sz="2100" spc="-30" dirty="0"/>
              <a:t> </a:t>
            </a:r>
            <a:r>
              <a:rPr lang="en-US" sz="2100" spc="5" dirty="0" err="1"/>
              <a:t>geny</a:t>
            </a:r>
            <a:endParaRPr lang="en-US" sz="2100" dirty="0"/>
          </a:p>
        </p:txBody>
      </p:sp>
      <p:pic>
        <p:nvPicPr>
          <p:cNvPr id="7172" name="Picture 4" descr="O smyslu lidské existence - Edward Osborne Wilson — Heureka.cz">
            <a:extLst>
              <a:ext uri="{FF2B5EF4-FFF2-40B4-BE49-F238E27FC236}">
                <a16:creationId xmlns:a16="http://schemas.microsoft.com/office/drawing/2014/main" id="{D3706E9D-0C4B-49D8-91A8-27D731BAA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16339" b="1"/>
          <a:stretch/>
        </p:blipFill>
        <p:spPr bwMode="auto">
          <a:xfrm>
            <a:off x="6348408" y="2309190"/>
            <a:ext cx="3259589" cy="4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042" y="569468"/>
            <a:ext cx="3041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Pes</a:t>
            </a:r>
            <a:r>
              <a:rPr dirty="0"/>
              <a:t>i</a:t>
            </a:r>
            <a:r>
              <a:rPr spc="-5" dirty="0"/>
              <a:t>mismus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643" y="1731010"/>
            <a:ext cx="5180330" cy="3667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Vůle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temná,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lang="cs-CZ" sz="3200" dirty="0">
                <a:latin typeface="Calibri"/>
                <a:cs typeface="Calibri"/>
              </a:rPr>
              <a:t>slepá, </a:t>
            </a:r>
            <a:r>
              <a:rPr sz="3200" spc="-15" dirty="0">
                <a:latin typeface="Calibri"/>
                <a:cs typeface="Calibri"/>
              </a:rPr>
              <a:t>bez </a:t>
            </a:r>
            <a:r>
              <a:rPr sz="3200" dirty="0">
                <a:latin typeface="Calibri"/>
                <a:cs typeface="Calibri"/>
              </a:rPr>
              <a:t>cíle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důvodu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sz="3200" spc="-25" dirty="0" err="1">
                <a:latin typeface="Calibri"/>
                <a:cs typeface="Calibri"/>
              </a:rPr>
              <a:t>prázdná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vůle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→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pesimismus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3200" spc="-20" dirty="0">
                <a:latin typeface="Calibri"/>
                <a:cs typeface="Calibri"/>
              </a:rPr>
              <a:t>Svět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nemá </a:t>
            </a:r>
            <a:r>
              <a:rPr sz="3200" spc="-25" dirty="0">
                <a:latin typeface="Calibri"/>
                <a:cs typeface="Calibri"/>
              </a:rPr>
              <a:t>smysl</a:t>
            </a:r>
            <a:endParaRPr sz="3200" dirty="0">
              <a:latin typeface="Calibri"/>
              <a:cs typeface="Calibri"/>
            </a:endParaRPr>
          </a:p>
          <a:p>
            <a:pPr marL="12700" marR="704850">
              <a:lnSpc>
                <a:spcPct val="100699"/>
              </a:lnSpc>
              <a:spcBef>
                <a:spcPts val="1365"/>
              </a:spcBef>
            </a:pPr>
            <a:r>
              <a:rPr sz="3200" spc="-10" dirty="0">
                <a:latin typeface="Calibri"/>
                <a:cs typeface="Calibri"/>
              </a:rPr>
              <a:t>Život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utrpením,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bolesti,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bludištěm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živých</a:t>
            </a:r>
            <a:r>
              <a:rPr sz="3200" spc="-10" dirty="0">
                <a:latin typeface="Calibri"/>
                <a:cs typeface="Calibri"/>
              </a:rPr>
              <a:t> sil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7128" y="1857756"/>
            <a:ext cx="3819144" cy="54010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118" y="7209841"/>
            <a:ext cx="915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  <a:hlinkClick r:id="rId3"/>
              </a:rPr>
              <a:t>http://searchingforlaugh.blogspot.com/2016/02/when-buddha-schopenhauer-nietzsche-met.html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B14091-4E61-4E86-B104-A4573293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490" y="363016"/>
            <a:ext cx="5702389" cy="1966341"/>
          </a:xfrm>
        </p:spPr>
        <p:txBody>
          <a:bodyPr anchor="b">
            <a:normAutofit/>
          </a:bodyPr>
          <a:lstStyle/>
          <a:p>
            <a:r>
              <a:rPr lang="cs-CZ" sz="5200" dirty="0"/>
              <a:t>Ale! </a:t>
            </a:r>
            <a:r>
              <a:rPr lang="cs-CZ" sz="5400" dirty="0"/>
              <a:t>Text o štěstí</a:t>
            </a:r>
            <a:endParaRPr lang="cs-CZ" sz="5200" dirty="0"/>
          </a:p>
        </p:txBody>
      </p:sp>
      <p:pic>
        <p:nvPicPr>
          <p:cNvPr id="5" name="Picture 4" descr="Mikrofon a světla nad pódiem">
            <a:extLst>
              <a:ext uri="{FF2B5EF4-FFF2-40B4-BE49-F238E27FC236}">
                <a16:creationId xmlns:a16="http://schemas.microsoft.com/office/drawing/2014/main" id="{F91ED99C-5AD6-4F05-8CCC-910C74A70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7" r="63233"/>
          <a:stretch/>
        </p:blipFill>
        <p:spPr>
          <a:xfrm>
            <a:off x="20" y="1"/>
            <a:ext cx="3351769" cy="756285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9490" y="2641955"/>
            <a:ext cx="3509802" cy="20168"/>
          </a:xfrm>
          <a:custGeom>
            <a:avLst/>
            <a:gdLst>
              <a:gd name="connsiteX0" fmla="*/ 0 w 3509802"/>
              <a:gd name="connsiteY0" fmla="*/ 0 h 20168"/>
              <a:gd name="connsiteX1" fmla="*/ 584967 w 3509802"/>
              <a:gd name="connsiteY1" fmla="*/ 0 h 20168"/>
              <a:gd name="connsiteX2" fmla="*/ 1099738 w 3509802"/>
              <a:gd name="connsiteY2" fmla="*/ 0 h 20168"/>
              <a:gd name="connsiteX3" fmla="*/ 1684705 w 3509802"/>
              <a:gd name="connsiteY3" fmla="*/ 0 h 20168"/>
              <a:gd name="connsiteX4" fmla="*/ 2164378 w 3509802"/>
              <a:gd name="connsiteY4" fmla="*/ 0 h 20168"/>
              <a:gd name="connsiteX5" fmla="*/ 2714247 w 3509802"/>
              <a:gd name="connsiteY5" fmla="*/ 0 h 20168"/>
              <a:gd name="connsiteX6" fmla="*/ 3509802 w 3509802"/>
              <a:gd name="connsiteY6" fmla="*/ 0 h 20168"/>
              <a:gd name="connsiteX7" fmla="*/ 3509802 w 3509802"/>
              <a:gd name="connsiteY7" fmla="*/ 20168 h 20168"/>
              <a:gd name="connsiteX8" fmla="*/ 2924835 w 3509802"/>
              <a:gd name="connsiteY8" fmla="*/ 20168 h 20168"/>
              <a:gd name="connsiteX9" fmla="*/ 2304770 w 3509802"/>
              <a:gd name="connsiteY9" fmla="*/ 20168 h 20168"/>
              <a:gd name="connsiteX10" fmla="*/ 1789999 w 3509802"/>
              <a:gd name="connsiteY10" fmla="*/ 20168 h 20168"/>
              <a:gd name="connsiteX11" fmla="*/ 1134836 w 3509802"/>
              <a:gd name="connsiteY11" fmla="*/ 20168 h 20168"/>
              <a:gd name="connsiteX12" fmla="*/ 620065 w 3509802"/>
              <a:gd name="connsiteY12" fmla="*/ 20168 h 20168"/>
              <a:gd name="connsiteX13" fmla="*/ 0 w 3509802"/>
              <a:gd name="connsiteY13" fmla="*/ 20168 h 20168"/>
              <a:gd name="connsiteX14" fmla="*/ 0 w 3509802"/>
              <a:gd name="connsiteY14" fmla="*/ 0 h 20168"/>
              <a:gd name="connsiteX0" fmla="*/ 0 w 3509802"/>
              <a:gd name="connsiteY0" fmla="*/ 0 h 20168"/>
              <a:gd name="connsiteX1" fmla="*/ 514771 w 3509802"/>
              <a:gd name="connsiteY1" fmla="*/ 0 h 20168"/>
              <a:gd name="connsiteX2" fmla="*/ 994444 w 3509802"/>
              <a:gd name="connsiteY2" fmla="*/ 0 h 20168"/>
              <a:gd name="connsiteX3" fmla="*/ 1509215 w 3509802"/>
              <a:gd name="connsiteY3" fmla="*/ 0 h 20168"/>
              <a:gd name="connsiteX4" fmla="*/ 2094182 w 3509802"/>
              <a:gd name="connsiteY4" fmla="*/ 0 h 20168"/>
              <a:gd name="connsiteX5" fmla="*/ 2714247 w 3509802"/>
              <a:gd name="connsiteY5" fmla="*/ 0 h 20168"/>
              <a:gd name="connsiteX6" fmla="*/ 3509802 w 3509802"/>
              <a:gd name="connsiteY6" fmla="*/ 0 h 20168"/>
              <a:gd name="connsiteX7" fmla="*/ 3509802 w 3509802"/>
              <a:gd name="connsiteY7" fmla="*/ 20168 h 20168"/>
              <a:gd name="connsiteX8" fmla="*/ 2854639 w 3509802"/>
              <a:gd name="connsiteY8" fmla="*/ 20168 h 20168"/>
              <a:gd name="connsiteX9" fmla="*/ 2374966 w 3509802"/>
              <a:gd name="connsiteY9" fmla="*/ 20168 h 20168"/>
              <a:gd name="connsiteX10" fmla="*/ 1719803 w 3509802"/>
              <a:gd name="connsiteY10" fmla="*/ 20168 h 20168"/>
              <a:gd name="connsiteX11" fmla="*/ 1064640 w 3509802"/>
              <a:gd name="connsiteY11" fmla="*/ 20168 h 20168"/>
              <a:gd name="connsiteX12" fmla="*/ 584967 w 3509802"/>
              <a:gd name="connsiteY12" fmla="*/ 20168 h 20168"/>
              <a:gd name="connsiteX13" fmla="*/ 0 w 3509802"/>
              <a:gd name="connsiteY13" fmla="*/ 20168 h 20168"/>
              <a:gd name="connsiteX14" fmla="*/ 0 w 3509802"/>
              <a:gd name="connsiteY14" fmla="*/ 0 h 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9802" h="20168" fill="none" extrusionOk="0">
                <a:moveTo>
                  <a:pt x="0" y="0"/>
                </a:moveTo>
                <a:cubicBezTo>
                  <a:pt x="186718" y="16251"/>
                  <a:pt x="356616" y="-2145"/>
                  <a:pt x="584967" y="0"/>
                </a:cubicBezTo>
                <a:cubicBezTo>
                  <a:pt x="814984" y="6765"/>
                  <a:pt x="861146" y="5899"/>
                  <a:pt x="1099738" y="0"/>
                </a:cubicBezTo>
                <a:cubicBezTo>
                  <a:pt x="1353466" y="-17887"/>
                  <a:pt x="1536460" y="-10363"/>
                  <a:pt x="1684705" y="0"/>
                </a:cubicBezTo>
                <a:cubicBezTo>
                  <a:pt x="1885534" y="9505"/>
                  <a:pt x="2018872" y="24177"/>
                  <a:pt x="2164378" y="0"/>
                </a:cubicBezTo>
                <a:cubicBezTo>
                  <a:pt x="2308343" y="-35241"/>
                  <a:pt x="2563437" y="11899"/>
                  <a:pt x="2714247" y="0"/>
                </a:cubicBezTo>
                <a:cubicBezTo>
                  <a:pt x="2855027" y="8096"/>
                  <a:pt x="3157752" y="-60716"/>
                  <a:pt x="3509802" y="0"/>
                </a:cubicBezTo>
                <a:cubicBezTo>
                  <a:pt x="3508644" y="4373"/>
                  <a:pt x="3509114" y="16259"/>
                  <a:pt x="3509802" y="20168"/>
                </a:cubicBezTo>
                <a:cubicBezTo>
                  <a:pt x="3367164" y="47525"/>
                  <a:pt x="3151636" y="38767"/>
                  <a:pt x="2924835" y="20168"/>
                </a:cubicBezTo>
                <a:cubicBezTo>
                  <a:pt x="2727401" y="44223"/>
                  <a:pt x="2460284" y="45492"/>
                  <a:pt x="2304770" y="20168"/>
                </a:cubicBezTo>
                <a:cubicBezTo>
                  <a:pt x="2127099" y="53904"/>
                  <a:pt x="1951437" y="17132"/>
                  <a:pt x="1789999" y="20168"/>
                </a:cubicBezTo>
                <a:cubicBezTo>
                  <a:pt x="1665976" y="-2668"/>
                  <a:pt x="1411943" y="18048"/>
                  <a:pt x="1134836" y="20168"/>
                </a:cubicBezTo>
                <a:cubicBezTo>
                  <a:pt x="859684" y="41604"/>
                  <a:pt x="771505" y="32415"/>
                  <a:pt x="620065" y="20168"/>
                </a:cubicBezTo>
                <a:cubicBezTo>
                  <a:pt x="507301" y="36259"/>
                  <a:pt x="245718" y="2225"/>
                  <a:pt x="0" y="20168"/>
                </a:cubicBezTo>
                <a:cubicBezTo>
                  <a:pt x="-403" y="10410"/>
                  <a:pt x="21" y="8323"/>
                  <a:pt x="0" y="0"/>
                </a:cubicBezTo>
                <a:close/>
              </a:path>
              <a:path w="3509802" h="20168" stroke="0" extrusionOk="0">
                <a:moveTo>
                  <a:pt x="0" y="0"/>
                </a:moveTo>
                <a:cubicBezTo>
                  <a:pt x="127648" y="-1716"/>
                  <a:pt x="327835" y="-22836"/>
                  <a:pt x="514771" y="0"/>
                </a:cubicBezTo>
                <a:cubicBezTo>
                  <a:pt x="679449" y="46733"/>
                  <a:pt x="825186" y="-3493"/>
                  <a:pt x="994444" y="0"/>
                </a:cubicBezTo>
                <a:cubicBezTo>
                  <a:pt x="1144259" y="8476"/>
                  <a:pt x="1274807" y="-15633"/>
                  <a:pt x="1509215" y="0"/>
                </a:cubicBezTo>
                <a:cubicBezTo>
                  <a:pt x="1757581" y="21090"/>
                  <a:pt x="1933477" y="-39084"/>
                  <a:pt x="2094182" y="0"/>
                </a:cubicBezTo>
                <a:cubicBezTo>
                  <a:pt x="2275320" y="11862"/>
                  <a:pt x="2577249" y="6143"/>
                  <a:pt x="2714247" y="0"/>
                </a:cubicBezTo>
                <a:cubicBezTo>
                  <a:pt x="2835024" y="37882"/>
                  <a:pt x="3320481" y="-24504"/>
                  <a:pt x="3509802" y="0"/>
                </a:cubicBezTo>
                <a:cubicBezTo>
                  <a:pt x="3507679" y="7141"/>
                  <a:pt x="3509568" y="13797"/>
                  <a:pt x="3509802" y="20168"/>
                </a:cubicBezTo>
                <a:cubicBezTo>
                  <a:pt x="3361850" y="34463"/>
                  <a:pt x="3045696" y="37983"/>
                  <a:pt x="2854639" y="20168"/>
                </a:cubicBezTo>
                <a:cubicBezTo>
                  <a:pt x="2671822" y="31805"/>
                  <a:pt x="2589564" y="27475"/>
                  <a:pt x="2374966" y="20168"/>
                </a:cubicBezTo>
                <a:cubicBezTo>
                  <a:pt x="2172029" y="9131"/>
                  <a:pt x="2041446" y="23353"/>
                  <a:pt x="1719803" y="20168"/>
                </a:cubicBezTo>
                <a:cubicBezTo>
                  <a:pt x="1388738" y="72533"/>
                  <a:pt x="1213407" y="-567"/>
                  <a:pt x="1064640" y="20168"/>
                </a:cubicBezTo>
                <a:cubicBezTo>
                  <a:pt x="910055" y="47475"/>
                  <a:pt x="742896" y="29593"/>
                  <a:pt x="584967" y="20168"/>
                </a:cubicBezTo>
                <a:cubicBezTo>
                  <a:pt x="441133" y="19487"/>
                  <a:pt x="121492" y="43509"/>
                  <a:pt x="0" y="20168"/>
                </a:cubicBezTo>
                <a:cubicBezTo>
                  <a:pt x="1006" y="13921"/>
                  <a:pt x="1241" y="5016"/>
                  <a:pt x="0" y="0"/>
                </a:cubicBezTo>
                <a:close/>
              </a:path>
              <a:path w="3509802" h="20168" fill="none" stroke="0" extrusionOk="0">
                <a:moveTo>
                  <a:pt x="0" y="0"/>
                </a:moveTo>
                <a:cubicBezTo>
                  <a:pt x="152357" y="25144"/>
                  <a:pt x="333106" y="-20839"/>
                  <a:pt x="584967" y="0"/>
                </a:cubicBezTo>
                <a:cubicBezTo>
                  <a:pt x="811350" y="-174"/>
                  <a:pt x="852480" y="12639"/>
                  <a:pt x="1099738" y="0"/>
                </a:cubicBezTo>
                <a:cubicBezTo>
                  <a:pt x="1372980" y="-25981"/>
                  <a:pt x="1469407" y="6283"/>
                  <a:pt x="1684705" y="0"/>
                </a:cubicBezTo>
                <a:cubicBezTo>
                  <a:pt x="1869156" y="15408"/>
                  <a:pt x="2055133" y="26708"/>
                  <a:pt x="2164378" y="0"/>
                </a:cubicBezTo>
                <a:cubicBezTo>
                  <a:pt x="2303382" y="-11331"/>
                  <a:pt x="2556883" y="-20473"/>
                  <a:pt x="2714247" y="0"/>
                </a:cubicBezTo>
                <a:cubicBezTo>
                  <a:pt x="2860029" y="-32603"/>
                  <a:pt x="3168466" y="-8659"/>
                  <a:pt x="3509802" y="0"/>
                </a:cubicBezTo>
                <a:cubicBezTo>
                  <a:pt x="3509622" y="4403"/>
                  <a:pt x="3509035" y="15344"/>
                  <a:pt x="3509802" y="20168"/>
                </a:cubicBezTo>
                <a:cubicBezTo>
                  <a:pt x="3351053" y="31870"/>
                  <a:pt x="3175276" y="16317"/>
                  <a:pt x="2924835" y="20168"/>
                </a:cubicBezTo>
                <a:cubicBezTo>
                  <a:pt x="2782514" y="18088"/>
                  <a:pt x="2435721" y="28894"/>
                  <a:pt x="2304770" y="20168"/>
                </a:cubicBezTo>
                <a:cubicBezTo>
                  <a:pt x="2090073" y="11032"/>
                  <a:pt x="1952487" y="40571"/>
                  <a:pt x="1789999" y="20168"/>
                </a:cubicBezTo>
                <a:cubicBezTo>
                  <a:pt x="1595186" y="-9533"/>
                  <a:pt x="1380406" y="30308"/>
                  <a:pt x="1134836" y="20168"/>
                </a:cubicBezTo>
                <a:cubicBezTo>
                  <a:pt x="837469" y="28103"/>
                  <a:pt x="761679" y="31611"/>
                  <a:pt x="620065" y="20168"/>
                </a:cubicBezTo>
                <a:cubicBezTo>
                  <a:pt x="460578" y="25420"/>
                  <a:pt x="248931" y="32548"/>
                  <a:pt x="0" y="20168"/>
                </a:cubicBezTo>
                <a:cubicBezTo>
                  <a:pt x="-418" y="10103"/>
                  <a:pt x="-855" y="79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509802"/>
                      <a:gd name="connsiteY0" fmla="*/ 0 h 20168"/>
                      <a:gd name="connsiteX1" fmla="*/ 584967 w 3509802"/>
                      <a:gd name="connsiteY1" fmla="*/ 0 h 20168"/>
                      <a:gd name="connsiteX2" fmla="*/ 1099738 w 3509802"/>
                      <a:gd name="connsiteY2" fmla="*/ 0 h 20168"/>
                      <a:gd name="connsiteX3" fmla="*/ 1684705 w 3509802"/>
                      <a:gd name="connsiteY3" fmla="*/ 0 h 20168"/>
                      <a:gd name="connsiteX4" fmla="*/ 2164378 w 3509802"/>
                      <a:gd name="connsiteY4" fmla="*/ 0 h 20168"/>
                      <a:gd name="connsiteX5" fmla="*/ 2714247 w 3509802"/>
                      <a:gd name="connsiteY5" fmla="*/ 0 h 20168"/>
                      <a:gd name="connsiteX6" fmla="*/ 3509802 w 3509802"/>
                      <a:gd name="connsiteY6" fmla="*/ 0 h 20168"/>
                      <a:gd name="connsiteX7" fmla="*/ 3509802 w 3509802"/>
                      <a:gd name="connsiteY7" fmla="*/ 20168 h 20168"/>
                      <a:gd name="connsiteX8" fmla="*/ 2924835 w 3509802"/>
                      <a:gd name="connsiteY8" fmla="*/ 20168 h 20168"/>
                      <a:gd name="connsiteX9" fmla="*/ 2304770 w 3509802"/>
                      <a:gd name="connsiteY9" fmla="*/ 20168 h 20168"/>
                      <a:gd name="connsiteX10" fmla="*/ 1789999 w 3509802"/>
                      <a:gd name="connsiteY10" fmla="*/ 20168 h 20168"/>
                      <a:gd name="connsiteX11" fmla="*/ 1134836 w 3509802"/>
                      <a:gd name="connsiteY11" fmla="*/ 20168 h 20168"/>
                      <a:gd name="connsiteX12" fmla="*/ 620065 w 3509802"/>
                      <a:gd name="connsiteY12" fmla="*/ 20168 h 20168"/>
                      <a:gd name="connsiteX13" fmla="*/ 0 w 3509802"/>
                      <a:gd name="connsiteY13" fmla="*/ 20168 h 20168"/>
                      <a:gd name="connsiteX14" fmla="*/ 0 w 3509802"/>
                      <a:gd name="connsiteY14" fmla="*/ 0 h 2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09802" h="20168" fill="none" extrusionOk="0">
                        <a:moveTo>
                          <a:pt x="0" y="0"/>
                        </a:moveTo>
                        <a:cubicBezTo>
                          <a:pt x="166095" y="18826"/>
                          <a:pt x="350743" y="-469"/>
                          <a:pt x="584967" y="0"/>
                        </a:cubicBezTo>
                        <a:cubicBezTo>
                          <a:pt x="819191" y="469"/>
                          <a:pt x="858317" y="9410"/>
                          <a:pt x="1099738" y="0"/>
                        </a:cubicBezTo>
                        <a:cubicBezTo>
                          <a:pt x="1341159" y="-9410"/>
                          <a:pt x="1504729" y="-11857"/>
                          <a:pt x="1684705" y="0"/>
                        </a:cubicBezTo>
                        <a:cubicBezTo>
                          <a:pt x="1864681" y="11857"/>
                          <a:pt x="2030832" y="14040"/>
                          <a:pt x="2164378" y="0"/>
                        </a:cubicBezTo>
                        <a:cubicBezTo>
                          <a:pt x="2297924" y="-14040"/>
                          <a:pt x="2558412" y="4481"/>
                          <a:pt x="2714247" y="0"/>
                        </a:cubicBezTo>
                        <a:cubicBezTo>
                          <a:pt x="2870082" y="-4481"/>
                          <a:pt x="3184414" y="-37251"/>
                          <a:pt x="3509802" y="0"/>
                        </a:cubicBezTo>
                        <a:cubicBezTo>
                          <a:pt x="3509125" y="4278"/>
                          <a:pt x="3509201" y="15394"/>
                          <a:pt x="3509802" y="20168"/>
                        </a:cubicBezTo>
                        <a:cubicBezTo>
                          <a:pt x="3360737" y="48434"/>
                          <a:pt x="3173444" y="21556"/>
                          <a:pt x="2924835" y="20168"/>
                        </a:cubicBezTo>
                        <a:cubicBezTo>
                          <a:pt x="2676226" y="18780"/>
                          <a:pt x="2487614" y="17164"/>
                          <a:pt x="2304770" y="20168"/>
                        </a:cubicBezTo>
                        <a:cubicBezTo>
                          <a:pt x="2121926" y="23172"/>
                          <a:pt x="1960792" y="25595"/>
                          <a:pt x="1789999" y="20168"/>
                        </a:cubicBezTo>
                        <a:cubicBezTo>
                          <a:pt x="1619206" y="14741"/>
                          <a:pt x="1418668" y="3363"/>
                          <a:pt x="1134836" y="20168"/>
                        </a:cubicBezTo>
                        <a:cubicBezTo>
                          <a:pt x="851004" y="36973"/>
                          <a:pt x="765889" y="30900"/>
                          <a:pt x="620065" y="20168"/>
                        </a:cubicBezTo>
                        <a:cubicBezTo>
                          <a:pt x="474241" y="9436"/>
                          <a:pt x="250005" y="-1686"/>
                          <a:pt x="0" y="20168"/>
                        </a:cubicBezTo>
                        <a:cubicBezTo>
                          <a:pt x="-705" y="10170"/>
                          <a:pt x="-324" y="7877"/>
                          <a:pt x="0" y="0"/>
                        </a:cubicBezTo>
                        <a:close/>
                      </a:path>
                      <a:path w="3509802" h="20168" stroke="0" extrusionOk="0">
                        <a:moveTo>
                          <a:pt x="0" y="0"/>
                        </a:moveTo>
                        <a:cubicBezTo>
                          <a:pt x="130690" y="6558"/>
                          <a:pt x="334425" y="-25380"/>
                          <a:pt x="514771" y="0"/>
                        </a:cubicBezTo>
                        <a:cubicBezTo>
                          <a:pt x="695117" y="25380"/>
                          <a:pt x="831371" y="8861"/>
                          <a:pt x="994444" y="0"/>
                        </a:cubicBezTo>
                        <a:cubicBezTo>
                          <a:pt x="1157517" y="-8861"/>
                          <a:pt x="1257098" y="-16079"/>
                          <a:pt x="1509215" y="0"/>
                        </a:cubicBezTo>
                        <a:cubicBezTo>
                          <a:pt x="1761332" y="16079"/>
                          <a:pt x="1917347" y="-15645"/>
                          <a:pt x="2094182" y="0"/>
                        </a:cubicBezTo>
                        <a:cubicBezTo>
                          <a:pt x="2271017" y="15645"/>
                          <a:pt x="2567998" y="7291"/>
                          <a:pt x="2714247" y="0"/>
                        </a:cubicBezTo>
                        <a:cubicBezTo>
                          <a:pt x="2860497" y="-7291"/>
                          <a:pt x="3271537" y="-1963"/>
                          <a:pt x="3509802" y="0"/>
                        </a:cubicBezTo>
                        <a:cubicBezTo>
                          <a:pt x="3508896" y="7790"/>
                          <a:pt x="3509411" y="14086"/>
                          <a:pt x="3509802" y="20168"/>
                        </a:cubicBezTo>
                        <a:cubicBezTo>
                          <a:pt x="3347880" y="29542"/>
                          <a:pt x="3030839" y="9839"/>
                          <a:pt x="2854639" y="20168"/>
                        </a:cubicBezTo>
                        <a:cubicBezTo>
                          <a:pt x="2678439" y="30497"/>
                          <a:pt x="2592341" y="17839"/>
                          <a:pt x="2374966" y="20168"/>
                        </a:cubicBezTo>
                        <a:cubicBezTo>
                          <a:pt x="2157591" y="22497"/>
                          <a:pt x="2041910" y="1855"/>
                          <a:pt x="1719803" y="20168"/>
                        </a:cubicBezTo>
                        <a:cubicBezTo>
                          <a:pt x="1397696" y="38481"/>
                          <a:pt x="1242958" y="-12349"/>
                          <a:pt x="1064640" y="20168"/>
                        </a:cubicBezTo>
                        <a:cubicBezTo>
                          <a:pt x="886322" y="52685"/>
                          <a:pt x="742267" y="25968"/>
                          <a:pt x="584967" y="20168"/>
                        </a:cubicBezTo>
                        <a:cubicBezTo>
                          <a:pt x="427667" y="14368"/>
                          <a:pt x="153206" y="25085"/>
                          <a:pt x="0" y="20168"/>
                        </a:cubicBezTo>
                        <a:cubicBezTo>
                          <a:pt x="549" y="14043"/>
                          <a:pt x="385" y="63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7BF58C-3D24-45C8-91AE-98D5E1314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490" y="2984804"/>
            <a:ext cx="5702389" cy="38419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Veselosti máme vždy otevřít dveře, neboť nikdy nepřichází nevhod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Jenom ona je ryzí mincí štěstí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Všechno ostatní – pouhá bankovka!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Jenom veselost nás činí šťastnými přímo v přítomnosti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snažme se udržet si hlavně dokonalé zdraví, jehož květem je veselost (raději zdravým chudákem, než nemocným králem)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Vyhnout se všem výstřelkům a výstřednostem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Prudkým a nepříjemným hnutím mysli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Aristoteles: život závisí v pohybu – tak ho dělejme!</a:t>
            </a:r>
          </a:p>
        </p:txBody>
      </p:sp>
    </p:spTree>
    <p:extLst>
      <p:ext uri="{BB962C8B-B14F-4D97-AF65-F5344CB8AC3E}">
        <p14:creationId xmlns:p14="http://schemas.microsoft.com/office/powerpoint/2010/main" val="363916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687A9-F354-4D10-A999-AA0D3BAB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61" y="402651"/>
            <a:ext cx="8697277" cy="1461802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Štěstí a cizí mínění  </a:t>
            </a:r>
            <a:endParaRPr lang="cs-CZ" sz="5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348" y="1849769"/>
            <a:ext cx="8977103" cy="20168"/>
          </a:xfrm>
          <a:custGeom>
            <a:avLst/>
            <a:gdLst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291322 w 8977103"/>
              <a:gd name="connsiteY2" fmla="*/ 0 h 20168"/>
              <a:gd name="connsiteX3" fmla="*/ 2071639 w 8977103"/>
              <a:gd name="connsiteY3" fmla="*/ 0 h 20168"/>
              <a:gd name="connsiteX4" fmla="*/ 2672415 w 8977103"/>
              <a:gd name="connsiteY4" fmla="*/ 0 h 20168"/>
              <a:gd name="connsiteX5" fmla="*/ 3362961 w 8977103"/>
              <a:gd name="connsiteY5" fmla="*/ 0 h 20168"/>
              <a:gd name="connsiteX6" fmla="*/ 4233049 w 8977103"/>
              <a:gd name="connsiteY6" fmla="*/ 0 h 20168"/>
              <a:gd name="connsiteX7" fmla="*/ 4744054 w 8977103"/>
              <a:gd name="connsiteY7" fmla="*/ 0 h 20168"/>
              <a:gd name="connsiteX8" fmla="*/ 5524371 w 8977103"/>
              <a:gd name="connsiteY8" fmla="*/ 0 h 20168"/>
              <a:gd name="connsiteX9" fmla="*/ 6035375 w 8977103"/>
              <a:gd name="connsiteY9" fmla="*/ 0 h 20168"/>
              <a:gd name="connsiteX10" fmla="*/ 6725922 w 8977103"/>
              <a:gd name="connsiteY10" fmla="*/ 0 h 20168"/>
              <a:gd name="connsiteX11" fmla="*/ 7506239 w 8977103"/>
              <a:gd name="connsiteY11" fmla="*/ 0 h 20168"/>
              <a:gd name="connsiteX12" fmla="*/ 7927472 w 8977103"/>
              <a:gd name="connsiteY12" fmla="*/ 0 h 20168"/>
              <a:gd name="connsiteX13" fmla="*/ 8348706 w 8977103"/>
              <a:gd name="connsiteY13" fmla="*/ 0 h 20168"/>
              <a:gd name="connsiteX14" fmla="*/ 8977103 w 8977103"/>
              <a:gd name="connsiteY14" fmla="*/ 0 h 20168"/>
              <a:gd name="connsiteX15" fmla="*/ 8977103 w 8977103"/>
              <a:gd name="connsiteY15" fmla="*/ 20168 h 20168"/>
              <a:gd name="connsiteX16" fmla="*/ 8196786 w 8977103"/>
              <a:gd name="connsiteY16" fmla="*/ 20168 h 20168"/>
              <a:gd name="connsiteX17" fmla="*/ 7506239 w 8977103"/>
              <a:gd name="connsiteY17" fmla="*/ 20168 h 20168"/>
              <a:gd name="connsiteX18" fmla="*/ 6905464 w 8977103"/>
              <a:gd name="connsiteY18" fmla="*/ 20168 h 20168"/>
              <a:gd name="connsiteX19" fmla="*/ 6125146 w 8977103"/>
              <a:gd name="connsiteY19" fmla="*/ 20168 h 20168"/>
              <a:gd name="connsiteX20" fmla="*/ 5434600 w 8977103"/>
              <a:gd name="connsiteY20" fmla="*/ 20168 h 20168"/>
              <a:gd name="connsiteX21" fmla="*/ 4564512 w 8977103"/>
              <a:gd name="connsiteY21" fmla="*/ 20168 h 20168"/>
              <a:gd name="connsiteX22" fmla="*/ 3694423 w 8977103"/>
              <a:gd name="connsiteY22" fmla="*/ 20168 h 20168"/>
              <a:gd name="connsiteX23" fmla="*/ 2914106 w 8977103"/>
              <a:gd name="connsiteY23" fmla="*/ 20168 h 20168"/>
              <a:gd name="connsiteX24" fmla="*/ 2133788 w 8977103"/>
              <a:gd name="connsiteY24" fmla="*/ 20168 h 20168"/>
              <a:gd name="connsiteX25" fmla="*/ 1353471 w 8977103"/>
              <a:gd name="connsiteY25" fmla="*/ 20168 h 20168"/>
              <a:gd name="connsiteX26" fmla="*/ 842467 w 8977103"/>
              <a:gd name="connsiteY26" fmla="*/ 20168 h 20168"/>
              <a:gd name="connsiteX27" fmla="*/ 0 w 8977103"/>
              <a:gd name="connsiteY27" fmla="*/ 20168 h 20168"/>
              <a:gd name="connsiteX28" fmla="*/ 0 w 8977103"/>
              <a:gd name="connsiteY28" fmla="*/ 0 h 20168"/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022009 w 8977103"/>
              <a:gd name="connsiteY2" fmla="*/ 0 h 20168"/>
              <a:gd name="connsiteX3" fmla="*/ 1892097 w 8977103"/>
              <a:gd name="connsiteY3" fmla="*/ 0 h 20168"/>
              <a:gd name="connsiteX4" fmla="*/ 2492872 w 8977103"/>
              <a:gd name="connsiteY4" fmla="*/ 0 h 20168"/>
              <a:gd name="connsiteX5" fmla="*/ 3093648 w 8977103"/>
              <a:gd name="connsiteY5" fmla="*/ 0 h 20168"/>
              <a:gd name="connsiteX6" fmla="*/ 3963736 w 8977103"/>
              <a:gd name="connsiteY6" fmla="*/ 0 h 20168"/>
              <a:gd name="connsiteX7" fmla="*/ 4474741 w 8977103"/>
              <a:gd name="connsiteY7" fmla="*/ 0 h 20168"/>
              <a:gd name="connsiteX8" fmla="*/ 5344829 w 8977103"/>
              <a:gd name="connsiteY8" fmla="*/ 0 h 20168"/>
              <a:gd name="connsiteX9" fmla="*/ 6214917 w 8977103"/>
              <a:gd name="connsiteY9" fmla="*/ 0 h 20168"/>
              <a:gd name="connsiteX10" fmla="*/ 6905464 w 8977103"/>
              <a:gd name="connsiteY10" fmla="*/ 0 h 20168"/>
              <a:gd name="connsiteX11" fmla="*/ 7775552 w 8977103"/>
              <a:gd name="connsiteY11" fmla="*/ 0 h 20168"/>
              <a:gd name="connsiteX12" fmla="*/ 8376328 w 8977103"/>
              <a:gd name="connsiteY12" fmla="*/ 0 h 20168"/>
              <a:gd name="connsiteX13" fmla="*/ 8977103 w 8977103"/>
              <a:gd name="connsiteY13" fmla="*/ 0 h 20168"/>
              <a:gd name="connsiteX14" fmla="*/ 8977103 w 8977103"/>
              <a:gd name="connsiteY14" fmla="*/ 20168 h 20168"/>
              <a:gd name="connsiteX15" fmla="*/ 8286557 w 8977103"/>
              <a:gd name="connsiteY15" fmla="*/ 20168 h 20168"/>
              <a:gd name="connsiteX16" fmla="*/ 7596010 w 8977103"/>
              <a:gd name="connsiteY16" fmla="*/ 20168 h 20168"/>
              <a:gd name="connsiteX17" fmla="*/ 6725922 w 8977103"/>
              <a:gd name="connsiteY17" fmla="*/ 20168 h 20168"/>
              <a:gd name="connsiteX18" fmla="*/ 6035375 w 8977103"/>
              <a:gd name="connsiteY18" fmla="*/ 20168 h 20168"/>
              <a:gd name="connsiteX19" fmla="*/ 5614142 w 8977103"/>
              <a:gd name="connsiteY19" fmla="*/ 20168 h 20168"/>
              <a:gd name="connsiteX20" fmla="*/ 5103138 w 8977103"/>
              <a:gd name="connsiteY20" fmla="*/ 20168 h 20168"/>
              <a:gd name="connsiteX21" fmla="*/ 4233049 w 8977103"/>
              <a:gd name="connsiteY21" fmla="*/ 20168 h 20168"/>
              <a:gd name="connsiteX22" fmla="*/ 3542503 w 8977103"/>
              <a:gd name="connsiteY22" fmla="*/ 20168 h 20168"/>
              <a:gd name="connsiteX23" fmla="*/ 3031499 w 8977103"/>
              <a:gd name="connsiteY23" fmla="*/ 20168 h 20168"/>
              <a:gd name="connsiteX24" fmla="*/ 2340952 w 8977103"/>
              <a:gd name="connsiteY24" fmla="*/ 20168 h 20168"/>
              <a:gd name="connsiteX25" fmla="*/ 1919719 w 8977103"/>
              <a:gd name="connsiteY25" fmla="*/ 20168 h 20168"/>
              <a:gd name="connsiteX26" fmla="*/ 1498486 w 8977103"/>
              <a:gd name="connsiteY26" fmla="*/ 20168 h 20168"/>
              <a:gd name="connsiteX27" fmla="*/ 807939 w 8977103"/>
              <a:gd name="connsiteY27" fmla="*/ 20168 h 20168"/>
              <a:gd name="connsiteX28" fmla="*/ 0 w 8977103"/>
              <a:gd name="connsiteY28" fmla="*/ 20168 h 20168"/>
              <a:gd name="connsiteX29" fmla="*/ 0 w 8977103"/>
              <a:gd name="connsiteY29" fmla="*/ 0 h 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77103" h="20168" fill="none" extrusionOk="0">
                <a:moveTo>
                  <a:pt x="0" y="0"/>
                </a:moveTo>
                <a:cubicBezTo>
                  <a:pt x="147650" y="-12687"/>
                  <a:pt x="338006" y="-11849"/>
                  <a:pt x="600775" y="0"/>
                </a:cubicBezTo>
                <a:cubicBezTo>
                  <a:pt x="878632" y="21095"/>
                  <a:pt x="974145" y="-25711"/>
                  <a:pt x="1291322" y="0"/>
                </a:cubicBezTo>
                <a:cubicBezTo>
                  <a:pt x="1617243" y="21782"/>
                  <a:pt x="1879504" y="21882"/>
                  <a:pt x="2071639" y="0"/>
                </a:cubicBezTo>
                <a:cubicBezTo>
                  <a:pt x="2311366" y="26795"/>
                  <a:pt x="2550414" y="38390"/>
                  <a:pt x="2672415" y="0"/>
                </a:cubicBezTo>
                <a:cubicBezTo>
                  <a:pt x="2834900" y="15862"/>
                  <a:pt x="3133158" y="-47125"/>
                  <a:pt x="3362961" y="0"/>
                </a:cubicBezTo>
                <a:cubicBezTo>
                  <a:pt x="3552290" y="40506"/>
                  <a:pt x="3859564" y="41738"/>
                  <a:pt x="4233049" y="0"/>
                </a:cubicBezTo>
                <a:cubicBezTo>
                  <a:pt x="4647522" y="-42238"/>
                  <a:pt x="4587114" y="-4860"/>
                  <a:pt x="4744054" y="0"/>
                </a:cubicBezTo>
                <a:cubicBezTo>
                  <a:pt x="4854961" y="18058"/>
                  <a:pt x="5283365" y="24768"/>
                  <a:pt x="5524371" y="0"/>
                </a:cubicBezTo>
                <a:cubicBezTo>
                  <a:pt x="5751134" y="-14925"/>
                  <a:pt x="5930817" y="-9318"/>
                  <a:pt x="6035375" y="0"/>
                </a:cubicBezTo>
                <a:cubicBezTo>
                  <a:pt x="6177113" y="30248"/>
                  <a:pt x="6447197" y="708"/>
                  <a:pt x="6725922" y="0"/>
                </a:cubicBezTo>
                <a:cubicBezTo>
                  <a:pt x="6984973" y="18432"/>
                  <a:pt x="7294194" y="-4818"/>
                  <a:pt x="7506239" y="0"/>
                </a:cubicBezTo>
                <a:cubicBezTo>
                  <a:pt x="7718213" y="-10618"/>
                  <a:pt x="7743185" y="-16598"/>
                  <a:pt x="7927472" y="0"/>
                </a:cubicBezTo>
                <a:cubicBezTo>
                  <a:pt x="8110682" y="12490"/>
                  <a:pt x="8153383" y="-7824"/>
                  <a:pt x="8348706" y="0"/>
                </a:cubicBezTo>
                <a:cubicBezTo>
                  <a:pt x="8570443" y="-14767"/>
                  <a:pt x="8774746" y="-2999"/>
                  <a:pt x="8977103" y="0"/>
                </a:cubicBezTo>
                <a:cubicBezTo>
                  <a:pt x="8976943" y="4038"/>
                  <a:pt x="8976302" y="11870"/>
                  <a:pt x="8977103" y="20168"/>
                </a:cubicBezTo>
                <a:cubicBezTo>
                  <a:pt x="8718977" y="43907"/>
                  <a:pt x="8355647" y="-4975"/>
                  <a:pt x="8196786" y="20168"/>
                </a:cubicBezTo>
                <a:cubicBezTo>
                  <a:pt x="8067836" y="64191"/>
                  <a:pt x="7712961" y="7737"/>
                  <a:pt x="7506239" y="20168"/>
                </a:cubicBezTo>
                <a:cubicBezTo>
                  <a:pt x="7244099" y="48307"/>
                  <a:pt x="7026709" y="37764"/>
                  <a:pt x="6905464" y="20168"/>
                </a:cubicBezTo>
                <a:cubicBezTo>
                  <a:pt x="6729068" y="14545"/>
                  <a:pt x="6461032" y="59676"/>
                  <a:pt x="6125146" y="20168"/>
                </a:cubicBezTo>
                <a:cubicBezTo>
                  <a:pt x="5783513" y="21481"/>
                  <a:pt x="5771578" y="47583"/>
                  <a:pt x="5434600" y="20168"/>
                </a:cubicBezTo>
                <a:cubicBezTo>
                  <a:pt x="5050076" y="-11805"/>
                  <a:pt x="4788823" y="22347"/>
                  <a:pt x="4564512" y="20168"/>
                </a:cubicBezTo>
                <a:cubicBezTo>
                  <a:pt x="4301503" y="13418"/>
                  <a:pt x="3997659" y="5292"/>
                  <a:pt x="3694423" y="20168"/>
                </a:cubicBezTo>
                <a:cubicBezTo>
                  <a:pt x="3376725" y="41865"/>
                  <a:pt x="3073727" y="13662"/>
                  <a:pt x="2914106" y="20168"/>
                </a:cubicBezTo>
                <a:cubicBezTo>
                  <a:pt x="2724493" y="44434"/>
                  <a:pt x="2444173" y="87765"/>
                  <a:pt x="2133788" y="20168"/>
                </a:cubicBezTo>
                <a:cubicBezTo>
                  <a:pt x="1789663" y="-19789"/>
                  <a:pt x="1587737" y="-50662"/>
                  <a:pt x="1353471" y="20168"/>
                </a:cubicBezTo>
                <a:cubicBezTo>
                  <a:pt x="1122459" y="39489"/>
                  <a:pt x="958199" y="-169"/>
                  <a:pt x="842467" y="20168"/>
                </a:cubicBezTo>
                <a:cubicBezTo>
                  <a:pt x="791649" y="-6442"/>
                  <a:pt x="455710" y="-46364"/>
                  <a:pt x="0" y="20168"/>
                </a:cubicBezTo>
                <a:cubicBezTo>
                  <a:pt x="-679" y="14635"/>
                  <a:pt x="-12" y="4622"/>
                  <a:pt x="0" y="0"/>
                </a:cubicBezTo>
                <a:close/>
              </a:path>
              <a:path w="8977103" h="20168" stroke="0" extrusionOk="0">
                <a:moveTo>
                  <a:pt x="0" y="0"/>
                </a:moveTo>
                <a:cubicBezTo>
                  <a:pt x="303195" y="-27935"/>
                  <a:pt x="329390" y="-1882"/>
                  <a:pt x="600775" y="0"/>
                </a:cubicBezTo>
                <a:cubicBezTo>
                  <a:pt x="863896" y="-2381"/>
                  <a:pt x="822862" y="-2317"/>
                  <a:pt x="1022009" y="0"/>
                </a:cubicBezTo>
                <a:cubicBezTo>
                  <a:pt x="1220625" y="18422"/>
                  <a:pt x="1574245" y="-15786"/>
                  <a:pt x="1892097" y="0"/>
                </a:cubicBezTo>
                <a:cubicBezTo>
                  <a:pt x="2280674" y="-17777"/>
                  <a:pt x="2320172" y="28049"/>
                  <a:pt x="2492872" y="0"/>
                </a:cubicBezTo>
                <a:cubicBezTo>
                  <a:pt x="2685713" y="-50588"/>
                  <a:pt x="2993367" y="-25320"/>
                  <a:pt x="3093648" y="0"/>
                </a:cubicBezTo>
                <a:cubicBezTo>
                  <a:pt x="3238226" y="19257"/>
                  <a:pt x="3761199" y="51057"/>
                  <a:pt x="3963736" y="0"/>
                </a:cubicBezTo>
                <a:cubicBezTo>
                  <a:pt x="4161923" y="-16338"/>
                  <a:pt x="4349376" y="-21578"/>
                  <a:pt x="4474741" y="0"/>
                </a:cubicBezTo>
                <a:cubicBezTo>
                  <a:pt x="4620559" y="-24292"/>
                  <a:pt x="5090677" y="-34661"/>
                  <a:pt x="5344829" y="0"/>
                </a:cubicBezTo>
                <a:cubicBezTo>
                  <a:pt x="5653647" y="32829"/>
                  <a:pt x="6040284" y="-3253"/>
                  <a:pt x="6214917" y="0"/>
                </a:cubicBezTo>
                <a:cubicBezTo>
                  <a:pt x="6438426" y="-14814"/>
                  <a:pt x="6747230" y="-7793"/>
                  <a:pt x="6905464" y="0"/>
                </a:cubicBezTo>
                <a:cubicBezTo>
                  <a:pt x="7089916" y="-6281"/>
                  <a:pt x="7467770" y="14988"/>
                  <a:pt x="7775552" y="0"/>
                </a:cubicBezTo>
                <a:cubicBezTo>
                  <a:pt x="8112246" y="-14616"/>
                  <a:pt x="8195426" y="-22218"/>
                  <a:pt x="8376328" y="0"/>
                </a:cubicBezTo>
                <a:cubicBezTo>
                  <a:pt x="8545835" y="-37357"/>
                  <a:pt x="8790463" y="12563"/>
                  <a:pt x="8977103" y="0"/>
                </a:cubicBezTo>
                <a:cubicBezTo>
                  <a:pt x="8976863" y="5364"/>
                  <a:pt x="8976237" y="13121"/>
                  <a:pt x="8977103" y="20168"/>
                </a:cubicBezTo>
                <a:cubicBezTo>
                  <a:pt x="8689421" y="21908"/>
                  <a:pt x="8563523" y="4994"/>
                  <a:pt x="8286557" y="20168"/>
                </a:cubicBezTo>
                <a:cubicBezTo>
                  <a:pt x="8019786" y="66793"/>
                  <a:pt x="7904003" y="27044"/>
                  <a:pt x="7596010" y="20168"/>
                </a:cubicBezTo>
                <a:cubicBezTo>
                  <a:pt x="7324619" y="16322"/>
                  <a:pt x="7156437" y="43097"/>
                  <a:pt x="6725922" y="20168"/>
                </a:cubicBezTo>
                <a:cubicBezTo>
                  <a:pt x="6298054" y="14246"/>
                  <a:pt x="6256405" y="20843"/>
                  <a:pt x="6035375" y="20168"/>
                </a:cubicBezTo>
                <a:cubicBezTo>
                  <a:pt x="5819899" y="14751"/>
                  <a:pt x="5740685" y="-9114"/>
                  <a:pt x="5614142" y="20168"/>
                </a:cubicBezTo>
                <a:cubicBezTo>
                  <a:pt x="5477588" y="53048"/>
                  <a:pt x="5344713" y="28304"/>
                  <a:pt x="5103138" y="20168"/>
                </a:cubicBezTo>
                <a:cubicBezTo>
                  <a:pt x="4894840" y="-25952"/>
                  <a:pt x="4513099" y="-11768"/>
                  <a:pt x="4233049" y="20168"/>
                </a:cubicBezTo>
                <a:cubicBezTo>
                  <a:pt x="3976680" y="30466"/>
                  <a:pt x="3850186" y="14282"/>
                  <a:pt x="3542503" y="20168"/>
                </a:cubicBezTo>
                <a:cubicBezTo>
                  <a:pt x="3227714" y="32703"/>
                  <a:pt x="3252326" y="-4855"/>
                  <a:pt x="3031499" y="20168"/>
                </a:cubicBezTo>
                <a:cubicBezTo>
                  <a:pt x="2834182" y="34906"/>
                  <a:pt x="2632443" y="9794"/>
                  <a:pt x="2340952" y="20168"/>
                </a:cubicBezTo>
                <a:cubicBezTo>
                  <a:pt x="2034293" y="11719"/>
                  <a:pt x="2062666" y="1942"/>
                  <a:pt x="1919719" y="20168"/>
                </a:cubicBezTo>
                <a:cubicBezTo>
                  <a:pt x="1765256" y="42981"/>
                  <a:pt x="1612688" y="19544"/>
                  <a:pt x="1498486" y="20168"/>
                </a:cubicBezTo>
                <a:cubicBezTo>
                  <a:pt x="1359695" y="35602"/>
                  <a:pt x="1100552" y="68228"/>
                  <a:pt x="807939" y="20168"/>
                </a:cubicBezTo>
                <a:cubicBezTo>
                  <a:pt x="503171" y="-8156"/>
                  <a:pt x="151303" y="46013"/>
                  <a:pt x="0" y="20168"/>
                </a:cubicBezTo>
                <a:cubicBezTo>
                  <a:pt x="1144" y="10785"/>
                  <a:pt x="-1661" y="4500"/>
                  <a:pt x="0" y="0"/>
                </a:cubicBezTo>
                <a:close/>
              </a:path>
              <a:path w="8977103" h="20168" fill="none" stroke="0" extrusionOk="0">
                <a:moveTo>
                  <a:pt x="0" y="0"/>
                </a:moveTo>
                <a:cubicBezTo>
                  <a:pt x="118510" y="-18486"/>
                  <a:pt x="302982" y="-2814"/>
                  <a:pt x="600775" y="0"/>
                </a:cubicBezTo>
                <a:cubicBezTo>
                  <a:pt x="877916" y="19699"/>
                  <a:pt x="971207" y="-21328"/>
                  <a:pt x="1291322" y="0"/>
                </a:cubicBezTo>
                <a:cubicBezTo>
                  <a:pt x="1595895" y="32499"/>
                  <a:pt x="1835250" y="7295"/>
                  <a:pt x="2071639" y="0"/>
                </a:cubicBezTo>
                <a:cubicBezTo>
                  <a:pt x="2285046" y="9068"/>
                  <a:pt x="2546263" y="17211"/>
                  <a:pt x="2672415" y="0"/>
                </a:cubicBezTo>
                <a:cubicBezTo>
                  <a:pt x="2849127" y="-9199"/>
                  <a:pt x="3171426" y="-57687"/>
                  <a:pt x="3362961" y="0"/>
                </a:cubicBezTo>
                <a:cubicBezTo>
                  <a:pt x="3553412" y="17317"/>
                  <a:pt x="3810459" y="48932"/>
                  <a:pt x="4233049" y="0"/>
                </a:cubicBezTo>
                <a:cubicBezTo>
                  <a:pt x="4639016" y="-43761"/>
                  <a:pt x="4584659" y="10115"/>
                  <a:pt x="4744054" y="0"/>
                </a:cubicBezTo>
                <a:cubicBezTo>
                  <a:pt x="4934369" y="19079"/>
                  <a:pt x="5304395" y="1980"/>
                  <a:pt x="5524371" y="0"/>
                </a:cubicBezTo>
                <a:cubicBezTo>
                  <a:pt x="5758672" y="2140"/>
                  <a:pt x="5924973" y="6270"/>
                  <a:pt x="6035375" y="0"/>
                </a:cubicBezTo>
                <a:cubicBezTo>
                  <a:pt x="6186607" y="51238"/>
                  <a:pt x="6425675" y="4187"/>
                  <a:pt x="6725922" y="0"/>
                </a:cubicBezTo>
                <a:cubicBezTo>
                  <a:pt x="7049596" y="38103"/>
                  <a:pt x="7324494" y="44334"/>
                  <a:pt x="7506239" y="0"/>
                </a:cubicBezTo>
                <a:cubicBezTo>
                  <a:pt x="7722172" y="-11385"/>
                  <a:pt x="7742342" y="-15182"/>
                  <a:pt x="7927472" y="0"/>
                </a:cubicBezTo>
                <a:cubicBezTo>
                  <a:pt x="8105803" y="13509"/>
                  <a:pt x="8145306" y="-8128"/>
                  <a:pt x="8348706" y="0"/>
                </a:cubicBezTo>
                <a:cubicBezTo>
                  <a:pt x="8536905" y="3501"/>
                  <a:pt x="8725597" y="-6983"/>
                  <a:pt x="8977103" y="0"/>
                </a:cubicBezTo>
                <a:cubicBezTo>
                  <a:pt x="8976844" y="3202"/>
                  <a:pt x="8975505" y="12680"/>
                  <a:pt x="8977103" y="20168"/>
                </a:cubicBezTo>
                <a:cubicBezTo>
                  <a:pt x="8705730" y="43906"/>
                  <a:pt x="8401347" y="35403"/>
                  <a:pt x="8196786" y="20168"/>
                </a:cubicBezTo>
                <a:cubicBezTo>
                  <a:pt x="8016004" y="80818"/>
                  <a:pt x="7775713" y="-13050"/>
                  <a:pt x="7506239" y="20168"/>
                </a:cubicBezTo>
                <a:cubicBezTo>
                  <a:pt x="7240665" y="57476"/>
                  <a:pt x="7019725" y="46568"/>
                  <a:pt x="6905464" y="20168"/>
                </a:cubicBezTo>
                <a:cubicBezTo>
                  <a:pt x="6788908" y="3767"/>
                  <a:pt x="6435100" y="31515"/>
                  <a:pt x="6125146" y="20168"/>
                </a:cubicBezTo>
                <a:cubicBezTo>
                  <a:pt x="5787433" y="18070"/>
                  <a:pt x="5766383" y="47176"/>
                  <a:pt x="5434600" y="20168"/>
                </a:cubicBezTo>
                <a:cubicBezTo>
                  <a:pt x="5124709" y="13526"/>
                  <a:pt x="4797061" y="62708"/>
                  <a:pt x="4564512" y="20168"/>
                </a:cubicBezTo>
                <a:cubicBezTo>
                  <a:pt x="4288465" y="82187"/>
                  <a:pt x="3979829" y="-666"/>
                  <a:pt x="3694423" y="20168"/>
                </a:cubicBezTo>
                <a:cubicBezTo>
                  <a:pt x="3420859" y="27923"/>
                  <a:pt x="3078080" y="-4753"/>
                  <a:pt x="2914106" y="20168"/>
                </a:cubicBezTo>
                <a:cubicBezTo>
                  <a:pt x="2806215" y="73889"/>
                  <a:pt x="2398665" y="59132"/>
                  <a:pt x="2133788" y="20168"/>
                </a:cubicBezTo>
                <a:cubicBezTo>
                  <a:pt x="1821117" y="36101"/>
                  <a:pt x="1580637" y="-35984"/>
                  <a:pt x="1353471" y="20168"/>
                </a:cubicBezTo>
                <a:cubicBezTo>
                  <a:pt x="1130182" y="39367"/>
                  <a:pt x="957572" y="-3514"/>
                  <a:pt x="842467" y="20168"/>
                </a:cubicBezTo>
                <a:cubicBezTo>
                  <a:pt x="662141" y="6676"/>
                  <a:pt x="453986" y="-51724"/>
                  <a:pt x="0" y="20168"/>
                </a:cubicBezTo>
                <a:cubicBezTo>
                  <a:pt x="-871" y="14596"/>
                  <a:pt x="-165" y="51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77103"/>
                      <a:gd name="connsiteY0" fmla="*/ 0 h 20168"/>
                      <a:gd name="connsiteX1" fmla="*/ 600775 w 8977103"/>
                      <a:gd name="connsiteY1" fmla="*/ 0 h 20168"/>
                      <a:gd name="connsiteX2" fmla="*/ 1291322 w 8977103"/>
                      <a:gd name="connsiteY2" fmla="*/ 0 h 20168"/>
                      <a:gd name="connsiteX3" fmla="*/ 2071639 w 8977103"/>
                      <a:gd name="connsiteY3" fmla="*/ 0 h 20168"/>
                      <a:gd name="connsiteX4" fmla="*/ 2672415 w 8977103"/>
                      <a:gd name="connsiteY4" fmla="*/ 0 h 20168"/>
                      <a:gd name="connsiteX5" fmla="*/ 3362961 w 8977103"/>
                      <a:gd name="connsiteY5" fmla="*/ 0 h 20168"/>
                      <a:gd name="connsiteX6" fmla="*/ 4233049 w 8977103"/>
                      <a:gd name="connsiteY6" fmla="*/ 0 h 20168"/>
                      <a:gd name="connsiteX7" fmla="*/ 4744054 w 8977103"/>
                      <a:gd name="connsiteY7" fmla="*/ 0 h 20168"/>
                      <a:gd name="connsiteX8" fmla="*/ 5524371 w 8977103"/>
                      <a:gd name="connsiteY8" fmla="*/ 0 h 20168"/>
                      <a:gd name="connsiteX9" fmla="*/ 6035375 w 8977103"/>
                      <a:gd name="connsiteY9" fmla="*/ 0 h 20168"/>
                      <a:gd name="connsiteX10" fmla="*/ 6725922 w 8977103"/>
                      <a:gd name="connsiteY10" fmla="*/ 0 h 20168"/>
                      <a:gd name="connsiteX11" fmla="*/ 7506239 w 8977103"/>
                      <a:gd name="connsiteY11" fmla="*/ 0 h 20168"/>
                      <a:gd name="connsiteX12" fmla="*/ 7927472 w 8977103"/>
                      <a:gd name="connsiteY12" fmla="*/ 0 h 20168"/>
                      <a:gd name="connsiteX13" fmla="*/ 8348706 w 8977103"/>
                      <a:gd name="connsiteY13" fmla="*/ 0 h 20168"/>
                      <a:gd name="connsiteX14" fmla="*/ 8977103 w 8977103"/>
                      <a:gd name="connsiteY14" fmla="*/ 0 h 20168"/>
                      <a:gd name="connsiteX15" fmla="*/ 8977103 w 8977103"/>
                      <a:gd name="connsiteY15" fmla="*/ 20168 h 20168"/>
                      <a:gd name="connsiteX16" fmla="*/ 8196786 w 8977103"/>
                      <a:gd name="connsiteY16" fmla="*/ 20168 h 20168"/>
                      <a:gd name="connsiteX17" fmla="*/ 7506239 w 8977103"/>
                      <a:gd name="connsiteY17" fmla="*/ 20168 h 20168"/>
                      <a:gd name="connsiteX18" fmla="*/ 6905464 w 8977103"/>
                      <a:gd name="connsiteY18" fmla="*/ 20168 h 20168"/>
                      <a:gd name="connsiteX19" fmla="*/ 6125146 w 8977103"/>
                      <a:gd name="connsiteY19" fmla="*/ 20168 h 20168"/>
                      <a:gd name="connsiteX20" fmla="*/ 5434600 w 8977103"/>
                      <a:gd name="connsiteY20" fmla="*/ 20168 h 20168"/>
                      <a:gd name="connsiteX21" fmla="*/ 4564512 w 8977103"/>
                      <a:gd name="connsiteY21" fmla="*/ 20168 h 20168"/>
                      <a:gd name="connsiteX22" fmla="*/ 3694423 w 8977103"/>
                      <a:gd name="connsiteY22" fmla="*/ 20168 h 20168"/>
                      <a:gd name="connsiteX23" fmla="*/ 2914106 w 8977103"/>
                      <a:gd name="connsiteY23" fmla="*/ 20168 h 20168"/>
                      <a:gd name="connsiteX24" fmla="*/ 2133788 w 8977103"/>
                      <a:gd name="connsiteY24" fmla="*/ 20168 h 20168"/>
                      <a:gd name="connsiteX25" fmla="*/ 1353471 w 8977103"/>
                      <a:gd name="connsiteY25" fmla="*/ 20168 h 20168"/>
                      <a:gd name="connsiteX26" fmla="*/ 842467 w 8977103"/>
                      <a:gd name="connsiteY26" fmla="*/ 20168 h 20168"/>
                      <a:gd name="connsiteX27" fmla="*/ 0 w 8977103"/>
                      <a:gd name="connsiteY27" fmla="*/ 20168 h 20168"/>
                      <a:gd name="connsiteX28" fmla="*/ 0 w 8977103"/>
                      <a:gd name="connsiteY28" fmla="*/ 0 h 2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977103" h="20168" fill="none" extrusionOk="0">
                        <a:moveTo>
                          <a:pt x="0" y="0"/>
                        </a:moveTo>
                        <a:cubicBezTo>
                          <a:pt x="132716" y="-9723"/>
                          <a:pt x="339227" y="-16417"/>
                          <a:pt x="600775" y="0"/>
                        </a:cubicBezTo>
                        <a:cubicBezTo>
                          <a:pt x="862324" y="16417"/>
                          <a:pt x="975448" y="-21463"/>
                          <a:pt x="1291322" y="0"/>
                        </a:cubicBezTo>
                        <a:cubicBezTo>
                          <a:pt x="1607196" y="21463"/>
                          <a:pt x="1840014" y="-19036"/>
                          <a:pt x="2071639" y="0"/>
                        </a:cubicBezTo>
                        <a:cubicBezTo>
                          <a:pt x="2303264" y="19036"/>
                          <a:pt x="2540653" y="14531"/>
                          <a:pt x="2672415" y="0"/>
                        </a:cubicBezTo>
                        <a:cubicBezTo>
                          <a:pt x="2804177" y="-14531"/>
                          <a:pt x="3153243" y="-20267"/>
                          <a:pt x="3362961" y="0"/>
                        </a:cubicBezTo>
                        <a:cubicBezTo>
                          <a:pt x="3572679" y="20267"/>
                          <a:pt x="3826082" y="34223"/>
                          <a:pt x="4233049" y="0"/>
                        </a:cubicBezTo>
                        <a:cubicBezTo>
                          <a:pt x="4640016" y="-34223"/>
                          <a:pt x="4590755" y="1644"/>
                          <a:pt x="4744054" y="0"/>
                        </a:cubicBezTo>
                        <a:cubicBezTo>
                          <a:pt x="4897353" y="-1644"/>
                          <a:pt x="5281478" y="-3530"/>
                          <a:pt x="5524371" y="0"/>
                        </a:cubicBezTo>
                        <a:cubicBezTo>
                          <a:pt x="5767264" y="3530"/>
                          <a:pt x="5920096" y="2282"/>
                          <a:pt x="6035375" y="0"/>
                        </a:cubicBezTo>
                        <a:cubicBezTo>
                          <a:pt x="6150654" y="-2282"/>
                          <a:pt x="6424971" y="-3102"/>
                          <a:pt x="6725922" y="0"/>
                        </a:cubicBezTo>
                        <a:cubicBezTo>
                          <a:pt x="7026873" y="3102"/>
                          <a:pt x="7294557" y="7663"/>
                          <a:pt x="7506239" y="0"/>
                        </a:cubicBezTo>
                        <a:cubicBezTo>
                          <a:pt x="7717921" y="-7663"/>
                          <a:pt x="7741728" y="-12292"/>
                          <a:pt x="7927472" y="0"/>
                        </a:cubicBezTo>
                        <a:cubicBezTo>
                          <a:pt x="8113216" y="12292"/>
                          <a:pt x="8151038" y="-4173"/>
                          <a:pt x="8348706" y="0"/>
                        </a:cubicBezTo>
                        <a:cubicBezTo>
                          <a:pt x="8546374" y="4173"/>
                          <a:pt x="8729282" y="529"/>
                          <a:pt x="8977103" y="0"/>
                        </a:cubicBezTo>
                        <a:cubicBezTo>
                          <a:pt x="8976718" y="4908"/>
                          <a:pt x="8976193" y="12278"/>
                          <a:pt x="8977103" y="20168"/>
                        </a:cubicBezTo>
                        <a:cubicBezTo>
                          <a:pt x="8726426" y="6900"/>
                          <a:pt x="8375193" y="15969"/>
                          <a:pt x="8196786" y="20168"/>
                        </a:cubicBezTo>
                        <a:cubicBezTo>
                          <a:pt x="8018379" y="24367"/>
                          <a:pt x="7765373" y="-6916"/>
                          <a:pt x="7506239" y="20168"/>
                        </a:cubicBezTo>
                        <a:cubicBezTo>
                          <a:pt x="7247105" y="47252"/>
                          <a:pt x="7026878" y="46187"/>
                          <a:pt x="6905464" y="20168"/>
                        </a:cubicBezTo>
                        <a:cubicBezTo>
                          <a:pt x="6784050" y="-5851"/>
                          <a:pt x="6463897" y="16329"/>
                          <a:pt x="6125146" y="20168"/>
                        </a:cubicBezTo>
                        <a:cubicBezTo>
                          <a:pt x="5786395" y="24007"/>
                          <a:pt x="5768271" y="47283"/>
                          <a:pt x="5434600" y="20168"/>
                        </a:cubicBezTo>
                        <a:cubicBezTo>
                          <a:pt x="5100929" y="-6947"/>
                          <a:pt x="4814093" y="11278"/>
                          <a:pt x="4564512" y="20168"/>
                        </a:cubicBezTo>
                        <a:cubicBezTo>
                          <a:pt x="4314931" y="29058"/>
                          <a:pt x="3996394" y="21313"/>
                          <a:pt x="3694423" y="20168"/>
                        </a:cubicBezTo>
                        <a:cubicBezTo>
                          <a:pt x="3392452" y="19023"/>
                          <a:pt x="3078405" y="1984"/>
                          <a:pt x="2914106" y="20168"/>
                        </a:cubicBezTo>
                        <a:cubicBezTo>
                          <a:pt x="2749807" y="38352"/>
                          <a:pt x="2431136" y="52007"/>
                          <a:pt x="2133788" y="20168"/>
                        </a:cubicBezTo>
                        <a:cubicBezTo>
                          <a:pt x="1836440" y="-11671"/>
                          <a:pt x="1589365" y="-8499"/>
                          <a:pt x="1353471" y="20168"/>
                        </a:cubicBezTo>
                        <a:cubicBezTo>
                          <a:pt x="1117577" y="48835"/>
                          <a:pt x="951830" y="6456"/>
                          <a:pt x="842467" y="20168"/>
                        </a:cubicBezTo>
                        <a:cubicBezTo>
                          <a:pt x="733104" y="33880"/>
                          <a:pt x="404375" y="-2940"/>
                          <a:pt x="0" y="20168"/>
                        </a:cubicBezTo>
                        <a:cubicBezTo>
                          <a:pt x="-703" y="14502"/>
                          <a:pt x="-266" y="4860"/>
                          <a:pt x="0" y="0"/>
                        </a:cubicBezTo>
                        <a:close/>
                      </a:path>
                      <a:path w="8977103" h="20168" stroke="0" extrusionOk="0">
                        <a:moveTo>
                          <a:pt x="0" y="0"/>
                        </a:moveTo>
                        <a:cubicBezTo>
                          <a:pt x="292513" y="-28592"/>
                          <a:pt x="329803" y="3243"/>
                          <a:pt x="600775" y="0"/>
                        </a:cubicBezTo>
                        <a:cubicBezTo>
                          <a:pt x="871747" y="-3243"/>
                          <a:pt x="818810" y="-7255"/>
                          <a:pt x="1022009" y="0"/>
                        </a:cubicBezTo>
                        <a:cubicBezTo>
                          <a:pt x="1225208" y="7255"/>
                          <a:pt x="1507779" y="7558"/>
                          <a:pt x="1892097" y="0"/>
                        </a:cubicBezTo>
                        <a:cubicBezTo>
                          <a:pt x="2276415" y="-7558"/>
                          <a:pt x="2315658" y="26057"/>
                          <a:pt x="2492872" y="0"/>
                        </a:cubicBezTo>
                        <a:cubicBezTo>
                          <a:pt x="2670086" y="-26057"/>
                          <a:pt x="2966069" y="-16215"/>
                          <a:pt x="3093648" y="0"/>
                        </a:cubicBezTo>
                        <a:cubicBezTo>
                          <a:pt x="3221227" y="16215"/>
                          <a:pt x="3758266" y="13602"/>
                          <a:pt x="3963736" y="0"/>
                        </a:cubicBezTo>
                        <a:cubicBezTo>
                          <a:pt x="4169206" y="-13602"/>
                          <a:pt x="4327885" y="-20162"/>
                          <a:pt x="4474741" y="0"/>
                        </a:cubicBezTo>
                        <a:cubicBezTo>
                          <a:pt x="4621598" y="20162"/>
                          <a:pt x="5049845" y="-5040"/>
                          <a:pt x="5344829" y="0"/>
                        </a:cubicBezTo>
                        <a:cubicBezTo>
                          <a:pt x="5639813" y="5040"/>
                          <a:pt x="6008349" y="-2557"/>
                          <a:pt x="6214917" y="0"/>
                        </a:cubicBezTo>
                        <a:cubicBezTo>
                          <a:pt x="6421485" y="2557"/>
                          <a:pt x="6737946" y="13941"/>
                          <a:pt x="6905464" y="0"/>
                        </a:cubicBezTo>
                        <a:cubicBezTo>
                          <a:pt x="7072982" y="-13941"/>
                          <a:pt x="7459722" y="21958"/>
                          <a:pt x="7775552" y="0"/>
                        </a:cubicBezTo>
                        <a:cubicBezTo>
                          <a:pt x="8091382" y="-21958"/>
                          <a:pt x="8191201" y="2872"/>
                          <a:pt x="8376328" y="0"/>
                        </a:cubicBezTo>
                        <a:cubicBezTo>
                          <a:pt x="8561455" y="-2872"/>
                          <a:pt x="8785817" y="-22311"/>
                          <a:pt x="8977103" y="0"/>
                        </a:cubicBezTo>
                        <a:cubicBezTo>
                          <a:pt x="8977798" y="5588"/>
                          <a:pt x="8976288" y="14509"/>
                          <a:pt x="8977103" y="20168"/>
                        </a:cubicBezTo>
                        <a:cubicBezTo>
                          <a:pt x="8701983" y="32803"/>
                          <a:pt x="8577785" y="-11796"/>
                          <a:pt x="8286557" y="20168"/>
                        </a:cubicBezTo>
                        <a:cubicBezTo>
                          <a:pt x="7995329" y="52132"/>
                          <a:pt x="7881772" y="30246"/>
                          <a:pt x="7596010" y="20168"/>
                        </a:cubicBezTo>
                        <a:cubicBezTo>
                          <a:pt x="7310248" y="10090"/>
                          <a:pt x="7149615" y="38692"/>
                          <a:pt x="6725922" y="20168"/>
                        </a:cubicBezTo>
                        <a:cubicBezTo>
                          <a:pt x="6302229" y="1644"/>
                          <a:pt x="6249342" y="24878"/>
                          <a:pt x="6035375" y="20168"/>
                        </a:cubicBezTo>
                        <a:cubicBezTo>
                          <a:pt x="5821408" y="15458"/>
                          <a:pt x="5748522" y="3317"/>
                          <a:pt x="5614142" y="20168"/>
                        </a:cubicBezTo>
                        <a:cubicBezTo>
                          <a:pt x="5479762" y="37019"/>
                          <a:pt x="5324090" y="11155"/>
                          <a:pt x="5103138" y="20168"/>
                        </a:cubicBezTo>
                        <a:cubicBezTo>
                          <a:pt x="4882186" y="29181"/>
                          <a:pt x="4499765" y="12251"/>
                          <a:pt x="4233049" y="20168"/>
                        </a:cubicBezTo>
                        <a:cubicBezTo>
                          <a:pt x="3966333" y="28085"/>
                          <a:pt x="3855282" y="11192"/>
                          <a:pt x="3542503" y="20168"/>
                        </a:cubicBezTo>
                        <a:cubicBezTo>
                          <a:pt x="3229724" y="29144"/>
                          <a:pt x="3250790" y="-5138"/>
                          <a:pt x="3031499" y="20168"/>
                        </a:cubicBezTo>
                        <a:cubicBezTo>
                          <a:pt x="2812208" y="45474"/>
                          <a:pt x="2646759" y="30695"/>
                          <a:pt x="2340952" y="20168"/>
                        </a:cubicBezTo>
                        <a:cubicBezTo>
                          <a:pt x="2035145" y="9641"/>
                          <a:pt x="2060465" y="-843"/>
                          <a:pt x="1919719" y="20168"/>
                        </a:cubicBezTo>
                        <a:cubicBezTo>
                          <a:pt x="1778973" y="41179"/>
                          <a:pt x="1611831" y="9216"/>
                          <a:pt x="1498486" y="20168"/>
                        </a:cubicBezTo>
                        <a:cubicBezTo>
                          <a:pt x="1385141" y="31120"/>
                          <a:pt x="1105732" y="46835"/>
                          <a:pt x="807939" y="20168"/>
                        </a:cubicBezTo>
                        <a:cubicBezTo>
                          <a:pt x="510146" y="-6499"/>
                          <a:pt x="172288" y="34150"/>
                          <a:pt x="0" y="20168"/>
                        </a:cubicBezTo>
                        <a:cubicBezTo>
                          <a:pt x="984" y="11325"/>
                          <a:pt x="-659" y="5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22CCFD-92A7-4974-90CF-14FC524C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61" y="2127681"/>
            <a:ext cx="8697277" cy="468896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jen naše zásluha, vnější prameny štěstí nejisté, pomíjející, náhodné – kdykoliv se může zastavit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Proto záleží nejvíc na tom, co máme v sobě – to vydrží nejdéle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Není dobře být otrokem mínění jiných – nejdůležitější, čím jsme ve svých očích – odpověď na otázku „co, kdo je a co má“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Vše je jen ve vědomí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Cizí mínění nás dělá nešťastnými –dáváme cizím příliš cti (a moci?)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Štěstí závisí v duševním klidu a spokojenosti – prospívá omezení mínění jiných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2100" dirty="0"/>
              <a:t>Když tato všeobecná pošetilost přestane – lidí budou šťastní, veselí a díky tomu budou pomáhat jiným…</a:t>
            </a:r>
          </a:p>
          <a:p>
            <a:pPr>
              <a:spcAft>
                <a:spcPts val="600"/>
              </a:spcAft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81540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782" y="605028"/>
            <a:ext cx="2978211" cy="5989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Otázka</a:t>
            </a:r>
            <a:r>
              <a:rPr lang="en-US" sz="52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vůle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486453" y="3596159"/>
            <a:ext cx="4941062" cy="15126"/>
          </a:xfrm>
          <a:custGeom>
            <a:avLst/>
            <a:gdLst>
              <a:gd name="connsiteX0" fmla="*/ 0 w 4941062"/>
              <a:gd name="connsiteY0" fmla="*/ 0 h 15126"/>
              <a:gd name="connsiteX1" fmla="*/ 518812 w 4941062"/>
              <a:gd name="connsiteY1" fmla="*/ 0 h 15126"/>
              <a:gd name="connsiteX2" fmla="*/ 1185855 w 4941062"/>
              <a:gd name="connsiteY2" fmla="*/ 0 h 15126"/>
              <a:gd name="connsiteX3" fmla="*/ 1754077 w 4941062"/>
              <a:gd name="connsiteY3" fmla="*/ 0 h 15126"/>
              <a:gd name="connsiteX4" fmla="*/ 2272889 w 4941062"/>
              <a:gd name="connsiteY4" fmla="*/ 0 h 15126"/>
              <a:gd name="connsiteX5" fmla="*/ 2939932 w 4941062"/>
              <a:gd name="connsiteY5" fmla="*/ 0 h 15126"/>
              <a:gd name="connsiteX6" fmla="*/ 3557565 w 4941062"/>
              <a:gd name="connsiteY6" fmla="*/ 0 h 15126"/>
              <a:gd name="connsiteX7" fmla="*/ 4175197 w 4941062"/>
              <a:gd name="connsiteY7" fmla="*/ 0 h 15126"/>
              <a:gd name="connsiteX8" fmla="*/ 4941062 w 4941062"/>
              <a:gd name="connsiteY8" fmla="*/ 0 h 15126"/>
              <a:gd name="connsiteX9" fmla="*/ 4941062 w 4941062"/>
              <a:gd name="connsiteY9" fmla="*/ 15126 h 15126"/>
              <a:gd name="connsiteX10" fmla="*/ 4422250 w 4941062"/>
              <a:gd name="connsiteY10" fmla="*/ 15126 h 15126"/>
              <a:gd name="connsiteX11" fmla="*/ 3952850 w 4941062"/>
              <a:gd name="connsiteY11" fmla="*/ 15126 h 15126"/>
              <a:gd name="connsiteX12" fmla="*/ 3285806 w 4941062"/>
              <a:gd name="connsiteY12" fmla="*/ 15126 h 15126"/>
              <a:gd name="connsiteX13" fmla="*/ 2766995 w 4941062"/>
              <a:gd name="connsiteY13" fmla="*/ 15126 h 15126"/>
              <a:gd name="connsiteX14" fmla="*/ 2099951 w 4941062"/>
              <a:gd name="connsiteY14" fmla="*/ 15126 h 15126"/>
              <a:gd name="connsiteX15" fmla="*/ 1383497 w 4941062"/>
              <a:gd name="connsiteY15" fmla="*/ 15126 h 15126"/>
              <a:gd name="connsiteX16" fmla="*/ 815275 w 4941062"/>
              <a:gd name="connsiteY16" fmla="*/ 15126 h 15126"/>
              <a:gd name="connsiteX17" fmla="*/ 0 w 4941062"/>
              <a:gd name="connsiteY17" fmla="*/ 15126 h 15126"/>
              <a:gd name="connsiteX18" fmla="*/ 0 w 4941062"/>
              <a:gd name="connsiteY18" fmla="*/ 0 h 15126"/>
              <a:gd name="connsiteX0" fmla="*/ 0 w 4941062"/>
              <a:gd name="connsiteY0" fmla="*/ 0 h 15126"/>
              <a:gd name="connsiteX1" fmla="*/ 568222 w 4941062"/>
              <a:gd name="connsiteY1" fmla="*/ 0 h 15126"/>
              <a:gd name="connsiteX2" fmla="*/ 1037623 w 4941062"/>
              <a:gd name="connsiteY2" fmla="*/ 0 h 15126"/>
              <a:gd name="connsiteX3" fmla="*/ 1754077 w 4941062"/>
              <a:gd name="connsiteY3" fmla="*/ 0 h 15126"/>
              <a:gd name="connsiteX4" fmla="*/ 2322299 w 4941062"/>
              <a:gd name="connsiteY4" fmla="*/ 0 h 15126"/>
              <a:gd name="connsiteX5" fmla="*/ 2890521 w 4941062"/>
              <a:gd name="connsiteY5" fmla="*/ 0 h 15126"/>
              <a:gd name="connsiteX6" fmla="*/ 3606975 w 4941062"/>
              <a:gd name="connsiteY6" fmla="*/ 0 h 15126"/>
              <a:gd name="connsiteX7" fmla="*/ 4125787 w 4941062"/>
              <a:gd name="connsiteY7" fmla="*/ 0 h 15126"/>
              <a:gd name="connsiteX8" fmla="*/ 4941062 w 4941062"/>
              <a:gd name="connsiteY8" fmla="*/ 0 h 15126"/>
              <a:gd name="connsiteX9" fmla="*/ 4941062 w 4941062"/>
              <a:gd name="connsiteY9" fmla="*/ 15126 h 15126"/>
              <a:gd name="connsiteX10" fmla="*/ 4422250 w 4941062"/>
              <a:gd name="connsiteY10" fmla="*/ 15126 h 15126"/>
              <a:gd name="connsiteX11" fmla="*/ 3804618 w 4941062"/>
              <a:gd name="connsiteY11" fmla="*/ 15126 h 15126"/>
              <a:gd name="connsiteX12" fmla="*/ 3236396 w 4941062"/>
              <a:gd name="connsiteY12" fmla="*/ 15126 h 15126"/>
              <a:gd name="connsiteX13" fmla="*/ 2519942 w 4941062"/>
              <a:gd name="connsiteY13" fmla="*/ 15126 h 15126"/>
              <a:gd name="connsiteX14" fmla="*/ 1803488 w 4941062"/>
              <a:gd name="connsiteY14" fmla="*/ 15126 h 15126"/>
              <a:gd name="connsiteX15" fmla="*/ 1284676 w 4941062"/>
              <a:gd name="connsiteY15" fmla="*/ 15126 h 15126"/>
              <a:gd name="connsiteX16" fmla="*/ 667043 w 4941062"/>
              <a:gd name="connsiteY16" fmla="*/ 15126 h 15126"/>
              <a:gd name="connsiteX17" fmla="*/ 0 w 4941062"/>
              <a:gd name="connsiteY17" fmla="*/ 15126 h 15126"/>
              <a:gd name="connsiteX18" fmla="*/ 0 w 4941062"/>
              <a:gd name="connsiteY18" fmla="*/ 0 h 1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1062" h="15126" fill="none" extrusionOk="0">
                <a:moveTo>
                  <a:pt x="0" y="0"/>
                </a:moveTo>
                <a:cubicBezTo>
                  <a:pt x="133572" y="39018"/>
                  <a:pt x="257159" y="23979"/>
                  <a:pt x="518812" y="0"/>
                </a:cubicBezTo>
                <a:cubicBezTo>
                  <a:pt x="753545" y="-33759"/>
                  <a:pt x="928420" y="25842"/>
                  <a:pt x="1185855" y="0"/>
                </a:cubicBezTo>
                <a:cubicBezTo>
                  <a:pt x="1444551" y="-20857"/>
                  <a:pt x="1469861" y="-21009"/>
                  <a:pt x="1754077" y="0"/>
                </a:cubicBezTo>
                <a:cubicBezTo>
                  <a:pt x="2030237" y="38363"/>
                  <a:pt x="2148963" y="-28166"/>
                  <a:pt x="2272889" y="0"/>
                </a:cubicBezTo>
                <a:cubicBezTo>
                  <a:pt x="2413271" y="19463"/>
                  <a:pt x="2758158" y="-5412"/>
                  <a:pt x="2939932" y="0"/>
                </a:cubicBezTo>
                <a:cubicBezTo>
                  <a:pt x="3143140" y="-1619"/>
                  <a:pt x="3386867" y="27456"/>
                  <a:pt x="3557565" y="0"/>
                </a:cubicBezTo>
                <a:cubicBezTo>
                  <a:pt x="3721296" y="-19650"/>
                  <a:pt x="3933756" y="-40172"/>
                  <a:pt x="4175197" y="0"/>
                </a:cubicBezTo>
                <a:cubicBezTo>
                  <a:pt x="4434054" y="-13127"/>
                  <a:pt x="4645602" y="-76732"/>
                  <a:pt x="4941062" y="0"/>
                </a:cubicBezTo>
                <a:cubicBezTo>
                  <a:pt x="4940071" y="5157"/>
                  <a:pt x="4941522" y="7761"/>
                  <a:pt x="4941062" y="15126"/>
                </a:cubicBezTo>
                <a:cubicBezTo>
                  <a:pt x="4763135" y="-1369"/>
                  <a:pt x="4560350" y="33032"/>
                  <a:pt x="4422250" y="15126"/>
                </a:cubicBezTo>
                <a:cubicBezTo>
                  <a:pt x="4309532" y="153"/>
                  <a:pt x="4179628" y="56328"/>
                  <a:pt x="3952850" y="15126"/>
                </a:cubicBezTo>
                <a:cubicBezTo>
                  <a:pt x="3755136" y="3334"/>
                  <a:pt x="3525914" y="5716"/>
                  <a:pt x="3285806" y="15126"/>
                </a:cubicBezTo>
                <a:cubicBezTo>
                  <a:pt x="3047237" y="491"/>
                  <a:pt x="2986314" y="29240"/>
                  <a:pt x="2766995" y="15126"/>
                </a:cubicBezTo>
                <a:cubicBezTo>
                  <a:pt x="2588270" y="40196"/>
                  <a:pt x="2320557" y="64129"/>
                  <a:pt x="2099951" y="15126"/>
                </a:cubicBezTo>
                <a:cubicBezTo>
                  <a:pt x="1925398" y="25899"/>
                  <a:pt x="1601397" y="7448"/>
                  <a:pt x="1383497" y="15126"/>
                </a:cubicBezTo>
                <a:cubicBezTo>
                  <a:pt x="1111751" y="1910"/>
                  <a:pt x="1017192" y="36655"/>
                  <a:pt x="815275" y="15126"/>
                </a:cubicBezTo>
                <a:cubicBezTo>
                  <a:pt x="658038" y="-21933"/>
                  <a:pt x="364234" y="-51785"/>
                  <a:pt x="0" y="15126"/>
                </a:cubicBezTo>
                <a:cubicBezTo>
                  <a:pt x="194" y="8348"/>
                  <a:pt x="-647" y="7343"/>
                  <a:pt x="0" y="0"/>
                </a:cubicBezTo>
                <a:close/>
              </a:path>
              <a:path w="4941062" h="15126" stroke="0" extrusionOk="0">
                <a:moveTo>
                  <a:pt x="0" y="0"/>
                </a:moveTo>
                <a:cubicBezTo>
                  <a:pt x="207236" y="-16878"/>
                  <a:pt x="402332" y="-14087"/>
                  <a:pt x="568222" y="0"/>
                </a:cubicBezTo>
                <a:cubicBezTo>
                  <a:pt x="763273" y="1083"/>
                  <a:pt x="963367" y="-15859"/>
                  <a:pt x="1037623" y="0"/>
                </a:cubicBezTo>
                <a:cubicBezTo>
                  <a:pt x="1107845" y="30353"/>
                  <a:pt x="1542957" y="-9596"/>
                  <a:pt x="1754077" y="0"/>
                </a:cubicBezTo>
                <a:cubicBezTo>
                  <a:pt x="1964975" y="-10047"/>
                  <a:pt x="2044844" y="-26440"/>
                  <a:pt x="2322299" y="0"/>
                </a:cubicBezTo>
                <a:cubicBezTo>
                  <a:pt x="2587632" y="22258"/>
                  <a:pt x="2724096" y="-16821"/>
                  <a:pt x="2890521" y="0"/>
                </a:cubicBezTo>
                <a:cubicBezTo>
                  <a:pt x="3083763" y="-13181"/>
                  <a:pt x="3432669" y="15008"/>
                  <a:pt x="3606975" y="0"/>
                </a:cubicBezTo>
                <a:cubicBezTo>
                  <a:pt x="3806018" y="-29113"/>
                  <a:pt x="3980020" y="6684"/>
                  <a:pt x="4125787" y="0"/>
                </a:cubicBezTo>
                <a:cubicBezTo>
                  <a:pt x="4271136" y="-1402"/>
                  <a:pt x="4648024" y="-49931"/>
                  <a:pt x="4941062" y="0"/>
                </a:cubicBezTo>
                <a:cubicBezTo>
                  <a:pt x="4941350" y="5016"/>
                  <a:pt x="4940385" y="11640"/>
                  <a:pt x="4941062" y="15126"/>
                </a:cubicBezTo>
                <a:cubicBezTo>
                  <a:pt x="4718411" y="1477"/>
                  <a:pt x="4643100" y="15191"/>
                  <a:pt x="4422250" y="15126"/>
                </a:cubicBezTo>
                <a:cubicBezTo>
                  <a:pt x="4188387" y="15697"/>
                  <a:pt x="4085140" y="21412"/>
                  <a:pt x="3804618" y="15126"/>
                </a:cubicBezTo>
                <a:cubicBezTo>
                  <a:pt x="3500705" y="9874"/>
                  <a:pt x="3378984" y="-2225"/>
                  <a:pt x="3236396" y="15126"/>
                </a:cubicBezTo>
                <a:cubicBezTo>
                  <a:pt x="3098375" y="32820"/>
                  <a:pt x="2723486" y="7534"/>
                  <a:pt x="2519942" y="15126"/>
                </a:cubicBezTo>
                <a:cubicBezTo>
                  <a:pt x="2279177" y="-10838"/>
                  <a:pt x="2002505" y="-12970"/>
                  <a:pt x="1803488" y="15126"/>
                </a:cubicBezTo>
                <a:cubicBezTo>
                  <a:pt x="1604978" y="12052"/>
                  <a:pt x="1433950" y="45104"/>
                  <a:pt x="1284676" y="15126"/>
                </a:cubicBezTo>
                <a:cubicBezTo>
                  <a:pt x="1077810" y="27075"/>
                  <a:pt x="868938" y="36599"/>
                  <a:pt x="667043" y="15126"/>
                </a:cubicBezTo>
                <a:cubicBezTo>
                  <a:pt x="459316" y="-3010"/>
                  <a:pt x="235916" y="-27334"/>
                  <a:pt x="0" y="15126"/>
                </a:cubicBezTo>
                <a:cubicBezTo>
                  <a:pt x="779" y="9574"/>
                  <a:pt x="925" y="5475"/>
                  <a:pt x="0" y="0"/>
                </a:cubicBezTo>
                <a:close/>
              </a:path>
              <a:path w="4941062" h="15126" fill="none" stroke="0" extrusionOk="0">
                <a:moveTo>
                  <a:pt x="0" y="0"/>
                </a:moveTo>
                <a:cubicBezTo>
                  <a:pt x="90776" y="-10399"/>
                  <a:pt x="268267" y="15016"/>
                  <a:pt x="518812" y="0"/>
                </a:cubicBezTo>
                <a:cubicBezTo>
                  <a:pt x="790333" y="1369"/>
                  <a:pt x="890326" y="27481"/>
                  <a:pt x="1185855" y="0"/>
                </a:cubicBezTo>
                <a:cubicBezTo>
                  <a:pt x="1433487" y="-21276"/>
                  <a:pt x="1470464" y="-21409"/>
                  <a:pt x="1754077" y="0"/>
                </a:cubicBezTo>
                <a:cubicBezTo>
                  <a:pt x="2029443" y="20336"/>
                  <a:pt x="2173916" y="-4633"/>
                  <a:pt x="2272889" y="0"/>
                </a:cubicBezTo>
                <a:cubicBezTo>
                  <a:pt x="2410306" y="13245"/>
                  <a:pt x="2773070" y="-12822"/>
                  <a:pt x="2939932" y="0"/>
                </a:cubicBezTo>
                <a:cubicBezTo>
                  <a:pt x="3083256" y="-21498"/>
                  <a:pt x="3385346" y="32354"/>
                  <a:pt x="3557565" y="0"/>
                </a:cubicBezTo>
                <a:cubicBezTo>
                  <a:pt x="3719268" y="-66395"/>
                  <a:pt x="3923314" y="21141"/>
                  <a:pt x="4175197" y="0"/>
                </a:cubicBezTo>
                <a:cubicBezTo>
                  <a:pt x="4452954" y="33804"/>
                  <a:pt x="4637087" y="-30873"/>
                  <a:pt x="4941062" y="0"/>
                </a:cubicBezTo>
                <a:cubicBezTo>
                  <a:pt x="4940044" y="5230"/>
                  <a:pt x="4941522" y="8091"/>
                  <a:pt x="4941062" y="15126"/>
                </a:cubicBezTo>
                <a:cubicBezTo>
                  <a:pt x="4795503" y="13758"/>
                  <a:pt x="4560542" y="55981"/>
                  <a:pt x="4422250" y="15126"/>
                </a:cubicBezTo>
                <a:cubicBezTo>
                  <a:pt x="4297462" y="20929"/>
                  <a:pt x="4194159" y="48146"/>
                  <a:pt x="3952850" y="15126"/>
                </a:cubicBezTo>
                <a:cubicBezTo>
                  <a:pt x="3731505" y="-15840"/>
                  <a:pt x="3536202" y="16758"/>
                  <a:pt x="3285806" y="15126"/>
                </a:cubicBezTo>
                <a:cubicBezTo>
                  <a:pt x="3029384" y="1658"/>
                  <a:pt x="2974453" y="19682"/>
                  <a:pt x="2766995" y="15126"/>
                </a:cubicBezTo>
                <a:cubicBezTo>
                  <a:pt x="2501124" y="1538"/>
                  <a:pt x="2291635" y="1208"/>
                  <a:pt x="2099951" y="15126"/>
                </a:cubicBezTo>
                <a:cubicBezTo>
                  <a:pt x="1891061" y="-36308"/>
                  <a:pt x="1585756" y="77884"/>
                  <a:pt x="1383497" y="15126"/>
                </a:cubicBezTo>
                <a:cubicBezTo>
                  <a:pt x="1120051" y="4517"/>
                  <a:pt x="1006427" y="41572"/>
                  <a:pt x="815275" y="15126"/>
                </a:cubicBezTo>
                <a:cubicBezTo>
                  <a:pt x="636125" y="49981"/>
                  <a:pt x="423955" y="-29303"/>
                  <a:pt x="0" y="15126"/>
                </a:cubicBezTo>
                <a:cubicBezTo>
                  <a:pt x="92" y="8547"/>
                  <a:pt x="-735" y="731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41062"/>
                      <a:gd name="connsiteY0" fmla="*/ 0 h 15126"/>
                      <a:gd name="connsiteX1" fmla="*/ 518812 w 4941062"/>
                      <a:gd name="connsiteY1" fmla="*/ 0 h 15126"/>
                      <a:gd name="connsiteX2" fmla="*/ 1185855 w 4941062"/>
                      <a:gd name="connsiteY2" fmla="*/ 0 h 15126"/>
                      <a:gd name="connsiteX3" fmla="*/ 1754077 w 4941062"/>
                      <a:gd name="connsiteY3" fmla="*/ 0 h 15126"/>
                      <a:gd name="connsiteX4" fmla="*/ 2272889 w 4941062"/>
                      <a:gd name="connsiteY4" fmla="*/ 0 h 15126"/>
                      <a:gd name="connsiteX5" fmla="*/ 2939932 w 4941062"/>
                      <a:gd name="connsiteY5" fmla="*/ 0 h 15126"/>
                      <a:gd name="connsiteX6" fmla="*/ 3557565 w 4941062"/>
                      <a:gd name="connsiteY6" fmla="*/ 0 h 15126"/>
                      <a:gd name="connsiteX7" fmla="*/ 4175197 w 4941062"/>
                      <a:gd name="connsiteY7" fmla="*/ 0 h 15126"/>
                      <a:gd name="connsiteX8" fmla="*/ 4941062 w 4941062"/>
                      <a:gd name="connsiteY8" fmla="*/ 0 h 15126"/>
                      <a:gd name="connsiteX9" fmla="*/ 4941062 w 4941062"/>
                      <a:gd name="connsiteY9" fmla="*/ 15126 h 15126"/>
                      <a:gd name="connsiteX10" fmla="*/ 4422250 w 4941062"/>
                      <a:gd name="connsiteY10" fmla="*/ 15126 h 15126"/>
                      <a:gd name="connsiteX11" fmla="*/ 3952850 w 4941062"/>
                      <a:gd name="connsiteY11" fmla="*/ 15126 h 15126"/>
                      <a:gd name="connsiteX12" fmla="*/ 3285806 w 4941062"/>
                      <a:gd name="connsiteY12" fmla="*/ 15126 h 15126"/>
                      <a:gd name="connsiteX13" fmla="*/ 2766995 w 4941062"/>
                      <a:gd name="connsiteY13" fmla="*/ 15126 h 15126"/>
                      <a:gd name="connsiteX14" fmla="*/ 2099951 w 4941062"/>
                      <a:gd name="connsiteY14" fmla="*/ 15126 h 15126"/>
                      <a:gd name="connsiteX15" fmla="*/ 1383497 w 4941062"/>
                      <a:gd name="connsiteY15" fmla="*/ 15126 h 15126"/>
                      <a:gd name="connsiteX16" fmla="*/ 815275 w 4941062"/>
                      <a:gd name="connsiteY16" fmla="*/ 15126 h 15126"/>
                      <a:gd name="connsiteX17" fmla="*/ 0 w 4941062"/>
                      <a:gd name="connsiteY17" fmla="*/ 15126 h 15126"/>
                      <a:gd name="connsiteX18" fmla="*/ 0 w 4941062"/>
                      <a:gd name="connsiteY18" fmla="*/ 0 h 1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41062" h="15126" fill="none" extrusionOk="0">
                        <a:moveTo>
                          <a:pt x="0" y="0"/>
                        </a:moveTo>
                        <a:cubicBezTo>
                          <a:pt x="116686" y="5583"/>
                          <a:pt x="288697" y="7348"/>
                          <a:pt x="518812" y="0"/>
                        </a:cubicBezTo>
                        <a:cubicBezTo>
                          <a:pt x="748927" y="-7348"/>
                          <a:pt x="933267" y="26116"/>
                          <a:pt x="1185855" y="0"/>
                        </a:cubicBezTo>
                        <a:cubicBezTo>
                          <a:pt x="1438443" y="-26116"/>
                          <a:pt x="1471030" y="-24538"/>
                          <a:pt x="1754077" y="0"/>
                        </a:cubicBezTo>
                        <a:cubicBezTo>
                          <a:pt x="2037124" y="24538"/>
                          <a:pt x="2162638" y="-10022"/>
                          <a:pt x="2272889" y="0"/>
                        </a:cubicBezTo>
                        <a:cubicBezTo>
                          <a:pt x="2383140" y="10022"/>
                          <a:pt x="2759179" y="15766"/>
                          <a:pt x="2939932" y="0"/>
                        </a:cubicBezTo>
                        <a:cubicBezTo>
                          <a:pt x="3120685" y="-15766"/>
                          <a:pt x="3391668" y="26402"/>
                          <a:pt x="3557565" y="0"/>
                        </a:cubicBezTo>
                        <a:cubicBezTo>
                          <a:pt x="3723462" y="-26402"/>
                          <a:pt x="3944067" y="-7700"/>
                          <a:pt x="4175197" y="0"/>
                        </a:cubicBezTo>
                        <a:cubicBezTo>
                          <a:pt x="4406327" y="7700"/>
                          <a:pt x="4621365" y="-34653"/>
                          <a:pt x="4941062" y="0"/>
                        </a:cubicBezTo>
                        <a:cubicBezTo>
                          <a:pt x="4940421" y="5291"/>
                          <a:pt x="4941339" y="7941"/>
                          <a:pt x="4941062" y="15126"/>
                        </a:cubicBezTo>
                        <a:cubicBezTo>
                          <a:pt x="4779265" y="-10413"/>
                          <a:pt x="4557609" y="25606"/>
                          <a:pt x="4422250" y="15126"/>
                        </a:cubicBezTo>
                        <a:cubicBezTo>
                          <a:pt x="4286891" y="4646"/>
                          <a:pt x="4184859" y="36755"/>
                          <a:pt x="3952850" y="15126"/>
                        </a:cubicBezTo>
                        <a:cubicBezTo>
                          <a:pt x="3720841" y="-6503"/>
                          <a:pt x="3533377" y="30047"/>
                          <a:pt x="3285806" y="15126"/>
                        </a:cubicBezTo>
                        <a:cubicBezTo>
                          <a:pt x="3038235" y="205"/>
                          <a:pt x="2982346" y="25128"/>
                          <a:pt x="2766995" y="15126"/>
                        </a:cubicBezTo>
                        <a:cubicBezTo>
                          <a:pt x="2551644" y="5124"/>
                          <a:pt x="2310786" y="40246"/>
                          <a:pt x="2099951" y="15126"/>
                        </a:cubicBezTo>
                        <a:cubicBezTo>
                          <a:pt x="1889116" y="-9994"/>
                          <a:pt x="1633306" y="50119"/>
                          <a:pt x="1383497" y="15126"/>
                        </a:cubicBezTo>
                        <a:cubicBezTo>
                          <a:pt x="1133688" y="-19867"/>
                          <a:pt x="992288" y="31066"/>
                          <a:pt x="815275" y="15126"/>
                        </a:cubicBezTo>
                        <a:cubicBezTo>
                          <a:pt x="638262" y="-814"/>
                          <a:pt x="388571" y="-8314"/>
                          <a:pt x="0" y="15126"/>
                        </a:cubicBezTo>
                        <a:cubicBezTo>
                          <a:pt x="227" y="8333"/>
                          <a:pt x="-649" y="7311"/>
                          <a:pt x="0" y="0"/>
                        </a:cubicBezTo>
                        <a:close/>
                      </a:path>
                      <a:path w="4941062" h="15126" stroke="0" extrusionOk="0">
                        <a:moveTo>
                          <a:pt x="0" y="0"/>
                        </a:moveTo>
                        <a:cubicBezTo>
                          <a:pt x="209925" y="-13801"/>
                          <a:pt x="381196" y="8783"/>
                          <a:pt x="568222" y="0"/>
                        </a:cubicBezTo>
                        <a:cubicBezTo>
                          <a:pt x="755248" y="-8783"/>
                          <a:pt x="939138" y="-20012"/>
                          <a:pt x="1037623" y="0"/>
                        </a:cubicBezTo>
                        <a:cubicBezTo>
                          <a:pt x="1136108" y="20012"/>
                          <a:pt x="1543449" y="7319"/>
                          <a:pt x="1754077" y="0"/>
                        </a:cubicBezTo>
                        <a:cubicBezTo>
                          <a:pt x="1964705" y="-7319"/>
                          <a:pt x="2043062" y="-21172"/>
                          <a:pt x="2322299" y="0"/>
                        </a:cubicBezTo>
                        <a:cubicBezTo>
                          <a:pt x="2601536" y="21172"/>
                          <a:pt x="2712538" y="1174"/>
                          <a:pt x="2890521" y="0"/>
                        </a:cubicBezTo>
                        <a:cubicBezTo>
                          <a:pt x="3068504" y="-1174"/>
                          <a:pt x="3411144" y="16679"/>
                          <a:pt x="3606975" y="0"/>
                        </a:cubicBezTo>
                        <a:cubicBezTo>
                          <a:pt x="3802806" y="-16679"/>
                          <a:pt x="3977376" y="16614"/>
                          <a:pt x="4125787" y="0"/>
                        </a:cubicBezTo>
                        <a:cubicBezTo>
                          <a:pt x="4274198" y="-16614"/>
                          <a:pt x="4675396" y="-20600"/>
                          <a:pt x="4941062" y="0"/>
                        </a:cubicBezTo>
                        <a:cubicBezTo>
                          <a:pt x="4940861" y="4623"/>
                          <a:pt x="4940625" y="11573"/>
                          <a:pt x="4941062" y="15126"/>
                        </a:cubicBezTo>
                        <a:cubicBezTo>
                          <a:pt x="4722085" y="188"/>
                          <a:pt x="4643183" y="19352"/>
                          <a:pt x="4422250" y="15126"/>
                        </a:cubicBezTo>
                        <a:cubicBezTo>
                          <a:pt x="4201317" y="10900"/>
                          <a:pt x="4086485" y="1055"/>
                          <a:pt x="3804618" y="15126"/>
                        </a:cubicBezTo>
                        <a:cubicBezTo>
                          <a:pt x="3522751" y="29197"/>
                          <a:pt x="3359514" y="-3992"/>
                          <a:pt x="3236396" y="15126"/>
                        </a:cubicBezTo>
                        <a:cubicBezTo>
                          <a:pt x="3113278" y="34244"/>
                          <a:pt x="2729598" y="4857"/>
                          <a:pt x="2519942" y="15126"/>
                        </a:cubicBezTo>
                        <a:cubicBezTo>
                          <a:pt x="2310286" y="25395"/>
                          <a:pt x="1999791" y="21405"/>
                          <a:pt x="1803488" y="15126"/>
                        </a:cubicBezTo>
                        <a:cubicBezTo>
                          <a:pt x="1607185" y="8847"/>
                          <a:pt x="1446400" y="14023"/>
                          <a:pt x="1284676" y="15126"/>
                        </a:cubicBezTo>
                        <a:cubicBezTo>
                          <a:pt x="1122952" y="16229"/>
                          <a:pt x="867245" y="31956"/>
                          <a:pt x="667043" y="15126"/>
                        </a:cubicBezTo>
                        <a:cubicBezTo>
                          <a:pt x="466841" y="-1704"/>
                          <a:pt x="236843" y="-3324"/>
                          <a:pt x="0" y="15126"/>
                        </a:cubicBezTo>
                        <a:cubicBezTo>
                          <a:pt x="301" y="10490"/>
                          <a:pt x="399" y="6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239974" y="608833"/>
            <a:ext cx="5148044" cy="5989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5280" indent="-228600">
              <a:lnSpc>
                <a:spcPct val="90000"/>
              </a:lnSpc>
              <a:spcBef>
                <a:spcPts val="150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/>
              <a:t>v</a:t>
            </a:r>
            <a:r>
              <a:rPr lang="en-US" sz="2100" spc="35" dirty="0"/>
              <a:t> </a:t>
            </a:r>
            <a:r>
              <a:rPr lang="en-US" sz="2100" dirty="0" err="1"/>
              <a:t>centru</a:t>
            </a:r>
            <a:r>
              <a:rPr lang="en-US" sz="2100" spc="-10" dirty="0"/>
              <a:t> </a:t>
            </a:r>
            <a:r>
              <a:rPr lang="en-US" sz="2100" spc="-5" dirty="0" err="1"/>
              <a:t>pozornosti</a:t>
            </a:r>
            <a:r>
              <a:rPr lang="en-US" sz="2100" dirty="0"/>
              <a:t> -</a:t>
            </a:r>
            <a:r>
              <a:rPr lang="en-US" sz="2100" spc="20" dirty="0"/>
              <a:t> </a:t>
            </a:r>
            <a:r>
              <a:rPr lang="en-US" sz="2100" dirty="0" err="1"/>
              <a:t>vztah</a:t>
            </a:r>
            <a:r>
              <a:rPr lang="en-US" sz="2100" spc="10" dirty="0"/>
              <a:t> </a:t>
            </a:r>
            <a:r>
              <a:rPr lang="en-US" sz="2100" spc="-5" dirty="0" err="1"/>
              <a:t>vůle</a:t>
            </a:r>
            <a:r>
              <a:rPr lang="en-US" sz="2100" dirty="0"/>
              <a:t> a</a:t>
            </a:r>
            <a:r>
              <a:rPr lang="en-US" sz="2100" spc="25" dirty="0"/>
              <a:t> </a:t>
            </a:r>
            <a:r>
              <a:rPr lang="en-US" sz="2100" dirty="0" err="1"/>
              <a:t>svobody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/>
              <a:t>Svoboda</a:t>
            </a:r>
            <a:r>
              <a:rPr lang="en-US" sz="2100" spc="-5" dirty="0"/>
              <a:t> </a:t>
            </a:r>
            <a:r>
              <a:rPr lang="en-US" sz="2100" spc="-15" dirty="0"/>
              <a:t>je</a:t>
            </a:r>
            <a:r>
              <a:rPr lang="en-US" sz="2100" spc="35" dirty="0"/>
              <a:t> </a:t>
            </a:r>
            <a:r>
              <a:rPr lang="en-US" sz="2100" spc="5" dirty="0" err="1"/>
              <a:t>nepřítomnost</a:t>
            </a:r>
            <a:r>
              <a:rPr lang="en-US" sz="2100" spc="10" dirty="0"/>
              <a:t> </a:t>
            </a:r>
            <a:r>
              <a:rPr lang="en-US" sz="2100" spc="-10" dirty="0" err="1"/>
              <a:t>jakékoliv</a:t>
            </a:r>
            <a:r>
              <a:rPr lang="en-US" sz="2100" dirty="0"/>
              <a:t> </a:t>
            </a:r>
            <a:r>
              <a:rPr lang="en-US" sz="2100" spc="-5" dirty="0" err="1"/>
              <a:t>překážky</a:t>
            </a:r>
            <a:r>
              <a:rPr lang="cs-CZ" sz="2100" dirty="0"/>
              <a:t> </a:t>
            </a:r>
            <a:r>
              <a:rPr lang="en-US" sz="2100" spc="10" dirty="0"/>
              <a:t>(</a:t>
            </a:r>
            <a:r>
              <a:rPr lang="en-US" sz="2100" spc="10" dirty="0" err="1"/>
              <a:t>negativní</a:t>
            </a:r>
            <a:r>
              <a:rPr lang="en-US" sz="2100" spc="-15" dirty="0"/>
              <a:t> </a:t>
            </a:r>
            <a:r>
              <a:rPr lang="en-US" sz="2100" spc="20" dirty="0" err="1"/>
              <a:t>vymezení</a:t>
            </a:r>
            <a:r>
              <a:rPr lang="en-US" sz="2100" spc="-5" dirty="0"/>
              <a:t> </a:t>
            </a:r>
            <a:r>
              <a:rPr lang="en-US" sz="2100" spc="-10" dirty="0" err="1"/>
              <a:t>jako</a:t>
            </a:r>
            <a:r>
              <a:rPr lang="en-US" sz="2100" spc="25" dirty="0"/>
              <a:t> </a:t>
            </a:r>
            <a:r>
              <a:rPr lang="en-US" sz="2100" dirty="0"/>
              <a:t>Kant)</a:t>
            </a:r>
          </a:p>
          <a:p>
            <a:pPr marL="335280" indent="-228600">
              <a:lnSpc>
                <a:spcPct val="90000"/>
              </a:lnSpc>
              <a:spcBef>
                <a:spcPts val="141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/>
              <a:t>Svoboda</a:t>
            </a:r>
            <a:r>
              <a:rPr lang="en-US" sz="2100" spc="-10" dirty="0"/>
              <a:t> </a:t>
            </a:r>
            <a:r>
              <a:rPr lang="en-US" sz="2100" dirty="0" err="1"/>
              <a:t>fyzická</a:t>
            </a:r>
            <a:r>
              <a:rPr lang="en-US" sz="2100" dirty="0"/>
              <a:t>,</a:t>
            </a:r>
            <a:r>
              <a:rPr lang="en-US" sz="2100" spc="5" dirty="0"/>
              <a:t> </a:t>
            </a:r>
            <a:r>
              <a:rPr lang="en-US" sz="2100" dirty="0" err="1"/>
              <a:t>intelektuální</a:t>
            </a:r>
            <a:r>
              <a:rPr lang="en-US" sz="2100" dirty="0"/>
              <a:t>,</a:t>
            </a:r>
            <a:r>
              <a:rPr lang="en-US" sz="2100" spc="-5" dirty="0"/>
              <a:t> </a:t>
            </a:r>
            <a:r>
              <a:rPr lang="en-US" sz="2100" spc="20" dirty="0" err="1"/>
              <a:t>morální</a:t>
            </a:r>
            <a:endParaRPr lang="en-US" sz="2100" dirty="0"/>
          </a:p>
          <a:p>
            <a:pPr marL="335280" marR="5080" indent="-228600">
              <a:lnSpc>
                <a:spcPct val="90000"/>
              </a:lnSpc>
              <a:spcBef>
                <a:spcPts val="139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5" dirty="0" err="1"/>
              <a:t>Nereflektování</a:t>
            </a:r>
            <a:r>
              <a:rPr lang="en-US" sz="2100" spc="5" dirty="0"/>
              <a:t> </a:t>
            </a:r>
            <a:r>
              <a:rPr lang="en-US" sz="2100" dirty="0" err="1"/>
              <a:t>překážky</a:t>
            </a:r>
            <a:r>
              <a:rPr lang="en-US" sz="2100" dirty="0"/>
              <a:t> </a:t>
            </a:r>
            <a:r>
              <a:rPr lang="en-US" sz="2100" spc="40" dirty="0" err="1"/>
              <a:t>není</a:t>
            </a:r>
            <a:r>
              <a:rPr lang="en-US" sz="2100" spc="40" dirty="0"/>
              <a:t> </a:t>
            </a:r>
            <a:r>
              <a:rPr lang="en-US" sz="2100" dirty="0" err="1"/>
              <a:t>důkazem</a:t>
            </a:r>
            <a:r>
              <a:rPr lang="en-US" sz="2100" dirty="0"/>
              <a:t> </a:t>
            </a:r>
            <a:r>
              <a:rPr lang="en-US" sz="2100" spc="-5" dirty="0" err="1"/>
              <a:t>svobody</a:t>
            </a:r>
            <a:r>
              <a:rPr lang="en-US" sz="2100" spc="-5" dirty="0"/>
              <a:t> </a:t>
            </a:r>
            <a:r>
              <a:rPr lang="en-US" sz="2100" spc="-835" dirty="0"/>
              <a:t> </a:t>
            </a:r>
            <a:r>
              <a:rPr lang="en-US" sz="2100" dirty="0"/>
              <a:t>a</a:t>
            </a:r>
            <a:r>
              <a:rPr lang="en-US" sz="2100" spc="25" dirty="0"/>
              <a:t> </a:t>
            </a:r>
            <a:r>
              <a:rPr lang="en-US" sz="2100" spc="-5" dirty="0" err="1"/>
              <a:t>vůle</a:t>
            </a:r>
            <a:endParaRPr lang="en-US" sz="2100" dirty="0"/>
          </a:p>
          <a:p>
            <a:pPr marL="335280" marR="925194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Každé</a:t>
            </a:r>
            <a:r>
              <a:rPr lang="en-US" sz="2100" spc="-5" dirty="0"/>
              <a:t> </a:t>
            </a:r>
            <a:r>
              <a:rPr lang="en-US" sz="2100" dirty="0" err="1"/>
              <a:t>naše</a:t>
            </a:r>
            <a:r>
              <a:rPr lang="en-US" sz="2100" spc="5" dirty="0"/>
              <a:t> </a:t>
            </a:r>
            <a:r>
              <a:rPr lang="en-US" sz="2100" spc="10" dirty="0" err="1"/>
              <a:t>rozhodování</a:t>
            </a:r>
            <a:r>
              <a:rPr lang="en-US" sz="2100" dirty="0"/>
              <a:t> </a:t>
            </a:r>
            <a:r>
              <a:rPr lang="en-US" sz="2100" spc="-15" dirty="0"/>
              <a:t>je</a:t>
            </a:r>
            <a:r>
              <a:rPr lang="en-US" sz="2100" spc="25" dirty="0"/>
              <a:t> </a:t>
            </a:r>
            <a:r>
              <a:rPr lang="en-US" sz="2100" spc="-5" dirty="0" err="1"/>
              <a:t>determinováno</a:t>
            </a:r>
            <a:r>
              <a:rPr lang="en-US" sz="2100" spc="-5" dirty="0"/>
              <a:t> </a:t>
            </a:r>
            <a:r>
              <a:rPr lang="en-US" sz="2100" spc="-835" dirty="0"/>
              <a:t> </a:t>
            </a:r>
            <a:r>
              <a:rPr lang="en-US" sz="2100" spc="20" dirty="0" err="1"/>
              <a:t>vnější</a:t>
            </a:r>
            <a:r>
              <a:rPr lang="en-US" sz="2100" spc="5" dirty="0"/>
              <a:t> </a:t>
            </a:r>
            <a:r>
              <a:rPr lang="en-US" sz="2100" dirty="0" err="1"/>
              <a:t>překážkou</a:t>
            </a:r>
            <a:r>
              <a:rPr lang="en-US" sz="2100" spc="-15" dirty="0"/>
              <a:t> </a:t>
            </a:r>
            <a:r>
              <a:rPr lang="en-US" sz="2100" dirty="0"/>
              <a:t>-</a:t>
            </a:r>
            <a:r>
              <a:rPr lang="en-US" sz="2100" spc="25" dirty="0"/>
              <a:t> </a:t>
            </a:r>
            <a:r>
              <a:rPr lang="en-US" sz="2100" spc="-5" dirty="0" err="1"/>
              <a:t>determinismus</a:t>
            </a:r>
            <a:endParaRPr lang="en-US" sz="2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65794" y="-1030843"/>
            <a:ext cx="2674096" cy="2986756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836" y="-147869"/>
            <a:ext cx="1804095" cy="1353071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403570" y="343985"/>
            <a:ext cx="4476608" cy="2107499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24847" y="1779876"/>
            <a:ext cx="1307572" cy="9806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61470" y="6059221"/>
            <a:ext cx="2696189" cy="1956975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335775" y="6126980"/>
            <a:ext cx="1023893" cy="767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70257" y="1552693"/>
            <a:ext cx="5943287" cy="4457466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2650505" y="2595542"/>
            <a:ext cx="5820395" cy="23717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35280" indent="-32321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43750"/>
              <a:tabLst>
                <a:tab pos="335280" algn="l"/>
                <a:tab pos="335915" algn="l"/>
              </a:tabLst>
            </a:pPr>
            <a:r>
              <a:rPr lang="en-US" sz="3500" kern="1200" spc="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Neplatí</a:t>
            </a:r>
            <a:r>
              <a:rPr lang="en-US" sz="3500" kern="1200" spc="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500" kern="1200" spc="1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poznám</a:t>
            </a:r>
            <a:r>
              <a:rPr lang="en-US" sz="3500" kern="1200" spc="3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→</a:t>
            </a:r>
            <a:r>
              <a:rPr lang="en-US" sz="3500" kern="1200" spc="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chci</a:t>
            </a:r>
            <a:endParaRPr lang="en-US" sz="35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marL="335280" indent="-32321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43750"/>
              <a:tabLst>
                <a:tab pos="335280" algn="l"/>
                <a:tab pos="335915" algn="l"/>
              </a:tabLst>
            </a:pPr>
            <a:r>
              <a:rPr lang="en-US" sz="3500" kern="1200" spc="1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Platí</a:t>
            </a:r>
            <a:r>
              <a:rPr lang="en-US" sz="3500" kern="1200" spc="1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500" kern="1200" spc="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poznávám</a:t>
            </a:r>
            <a:r>
              <a:rPr lang="en-US" sz="3500" kern="1200" spc="-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3500" kern="1200" spc="4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</a:t>
            </a:r>
            <a:r>
              <a:rPr lang="en-US" sz="3500" kern="1200" spc="1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chci</a:t>
            </a:r>
            <a:r>
              <a:rPr lang="en-US" sz="3500" kern="1200" spc="2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500" kern="1200" spc="-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chci</a:t>
            </a:r>
            <a:r>
              <a:rPr lang="en-US" sz="3500" kern="1200" spc="2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→</a:t>
            </a:r>
            <a:r>
              <a:rPr lang="en-US" sz="3500" kern="1200" spc="1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5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poznávám</a:t>
            </a:r>
            <a:r>
              <a:rPr lang="en-US" sz="3500" kern="1200" spc="-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)</a:t>
            </a:r>
            <a:endParaRPr lang="cs-CZ" sz="3500" kern="1200" spc="-5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marL="335280" indent="-32321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43750"/>
              <a:tabLst>
                <a:tab pos="335280" algn="l"/>
                <a:tab pos="335915" algn="l"/>
              </a:tabLst>
            </a:pPr>
            <a:endParaRPr lang="cs-CZ" sz="3500" spc="-5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marL="335280" indent="-32321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43750"/>
              <a:tabLst>
                <a:tab pos="335280" algn="l"/>
                <a:tab pos="335915" algn="l"/>
              </a:tabLst>
            </a:pPr>
            <a:r>
              <a:rPr lang="cs-CZ" sz="3500" spc="-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Je 18. hodin, mám po práci, co chci dělat? Vrátím se domů k žene…</a:t>
            </a:r>
          </a:p>
          <a:p>
            <a:pPr marL="335280" indent="-32321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43750"/>
              <a:tabLst>
                <a:tab pos="335280" algn="l"/>
                <a:tab pos="335915" algn="l"/>
              </a:tabLst>
            </a:pPr>
            <a:r>
              <a:rPr lang="cs-CZ" sz="3500" spc="-5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(Dva základní problémy etiky)</a:t>
            </a:r>
            <a:endParaRPr lang="en-US" sz="35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97179" y="972884"/>
            <a:ext cx="7489444" cy="5617083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657020" y="6372614"/>
            <a:ext cx="2461173" cy="212462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6968" y="5914796"/>
            <a:ext cx="1058650" cy="79398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7445" y="402651"/>
            <a:ext cx="4003092" cy="1993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latin typeface="+mj-lt"/>
                <a:cs typeface="+mj-cs"/>
              </a:rPr>
              <a:t>Skutečné</a:t>
            </a:r>
            <a:r>
              <a:rPr lang="en-US" kern="1200" spc="25">
                <a:latin typeface="+mj-lt"/>
                <a:cs typeface="+mj-cs"/>
              </a:rPr>
              <a:t> </a:t>
            </a:r>
            <a:r>
              <a:rPr lang="en-US" kern="1200">
                <a:latin typeface="+mj-lt"/>
                <a:cs typeface="+mj-cs"/>
              </a:rPr>
              <a:t>kořeny</a:t>
            </a:r>
            <a:r>
              <a:rPr lang="en-US" kern="1200" spc="40">
                <a:latin typeface="+mj-lt"/>
                <a:cs typeface="+mj-cs"/>
              </a:rPr>
              <a:t> </a:t>
            </a:r>
            <a:r>
              <a:rPr lang="en-US" kern="1200" spc="-5">
                <a:latin typeface="+mj-lt"/>
                <a:cs typeface="+mj-cs"/>
              </a:rPr>
              <a:t>morálnosti</a:t>
            </a:r>
          </a:p>
        </p:txBody>
      </p:sp>
      <p:pic>
        <p:nvPicPr>
          <p:cNvPr id="5" name="Picture 4" descr="Průřez mladé rostliny a kořenů">
            <a:extLst>
              <a:ext uri="{FF2B5EF4-FFF2-40B4-BE49-F238E27FC236}">
                <a16:creationId xmlns:a16="http://schemas.microsoft.com/office/drawing/2014/main" id="{B1E5353E-F609-4DE7-ABA0-DDDE2D73E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6" r="4596" b="-2"/>
          <a:stretch/>
        </p:blipFill>
        <p:spPr>
          <a:xfrm>
            <a:off x="20" y="10"/>
            <a:ext cx="5058892" cy="756284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4965700" y="2573108"/>
            <a:ext cx="4424837" cy="423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5280" marR="5080" indent="-228600">
              <a:lnSpc>
                <a:spcPct val="90000"/>
              </a:lnSpc>
              <a:spcBef>
                <a:spcPts val="1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1900" spc="-10" dirty="0" err="1"/>
              <a:t>při</a:t>
            </a:r>
            <a:r>
              <a:rPr lang="en-US" sz="1900" spc="25" dirty="0"/>
              <a:t> </a:t>
            </a:r>
            <a:r>
              <a:rPr lang="en-US" sz="1900" spc="10" dirty="0" err="1"/>
              <a:t>poodstoupení</a:t>
            </a:r>
            <a:r>
              <a:rPr lang="en-US" sz="1900" spc="-10" dirty="0"/>
              <a:t> </a:t>
            </a:r>
            <a:r>
              <a:rPr lang="en-US" sz="1900" spc="-5" dirty="0"/>
              <a:t>od</a:t>
            </a:r>
            <a:r>
              <a:rPr lang="en-US" sz="1900" spc="15" dirty="0"/>
              <a:t> </a:t>
            </a:r>
            <a:r>
              <a:rPr lang="en-US" sz="1900" spc="10" dirty="0" err="1"/>
              <a:t>ideálních</a:t>
            </a:r>
            <a:r>
              <a:rPr lang="en-US" sz="1900" spc="-5" dirty="0"/>
              <a:t> (a</a:t>
            </a:r>
            <a:r>
              <a:rPr lang="en-US" sz="1900" spc="15" dirty="0"/>
              <a:t> </a:t>
            </a:r>
            <a:r>
              <a:rPr lang="en-US" sz="1900" spc="-5" dirty="0" err="1"/>
              <a:t>domnělých</a:t>
            </a:r>
            <a:r>
              <a:rPr lang="en-US" sz="1900" spc="-5" dirty="0"/>
              <a:t>) </a:t>
            </a:r>
            <a:r>
              <a:rPr lang="en-US" sz="1900" spc="-835" dirty="0"/>
              <a:t> </a:t>
            </a:r>
            <a:r>
              <a:rPr lang="en-US" sz="1900" spc="-5" dirty="0" err="1"/>
              <a:t>konstruktů</a:t>
            </a:r>
            <a:endParaRPr lang="en-US" sz="1900" dirty="0"/>
          </a:p>
          <a:p>
            <a:pPr marL="106680" marR="930910">
              <a:lnSpc>
                <a:spcPct val="90000"/>
              </a:lnSpc>
            </a:pPr>
            <a:endParaRPr lang="cs-CZ" sz="1900" dirty="0"/>
          </a:p>
          <a:p>
            <a:pPr marL="106680" marR="930910">
              <a:lnSpc>
                <a:spcPct val="90000"/>
              </a:lnSpc>
            </a:pPr>
            <a:r>
              <a:rPr lang="en-US" sz="1900" dirty="0"/>
              <a:t>→</a:t>
            </a:r>
            <a:r>
              <a:rPr lang="en-US" sz="1900" spc="35" dirty="0"/>
              <a:t> </a:t>
            </a:r>
            <a:r>
              <a:rPr lang="en-US" sz="1900" spc="30" dirty="0" err="1"/>
              <a:t>začít</a:t>
            </a:r>
            <a:r>
              <a:rPr lang="en-US" sz="1900" dirty="0"/>
              <a:t> se</a:t>
            </a:r>
            <a:r>
              <a:rPr lang="en-US" sz="1900" spc="15" dirty="0"/>
              <a:t> </a:t>
            </a:r>
            <a:r>
              <a:rPr lang="en-US" sz="1900" spc="15" dirty="0" err="1"/>
              <a:t>zkoumáním</a:t>
            </a:r>
            <a:r>
              <a:rPr lang="cs-CZ" sz="1900" spc="15" dirty="0"/>
              <a:t> </a:t>
            </a:r>
            <a:r>
              <a:rPr lang="en-US" sz="1900" spc="-5" dirty="0" err="1"/>
              <a:t>reálných</a:t>
            </a:r>
            <a:r>
              <a:rPr lang="en-US" sz="1900" spc="-5" dirty="0"/>
              <a:t> </a:t>
            </a:r>
            <a:r>
              <a:rPr lang="en-US" sz="1900" spc="-10" dirty="0" err="1"/>
              <a:t>motivů</a:t>
            </a:r>
            <a:r>
              <a:rPr lang="en-US" sz="1900" spc="-10" dirty="0"/>
              <a:t> </a:t>
            </a:r>
            <a:r>
              <a:rPr lang="en-US" sz="1900" spc="-835" dirty="0"/>
              <a:t> </a:t>
            </a:r>
            <a:r>
              <a:rPr lang="en-US" sz="1900" spc="-10" dirty="0" err="1"/>
              <a:t>lidského</a:t>
            </a:r>
            <a:r>
              <a:rPr lang="en-US" sz="1900" spc="-10" dirty="0"/>
              <a:t> </a:t>
            </a:r>
            <a:r>
              <a:rPr lang="en-US" sz="1900" spc="25" dirty="0" err="1"/>
              <a:t>konání</a:t>
            </a:r>
            <a:endParaRPr lang="cs-CZ" sz="1900" spc="25" dirty="0"/>
          </a:p>
          <a:p>
            <a:pPr marL="106680" marR="930910">
              <a:lnSpc>
                <a:spcPct val="90000"/>
              </a:lnSpc>
            </a:pPr>
            <a:endParaRPr lang="cs-CZ" sz="1900" spc="25" dirty="0"/>
          </a:p>
          <a:p>
            <a:pPr marL="106680" marR="930910">
              <a:lnSpc>
                <a:spcPct val="90000"/>
              </a:lnSpc>
            </a:pPr>
            <a:endParaRPr lang="en-US" sz="1900" dirty="0"/>
          </a:p>
          <a:p>
            <a:pPr marL="33528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spc="-5" dirty="0"/>
              <a:t>(Pseudo-</a:t>
            </a:r>
            <a:r>
              <a:rPr lang="en-US" sz="1900" spc="-5" dirty="0" err="1"/>
              <a:t>autonomnost</a:t>
            </a:r>
            <a:r>
              <a:rPr lang="en-US" sz="1900" spc="-15" dirty="0"/>
              <a:t> </a:t>
            </a:r>
            <a:r>
              <a:rPr lang="en-US" sz="1900" dirty="0" err="1"/>
              <a:t>Kantovy</a:t>
            </a:r>
            <a:r>
              <a:rPr lang="en-US" sz="1900" spc="-20" dirty="0"/>
              <a:t> </a:t>
            </a:r>
            <a:r>
              <a:rPr lang="en-US" sz="1900" spc="-5" dirty="0"/>
              <a:t>morality)</a:t>
            </a:r>
            <a:endParaRPr lang="en-US" sz="1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261" y="402651"/>
            <a:ext cx="8697277" cy="146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Egoismus</a:t>
            </a:r>
            <a:r>
              <a:rPr lang="en-US" sz="5200" kern="1200" spc="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200" kern="1200" spc="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touha</a:t>
            </a:r>
            <a:r>
              <a:rPr lang="en-US" sz="5200" kern="1200" spc="6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</a:t>
            </a:r>
            <a:r>
              <a:rPr lang="en-US" sz="5200" kern="1200" spc="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blaženosti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348" y="1849769"/>
            <a:ext cx="8977103" cy="20168"/>
          </a:xfrm>
          <a:custGeom>
            <a:avLst/>
            <a:gdLst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291322 w 8977103"/>
              <a:gd name="connsiteY2" fmla="*/ 0 h 20168"/>
              <a:gd name="connsiteX3" fmla="*/ 2071639 w 8977103"/>
              <a:gd name="connsiteY3" fmla="*/ 0 h 20168"/>
              <a:gd name="connsiteX4" fmla="*/ 2672415 w 8977103"/>
              <a:gd name="connsiteY4" fmla="*/ 0 h 20168"/>
              <a:gd name="connsiteX5" fmla="*/ 3362961 w 8977103"/>
              <a:gd name="connsiteY5" fmla="*/ 0 h 20168"/>
              <a:gd name="connsiteX6" fmla="*/ 4233049 w 8977103"/>
              <a:gd name="connsiteY6" fmla="*/ 0 h 20168"/>
              <a:gd name="connsiteX7" fmla="*/ 4744054 w 8977103"/>
              <a:gd name="connsiteY7" fmla="*/ 0 h 20168"/>
              <a:gd name="connsiteX8" fmla="*/ 5524371 w 8977103"/>
              <a:gd name="connsiteY8" fmla="*/ 0 h 20168"/>
              <a:gd name="connsiteX9" fmla="*/ 6035375 w 8977103"/>
              <a:gd name="connsiteY9" fmla="*/ 0 h 20168"/>
              <a:gd name="connsiteX10" fmla="*/ 6725922 w 8977103"/>
              <a:gd name="connsiteY10" fmla="*/ 0 h 20168"/>
              <a:gd name="connsiteX11" fmla="*/ 7506239 w 8977103"/>
              <a:gd name="connsiteY11" fmla="*/ 0 h 20168"/>
              <a:gd name="connsiteX12" fmla="*/ 7927472 w 8977103"/>
              <a:gd name="connsiteY12" fmla="*/ 0 h 20168"/>
              <a:gd name="connsiteX13" fmla="*/ 8348706 w 8977103"/>
              <a:gd name="connsiteY13" fmla="*/ 0 h 20168"/>
              <a:gd name="connsiteX14" fmla="*/ 8977103 w 8977103"/>
              <a:gd name="connsiteY14" fmla="*/ 0 h 20168"/>
              <a:gd name="connsiteX15" fmla="*/ 8977103 w 8977103"/>
              <a:gd name="connsiteY15" fmla="*/ 20168 h 20168"/>
              <a:gd name="connsiteX16" fmla="*/ 8196786 w 8977103"/>
              <a:gd name="connsiteY16" fmla="*/ 20168 h 20168"/>
              <a:gd name="connsiteX17" fmla="*/ 7506239 w 8977103"/>
              <a:gd name="connsiteY17" fmla="*/ 20168 h 20168"/>
              <a:gd name="connsiteX18" fmla="*/ 6905464 w 8977103"/>
              <a:gd name="connsiteY18" fmla="*/ 20168 h 20168"/>
              <a:gd name="connsiteX19" fmla="*/ 6125146 w 8977103"/>
              <a:gd name="connsiteY19" fmla="*/ 20168 h 20168"/>
              <a:gd name="connsiteX20" fmla="*/ 5434600 w 8977103"/>
              <a:gd name="connsiteY20" fmla="*/ 20168 h 20168"/>
              <a:gd name="connsiteX21" fmla="*/ 4564512 w 8977103"/>
              <a:gd name="connsiteY21" fmla="*/ 20168 h 20168"/>
              <a:gd name="connsiteX22" fmla="*/ 3694423 w 8977103"/>
              <a:gd name="connsiteY22" fmla="*/ 20168 h 20168"/>
              <a:gd name="connsiteX23" fmla="*/ 2914106 w 8977103"/>
              <a:gd name="connsiteY23" fmla="*/ 20168 h 20168"/>
              <a:gd name="connsiteX24" fmla="*/ 2133788 w 8977103"/>
              <a:gd name="connsiteY24" fmla="*/ 20168 h 20168"/>
              <a:gd name="connsiteX25" fmla="*/ 1353471 w 8977103"/>
              <a:gd name="connsiteY25" fmla="*/ 20168 h 20168"/>
              <a:gd name="connsiteX26" fmla="*/ 842467 w 8977103"/>
              <a:gd name="connsiteY26" fmla="*/ 20168 h 20168"/>
              <a:gd name="connsiteX27" fmla="*/ 0 w 8977103"/>
              <a:gd name="connsiteY27" fmla="*/ 20168 h 20168"/>
              <a:gd name="connsiteX28" fmla="*/ 0 w 8977103"/>
              <a:gd name="connsiteY28" fmla="*/ 0 h 20168"/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022009 w 8977103"/>
              <a:gd name="connsiteY2" fmla="*/ 0 h 20168"/>
              <a:gd name="connsiteX3" fmla="*/ 1892097 w 8977103"/>
              <a:gd name="connsiteY3" fmla="*/ 0 h 20168"/>
              <a:gd name="connsiteX4" fmla="*/ 2492872 w 8977103"/>
              <a:gd name="connsiteY4" fmla="*/ 0 h 20168"/>
              <a:gd name="connsiteX5" fmla="*/ 3093648 w 8977103"/>
              <a:gd name="connsiteY5" fmla="*/ 0 h 20168"/>
              <a:gd name="connsiteX6" fmla="*/ 3963736 w 8977103"/>
              <a:gd name="connsiteY6" fmla="*/ 0 h 20168"/>
              <a:gd name="connsiteX7" fmla="*/ 4474741 w 8977103"/>
              <a:gd name="connsiteY7" fmla="*/ 0 h 20168"/>
              <a:gd name="connsiteX8" fmla="*/ 5344829 w 8977103"/>
              <a:gd name="connsiteY8" fmla="*/ 0 h 20168"/>
              <a:gd name="connsiteX9" fmla="*/ 6214917 w 8977103"/>
              <a:gd name="connsiteY9" fmla="*/ 0 h 20168"/>
              <a:gd name="connsiteX10" fmla="*/ 6905464 w 8977103"/>
              <a:gd name="connsiteY10" fmla="*/ 0 h 20168"/>
              <a:gd name="connsiteX11" fmla="*/ 7775552 w 8977103"/>
              <a:gd name="connsiteY11" fmla="*/ 0 h 20168"/>
              <a:gd name="connsiteX12" fmla="*/ 8376328 w 8977103"/>
              <a:gd name="connsiteY12" fmla="*/ 0 h 20168"/>
              <a:gd name="connsiteX13" fmla="*/ 8977103 w 8977103"/>
              <a:gd name="connsiteY13" fmla="*/ 0 h 20168"/>
              <a:gd name="connsiteX14" fmla="*/ 8977103 w 8977103"/>
              <a:gd name="connsiteY14" fmla="*/ 20168 h 20168"/>
              <a:gd name="connsiteX15" fmla="*/ 8286557 w 8977103"/>
              <a:gd name="connsiteY15" fmla="*/ 20168 h 20168"/>
              <a:gd name="connsiteX16" fmla="*/ 7596010 w 8977103"/>
              <a:gd name="connsiteY16" fmla="*/ 20168 h 20168"/>
              <a:gd name="connsiteX17" fmla="*/ 6725922 w 8977103"/>
              <a:gd name="connsiteY17" fmla="*/ 20168 h 20168"/>
              <a:gd name="connsiteX18" fmla="*/ 6035375 w 8977103"/>
              <a:gd name="connsiteY18" fmla="*/ 20168 h 20168"/>
              <a:gd name="connsiteX19" fmla="*/ 5614142 w 8977103"/>
              <a:gd name="connsiteY19" fmla="*/ 20168 h 20168"/>
              <a:gd name="connsiteX20" fmla="*/ 5103138 w 8977103"/>
              <a:gd name="connsiteY20" fmla="*/ 20168 h 20168"/>
              <a:gd name="connsiteX21" fmla="*/ 4233049 w 8977103"/>
              <a:gd name="connsiteY21" fmla="*/ 20168 h 20168"/>
              <a:gd name="connsiteX22" fmla="*/ 3542503 w 8977103"/>
              <a:gd name="connsiteY22" fmla="*/ 20168 h 20168"/>
              <a:gd name="connsiteX23" fmla="*/ 3031499 w 8977103"/>
              <a:gd name="connsiteY23" fmla="*/ 20168 h 20168"/>
              <a:gd name="connsiteX24" fmla="*/ 2340952 w 8977103"/>
              <a:gd name="connsiteY24" fmla="*/ 20168 h 20168"/>
              <a:gd name="connsiteX25" fmla="*/ 1919719 w 8977103"/>
              <a:gd name="connsiteY25" fmla="*/ 20168 h 20168"/>
              <a:gd name="connsiteX26" fmla="*/ 1498486 w 8977103"/>
              <a:gd name="connsiteY26" fmla="*/ 20168 h 20168"/>
              <a:gd name="connsiteX27" fmla="*/ 807939 w 8977103"/>
              <a:gd name="connsiteY27" fmla="*/ 20168 h 20168"/>
              <a:gd name="connsiteX28" fmla="*/ 0 w 8977103"/>
              <a:gd name="connsiteY28" fmla="*/ 20168 h 20168"/>
              <a:gd name="connsiteX29" fmla="*/ 0 w 8977103"/>
              <a:gd name="connsiteY29" fmla="*/ 0 h 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77103" h="20168" fill="none" extrusionOk="0">
                <a:moveTo>
                  <a:pt x="0" y="0"/>
                </a:moveTo>
                <a:cubicBezTo>
                  <a:pt x="147650" y="-12687"/>
                  <a:pt x="338006" y="-11849"/>
                  <a:pt x="600775" y="0"/>
                </a:cubicBezTo>
                <a:cubicBezTo>
                  <a:pt x="878632" y="21095"/>
                  <a:pt x="974145" y="-25711"/>
                  <a:pt x="1291322" y="0"/>
                </a:cubicBezTo>
                <a:cubicBezTo>
                  <a:pt x="1617243" y="21782"/>
                  <a:pt x="1879504" y="21882"/>
                  <a:pt x="2071639" y="0"/>
                </a:cubicBezTo>
                <a:cubicBezTo>
                  <a:pt x="2311366" y="26795"/>
                  <a:pt x="2550414" y="38390"/>
                  <a:pt x="2672415" y="0"/>
                </a:cubicBezTo>
                <a:cubicBezTo>
                  <a:pt x="2834900" y="15862"/>
                  <a:pt x="3133158" y="-47125"/>
                  <a:pt x="3362961" y="0"/>
                </a:cubicBezTo>
                <a:cubicBezTo>
                  <a:pt x="3552290" y="40506"/>
                  <a:pt x="3859564" y="41738"/>
                  <a:pt x="4233049" y="0"/>
                </a:cubicBezTo>
                <a:cubicBezTo>
                  <a:pt x="4647522" y="-42238"/>
                  <a:pt x="4587114" y="-4860"/>
                  <a:pt x="4744054" y="0"/>
                </a:cubicBezTo>
                <a:cubicBezTo>
                  <a:pt x="4854961" y="18058"/>
                  <a:pt x="5283365" y="24768"/>
                  <a:pt x="5524371" y="0"/>
                </a:cubicBezTo>
                <a:cubicBezTo>
                  <a:pt x="5751134" y="-14925"/>
                  <a:pt x="5930817" y="-9318"/>
                  <a:pt x="6035375" y="0"/>
                </a:cubicBezTo>
                <a:cubicBezTo>
                  <a:pt x="6177113" y="30248"/>
                  <a:pt x="6447197" y="708"/>
                  <a:pt x="6725922" y="0"/>
                </a:cubicBezTo>
                <a:cubicBezTo>
                  <a:pt x="6984973" y="18432"/>
                  <a:pt x="7294194" y="-4818"/>
                  <a:pt x="7506239" y="0"/>
                </a:cubicBezTo>
                <a:cubicBezTo>
                  <a:pt x="7718213" y="-10618"/>
                  <a:pt x="7743185" y="-16598"/>
                  <a:pt x="7927472" y="0"/>
                </a:cubicBezTo>
                <a:cubicBezTo>
                  <a:pt x="8110682" y="12490"/>
                  <a:pt x="8153383" y="-7824"/>
                  <a:pt x="8348706" y="0"/>
                </a:cubicBezTo>
                <a:cubicBezTo>
                  <a:pt x="8570443" y="-14767"/>
                  <a:pt x="8774746" y="-2999"/>
                  <a:pt x="8977103" y="0"/>
                </a:cubicBezTo>
                <a:cubicBezTo>
                  <a:pt x="8976943" y="4038"/>
                  <a:pt x="8976302" y="11870"/>
                  <a:pt x="8977103" y="20168"/>
                </a:cubicBezTo>
                <a:cubicBezTo>
                  <a:pt x="8718977" y="43907"/>
                  <a:pt x="8355647" y="-4975"/>
                  <a:pt x="8196786" y="20168"/>
                </a:cubicBezTo>
                <a:cubicBezTo>
                  <a:pt x="8067836" y="64191"/>
                  <a:pt x="7712961" y="7737"/>
                  <a:pt x="7506239" y="20168"/>
                </a:cubicBezTo>
                <a:cubicBezTo>
                  <a:pt x="7244099" y="48307"/>
                  <a:pt x="7026709" y="37764"/>
                  <a:pt x="6905464" y="20168"/>
                </a:cubicBezTo>
                <a:cubicBezTo>
                  <a:pt x="6729068" y="14545"/>
                  <a:pt x="6461032" y="59676"/>
                  <a:pt x="6125146" y="20168"/>
                </a:cubicBezTo>
                <a:cubicBezTo>
                  <a:pt x="5783513" y="21481"/>
                  <a:pt x="5771578" y="47583"/>
                  <a:pt x="5434600" y="20168"/>
                </a:cubicBezTo>
                <a:cubicBezTo>
                  <a:pt x="5050076" y="-11805"/>
                  <a:pt x="4788823" y="22347"/>
                  <a:pt x="4564512" y="20168"/>
                </a:cubicBezTo>
                <a:cubicBezTo>
                  <a:pt x="4301503" y="13418"/>
                  <a:pt x="3997659" y="5292"/>
                  <a:pt x="3694423" y="20168"/>
                </a:cubicBezTo>
                <a:cubicBezTo>
                  <a:pt x="3376725" y="41865"/>
                  <a:pt x="3073727" y="13662"/>
                  <a:pt x="2914106" y="20168"/>
                </a:cubicBezTo>
                <a:cubicBezTo>
                  <a:pt x="2724493" y="44434"/>
                  <a:pt x="2444173" y="87765"/>
                  <a:pt x="2133788" y="20168"/>
                </a:cubicBezTo>
                <a:cubicBezTo>
                  <a:pt x="1789663" y="-19789"/>
                  <a:pt x="1587737" y="-50662"/>
                  <a:pt x="1353471" y="20168"/>
                </a:cubicBezTo>
                <a:cubicBezTo>
                  <a:pt x="1122459" y="39489"/>
                  <a:pt x="958199" y="-169"/>
                  <a:pt x="842467" y="20168"/>
                </a:cubicBezTo>
                <a:cubicBezTo>
                  <a:pt x="791649" y="-6442"/>
                  <a:pt x="455710" y="-46364"/>
                  <a:pt x="0" y="20168"/>
                </a:cubicBezTo>
                <a:cubicBezTo>
                  <a:pt x="-679" y="14635"/>
                  <a:pt x="-12" y="4622"/>
                  <a:pt x="0" y="0"/>
                </a:cubicBezTo>
                <a:close/>
              </a:path>
              <a:path w="8977103" h="20168" stroke="0" extrusionOk="0">
                <a:moveTo>
                  <a:pt x="0" y="0"/>
                </a:moveTo>
                <a:cubicBezTo>
                  <a:pt x="303195" y="-27935"/>
                  <a:pt x="329390" y="-1882"/>
                  <a:pt x="600775" y="0"/>
                </a:cubicBezTo>
                <a:cubicBezTo>
                  <a:pt x="863896" y="-2381"/>
                  <a:pt x="822862" y="-2317"/>
                  <a:pt x="1022009" y="0"/>
                </a:cubicBezTo>
                <a:cubicBezTo>
                  <a:pt x="1220625" y="18422"/>
                  <a:pt x="1574245" y="-15786"/>
                  <a:pt x="1892097" y="0"/>
                </a:cubicBezTo>
                <a:cubicBezTo>
                  <a:pt x="2280674" y="-17777"/>
                  <a:pt x="2320172" y="28049"/>
                  <a:pt x="2492872" y="0"/>
                </a:cubicBezTo>
                <a:cubicBezTo>
                  <a:pt x="2685713" y="-50588"/>
                  <a:pt x="2993367" y="-25320"/>
                  <a:pt x="3093648" y="0"/>
                </a:cubicBezTo>
                <a:cubicBezTo>
                  <a:pt x="3238226" y="19257"/>
                  <a:pt x="3761199" y="51057"/>
                  <a:pt x="3963736" y="0"/>
                </a:cubicBezTo>
                <a:cubicBezTo>
                  <a:pt x="4161923" y="-16338"/>
                  <a:pt x="4349376" y="-21578"/>
                  <a:pt x="4474741" y="0"/>
                </a:cubicBezTo>
                <a:cubicBezTo>
                  <a:pt x="4620559" y="-24292"/>
                  <a:pt x="5090677" y="-34661"/>
                  <a:pt x="5344829" y="0"/>
                </a:cubicBezTo>
                <a:cubicBezTo>
                  <a:pt x="5653647" y="32829"/>
                  <a:pt x="6040284" y="-3253"/>
                  <a:pt x="6214917" y="0"/>
                </a:cubicBezTo>
                <a:cubicBezTo>
                  <a:pt x="6438426" y="-14814"/>
                  <a:pt x="6747230" y="-7793"/>
                  <a:pt x="6905464" y="0"/>
                </a:cubicBezTo>
                <a:cubicBezTo>
                  <a:pt x="7089916" y="-6281"/>
                  <a:pt x="7467770" y="14988"/>
                  <a:pt x="7775552" y="0"/>
                </a:cubicBezTo>
                <a:cubicBezTo>
                  <a:pt x="8112246" y="-14616"/>
                  <a:pt x="8195426" y="-22218"/>
                  <a:pt x="8376328" y="0"/>
                </a:cubicBezTo>
                <a:cubicBezTo>
                  <a:pt x="8545835" y="-37357"/>
                  <a:pt x="8790463" y="12563"/>
                  <a:pt x="8977103" y="0"/>
                </a:cubicBezTo>
                <a:cubicBezTo>
                  <a:pt x="8976863" y="5364"/>
                  <a:pt x="8976237" y="13121"/>
                  <a:pt x="8977103" y="20168"/>
                </a:cubicBezTo>
                <a:cubicBezTo>
                  <a:pt x="8689421" y="21908"/>
                  <a:pt x="8563523" y="4994"/>
                  <a:pt x="8286557" y="20168"/>
                </a:cubicBezTo>
                <a:cubicBezTo>
                  <a:pt x="8019786" y="66793"/>
                  <a:pt x="7904003" y="27044"/>
                  <a:pt x="7596010" y="20168"/>
                </a:cubicBezTo>
                <a:cubicBezTo>
                  <a:pt x="7324619" y="16322"/>
                  <a:pt x="7156437" y="43097"/>
                  <a:pt x="6725922" y="20168"/>
                </a:cubicBezTo>
                <a:cubicBezTo>
                  <a:pt x="6298054" y="14246"/>
                  <a:pt x="6256405" y="20843"/>
                  <a:pt x="6035375" y="20168"/>
                </a:cubicBezTo>
                <a:cubicBezTo>
                  <a:pt x="5819899" y="14751"/>
                  <a:pt x="5740685" y="-9114"/>
                  <a:pt x="5614142" y="20168"/>
                </a:cubicBezTo>
                <a:cubicBezTo>
                  <a:pt x="5477588" y="53048"/>
                  <a:pt x="5344713" y="28304"/>
                  <a:pt x="5103138" y="20168"/>
                </a:cubicBezTo>
                <a:cubicBezTo>
                  <a:pt x="4894840" y="-25952"/>
                  <a:pt x="4513099" y="-11768"/>
                  <a:pt x="4233049" y="20168"/>
                </a:cubicBezTo>
                <a:cubicBezTo>
                  <a:pt x="3976680" y="30466"/>
                  <a:pt x="3850186" y="14282"/>
                  <a:pt x="3542503" y="20168"/>
                </a:cubicBezTo>
                <a:cubicBezTo>
                  <a:pt x="3227714" y="32703"/>
                  <a:pt x="3252326" y="-4855"/>
                  <a:pt x="3031499" y="20168"/>
                </a:cubicBezTo>
                <a:cubicBezTo>
                  <a:pt x="2834182" y="34906"/>
                  <a:pt x="2632443" y="9794"/>
                  <a:pt x="2340952" y="20168"/>
                </a:cubicBezTo>
                <a:cubicBezTo>
                  <a:pt x="2034293" y="11719"/>
                  <a:pt x="2062666" y="1942"/>
                  <a:pt x="1919719" y="20168"/>
                </a:cubicBezTo>
                <a:cubicBezTo>
                  <a:pt x="1765256" y="42981"/>
                  <a:pt x="1612688" y="19544"/>
                  <a:pt x="1498486" y="20168"/>
                </a:cubicBezTo>
                <a:cubicBezTo>
                  <a:pt x="1359695" y="35602"/>
                  <a:pt x="1100552" y="68228"/>
                  <a:pt x="807939" y="20168"/>
                </a:cubicBezTo>
                <a:cubicBezTo>
                  <a:pt x="503171" y="-8156"/>
                  <a:pt x="151303" y="46013"/>
                  <a:pt x="0" y="20168"/>
                </a:cubicBezTo>
                <a:cubicBezTo>
                  <a:pt x="1144" y="10785"/>
                  <a:pt x="-1661" y="4500"/>
                  <a:pt x="0" y="0"/>
                </a:cubicBezTo>
                <a:close/>
              </a:path>
              <a:path w="8977103" h="20168" fill="none" stroke="0" extrusionOk="0">
                <a:moveTo>
                  <a:pt x="0" y="0"/>
                </a:moveTo>
                <a:cubicBezTo>
                  <a:pt x="118510" y="-18486"/>
                  <a:pt x="302982" y="-2814"/>
                  <a:pt x="600775" y="0"/>
                </a:cubicBezTo>
                <a:cubicBezTo>
                  <a:pt x="877916" y="19699"/>
                  <a:pt x="971207" y="-21328"/>
                  <a:pt x="1291322" y="0"/>
                </a:cubicBezTo>
                <a:cubicBezTo>
                  <a:pt x="1595895" y="32499"/>
                  <a:pt x="1835250" y="7295"/>
                  <a:pt x="2071639" y="0"/>
                </a:cubicBezTo>
                <a:cubicBezTo>
                  <a:pt x="2285046" y="9068"/>
                  <a:pt x="2546263" y="17211"/>
                  <a:pt x="2672415" y="0"/>
                </a:cubicBezTo>
                <a:cubicBezTo>
                  <a:pt x="2849127" y="-9199"/>
                  <a:pt x="3171426" y="-57687"/>
                  <a:pt x="3362961" y="0"/>
                </a:cubicBezTo>
                <a:cubicBezTo>
                  <a:pt x="3553412" y="17317"/>
                  <a:pt x="3810459" y="48932"/>
                  <a:pt x="4233049" y="0"/>
                </a:cubicBezTo>
                <a:cubicBezTo>
                  <a:pt x="4639016" y="-43761"/>
                  <a:pt x="4584659" y="10115"/>
                  <a:pt x="4744054" y="0"/>
                </a:cubicBezTo>
                <a:cubicBezTo>
                  <a:pt x="4934369" y="19079"/>
                  <a:pt x="5304395" y="1980"/>
                  <a:pt x="5524371" y="0"/>
                </a:cubicBezTo>
                <a:cubicBezTo>
                  <a:pt x="5758672" y="2140"/>
                  <a:pt x="5924973" y="6270"/>
                  <a:pt x="6035375" y="0"/>
                </a:cubicBezTo>
                <a:cubicBezTo>
                  <a:pt x="6186607" y="51238"/>
                  <a:pt x="6425675" y="4187"/>
                  <a:pt x="6725922" y="0"/>
                </a:cubicBezTo>
                <a:cubicBezTo>
                  <a:pt x="7049596" y="38103"/>
                  <a:pt x="7324494" y="44334"/>
                  <a:pt x="7506239" y="0"/>
                </a:cubicBezTo>
                <a:cubicBezTo>
                  <a:pt x="7722172" y="-11385"/>
                  <a:pt x="7742342" y="-15182"/>
                  <a:pt x="7927472" y="0"/>
                </a:cubicBezTo>
                <a:cubicBezTo>
                  <a:pt x="8105803" y="13509"/>
                  <a:pt x="8145306" y="-8128"/>
                  <a:pt x="8348706" y="0"/>
                </a:cubicBezTo>
                <a:cubicBezTo>
                  <a:pt x="8536905" y="3501"/>
                  <a:pt x="8725597" y="-6983"/>
                  <a:pt x="8977103" y="0"/>
                </a:cubicBezTo>
                <a:cubicBezTo>
                  <a:pt x="8976844" y="3202"/>
                  <a:pt x="8975505" y="12680"/>
                  <a:pt x="8977103" y="20168"/>
                </a:cubicBezTo>
                <a:cubicBezTo>
                  <a:pt x="8705730" y="43906"/>
                  <a:pt x="8401347" y="35403"/>
                  <a:pt x="8196786" y="20168"/>
                </a:cubicBezTo>
                <a:cubicBezTo>
                  <a:pt x="8016004" y="80818"/>
                  <a:pt x="7775713" y="-13050"/>
                  <a:pt x="7506239" y="20168"/>
                </a:cubicBezTo>
                <a:cubicBezTo>
                  <a:pt x="7240665" y="57476"/>
                  <a:pt x="7019725" y="46568"/>
                  <a:pt x="6905464" y="20168"/>
                </a:cubicBezTo>
                <a:cubicBezTo>
                  <a:pt x="6788908" y="3767"/>
                  <a:pt x="6435100" y="31515"/>
                  <a:pt x="6125146" y="20168"/>
                </a:cubicBezTo>
                <a:cubicBezTo>
                  <a:pt x="5787433" y="18070"/>
                  <a:pt x="5766383" y="47176"/>
                  <a:pt x="5434600" y="20168"/>
                </a:cubicBezTo>
                <a:cubicBezTo>
                  <a:pt x="5124709" y="13526"/>
                  <a:pt x="4797061" y="62708"/>
                  <a:pt x="4564512" y="20168"/>
                </a:cubicBezTo>
                <a:cubicBezTo>
                  <a:pt x="4288465" y="82187"/>
                  <a:pt x="3979829" y="-666"/>
                  <a:pt x="3694423" y="20168"/>
                </a:cubicBezTo>
                <a:cubicBezTo>
                  <a:pt x="3420859" y="27923"/>
                  <a:pt x="3078080" y="-4753"/>
                  <a:pt x="2914106" y="20168"/>
                </a:cubicBezTo>
                <a:cubicBezTo>
                  <a:pt x="2806215" y="73889"/>
                  <a:pt x="2398665" y="59132"/>
                  <a:pt x="2133788" y="20168"/>
                </a:cubicBezTo>
                <a:cubicBezTo>
                  <a:pt x="1821117" y="36101"/>
                  <a:pt x="1580637" y="-35984"/>
                  <a:pt x="1353471" y="20168"/>
                </a:cubicBezTo>
                <a:cubicBezTo>
                  <a:pt x="1130182" y="39367"/>
                  <a:pt x="957572" y="-3514"/>
                  <a:pt x="842467" y="20168"/>
                </a:cubicBezTo>
                <a:cubicBezTo>
                  <a:pt x="662141" y="6676"/>
                  <a:pt x="453986" y="-51724"/>
                  <a:pt x="0" y="20168"/>
                </a:cubicBezTo>
                <a:cubicBezTo>
                  <a:pt x="-871" y="14596"/>
                  <a:pt x="-165" y="51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77103"/>
                      <a:gd name="connsiteY0" fmla="*/ 0 h 20168"/>
                      <a:gd name="connsiteX1" fmla="*/ 600775 w 8977103"/>
                      <a:gd name="connsiteY1" fmla="*/ 0 h 20168"/>
                      <a:gd name="connsiteX2" fmla="*/ 1291322 w 8977103"/>
                      <a:gd name="connsiteY2" fmla="*/ 0 h 20168"/>
                      <a:gd name="connsiteX3" fmla="*/ 2071639 w 8977103"/>
                      <a:gd name="connsiteY3" fmla="*/ 0 h 20168"/>
                      <a:gd name="connsiteX4" fmla="*/ 2672415 w 8977103"/>
                      <a:gd name="connsiteY4" fmla="*/ 0 h 20168"/>
                      <a:gd name="connsiteX5" fmla="*/ 3362961 w 8977103"/>
                      <a:gd name="connsiteY5" fmla="*/ 0 h 20168"/>
                      <a:gd name="connsiteX6" fmla="*/ 4233049 w 8977103"/>
                      <a:gd name="connsiteY6" fmla="*/ 0 h 20168"/>
                      <a:gd name="connsiteX7" fmla="*/ 4744054 w 8977103"/>
                      <a:gd name="connsiteY7" fmla="*/ 0 h 20168"/>
                      <a:gd name="connsiteX8" fmla="*/ 5524371 w 8977103"/>
                      <a:gd name="connsiteY8" fmla="*/ 0 h 20168"/>
                      <a:gd name="connsiteX9" fmla="*/ 6035375 w 8977103"/>
                      <a:gd name="connsiteY9" fmla="*/ 0 h 20168"/>
                      <a:gd name="connsiteX10" fmla="*/ 6725922 w 8977103"/>
                      <a:gd name="connsiteY10" fmla="*/ 0 h 20168"/>
                      <a:gd name="connsiteX11" fmla="*/ 7506239 w 8977103"/>
                      <a:gd name="connsiteY11" fmla="*/ 0 h 20168"/>
                      <a:gd name="connsiteX12" fmla="*/ 7927472 w 8977103"/>
                      <a:gd name="connsiteY12" fmla="*/ 0 h 20168"/>
                      <a:gd name="connsiteX13" fmla="*/ 8348706 w 8977103"/>
                      <a:gd name="connsiteY13" fmla="*/ 0 h 20168"/>
                      <a:gd name="connsiteX14" fmla="*/ 8977103 w 8977103"/>
                      <a:gd name="connsiteY14" fmla="*/ 0 h 20168"/>
                      <a:gd name="connsiteX15" fmla="*/ 8977103 w 8977103"/>
                      <a:gd name="connsiteY15" fmla="*/ 20168 h 20168"/>
                      <a:gd name="connsiteX16" fmla="*/ 8196786 w 8977103"/>
                      <a:gd name="connsiteY16" fmla="*/ 20168 h 20168"/>
                      <a:gd name="connsiteX17" fmla="*/ 7506239 w 8977103"/>
                      <a:gd name="connsiteY17" fmla="*/ 20168 h 20168"/>
                      <a:gd name="connsiteX18" fmla="*/ 6905464 w 8977103"/>
                      <a:gd name="connsiteY18" fmla="*/ 20168 h 20168"/>
                      <a:gd name="connsiteX19" fmla="*/ 6125146 w 8977103"/>
                      <a:gd name="connsiteY19" fmla="*/ 20168 h 20168"/>
                      <a:gd name="connsiteX20" fmla="*/ 5434600 w 8977103"/>
                      <a:gd name="connsiteY20" fmla="*/ 20168 h 20168"/>
                      <a:gd name="connsiteX21" fmla="*/ 4564512 w 8977103"/>
                      <a:gd name="connsiteY21" fmla="*/ 20168 h 20168"/>
                      <a:gd name="connsiteX22" fmla="*/ 3694423 w 8977103"/>
                      <a:gd name="connsiteY22" fmla="*/ 20168 h 20168"/>
                      <a:gd name="connsiteX23" fmla="*/ 2914106 w 8977103"/>
                      <a:gd name="connsiteY23" fmla="*/ 20168 h 20168"/>
                      <a:gd name="connsiteX24" fmla="*/ 2133788 w 8977103"/>
                      <a:gd name="connsiteY24" fmla="*/ 20168 h 20168"/>
                      <a:gd name="connsiteX25" fmla="*/ 1353471 w 8977103"/>
                      <a:gd name="connsiteY25" fmla="*/ 20168 h 20168"/>
                      <a:gd name="connsiteX26" fmla="*/ 842467 w 8977103"/>
                      <a:gd name="connsiteY26" fmla="*/ 20168 h 20168"/>
                      <a:gd name="connsiteX27" fmla="*/ 0 w 8977103"/>
                      <a:gd name="connsiteY27" fmla="*/ 20168 h 20168"/>
                      <a:gd name="connsiteX28" fmla="*/ 0 w 8977103"/>
                      <a:gd name="connsiteY28" fmla="*/ 0 h 2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977103" h="20168" fill="none" extrusionOk="0">
                        <a:moveTo>
                          <a:pt x="0" y="0"/>
                        </a:moveTo>
                        <a:cubicBezTo>
                          <a:pt x="132716" y="-9723"/>
                          <a:pt x="339227" y="-16417"/>
                          <a:pt x="600775" y="0"/>
                        </a:cubicBezTo>
                        <a:cubicBezTo>
                          <a:pt x="862324" y="16417"/>
                          <a:pt x="975448" y="-21463"/>
                          <a:pt x="1291322" y="0"/>
                        </a:cubicBezTo>
                        <a:cubicBezTo>
                          <a:pt x="1607196" y="21463"/>
                          <a:pt x="1840014" y="-19036"/>
                          <a:pt x="2071639" y="0"/>
                        </a:cubicBezTo>
                        <a:cubicBezTo>
                          <a:pt x="2303264" y="19036"/>
                          <a:pt x="2540653" y="14531"/>
                          <a:pt x="2672415" y="0"/>
                        </a:cubicBezTo>
                        <a:cubicBezTo>
                          <a:pt x="2804177" y="-14531"/>
                          <a:pt x="3153243" y="-20267"/>
                          <a:pt x="3362961" y="0"/>
                        </a:cubicBezTo>
                        <a:cubicBezTo>
                          <a:pt x="3572679" y="20267"/>
                          <a:pt x="3826082" y="34223"/>
                          <a:pt x="4233049" y="0"/>
                        </a:cubicBezTo>
                        <a:cubicBezTo>
                          <a:pt x="4640016" y="-34223"/>
                          <a:pt x="4590755" y="1644"/>
                          <a:pt x="4744054" y="0"/>
                        </a:cubicBezTo>
                        <a:cubicBezTo>
                          <a:pt x="4897353" y="-1644"/>
                          <a:pt x="5281478" y="-3530"/>
                          <a:pt x="5524371" y="0"/>
                        </a:cubicBezTo>
                        <a:cubicBezTo>
                          <a:pt x="5767264" y="3530"/>
                          <a:pt x="5920096" y="2282"/>
                          <a:pt x="6035375" y="0"/>
                        </a:cubicBezTo>
                        <a:cubicBezTo>
                          <a:pt x="6150654" y="-2282"/>
                          <a:pt x="6424971" y="-3102"/>
                          <a:pt x="6725922" y="0"/>
                        </a:cubicBezTo>
                        <a:cubicBezTo>
                          <a:pt x="7026873" y="3102"/>
                          <a:pt x="7294557" y="7663"/>
                          <a:pt x="7506239" y="0"/>
                        </a:cubicBezTo>
                        <a:cubicBezTo>
                          <a:pt x="7717921" y="-7663"/>
                          <a:pt x="7741728" y="-12292"/>
                          <a:pt x="7927472" y="0"/>
                        </a:cubicBezTo>
                        <a:cubicBezTo>
                          <a:pt x="8113216" y="12292"/>
                          <a:pt x="8151038" y="-4173"/>
                          <a:pt x="8348706" y="0"/>
                        </a:cubicBezTo>
                        <a:cubicBezTo>
                          <a:pt x="8546374" y="4173"/>
                          <a:pt x="8729282" y="529"/>
                          <a:pt x="8977103" y="0"/>
                        </a:cubicBezTo>
                        <a:cubicBezTo>
                          <a:pt x="8976718" y="4908"/>
                          <a:pt x="8976193" y="12278"/>
                          <a:pt x="8977103" y="20168"/>
                        </a:cubicBezTo>
                        <a:cubicBezTo>
                          <a:pt x="8726426" y="6900"/>
                          <a:pt x="8375193" y="15969"/>
                          <a:pt x="8196786" y="20168"/>
                        </a:cubicBezTo>
                        <a:cubicBezTo>
                          <a:pt x="8018379" y="24367"/>
                          <a:pt x="7765373" y="-6916"/>
                          <a:pt x="7506239" y="20168"/>
                        </a:cubicBezTo>
                        <a:cubicBezTo>
                          <a:pt x="7247105" y="47252"/>
                          <a:pt x="7026878" y="46187"/>
                          <a:pt x="6905464" y="20168"/>
                        </a:cubicBezTo>
                        <a:cubicBezTo>
                          <a:pt x="6784050" y="-5851"/>
                          <a:pt x="6463897" y="16329"/>
                          <a:pt x="6125146" y="20168"/>
                        </a:cubicBezTo>
                        <a:cubicBezTo>
                          <a:pt x="5786395" y="24007"/>
                          <a:pt x="5768271" y="47283"/>
                          <a:pt x="5434600" y="20168"/>
                        </a:cubicBezTo>
                        <a:cubicBezTo>
                          <a:pt x="5100929" y="-6947"/>
                          <a:pt x="4814093" y="11278"/>
                          <a:pt x="4564512" y="20168"/>
                        </a:cubicBezTo>
                        <a:cubicBezTo>
                          <a:pt x="4314931" y="29058"/>
                          <a:pt x="3996394" y="21313"/>
                          <a:pt x="3694423" y="20168"/>
                        </a:cubicBezTo>
                        <a:cubicBezTo>
                          <a:pt x="3392452" y="19023"/>
                          <a:pt x="3078405" y="1984"/>
                          <a:pt x="2914106" y="20168"/>
                        </a:cubicBezTo>
                        <a:cubicBezTo>
                          <a:pt x="2749807" y="38352"/>
                          <a:pt x="2431136" y="52007"/>
                          <a:pt x="2133788" y="20168"/>
                        </a:cubicBezTo>
                        <a:cubicBezTo>
                          <a:pt x="1836440" y="-11671"/>
                          <a:pt x="1589365" y="-8499"/>
                          <a:pt x="1353471" y="20168"/>
                        </a:cubicBezTo>
                        <a:cubicBezTo>
                          <a:pt x="1117577" y="48835"/>
                          <a:pt x="951830" y="6456"/>
                          <a:pt x="842467" y="20168"/>
                        </a:cubicBezTo>
                        <a:cubicBezTo>
                          <a:pt x="733104" y="33880"/>
                          <a:pt x="404375" y="-2940"/>
                          <a:pt x="0" y="20168"/>
                        </a:cubicBezTo>
                        <a:cubicBezTo>
                          <a:pt x="-703" y="14502"/>
                          <a:pt x="-266" y="4860"/>
                          <a:pt x="0" y="0"/>
                        </a:cubicBezTo>
                        <a:close/>
                      </a:path>
                      <a:path w="8977103" h="20168" stroke="0" extrusionOk="0">
                        <a:moveTo>
                          <a:pt x="0" y="0"/>
                        </a:moveTo>
                        <a:cubicBezTo>
                          <a:pt x="292513" y="-28592"/>
                          <a:pt x="329803" y="3243"/>
                          <a:pt x="600775" y="0"/>
                        </a:cubicBezTo>
                        <a:cubicBezTo>
                          <a:pt x="871747" y="-3243"/>
                          <a:pt x="818810" y="-7255"/>
                          <a:pt x="1022009" y="0"/>
                        </a:cubicBezTo>
                        <a:cubicBezTo>
                          <a:pt x="1225208" y="7255"/>
                          <a:pt x="1507779" y="7558"/>
                          <a:pt x="1892097" y="0"/>
                        </a:cubicBezTo>
                        <a:cubicBezTo>
                          <a:pt x="2276415" y="-7558"/>
                          <a:pt x="2315658" y="26057"/>
                          <a:pt x="2492872" y="0"/>
                        </a:cubicBezTo>
                        <a:cubicBezTo>
                          <a:pt x="2670086" y="-26057"/>
                          <a:pt x="2966069" y="-16215"/>
                          <a:pt x="3093648" y="0"/>
                        </a:cubicBezTo>
                        <a:cubicBezTo>
                          <a:pt x="3221227" y="16215"/>
                          <a:pt x="3758266" y="13602"/>
                          <a:pt x="3963736" y="0"/>
                        </a:cubicBezTo>
                        <a:cubicBezTo>
                          <a:pt x="4169206" y="-13602"/>
                          <a:pt x="4327885" y="-20162"/>
                          <a:pt x="4474741" y="0"/>
                        </a:cubicBezTo>
                        <a:cubicBezTo>
                          <a:pt x="4621598" y="20162"/>
                          <a:pt x="5049845" y="-5040"/>
                          <a:pt x="5344829" y="0"/>
                        </a:cubicBezTo>
                        <a:cubicBezTo>
                          <a:pt x="5639813" y="5040"/>
                          <a:pt x="6008349" y="-2557"/>
                          <a:pt x="6214917" y="0"/>
                        </a:cubicBezTo>
                        <a:cubicBezTo>
                          <a:pt x="6421485" y="2557"/>
                          <a:pt x="6737946" y="13941"/>
                          <a:pt x="6905464" y="0"/>
                        </a:cubicBezTo>
                        <a:cubicBezTo>
                          <a:pt x="7072982" y="-13941"/>
                          <a:pt x="7459722" y="21958"/>
                          <a:pt x="7775552" y="0"/>
                        </a:cubicBezTo>
                        <a:cubicBezTo>
                          <a:pt x="8091382" y="-21958"/>
                          <a:pt x="8191201" y="2872"/>
                          <a:pt x="8376328" y="0"/>
                        </a:cubicBezTo>
                        <a:cubicBezTo>
                          <a:pt x="8561455" y="-2872"/>
                          <a:pt x="8785817" y="-22311"/>
                          <a:pt x="8977103" y="0"/>
                        </a:cubicBezTo>
                        <a:cubicBezTo>
                          <a:pt x="8977798" y="5588"/>
                          <a:pt x="8976288" y="14509"/>
                          <a:pt x="8977103" y="20168"/>
                        </a:cubicBezTo>
                        <a:cubicBezTo>
                          <a:pt x="8701983" y="32803"/>
                          <a:pt x="8577785" y="-11796"/>
                          <a:pt x="8286557" y="20168"/>
                        </a:cubicBezTo>
                        <a:cubicBezTo>
                          <a:pt x="7995329" y="52132"/>
                          <a:pt x="7881772" y="30246"/>
                          <a:pt x="7596010" y="20168"/>
                        </a:cubicBezTo>
                        <a:cubicBezTo>
                          <a:pt x="7310248" y="10090"/>
                          <a:pt x="7149615" y="38692"/>
                          <a:pt x="6725922" y="20168"/>
                        </a:cubicBezTo>
                        <a:cubicBezTo>
                          <a:pt x="6302229" y="1644"/>
                          <a:pt x="6249342" y="24878"/>
                          <a:pt x="6035375" y="20168"/>
                        </a:cubicBezTo>
                        <a:cubicBezTo>
                          <a:pt x="5821408" y="15458"/>
                          <a:pt x="5748522" y="3317"/>
                          <a:pt x="5614142" y="20168"/>
                        </a:cubicBezTo>
                        <a:cubicBezTo>
                          <a:pt x="5479762" y="37019"/>
                          <a:pt x="5324090" y="11155"/>
                          <a:pt x="5103138" y="20168"/>
                        </a:cubicBezTo>
                        <a:cubicBezTo>
                          <a:pt x="4882186" y="29181"/>
                          <a:pt x="4499765" y="12251"/>
                          <a:pt x="4233049" y="20168"/>
                        </a:cubicBezTo>
                        <a:cubicBezTo>
                          <a:pt x="3966333" y="28085"/>
                          <a:pt x="3855282" y="11192"/>
                          <a:pt x="3542503" y="20168"/>
                        </a:cubicBezTo>
                        <a:cubicBezTo>
                          <a:pt x="3229724" y="29144"/>
                          <a:pt x="3250790" y="-5138"/>
                          <a:pt x="3031499" y="20168"/>
                        </a:cubicBezTo>
                        <a:cubicBezTo>
                          <a:pt x="2812208" y="45474"/>
                          <a:pt x="2646759" y="30695"/>
                          <a:pt x="2340952" y="20168"/>
                        </a:cubicBezTo>
                        <a:cubicBezTo>
                          <a:pt x="2035145" y="9641"/>
                          <a:pt x="2060465" y="-843"/>
                          <a:pt x="1919719" y="20168"/>
                        </a:cubicBezTo>
                        <a:cubicBezTo>
                          <a:pt x="1778973" y="41179"/>
                          <a:pt x="1611831" y="9216"/>
                          <a:pt x="1498486" y="20168"/>
                        </a:cubicBezTo>
                        <a:cubicBezTo>
                          <a:pt x="1385141" y="31120"/>
                          <a:pt x="1105732" y="46835"/>
                          <a:pt x="807939" y="20168"/>
                        </a:cubicBezTo>
                        <a:cubicBezTo>
                          <a:pt x="510146" y="-6499"/>
                          <a:pt x="172288" y="34150"/>
                          <a:pt x="0" y="20168"/>
                        </a:cubicBezTo>
                        <a:cubicBezTo>
                          <a:pt x="984" y="11325"/>
                          <a:pt x="-659" y="5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93261" y="2127681"/>
            <a:ext cx="8697277" cy="468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5280" indent="-228600">
              <a:lnSpc>
                <a:spcPct val="90000"/>
              </a:lnSpc>
              <a:spcBef>
                <a:spcPts val="150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20" dirty="0" err="1"/>
              <a:t>Hlavní</a:t>
            </a:r>
            <a:r>
              <a:rPr lang="en-US" sz="2100" spc="-5" dirty="0"/>
              <a:t> </a:t>
            </a:r>
            <a:r>
              <a:rPr lang="en-US" sz="2100" dirty="0"/>
              <a:t>a</a:t>
            </a:r>
            <a:r>
              <a:rPr lang="en-US" sz="2100" spc="30" dirty="0"/>
              <a:t> </a:t>
            </a:r>
            <a:r>
              <a:rPr lang="en-US" sz="2100" spc="15" dirty="0" err="1"/>
              <a:t>základní</a:t>
            </a:r>
            <a:r>
              <a:rPr lang="en-US" sz="2100" spc="5" dirty="0"/>
              <a:t> </a:t>
            </a:r>
            <a:r>
              <a:rPr lang="en-US" sz="2100" spc="-5" dirty="0" err="1"/>
              <a:t>pohnutkou</a:t>
            </a:r>
            <a:r>
              <a:rPr lang="en-US" sz="2100" spc="-10" dirty="0"/>
              <a:t> </a:t>
            </a:r>
            <a:r>
              <a:rPr lang="en-US" sz="2100" dirty="0" err="1"/>
              <a:t>každého</a:t>
            </a:r>
            <a:r>
              <a:rPr lang="en-US" sz="2100" dirty="0"/>
              <a:t> </a:t>
            </a:r>
            <a:r>
              <a:rPr lang="en-US" sz="2100" spc="50" dirty="0" err="1"/>
              <a:t>řízení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Egoismus</a:t>
            </a:r>
            <a:r>
              <a:rPr lang="en-US" sz="2100" spc="-5" dirty="0"/>
              <a:t> </a:t>
            </a:r>
            <a:r>
              <a:rPr lang="en-US" sz="2100" dirty="0"/>
              <a:t>-</a:t>
            </a:r>
            <a:r>
              <a:rPr lang="en-US" sz="2100" spc="20" dirty="0"/>
              <a:t> </a:t>
            </a:r>
            <a:r>
              <a:rPr lang="en-US" sz="2100" spc="-5" dirty="0" err="1"/>
              <a:t>vůle</a:t>
            </a:r>
            <a:r>
              <a:rPr lang="en-US" sz="2100" spc="10" dirty="0"/>
              <a:t> </a:t>
            </a:r>
            <a:r>
              <a:rPr lang="en-US" sz="2100" spc="5" dirty="0" err="1"/>
              <a:t>být</a:t>
            </a:r>
            <a:r>
              <a:rPr lang="en-US" sz="2100" spc="5" dirty="0"/>
              <a:t> </a:t>
            </a:r>
            <a:r>
              <a:rPr lang="en-US" sz="2100" dirty="0"/>
              <a:t>a</a:t>
            </a:r>
            <a:r>
              <a:rPr lang="en-US" sz="2100" spc="20" dirty="0"/>
              <a:t> </a:t>
            </a:r>
            <a:r>
              <a:rPr lang="en-US" sz="2100" dirty="0" err="1"/>
              <a:t>zachovat</a:t>
            </a:r>
            <a:r>
              <a:rPr lang="en-US" sz="2100" spc="-10" dirty="0"/>
              <a:t> </a:t>
            </a:r>
            <a:r>
              <a:rPr lang="en-US" sz="2100" spc="5" dirty="0"/>
              <a:t>se</a:t>
            </a:r>
            <a:endParaRPr lang="en-US" sz="2100" dirty="0"/>
          </a:p>
          <a:p>
            <a:pPr>
              <a:lnSpc>
                <a:spcPct val="90000"/>
              </a:lnSpc>
              <a:spcBef>
                <a:spcPts val="1405"/>
              </a:spcBef>
              <a:buSzPct val="45312"/>
              <a:tabLst>
                <a:tab pos="335280" algn="l"/>
                <a:tab pos="335915" algn="l"/>
              </a:tabLst>
            </a:pPr>
            <a:r>
              <a:rPr lang="en-US" sz="2100" spc="5" dirty="0"/>
              <a:t>→</a:t>
            </a:r>
            <a:r>
              <a:rPr lang="en-US" sz="2100" spc="40" dirty="0"/>
              <a:t> </a:t>
            </a:r>
            <a:r>
              <a:rPr lang="en-US" sz="2100" spc="-5" dirty="0" err="1"/>
              <a:t>žádostivost</a:t>
            </a:r>
            <a:r>
              <a:rPr lang="en-US" sz="2100" spc="-5" dirty="0"/>
              <a:t>,</a:t>
            </a:r>
            <a:r>
              <a:rPr lang="en-US" sz="2100" dirty="0"/>
              <a:t> </a:t>
            </a:r>
            <a:r>
              <a:rPr lang="en-US" sz="2100" spc="10" dirty="0" err="1"/>
              <a:t>nestřídmost</a:t>
            </a:r>
            <a:r>
              <a:rPr lang="en-US" sz="2100" spc="10" dirty="0"/>
              <a:t>,</a:t>
            </a:r>
            <a:r>
              <a:rPr lang="en-US" sz="2100" dirty="0"/>
              <a:t> </a:t>
            </a:r>
            <a:r>
              <a:rPr lang="en-US" sz="2100" spc="10" dirty="0" err="1"/>
              <a:t>lakomství</a:t>
            </a:r>
            <a:r>
              <a:rPr lang="en-US" sz="2100" spc="10" dirty="0"/>
              <a:t>,</a:t>
            </a:r>
            <a:r>
              <a:rPr lang="en-US" sz="2100" spc="5" dirty="0"/>
              <a:t> </a:t>
            </a:r>
            <a:r>
              <a:rPr lang="en-US" sz="2100" spc="-5" dirty="0" err="1"/>
              <a:t>smilstvo</a:t>
            </a:r>
            <a:endParaRPr lang="en-US" sz="2100" dirty="0"/>
          </a:p>
          <a:p>
            <a:pPr marL="335280" marR="73660" indent="-228600">
              <a:lnSpc>
                <a:spcPct val="90000"/>
              </a:lnSpc>
              <a:spcBef>
                <a:spcPts val="139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20" dirty="0" err="1"/>
              <a:t>Amorální</a:t>
            </a:r>
            <a:r>
              <a:rPr lang="en-US" sz="2100" spc="20" dirty="0"/>
              <a:t> </a:t>
            </a:r>
            <a:r>
              <a:rPr lang="en-US" sz="2100" spc="-5" dirty="0" err="1"/>
              <a:t>egoismus</a:t>
            </a:r>
            <a:r>
              <a:rPr lang="en-US" sz="2100" spc="-5" dirty="0"/>
              <a:t> </a:t>
            </a:r>
            <a:r>
              <a:rPr lang="en-US" sz="2100" dirty="0"/>
              <a:t>→ </a:t>
            </a:r>
            <a:r>
              <a:rPr lang="en-US" sz="2100" spc="15" dirty="0" err="1"/>
              <a:t>amorální</a:t>
            </a:r>
            <a:r>
              <a:rPr lang="en-US" sz="2100" spc="15" dirty="0"/>
              <a:t> </a:t>
            </a:r>
            <a:r>
              <a:rPr lang="en-US" sz="2100" spc="-5" dirty="0" err="1"/>
              <a:t>motivy</a:t>
            </a:r>
            <a:r>
              <a:rPr lang="en-US" sz="2100" spc="-5" dirty="0"/>
              <a:t> </a:t>
            </a:r>
            <a:r>
              <a:rPr lang="en-US" sz="2100" dirty="0"/>
              <a:t> </a:t>
            </a:r>
            <a:r>
              <a:rPr lang="en-US" sz="2100" spc="10" dirty="0"/>
              <a:t>(</a:t>
            </a:r>
            <a:r>
              <a:rPr lang="en-US" sz="2100" spc="10" dirty="0" err="1"/>
              <a:t>animální</a:t>
            </a:r>
            <a:r>
              <a:rPr lang="en-US" sz="2100" spc="-10" dirty="0"/>
              <a:t> </a:t>
            </a:r>
            <a:r>
              <a:rPr lang="en-US" sz="2100" spc="-5" dirty="0" err="1"/>
              <a:t>motiv</a:t>
            </a:r>
            <a:r>
              <a:rPr lang="en-US" sz="2100" spc="10" dirty="0"/>
              <a:t> </a:t>
            </a:r>
            <a:r>
              <a:rPr lang="en-US" sz="2100" spc="55" dirty="0" err="1"/>
              <a:t>řízení</a:t>
            </a:r>
            <a:r>
              <a:rPr lang="en-US" sz="2100" dirty="0"/>
              <a:t> v</a:t>
            </a:r>
            <a:r>
              <a:rPr lang="en-US" sz="2100" spc="25" dirty="0"/>
              <a:t> </a:t>
            </a:r>
            <a:r>
              <a:rPr lang="en-US" sz="2100" spc="-5" dirty="0" err="1"/>
              <a:t>celé</a:t>
            </a:r>
            <a:r>
              <a:rPr lang="en-US" sz="2100" spc="10" dirty="0"/>
              <a:t> </a:t>
            </a:r>
            <a:r>
              <a:rPr lang="en-US" sz="2100" spc="-5" dirty="0" err="1"/>
              <a:t>organické</a:t>
            </a:r>
            <a:r>
              <a:rPr lang="en-US" sz="2100" spc="10" dirty="0"/>
              <a:t> </a:t>
            </a:r>
            <a:r>
              <a:rPr lang="en-US" sz="2100" spc="15" dirty="0" err="1"/>
              <a:t>přírodě</a:t>
            </a:r>
            <a:r>
              <a:rPr lang="en-US" sz="2100" spc="15" dirty="0"/>
              <a:t>)</a:t>
            </a:r>
            <a:endParaRPr lang="en-US" sz="21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35280" marR="26034" indent="-228600">
              <a:lnSpc>
                <a:spcPct val="90000"/>
              </a:lnSpc>
              <a:spcBef>
                <a:spcPts val="257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Antimorálne</a:t>
            </a:r>
            <a:r>
              <a:rPr lang="en-US" sz="2100" dirty="0"/>
              <a:t> </a:t>
            </a:r>
            <a:r>
              <a:rPr lang="en-US" sz="2100" spc="-5" dirty="0" err="1"/>
              <a:t>motivy</a:t>
            </a:r>
            <a:r>
              <a:rPr lang="en-US" sz="2100" spc="30" dirty="0"/>
              <a:t> </a:t>
            </a:r>
            <a:r>
              <a:rPr lang="en-US" sz="2100" spc="-10" dirty="0"/>
              <a:t>(</a:t>
            </a:r>
            <a:r>
              <a:rPr lang="en-US" sz="2100" spc="-10" dirty="0" err="1"/>
              <a:t>neanimálne</a:t>
            </a:r>
            <a:r>
              <a:rPr lang="en-US" sz="2100" spc="-10" dirty="0"/>
              <a:t>):</a:t>
            </a:r>
            <a:r>
              <a:rPr lang="en-US" sz="2100" spc="5" dirty="0"/>
              <a:t> </a:t>
            </a:r>
            <a:r>
              <a:rPr lang="en-US" sz="2100" spc="-5" dirty="0" err="1"/>
              <a:t>zloba</a:t>
            </a:r>
            <a:r>
              <a:rPr lang="en-US" sz="2100" spc="-5" dirty="0"/>
              <a:t>,</a:t>
            </a:r>
            <a:r>
              <a:rPr lang="en-US" sz="2100" spc="10" dirty="0"/>
              <a:t> </a:t>
            </a:r>
            <a:r>
              <a:rPr lang="en-US" sz="2100" dirty="0" err="1"/>
              <a:t>závist</a:t>
            </a:r>
            <a:r>
              <a:rPr lang="en-US" sz="2100" dirty="0"/>
              <a:t>, </a:t>
            </a:r>
            <a:r>
              <a:rPr lang="en-US" sz="2100" spc="-835" dirty="0"/>
              <a:t> </a:t>
            </a:r>
            <a:r>
              <a:rPr lang="en-US" sz="2100" spc="-5" dirty="0" err="1"/>
              <a:t>nenávist</a:t>
            </a:r>
            <a:r>
              <a:rPr lang="en-US" sz="2100" spc="-5" dirty="0"/>
              <a:t>,</a:t>
            </a:r>
            <a:r>
              <a:rPr lang="en-US" sz="2100" spc="-10" dirty="0"/>
              <a:t> </a:t>
            </a:r>
            <a:r>
              <a:rPr lang="en-US" sz="2100" spc="-5" dirty="0" err="1"/>
              <a:t>nevraživost</a:t>
            </a:r>
            <a:r>
              <a:rPr lang="en-US" sz="2100" spc="-5" dirty="0"/>
              <a:t>, </a:t>
            </a:r>
            <a:r>
              <a:rPr lang="en-US" sz="2100" dirty="0" err="1"/>
              <a:t>krutost</a:t>
            </a:r>
            <a:r>
              <a:rPr lang="en-US" sz="2100" dirty="0"/>
              <a:t>, </a:t>
            </a:r>
            <a:r>
              <a:rPr lang="en-US" sz="2100" spc="-10" dirty="0" err="1"/>
              <a:t>aj</a:t>
            </a:r>
            <a:r>
              <a:rPr lang="en-US" sz="2100" spc="-10" dirty="0"/>
              <a:t>.</a:t>
            </a:r>
            <a:endParaRPr lang="en-US" sz="2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2507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004" y="684154"/>
            <a:ext cx="3149755" cy="607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800" kern="1200" spc="25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Morální</a:t>
            </a:r>
            <a:r>
              <a:rPr lang="en-US" sz="5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ctnosti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286F5D5-A209-434D-85B5-E90B7845F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23705"/>
              </p:ext>
            </p:extLst>
          </p:nvPr>
        </p:nvGraphicFramePr>
        <p:xfrm>
          <a:off x="4522813" y="684154"/>
          <a:ext cx="5180552" cy="60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261" y="402651"/>
            <a:ext cx="8697277" cy="146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Souc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348" y="1849769"/>
            <a:ext cx="8977103" cy="20168"/>
          </a:xfrm>
          <a:custGeom>
            <a:avLst/>
            <a:gdLst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291322 w 8977103"/>
              <a:gd name="connsiteY2" fmla="*/ 0 h 20168"/>
              <a:gd name="connsiteX3" fmla="*/ 2071639 w 8977103"/>
              <a:gd name="connsiteY3" fmla="*/ 0 h 20168"/>
              <a:gd name="connsiteX4" fmla="*/ 2672415 w 8977103"/>
              <a:gd name="connsiteY4" fmla="*/ 0 h 20168"/>
              <a:gd name="connsiteX5" fmla="*/ 3362961 w 8977103"/>
              <a:gd name="connsiteY5" fmla="*/ 0 h 20168"/>
              <a:gd name="connsiteX6" fmla="*/ 4233049 w 8977103"/>
              <a:gd name="connsiteY6" fmla="*/ 0 h 20168"/>
              <a:gd name="connsiteX7" fmla="*/ 4744054 w 8977103"/>
              <a:gd name="connsiteY7" fmla="*/ 0 h 20168"/>
              <a:gd name="connsiteX8" fmla="*/ 5524371 w 8977103"/>
              <a:gd name="connsiteY8" fmla="*/ 0 h 20168"/>
              <a:gd name="connsiteX9" fmla="*/ 6035375 w 8977103"/>
              <a:gd name="connsiteY9" fmla="*/ 0 h 20168"/>
              <a:gd name="connsiteX10" fmla="*/ 6725922 w 8977103"/>
              <a:gd name="connsiteY10" fmla="*/ 0 h 20168"/>
              <a:gd name="connsiteX11" fmla="*/ 7506239 w 8977103"/>
              <a:gd name="connsiteY11" fmla="*/ 0 h 20168"/>
              <a:gd name="connsiteX12" fmla="*/ 7927472 w 8977103"/>
              <a:gd name="connsiteY12" fmla="*/ 0 h 20168"/>
              <a:gd name="connsiteX13" fmla="*/ 8348706 w 8977103"/>
              <a:gd name="connsiteY13" fmla="*/ 0 h 20168"/>
              <a:gd name="connsiteX14" fmla="*/ 8977103 w 8977103"/>
              <a:gd name="connsiteY14" fmla="*/ 0 h 20168"/>
              <a:gd name="connsiteX15" fmla="*/ 8977103 w 8977103"/>
              <a:gd name="connsiteY15" fmla="*/ 20168 h 20168"/>
              <a:gd name="connsiteX16" fmla="*/ 8196786 w 8977103"/>
              <a:gd name="connsiteY16" fmla="*/ 20168 h 20168"/>
              <a:gd name="connsiteX17" fmla="*/ 7506239 w 8977103"/>
              <a:gd name="connsiteY17" fmla="*/ 20168 h 20168"/>
              <a:gd name="connsiteX18" fmla="*/ 6905464 w 8977103"/>
              <a:gd name="connsiteY18" fmla="*/ 20168 h 20168"/>
              <a:gd name="connsiteX19" fmla="*/ 6125146 w 8977103"/>
              <a:gd name="connsiteY19" fmla="*/ 20168 h 20168"/>
              <a:gd name="connsiteX20" fmla="*/ 5434600 w 8977103"/>
              <a:gd name="connsiteY20" fmla="*/ 20168 h 20168"/>
              <a:gd name="connsiteX21" fmla="*/ 4564512 w 8977103"/>
              <a:gd name="connsiteY21" fmla="*/ 20168 h 20168"/>
              <a:gd name="connsiteX22" fmla="*/ 3694423 w 8977103"/>
              <a:gd name="connsiteY22" fmla="*/ 20168 h 20168"/>
              <a:gd name="connsiteX23" fmla="*/ 2914106 w 8977103"/>
              <a:gd name="connsiteY23" fmla="*/ 20168 h 20168"/>
              <a:gd name="connsiteX24" fmla="*/ 2133788 w 8977103"/>
              <a:gd name="connsiteY24" fmla="*/ 20168 h 20168"/>
              <a:gd name="connsiteX25" fmla="*/ 1353471 w 8977103"/>
              <a:gd name="connsiteY25" fmla="*/ 20168 h 20168"/>
              <a:gd name="connsiteX26" fmla="*/ 842467 w 8977103"/>
              <a:gd name="connsiteY26" fmla="*/ 20168 h 20168"/>
              <a:gd name="connsiteX27" fmla="*/ 0 w 8977103"/>
              <a:gd name="connsiteY27" fmla="*/ 20168 h 20168"/>
              <a:gd name="connsiteX28" fmla="*/ 0 w 8977103"/>
              <a:gd name="connsiteY28" fmla="*/ 0 h 20168"/>
              <a:gd name="connsiteX0" fmla="*/ 0 w 8977103"/>
              <a:gd name="connsiteY0" fmla="*/ 0 h 20168"/>
              <a:gd name="connsiteX1" fmla="*/ 600775 w 8977103"/>
              <a:gd name="connsiteY1" fmla="*/ 0 h 20168"/>
              <a:gd name="connsiteX2" fmla="*/ 1022009 w 8977103"/>
              <a:gd name="connsiteY2" fmla="*/ 0 h 20168"/>
              <a:gd name="connsiteX3" fmla="*/ 1892097 w 8977103"/>
              <a:gd name="connsiteY3" fmla="*/ 0 h 20168"/>
              <a:gd name="connsiteX4" fmla="*/ 2492872 w 8977103"/>
              <a:gd name="connsiteY4" fmla="*/ 0 h 20168"/>
              <a:gd name="connsiteX5" fmla="*/ 3093648 w 8977103"/>
              <a:gd name="connsiteY5" fmla="*/ 0 h 20168"/>
              <a:gd name="connsiteX6" fmla="*/ 3963736 w 8977103"/>
              <a:gd name="connsiteY6" fmla="*/ 0 h 20168"/>
              <a:gd name="connsiteX7" fmla="*/ 4474741 w 8977103"/>
              <a:gd name="connsiteY7" fmla="*/ 0 h 20168"/>
              <a:gd name="connsiteX8" fmla="*/ 5344829 w 8977103"/>
              <a:gd name="connsiteY8" fmla="*/ 0 h 20168"/>
              <a:gd name="connsiteX9" fmla="*/ 6214917 w 8977103"/>
              <a:gd name="connsiteY9" fmla="*/ 0 h 20168"/>
              <a:gd name="connsiteX10" fmla="*/ 6905464 w 8977103"/>
              <a:gd name="connsiteY10" fmla="*/ 0 h 20168"/>
              <a:gd name="connsiteX11" fmla="*/ 7775552 w 8977103"/>
              <a:gd name="connsiteY11" fmla="*/ 0 h 20168"/>
              <a:gd name="connsiteX12" fmla="*/ 8376328 w 8977103"/>
              <a:gd name="connsiteY12" fmla="*/ 0 h 20168"/>
              <a:gd name="connsiteX13" fmla="*/ 8977103 w 8977103"/>
              <a:gd name="connsiteY13" fmla="*/ 0 h 20168"/>
              <a:gd name="connsiteX14" fmla="*/ 8977103 w 8977103"/>
              <a:gd name="connsiteY14" fmla="*/ 20168 h 20168"/>
              <a:gd name="connsiteX15" fmla="*/ 8286557 w 8977103"/>
              <a:gd name="connsiteY15" fmla="*/ 20168 h 20168"/>
              <a:gd name="connsiteX16" fmla="*/ 7596010 w 8977103"/>
              <a:gd name="connsiteY16" fmla="*/ 20168 h 20168"/>
              <a:gd name="connsiteX17" fmla="*/ 6725922 w 8977103"/>
              <a:gd name="connsiteY17" fmla="*/ 20168 h 20168"/>
              <a:gd name="connsiteX18" fmla="*/ 6035375 w 8977103"/>
              <a:gd name="connsiteY18" fmla="*/ 20168 h 20168"/>
              <a:gd name="connsiteX19" fmla="*/ 5614142 w 8977103"/>
              <a:gd name="connsiteY19" fmla="*/ 20168 h 20168"/>
              <a:gd name="connsiteX20" fmla="*/ 5103138 w 8977103"/>
              <a:gd name="connsiteY20" fmla="*/ 20168 h 20168"/>
              <a:gd name="connsiteX21" fmla="*/ 4233049 w 8977103"/>
              <a:gd name="connsiteY21" fmla="*/ 20168 h 20168"/>
              <a:gd name="connsiteX22" fmla="*/ 3542503 w 8977103"/>
              <a:gd name="connsiteY22" fmla="*/ 20168 h 20168"/>
              <a:gd name="connsiteX23" fmla="*/ 3031499 w 8977103"/>
              <a:gd name="connsiteY23" fmla="*/ 20168 h 20168"/>
              <a:gd name="connsiteX24" fmla="*/ 2340952 w 8977103"/>
              <a:gd name="connsiteY24" fmla="*/ 20168 h 20168"/>
              <a:gd name="connsiteX25" fmla="*/ 1919719 w 8977103"/>
              <a:gd name="connsiteY25" fmla="*/ 20168 h 20168"/>
              <a:gd name="connsiteX26" fmla="*/ 1498486 w 8977103"/>
              <a:gd name="connsiteY26" fmla="*/ 20168 h 20168"/>
              <a:gd name="connsiteX27" fmla="*/ 807939 w 8977103"/>
              <a:gd name="connsiteY27" fmla="*/ 20168 h 20168"/>
              <a:gd name="connsiteX28" fmla="*/ 0 w 8977103"/>
              <a:gd name="connsiteY28" fmla="*/ 20168 h 20168"/>
              <a:gd name="connsiteX29" fmla="*/ 0 w 8977103"/>
              <a:gd name="connsiteY29" fmla="*/ 0 h 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77103" h="20168" fill="none" extrusionOk="0">
                <a:moveTo>
                  <a:pt x="0" y="0"/>
                </a:moveTo>
                <a:cubicBezTo>
                  <a:pt x="147650" y="-12687"/>
                  <a:pt x="338006" y="-11849"/>
                  <a:pt x="600775" y="0"/>
                </a:cubicBezTo>
                <a:cubicBezTo>
                  <a:pt x="878632" y="21095"/>
                  <a:pt x="974145" y="-25711"/>
                  <a:pt x="1291322" y="0"/>
                </a:cubicBezTo>
                <a:cubicBezTo>
                  <a:pt x="1617243" y="21782"/>
                  <a:pt x="1879504" y="21882"/>
                  <a:pt x="2071639" y="0"/>
                </a:cubicBezTo>
                <a:cubicBezTo>
                  <a:pt x="2311366" y="26795"/>
                  <a:pt x="2550414" y="38390"/>
                  <a:pt x="2672415" y="0"/>
                </a:cubicBezTo>
                <a:cubicBezTo>
                  <a:pt x="2834900" y="15862"/>
                  <a:pt x="3133158" y="-47125"/>
                  <a:pt x="3362961" y="0"/>
                </a:cubicBezTo>
                <a:cubicBezTo>
                  <a:pt x="3552290" y="40506"/>
                  <a:pt x="3859564" y="41738"/>
                  <a:pt x="4233049" y="0"/>
                </a:cubicBezTo>
                <a:cubicBezTo>
                  <a:pt x="4647522" y="-42238"/>
                  <a:pt x="4587114" y="-4860"/>
                  <a:pt x="4744054" y="0"/>
                </a:cubicBezTo>
                <a:cubicBezTo>
                  <a:pt x="4854961" y="18058"/>
                  <a:pt x="5283365" y="24768"/>
                  <a:pt x="5524371" y="0"/>
                </a:cubicBezTo>
                <a:cubicBezTo>
                  <a:pt x="5751134" y="-14925"/>
                  <a:pt x="5930817" y="-9318"/>
                  <a:pt x="6035375" y="0"/>
                </a:cubicBezTo>
                <a:cubicBezTo>
                  <a:pt x="6177113" y="30248"/>
                  <a:pt x="6447197" y="708"/>
                  <a:pt x="6725922" y="0"/>
                </a:cubicBezTo>
                <a:cubicBezTo>
                  <a:pt x="6984973" y="18432"/>
                  <a:pt x="7294194" y="-4818"/>
                  <a:pt x="7506239" y="0"/>
                </a:cubicBezTo>
                <a:cubicBezTo>
                  <a:pt x="7718213" y="-10618"/>
                  <a:pt x="7743185" y="-16598"/>
                  <a:pt x="7927472" y="0"/>
                </a:cubicBezTo>
                <a:cubicBezTo>
                  <a:pt x="8110682" y="12490"/>
                  <a:pt x="8153383" y="-7824"/>
                  <a:pt x="8348706" y="0"/>
                </a:cubicBezTo>
                <a:cubicBezTo>
                  <a:pt x="8570443" y="-14767"/>
                  <a:pt x="8774746" y="-2999"/>
                  <a:pt x="8977103" y="0"/>
                </a:cubicBezTo>
                <a:cubicBezTo>
                  <a:pt x="8976943" y="4038"/>
                  <a:pt x="8976302" y="11870"/>
                  <a:pt x="8977103" y="20168"/>
                </a:cubicBezTo>
                <a:cubicBezTo>
                  <a:pt x="8718977" y="43907"/>
                  <a:pt x="8355647" y="-4975"/>
                  <a:pt x="8196786" y="20168"/>
                </a:cubicBezTo>
                <a:cubicBezTo>
                  <a:pt x="8067836" y="64191"/>
                  <a:pt x="7712961" y="7737"/>
                  <a:pt x="7506239" y="20168"/>
                </a:cubicBezTo>
                <a:cubicBezTo>
                  <a:pt x="7244099" y="48307"/>
                  <a:pt x="7026709" y="37764"/>
                  <a:pt x="6905464" y="20168"/>
                </a:cubicBezTo>
                <a:cubicBezTo>
                  <a:pt x="6729068" y="14545"/>
                  <a:pt x="6461032" y="59676"/>
                  <a:pt x="6125146" y="20168"/>
                </a:cubicBezTo>
                <a:cubicBezTo>
                  <a:pt x="5783513" y="21481"/>
                  <a:pt x="5771578" y="47583"/>
                  <a:pt x="5434600" y="20168"/>
                </a:cubicBezTo>
                <a:cubicBezTo>
                  <a:pt x="5050076" y="-11805"/>
                  <a:pt x="4788823" y="22347"/>
                  <a:pt x="4564512" y="20168"/>
                </a:cubicBezTo>
                <a:cubicBezTo>
                  <a:pt x="4301503" y="13418"/>
                  <a:pt x="3997659" y="5292"/>
                  <a:pt x="3694423" y="20168"/>
                </a:cubicBezTo>
                <a:cubicBezTo>
                  <a:pt x="3376725" y="41865"/>
                  <a:pt x="3073727" y="13662"/>
                  <a:pt x="2914106" y="20168"/>
                </a:cubicBezTo>
                <a:cubicBezTo>
                  <a:pt x="2724493" y="44434"/>
                  <a:pt x="2444173" y="87765"/>
                  <a:pt x="2133788" y="20168"/>
                </a:cubicBezTo>
                <a:cubicBezTo>
                  <a:pt x="1789663" y="-19789"/>
                  <a:pt x="1587737" y="-50662"/>
                  <a:pt x="1353471" y="20168"/>
                </a:cubicBezTo>
                <a:cubicBezTo>
                  <a:pt x="1122459" y="39489"/>
                  <a:pt x="958199" y="-169"/>
                  <a:pt x="842467" y="20168"/>
                </a:cubicBezTo>
                <a:cubicBezTo>
                  <a:pt x="791649" y="-6442"/>
                  <a:pt x="455710" y="-46364"/>
                  <a:pt x="0" y="20168"/>
                </a:cubicBezTo>
                <a:cubicBezTo>
                  <a:pt x="-679" y="14635"/>
                  <a:pt x="-12" y="4622"/>
                  <a:pt x="0" y="0"/>
                </a:cubicBezTo>
                <a:close/>
              </a:path>
              <a:path w="8977103" h="20168" stroke="0" extrusionOk="0">
                <a:moveTo>
                  <a:pt x="0" y="0"/>
                </a:moveTo>
                <a:cubicBezTo>
                  <a:pt x="303195" y="-27935"/>
                  <a:pt x="329390" y="-1882"/>
                  <a:pt x="600775" y="0"/>
                </a:cubicBezTo>
                <a:cubicBezTo>
                  <a:pt x="863896" y="-2381"/>
                  <a:pt x="822862" y="-2317"/>
                  <a:pt x="1022009" y="0"/>
                </a:cubicBezTo>
                <a:cubicBezTo>
                  <a:pt x="1220625" y="18422"/>
                  <a:pt x="1574245" y="-15786"/>
                  <a:pt x="1892097" y="0"/>
                </a:cubicBezTo>
                <a:cubicBezTo>
                  <a:pt x="2280674" y="-17777"/>
                  <a:pt x="2320172" y="28049"/>
                  <a:pt x="2492872" y="0"/>
                </a:cubicBezTo>
                <a:cubicBezTo>
                  <a:pt x="2685713" y="-50588"/>
                  <a:pt x="2993367" y="-25320"/>
                  <a:pt x="3093648" y="0"/>
                </a:cubicBezTo>
                <a:cubicBezTo>
                  <a:pt x="3238226" y="19257"/>
                  <a:pt x="3761199" y="51057"/>
                  <a:pt x="3963736" y="0"/>
                </a:cubicBezTo>
                <a:cubicBezTo>
                  <a:pt x="4161923" y="-16338"/>
                  <a:pt x="4349376" y="-21578"/>
                  <a:pt x="4474741" y="0"/>
                </a:cubicBezTo>
                <a:cubicBezTo>
                  <a:pt x="4620559" y="-24292"/>
                  <a:pt x="5090677" y="-34661"/>
                  <a:pt x="5344829" y="0"/>
                </a:cubicBezTo>
                <a:cubicBezTo>
                  <a:pt x="5653647" y="32829"/>
                  <a:pt x="6040284" y="-3253"/>
                  <a:pt x="6214917" y="0"/>
                </a:cubicBezTo>
                <a:cubicBezTo>
                  <a:pt x="6438426" y="-14814"/>
                  <a:pt x="6747230" y="-7793"/>
                  <a:pt x="6905464" y="0"/>
                </a:cubicBezTo>
                <a:cubicBezTo>
                  <a:pt x="7089916" y="-6281"/>
                  <a:pt x="7467770" y="14988"/>
                  <a:pt x="7775552" y="0"/>
                </a:cubicBezTo>
                <a:cubicBezTo>
                  <a:pt x="8112246" y="-14616"/>
                  <a:pt x="8195426" y="-22218"/>
                  <a:pt x="8376328" y="0"/>
                </a:cubicBezTo>
                <a:cubicBezTo>
                  <a:pt x="8545835" y="-37357"/>
                  <a:pt x="8790463" y="12563"/>
                  <a:pt x="8977103" y="0"/>
                </a:cubicBezTo>
                <a:cubicBezTo>
                  <a:pt x="8976863" y="5364"/>
                  <a:pt x="8976237" y="13121"/>
                  <a:pt x="8977103" y="20168"/>
                </a:cubicBezTo>
                <a:cubicBezTo>
                  <a:pt x="8689421" y="21908"/>
                  <a:pt x="8563523" y="4994"/>
                  <a:pt x="8286557" y="20168"/>
                </a:cubicBezTo>
                <a:cubicBezTo>
                  <a:pt x="8019786" y="66793"/>
                  <a:pt x="7904003" y="27044"/>
                  <a:pt x="7596010" y="20168"/>
                </a:cubicBezTo>
                <a:cubicBezTo>
                  <a:pt x="7324619" y="16322"/>
                  <a:pt x="7156437" y="43097"/>
                  <a:pt x="6725922" y="20168"/>
                </a:cubicBezTo>
                <a:cubicBezTo>
                  <a:pt x="6298054" y="14246"/>
                  <a:pt x="6256405" y="20843"/>
                  <a:pt x="6035375" y="20168"/>
                </a:cubicBezTo>
                <a:cubicBezTo>
                  <a:pt x="5819899" y="14751"/>
                  <a:pt x="5740685" y="-9114"/>
                  <a:pt x="5614142" y="20168"/>
                </a:cubicBezTo>
                <a:cubicBezTo>
                  <a:pt x="5477588" y="53048"/>
                  <a:pt x="5344713" y="28304"/>
                  <a:pt x="5103138" y="20168"/>
                </a:cubicBezTo>
                <a:cubicBezTo>
                  <a:pt x="4894840" y="-25952"/>
                  <a:pt x="4513099" y="-11768"/>
                  <a:pt x="4233049" y="20168"/>
                </a:cubicBezTo>
                <a:cubicBezTo>
                  <a:pt x="3976680" y="30466"/>
                  <a:pt x="3850186" y="14282"/>
                  <a:pt x="3542503" y="20168"/>
                </a:cubicBezTo>
                <a:cubicBezTo>
                  <a:pt x="3227714" y="32703"/>
                  <a:pt x="3252326" y="-4855"/>
                  <a:pt x="3031499" y="20168"/>
                </a:cubicBezTo>
                <a:cubicBezTo>
                  <a:pt x="2834182" y="34906"/>
                  <a:pt x="2632443" y="9794"/>
                  <a:pt x="2340952" y="20168"/>
                </a:cubicBezTo>
                <a:cubicBezTo>
                  <a:pt x="2034293" y="11719"/>
                  <a:pt x="2062666" y="1942"/>
                  <a:pt x="1919719" y="20168"/>
                </a:cubicBezTo>
                <a:cubicBezTo>
                  <a:pt x="1765256" y="42981"/>
                  <a:pt x="1612688" y="19544"/>
                  <a:pt x="1498486" y="20168"/>
                </a:cubicBezTo>
                <a:cubicBezTo>
                  <a:pt x="1359695" y="35602"/>
                  <a:pt x="1100552" y="68228"/>
                  <a:pt x="807939" y="20168"/>
                </a:cubicBezTo>
                <a:cubicBezTo>
                  <a:pt x="503171" y="-8156"/>
                  <a:pt x="151303" y="46013"/>
                  <a:pt x="0" y="20168"/>
                </a:cubicBezTo>
                <a:cubicBezTo>
                  <a:pt x="1144" y="10785"/>
                  <a:pt x="-1661" y="4500"/>
                  <a:pt x="0" y="0"/>
                </a:cubicBezTo>
                <a:close/>
              </a:path>
              <a:path w="8977103" h="20168" fill="none" stroke="0" extrusionOk="0">
                <a:moveTo>
                  <a:pt x="0" y="0"/>
                </a:moveTo>
                <a:cubicBezTo>
                  <a:pt x="118510" y="-18486"/>
                  <a:pt x="302982" y="-2814"/>
                  <a:pt x="600775" y="0"/>
                </a:cubicBezTo>
                <a:cubicBezTo>
                  <a:pt x="877916" y="19699"/>
                  <a:pt x="971207" y="-21328"/>
                  <a:pt x="1291322" y="0"/>
                </a:cubicBezTo>
                <a:cubicBezTo>
                  <a:pt x="1595895" y="32499"/>
                  <a:pt x="1835250" y="7295"/>
                  <a:pt x="2071639" y="0"/>
                </a:cubicBezTo>
                <a:cubicBezTo>
                  <a:pt x="2285046" y="9068"/>
                  <a:pt x="2546263" y="17211"/>
                  <a:pt x="2672415" y="0"/>
                </a:cubicBezTo>
                <a:cubicBezTo>
                  <a:pt x="2849127" y="-9199"/>
                  <a:pt x="3171426" y="-57687"/>
                  <a:pt x="3362961" y="0"/>
                </a:cubicBezTo>
                <a:cubicBezTo>
                  <a:pt x="3553412" y="17317"/>
                  <a:pt x="3810459" y="48932"/>
                  <a:pt x="4233049" y="0"/>
                </a:cubicBezTo>
                <a:cubicBezTo>
                  <a:pt x="4639016" y="-43761"/>
                  <a:pt x="4584659" y="10115"/>
                  <a:pt x="4744054" y="0"/>
                </a:cubicBezTo>
                <a:cubicBezTo>
                  <a:pt x="4934369" y="19079"/>
                  <a:pt x="5304395" y="1980"/>
                  <a:pt x="5524371" y="0"/>
                </a:cubicBezTo>
                <a:cubicBezTo>
                  <a:pt x="5758672" y="2140"/>
                  <a:pt x="5924973" y="6270"/>
                  <a:pt x="6035375" y="0"/>
                </a:cubicBezTo>
                <a:cubicBezTo>
                  <a:pt x="6186607" y="51238"/>
                  <a:pt x="6425675" y="4187"/>
                  <a:pt x="6725922" y="0"/>
                </a:cubicBezTo>
                <a:cubicBezTo>
                  <a:pt x="7049596" y="38103"/>
                  <a:pt x="7324494" y="44334"/>
                  <a:pt x="7506239" y="0"/>
                </a:cubicBezTo>
                <a:cubicBezTo>
                  <a:pt x="7722172" y="-11385"/>
                  <a:pt x="7742342" y="-15182"/>
                  <a:pt x="7927472" y="0"/>
                </a:cubicBezTo>
                <a:cubicBezTo>
                  <a:pt x="8105803" y="13509"/>
                  <a:pt x="8145306" y="-8128"/>
                  <a:pt x="8348706" y="0"/>
                </a:cubicBezTo>
                <a:cubicBezTo>
                  <a:pt x="8536905" y="3501"/>
                  <a:pt x="8725597" y="-6983"/>
                  <a:pt x="8977103" y="0"/>
                </a:cubicBezTo>
                <a:cubicBezTo>
                  <a:pt x="8976844" y="3202"/>
                  <a:pt x="8975505" y="12680"/>
                  <a:pt x="8977103" y="20168"/>
                </a:cubicBezTo>
                <a:cubicBezTo>
                  <a:pt x="8705730" y="43906"/>
                  <a:pt x="8401347" y="35403"/>
                  <a:pt x="8196786" y="20168"/>
                </a:cubicBezTo>
                <a:cubicBezTo>
                  <a:pt x="8016004" y="80818"/>
                  <a:pt x="7775713" y="-13050"/>
                  <a:pt x="7506239" y="20168"/>
                </a:cubicBezTo>
                <a:cubicBezTo>
                  <a:pt x="7240665" y="57476"/>
                  <a:pt x="7019725" y="46568"/>
                  <a:pt x="6905464" y="20168"/>
                </a:cubicBezTo>
                <a:cubicBezTo>
                  <a:pt x="6788908" y="3767"/>
                  <a:pt x="6435100" y="31515"/>
                  <a:pt x="6125146" y="20168"/>
                </a:cubicBezTo>
                <a:cubicBezTo>
                  <a:pt x="5787433" y="18070"/>
                  <a:pt x="5766383" y="47176"/>
                  <a:pt x="5434600" y="20168"/>
                </a:cubicBezTo>
                <a:cubicBezTo>
                  <a:pt x="5124709" y="13526"/>
                  <a:pt x="4797061" y="62708"/>
                  <a:pt x="4564512" y="20168"/>
                </a:cubicBezTo>
                <a:cubicBezTo>
                  <a:pt x="4288465" y="82187"/>
                  <a:pt x="3979829" y="-666"/>
                  <a:pt x="3694423" y="20168"/>
                </a:cubicBezTo>
                <a:cubicBezTo>
                  <a:pt x="3420859" y="27923"/>
                  <a:pt x="3078080" y="-4753"/>
                  <a:pt x="2914106" y="20168"/>
                </a:cubicBezTo>
                <a:cubicBezTo>
                  <a:pt x="2806215" y="73889"/>
                  <a:pt x="2398665" y="59132"/>
                  <a:pt x="2133788" y="20168"/>
                </a:cubicBezTo>
                <a:cubicBezTo>
                  <a:pt x="1821117" y="36101"/>
                  <a:pt x="1580637" y="-35984"/>
                  <a:pt x="1353471" y="20168"/>
                </a:cubicBezTo>
                <a:cubicBezTo>
                  <a:pt x="1130182" y="39367"/>
                  <a:pt x="957572" y="-3514"/>
                  <a:pt x="842467" y="20168"/>
                </a:cubicBezTo>
                <a:cubicBezTo>
                  <a:pt x="662141" y="6676"/>
                  <a:pt x="453986" y="-51724"/>
                  <a:pt x="0" y="20168"/>
                </a:cubicBezTo>
                <a:cubicBezTo>
                  <a:pt x="-871" y="14596"/>
                  <a:pt x="-165" y="51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77103"/>
                      <a:gd name="connsiteY0" fmla="*/ 0 h 20168"/>
                      <a:gd name="connsiteX1" fmla="*/ 600775 w 8977103"/>
                      <a:gd name="connsiteY1" fmla="*/ 0 h 20168"/>
                      <a:gd name="connsiteX2" fmla="*/ 1291322 w 8977103"/>
                      <a:gd name="connsiteY2" fmla="*/ 0 h 20168"/>
                      <a:gd name="connsiteX3" fmla="*/ 2071639 w 8977103"/>
                      <a:gd name="connsiteY3" fmla="*/ 0 h 20168"/>
                      <a:gd name="connsiteX4" fmla="*/ 2672415 w 8977103"/>
                      <a:gd name="connsiteY4" fmla="*/ 0 h 20168"/>
                      <a:gd name="connsiteX5" fmla="*/ 3362961 w 8977103"/>
                      <a:gd name="connsiteY5" fmla="*/ 0 h 20168"/>
                      <a:gd name="connsiteX6" fmla="*/ 4233049 w 8977103"/>
                      <a:gd name="connsiteY6" fmla="*/ 0 h 20168"/>
                      <a:gd name="connsiteX7" fmla="*/ 4744054 w 8977103"/>
                      <a:gd name="connsiteY7" fmla="*/ 0 h 20168"/>
                      <a:gd name="connsiteX8" fmla="*/ 5524371 w 8977103"/>
                      <a:gd name="connsiteY8" fmla="*/ 0 h 20168"/>
                      <a:gd name="connsiteX9" fmla="*/ 6035375 w 8977103"/>
                      <a:gd name="connsiteY9" fmla="*/ 0 h 20168"/>
                      <a:gd name="connsiteX10" fmla="*/ 6725922 w 8977103"/>
                      <a:gd name="connsiteY10" fmla="*/ 0 h 20168"/>
                      <a:gd name="connsiteX11" fmla="*/ 7506239 w 8977103"/>
                      <a:gd name="connsiteY11" fmla="*/ 0 h 20168"/>
                      <a:gd name="connsiteX12" fmla="*/ 7927472 w 8977103"/>
                      <a:gd name="connsiteY12" fmla="*/ 0 h 20168"/>
                      <a:gd name="connsiteX13" fmla="*/ 8348706 w 8977103"/>
                      <a:gd name="connsiteY13" fmla="*/ 0 h 20168"/>
                      <a:gd name="connsiteX14" fmla="*/ 8977103 w 8977103"/>
                      <a:gd name="connsiteY14" fmla="*/ 0 h 20168"/>
                      <a:gd name="connsiteX15" fmla="*/ 8977103 w 8977103"/>
                      <a:gd name="connsiteY15" fmla="*/ 20168 h 20168"/>
                      <a:gd name="connsiteX16" fmla="*/ 8196786 w 8977103"/>
                      <a:gd name="connsiteY16" fmla="*/ 20168 h 20168"/>
                      <a:gd name="connsiteX17" fmla="*/ 7506239 w 8977103"/>
                      <a:gd name="connsiteY17" fmla="*/ 20168 h 20168"/>
                      <a:gd name="connsiteX18" fmla="*/ 6905464 w 8977103"/>
                      <a:gd name="connsiteY18" fmla="*/ 20168 h 20168"/>
                      <a:gd name="connsiteX19" fmla="*/ 6125146 w 8977103"/>
                      <a:gd name="connsiteY19" fmla="*/ 20168 h 20168"/>
                      <a:gd name="connsiteX20" fmla="*/ 5434600 w 8977103"/>
                      <a:gd name="connsiteY20" fmla="*/ 20168 h 20168"/>
                      <a:gd name="connsiteX21" fmla="*/ 4564512 w 8977103"/>
                      <a:gd name="connsiteY21" fmla="*/ 20168 h 20168"/>
                      <a:gd name="connsiteX22" fmla="*/ 3694423 w 8977103"/>
                      <a:gd name="connsiteY22" fmla="*/ 20168 h 20168"/>
                      <a:gd name="connsiteX23" fmla="*/ 2914106 w 8977103"/>
                      <a:gd name="connsiteY23" fmla="*/ 20168 h 20168"/>
                      <a:gd name="connsiteX24" fmla="*/ 2133788 w 8977103"/>
                      <a:gd name="connsiteY24" fmla="*/ 20168 h 20168"/>
                      <a:gd name="connsiteX25" fmla="*/ 1353471 w 8977103"/>
                      <a:gd name="connsiteY25" fmla="*/ 20168 h 20168"/>
                      <a:gd name="connsiteX26" fmla="*/ 842467 w 8977103"/>
                      <a:gd name="connsiteY26" fmla="*/ 20168 h 20168"/>
                      <a:gd name="connsiteX27" fmla="*/ 0 w 8977103"/>
                      <a:gd name="connsiteY27" fmla="*/ 20168 h 20168"/>
                      <a:gd name="connsiteX28" fmla="*/ 0 w 8977103"/>
                      <a:gd name="connsiteY28" fmla="*/ 0 h 2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977103" h="20168" fill="none" extrusionOk="0">
                        <a:moveTo>
                          <a:pt x="0" y="0"/>
                        </a:moveTo>
                        <a:cubicBezTo>
                          <a:pt x="132716" y="-9723"/>
                          <a:pt x="339227" y="-16417"/>
                          <a:pt x="600775" y="0"/>
                        </a:cubicBezTo>
                        <a:cubicBezTo>
                          <a:pt x="862324" y="16417"/>
                          <a:pt x="975448" y="-21463"/>
                          <a:pt x="1291322" y="0"/>
                        </a:cubicBezTo>
                        <a:cubicBezTo>
                          <a:pt x="1607196" y="21463"/>
                          <a:pt x="1840014" y="-19036"/>
                          <a:pt x="2071639" y="0"/>
                        </a:cubicBezTo>
                        <a:cubicBezTo>
                          <a:pt x="2303264" y="19036"/>
                          <a:pt x="2540653" y="14531"/>
                          <a:pt x="2672415" y="0"/>
                        </a:cubicBezTo>
                        <a:cubicBezTo>
                          <a:pt x="2804177" y="-14531"/>
                          <a:pt x="3153243" y="-20267"/>
                          <a:pt x="3362961" y="0"/>
                        </a:cubicBezTo>
                        <a:cubicBezTo>
                          <a:pt x="3572679" y="20267"/>
                          <a:pt x="3826082" y="34223"/>
                          <a:pt x="4233049" y="0"/>
                        </a:cubicBezTo>
                        <a:cubicBezTo>
                          <a:pt x="4640016" y="-34223"/>
                          <a:pt x="4590755" y="1644"/>
                          <a:pt x="4744054" y="0"/>
                        </a:cubicBezTo>
                        <a:cubicBezTo>
                          <a:pt x="4897353" y="-1644"/>
                          <a:pt x="5281478" y="-3530"/>
                          <a:pt x="5524371" y="0"/>
                        </a:cubicBezTo>
                        <a:cubicBezTo>
                          <a:pt x="5767264" y="3530"/>
                          <a:pt x="5920096" y="2282"/>
                          <a:pt x="6035375" y="0"/>
                        </a:cubicBezTo>
                        <a:cubicBezTo>
                          <a:pt x="6150654" y="-2282"/>
                          <a:pt x="6424971" y="-3102"/>
                          <a:pt x="6725922" y="0"/>
                        </a:cubicBezTo>
                        <a:cubicBezTo>
                          <a:pt x="7026873" y="3102"/>
                          <a:pt x="7294557" y="7663"/>
                          <a:pt x="7506239" y="0"/>
                        </a:cubicBezTo>
                        <a:cubicBezTo>
                          <a:pt x="7717921" y="-7663"/>
                          <a:pt x="7741728" y="-12292"/>
                          <a:pt x="7927472" y="0"/>
                        </a:cubicBezTo>
                        <a:cubicBezTo>
                          <a:pt x="8113216" y="12292"/>
                          <a:pt x="8151038" y="-4173"/>
                          <a:pt x="8348706" y="0"/>
                        </a:cubicBezTo>
                        <a:cubicBezTo>
                          <a:pt x="8546374" y="4173"/>
                          <a:pt x="8729282" y="529"/>
                          <a:pt x="8977103" y="0"/>
                        </a:cubicBezTo>
                        <a:cubicBezTo>
                          <a:pt x="8976718" y="4908"/>
                          <a:pt x="8976193" y="12278"/>
                          <a:pt x="8977103" y="20168"/>
                        </a:cubicBezTo>
                        <a:cubicBezTo>
                          <a:pt x="8726426" y="6900"/>
                          <a:pt x="8375193" y="15969"/>
                          <a:pt x="8196786" y="20168"/>
                        </a:cubicBezTo>
                        <a:cubicBezTo>
                          <a:pt x="8018379" y="24367"/>
                          <a:pt x="7765373" y="-6916"/>
                          <a:pt x="7506239" y="20168"/>
                        </a:cubicBezTo>
                        <a:cubicBezTo>
                          <a:pt x="7247105" y="47252"/>
                          <a:pt x="7026878" y="46187"/>
                          <a:pt x="6905464" y="20168"/>
                        </a:cubicBezTo>
                        <a:cubicBezTo>
                          <a:pt x="6784050" y="-5851"/>
                          <a:pt x="6463897" y="16329"/>
                          <a:pt x="6125146" y="20168"/>
                        </a:cubicBezTo>
                        <a:cubicBezTo>
                          <a:pt x="5786395" y="24007"/>
                          <a:pt x="5768271" y="47283"/>
                          <a:pt x="5434600" y="20168"/>
                        </a:cubicBezTo>
                        <a:cubicBezTo>
                          <a:pt x="5100929" y="-6947"/>
                          <a:pt x="4814093" y="11278"/>
                          <a:pt x="4564512" y="20168"/>
                        </a:cubicBezTo>
                        <a:cubicBezTo>
                          <a:pt x="4314931" y="29058"/>
                          <a:pt x="3996394" y="21313"/>
                          <a:pt x="3694423" y="20168"/>
                        </a:cubicBezTo>
                        <a:cubicBezTo>
                          <a:pt x="3392452" y="19023"/>
                          <a:pt x="3078405" y="1984"/>
                          <a:pt x="2914106" y="20168"/>
                        </a:cubicBezTo>
                        <a:cubicBezTo>
                          <a:pt x="2749807" y="38352"/>
                          <a:pt x="2431136" y="52007"/>
                          <a:pt x="2133788" y="20168"/>
                        </a:cubicBezTo>
                        <a:cubicBezTo>
                          <a:pt x="1836440" y="-11671"/>
                          <a:pt x="1589365" y="-8499"/>
                          <a:pt x="1353471" y="20168"/>
                        </a:cubicBezTo>
                        <a:cubicBezTo>
                          <a:pt x="1117577" y="48835"/>
                          <a:pt x="951830" y="6456"/>
                          <a:pt x="842467" y="20168"/>
                        </a:cubicBezTo>
                        <a:cubicBezTo>
                          <a:pt x="733104" y="33880"/>
                          <a:pt x="404375" y="-2940"/>
                          <a:pt x="0" y="20168"/>
                        </a:cubicBezTo>
                        <a:cubicBezTo>
                          <a:pt x="-703" y="14502"/>
                          <a:pt x="-266" y="4860"/>
                          <a:pt x="0" y="0"/>
                        </a:cubicBezTo>
                        <a:close/>
                      </a:path>
                      <a:path w="8977103" h="20168" stroke="0" extrusionOk="0">
                        <a:moveTo>
                          <a:pt x="0" y="0"/>
                        </a:moveTo>
                        <a:cubicBezTo>
                          <a:pt x="292513" y="-28592"/>
                          <a:pt x="329803" y="3243"/>
                          <a:pt x="600775" y="0"/>
                        </a:cubicBezTo>
                        <a:cubicBezTo>
                          <a:pt x="871747" y="-3243"/>
                          <a:pt x="818810" y="-7255"/>
                          <a:pt x="1022009" y="0"/>
                        </a:cubicBezTo>
                        <a:cubicBezTo>
                          <a:pt x="1225208" y="7255"/>
                          <a:pt x="1507779" y="7558"/>
                          <a:pt x="1892097" y="0"/>
                        </a:cubicBezTo>
                        <a:cubicBezTo>
                          <a:pt x="2276415" y="-7558"/>
                          <a:pt x="2315658" y="26057"/>
                          <a:pt x="2492872" y="0"/>
                        </a:cubicBezTo>
                        <a:cubicBezTo>
                          <a:pt x="2670086" y="-26057"/>
                          <a:pt x="2966069" y="-16215"/>
                          <a:pt x="3093648" y="0"/>
                        </a:cubicBezTo>
                        <a:cubicBezTo>
                          <a:pt x="3221227" y="16215"/>
                          <a:pt x="3758266" y="13602"/>
                          <a:pt x="3963736" y="0"/>
                        </a:cubicBezTo>
                        <a:cubicBezTo>
                          <a:pt x="4169206" y="-13602"/>
                          <a:pt x="4327885" y="-20162"/>
                          <a:pt x="4474741" y="0"/>
                        </a:cubicBezTo>
                        <a:cubicBezTo>
                          <a:pt x="4621598" y="20162"/>
                          <a:pt x="5049845" y="-5040"/>
                          <a:pt x="5344829" y="0"/>
                        </a:cubicBezTo>
                        <a:cubicBezTo>
                          <a:pt x="5639813" y="5040"/>
                          <a:pt x="6008349" y="-2557"/>
                          <a:pt x="6214917" y="0"/>
                        </a:cubicBezTo>
                        <a:cubicBezTo>
                          <a:pt x="6421485" y="2557"/>
                          <a:pt x="6737946" y="13941"/>
                          <a:pt x="6905464" y="0"/>
                        </a:cubicBezTo>
                        <a:cubicBezTo>
                          <a:pt x="7072982" y="-13941"/>
                          <a:pt x="7459722" y="21958"/>
                          <a:pt x="7775552" y="0"/>
                        </a:cubicBezTo>
                        <a:cubicBezTo>
                          <a:pt x="8091382" y="-21958"/>
                          <a:pt x="8191201" y="2872"/>
                          <a:pt x="8376328" y="0"/>
                        </a:cubicBezTo>
                        <a:cubicBezTo>
                          <a:pt x="8561455" y="-2872"/>
                          <a:pt x="8785817" y="-22311"/>
                          <a:pt x="8977103" y="0"/>
                        </a:cubicBezTo>
                        <a:cubicBezTo>
                          <a:pt x="8977798" y="5588"/>
                          <a:pt x="8976288" y="14509"/>
                          <a:pt x="8977103" y="20168"/>
                        </a:cubicBezTo>
                        <a:cubicBezTo>
                          <a:pt x="8701983" y="32803"/>
                          <a:pt x="8577785" y="-11796"/>
                          <a:pt x="8286557" y="20168"/>
                        </a:cubicBezTo>
                        <a:cubicBezTo>
                          <a:pt x="7995329" y="52132"/>
                          <a:pt x="7881772" y="30246"/>
                          <a:pt x="7596010" y="20168"/>
                        </a:cubicBezTo>
                        <a:cubicBezTo>
                          <a:pt x="7310248" y="10090"/>
                          <a:pt x="7149615" y="38692"/>
                          <a:pt x="6725922" y="20168"/>
                        </a:cubicBezTo>
                        <a:cubicBezTo>
                          <a:pt x="6302229" y="1644"/>
                          <a:pt x="6249342" y="24878"/>
                          <a:pt x="6035375" y="20168"/>
                        </a:cubicBezTo>
                        <a:cubicBezTo>
                          <a:pt x="5821408" y="15458"/>
                          <a:pt x="5748522" y="3317"/>
                          <a:pt x="5614142" y="20168"/>
                        </a:cubicBezTo>
                        <a:cubicBezTo>
                          <a:pt x="5479762" y="37019"/>
                          <a:pt x="5324090" y="11155"/>
                          <a:pt x="5103138" y="20168"/>
                        </a:cubicBezTo>
                        <a:cubicBezTo>
                          <a:pt x="4882186" y="29181"/>
                          <a:pt x="4499765" y="12251"/>
                          <a:pt x="4233049" y="20168"/>
                        </a:cubicBezTo>
                        <a:cubicBezTo>
                          <a:pt x="3966333" y="28085"/>
                          <a:pt x="3855282" y="11192"/>
                          <a:pt x="3542503" y="20168"/>
                        </a:cubicBezTo>
                        <a:cubicBezTo>
                          <a:pt x="3229724" y="29144"/>
                          <a:pt x="3250790" y="-5138"/>
                          <a:pt x="3031499" y="20168"/>
                        </a:cubicBezTo>
                        <a:cubicBezTo>
                          <a:pt x="2812208" y="45474"/>
                          <a:pt x="2646759" y="30695"/>
                          <a:pt x="2340952" y="20168"/>
                        </a:cubicBezTo>
                        <a:cubicBezTo>
                          <a:pt x="2035145" y="9641"/>
                          <a:pt x="2060465" y="-843"/>
                          <a:pt x="1919719" y="20168"/>
                        </a:cubicBezTo>
                        <a:cubicBezTo>
                          <a:pt x="1778973" y="41179"/>
                          <a:pt x="1611831" y="9216"/>
                          <a:pt x="1498486" y="20168"/>
                        </a:cubicBezTo>
                        <a:cubicBezTo>
                          <a:pt x="1385141" y="31120"/>
                          <a:pt x="1105732" y="46835"/>
                          <a:pt x="807939" y="20168"/>
                        </a:cubicBezTo>
                        <a:cubicBezTo>
                          <a:pt x="510146" y="-6499"/>
                          <a:pt x="172288" y="34150"/>
                          <a:pt x="0" y="20168"/>
                        </a:cubicBezTo>
                        <a:cubicBezTo>
                          <a:pt x="984" y="11325"/>
                          <a:pt x="-659" y="5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93261" y="2127681"/>
            <a:ext cx="8697277" cy="468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5280" marR="846455" indent="-228600">
              <a:lnSpc>
                <a:spcPct val="90000"/>
              </a:lnSpc>
              <a:spcBef>
                <a:spcPts val="95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Nepopiratelná</a:t>
            </a:r>
            <a:r>
              <a:rPr lang="en-US" sz="2100" spc="80" dirty="0"/>
              <a:t> </a:t>
            </a:r>
            <a:r>
              <a:rPr lang="en-US" sz="2100" spc="-5" dirty="0" err="1"/>
              <a:t>skutečnost</a:t>
            </a:r>
            <a:r>
              <a:rPr lang="en-US" sz="2100" spc="35" dirty="0"/>
              <a:t> </a:t>
            </a:r>
            <a:r>
              <a:rPr lang="en-US" sz="2100" spc="-10" dirty="0" err="1"/>
              <a:t>lidského</a:t>
            </a:r>
            <a:r>
              <a:rPr lang="en-US" sz="2100" spc="50" dirty="0"/>
              <a:t> </a:t>
            </a:r>
            <a:r>
              <a:rPr lang="en-US" sz="2100" spc="20" dirty="0" err="1"/>
              <a:t>vědomí</a:t>
            </a:r>
            <a:r>
              <a:rPr lang="en-US" sz="2100" spc="50" dirty="0"/>
              <a:t> </a:t>
            </a:r>
            <a:r>
              <a:rPr lang="en-US" sz="2100" spc="-5" dirty="0"/>
              <a:t>-</a:t>
            </a:r>
            <a:r>
              <a:rPr lang="en-US" sz="2100" spc="40" dirty="0"/>
              <a:t> </a:t>
            </a:r>
            <a:r>
              <a:rPr lang="en-US" sz="2100" spc="25" dirty="0" err="1"/>
              <a:t>leží</a:t>
            </a:r>
            <a:r>
              <a:rPr lang="en-US" sz="2100" spc="35" dirty="0"/>
              <a:t> </a:t>
            </a:r>
            <a:r>
              <a:rPr lang="en-US" sz="2100" spc="-5" dirty="0"/>
              <a:t>v </a:t>
            </a:r>
            <a:r>
              <a:rPr lang="en-US" sz="2100" spc="-730" dirty="0"/>
              <a:t> </a:t>
            </a:r>
            <a:r>
              <a:rPr lang="en-US" sz="2100" spc="-5" dirty="0" err="1"/>
              <a:t>základu</a:t>
            </a:r>
            <a:r>
              <a:rPr lang="en-US" sz="2100" spc="45" dirty="0"/>
              <a:t> </a:t>
            </a:r>
            <a:r>
              <a:rPr lang="en-US" sz="2100" spc="-10" dirty="0" err="1"/>
              <a:t>lidské</a:t>
            </a:r>
            <a:r>
              <a:rPr lang="en-US" sz="2100" spc="35" dirty="0"/>
              <a:t> </a:t>
            </a:r>
            <a:r>
              <a:rPr lang="en-US" sz="2100" spc="-5" dirty="0"/>
              <a:t>existence</a:t>
            </a:r>
            <a:endParaRPr lang="en-US" sz="2100" dirty="0"/>
          </a:p>
          <a:p>
            <a:pPr marL="12700" indent="-228600">
              <a:lnSpc>
                <a:spcPct val="90000"/>
              </a:lnSpc>
              <a:spcBef>
                <a:spcPts val="1405"/>
              </a:spcBef>
              <a:buFont typeface="Arial" panose="020B0604020202020204" pitchFamily="34" charset="0"/>
              <a:buChar char="•"/>
            </a:pPr>
            <a:r>
              <a:rPr lang="en-US" sz="2100" spc="-5" dirty="0" err="1"/>
              <a:t>Kořeny</a:t>
            </a:r>
            <a:r>
              <a:rPr lang="en-US" sz="2100" spc="-5" dirty="0"/>
              <a:t>: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390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/>
              <a:t>v</a:t>
            </a:r>
            <a:r>
              <a:rPr lang="en-US" sz="2100" spc="-10" dirty="0"/>
              <a:t> </a:t>
            </a:r>
            <a:r>
              <a:rPr lang="en-US" sz="2100" spc="-5" dirty="0" err="1"/>
              <a:t>sebecitu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5" dirty="0" err="1"/>
              <a:t>ve</a:t>
            </a:r>
            <a:r>
              <a:rPr lang="en-US" sz="2100" spc="25" dirty="0"/>
              <a:t> </a:t>
            </a:r>
            <a:r>
              <a:rPr lang="en-US" sz="2100" spc="-5" dirty="0" err="1"/>
              <a:t>schopnosti</a:t>
            </a:r>
            <a:r>
              <a:rPr lang="en-US" sz="2100" spc="30" dirty="0"/>
              <a:t> </a:t>
            </a:r>
            <a:r>
              <a:rPr lang="en-US" sz="2100" spc="-10" dirty="0" err="1"/>
              <a:t>uplatnit</a:t>
            </a:r>
            <a:r>
              <a:rPr lang="en-US" sz="2100" spc="50" dirty="0"/>
              <a:t> </a:t>
            </a:r>
            <a:r>
              <a:rPr lang="en-US" sz="2100" spc="-5" dirty="0" err="1"/>
              <a:t>sebecit</a:t>
            </a:r>
            <a:r>
              <a:rPr lang="en-US" sz="2100" spc="35" dirty="0"/>
              <a:t> </a:t>
            </a:r>
            <a:r>
              <a:rPr lang="en-US" sz="2100" spc="-5" dirty="0" err="1"/>
              <a:t>na</a:t>
            </a:r>
            <a:r>
              <a:rPr lang="en-US" sz="2100" spc="45" dirty="0"/>
              <a:t> </a:t>
            </a:r>
            <a:r>
              <a:rPr lang="en-US" sz="2100" spc="-5" dirty="0" err="1"/>
              <a:t>druhých</a:t>
            </a:r>
            <a:r>
              <a:rPr lang="en-US" sz="2100" spc="40" dirty="0"/>
              <a:t> </a:t>
            </a:r>
            <a:r>
              <a:rPr lang="en-US" sz="2100" spc="20" dirty="0"/>
              <a:t>(</a:t>
            </a:r>
            <a:r>
              <a:rPr lang="en-US" sz="2100" spc="20" dirty="0" err="1"/>
              <a:t>cítit</a:t>
            </a:r>
            <a:r>
              <a:rPr lang="en-US" sz="2100" spc="25" dirty="0"/>
              <a:t> </a:t>
            </a:r>
            <a:r>
              <a:rPr lang="en-US" sz="2100" spc="-5" dirty="0" err="1"/>
              <a:t>spolu</a:t>
            </a:r>
            <a:r>
              <a:rPr lang="en-US" sz="2100" spc="40" dirty="0"/>
              <a:t> </a:t>
            </a:r>
            <a:r>
              <a:rPr lang="en-US" sz="2100" spc="-5" dirty="0"/>
              <a:t>s</a:t>
            </a:r>
            <a:r>
              <a:rPr lang="cs-CZ" sz="2100" dirty="0"/>
              <a:t> </a:t>
            </a:r>
            <a:r>
              <a:rPr lang="en-US" sz="2100" spc="-5" dirty="0" err="1"/>
              <a:t>druhými</a:t>
            </a:r>
            <a:r>
              <a:rPr lang="en-US" sz="2100" spc="-5" dirty="0"/>
              <a:t>)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-10" dirty="0" err="1"/>
              <a:t>jsme</a:t>
            </a:r>
            <a:r>
              <a:rPr lang="en-US" sz="2100" spc="40" dirty="0"/>
              <a:t> </a:t>
            </a:r>
            <a:r>
              <a:rPr lang="en-US" sz="2100" spc="15" dirty="0" err="1"/>
              <a:t>součástí</a:t>
            </a:r>
            <a:r>
              <a:rPr lang="en-US" sz="2100" spc="25" dirty="0"/>
              <a:t> </a:t>
            </a:r>
            <a:r>
              <a:rPr lang="en-US" sz="2100" dirty="0" err="1"/>
              <a:t>téže</a:t>
            </a:r>
            <a:r>
              <a:rPr lang="en-US" sz="2100" spc="30" dirty="0"/>
              <a:t> </a:t>
            </a:r>
            <a:r>
              <a:rPr lang="en-US" sz="2100" spc="5" dirty="0" err="1"/>
              <a:t>objektivní</a:t>
            </a:r>
            <a:r>
              <a:rPr lang="en-US" sz="2100" spc="45" dirty="0"/>
              <a:t> </a:t>
            </a:r>
            <a:r>
              <a:rPr lang="en-US" sz="2100" spc="-5" dirty="0" err="1"/>
              <a:t>vůle</a:t>
            </a:r>
            <a:r>
              <a:rPr lang="en-US" sz="2100" spc="45" dirty="0"/>
              <a:t> </a:t>
            </a:r>
            <a:r>
              <a:rPr lang="en-US" sz="2100" spc="-5" dirty="0"/>
              <a:t>→</a:t>
            </a:r>
            <a:r>
              <a:rPr lang="en-US" sz="2100" spc="35" dirty="0"/>
              <a:t> </a:t>
            </a:r>
            <a:r>
              <a:rPr lang="en-US" sz="2100" spc="-10" dirty="0" err="1"/>
              <a:t>jsme</a:t>
            </a:r>
            <a:r>
              <a:rPr lang="en-US" sz="2100" spc="45" dirty="0"/>
              <a:t> </a:t>
            </a:r>
            <a:r>
              <a:rPr lang="en-US" sz="2100" spc="-10" dirty="0" err="1"/>
              <a:t>si</a:t>
            </a:r>
            <a:r>
              <a:rPr lang="en-US" sz="2100" spc="30" dirty="0"/>
              <a:t> </a:t>
            </a:r>
            <a:r>
              <a:rPr lang="en-US" sz="2100" spc="-5" dirty="0" err="1"/>
              <a:t>rovni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390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10" dirty="0"/>
              <a:t>S</a:t>
            </a:r>
            <a:r>
              <a:rPr lang="cs-CZ" sz="2100" spc="10" dirty="0"/>
              <a:t>ou</a:t>
            </a:r>
            <a:r>
              <a:rPr lang="en-US" sz="2100" spc="10" dirty="0" err="1"/>
              <a:t>citíc</a:t>
            </a:r>
            <a:r>
              <a:rPr lang="cs-CZ" sz="2100" spc="10" dirty="0"/>
              <a:t>í</a:t>
            </a:r>
            <a:r>
              <a:rPr lang="en-US" sz="2100" spc="40" dirty="0"/>
              <a:t> </a:t>
            </a:r>
            <a:r>
              <a:rPr lang="en-US" sz="2100" spc="35" dirty="0" err="1"/>
              <a:t>vzhlíží</a:t>
            </a:r>
            <a:r>
              <a:rPr lang="en-US" sz="2100" spc="25" dirty="0"/>
              <a:t> </a:t>
            </a:r>
            <a:r>
              <a:rPr lang="en-US" sz="2100" spc="-5" dirty="0"/>
              <a:t>k</a:t>
            </a:r>
            <a:r>
              <a:rPr lang="en-US" sz="2100" spc="35" dirty="0"/>
              <a:t> </a:t>
            </a:r>
            <a:r>
              <a:rPr lang="en-US" sz="2100" dirty="0" err="1"/>
              <a:t>sobě</a:t>
            </a:r>
            <a:r>
              <a:rPr lang="en-US" sz="2100" spc="45" dirty="0"/>
              <a:t> </a:t>
            </a:r>
            <a:r>
              <a:rPr lang="en-US" sz="2100" spc="-5" dirty="0"/>
              <a:t>v</a:t>
            </a:r>
            <a:r>
              <a:rPr lang="en-US" sz="2100" spc="35" dirty="0"/>
              <a:t> </a:t>
            </a:r>
            <a:r>
              <a:rPr lang="en-US" sz="2100" spc="-15" dirty="0" err="1"/>
              <a:t>jiné</a:t>
            </a:r>
            <a:r>
              <a:rPr lang="en-US" sz="2100" spc="45" dirty="0"/>
              <a:t> </a:t>
            </a:r>
            <a:r>
              <a:rPr lang="en-US" sz="2100" spc="-5" dirty="0" err="1"/>
              <a:t>bytosti</a:t>
            </a:r>
            <a:r>
              <a:rPr lang="en-US" sz="2100" spc="35" dirty="0"/>
              <a:t> </a:t>
            </a:r>
            <a:r>
              <a:rPr lang="en-US" sz="2100" spc="20" dirty="0"/>
              <a:t>(</a:t>
            </a:r>
            <a:r>
              <a:rPr lang="en-US" sz="2100" spc="20" dirty="0" err="1"/>
              <a:t>vidí</a:t>
            </a:r>
            <a:r>
              <a:rPr lang="en-US" sz="2100" spc="35" dirty="0"/>
              <a:t> </a:t>
            </a:r>
            <a:r>
              <a:rPr lang="en-US" sz="2100" spc="15" dirty="0" err="1"/>
              <a:t>vlastní</a:t>
            </a:r>
            <a:r>
              <a:rPr lang="en-US" sz="2100" spc="55" dirty="0"/>
              <a:t> </a:t>
            </a:r>
            <a:r>
              <a:rPr lang="en-US" sz="2100" spc="10" dirty="0" err="1"/>
              <a:t>utrpení</a:t>
            </a:r>
            <a:r>
              <a:rPr lang="en-US" sz="2100" spc="10" dirty="0"/>
              <a:t>)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5" dirty="0" err="1"/>
              <a:t>Minimální</a:t>
            </a:r>
            <a:r>
              <a:rPr lang="en-US" sz="2100" spc="55" dirty="0"/>
              <a:t> </a:t>
            </a:r>
            <a:r>
              <a:rPr lang="en-US" sz="2100" spc="-5" dirty="0" err="1"/>
              <a:t>soucit</a:t>
            </a:r>
            <a:r>
              <a:rPr lang="en-US" sz="2100" spc="30" dirty="0"/>
              <a:t> </a:t>
            </a:r>
            <a:r>
              <a:rPr lang="en-US" sz="2100" spc="-5" dirty="0"/>
              <a:t>-</a:t>
            </a:r>
            <a:r>
              <a:rPr lang="en-US" sz="2100" spc="25" dirty="0"/>
              <a:t> </a:t>
            </a:r>
            <a:r>
              <a:rPr lang="en-US" sz="2100" spc="-5" dirty="0" err="1"/>
              <a:t>krutost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10"/>
              </a:spcBef>
              <a:buSzPct val="4464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5" dirty="0" err="1"/>
              <a:t>Maximální</a:t>
            </a:r>
            <a:r>
              <a:rPr lang="en-US" sz="2100" spc="60" dirty="0"/>
              <a:t> </a:t>
            </a:r>
            <a:r>
              <a:rPr lang="en-US" sz="2100" spc="-5" dirty="0"/>
              <a:t>-</a:t>
            </a:r>
            <a:r>
              <a:rPr lang="en-US" sz="2100" spc="45" dirty="0"/>
              <a:t> </a:t>
            </a:r>
            <a:r>
              <a:rPr lang="en-US" sz="2100" spc="-10" dirty="0" err="1"/>
              <a:t>lidskost</a:t>
            </a:r>
            <a:r>
              <a:rPr lang="en-US" sz="2100" spc="40" dirty="0"/>
              <a:t> </a:t>
            </a:r>
            <a:r>
              <a:rPr lang="en-US" sz="2100" spc="-5" dirty="0"/>
              <a:t>a</a:t>
            </a:r>
            <a:r>
              <a:rPr lang="en-US" sz="2100" spc="30" dirty="0"/>
              <a:t> </a:t>
            </a:r>
            <a:r>
              <a:rPr lang="en-US" sz="2100" spc="-10" dirty="0" err="1"/>
              <a:t>citlivost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C3FD0-C515-4657-AC7C-BFA30587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642453-1FDB-4298-9AAF-DC0EECCC8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859" y="3705225"/>
            <a:ext cx="9092336" cy="1846659"/>
          </a:xfrm>
        </p:spPr>
        <p:txBody>
          <a:bodyPr/>
          <a:lstStyle/>
          <a:p>
            <a:pPr algn="ctr"/>
            <a:r>
              <a:rPr lang="cs-CZ" sz="4000" b="0" i="1" dirty="0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Jen v Londýně je 80 000 prostitutek, a co jsou, když ne krvavé oběti na oltáři monogamie. (AS)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99384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200" y="354801"/>
            <a:ext cx="9019399" cy="1252465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cs-CZ" sz="3500" spc="-5"/>
              <a:t>Dvě</a:t>
            </a:r>
            <a:r>
              <a:rPr lang="cs-CZ" sz="3500" spc="30"/>
              <a:t> </a:t>
            </a:r>
            <a:r>
              <a:rPr lang="cs-CZ" sz="3500" spc="-5"/>
              <a:t>podoby</a:t>
            </a:r>
            <a:r>
              <a:rPr lang="cs-CZ" sz="3500" spc="40"/>
              <a:t> </a:t>
            </a:r>
            <a:r>
              <a:rPr lang="cs-CZ" sz="3500" spc="-5"/>
              <a:t>soucitu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2200" y="1966231"/>
            <a:ext cx="9019399" cy="4845586"/>
          </a:xfrm>
          <a:prstGeom prst="rect">
            <a:avLst/>
          </a:prstGeom>
        </p:spPr>
        <p:txBody>
          <a:bodyPr vert="horz" lIns="0" tIns="13335" rIns="0" bIns="0" rtlCol="0">
            <a:normAutofit/>
          </a:bodyPr>
          <a:lstStyle/>
          <a:p>
            <a:pPr marL="438784" marR="1128395" indent="-323215">
              <a:spcBef>
                <a:spcPts val="105"/>
              </a:spcBef>
              <a:buSzPct val="45312"/>
              <a:buFont typeface="Calibri"/>
              <a:buChar char="●"/>
              <a:tabLst>
                <a:tab pos="439420" algn="l"/>
                <a:tab pos="440055" algn="l"/>
              </a:tabLst>
            </a:pPr>
            <a:r>
              <a:rPr lang="cs-CZ" sz="1900" spc="10" dirty="0"/>
              <a:t>Negativní </a:t>
            </a:r>
            <a:r>
              <a:rPr lang="cs-CZ" sz="1900" spc="-5" dirty="0"/>
              <a:t>působnost</a:t>
            </a:r>
            <a:r>
              <a:rPr lang="cs-CZ" sz="1900" spc="15" dirty="0"/>
              <a:t> </a:t>
            </a:r>
            <a:r>
              <a:rPr lang="cs-CZ" sz="1900" spc="-5" dirty="0"/>
              <a:t>soucitu</a:t>
            </a:r>
            <a:r>
              <a:rPr lang="cs-CZ" sz="1900" spc="10" dirty="0"/>
              <a:t> </a:t>
            </a:r>
            <a:r>
              <a:rPr lang="cs-CZ" sz="1900" dirty="0"/>
              <a:t>-</a:t>
            </a:r>
            <a:r>
              <a:rPr lang="cs-CZ" sz="1900" spc="35" dirty="0"/>
              <a:t> </a:t>
            </a:r>
            <a:r>
              <a:rPr lang="cs-CZ" sz="1900" spc="-10" dirty="0"/>
              <a:t>neubližovat </a:t>
            </a:r>
            <a:r>
              <a:rPr lang="cs-CZ" sz="1900" spc="-835" dirty="0"/>
              <a:t> </a:t>
            </a:r>
            <a:r>
              <a:rPr lang="cs-CZ" sz="1900" spc="-5" dirty="0"/>
              <a:t>druhým</a:t>
            </a:r>
            <a:r>
              <a:rPr lang="cs-CZ" sz="1900" spc="-15" dirty="0"/>
              <a:t> </a:t>
            </a:r>
            <a:r>
              <a:rPr lang="cs-CZ" sz="1900" spc="-5" dirty="0"/>
              <a:t>(nezhoršovat</a:t>
            </a:r>
            <a:r>
              <a:rPr lang="cs-CZ" sz="1900" dirty="0"/>
              <a:t> </a:t>
            </a:r>
            <a:r>
              <a:rPr lang="cs-CZ" sz="1900" spc="-15" dirty="0"/>
              <a:t>jejich</a:t>
            </a:r>
            <a:r>
              <a:rPr lang="cs-CZ" sz="1900" spc="25" dirty="0"/>
              <a:t> </a:t>
            </a:r>
            <a:r>
              <a:rPr lang="cs-CZ" sz="1900" dirty="0"/>
              <a:t>stav)</a:t>
            </a:r>
          </a:p>
          <a:p>
            <a:pPr marL="438784" indent="-323215">
              <a:spcBef>
                <a:spcPts val="1400"/>
              </a:spcBef>
              <a:buSzPct val="45312"/>
              <a:buFont typeface="Calibri"/>
              <a:buChar char="●"/>
              <a:tabLst>
                <a:tab pos="439420" algn="l"/>
                <a:tab pos="440055" algn="l"/>
              </a:tabLst>
            </a:pPr>
            <a:r>
              <a:rPr lang="cs-CZ" sz="1900" spc="15" dirty="0"/>
              <a:t>Pozitivní</a:t>
            </a:r>
            <a:r>
              <a:rPr lang="cs-CZ" sz="1900" spc="5" dirty="0"/>
              <a:t> </a:t>
            </a:r>
            <a:r>
              <a:rPr lang="cs-CZ" sz="1900" spc="-5" dirty="0"/>
              <a:t>působnost</a:t>
            </a:r>
            <a:r>
              <a:rPr lang="cs-CZ" sz="1900" dirty="0"/>
              <a:t> </a:t>
            </a:r>
            <a:r>
              <a:rPr lang="cs-CZ" sz="1900" spc="-5" dirty="0"/>
              <a:t>soucitu</a:t>
            </a:r>
            <a:r>
              <a:rPr lang="cs-CZ" sz="1900" dirty="0"/>
              <a:t> -</a:t>
            </a:r>
            <a:r>
              <a:rPr lang="cs-CZ" sz="1900" spc="35" dirty="0"/>
              <a:t> </a:t>
            </a:r>
            <a:r>
              <a:rPr lang="cs-CZ" sz="1900" spc="15" dirty="0"/>
              <a:t>zlepšování</a:t>
            </a:r>
            <a:r>
              <a:rPr lang="cs-CZ" sz="1900" spc="-25" dirty="0"/>
              <a:t> </a:t>
            </a:r>
            <a:r>
              <a:rPr lang="cs-CZ" sz="1900" dirty="0"/>
              <a:t>stavu </a:t>
            </a:r>
            <a:r>
              <a:rPr lang="cs-CZ" sz="1900" spc="20" dirty="0"/>
              <a:t>ostatním</a:t>
            </a:r>
            <a:r>
              <a:rPr lang="cs-CZ" sz="1900" spc="-35" dirty="0"/>
              <a:t> </a:t>
            </a:r>
            <a:r>
              <a:rPr lang="cs-CZ" sz="1900" dirty="0"/>
              <a:t>-</a:t>
            </a:r>
            <a:r>
              <a:rPr lang="cs-CZ" sz="1900" spc="5" dirty="0"/>
              <a:t> </a:t>
            </a:r>
            <a:r>
              <a:rPr lang="cs-CZ" sz="1900" dirty="0"/>
              <a:t>pomoc</a:t>
            </a:r>
          </a:p>
          <a:p>
            <a:pPr marL="103505"/>
            <a:endParaRPr lang="cs-CZ" sz="1900" dirty="0"/>
          </a:p>
          <a:p>
            <a:pPr marL="438784" indent="-323215">
              <a:spcBef>
                <a:spcPts val="2565"/>
              </a:spcBef>
              <a:buSzPct val="45312"/>
              <a:buFont typeface="Calibri"/>
              <a:buChar char="●"/>
              <a:tabLst>
                <a:tab pos="439420" algn="l"/>
                <a:tab pos="440055" algn="l"/>
              </a:tabLst>
            </a:pPr>
            <a:r>
              <a:rPr lang="cs-CZ" sz="1900" spc="-5" dirty="0"/>
              <a:t>Identita světové</a:t>
            </a:r>
            <a:r>
              <a:rPr lang="cs-CZ" sz="1900" dirty="0"/>
              <a:t> </a:t>
            </a:r>
            <a:r>
              <a:rPr lang="cs-CZ" sz="1900" spc="-5" dirty="0"/>
              <a:t>vůle</a:t>
            </a:r>
            <a:r>
              <a:rPr lang="cs-CZ" sz="1900" spc="5" dirty="0"/>
              <a:t> </a:t>
            </a:r>
            <a:r>
              <a:rPr lang="cs-CZ" sz="1900" dirty="0"/>
              <a:t>obsažena</a:t>
            </a:r>
            <a:r>
              <a:rPr lang="cs-CZ" sz="1900" spc="-10" dirty="0"/>
              <a:t> </a:t>
            </a:r>
            <a:r>
              <a:rPr lang="cs-CZ" sz="1900" dirty="0"/>
              <a:t>ve</a:t>
            </a:r>
            <a:r>
              <a:rPr lang="cs-CZ" sz="1900" spc="20" dirty="0"/>
              <a:t> </a:t>
            </a:r>
            <a:r>
              <a:rPr lang="cs-CZ" sz="1900" spc="5" dirty="0"/>
              <a:t>všech i</a:t>
            </a:r>
            <a:r>
              <a:rPr lang="cs-CZ" sz="1900" spc="-10" dirty="0"/>
              <a:t>ndividuích	</a:t>
            </a:r>
          </a:p>
          <a:p>
            <a:pPr marL="438784" indent="-323215">
              <a:spcBef>
                <a:spcPts val="2565"/>
              </a:spcBef>
              <a:buSzPct val="45312"/>
              <a:buFont typeface="Calibri"/>
              <a:buChar char="●"/>
              <a:tabLst>
                <a:tab pos="439420" algn="l"/>
                <a:tab pos="440055" algn="l"/>
              </a:tabLst>
            </a:pPr>
            <a:r>
              <a:rPr lang="cs-CZ" sz="1900" spc="-10" dirty="0"/>
              <a:t>U</a:t>
            </a:r>
            <a:r>
              <a:rPr lang="cs-CZ" sz="1900" spc="-5" dirty="0"/>
              <a:t>možňuje</a:t>
            </a:r>
            <a:r>
              <a:rPr lang="cs-CZ" sz="1900" spc="-20" dirty="0"/>
              <a:t> </a:t>
            </a:r>
            <a:r>
              <a:rPr lang="cs-CZ" sz="1900" spc="15" dirty="0"/>
              <a:t>nahlížet</a:t>
            </a:r>
            <a:r>
              <a:rPr lang="cs-CZ" sz="1900" spc="-5" dirty="0"/>
              <a:t> na blaho</a:t>
            </a:r>
            <a:r>
              <a:rPr lang="cs-CZ" sz="1900" dirty="0"/>
              <a:t> </a:t>
            </a:r>
            <a:r>
              <a:rPr lang="cs-CZ" sz="1900" spc="-10" dirty="0"/>
              <a:t>jiných</a:t>
            </a:r>
          </a:p>
          <a:p>
            <a:pPr marL="115569">
              <a:spcBef>
                <a:spcPts val="2565"/>
              </a:spcBef>
              <a:buSzPct val="45312"/>
              <a:tabLst>
                <a:tab pos="439420" algn="l"/>
                <a:tab pos="440055" algn="l"/>
              </a:tabLst>
            </a:pPr>
            <a:endParaRPr lang="cs-CZ" sz="1900" spc="-10" dirty="0"/>
          </a:p>
          <a:p>
            <a:pPr marL="438784"/>
            <a:r>
              <a:rPr lang="cs-CZ" sz="1900" spc="5" dirty="0"/>
              <a:t>→</a:t>
            </a:r>
            <a:r>
              <a:rPr lang="cs-CZ" sz="1900" spc="30" dirty="0"/>
              <a:t> </a:t>
            </a:r>
            <a:r>
              <a:rPr lang="cs-CZ" sz="1900" dirty="0"/>
              <a:t>radost</a:t>
            </a:r>
            <a:r>
              <a:rPr lang="cs-CZ" sz="1900" spc="-5" dirty="0"/>
              <a:t> </a:t>
            </a:r>
            <a:r>
              <a:rPr lang="cs-CZ" sz="1900" dirty="0"/>
              <a:t>z</a:t>
            </a:r>
            <a:r>
              <a:rPr lang="cs-CZ" sz="1900" spc="25" dirty="0"/>
              <a:t> </a:t>
            </a:r>
            <a:r>
              <a:rPr lang="cs-CZ" sz="1900" spc="-5" dirty="0"/>
              <a:t>blaha</a:t>
            </a:r>
            <a:r>
              <a:rPr lang="cs-CZ" sz="1900" spc="-10" dirty="0"/>
              <a:t>   </a:t>
            </a:r>
            <a:r>
              <a:rPr lang="cs-CZ" sz="1900" spc="5" dirty="0"/>
              <a:t>→</a:t>
            </a:r>
            <a:r>
              <a:rPr lang="cs-CZ" sz="1900" spc="30" dirty="0"/>
              <a:t> </a:t>
            </a:r>
            <a:r>
              <a:rPr lang="cs-CZ" sz="1900" dirty="0"/>
              <a:t>motivace</a:t>
            </a:r>
            <a:r>
              <a:rPr lang="cs-CZ" sz="1900" spc="-5" dirty="0"/>
              <a:t> </a:t>
            </a:r>
            <a:r>
              <a:rPr lang="cs-CZ" sz="1900" dirty="0"/>
              <a:t>starat</a:t>
            </a:r>
            <a:r>
              <a:rPr lang="cs-CZ" sz="1900" spc="-10" dirty="0"/>
              <a:t> </a:t>
            </a:r>
            <a:r>
              <a:rPr lang="cs-CZ" sz="1900" spc="5" dirty="0"/>
              <a:t>se</a:t>
            </a:r>
            <a:r>
              <a:rPr lang="cs-CZ" sz="1900" spc="10" dirty="0"/>
              <a:t> </a:t>
            </a:r>
            <a:r>
              <a:rPr lang="cs-CZ" sz="1900" spc="-20" dirty="0"/>
              <a:t>i</a:t>
            </a:r>
            <a:r>
              <a:rPr lang="cs-CZ" sz="1900" spc="35" dirty="0"/>
              <a:t> </a:t>
            </a:r>
            <a:r>
              <a:rPr lang="cs-CZ" sz="1900" dirty="0"/>
              <a:t>o </a:t>
            </a:r>
            <a:r>
              <a:rPr lang="cs-CZ" sz="1900" spc="-10" dirty="0"/>
              <a:t>jiných</a:t>
            </a:r>
            <a:r>
              <a:rPr lang="cs-CZ" sz="1900" spc="-5" dirty="0"/>
              <a:t> </a:t>
            </a:r>
            <a:r>
              <a:rPr lang="cs-CZ" sz="1900" spc="5" dirty="0"/>
              <a:t>než</a:t>
            </a:r>
            <a:r>
              <a:rPr lang="cs-CZ" sz="1900" spc="-5" dirty="0"/>
              <a:t> </a:t>
            </a:r>
            <a:r>
              <a:rPr lang="cs-CZ" sz="1900" spc="-10" dirty="0"/>
              <a:t>jen</a:t>
            </a:r>
            <a:r>
              <a:rPr lang="cs-CZ" sz="1900" spc="15" dirty="0"/>
              <a:t> </a:t>
            </a:r>
            <a:r>
              <a:rPr lang="cs-CZ" sz="1900" dirty="0"/>
              <a:t>o</a:t>
            </a:r>
            <a:r>
              <a:rPr lang="cs-CZ" sz="1900" spc="15" dirty="0"/>
              <a:t> </a:t>
            </a:r>
            <a:r>
              <a:rPr lang="cs-CZ" sz="1900" spc="5" dirty="0"/>
              <a:t>sebe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052483" y="2426878"/>
            <a:ext cx="711697" cy="53377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160773" y="1656544"/>
            <a:ext cx="2793151" cy="105290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93115" y="5767544"/>
            <a:ext cx="2224942" cy="838712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6987" y="6384427"/>
            <a:ext cx="535485" cy="40161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782" y="605028"/>
            <a:ext cx="2978211" cy="5989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Tá</a:t>
            </a:r>
            <a:r>
              <a:rPr lang="en-US" sz="52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stejná</a:t>
            </a:r>
            <a:r>
              <a:rPr lang="en-US" sz="52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vůle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486453" y="3596159"/>
            <a:ext cx="4941062" cy="15126"/>
          </a:xfrm>
          <a:custGeom>
            <a:avLst/>
            <a:gdLst>
              <a:gd name="connsiteX0" fmla="*/ 0 w 4941062"/>
              <a:gd name="connsiteY0" fmla="*/ 0 h 15126"/>
              <a:gd name="connsiteX1" fmla="*/ 518812 w 4941062"/>
              <a:gd name="connsiteY1" fmla="*/ 0 h 15126"/>
              <a:gd name="connsiteX2" fmla="*/ 1185855 w 4941062"/>
              <a:gd name="connsiteY2" fmla="*/ 0 h 15126"/>
              <a:gd name="connsiteX3" fmla="*/ 1754077 w 4941062"/>
              <a:gd name="connsiteY3" fmla="*/ 0 h 15126"/>
              <a:gd name="connsiteX4" fmla="*/ 2272889 w 4941062"/>
              <a:gd name="connsiteY4" fmla="*/ 0 h 15126"/>
              <a:gd name="connsiteX5" fmla="*/ 2939932 w 4941062"/>
              <a:gd name="connsiteY5" fmla="*/ 0 h 15126"/>
              <a:gd name="connsiteX6" fmla="*/ 3557565 w 4941062"/>
              <a:gd name="connsiteY6" fmla="*/ 0 h 15126"/>
              <a:gd name="connsiteX7" fmla="*/ 4175197 w 4941062"/>
              <a:gd name="connsiteY7" fmla="*/ 0 h 15126"/>
              <a:gd name="connsiteX8" fmla="*/ 4941062 w 4941062"/>
              <a:gd name="connsiteY8" fmla="*/ 0 h 15126"/>
              <a:gd name="connsiteX9" fmla="*/ 4941062 w 4941062"/>
              <a:gd name="connsiteY9" fmla="*/ 15126 h 15126"/>
              <a:gd name="connsiteX10" fmla="*/ 4422250 w 4941062"/>
              <a:gd name="connsiteY10" fmla="*/ 15126 h 15126"/>
              <a:gd name="connsiteX11" fmla="*/ 3952850 w 4941062"/>
              <a:gd name="connsiteY11" fmla="*/ 15126 h 15126"/>
              <a:gd name="connsiteX12" fmla="*/ 3285806 w 4941062"/>
              <a:gd name="connsiteY12" fmla="*/ 15126 h 15126"/>
              <a:gd name="connsiteX13" fmla="*/ 2766995 w 4941062"/>
              <a:gd name="connsiteY13" fmla="*/ 15126 h 15126"/>
              <a:gd name="connsiteX14" fmla="*/ 2099951 w 4941062"/>
              <a:gd name="connsiteY14" fmla="*/ 15126 h 15126"/>
              <a:gd name="connsiteX15" fmla="*/ 1383497 w 4941062"/>
              <a:gd name="connsiteY15" fmla="*/ 15126 h 15126"/>
              <a:gd name="connsiteX16" fmla="*/ 815275 w 4941062"/>
              <a:gd name="connsiteY16" fmla="*/ 15126 h 15126"/>
              <a:gd name="connsiteX17" fmla="*/ 0 w 4941062"/>
              <a:gd name="connsiteY17" fmla="*/ 15126 h 15126"/>
              <a:gd name="connsiteX18" fmla="*/ 0 w 4941062"/>
              <a:gd name="connsiteY18" fmla="*/ 0 h 15126"/>
              <a:gd name="connsiteX0" fmla="*/ 0 w 4941062"/>
              <a:gd name="connsiteY0" fmla="*/ 0 h 15126"/>
              <a:gd name="connsiteX1" fmla="*/ 568222 w 4941062"/>
              <a:gd name="connsiteY1" fmla="*/ 0 h 15126"/>
              <a:gd name="connsiteX2" fmla="*/ 1037623 w 4941062"/>
              <a:gd name="connsiteY2" fmla="*/ 0 h 15126"/>
              <a:gd name="connsiteX3" fmla="*/ 1754077 w 4941062"/>
              <a:gd name="connsiteY3" fmla="*/ 0 h 15126"/>
              <a:gd name="connsiteX4" fmla="*/ 2322299 w 4941062"/>
              <a:gd name="connsiteY4" fmla="*/ 0 h 15126"/>
              <a:gd name="connsiteX5" fmla="*/ 2890521 w 4941062"/>
              <a:gd name="connsiteY5" fmla="*/ 0 h 15126"/>
              <a:gd name="connsiteX6" fmla="*/ 3606975 w 4941062"/>
              <a:gd name="connsiteY6" fmla="*/ 0 h 15126"/>
              <a:gd name="connsiteX7" fmla="*/ 4125787 w 4941062"/>
              <a:gd name="connsiteY7" fmla="*/ 0 h 15126"/>
              <a:gd name="connsiteX8" fmla="*/ 4941062 w 4941062"/>
              <a:gd name="connsiteY8" fmla="*/ 0 h 15126"/>
              <a:gd name="connsiteX9" fmla="*/ 4941062 w 4941062"/>
              <a:gd name="connsiteY9" fmla="*/ 15126 h 15126"/>
              <a:gd name="connsiteX10" fmla="*/ 4422250 w 4941062"/>
              <a:gd name="connsiteY10" fmla="*/ 15126 h 15126"/>
              <a:gd name="connsiteX11" fmla="*/ 3804618 w 4941062"/>
              <a:gd name="connsiteY11" fmla="*/ 15126 h 15126"/>
              <a:gd name="connsiteX12" fmla="*/ 3236396 w 4941062"/>
              <a:gd name="connsiteY12" fmla="*/ 15126 h 15126"/>
              <a:gd name="connsiteX13" fmla="*/ 2519942 w 4941062"/>
              <a:gd name="connsiteY13" fmla="*/ 15126 h 15126"/>
              <a:gd name="connsiteX14" fmla="*/ 1803488 w 4941062"/>
              <a:gd name="connsiteY14" fmla="*/ 15126 h 15126"/>
              <a:gd name="connsiteX15" fmla="*/ 1284676 w 4941062"/>
              <a:gd name="connsiteY15" fmla="*/ 15126 h 15126"/>
              <a:gd name="connsiteX16" fmla="*/ 667043 w 4941062"/>
              <a:gd name="connsiteY16" fmla="*/ 15126 h 15126"/>
              <a:gd name="connsiteX17" fmla="*/ 0 w 4941062"/>
              <a:gd name="connsiteY17" fmla="*/ 15126 h 15126"/>
              <a:gd name="connsiteX18" fmla="*/ 0 w 4941062"/>
              <a:gd name="connsiteY18" fmla="*/ 0 h 1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1062" h="15126" fill="none" extrusionOk="0">
                <a:moveTo>
                  <a:pt x="0" y="0"/>
                </a:moveTo>
                <a:cubicBezTo>
                  <a:pt x="133572" y="39018"/>
                  <a:pt x="257159" y="23979"/>
                  <a:pt x="518812" y="0"/>
                </a:cubicBezTo>
                <a:cubicBezTo>
                  <a:pt x="753545" y="-33759"/>
                  <a:pt x="928420" y="25842"/>
                  <a:pt x="1185855" y="0"/>
                </a:cubicBezTo>
                <a:cubicBezTo>
                  <a:pt x="1444551" y="-20857"/>
                  <a:pt x="1469861" y="-21009"/>
                  <a:pt x="1754077" y="0"/>
                </a:cubicBezTo>
                <a:cubicBezTo>
                  <a:pt x="2030237" y="38363"/>
                  <a:pt x="2148963" y="-28166"/>
                  <a:pt x="2272889" y="0"/>
                </a:cubicBezTo>
                <a:cubicBezTo>
                  <a:pt x="2413271" y="19463"/>
                  <a:pt x="2758158" y="-5412"/>
                  <a:pt x="2939932" y="0"/>
                </a:cubicBezTo>
                <a:cubicBezTo>
                  <a:pt x="3143140" y="-1619"/>
                  <a:pt x="3386867" y="27456"/>
                  <a:pt x="3557565" y="0"/>
                </a:cubicBezTo>
                <a:cubicBezTo>
                  <a:pt x="3721296" y="-19650"/>
                  <a:pt x="3933756" y="-40172"/>
                  <a:pt x="4175197" y="0"/>
                </a:cubicBezTo>
                <a:cubicBezTo>
                  <a:pt x="4434054" y="-13127"/>
                  <a:pt x="4645602" y="-76732"/>
                  <a:pt x="4941062" y="0"/>
                </a:cubicBezTo>
                <a:cubicBezTo>
                  <a:pt x="4940071" y="5157"/>
                  <a:pt x="4941522" y="7761"/>
                  <a:pt x="4941062" y="15126"/>
                </a:cubicBezTo>
                <a:cubicBezTo>
                  <a:pt x="4763135" y="-1369"/>
                  <a:pt x="4560350" y="33032"/>
                  <a:pt x="4422250" y="15126"/>
                </a:cubicBezTo>
                <a:cubicBezTo>
                  <a:pt x="4309532" y="153"/>
                  <a:pt x="4179628" y="56328"/>
                  <a:pt x="3952850" y="15126"/>
                </a:cubicBezTo>
                <a:cubicBezTo>
                  <a:pt x="3755136" y="3334"/>
                  <a:pt x="3525914" y="5716"/>
                  <a:pt x="3285806" y="15126"/>
                </a:cubicBezTo>
                <a:cubicBezTo>
                  <a:pt x="3047237" y="491"/>
                  <a:pt x="2986314" y="29240"/>
                  <a:pt x="2766995" y="15126"/>
                </a:cubicBezTo>
                <a:cubicBezTo>
                  <a:pt x="2588270" y="40196"/>
                  <a:pt x="2320557" y="64129"/>
                  <a:pt x="2099951" y="15126"/>
                </a:cubicBezTo>
                <a:cubicBezTo>
                  <a:pt x="1925398" y="25899"/>
                  <a:pt x="1601397" y="7448"/>
                  <a:pt x="1383497" y="15126"/>
                </a:cubicBezTo>
                <a:cubicBezTo>
                  <a:pt x="1111751" y="1910"/>
                  <a:pt x="1017192" y="36655"/>
                  <a:pt x="815275" y="15126"/>
                </a:cubicBezTo>
                <a:cubicBezTo>
                  <a:pt x="658038" y="-21933"/>
                  <a:pt x="364234" y="-51785"/>
                  <a:pt x="0" y="15126"/>
                </a:cubicBezTo>
                <a:cubicBezTo>
                  <a:pt x="194" y="8348"/>
                  <a:pt x="-647" y="7343"/>
                  <a:pt x="0" y="0"/>
                </a:cubicBezTo>
                <a:close/>
              </a:path>
              <a:path w="4941062" h="15126" stroke="0" extrusionOk="0">
                <a:moveTo>
                  <a:pt x="0" y="0"/>
                </a:moveTo>
                <a:cubicBezTo>
                  <a:pt x="207236" y="-16878"/>
                  <a:pt x="402332" y="-14087"/>
                  <a:pt x="568222" y="0"/>
                </a:cubicBezTo>
                <a:cubicBezTo>
                  <a:pt x="763273" y="1083"/>
                  <a:pt x="963367" y="-15859"/>
                  <a:pt x="1037623" y="0"/>
                </a:cubicBezTo>
                <a:cubicBezTo>
                  <a:pt x="1107845" y="30353"/>
                  <a:pt x="1542957" y="-9596"/>
                  <a:pt x="1754077" y="0"/>
                </a:cubicBezTo>
                <a:cubicBezTo>
                  <a:pt x="1964975" y="-10047"/>
                  <a:pt x="2044844" y="-26440"/>
                  <a:pt x="2322299" y="0"/>
                </a:cubicBezTo>
                <a:cubicBezTo>
                  <a:pt x="2587632" y="22258"/>
                  <a:pt x="2724096" y="-16821"/>
                  <a:pt x="2890521" y="0"/>
                </a:cubicBezTo>
                <a:cubicBezTo>
                  <a:pt x="3083763" y="-13181"/>
                  <a:pt x="3432669" y="15008"/>
                  <a:pt x="3606975" y="0"/>
                </a:cubicBezTo>
                <a:cubicBezTo>
                  <a:pt x="3806018" y="-29113"/>
                  <a:pt x="3980020" y="6684"/>
                  <a:pt x="4125787" y="0"/>
                </a:cubicBezTo>
                <a:cubicBezTo>
                  <a:pt x="4271136" y="-1402"/>
                  <a:pt x="4648024" y="-49931"/>
                  <a:pt x="4941062" y="0"/>
                </a:cubicBezTo>
                <a:cubicBezTo>
                  <a:pt x="4941350" y="5016"/>
                  <a:pt x="4940385" y="11640"/>
                  <a:pt x="4941062" y="15126"/>
                </a:cubicBezTo>
                <a:cubicBezTo>
                  <a:pt x="4718411" y="1477"/>
                  <a:pt x="4643100" y="15191"/>
                  <a:pt x="4422250" y="15126"/>
                </a:cubicBezTo>
                <a:cubicBezTo>
                  <a:pt x="4188387" y="15697"/>
                  <a:pt x="4085140" y="21412"/>
                  <a:pt x="3804618" y="15126"/>
                </a:cubicBezTo>
                <a:cubicBezTo>
                  <a:pt x="3500705" y="9874"/>
                  <a:pt x="3378984" y="-2225"/>
                  <a:pt x="3236396" y="15126"/>
                </a:cubicBezTo>
                <a:cubicBezTo>
                  <a:pt x="3098375" y="32820"/>
                  <a:pt x="2723486" y="7534"/>
                  <a:pt x="2519942" y="15126"/>
                </a:cubicBezTo>
                <a:cubicBezTo>
                  <a:pt x="2279177" y="-10838"/>
                  <a:pt x="2002505" y="-12970"/>
                  <a:pt x="1803488" y="15126"/>
                </a:cubicBezTo>
                <a:cubicBezTo>
                  <a:pt x="1604978" y="12052"/>
                  <a:pt x="1433950" y="45104"/>
                  <a:pt x="1284676" y="15126"/>
                </a:cubicBezTo>
                <a:cubicBezTo>
                  <a:pt x="1077810" y="27075"/>
                  <a:pt x="868938" y="36599"/>
                  <a:pt x="667043" y="15126"/>
                </a:cubicBezTo>
                <a:cubicBezTo>
                  <a:pt x="459316" y="-3010"/>
                  <a:pt x="235916" y="-27334"/>
                  <a:pt x="0" y="15126"/>
                </a:cubicBezTo>
                <a:cubicBezTo>
                  <a:pt x="779" y="9574"/>
                  <a:pt x="925" y="5475"/>
                  <a:pt x="0" y="0"/>
                </a:cubicBezTo>
                <a:close/>
              </a:path>
              <a:path w="4941062" h="15126" fill="none" stroke="0" extrusionOk="0">
                <a:moveTo>
                  <a:pt x="0" y="0"/>
                </a:moveTo>
                <a:cubicBezTo>
                  <a:pt x="90776" y="-10399"/>
                  <a:pt x="268267" y="15016"/>
                  <a:pt x="518812" y="0"/>
                </a:cubicBezTo>
                <a:cubicBezTo>
                  <a:pt x="790333" y="1369"/>
                  <a:pt x="890326" y="27481"/>
                  <a:pt x="1185855" y="0"/>
                </a:cubicBezTo>
                <a:cubicBezTo>
                  <a:pt x="1433487" y="-21276"/>
                  <a:pt x="1470464" y="-21409"/>
                  <a:pt x="1754077" y="0"/>
                </a:cubicBezTo>
                <a:cubicBezTo>
                  <a:pt x="2029443" y="20336"/>
                  <a:pt x="2173916" y="-4633"/>
                  <a:pt x="2272889" y="0"/>
                </a:cubicBezTo>
                <a:cubicBezTo>
                  <a:pt x="2410306" y="13245"/>
                  <a:pt x="2773070" y="-12822"/>
                  <a:pt x="2939932" y="0"/>
                </a:cubicBezTo>
                <a:cubicBezTo>
                  <a:pt x="3083256" y="-21498"/>
                  <a:pt x="3385346" y="32354"/>
                  <a:pt x="3557565" y="0"/>
                </a:cubicBezTo>
                <a:cubicBezTo>
                  <a:pt x="3719268" y="-66395"/>
                  <a:pt x="3923314" y="21141"/>
                  <a:pt x="4175197" y="0"/>
                </a:cubicBezTo>
                <a:cubicBezTo>
                  <a:pt x="4452954" y="33804"/>
                  <a:pt x="4637087" y="-30873"/>
                  <a:pt x="4941062" y="0"/>
                </a:cubicBezTo>
                <a:cubicBezTo>
                  <a:pt x="4940044" y="5230"/>
                  <a:pt x="4941522" y="8091"/>
                  <a:pt x="4941062" y="15126"/>
                </a:cubicBezTo>
                <a:cubicBezTo>
                  <a:pt x="4795503" y="13758"/>
                  <a:pt x="4560542" y="55981"/>
                  <a:pt x="4422250" y="15126"/>
                </a:cubicBezTo>
                <a:cubicBezTo>
                  <a:pt x="4297462" y="20929"/>
                  <a:pt x="4194159" y="48146"/>
                  <a:pt x="3952850" y="15126"/>
                </a:cubicBezTo>
                <a:cubicBezTo>
                  <a:pt x="3731505" y="-15840"/>
                  <a:pt x="3536202" y="16758"/>
                  <a:pt x="3285806" y="15126"/>
                </a:cubicBezTo>
                <a:cubicBezTo>
                  <a:pt x="3029384" y="1658"/>
                  <a:pt x="2974453" y="19682"/>
                  <a:pt x="2766995" y="15126"/>
                </a:cubicBezTo>
                <a:cubicBezTo>
                  <a:pt x="2501124" y="1538"/>
                  <a:pt x="2291635" y="1208"/>
                  <a:pt x="2099951" y="15126"/>
                </a:cubicBezTo>
                <a:cubicBezTo>
                  <a:pt x="1891061" y="-36308"/>
                  <a:pt x="1585756" y="77884"/>
                  <a:pt x="1383497" y="15126"/>
                </a:cubicBezTo>
                <a:cubicBezTo>
                  <a:pt x="1120051" y="4517"/>
                  <a:pt x="1006427" y="41572"/>
                  <a:pt x="815275" y="15126"/>
                </a:cubicBezTo>
                <a:cubicBezTo>
                  <a:pt x="636125" y="49981"/>
                  <a:pt x="423955" y="-29303"/>
                  <a:pt x="0" y="15126"/>
                </a:cubicBezTo>
                <a:cubicBezTo>
                  <a:pt x="92" y="8547"/>
                  <a:pt x="-735" y="731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41062"/>
                      <a:gd name="connsiteY0" fmla="*/ 0 h 15126"/>
                      <a:gd name="connsiteX1" fmla="*/ 518812 w 4941062"/>
                      <a:gd name="connsiteY1" fmla="*/ 0 h 15126"/>
                      <a:gd name="connsiteX2" fmla="*/ 1185855 w 4941062"/>
                      <a:gd name="connsiteY2" fmla="*/ 0 h 15126"/>
                      <a:gd name="connsiteX3" fmla="*/ 1754077 w 4941062"/>
                      <a:gd name="connsiteY3" fmla="*/ 0 h 15126"/>
                      <a:gd name="connsiteX4" fmla="*/ 2272889 w 4941062"/>
                      <a:gd name="connsiteY4" fmla="*/ 0 h 15126"/>
                      <a:gd name="connsiteX5" fmla="*/ 2939932 w 4941062"/>
                      <a:gd name="connsiteY5" fmla="*/ 0 h 15126"/>
                      <a:gd name="connsiteX6" fmla="*/ 3557565 w 4941062"/>
                      <a:gd name="connsiteY6" fmla="*/ 0 h 15126"/>
                      <a:gd name="connsiteX7" fmla="*/ 4175197 w 4941062"/>
                      <a:gd name="connsiteY7" fmla="*/ 0 h 15126"/>
                      <a:gd name="connsiteX8" fmla="*/ 4941062 w 4941062"/>
                      <a:gd name="connsiteY8" fmla="*/ 0 h 15126"/>
                      <a:gd name="connsiteX9" fmla="*/ 4941062 w 4941062"/>
                      <a:gd name="connsiteY9" fmla="*/ 15126 h 15126"/>
                      <a:gd name="connsiteX10" fmla="*/ 4422250 w 4941062"/>
                      <a:gd name="connsiteY10" fmla="*/ 15126 h 15126"/>
                      <a:gd name="connsiteX11" fmla="*/ 3952850 w 4941062"/>
                      <a:gd name="connsiteY11" fmla="*/ 15126 h 15126"/>
                      <a:gd name="connsiteX12" fmla="*/ 3285806 w 4941062"/>
                      <a:gd name="connsiteY12" fmla="*/ 15126 h 15126"/>
                      <a:gd name="connsiteX13" fmla="*/ 2766995 w 4941062"/>
                      <a:gd name="connsiteY13" fmla="*/ 15126 h 15126"/>
                      <a:gd name="connsiteX14" fmla="*/ 2099951 w 4941062"/>
                      <a:gd name="connsiteY14" fmla="*/ 15126 h 15126"/>
                      <a:gd name="connsiteX15" fmla="*/ 1383497 w 4941062"/>
                      <a:gd name="connsiteY15" fmla="*/ 15126 h 15126"/>
                      <a:gd name="connsiteX16" fmla="*/ 815275 w 4941062"/>
                      <a:gd name="connsiteY16" fmla="*/ 15126 h 15126"/>
                      <a:gd name="connsiteX17" fmla="*/ 0 w 4941062"/>
                      <a:gd name="connsiteY17" fmla="*/ 15126 h 15126"/>
                      <a:gd name="connsiteX18" fmla="*/ 0 w 4941062"/>
                      <a:gd name="connsiteY18" fmla="*/ 0 h 1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41062" h="15126" fill="none" extrusionOk="0">
                        <a:moveTo>
                          <a:pt x="0" y="0"/>
                        </a:moveTo>
                        <a:cubicBezTo>
                          <a:pt x="116686" y="5583"/>
                          <a:pt x="288697" y="7348"/>
                          <a:pt x="518812" y="0"/>
                        </a:cubicBezTo>
                        <a:cubicBezTo>
                          <a:pt x="748927" y="-7348"/>
                          <a:pt x="933267" y="26116"/>
                          <a:pt x="1185855" y="0"/>
                        </a:cubicBezTo>
                        <a:cubicBezTo>
                          <a:pt x="1438443" y="-26116"/>
                          <a:pt x="1471030" y="-24538"/>
                          <a:pt x="1754077" y="0"/>
                        </a:cubicBezTo>
                        <a:cubicBezTo>
                          <a:pt x="2037124" y="24538"/>
                          <a:pt x="2162638" y="-10022"/>
                          <a:pt x="2272889" y="0"/>
                        </a:cubicBezTo>
                        <a:cubicBezTo>
                          <a:pt x="2383140" y="10022"/>
                          <a:pt x="2759179" y="15766"/>
                          <a:pt x="2939932" y="0"/>
                        </a:cubicBezTo>
                        <a:cubicBezTo>
                          <a:pt x="3120685" y="-15766"/>
                          <a:pt x="3391668" y="26402"/>
                          <a:pt x="3557565" y="0"/>
                        </a:cubicBezTo>
                        <a:cubicBezTo>
                          <a:pt x="3723462" y="-26402"/>
                          <a:pt x="3944067" y="-7700"/>
                          <a:pt x="4175197" y="0"/>
                        </a:cubicBezTo>
                        <a:cubicBezTo>
                          <a:pt x="4406327" y="7700"/>
                          <a:pt x="4621365" y="-34653"/>
                          <a:pt x="4941062" y="0"/>
                        </a:cubicBezTo>
                        <a:cubicBezTo>
                          <a:pt x="4940421" y="5291"/>
                          <a:pt x="4941339" y="7941"/>
                          <a:pt x="4941062" y="15126"/>
                        </a:cubicBezTo>
                        <a:cubicBezTo>
                          <a:pt x="4779265" y="-10413"/>
                          <a:pt x="4557609" y="25606"/>
                          <a:pt x="4422250" y="15126"/>
                        </a:cubicBezTo>
                        <a:cubicBezTo>
                          <a:pt x="4286891" y="4646"/>
                          <a:pt x="4184859" y="36755"/>
                          <a:pt x="3952850" y="15126"/>
                        </a:cubicBezTo>
                        <a:cubicBezTo>
                          <a:pt x="3720841" y="-6503"/>
                          <a:pt x="3533377" y="30047"/>
                          <a:pt x="3285806" y="15126"/>
                        </a:cubicBezTo>
                        <a:cubicBezTo>
                          <a:pt x="3038235" y="205"/>
                          <a:pt x="2982346" y="25128"/>
                          <a:pt x="2766995" y="15126"/>
                        </a:cubicBezTo>
                        <a:cubicBezTo>
                          <a:pt x="2551644" y="5124"/>
                          <a:pt x="2310786" y="40246"/>
                          <a:pt x="2099951" y="15126"/>
                        </a:cubicBezTo>
                        <a:cubicBezTo>
                          <a:pt x="1889116" y="-9994"/>
                          <a:pt x="1633306" y="50119"/>
                          <a:pt x="1383497" y="15126"/>
                        </a:cubicBezTo>
                        <a:cubicBezTo>
                          <a:pt x="1133688" y="-19867"/>
                          <a:pt x="992288" y="31066"/>
                          <a:pt x="815275" y="15126"/>
                        </a:cubicBezTo>
                        <a:cubicBezTo>
                          <a:pt x="638262" y="-814"/>
                          <a:pt x="388571" y="-8314"/>
                          <a:pt x="0" y="15126"/>
                        </a:cubicBezTo>
                        <a:cubicBezTo>
                          <a:pt x="227" y="8333"/>
                          <a:pt x="-649" y="7311"/>
                          <a:pt x="0" y="0"/>
                        </a:cubicBezTo>
                        <a:close/>
                      </a:path>
                      <a:path w="4941062" h="15126" stroke="0" extrusionOk="0">
                        <a:moveTo>
                          <a:pt x="0" y="0"/>
                        </a:moveTo>
                        <a:cubicBezTo>
                          <a:pt x="209925" y="-13801"/>
                          <a:pt x="381196" y="8783"/>
                          <a:pt x="568222" y="0"/>
                        </a:cubicBezTo>
                        <a:cubicBezTo>
                          <a:pt x="755248" y="-8783"/>
                          <a:pt x="939138" y="-20012"/>
                          <a:pt x="1037623" y="0"/>
                        </a:cubicBezTo>
                        <a:cubicBezTo>
                          <a:pt x="1136108" y="20012"/>
                          <a:pt x="1543449" y="7319"/>
                          <a:pt x="1754077" y="0"/>
                        </a:cubicBezTo>
                        <a:cubicBezTo>
                          <a:pt x="1964705" y="-7319"/>
                          <a:pt x="2043062" y="-21172"/>
                          <a:pt x="2322299" y="0"/>
                        </a:cubicBezTo>
                        <a:cubicBezTo>
                          <a:pt x="2601536" y="21172"/>
                          <a:pt x="2712538" y="1174"/>
                          <a:pt x="2890521" y="0"/>
                        </a:cubicBezTo>
                        <a:cubicBezTo>
                          <a:pt x="3068504" y="-1174"/>
                          <a:pt x="3411144" y="16679"/>
                          <a:pt x="3606975" y="0"/>
                        </a:cubicBezTo>
                        <a:cubicBezTo>
                          <a:pt x="3802806" y="-16679"/>
                          <a:pt x="3977376" y="16614"/>
                          <a:pt x="4125787" y="0"/>
                        </a:cubicBezTo>
                        <a:cubicBezTo>
                          <a:pt x="4274198" y="-16614"/>
                          <a:pt x="4675396" y="-20600"/>
                          <a:pt x="4941062" y="0"/>
                        </a:cubicBezTo>
                        <a:cubicBezTo>
                          <a:pt x="4940861" y="4623"/>
                          <a:pt x="4940625" y="11573"/>
                          <a:pt x="4941062" y="15126"/>
                        </a:cubicBezTo>
                        <a:cubicBezTo>
                          <a:pt x="4722085" y="188"/>
                          <a:pt x="4643183" y="19352"/>
                          <a:pt x="4422250" y="15126"/>
                        </a:cubicBezTo>
                        <a:cubicBezTo>
                          <a:pt x="4201317" y="10900"/>
                          <a:pt x="4086485" y="1055"/>
                          <a:pt x="3804618" y="15126"/>
                        </a:cubicBezTo>
                        <a:cubicBezTo>
                          <a:pt x="3522751" y="29197"/>
                          <a:pt x="3359514" y="-3992"/>
                          <a:pt x="3236396" y="15126"/>
                        </a:cubicBezTo>
                        <a:cubicBezTo>
                          <a:pt x="3113278" y="34244"/>
                          <a:pt x="2729598" y="4857"/>
                          <a:pt x="2519942" y="15126"/>
                        </a:cubicBezTo>
                        <a:cubicBezTo>
                          <a:pt x="2310286" y="25395"/>
                          <a:pt x="1999791" y="21405"/>
                          <a:pt x="1803488" y="15126"/>
                        </a:cubicBezTo>
                        <a:cubicBezTo>
                          <a:pt x="1607185" y="8847"/>
                          <a:pt x="1446400" y="14023"/>
                          <a:pt x="1284676" y="15126"/>
                        </a:cubicBezTo>
                        <a:cubicBezTo>
                          <a:pt x="1122952" y="16229"/>
                          <a:pt x="867245" y="31956"/>
                          <a:pt x="667043" y="15126"/>
                        </a:cubicBezTo>
                        <a:cubicBezTo>
                          <a:pt x="466841" y="-1704"/>
                          <a:pt x="236843" y="-3324"/>
                          <a:pt x="0" y="15126"/>
                        </a:cubicBezTo>
                        <a:cubicBezTo>
                          <a:pt x="301" y="10490"/>
                          <a:pt x="399" y="6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239974" y="608833"/>
            <a:ext cx="5148044" cy="5989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7185" indent="-228600">
              <a:lnSpc>
                <a:spcPct val="90000"/>
              </a:lnSpc>
              <a:spcBef>
                <a:spcPts val="1210"/>
              </a:spcBef>
              <a:buSzPct val="75000"/>
              <a:buFont typeface="Arial" panose="020B0604020202020204" pitchFamily="34" charset="0"/>
              <a:buChar char="•"/>
              <a:tabLst>
                <a:tab pos="337185" algn="l"/>
                <a:tab pos="337820" algn="l"/>
              </a:tabLst>
            </a:pPr>
            <a:r>
              <a:rPr lang="en-US" sz="2100" spc="-10" dirty="0" err="1"/>
              <a:t>Neomezuje</a:t>
            </a:r>
            <a:r>
              <a:rPr lang="en-US" sz="2100" spc="70" dirty="0"/>
              <a:t> </a:t>
            </a:r>
            <a:r>
              <a:rPr lang="en-US" sz="2100" spc="-5" dirty="0"/>
              <a:t>se</a:t>
            </a:r>
            <a:r>
              <a:rPr lang="en-US" sz="2100" spc="25" dirty="0"/>
              <a:t> </a:t>
            </a:r>
            <a:r>
              <a:rPr lang="en-US" sz="2100" spc="-5" dirty="0" err="1"/>
              <a:t>na</a:t>
            </a:r>
            <a:r>
              <a:rPr lang="en-US" sz="2100" spc="40" dirty="0"/>
              <a:t> </a:t>
            </a:r>
            <a:r>
              <a:rPr lang="en-US" sz="2100" spc="-5" dirty="0" err="1"/>
              <a:t>druh</a:t>
            </a:r>
            <a:r>
              <a:rPr lang="en-US" sz="2100" spc="45" dirty="0"/>
              <a:t> </a:t>
            </a:r>
            <a:r>
              <a:rPr lang="en-US" sz="2100" spc="-5" dirty="0" err="1"/>
              <a:t>člověka</a:t>
            </a:r>
            <a:endParaRPr lang="en-US" sz="2100" dirty="0"/>
          </a:p>
          <a:p>
            <a:pPr>
              <a:lnSpc>
                <a:spcPct val="90000"/>
              </a:lnSpc>
              <a:spcBef>
                <a:spcPts val="1105"/>
              </a:spcBef>
              <a:buSzPct val="75000"/>
              <a:tabLst>
                <a:tab pos="337185" algn="l"/>
                <a:tab pos="337820" algn="l"/>
              </a:tabLst>
            </a:pPr>
            <a:r>
              <a:rPr lang="en-US" sz="2100" spc="-5" dirty="0"/>
              <a:t>→</a:t>
            </a:r>
            <a:r>
              <a:rPr lang="en-US" sz="2100" spc="30" dirty="0"/>
              <a:t> </a:t>
            </a:r>
            <a:r>
              <a:rPr lang="en-US" sz="2100" spc="-5" dirty="0" err="1"/>
              <a:t>soucit</a:t>
            </a:r>
            <a:r>
              <a:rPr lang="en-US" sz="2100" spc="35" dirty="0"/>
              <a:t> </a:t>
            </a:r>
            <a:r>
              <a:rPr lang="en-US" sz="2100" spc="-20" dirty="0" err="1"/>
              <a:t>i</a:t>
            </a:r>
            <a:r>
              <a:rPr lang="en-US" sz="2100" spc="30" dirty="0"/>
              <a:t> </a:t>
            </a:r>
            <a:r>
              <a:rPr lang="en-US" sz="2100" spc="-5" dirty="0"/>
              <a:t>s</a:t>
            </a:r>
            <a:r>
              <a:rPr lang="en-US" sz="2100" spc="35" dirty="0"/>
              <a:t> </a:t>
            </a:r>
            <a:r>
              <a:rPr lang="en-US" sz="2100" spc="-10" dirty="0" err="1"/>
              <a:t>všemi</a:t>
            </a:r>
            <a:r>
              <a:rPr lang="en-US" sz="2100" spc="40" dirty="0"/>
              <a:t> </a:t>
            </a:r>
            <a:r>
              <a:rPr lang="en-US" sz="2100" spc="-10" dirty="0" err="1"/>
              <a:t>živými</a:t>
            </a:r>
            <a:r>
              <a:rPr lang="en-US" sz="2100" spc="30" dirty="0"/>
              <a:t> </a:t>
            </a:r>
            <a:r>
              <a:rPr lang="en-US" sz="2100" spc="-5" dirty="0" err="1"/>
              <a:t>bytostmi</a:t>
            </a:r>
            <a:r>
              <a:rPr lang="en-US" sz="2100" spc="45" dirty="0"/>
              <a:t> </a:t>
            </a:r>
            <a:r>
              <a:rPr lang="en-US" sz="2100" spc="-5" dirty="0"/>
              <a:t>a</a:t>
            </a:r>
            <a:r>
              <a:rPr lang="en-US" sz="2100" spc="40" dirty="0"/>
              <a:t> </a:t>
            </a:r>
            <a:r>
              <a:rPr lang="en-US" sz="2100" spc="15" dirty="0" err="1"/>
              <a:t>přírodou</a:t>
            </a:r>
            <a:endParaRPr lang="en-US" sz="2100" dirty="0"/>
          </a:p>
          <a:p>
            <a:pPr marL="337185" indent="-228600">
              <a:lnSpc>
                <a:spcPct val="90000"/>
              </a:lnSpc>
              <a:spcBef>
                <a:spcPts val="1090"/>
              </a:spcBef>
              <a:buSzPct val="75000"/>
              <a:buFont typeface="Arial" panose="020B0604020202020204" pitchFamily="34" charset="0"/>
              <a:buChar char="•"/>
              <a:tabLst>
                <a:tab pos="337185" algn="l"/>
                <a:tab pos="337820" algn="l"/>
              </a:tabLst>
            </a:pPr>
            <a:r>
              <a:rPr lang="en-US" sz="2100" spc="-5" dirty="0"/>
              <a:t>Kritika</a:t>
            </a:r>
            <a:r>
              <a:rPr lang="en-US" sz="2100" spc="40" dirty="0"/>
              <a:t> </a:t>
            </a:r>
            <a:r>
              <a:rPr lang="en-US" sz="2100" spc="15" dirty="0" err="1"/>
              <a:t>křesťanství</a:t>
            </a:r>
            <a:r>
              <a:rPr lang="en-US" sz="2100" spc="35" dirty="0"/>
              <a:t> </a:t>
            </a:r>
            <a:r>
              <a:rPr lang="en-US" sz="2100" spc="-5" dirty="0"/>
              <a:t>a</a:t>
            </a:r>
            <a:r>
              <a:rPr lang="en-US" sz="2100" spc="40" dirty="0"/>
              <a:t> </a:t>
            </a:r>
            <a:r>
              <a:rPr lang="en-US" sz="2100" spc="-5" dirty="0" err="1"/>
              <a:t>novověkou</a:t>
            </a:r>
            <a:r>
              <a:rPr lang="en-US" sz="2100" spc="50" dirty="0"/>
              <a:t> </a:t>
            </a:r>
            <a:r>
              <a:rPr lang="en-US" sz="2100" spc="-10" dirty="0" err="1"/>
              <a:t>filozofii</a:t>
            </a:r>
            <a:r>
              <a:rPr lang="en-US" sz="2100" spc="35" dirty="0"/>
              <a:t> </a:t>
            </a:r>
            <a:r>
              <a:rPr lang="en-US" sz="2100" spc="-5" dirty="0"/>
              <a:t>za</a:t>
            </a:r>
            <a:endParaRPr lang="en-US" sz="2100" dirty="0"/>
          </a:p>
          <a:p>
            <a:pPr marL="108585">
              <a:lnSpc>
                <a:spcPct val="90000"/>
              </a:lnSpc>
              <a:spcBef>
                <a:spcPts val="5"/>
              </a:spcBef>
            </a:pPr>
            <a:r>
              <a:rPr lang="en-US" sz="2100" spc="10" dirty="0" err="1"/>
              <a:t>nevšímavost</a:t>
            </a:r>
            <a:r>
              <a:rPr lang="en-US" sz="2100" spc="20" dirty="0"/>
              <a:t> </a:t>
            </a:r>
            <a:r>
              <a:rPr lang="en-US" sz="2100" spc="-5" dirty="0" err="1"/>
              <a:t>vůči</a:t>
            </a:r>
            <a:r>
              <a:rPr lang="en-US" sz="2100" spc="10" dirty="0"/>
              <a:t> </a:t>
            </a:r>
            <a:r>
              <a:rPr lang="en-US" sz="2100" spc="15" dirty="0" err="1"/>
              <a:t>přírodě</a:t>
            </a:r>
            <a:endParaRPr lang="en-US" sz="2100" dirty="0"/>
          </a:p>
          <a:p>
            <a:pPr marL="337185" indent="-228600">
              <a:lnSpc>
                <a:spcPct val="90000"/>
              </a:lnSpc>
              <a:spcBef>
                <a:spcPts val="1105"/>
              </a:spcBef>
              <a:buSzPct val="75000"/>
              <a:buFont typeface="Arial" panose="020B0604020202020204" pitchFamily="34" charset="0"/>
              <a:buChar char="•"/>
              <a:tabLst>
                <a:tab pos="337185" algn="l"/>
                <a:tab pos="337820" algn="l"/>
              </a:tabLst>
            </a:pPr>
            <a:r>
              <a:rPr lang="en-US" sz="2100" spc="-5" dirty="0" err="1"/>
              <a:t>Jedna</a:t>
            </a:r>
            <a:r>
              <a:rPr lang="en-US" sz="2100" spc="25" dirty="0"/>
              <a:t> </a:t>
            </a:r>
            <a:r>
              <a:rPr lang="en-US" sz="2100" spc="-5" dirty="0"/>
              <a:t>z</a:t>
            </a:r>
            <a:r>
              <a:rPr lang="en-US" sz="2100" spc="40" dirty="0"/>
              <a:t> </a:t>
            </a:r>
            <a:r>
              <a:rPr lang="en-US" sz="2100" spc="15" dirty="0" err="1"/>
              <a:t>prvních</a:t>
            </a:r>
            <a:r>
              <a:rPr lang="en-US" sz="2100" spc="45" dirty="0"/>
              <a:t> </a:t>
            </a:r>
            <a:r>
              <a:rPr lang="en-US" sz="2100" spc="-5" dirty="0" err="1"/>
              <a:t>ekologických</a:t>
            </a:r>
            <a:r>
              <a:rPr lang="en-US" sz="2100" spc="50" dirty="0"/>
              <a:t> </a:t>
            </a:r>
            <a:r>
              <a:rPr lang="en-US" sz="2100" spc="-10" dirty="0" err="1"/>
              <a:t>etik</a:t>
            </a:r>
            <a:endParaRPr lang="en-US" sz="2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0354" y="569468"/>
            <a:ext cx="1859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Utrpení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643" y="1567027"/>
            <a:ext cx="8858250" cy="268859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50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Objektivizace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vůle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nelze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uskutečnit</a:t>
            </a:r>
            <a:r>
              <a:rPr sz="3200" dirty="0">
                <a:latin typeface="Microsoft Sans Serif"/>
                <a:cs typeface="Microsoft Sans Serif"/>
              </a:rPr>
              <a:t> v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jednotlivci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200" dirty="0">
                <a:latin typeface="Microsoft Sans Serif"/>
                <a:cs typeface="Microsoft Sans Serif"/>
              </a:rPr>
              <a:t>→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nedokonalost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200" spc="5" dirty="0">
                <a:latin typeface="Microsoft Sans Serif"/>
                <a:cs typeface="Microsoft Sans Serif"/>
              </a:rPr>
              <a:t>→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žádné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10" dirty="0">
                <a:latin typeface="Microsoft Sans Serif"/>
                <a:cs typeface="Microsoft Sans Serif"/>
              </a:rPr>
              <a:t>uspokojení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40" dirty="0">
                <a:latin typeface="Microsoft Sans Serif"/>
                <a:cs typeface="Microsoft Sans Serif"/>
              </a:rPr>
              <a:t>není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trvalé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3200" dirty="0">
                <a:latin typeface="Microsoft Sans Serif"/>
                <a:cs typeface="Microsoft Sans Serif"/>
              </a:rPr>
              <a:t>→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všechen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život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je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hlavně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20" dirty="0">
                <a:latin typeface="Microsoft Sans Serif"/>
                <a:cs typeface="Microsoft Sans Serif"/>
              </a:rPr>
              <a:t>utrpení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216" y="28956"/>
            <a:ext cx="6956441" cy="6984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94992" y="7175398"/>
            <a:ext cx="611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https://existentialcomics.com/philosopher/Arthur_Schopenhauer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453" y="569468"/>
            <a:ext cx="33229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Sebe</a:t>
            </a:r>
            <a:r>
              <a:rPr spc="10" dirty="0"/>
              <a:t>v</a:t>
            </a:r>
            <a:r>
              <a:rPr dirty="0"/>
              <a:t>ražd</a:t>
            </a:r>
            <a:r>
              <a:rPr spc="-5" dirty="0"/>
              <a:t>a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643" y="1744726"/>
            <a:ext cx="8768080" cy="36862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05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spc="-5" dirty="0">
                <a:latin typeface="Microsoft Sans Serif"/>
                <a:cs typeface="Microsoft Sans Serif"/>
              </a:rPr>
              <a:t>Emanuel Rádl: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Schopenhauer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filozof</a:t>
            </a:r>
            <a:endParaRPr sz="3200" dirty="0">
              <a:latin typeface="Microsoft Sans Serif"/>
              <a:cs typeface="Microsoft Sans Serif"/>
            </a:endParaRPr>
          </a:p>
          <a:p>
            <a:pPr marL="335280">
              <a:lnSpc>
                <a:spcPct val="100000"/>
              </a:lnSpc>
            </a:pPr>
            <a:r>
              <a:rPr sz="3200" spc="-5" dirty="0">
                <a:latin typeface="Microsoft Sans Serif"/>
                <a:cs typeface="Microsoft Sans Serif"/>
              </a:rPr>
              <a:t>sebevraždy</a:t>
            </a:r>
            <a:endParaRPr sz="3200" dirty="0">
              <a:latin typeface="Microsoft Sans Serif"/>
              <a:cs typeface="Microsoft Sans Serif"/>
            </a:endParaRPr>
          </a:p>
          <a:p>
            <a:pPr marL="335280" indent="-323215">
              <a:lnSpc>
                <a:spcPct val="100000"/>
              </a:lnSpc>
              <a:spcBef>
                <a:spcPts val="140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spc="15" dirty="0">
                <a:latin typeface="Microsoft Sans Serif"/>
                <a:cs typeface="Microsoft Sans Serif"/>
              </a:rPr>
              <a:t>Ukončení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koloběhu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 err="1">
                <a:latin typeface="Microsoft Sans Serif"/>
                <a:cs typeface="Microsoft Sans Serif"/>
              </a:rPr>
              <a:t>života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lang="cs-CZ" sz="3200" dirty="0">
                <a:latin typeface="Microsoft Sans Serif"/>
                <a:cs typeface="Microsoft Sans Serif"/>
              </a:rPr>
              <a:t>–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5" dirty="0" err="1">
                <a:latin typeface="Microsoft Sans Serif"/>
                <a:cs typeface="Microsoft Sans Serif"/>
              </a:rPr>
              <a:t>východisko</a:t>
            </a:r>
            <a:endParaRPr lang="cs-CZ" sz="3200" dirty="0">
              <a:latin typeface="Microsoft Sans Serif"/>
              <a:cs typeface="Microsoft Sans Serif"/>
            </a:endParaRPr>
          </a:p>
          <a:p>
            <a:pPr marL="335280" indent="-323215">
              <a:lnSpc>
                <a:spcPct val="100000"/>
              </a:lnSpc>
              <a:spcBef>
                <a:spcPts val="140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lang="cs-CZ" sz="3200" spc="20" dirty="0">
                <a:latin typeface="Microsoft Sans Serif"/>
                <a:cs typeface="Microsoft Sans Serif"/>
              </a:rPr>
              <a:t>V</a:t>
            </a:r>
            <a:r>
              <a:rPr sz="3200" spc="20" dirty="0" err="1">
                <a:latin typeface="Microsoft Sans Serif"/>
                <a:cs typeface="Microsoft Sans Serif"/>
              </a:rPr>
              <a:t>lastní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10" dirty="0">
                <a:latin typeface="Microsoft Sans Serif"/>
                <a:cs typeface="Microsoft Sans Serif"/>
              </a:rPr>
              <a:t>rozhodnutí</a:t>
            </a:r>
            <a:endParaRPr sz="3200" dirty="0">
              <a:latin typeface="Microsoft Sans Serif"/>
              <a:cs typeface="Microsoft Sans Serif"/>
            </a:endParaRPr>
          </a:p>
          <a:p>
            <a:pPr marL="335280" indent="-323215">
              <a:lnSpc>
                <a:spcPct val="100000"/>
              </a:lnSpc>
              <a:spcBef>
                <a:spcPts val="139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dirty="0">
                <a:latin typeface="Microsoft Sans Serif"/>
                <a:cs typeface="Microsoft Sans Serif"/>
              </a:rPr>
              <a:t>Paradox:</a:t>
            </a:r>
            <a:r>
              <a:rPr sz="3200" spc="-5" dirty="0">
                <a:latin typeface="Microsoft Sans Serif"/>
                <a:cs typeface="Microsoft Sans Serif"/>
              </a:rPr>
              <a:t> nesmyslný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čin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při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nesmyslném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životě</a:t>
            </a:r>
          </a:p>
          <a:p>
            <a:pPr marL="335280" indent="-323215">
              <a:lnSpc>
                <a:spcPct val="100000"/>
              </a:lnSpc>
              <a:spcBef>
                <a:spcPts val="1405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spc="20" dirty="0">
                <a:latin typeface="Microsoft Sans Serif"/>
                <a:cs typeface="Microsoft Sans Serif"/>
              </a:rPr>
              <a:t>Potvrzení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35" dirty="0">
                <a:latin typeface="Microsoft Sans Serif"/>
                <a:cs typeface="Microsoft Sans Serif"/>
              </a:rPr>
              <a:t>vítězství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vůle</a:t>
            </a:r>
            <a:endParaRPr sz="3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5" y="7093102"/>
            <a:ext cx="338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https://i.redd.it/pf73qbmqo2l11.jpg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684" y="355090"/>
            <a:ext cx="3744467" cy="7088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563624"/>
            <a:ext cx="5131308" cy="43845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200" y="354801"/>
            <a:ext cx="9019399" cy="125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5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Estetická</a:t>
            </a:r>
            <a:r>
              <a:rPr lang="en-US" sz="3500" kern="1200" spc="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500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jiná</a:t>
            </a:r>
            <a:r>
              <a:rPr lang="en-US" sz="3500" kern="1200" spc="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spása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200" y="1966231"/>
            <a:ext cx="9019399" cy="48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900" spc="15" dirty="0" err="1"/>
              <a:t>Hlavní</a:t>
            </a:r>
            <a:r>
              <a:rPr lang="en-US" sz="1900" spc="35" dirty="0"/>
              <a:t> </a:t>
            </a:r>
            <a:r>
              <a:rPr lang="en-US" sz="1900" spc="-5" dirty="0" err="1"/>
              <a:t>snahou</a:t>
            </a:r>
            <a:r>
              <a:rPr lang="en-US" sz="1900" spc="65" dirty="0"/>
              <a:t> </a:t>
            </a:r>
            <a:r>
              <a:rPr lang="en-US" sz="1900" spc="-5" dirty="0"/>
              <a:t>-</a:t>
            </a:r>
            <a:r>
              <a:rPr lang="en-US" sz="1900" spc="50" dirty="0"/>
              <a:t> </a:t>
            </a:r>
            <a:r>
              <a:rPr lang="en-US" sz="1900" spc="-10" dirty="0" err="1"/>
              <a:t>eliminace</a:t>
            </a:r>
            <a:r>
              <a:rPr lang="en-US" sz="1900" spc="65" dirty="0"/>
              <a:t> </a:t>
            </a:r>
            <a:r>
              <a:rPr lang="en-US" sz="1900" spc="15" dirty="0" err="1"/>
              <a:t>utrpení</a:t>
            </a:r>
            <a:r>
              <a:rPr lang="en-US" sz="1900" spc="45" dirty="0"/>
              <a:t> </a:t>
            </a:r>
            <a:r>
              <a:rPr lang="en-US" sz="1900" dirty="0"/>
              <a:t>(</a:t>
            </a:r>
            <a:r>
              <a:rPr lang="en-US" sz="1900" dirty="0" err="1"/>
              <a:t>avšak</a:t>
            </a:r>
            <a:r>
              <a:rPr lang="en-US" sz="1900" spc="50" dirty="0"/>
              <a:t> </a:t>
            </a:r>
            <a:r>
              <a:rPr lang="en-US" sz="1900" spc="20" dirty="0" err="1"/>
              <a:t>narůstající</a:t>
            </a:r>
            <a:r>
              <a:rPr lang="en-US" sz="1900" spc="55" dirty="0"/>
              <a:t> </a:t>
            </a:r>
            <a:r>
              <a:rPr lang="en-US" sz="1900" spc="15" dirty="0" err="1"/>
              <a:t>vědomí</a:t>
            </a:r>
            <a:r>
              <a:rPr lang="cs-CZ" sz="1900" dirty="0"/>
              <a:t> o</a:t>
            </a:r>
            <a:r>
              <a:rPr lang="en-US" sz="1900" spc="30" dirty="0"/>
              <a:t> </a:t>
            </a:r>
            <a:r>
              <a:rPr lang="en-US" sz="1900" spc="-10" dirty="0" err="1"/>
              <a:t>vůli</a:t>
            </a:r>
            <a:r>
              <a:rPr lang="en-US" sz="1900" spc="20" dirty="0"/>
              <a:t> </a:t>
            </a:r>
            <a:r>
              <a:rPr lang="en-US" sz="1900" spc="-5" dirty="0"/>
              <a:t>-</a:t>
            </a:r>
            <a:r>
              <a:rPr lang="en-US" sz="1900" spc="30" dirty="0"/>
              <a:t> </a:t>
            </a:r>
            <a:r>
              <a:rPr lang="en-US" sz="1900" dirty="0" err="1"/>
              <a:t>nárůst</a:t>
            </a:r>
            <a:r>
              <a:rPr lang="en-US" sz="1900" spc="30" dirty="0"/>
              <a:t> </a:t>
            </a:r>
            <a:r>
              <a:rPr lang="en-US" sz="1900" spc="10" dirty="0" err="1"/>
              <a:t>utrpení</a:t>
            </a:r>
            <a:r>
              <a:rPr lang="en-US" sz="1900" spc="10" dirty="0"/>
              <a:t>)</a:t>
            </a:r>
            <a:endParaRPr lang="en-US" sz="1900" dirty="0"/>
          </a:p>
          <a:p>
            <a:pPr marL="335915" indent="-228600">
              <a:lnSpc>
                <a:spcPct val="90000"/>
              </a:lnSpc>
              <a:spcBef>
                <a:spcPts val="1405"/>
              </a:spcBef>
              <a:buSzPct val="44642"/>
              <a:buFont typeface="Arial" panose="020B0604020202020204" pitchFamily="34" charset="0"/>
              <a:buChar char="•"/>
              <a:tabLst>
                <a:tab pos="335915" algn="l"/>
                <a:tab pos="336550" algn="l"/>
              </a:tabLst>
            </a:pPr>
            <a:r>
              <a:rPr lang="en-US" sz="1900" spc="15" dirty="0" err="1"/>
              <a:t>Uměním</a:t>
            </a:r>
            <a:r>
              <a:rPr lang="en-US" sz="1900" spc="55" dirty="0"/>
              <a:t> </a:t>
            </a:r>
            <a:r>
              <a:rPr lang="en-US" sz="1900" spc="-5" dirty="0"/>
              <a:t>-</a:t>
            </a:r>
            <a:r>
              <a:rPr lang="en-US" sz="1900" spc="40" dirty="0"/>
              <a:t> </a:t>
            </a:r>
            <a:r>
              <a:rPr lang="en-US" sz="1900" spc="-10" dirty="0" err="1"/>
              <a:t>únik</a:t>
            </a:r>
            <a:r>
              <a:rPr lang="en-US" sz="1900" spc="30" dirty="0"/>
              <a:t> </a:t>
            </a:r>
            <a:r>
              <a:rPr lang="en-US" sz="1900" spc="-5" dirty="0"/>
              <a:t>z</a:t>
            </a:r>
            <a:r>
              <a:rPr lang="en-US" sz="1900" spc="50" dirty="0"/>
              <a:t> </a:t>
            </a:r>
            <a:r>
              <a:rPr lang="en-US" sz="1900" spc="20" dirty="0" err="1"/>
              <a:t>vědomí</a:t>
            </a:r>
            <a:r>
              <a:rPr lang="en-US" sz="1900" spc="40" dirty="0"/>
              <a:t> </a:t>
            </a:r>
            <a:r>
              <a:rPr lang="en-US" sz="1900" spc="-5" dirty="0"/>
              <a:t>o</a:t>
            </a:r>
            <a:r>
              <a:rPr lang="en-US" sz="1900" spc="30" dirty="0"/>
              <a:t> </a:t>
            </a:r>
            <a:r>
              <a:rPr lang="en-US" sz="1900" spc="20" dirty="0" err="1"/>
              <a:t>utrpení</a:t>
            </a:r>
            <a:r>
              <a:rPr lang="en-US" sz="1900" spc="30" dirty="0"/>
              <a:t> </a:t>
            </a:r>
            <a:r>
              <a:rPr lang="en-US" sz="1900" spc="-5" dirty="0"/>
              <a:t>(</a:t>
            </a:r>
            <a:r>
              <a:rPr lang="en-US" sz="1900" spc="-5" dirty="0" err="1"/>
              <a:t>hlavně</a:t>
            </a:r>
            <a:r>
              <a:rPr lang="en-US" sz="1900" spc="55" dirty="0"/>
              <a:t> </a:t>
            </a:r>
            <a:r>
              <a:rPr lang="en-US" sz="1900" dirty="0" err="1"/>
              <a:t>přes</a:t>
            </a:r>
            <a:r>
              <a:rPr lang="en-US" sz="1900" spc="25" dirty="0"/>
              <a:t> </a:t>
            </a:r>
            <a:r>
              <a:rPr lang="en-US" sz="1900" dirty="0" err="1"/>
              <a:t>hudbu</a:t>
            </a:r>
            <a:r>
              <a:rPr lang="en-US" sz="1900" dirty="0"/>
              <a:t>)</a:t>
            </a:r>
          </a:p>
          <a:p>
            <a:pPr marL="768350" marR="87630" lvl="1" indent="-228600">
              <a:lnSpc>
                <a:spcPct val="90000"/>
              </a:lnSpc>
              <a:spcBef>
                <a:spcPts val="1410"/>
              </a:spcBef>
              <a:buSzPct val="75000"/>
              <a:buFont typeface="Arial" panose="020B0604020202020204" pitchFamily="34" charset="0"/>
              <a:buChar char="•"/>
              <a:tabLst>
                <a:tab pos="768350" algn="l"/>
                <a:tab pos="768985" algn="l"/>
              </a:tabLst>
            </a:pPr>
            <a:r>
              <a:rPr lang="en-US" sz="1900" spc="-5" dirty="0" err="1"/>
              <a:t>Požadavky</a:t>
            </a:r>
            <a:r>
              <a:rPr lang="en-US" sz="1900" spc="30" dirty="0"/>
              <a:t> </a:t>
            </a:r>
            <a:r>
              <a:rPr lang="en-US" sz="1900" spc="15" dirty="0" err="1"/>
              <a:t>umění</a:t>
            </a:r>
            <a:r>
              <a:rPr lang="en-US" sz="1900" spc="15" dirty="0"/>
              <a:t>:</a:t>
            </a:r>
            <a:r>
              <a:rPr lang="en-US" sz="1900" spc="25" dirty="0"/>
              <a:t> </a:t>
            </a:r>
            <a:r>
              <a:rPr lang="en-US" sz="1900" dirty="0" err="1"/>
              <a:t>vzdát</a:t>
            </a:r>
            <a:r>
              <a:rPr lang="en-US" sz="1900" spc="25" dirty="0"/>
              <a:t> </a:t>
            </a:r>
            <a:r>
              <a:rPr lang="en-US" sz="1900" dirty="0"/>
              <a:t>se</a:t>
            </a:r>
            <a:r>
              <a:rPr lang="en-US" sz="1900" spc="30" dirty="0"/>
              <a:t> </a:t>
            </a:r>
            <a:r>
              <a:rPr lang="en-US" sz="1900" dirty="0" err="1"/>
              <a:t>sebe</a:t>
            </a:r>
            <a:r>
              <a:rPr lang="en-US" sz="1900" dirty="0"/>
              <a:t>,</a:t>
            </a:r>
            <a:r>
              <a:rPr lang="en-US" sz="1900" spc="30" dirty="0"/>
              <a:t> </a:t>
            </a:r>
            <a:r>
              <a:rPr lang="en-US" sz="1900" spc="-5" dirty="0" err="1"/>
              <a:t>zapomenout</a:t>
            </a:r>
            <a:r>
              <a:rPr lang="en-US" sz="1900" spc="45" dirty="0"/>
              <a:t> </a:t>
            </a:r>
            <a:r>
              <a:rPr lang="en-US" sz="1900" spc="-5" dirty="0" err="1"/>
              <a:t>na</a:t>
            </a:r>
            <a:r>
              <a:rPr lang="en-US" sz="1900" spc="30" dirty="0"/>
              <a:t> </a:t>
            </a:r>
            <a:r>
              <a:rPr lang="en-US" sz="1900" dirty="0" err="1"/>
              <a:t>své</a:t>
            </a:r>
            <a:r>
              <a:rPr lang="en-US" sz="1900" spc="30" dirty="0"/>
              <a:t> </a:t>
            </a:r>
            <a:r>
              <a:rPr lang="en-US" sz="1900" spc="-5" dirty="0" err="1"/>
              <a:t>starosti</a:t>
            </a:r>
            <a:r>
              <a:rPr lang="en-US" sz="1900" spc="15" dirty="0"/>
              <a:t> </a:t>
            </a:r>
            <a:r>
              <a:rPr lang="en-US" sz="1900" dirty="0"/>
              <a:t>a </a:t>
            </a:r>
            <a:r>
              <a:rPr lang="en-US" sz="1900" spc="-625" dirty="0"/>
              <a:t> </a:t>
            </a:r>
            <a:r>
              <a:rPr lang="en-US" sz="1900" spc="-5" dirty="0" err="1"/>
              <a:t>splynout</a:t>
            </a:r>
            <a:r>
              <a:rPr lang="en-US" sz="1900" spc="40" dirty="0"/>
              <a:t> </a:t>
            </a:r>
            <a:r>
              <a:rPr lang="en-US" sz="1900" dirty="0"/>
              <a:t>s</a:t>
            </a:r>
            <a:r>
              <a:rPr lang="en-US" sz="1900" spc="20" dirty="0"/>
              <a:t> </a:t>
            </a:r>
            <a:r>
              <a:rPr lang="en-US" sz="1900" spc="-5" dirty="0" err="1"/>
              <a:t>předmětem</a:t>
            </a:r>
            <a:r>
              <a:rPr lang="en-US" sz="1900" spc="40" dirty="0"/>
              <a:t> </a:t>
            </a:r>
            <a:r>
              <a:rPr lang="en-US" sz="1900" spc="15" dirty="0" err="1"/>
              <a:t>umění</a:t>
            </a:r>
            <a:r>
              <a:rPr lang="en-US" sz="1900" spc="15" dirty="0"/>
              <a:t>)</a:t>
            </a:r>
            <a:endParaRPr lang="en-US" sz="1900" dirty="0"/>
          </a:p>
          <a:p>
            <a:pPr marL="335915" indent="-228600">
              <a:lnSpc>
                <a:spcPct val="90000"/>
              </a:lnSpc>
              <a:spcBef>
                <a:spcPts val="1085"/>
              </a:spcBef>
              <a:buSzPct val="44642"/>
              <a:buFont typeface="Arial" panose="020B0604020202020204" pitchFamily="34" charset="0"/>
              <a:buChar char="•"/>
              <a:tabLst>
                <a:tab pos="335915" algn="l"/>
                <a:tab pos="336550" algn="l"/>
              </a:tabLst>
            </a:pPr>
            <a:r>
              <a:rPr lang="en-US" sz="1900" dirty="0" err="1"/>
              <a:t>Askeze</a:t>
            </a:r>
            <a:r>
              <a:rPr lang="en-US" sz="1900" spc="30" dirty="0"/>
              <a:t> </a:t>
            </a:r>
            <a:r>
              <a:rPr lang="en-US" sz="1900" spc="-5" dirty="0"/>
              <a:t>-</a:t>
            </a:r>
            <a:r>
              <a:rPr lang="en-US" sz="1900" spc="40" dirty="0"/>
              <a:t> </a:t>
            </a:r>
            <a:r>
              <a:rPr lang="en-US" sz="1900" dirty="0"/>
              <a:t>(cesta</a:t>
            </a:r>
            <a:r>
              <a:rPr lang="en-US" sz="1900" spc="35" dirty="0"/>
              <a:t> </a:t>
            </a:r>
            <a:r>
              <a:rPr lang="en-US" sz="1900" spc="-5" dirty="0" err="1"/>
              <a:t>svatosti</a:t>
            </a:r>
            <a:r>
              <a:rPr lang="en-US" sz="1900" spc="-5" dirty="0"/>
              <a:t>)</a:t>
            </a:r>
            <a:r>
              <a:rPr lang="en-US" sz="1900" spc="15" dirty="0"/>
              <a:t> </a:t>
            </a:r>
            <a:r>
              <a:rPr lang="en-US" sz="1900" spc="-5" dirty="0"/>
              <a:t>-</a:t>
            </a:r>
            <a:r>
              <a:rPr lang="en-US" sz="1900" spc="40" dirty="0"/>
              <a:t> </a:t>
            </a:r>
            <a:r>
              <a:rPr lang="en-US" sz="1900" spc="-10" dirty="0" err="1"/>
              <a:t>otupit</a:t>
            </a:r>
            <a:r>
              <a:rPr lang="en-US" sz="1900" spc="45" dirty="0"/>
              <a:t> </a:t>
            </a:r>
            <a:r>
              <a:rPr lang="en-US" sz="1900" spc="-5" dirty="0"/>
              <a:t>a</a:t>
            </a:r>
            <a:r>
              <a:rPr lang="en-US" sz="1900" spc="25" dirty="0"/>
              <a:t> </a:t>
            </a:r>
            <a:r>
              <a:rPr lang="en-US" sz="1900" spc="20" dirty="0" err="1"/>
              <a:t>popřít</a:t>
            </a:r>
            <a:r>
              <a:rPr lang="en-US" sz="1900" spc="50" dirty="0"/>
              <a:t> </a:t>
            </a:r>
            <a:r>
              <a:rPr lang="en-US" sz="1900" spc="-10" dirty="0" err="1"/>
              <a:t>vůli</a:t>
            </a:r>
            <a:r>
              <a:rPr lang="en-US" sz="1900" spc="30" dirty="0"/>
              <a:t> </a:t>
            </a:r>
            <a:r>
              <a:rPr lang="en-US" sz="1900" spc="-5" dirty="0"/>
              <a:t>k</a:t>
            </a:r>
            <a:r>
              <a:rPr lang="en-US" sz="1900" spc="30" dirty="0"/>
              <a:t> </a:t>
            </a:r>
            <a:r>
              <a:rPr lang="en-US" sz="1900" spc="-5" dirty="0" err="1"/>
              <a:t>životu</a:t>
            </a:r>
            <a:endParaRPr lang="en-US" sz="1900" dirty="0"/>
          </a:p>
          <a:p>
            <a:pPr marL="335915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900" spc="-5" dirty="0"/>
              <a:t>(</a:t>
            </a:r>
            <a:r>
              <a:rPr lang="en-US" sz="1900" spc="-5" dirty="0" err="1"/>
              <a:t>pudy</a:t>
            </a:r>
            <a:r>
              <a:rPr lang="en-US" sz="1900" spc="-5" dirty="0"/>
              <a:t>)</a:t>
            </a:r>
            <a:endParaRPr lang="en-US" sz="1900" dirty="0"/>
          </a:p>
          <a:p>
            <a:pPr marL="768350" lvl="1" indent="-228600">
              <a:lnSpc>
                <a:spcPct val="90000"/>
              </a:lnSpc>
              <a:spcBef>
                <a:spcPts val="1405"/>
              </a:spcBef>
              <a:buSzPct val="75000"/>
              <a:buFont typeface="Arial" panose="020B0604020202020204" pitchFamily="34" charset="0"/>
              <a:buChar char="•"/>
              <a:tabLst>
                <a:tab pos="768350" algn="l"/>
                <a:tab pos="768985" algn="l"/>
              </a:tabLst>
            </a:pPr>
            <a:r>
              <a:rPr lang="en-US" sz="1900" dirty="0" err="1"/>
              <a:t>Odpoutat</a:t>
            </a:r>
            <a:r>
              <a:rPr lang="en-US" sz="1900" spc="10" dirty="0"/>
              <a:t> </a:t>
            </a:r>
            <a:r>
              <a:rPr lang="en-US" sz="1900" dirty="0"/>
              <a:t>se</a:t>
            </a:r>
            <a:r>
              <a:rPr lang="en-US" sz="1900" spc="20" dirty="0"/>
              <a:t> </a:t>
            </a:r>
            <a:r>
              <a:rPr lang="en-US" sz="1900" spc="-5" dirty="0"/>
              <a:t>od</a:t>
            </a:r>
            <a:r>
              <a:rPr lang="en-US" sz="1900" spc="15" dirty="0"/>
              <a:t> </a:t>
            </a:r>
            <a:r>
              <a:rPr lang="en-US" sz="1900" dirty="0" err="1"/>
              <a:t>sebe</a:t>
            </a:r>
            <a:r>
              <a:rPr lang="en-US" sz="1900" spc="25" dirty="0"/>
              <a:t> </a:t>
            </a:r>
            <a:r>
              <a:rPr lang="en-US" sz="1900" dirty="0"/>
              <a:t>a</a:t>
            </a:r>
            <a:r>
              <a:rPr lang="en-US" sz="1900" spc="15" dirty="0"/>
              <a:t> </a:t>
            </a:r>
            <a:r>
              <a:rPr lang="en-US" sz="1900" dirty="0" err="1"/>
              <a:t>tužeb</a:t>
            </a:r>
            <a:r>
              <a:rPr lang="en-US" sz="1900" spc="20" dirty="0"/>
              <a:t> </a:t>
            </a:r>
            <a:r>
              <a:rPr lang="en-US" sz="1900" spc="-5" dirty="0"/>
              <a:t>(</a:t>
            </a:r>
            <a:r>
              <a:rPr lang="en-US" sz="1900" spc="-5" dirty="0" err="1"/>
              <a:t>nirvána</a:t>
            </a:r>
            <a:r>
              <a:rPr lang="en-US" sz="1900" spc="-5" dirty="0"/>
              <a:t>)</a:t>
            </a:r>
            <a:endParaRPr lang="en-US" sz="1900" dirty="0"/>
          </a:p>
          <a:p>
            <a:pPr marL="335915" indent="-228600">
              <a:lnSpc>
                <a:spcPct val="90000"/>
              </a:lnSpc>
              <a:spcBef>
                <a:spcPts val="1090"/>
              </a:spcBef>
              <a:buSzPct val="44642"/>
              <a:buFont typeface="Arial" panose="020B0604020202020204" pitchFamily="34" charset="0"/>
              <a:buChar char="•"/>
              <a:tabLst>
                <a:tab pos="335915" algn="l"/>
                <a:tab pos="336550" algn="l"/>
              </a:tabLst>
            </a:pPr>
            <a:r>
              <a:rPr lang="en-US" sz="1900" spc="10" dirty="0" err="1"/>
              <a:t>Přitakáním</a:t>
            </a:r>
            <a:r>
              <a:rPr lang="en-US" sz="1900" spc="40" dirty="0"/>
              <a:t> </a:t>
            </a:r>
            <a:r>
              <a:rPr lang="en-US" sz="1900" spc="-5" dirty="0" err="1"/>
              <a:t>životu</a:t>
            </a:r>
            <a:r>
              <a:rPr lang="en-US" sz="1900" spc="35" dirty="0"/>
              <a:t> </a:t>
            </a:r>
            <a:r>
              <a:rPr lang="en-US" sz="1900" spc="-5" dirty="0"/>
              <a:t>-</a:t>
            </a:r>
            <a:r>
              <a:rPr lang="en-US" sz="1900" spc="45" dirty="0"/>
              <a:t> </a:t>
            </a:r>
            <a:r>
              <a:rPr lang="en-US" sz="1900" spc="15" dirty="0" err="1"/>
              <a:t>poznání</a:t>
            </a:r>
            <a:r>
              <a:rPr lang="en-US" sz="1900" spc="40" dirty="0"/>
              <a:t> </a:t>
            </a:r>
            <a:r>
              <a:rPr lang="en-US" sz="1900" spc="-5" dirty="0" err="1"/>
              <a:t>života</a:t>
            </a:r>
            <a:r>
              <a:rPr lang="en-US" sz="1900" spc="35" dirty="0"/>
              <a:t> </a:t>
            </a:r>
            <a:r>
              <a:rPr lang="en-US" sz="1900" spc="-5" dirty="0" err="1"/>
              <a:t>takového</a:t>
            </a:r>
            <a:r>
              <a:rPr lang="en-US" sz="1900" spc="40" dirty="0"/>
              <a:t> </a:t>
            </a:r>
            <a:r>
              <a:rPr lang="en-US" sz="1900" spc="-10" dirty="0" err="1"/>
              <a:t>jaký</a:t>
            </a:r>
            <a:r>
              <a:rPr lang="en-US" sz="1900" spc="50" dirty="0"/>
              <a:t> </a:t>
            </a:r>
            <a:r>
              <a:rPr lang="en-US" sz="1900" spc="-15" dirty="0"/>
              <a:t>je,</a:t>
            </a:r>
            <a:r>
              <a:rPr lang="cs-CZ" sz="1900" spc="-15" dirty="0"/>
              <a:t> </a:t>
            </a:r>
            <a:r>
              <a:rPr lang="en-US" sz="1900" spc="15" dirty="0" err="1"/>
              <a:t>vyrovnání</a:t>
            </a:r>
            <a:r>
              <a:rPr lang="en-US" sz="1900" spc="30" dirty="0"/>
              <a:t> </a:t>
            </a:r>
            <a:r>
              <a:rPr lang="en-US" sz="1900" dirty="0"/>
              <a:t>se</a:t>
            </a:r>
            <a:r>
              <a:rPr lang="en-US" sz="1900" spc="40" dirty="0"/>
              <a:t> </a:t>
            </a:r>
            <a:r>
              <a:rPr lang="en-US" sz="1900" spc="-5" dirty="0"/>
              <a:t>s</a:t>
            </a:r>
            <a:r>
              <a:rPr lang="en-US" sz="1900" spc="30" dirty="0"/>
              <a:t> </a:t>
            </a:r>
            <a:r>
              <a:rPr lang="en-US" sz="1900" spc="20" dirty="0" err="1"/>
              <a:t>bídou</a:t>
            </a:r>
            <a:r>
              <a:rPr lang="en-US" sz="1900" spc="40" dirty="0"/>
              <a:t> </a:t>
            </a:r>
            <a:r>
              <a:rPr lang="en-US" sz="1900" spc="-5" dirty="0"/>
              <a:t>a</a:t>
            </a:r>
            <a:r>
              <a:rPr lang="en-US" sz="1900" spc="30" dirty="0"/>
              <a:t> </a:t>
            </a:r>
            <a:r>
              <a:rPr lang="en-US" sz="1900" spc="15" dirty="0" err="1"/>
              <a:t>utrpením</a:t>
            </a:r>
            <a:r>
              <a:rPr lang="en-US" sz="1900" spc="30" dirty="0"/>
              <a:t> </a:t>
            </a:r>
            <a:r>
              <a:rPr lang="en-US" sz="1900" spc="-5" dirty="0" err="1"/>
              <a:t>života</a:t>
            </a:r>
            <a:r>
              <a:rPr lang="en-US" sz="1900" spc="-5" dirty="0"/>
              <a:t>,</a:t>
            </a:r>
            <a:r>
              <a:rPr lang="en-US" sz="1900" spc="45" dirty="0"/>
              <a:t> </a:t>
            </a:r>
            <a:r>
              <a:rPr lang="en-US" sz="1900" spc="20" dirty="0" err="1"/>
              <a:t>snášení</a:t>
            </a:r>
            <a:endParaRPr lang="en-US" sz="1900" dirty="0"/>
          </a:p>
          <a:p>
            <a:pPr marL="335915" indent="-228600">
              <a:lnSpc>
                <a:spcPct val="90000"/>
              </a:lnSpc>
              <a:spcBef>
                <a:spcPts val="1405"/>
              </a:spcBef>
              <a:buSzPct val="44642"/>
              <a:buFont typeface="Arial" panose="020B0604020202020204" pitchFamily="34" charset="0"/>
              <a:buChar char="•"/>
              <a:tabLst>
                <a:tab pos="335915" algn="l"/>
                <a:tab pos="336550" algn="l"/>
              </a:tabLst>
            </a:pPr>
            <a:r>
              <a:rPr lang="en-US" sz="1900" spc="-5" dirty="0" err="1"/>
              <a:t>Soucit</a:t>
            </a:r>
            <a:r>
              <a:rPr lang="en-US" sz="1900" spc="20" dirty="0"/>
              <a:t> </a:t>
            </a:r>
            <a:r>
              <a:rPr lang="en-US" sz="1900" spc="-5" dirty="0"/>
              <a:t>s</a:t>
            </a:r>
            <a:r>
              <a:rPr lang="en-US" sz="1900" spc="10" dirty="0"/>
              <a:t> </a:t>
            </a:r>
            <a:r>
              <a:rPr lang="en-US" sz="1900" spc="-15" dirty="0" err="1"/>
              <a:t>jinými</a:t>
            </a:r>
            <a:endParaRPr lang="en-US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052483" y="2426878"/>
            <a:ext cx="711697" cy="53377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160773" y="1656544"/>
            <a:ext cx="2793151" cy="105290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93115" y="5767544"/>
            <a:ext cx="2224942" cy="838712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6987" y="6384427"/>
            <a:ext cx="535485" cy="40161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2304" y="1357884"/>
            <a:ext cx="5216652" cy="48432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782" y="605028"/>
            <a:ext cx="2978211" cy="5989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spc="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Popřetí</a:t>
            </a:r>
            <a:r>
              <a:rPr lang="en-US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individuální</a:t>
            </a:r>
            <a:r>
              <a:rPr lang="en-US" kern="1200" spc="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vůle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486453" y="3596159"/>
            <a:ext cx="4941062" cy="15126"/>
          </a:xfrm>
          <a:custGeom>
            <a:avLst/>
            <a:gdLst>
              <a:gd name="connsiteX0" fmla="*/ 0 w 4941062"/>
              <a:gd name="connsiteY0" fmla="*/ 0 h 15126"/>
              <a:gd name="connsiteX1" fmla="*/ 518812 w 4941062"/>
              <a:gd name="connsiteY1" fmla="*/ 0 h 15126"/>
              <a:gd name="connsiteX2" fmla="*/ 1185855 w 4941062"/>
              <a:gd name="connsiteY2" fmla="*/ 0 h 15126"/>
              <a:gd name="connsiteX3" fmla="*/ 1754077 w 4941062"/>
              <a:gd name="connsiteY3" fmla="*/ 0 h 15126"/>
              <a:gd name="connsiteX4" fmla="*/ 2272889 w 4941062"/>
              <a:gd name="connsiteY4" fmla="*/ 0 h 15126"/>
              <a:gd name="connsiteX5" fmla="*/ 2939932 w 4941062"/>
              <a:gd name="connsiteY5" fmla="*/ 0 h 15126"/>
              <a:gd name="connsiteX6" fmla="*/ 3557565 w 4941062"/>
              <a:gd name="connsiteY6" fmla="*/ 0 h 15126"/>
              <a:gd name="connsiteX7" fmla="*/ 4175197 w 4941062"/>
              <a:gd name="connsiteY7" fmla="*/ 0 h 15126"/>
              <a:gd name="connsiteX8" fmla="*/ 4941062 w 4941062"/>
              <a:gd name="connsiteY8" fmla="*/ 0 h 15126"/>
              <a:gd name="connsiteX9" fmla="*/ 4941062 w 4941062"/>
              <a:gd name="connsiteY9" fmla="*/ 15126 h 15126"/>
              <a:gd name="connsiteX10" fmla="*/ 4422250 w 4941062"/>
              <a:gd name="connsiteY10" fmla="*/ 15126 h 15126"/>
              <a:gd name="connsiteX11" fmla="*/ 3952850 w 4941062"/>
              <a:gd name="connsiteY11" fmla="*/ 15126 h 15126"/>
              <a:gd name="connsiteX12" fmla="*/ 3285806 w 4941062"/>
              <a:gd name="connsiteY12" fmla="*/ 15126 h 15126"/>
              <a:gd name="connsiteX13" fmla="*/ 2766995 w 4941062"/>
              <a:gd name="connsiteY13" fmla="*/ 15126 h 15126"/>
              <a:gd name="connsiteX14" fmla="*/ 2099951 w 4941062"/>
              <a:gd name="connsiteY14" fmla="*/ 15126 h 15126"/>
              <a:gd name="connsiteX15" fmla="*/ 1383497 w 4941062"/>
              <a:gd name="connsiteY15" fmla="*/ 15126 h 15126"/>
              <a:gd name="connsiteX16" fmla="*/ 815275 w 4941062"/>
              <a:gd name="connsiteY16" fmla="*/ 15126 h 15126"/>
              <a:gd name="connsiteX17" fmla="*/ 0 w 4941062"/>
              <a:gd name="connsiteY17" fmla="*/ 15126 h 15126"/>
              <a:gd name="connsiteX18" fmla="*/ 0 w 4941062"/>
              <a:gd name="connsiteY18" fmla="*/ 0 h 15126"/>
              <a:gd name="connsiteX0" fmla="*/ 0 w 4941062"/>
              <a:gd name="connsiteY0" fmla="*/ 0 h 15126"/>
              <a:gd name="connsiteX1" fmla="*/ 568222 w 4941062"/>
              <a:gd name="connsiteY1" fmla="*/ 0 h 15126"/>
              <a:gd name="connsiteX2" fmla="*/ 1037623 w 4941062"/>
              <a:gd name="connsiteY2" fmla="*/ 0 h 15126"/>
              <a:gd name="connsiteX3" fmla="*/ 1754077 w 4941062"/>
              <a:gd name="connsiteY3" fmla="*/ 0 h 15126"/>
              <a:gd name="connsiteX4" fmla="*/ 2322299 w 4941062"/>
              <a:gd name="connsiteY4" fmla="*/ 0 h 15126"/>
              <a:gd name="connsiteX5" fmla="*/ 2890521 w 4941062"/>
              <a:gd name="connsiteY5" fmla="*/ 0 h 15126"/>
              <a:gd name="connsiteX6" fmla="*/ 3606975 w 4941062"/>
              <a:gd name="connsiteY6" fmla="*/ 0 h 15126"/>
              <a:gd name="connsiteX7" fmla="*/ 4125787 w 4941062"/>
              <a:gd name="connsiteY7" fmla="*/ 0 h 15126"/>
              <a:gd name="connsiteX8" fmla="*/ 4941062 w 4941062"/>
              <a:gd name="connsiteY8" fmla="*/ 0 h 15126"/>
              <a:gd name="connsiteX9" fmla="*/ 4941062 w 4941062"/>
              <a:gd name="connsiteY9" fmla="*/ 15126 h 15126"/>
              <a:gd name="connsiteX10" fmla="*/ 4422250 w 4941062"/>
              <a:gd name="connsiteY10" fmla="*/ 15126 h 15126"/>
              <a:gd name="connsiteX11" fmla="*/ 3804618 w 4941062"/>
              <a:gd name="connsiteY11" fmla="*/ 15126 h 15126"/>
              <a:gd name="connsiteX12" fmla="*/ 3236396 w 4941062"/>
              <a:gd name="connsiteY12" fmla="*/ 15126 h 15126"/>
              <a:gd name="connsiteX13" fmla="*/ 2519942 w 4941062"/>
              <a:gd name="connsiteY13" fmla="*/ 15126 h 15126"/>
              <a:gd name="connsiteX14" fmla="*/ 1803488 w 4941062"/>
              <a:gd name="connsiteY14" fmla="*/ 15126 h 15126"/>
              <a:gd name="connsiteX15" fmla="*/ 1284676 w 4941062"/>
              <a:gd name="connsiteY15" fmla="*/ 15126 h 15126"/>
              <a:gd name="connsiteX16" fmla="*/ 667043 w 4941062"/>
              <a:gd name="connsiteY16" fmla="*/ 15126 h 15126"/>
              <a:gd name="connsiteX17" fmla="*/ 0 w 4941062"/>
              <a:gd name="connsiteY17" fmla="*/ 15126 h 15126"/>
              <a:gd name="connsiteX18" fmla="*/ 0 w 4941062"/>
              <a:gd name="connsiteY18" fmla="*/ 0 h 1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1062" h="15126" fill="none" extrusionOk="0">
                <a:moveTo>
                  <a:pt x="0" y="0"/>
                </a:moveTo>
                <a:cubicBezTo>
                  <a:pt x="133572" y="39018"/>
                  <a:pt x="257159" y="23979"/>
                  <a:pt x="518812" y="0"/>
                </a:cubicBezTo>
                <a:cubicBezTo>
                  <a:pt x="753545" y="-33759"/>
                  <a:pt x="928420" y="25842"/>
                  <a:pt x="1185855" y="0"/>
                </a:cubicBezTo>
                <a:cubicBezTo>
                  <a:pt x="1444551" y="-20857"/>
                  <a:pt x="1469861" y="-21009"/>
                  <a:pt x="1754077" y="0"/>
                </a:cubicBezTo>
                <a:cubicBezTo>
                  <a:pt x="2030237" y="38363"/>
                  <a:pt x="2148963" y="-28166"/>
                  <a:pt x="2272889" y="0"/>
                </a:cubicBezTo>
                <a:cubicBezTo>
                  <a:pt x="2413271" y="19463"/>
                  <a:pt x="2758158" y="-5412"/>
                  <a:pt x="2939932" y="0"/>
                </a:cubicBezTo>
                <a:cubicBezTo>
                  <a:pt x="3143140" y="-1619"/>
                  <a:pt x="3386867" y="27456"/>
                  <a:pt x="3557565" y="0"/>
                </a:cubicBezTo>
                <a:cubicBezTo>
                  <a:pt x="3721296" y="-19650"/>
                  <a:pt x="3933756" y="-40172"/>
                  <a:pt x="4175197" y="0"/>
                </a:cubicBezTo>
                <a:cubicBezTo>
                  <a:pt x="4434054" y="-13127"/>
                  <a:pt x="4645602" y="-76732"/>
                  <a:pt x="4941062" y="0"/>
                </a:cubicBezTo>
                <a:cubicBezTo>
                  <a:pt x="4940071" y="5157"/>
                  <a:pt x="4941522" y="7761"/>
                  <a:pt x="4941062" y="15126"/>
                </a:cubicBezTo>
                <a:cubicBezTo>
                  <a:pt x="4763135" y="-1369"/>
                  <a:pt x="4560350" y="33032"/>
                  <a:pt x="4422250" y="15126"/>
                </a:cubicBezTo>
                <a:cubicBezTo>
                  <a:pt x="4309532" y="153"/>
                  <a:pt x="4179628" y="56328"/>
                  <a:pt x="3952850" y="15126"/>
                </a:cubicBezTo>
                <a:cubicBezTo>
                  <a:pt x="3755136" y="3334"/>
                  <a:pt x="3525914" y="5716"/>
                  <a:pt x="3285806" y="15126"/>
                </a:cubicBezTo>
                <a:cubicBezTo>
                  <a:pt x="3047237" y="491"/>
                  <a:pt x="2986314" y="29240"/>
                  <a:pt x="2766995" y="15126"/>
                </a:cubicBezTo>
                <a:cubicBezTo>
                  <a:pt x="2588270" y="40196"/>
                  <a:pt x="2320557" y="64129"/>
                  <a:pt x="2099951" y="15126"/>
                </a:cubicBezTo>
                <a:cubicBezTo>
                  <a:pt x="1925398" y="25899"/>
                  <a:pt x="1601397" y="7448"/>
                  <a:pt x="1383497" y="15126"/>
                </a:cubicBezTo>
                <a:cubicBezTo>
                  <a:pt x="1111751" y="1910"/>
                  <a:pt x="1017192" y="36655"/>
                  <a:pt x="815275" y="15126"/>
                </a:cubicBezTo>
                <a:cubicBezTo>
                  <a:pt x="658038" y="-21933"/>
                  <a:pt x="364234" y="-51785"/>
                  <a:pt x="0" y="15126"/>
                </a:cubicBezTo>
                <a:cubicBezTo>
                  <a:pt x="194" y="8348"/>
                  <a:pt x="-647" y="7343"/>
                  <a:pt x="0" y="0"/>
                </a:cubicBezTo>
                <a:close/>
              </a:path>
              <a:path w="4941062" h="15126" stroke="0" extrusionOk="0">
                <a:moveTo>
                  <a:pt x="0" y="0"/>
                </a:moveTo>
                <a:cubicBezTo>
                  <a:pt x="207236" y="-16878"/>
                  <a:pt x="402332" y="-14087"/>
                  <a:pt x="568222" y="0"/>
                </a:cubicBezTo>
                <a:cubicBezTo>
                  <a:pt x="763273" y="1083"/>
                  <a:pt x="963367" y="-15859"/>
                  <a:pt x="1037623" y="0"/>
                </a:cubicBezTo>
                <a:cubicBezTo>
                  <a:pt x="1107845" y="30353"/>
                  <a:pt x="1542957" y="-9596"/>
                  <a:pt x="1754077" y="0"/>
                </a:cubicBezTo>
                <a:cubicBezTo>
                  <a:pt x="1964975" y="-10047"/>
                  <a:pt x="2044844" y="-26440"/>
                  <a:pt x="2322299" y="0"/>
                </a:cubicBezTo>
                <a:cubicBezTo>
                  <a:pt x="2587632" y="22258"/>
                  <a:pt x="2724096" y="-16821"/>
                  <a:pt x="2890521" y="0"/>
                </a:cubicBezTo>
                <a:cubicBezTo>
                  <a:pt x="3083763" y="-13181"/>
                  <a:pt x="3432669" y="15008"/>
                  <a:pt x="3606975" y="0"/>
                </a:cubicBezTo>
                <a:cubicBezTo>
                  <a:pt x="3806018" y="-29113"/>
                  <a:pt x="3980020" y="6684"/>
                  <a:pt x="4125787" y="0"/>
                </a:cubicBezTo>
                <a:cubicBezTo>
                  <a:pt x="4271136" y="-1402"/>
                  <a:pt x="4648024" y="-49931"/>
                  <a:pt x="4941062" y="0"/>
                </a:cubicBezTo>
                <a:cubicBezTo>
                  <a:pt x="4941350" y="5016"/>
                  <a:pt x="4940385" y="11640"/>
                  <a:pt x="4941062" y="15126"/>
                </a:cubicBezTo>
                <a:cubicBezTo>
                  <a:pt x="4718411" y="1477"/>
                  <a:pt x="4643100" y="15191"/>
                  <a:pt x="4422250" y="15126"/>
                </a:cubicBezTo>
                <a:cubicBezTo>
                  <a:pt x="4188387" y="15697"/>
                  <a:pt x="4085140" y="21412"/>
                  <a:pt x="3804618" y="15126"/>
                </a:cubicBezTo>
                <a:cubicBezTo>
                  <a:pt x="3500705" y="9874"/>
                  <a:pt x="3378984" y="-2225"/>
                  <a:pt x="3236396" y="15126"/>
                </a:cubicBezTo>
                <a:cubicBezTo>
                  <a:pt x="3098375" y="32820"/>
                  <a:pt x="2723486" y="7534"/>
                  <a:pt x="2519942" y="15126"/>
                </a:cubicBezTo>
                <a:cubicBezTo>
                  <a:pt x="2279177" y="-10838"/>
                  <a:pt x="2002505" y="-12970"/>
                  <a:pt x="1803488" y="15126"/>
                </a:cubicBezTo>
                <a:cubicBezTo>
                  <a:pt x="1604978" y="12052"/>
                  <a:pt x="1433950" y="45104"/>
                  <a:pt x="1284676" y="15126"/>
                </a:cubicBezTo>
                <a:cubicBezTo>
                  <a:pt x="1077810" y="27075"/>
                  <a:pt x="868938" y="36599"/>
                  <a:pt x="667043" y="15126"/>
                </a:cubicBezTo>
                <a:cubicBezTo>
                  <a:pt x="459316" y="-3010"/>
                  <a:pt x="235916" y="-27334"/>
                  <a:pt x="0" y="15126"/>
                </a:cubicBezTo>
                <a:cubicBezTo>
                  <a:pt x="779" y="9574"/>
                  <a:pt x="925" y="5475"/>
                  <a:pt x="0" y="0"/>
                </a:cubicBezTo>
                <a:close/>
              </a:path>
              <a:path w="4941062" h="15126" fill="none" stroke="0" extrusionOk="0">
                <a:moveTo>
                  <a:pt x="0" y="0"/>
                </a:moveTo>
                <a:cubicBezTo>
                  <a:pt x="90776" y="-10399"/>
                  <a:pt x="268267" y="15016"/>
                  <a:pt x="518812" y="0"/>
                </a:cubicBezTo>
                <a:cubicBezTo>
                  <a:pt x="790333" y="1369"/>
                  <a:pt x="890326" y="27481"/>
                  <a:pt x="1185855" y="0"/>
                </a:cubicBezTo>
                <a:cubicBezTo>
                  <a:pt x="1433487" y="-21276"/>
                  <a:pt x="1470464" y="-21409"/>
                  <a:pt x="1754077" y="0"/>
                </a:cubicBezTo>
                <a:cubicBezTo>
                  <a:pt x="2029443" y="20336"/>
                  <a:pt x="2173916" y="-4633"/>
                  <a:pt x="2272889" y="0"/>
                </a:cubicBezTo>
                <a:cubicBezTo>
                  <a:pt x="2410306" y="13245"/>
                  <a:pt x="2773070" y="-12822"/>
                  <a:pt x="2939932" y="0"/>
                </a:cubicBezTo>
                <a:cubicBezTo>
                  <a:pt x="3083256" y="-21498"/>
                  <a:pt x="3385346" y="32354"/>
                  <a:pt x="3557565" y="0"/>
                </a:cubicBezTo>
                <a:cubicBezTo>
                  <a:pt x="3719268" y="-66395"/>
                  <a:pt x="3923314" y="21141"/>
                  <a:pt x="4175197" y="0"/>
                </a:cubicBezTo>
                <a:cubicBezTo>
                  <a:pt x="4452954" y="33804"/>
                  <a:pt x="4637087" y="-30873"/>
                  <a:pt x="4941062" y="0"/>
                </a:cubicBezTo>
                <a:cubicBezTo>
                  <a:pt x="4940044" y="5230"/>
                  <a:pt x="4941522" y="8091"/>
                  <a:pt x="4941062" y="15126"/>
                </a:cubicBezTo>
                <a:cubicBezTo>
                  <a:pt x="4795503" y="13758"/>
                  <a:pt x="4560542" y="55981"/>
                  <a:pt x="4422250" y="15126"/>
                </a:cubicBezTo>
                <a:cubicBezTo>
                  <a:pt x="4297462" y="20929"/>
                  <a:pt x="4194159" y="48146"/>
                  <a:pt x="3952850" y="15126"/>
                </a:cubicBezTo>
                <a:cubicBezTo>
                  <a:pt x="3731505" y="-15840"/>
                  <a:pt x="3536202" y="16758"/>
                  <a:pt x="3285806" y="15126"/>
                </a:cubicBezTo>
                <a:cubicBezTo>
                  <a:pt x="3029384" y="1658"/>
                  <a:pt x="2974453" y="19682"/>
                  <a:pt x="2766995" y="15126"/>
                </a:cubicBezTo>
                <a:cubicBezTo>
                  <a:pt x="2501124" y="1538"/>
                  <a:pt x="2291635" y="1208"/>
                  <a:pt x="2099951" y="15126"/>
                </a:cubicBezTo>
                <a:cubicBezTo>
                  <a:pt x="1891061" y="-36308"/>
                  <a:pt x="1585756" y="77884"/>
                  <a:pt x="1383497" y="15126"/>
                </a:cubicBezTo>
                <a:cubicBezTo>
                  <a:pt x="1120051" y="4517"/>
                  <a:pt x="1006427" y="41572"/>
                  <a:pt x="815275" y="15126"/>
                </a:cubicBezTo>
                <a:cubicBezTo>
                  <a:pt x="636125" y="49981"/>
                  <a:pt x="423955" y="-29303"/>
                  <a:pt x="0" y="15126"/>
                </a:cubicBezTo>
                <a:cubicBezTo>
                  <a:pt x="92" y="8547"/>
                  <a:pt x="-735" y="731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41062"/>
                      <a:gd name="connsiteY0" fmla="*/ 0 h 15126"/>
                      <a:gd name="connsiteX1" fmla="*/ 518812 w 4941062"/>
                      <a:gd name="connsiteY1" fmla="*/ 0 h 15126"/>
                      <a:gd name="connsiteX2" fmla="*/ 1185855 w 4941062"/>
                      <a:gd name="connsiteY2" fmla="*/ 0 h 15126"/>
                      <a:gd name="connsiteX3" fmla="*/ 1754077 w 4941062"/>
                      <a:gd name="connsiteY3" fmla="*/ 0 h 15126"/>
                      <a:gd name="connsiteX4" fmla="*/ 2272889 w 4941062"/>
                      <a:gd name="connsiteY4" fmla="*/ 0 h 15126"/>
                      <a:gd name="connsiteX5" fmla="*/ 2939932 w 4941062"/>
                      <a:gd name="connsiteY5" fmla="*/ 0 h 15126"/>
                      <a:gd name="connsiteX6" fmla="*/ 3557565 w 4941062"/>
                      <a:gd name="connsiteY6" fmla="*/ 0 h 15126"/>
                      <a:gd name="connsiteX7" fmla="*/ 4175197 w 4941062"/>
                      <a:gd name="connsiteY7" fmla="*/ 0 h 15126"/>
                      <a:gd name="connsiteX8" fmla="*/ 4941062 w 4941062"/>
                      <a:gd name="connsiteY8" fmla="*/ 0 h 15126"/>
                      <a:gd name="connsiteX9" fmla="*/ 4941062 w 4941062"/>
                      <a:gd name="connsiteY9" fmla="*/ 15126 h 15126"/>
                      <a:gd name="connsiteX10" fmla="*/ 4422250 w 4941062"/>
                      <a:gd name="connsiteY10" fmla="*/ 15126 h 15126"/>
                      <a:gd name="connsiteX11" fmla="*/ 3952850 w 4941062"/>
                      <a:gd name="connsiteY11" fmla="*/ 15126 h 15126"/>
                      <a:gd name="connsiteX12" fmla="*/ 3285806 w 4941062"/>
                      <a:gd name="connsiteY12" fmla="*/ 15126 h 15126"/>
                      <a:gd name="connsiteX13" fmla="*/ 2766995 w 4941062"/>
                      <a:gd name="connsiteY13" fmla="*/ 15126 h 15126"/>
                      <a:gd name="connsiteX14" fmla="*/ 2099951 w 4941062"/>
                      <a:gd name="connsiteY14" fmla="*/ 15126 h 15126"/>
                      <a:gd name="connsiteX15" fmla="*/ 1383497 w 4941062"/>
                      <a:gd name="connsiteY15" fmla="*/ 15126 h 15126"/>
                      <a:gd name="connsiteX16" fmla="*/ 815275 w 4941062"/>
                      <a:gd name="connsiteY16" fmla="*/ 15126 h 15126"/>
                      <a:gd name="connsiteX17" fmla="*/ 0 w 4941062"/>
                      <a:gd name="connsiteY17" fmla="*/ 15126 h 15126"/>
                      <a:gd name="connsiteX18" fmla="*/ 0 w 4941062"/>
                      <a:gd name="connsiteY18" fmla="*/ 0 h 1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41062" h="15126" fill="none" extrusionOk="0">
                        <a:moveTo>
                          <a:pt x="0" y="0"/>
                        </a:moveTo>
                        <a:cubicBezTo>
                          <a:pt x="116686" y="5583"/>
                          <a:pt x="288697" y="7348"/>
                          <a:pt x="518812" y="0"/>
                        </a:cubicBezTo>
                        <a:cubicBezTo>
                          <a:pt x="748927" y="-7348"/>
                          <a:pt x="933267" y="26116"/>
                          <a:pt x="1185855" y="0"/>
                        </a:cubicBezTo>
                        <a:cubicBezTo>
                          <a:pt x="1438443" y="-26116"/>
                          <a:pt x="1471030" y="-24538"/>
                          <a:pt x="1754077" y="0"/>
                        </a:cubicBezTo>
                        <a:cubicBezTo>
                          <a:pt x="2037124" y="24538"/>
                          <a:pt x="2162638" y="-10022"/>
                          <a:pt x="2272889" y="0"/>
                        </a:cubicBezTo>
                        <a:cubicBezTo>
                          <a:pt x="2383140" y="10022"/>
                          <a:pt x="2759179" y="15766"/>
                          <a:pt x="2939932" y="0"/>
                        </a:cubicBezTo>
                        <a:cubicBezTo>
                          <a:pt x="3120685" y="-15766"/>
                          <a:pt x="3391668" y="26402"/>
                          <a:pt x="3557565" y="0"/>
                        </a:cubicBezTo>
                        <a:cubicBezTo>
                          <a:pt x="3723462" y="-26402"/>
                          <a:pt x="3944067" y="-7700"/>
                          <a:pt x="4175197" y="0"/>
                        </a:cubicBezTo>
                        <a:cubicBezTo>
                          <a:pt x="4406327" y="7700"/>
                          <a:pt x="4621365" y="-34653"/>
                          <a:pt x="4941062" y="0"/>
                        </a:cubicBezTo>
                        <a:cubicBezTo>
                          <a:pt x="4940421" y="5291"/>
                          <a:pt x="4941339" y="7941"/>
                          <a:pt x="4941062" y="15126"/>
                        </a:cubicBezTo>
                        <a:cubicBezTo>
                          <a:pt x="4779265" y="-10413"/>
                          <a:pt x="4557609" y="25606"/>
                          <a:pt x="4422250" y="15126"/>
                        </a:cubicBezTo>
                        <a:cubicBezTo>
                          <a:pt x="4286891" y="4646"/>
                          <a:pt x="4184859" y="36755"/>
                          <a:pt x="3952850" y="15126"/>
                        </a:cubicBezTo>
                        <a:cubicBezTo>
                          <a:pt x="3720841" y="-6503"/>
                          <a:pt x="3533377" y="30047"/>
                          <a:pt x="3285806" y="15126"/>
                        </a:cubicBezTo>
                        <a:cubicBezTo>
                          <a:pt x="3038235" y="205"/>
                          <a:pt x="2982346" y="25128"/>
                          <a:pt x="2766995" y="15126"/>
                        </a:cubicBezTo>
                        <a:cubicBezTo>
                          <a:pt x="2551644" y="5124"/>
                          <a:pt x="2310786" y="40246"/>
                          <a:pt x="2099951" y="15126"/>
                        </a:cubicBezTo>
                        <a:cubicBezTo>
                          <a:pt x="1889116" y="-9994"/>
                          <a:pt x="1633306" y="50119"/>
                          <a:pt x="1383497" y="15126"/>
                        </a:cubicBezTo>
                        <a:cubicBezTo>
                          <a:pt x="1133688" y="-19867"/>
                          <a:pt x="992288" y="31066"/>
                          <a:pt x="815275" y="15126"/>
                        </a:cubicBezTo>
                        <a:cubicBezTo>
                          <a:pt x="638262" y="-814"/>
                          <a:pt x="388571" y="-8314"/>
                          <a:pt x="0" y="15126"/>
                        </a:cubicBezTo>
                        <a:cubicBezTo>
                          <a:pt x="227" y="8333"/>
                          <a:pt x="-649" y="7311"/>
                          <a:pt x="0" y="0"/>
                        </a:cubicBezTo>
                        <a:close/>
                      </a:path>
                      <a:path w="4941062" h="15126" stroke="0" extrusionOk="0">
                        <a:moveTo>
                          <a:pt x="0" y="0"/>
                        </a:moveTo>
                        <a:cubicBezTo>
                          <a:pt x="209925" y="-13801"/>
                          <a:pt x="381196" y="8783"/>
                          <a:pt x="568222" y="0"/>
                        </a:cubicBezTo>
                        <a:cubicBezTo>
                          <a:pt x="755248" y="-8783"/>
                          <a:pt x="939138" y="-20012"/>
                          <a:pt x="1037623" y="0"/>
                        </a:cubicBezTo>
                        <a:cubicBezTo>
                          <a:pt x="1136108" y="20012"/>
                          <a:pt x="1543449" y="7319"/>
                          <a:pt x="1754077" y="0"/>
                        </a:cubicBezTo>
                        <a:cubicBezTo>
                          <a:pt x="1964705" y="-7319"/>
                          <a:pt x="2043062" y="-21172"/>
                          <a:pt x="2322299" y="0"/>
                        </a:cubicBezTo>
                        <a:cubicBezTo>
                          <a:pt x="2601536" y="21172"/>
                          <a:pt x="2712538" y="1174"/>
                          <a:pt x="2890521" y="0"/>
                        </a:cubicBezTo>
                        <a:cubicBezTo>
                          <a:pt x="3068504" y="-1174"/>
                          <a:pt x="3411144" y="16679"/>
                          <a:pt x="3606975" y="0"/>
                        </a:cubicBezTo>
                        <a:cubicBezTo>
                          <a:pt x="3802806" y="-16679"/>
                          <a:pt x="3977376" y="16614"/>
                          <a:pt x="4125787" y="0"/>
                        </a:cubicBezTo>
                        <a:cubicBezTo>
                          <a:pt x="4274198" y="-16614"/>
                          <a:pt x="4675396" y="-20600"/>
                          <a:pt x="4941062" y="0"/>
                        </a:cubicBezTo>
                        <a:cubicBezTo>
                          <a:pt x="4940861" y="4623"/>
                          <a:pt x="4940625" y="11573"/>
                          <a:pt x="4941062" y="15126"/>
                        </a:cubicBezTo>
                        <a:cubicBezTo>
                          <a:pt x="4722085" y="188"/>
                          <a:pt x="4643183" y="19352"/>
                          <a:pt x="4422250" y="15126"/>
                        </a:cubicBezTo>
                        <a:cubicBezTo>
                          <a:pt x="4201317" y="10900"/>
                          <a:pt x="4086485" y="1055"/>
                          <a:pt x="3804618" y="15126"/>
                        </a:cubicBezTo>
                        <a:cubicBezTo>
                          <a:pt x="3522751" y="29197"/>
                          <a:pt x="3359514" y="-3992"/>
                          <a:pt x="3236396" y="15126"/>
                        </a:cubicBezTo>
                        <a:cubicBezTo>
                          <a:pt x="3113278" y="34244"/>
                          <a:pt x="2729598" y="4857"/>
                          <a:pt x="2519942" y="15126"/>
                        </a:cubicBezTo>
                        <a:cubicBezTo>
                          <a:pt x="2310286" y="25395"/>
                          <a:pt x="1999791" y="21405"/>
                          <a:pt x="1803488" y="15126"/>
                        </a:cubicBezTo>
                        <a:cubicBezTo>
                          <a:pt x="1607185" y="8847"/>
                          <a:pt x="1446400" y="14023"/>
                          <a:pt x="1284676" y="15126"/>
                        </a:cubicBezTo>
                        <a:cubicBezTo>
                          <a:pt x="1122952" y="16229"/>
                          <a:pt x="867245" y="31956"/>
                          <a:pt x="667043" y="15126"/>
                        </a:cubicBezTo>
                        <a:cubicBezTo>
                          <a:pt x="466841" y="-1704"/>
                          <a:pt x="236843" y="-3324"/>
                          <a:pt x="0" y="15126"/>
                        </a:cubicBezTo>
                        <a:cubicBezTo>
                          <a:pt x="301" y="10490"/>
                          <a:pt x="399" y="6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239974" y="608833"/>
            <a:ext cx="5148044" cy="5989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5280" indent="-228600">
              <a:lnSpc>
                <a:spcPct val="90000"/>
              </a:lnSpc>
              <a:spcBef>
                <a:spcPts val="1500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Neuznat</a:t>
            </a:r>
            <a:r>
              <a:rPr lang="en-US" sz="2100" spc="-40" dirty="0"/>
              <a:t> </a:t>
            </a:r>
            <a:r>
              <a:rPr lang="en-US" sz="2100" spc="5" dirty="0" err="1"/>
              <a:t>svět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dirty="0" err="1"/>
              <a:t>Neuznat</a:t>
            </a:r>
            <a:r>
              <a:rPr lang="en-US" sz="2100" spc="-25" dirty="0"/>
              <a:t> </a:t>
            </a:r>
            <a:r>
              <a:rPr lang="en-US" sz="2100" spc="-5" dirty="0" err="1"/>
              <a:t>domnělé</a:t>
            </a:r>
            <a:r>
              <a:rPr lang="en-US" sz="2100" spc="-25" dirty="0"/>
              <a:t> </a:t>
            </a:r>
            <a:r>
              <a:rPr lang="en-US" sz="2100" spc="-5" dirty="0" err="1"/>
              <a:t>hodnoty</a:t>
            </a:r>
            <a:endParaRPr lang="en-US" sz="2100" dirty="0"/>
          </a:p>
          <a:p>
            <a:pPr marL="335280" indent="-228600">
              <a:lnSpc>
                <a:spcPct val="90000"/>
              </a:lnSpc>
              <a:spcBef>
                <a:spcPts val="1405"/>
              </a:spcBef>
              <a:buSzPct val="45312"/>
              <a:buFont typeface="Arial" panose="020B0604020202020204" pitchFamily="34" charset="0"/>
              <a:buChar char="•"/>
              <a:tabLst>
                <a:tab pos="335280" algn="l"/>
                <a:tab pos="335915" algn="l"/>
              </a:tabLst>
            </a:pPr>
            <a:r>
              <a:rPr lang="en-US" sz="2100" spc="15" dirty="0" err="1"/>
              <a:t>Odvrácení</a:t>
            </a:r>
            <a:r>
              <a:rPr lang="en-US" sz="2100" spc="-15" dirty="0"/>
              <a:t> </a:t>
            </a:r>
            <a:r>
              <a:rPr lang="en-US" sz="2100" dirty="0" err="1"/>
              <a:t>sa</a:t>
            </a:r>
            <a:r>
              <a:rPr lang="en-US" sz="2100" spc="10" dirty="0"/>
              <a:t> </a:t>
            </a:r>
            <a:r>
              <a:rPr lang="en-US" sz="2100" dirty="0"/>
              <a:t>od</a:t>
            </a:r>
            <a:r>
              <a:rPr lang="en-US" sz="2100" spc="25" dirty="0"/>
              <a:t> </a:t>
            </a:r>
            <a:r>
              <a:rPr lang="en-US" sz="2100" dirty="0" err="1"/>
              <a:t>světa</a:t>
            </a:r>
            <a:r>
              <a:rPr lang="en-US" sz="2100" dirty="0"/>
              <a:t>,</a:t>
            </a:r>
            <a:r>
              <a:rPr lang="en-US" sz="2100" spc="-20" dirty="0"/>
              <a:t> </a:t>
            </a:r>
            <a:r>
              <a:rPr lang="en-US" sz="2100" spc="15" dirty="0" err="1"/>
              <a:t>zapomnění</a:t>
            </a:r>
            <a:endParaRPr lang="en-US" sz="21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>
              <a:lnSpc>
                <a:spcPct val="90000"/>
              </a:lnSpc>
              <a:spcBef>
                <a:spcPts val="2565"/>
              </a:spcBef>
            </a:pPr>
            <a:r>
              <a:rPr lang="en-US" sz="2100" spc="5" dirty="0"/>
              <a:t>→</a:t>
            </a:r>
            <a:r>
              <a:rPr lang="en-US" sz="2100" spc="-5" dirty="0"/>
              <a:t> </a:t>
            </a:r>
            <a:r>
              <a:rPr lang="en-US" sz="2100" spc="-10" dirty="0" err="1"/>
              <a:t>nihilismus</a:t>
            </a:r>
            <a:r>
              <a:rPr lang="en-US" sz="2100" spc="-10" dirty="0"/>
              <a:t>?</a:t>
            </a:r>
            <a:endParaRPr lang="en-US" sz="2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052483" y="2426878"/>
            <a:ext cx="711697" cy="53377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160773" y="1656544"/>
            <a:ext cx="2793151" cy="105290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93115" y="5767544"/>
            <a:ext cx="2224942" cy="838712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6987" y="6384427"/>
            <a:ext cx="535485" cy="40161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4E1277C-24F9-4A6E-8598-4B97EFE2E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205871"/>
              </p:ext>
            </p:extLst>
          </p:nvPr>
        </p:nvGraphicFramePr>
        <p:xfrm>
          <a:off x="693261" y="2013258"/>
          <a:ext cx="8697277" cy="479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1AE01008-DD5E-CCDE-7716-F47887FA9502}"/>
              </a:ext>
            </a:extLst>
          </p:cNvPr>
          <p:cNvSpPr/>
          <p:nvPr/>
        </p:nvSpPr>
        <p:spPr>
          <a:xfrm>
            <a:off x="3060700" y="78642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/>
              <a:t>Závěr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736" y="1475232"/>
            <a:ext cx="8532875" cy="56220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7389" y="621918"/>
            <a:ext cx="327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1219" algn="l"/>
              </a:tabLst>
            </a:pPr>
            <a:r>
              <a:rPr sz="2800" spc="-15" dirty="0">
                <a:latin typeface="Calibri"/>
                <a:cs typeface="Calibri"/>
              </a:rPr>
              <a:t>Mezi	</a:t>
            </a:r>
            <a:r>
              <a:rPr sz="2800" spc="-10" dirty="0">
                <a:latin typeface="Calibri"/>
                <a:cs typeface="Calibri"/>
              </a:rPr>
              <a:t>nejvýznamějšími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951" y="7179361"/>
            <a:ext cx="76847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https:</a:t>
            </a:r>
            <a:r>
              <a:rPr sz="1050" spc="-5" dirty="0">
                <a:latin typeface="Calibri"/>
                <a:cs typeface="Calibri"/>
                <a:hlinkClick r:id="rId3"/>
              </a:rPr>
              <a:t>//www</a:t>
            </a:r>
            <a:r>
              <a:rPr sz="1050" spc="-5" dirty="0">
                <a:latin typeface="Calibri"/>
                <a:cs typeface="Calibri"/>
              </a:rPr>
              <a:t>.b</a:t>
            </a:r>
            <a:r>
              <a:rPr sz="1050" spc="-5" dirty="0">
                <a:latin typeface="Calibri"/>
                <a:cs typeface="Calibri"/>
                <a:hlinkClick r:id="rId3"/>
              </a:rPr>
              <a:t>ehance.net/gallery/15315055/Philosophers-Football-Club?tracking_source=search_projects_recommended%7Cschopenhauer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700" y="251460"/>
            <a:ext cx="9011920" cy="6768465"/>
            <a:chOff x="647700" y="251460"/>
            <a:chExt cx="9011920" cy="6768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251460"/>
              <a:ext cx="4896612" cy="6768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4311" y="611124"/>
              <a:ext cx="4114799" cy="46253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6471" y="7143089"/>
            <a:ext cx="520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4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ww.p</a:t>
            </a:r>
            <a:r>
              <a:rPr sz="1800" spc="-10" dirty="0">
                <a:latin typeface="Calibri"/>
                <a:cs typeface="Calibri"/>
                <a:hlinkClick r:id="rId4"/>
              </a:rPr>
              <a:t>interest.com/pin/705165254133806887/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8085" y="7176922"/>
            <a:ext cx="4288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http</a:t>
            </a:r>
            <a:r>
              <a:rPr sz="1600" spc="-15" dirty="0">
                <a:latin typeface="Calibri"/>
                <a:cs typeface="Calibri"/>
                <a:hlinkClick r:id="rId5"/>
              </a:rPr>
              <a:t>s://w</a:t>
            </a:r>
            <a:r>
              <a:rPr sz="1600" spc="-15" dirty="0">
                <a:latin typeface="Calibri"/>
                <a:cs typeface="Calibri"/>
              </a:rPr>
              <a:t>ww.y</a:t>
            </a:r>
            <a:r>
              <a:rPr sz="1600" spc="-15" dirty="0">
                <a:latin typeface="Calibri"/>
                <a:cs typeface="Calibri"/>
                <a:hlinkClick r:id="rId5"/>
              </a:rPr>
              <a:t>outube.com/watch?v=OYFMUGB-DRI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643" y="569468"/>
            <a:ext cx="8339455" cy="3446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4275" indent="-153035">
              <a:lnSpc>
                <a:spcPct val="100000"/>
              </a:lnSpc>
              <a:spcBef>
                <a:spcPts val="100"/>
              </a:spcBef>
              <a:buSzPct val="42045"/>
              <a:buFont typeface="Calibri"/>
              <a:buChar char="●"/>
              <a:tabLst>
                <a:tab pos="3724910" algn="l"/>
              </a:tabLst>
            </a:pPr>
            <a:r>
              <a:rPr sz="4400" spc="-5" dirty="0">
                <a:latin typeface="Microsoft Sans Serif"/>
                <a:cs typeface="Microsoft Sans Serif"/>
              </a:rPr>
              <a:t>Zdroje</a:t>
            </a:r>
            <a:endParaRPr sz="4400">
              <a:latin typeface="Microsoft Sans Serif"/>
              <a:cs typeface="Microsoft Sans Serif"/>
            </a:endParaRPr>
          </a:p>
          <a:p>
            <a:pPr marL="335280" indent="-323215">
              <a:lnSpc>
                <a:spcPct val="100000"/>
              </a:lnSpc>
              <a:spcBef>
                <a:spcPts val="3975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dirty="0">
                <a:latin typeface="Microsoft Sans Serif"/>
                <a:cs typeface="Microsoft Sans Serif"/>
              </a:rPr>
              <a:t>Obrázek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na</a:t>
            </a:r>
            <a:r>
              <a:rPr sz="3200" spc="15" dirty="0">
                <a:latin typeface="Microsoft Sans Serif"/>
                <a:cs typeface="Microsoft Sans Serif"/>
              </a:rPr>
              <a:t> titulní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straně: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https://www.toonpool.com/cartoons/Arthur%20Schopenhauer_29179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Démuth, </a:t>
            </a:r>
            <a:r>
              <a:rPr sz="2000" spc="-5" dirty="0">
                <a:latin typeface="Microsoft Sans Serif"/>
                <a:cs typeface="Microsoft Sans Serif"/>
              </a:rPr>
              <a:t>A.: </a:t>
            </a:r>
            <a:r>
              <a:rPr sz="2000" spc="-10" dirty="0">
                <a:latin typeface="Microsoft Sans Serif"/>
                <a:cs typeface="Microsoft Sans Serif"/>
              </a:rPr>
              <a:t>Schopenhauer. </a:t>
            </a:r>
            <a:r>
              <a:rPr sz="2000" dirty="0">
                <a:latin typeface="Microsoft Sans Serif"/>
                <a:cs typeface="Microsoft Sans Serif"/>
              </a:rPr>
              <a:t>In </a:t>
            </a:r>
            <a:r>
              <a:rPr sz="2000" spc="-5" dirty="0">
                <a:latin typeface="Microsoft Sans Serif"/>
                <a:cs typeface="Microsoft Sans Serif"/>
              </a:rPr>
              <a:t>Dejiny etického myslenia). Kalligram, </a:t>
            </a:r>
            <a:r>
              <a:rPr sz="2000" dirty="0">
                <a:latin typeface="Microsoft Sans Serif"/>
                <a:cs typeface="Microsoft Sans Serif"/>
              </a:rPr>
              <a:t>2008,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Bratislava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0"/>
            <a:ext cx="7272528" cy="7258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0930" y="7212279"/>
            <a:ext cx="611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https://existentialcomics.com/philosopher/Arthur_Schopenhauer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389" y="569468"/>
            <a:ext cx="43465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Život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-10" dirty="0"/>
              <a:t>prost</a:t>
            </a:r>
            <a:r>
              <a:rPr lang="cs-CZ" spc="-10" dirty="0"/>
              <a:t>ř</a:t>
            </a:r>
            <a:r>
              <a:rPr spc="-10" dirty="0"/>
              <a:t>ed</a:t>
            </a:r>
            <a:r>
              <a:rPr lang="cs-CZ" spc="-10" dirty="0"/>
              <a:t>í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9643" y="1567027"/>
            <a:ext cx="6218555" cy="5834931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50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spc="-5" dirty="0">
                <a:latin typeface="Microsoft Sans Serif"/>
                <a:cs typeface="Microsoft Sans Serif"/>
              </a:rPr>
              <a:t>1788-1860</a:t>
            </a:r>
            <a:endParaRPr sz="3200" dirty="0">
              <a:latin typeface="Microsoft Sans Serif"/>
              <a:cs typeface="Microsoft Sans Serif"/>
            </a:endParaRPr>
          </a:p>
          <a:p>
            <a:pPr marL="335280" indent="-323215">
              <a:lnSpc>
                <a:spcPct val="100000"/>
              </a:lnSpc>
              <a:spcBef>
                <a:spcPts val="1405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dirty="0">
                <a:latin typeface="Microsoft Sans Serif"/>
                <a:cs typeface="Microsoft Sans Serif"/>
              </a:rPr>
              <a:t>Z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bohaté obchodnické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rodiny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v</a:t>
            </a:r>
          </a:p>
          <a:p>
            <a:pPr marL="335280">
              <a:lnSpc>
                <a:spcPct val="100000"/>
              </a:lnSpc>
            </a:pPr>
            <a:r>
              <a:rPr sz="3200" dirty="0">
                <a:latin typeface="Microsoft Sans Serif"/>
                <a:cs typeface="Microsoft Sans Serif"/>
              </a:rPr>
              <a:t>Gdaňsku</a:t>
            </a:r>
          </a:p>
          <a:p>
            <a:pPr marL="335280" marR="5080" indent="-323215">
              <a:lnSpc>
                <a:spcPct val="100000"/>
              </a:lnSpc>
              <a:spcBef>
                <a:spcPts val="141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dirty="0">
                <a:latin typeface="Microsoft Sans Serif"/>
                <a:cs typeface="Microsoft Sans Serif"/>
              </a:rPr>
              <a:t>S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otcem</a:t>
            </a:r>
            <a:r>
              <a:rPr sz="3200" spc="-5" dirty="0">
                <a:latin typeface="Microsoft Sans Serif"/>
                <a:cs typeface="Microsoft Sans Serif"/>
              </a:rPr>
              <a:t> procestoval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Evropu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5" dirty="0">
                <a:latin typeface="Microsoft Sans Serif"/>
                <a:cs typeface="Microsoft Sans Serif"/>
              </a:rPr>
              <a:t>pod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10" dirty="0">
                <a:latin typeface="Microsoft Sans Serif"/>
                <a:cs typeface="Microsoft Sans Serif"/>
              </a:rPr>
              <a:t>podmínkou, </a:t>
            </a:r>
            <a:r>
              <a:rPr sz="3200" dirty="0">
                <a:latin typeface="Microsoft Sans Serif"/>
                <a:cs typeface="Microsoft Sans Serif"/>
              </a:rPr>
              <a:t>že bude </a:t>
            </a:r>
            <a:r>
              <a:rPr sz="3200" spc="-5" dirty="0">
                <a:latin typeface="Microsoft Sans Serif"/>
                <a:cs typeface="Microsoft Sans Serif"/>
              </a:rPr>
              <a:t>studovat </a:t>
            </a:r>
            <a:r>
              <a:rPr sz="3200" dirty="0">
                <a:latin typeface="Microsoft Sans Serif"/>
                <a:cs typeface="Microsoft Sans Serif"/>
              </a:rPr>
              <a:t> obchod</a:t>
            </a:r>
          </a:p>
          <a:p>
            <a:pPr marL="335280" marR="753745" indent="-323215">
              <a:lnSpc>
                <a:spcPct val="100000"/>
              </a:lnSpc>
              <a:spcBef>
                <a:spcPts val="139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sz="3200" dirty="0">
                <a:latin typeface="Microsoft Sans Serif"/>
                <a:cs typeface="Microsoft Sans Serif"/>
              </a:rPr>
              <a:t>Matka známá </a:t>
            </a:r>
            <a:r>
              <a:rPr sz="3200" spc="-10" dirty="0" err="1">
                <a:latin typeface="Microsoft Sans Serif"/>
                <a:cs typeface="Microsoft Sans Serif"/>
              </a:rPr>
              <a:t>spisovatelka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(</a:t>
            </a:r>
            <a:r>
              <a:rPr sz="3200" spc="-5" dirty="0" err="1">
                <a:latin typeface="Microsoft Sans Serif"/>
                <a:cs typeface="Microsoft Sans Serif"/>
              </a:rPr>
              <a:t>romantismus</a:t>
            </a:r>
            <a:r>
              <a:rPr sz="3200" spc="-5" dirty="0">
                <a:latin typeface="Microsoft Sans Serif"/>
                <a:cs typeface="Microsoft Sans Serif"/>
              </a:rPr>
              <a:t>)</a:t>
            </a:r>
            <a:endParaRPr lang="cs-CZ" sz="3200" spc="-5" dirty="0">
              <a:latin typeface="Microsoft Sans Serif"/>
              <a:cs typeface="Microsoft Sans Serif"/>
            </a:endParaRPr>
          </a:p>
          <a:p>
            <a:pPr marL="335280" marR="753745" indent="-323215">
              <a:lnSpc>
                <a:spcPct val="100000"/>
              </a:lnSpc>
              <a:spcBef>
                <a:spcPts val="1390"/>
              </a:spcBef>
              <a:buSzPct val="45312"/>
              <a:buFont typeface="Calibri"/>
              <a:buChar char="●"/>
              <a:tabLst>
                <a:tab pos="335280" algn="l"/>
                <a:tab pos="335915" algn="l"/>
              </a:tabLst>
            </a:pPr>
            <a:r>
              <a:rPr lang="cs-CZ" sz="3200" dirty="0">
                <a:latin typeface="Microsoft Sans Serif"/>
                <a:cs typeface="Microsoft Sans Serif"/>
              </a:rPr>
              <a:t>vůdkyně salónů (Goethe častým hostem)</a:t>
            </a:r>
            <a:endParaRPr sz="32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8533" y="1763268"/>
            <a:ext cx="2782601" cy="36972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37300" y="7010527"/>
            <a:ext cx="3579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https://chateaustyle.me/tag/peanuts/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912EC-542C-4957-AA19-DF640C51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59" y="234188"/>
            <a:ext cx="8768080" cy="677108"/>
          </a:xfrm>
        </p:spPr>
        <p:txBody>
          <a:bodyPr/>
          <a:lstStyle/>
          <a:p>
            <a:pPr algn="ctr"/>
            <a:r>
              <a:rPr lang="cs-CZ" dirty="0" err="1"/>
              <a:t>Gdańsk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13614A-B4A5-40CF-A99D-0A2873EA5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194099-3FBB-4B79-81F1-B24B1873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86025"/>
            <a:ext cx="6096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86C79EB-18EA-4610-8951-D1777D1A84D5}"/>
              </a:ext>
            </a:extLst>
          </p:cNvPr>
          <p:cNvSpPr txBox="1"/>
          <p:nvPr/>
        </p:nvSpPr>
        <p:spPr>
          <a:xfrm>
            <a:off x="3456418" y="7818083"/>
            <a:ext cx="9677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https://steemit.com/dlive/@varia/db89d1a4-57db-11e8-8263-0242ac110002</a:t>
            </a:r>
          </a:p>
        </p:txBody>
      </p:sp>
      <p:pic>
        <p:nvPicPr>
          <p:cNvPr id="4102" name="Picture 6" descr="Plechový bubínek - Günter Grass | KOSMAS.cz - vaše internetové knihkupectví">
            <a:extLst>
              <a:ext uri="{FF2B5EF4-FFF2-40B4-BE49-F238E27FC236}">
                <a16:creationId xmlns:a16="http://schemas.microsoft.com/office/drawing/2014/main" id="{DEFB3AD7-996A-4D45-B04B-CD50FE42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31" y="1952625"/>
            <a:ext cx="30003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FC7B89-D592-40D8-B5CC-4675BA2F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99" y="263055"/>
            <a:ext cx="9113234" cy="1581841"/>
          </a:xfrm>
        </p:spPr>
        <p:txBody>
          <a:bodyPr anchor="b">
            <a:normAutofit/>
          </a:bodyPr>
          <a:lstStyle/>
          <a:p>
            <a:r>
              <a:rPr lang="cs-CZ" sz="5200"/>
              <a:t>Johanna Schopenhauer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499" y="1854369"/>
            <a:ext cx="9075420" cy="20167"/>
          </a:xfrm>
          <a:custGeom>
            <a:avLst/>
            <a:gdLst>
              <a:gd name="connsiteX0" fmla="*/ 0 w 9075420"/>
              <a:gd name="connsiteY0" fmla="*/ 0 h 20167"/>
              <a:gd name="connsiteX1" fmla="*/ 788863 w 9075420"/>
              <a:gd name="connsiteY1" fmla="*/ 0 h 20167"/>
              <a:gd name="connsiteX2" fmla="*/ 1668481 w 9075420"/>
              <a:gd name="connsiteY2" fmla="*/ 0 h 20167"/>
              <a:gd name="connsiteX3" fmla="*/ 2094328 w 9075420"/>
              <a:gd name="connsiteY3" fmla="*/ 0 h 20167"/>
              <a:gd name="connsiteX4" fmla="*/ 2701683 w 9075420"/>
              <a:gd name="connsiteY4" fmla="*/ 0 h 20167"/>
              <a:gd name="connsiteX5" fmla="*/ 3127529 w 9075420"/>
              <a:gd name="connsiteY5" fmla="*/ 0 h 20167"/>
              <a:gd name="connsiteX6" fmla="*/ 3825639 w 9075420"/>
              <a:gd name="connsiteY6" fmla="*/ 0 h 20167"/>
              <a:gd name="connsiteX7" fmla="*/ 4432994 w 9075420"/>
              <a:gd name="connsiteY7" fmla="*/ 0 h 20167"/>
              <a:gd name="connsiteX8" fmla="*/ 5221857 w 9075420"/>
              <a:gd name="connsiteY8" fmla="*/ 0 h 20167"/>
              <a:gd name="connsiteX9" fmla="*/ 6101475 w 9075420"/>
              <a:gd name="connsiteY9" fmla="*/ 0 h 20167"/>
              <a:gd name="connsiteX10" fmla="*/ 6799584 w 9075420"/>
              <a:gd name="connsiteY10" fmla="*/ 0 h 20167"/>
              <a:gd name="connsiteX11" fmla="*/ 7679202 w 9075420"/>
              <a:gd name="connsiteY11" fmla="*/ 0 h 20167"/>
              <a:gd name="connsiteX12" fmla="*/ 8377311 w 9075420"/>
              <a:gd name="connsiteY12" fmla="*/ 0 h 20167"/>
              <a:gd name="connsiteX13" fmla="*/ 9075420 w 9075420"/>
              <a:gd name="connsiteY13" fmla="*/ 0 h 20167"/>
              <a:gd name="connsiteX14" fmla="*/ 9075420 w 9075420"/>
              <a:gd name="connsiteY14" fmla="*/ 20167 h 20167"/>
              <a:gd name="connsiteX15" fmla="*/ 8377311 w 9075420"/>
              <a:gd name="connsiteY15" fmla="*/ 20167 h 20167"/>
              <a:gd name="connsiteX16" fmla="*/ 7860710 w 9075420"/>
              <a:gd name="connsiteY16" fmla="*/ 20167 h 20167"/>
              <a:gd name="connsiteX17" fmla="*/ 7434863 w 9075420"/>
              <a:gd name="connsiteY17" fmla="*/ 20167 h 20167"/>
              <a:gd name="connsiteX18" fmla="*/ 6827508 w 9075420"/>
              <a:gd name="connsiteY18" fmla="*/ 20167 h 20167"/>
              <a:gd name="connsiteX19" fmla="*/ 6129399 w 9075420"/>
              <a:gd name="connsiteY19" fmla="*/ 20167 h 20167"/>
              <a:gd name="connsiteX20" fmla="*/ 5522044 w 9075420"/>
              <a:gd name="connsiteY20" fmla="*/ 20167 h 20167"/>
              <a:gd name="connsiteX21" fmla="*/ 5005443 w 9075420"/>
              <a:gd name="connsiteY21" fmla="*/ 20167 h 20167"/>
              <a:gd name="connsiteX22" fmla="*/ 4125826 w 9075420"/>
              <a:gd name="connsiteY22" fmla="*/ 20167 h 20167"/>
              <a:gd name="connsiteX23" fmla="*/ 3427716 w 9075420"/>
              <a:gd name="connsiteY23" fmla="*/ 20167 h 20167"/>
              <a:gd name="connsiteX24" fmla="*/ 2638853 w 9075420"/>
              <a:gd name="connsiteY24" fmla="*/ 20167 h 20167"/>
              <a:gd name="connsiteX25" fmla="*/ 2213006 w 9075420"/>
              <a:gd name="connsiteY25" fmla="*/ 20167 h 20167"/>
              <a:gd name="connsiteX26" fmla="*/ 1696405 w 9075420"/>
              <a:gd name="connsiteY26" fmla="*/ 20167 h 20167"/>
              <a:gd name="connsiteX27" fmla="*/ 998296 w 9075420"/>
              <a:gd name="connsiteY27" fmla="*/ 20167 h 20167"/>
              <a:gd name="connsiteX28" fmla="*/ 0 w 9075420"/>
              <a:gd name="connsiteY28" fmla="*/ 20167 h 20167"/>
              <a:gd name="connsiteX29" fmla="*/ 0 w 9075420"/>
              <a:gd name="connsiteY29" fmla="*/ 0 h 20167"/>
              <a:gd name="connsiteX0" fmla="*/ 0 w 9075420"/>
              <a:gd name="connsiteY0" fmla="*/ 0 h 20167"/>
              <a:gd name="connsiteX1" fmla="*/ 516601 w 9075420"/>
              <a:gd name="connsiteY1" fmla="*/ 0 h 20167"/>
              <a:gd name="connsiteX2" fmla="*/ 942447 w 9075420"/>
              <a:gd name="connsiteY2" fmla="*/ 0 h 20167"/>
              <a:gd name="connsiteX3" fmla="*/ 1459048 w 9075420"/>
              <a:gd name="connsiteY3" fmla="*/ 0 h 20167"/>
              <a:gd name="connsiteX4" fmla="*/ 2157158 w 9075420"/>
              <a:gd name="connsiteY4" fmla="*/ 0 h 20167"/>
              <a:gd name="connsiteX5" fmla="*/ 2946021 w 9075420"/>
              <a:gd name="connsiteY5" fmla="*/ 0 h 20167"/>
              <a:gd name="connsiteX6" fmla="*/ 3825639 w 9075420"/>
              <a:gd name="connsiteY6" fmla="*/ 0 h 20167"/>
              <a:gd name="connsiteX7" fmla="*/ 4705256 w 9075420"/>
              <a:gd name="connsiteY7" fmla="*/ 0 h 20167"/>
              <a:gd name="connsiteX8" fmla="*/ 5312611 w 9075420"/>
              <a:gd name="connsiteY8" fmla="*/ 0 h 20167"/>
              <a:gd name="connsiteX9" fmla="*/ 6101475 w 9075420"/>
              <a:gd name="connsiteY9" fmla="*/ 0 h 20167"/>
              <a:gd name="connsiteX10" fmla="*/ 6799584 w 9075420"/>
              <a:gd name="connsiteY10" fmla="*/ 0 h 20167"/>
              <a:gd name="connsiteX11" fmla="*/ 7406939 w 9075420"/>
              <a:gd name="connsiteY11" fmla="*/ 0 h 20167"/>
              <a:gd name="connsiteX12" fmla="*/ 8195802 w 9075420"/>
              <a:gd name="connsiteY12" fmla="*/ 0 h 20167"/>
              <a:gd name="connsiteX13" fmla="*/ 9075420 w 9075420"/>
              <a:gd name="connsiteY13" fmla="*/ 0 h 20167"/>
              <a:gd name="connsiteX14" fmla="*/ 9075420 w 9075420"/>
              <a:gd name="connsiteY14" fmla="*/ 20167 h 20167"/>
              <a:gd name="connsiteX15" fmla="*/ 8558819 w 9075420"/>
              <a:gd name="connsiteY15" fmla="*/ 20167 h 20167"/>
              <a:gd name="connsiteX16" fmla="*/ 7679202 w 9075420"/>
              <a:gd name="connsiteY16" fmla="*/ 20167 h 20167"/>
              <a:gd name="connsiteX17" fmla="*/ 7162601 w 9075420"/>
              <a:gd name="connsiteY17" fmla="*/ 20167 h 20167"/>
              <a:gd name="connsiteX18" fmla="*/ 6373737 w 9075420"/>
              <a:gd name="connsiteY18" fmla="*/ 20167 h 20167"/>
              <a:gd name="connsiteX19" fmla="*/ 5947891 w 9075420"/>
              <a:gd name="connsiteY19" fmla="*/ 20167 h 20167"/>
              <a:gd name="connsiteX20" fmla="*/ 5249781 w 9075420"/>
              <a:gd name="connsiteY20" fmla="*/ 20167 h 20167"/>
              <a:gd name="connsiteX21" fmla="*/ 4733181 w 9075420"/>
              <a:gd name="connsiteY21" fmla="*/ 20167 h 20167"/>
              <a:gd name="connsiteX22" fmla="*/ 4319761 w 9075420"/>
              <a:gd name="connsiteY22" fmla="*/ 20167 h 20167"/>
              <a:gd name="connsiteX23" fmla="*/ 3853563 w 9075420"/>
              <a:gd name="connsiteY23" fmla="*/ 20167 h 20167"/>
              <a:gd name="connsiteX24" fmla="*/ 3427716 w 9075420"/>
              <a:gd name="connsiteY24" fmla="*/ 20167 h 20167"/>
              <a:gd name="connsiteX25" fmla="*/ 2729607 w 9075420"/>
              <a:gd name="connsiteY25" fmla="*/ 20167 h 20167"/>
              <a:gd name="connsiteX26" fmla="*/ 2303760 w 9075420"/>
              <a:gd name="connsiteY26" fmla="*/ 20167 h 20167"/>
              <a:gd name="connsiteX27" fmla="*/ 1787160 w 9075420"/>
              <a:gd name="connsiteY27" fmla="*/ 20167 h 20167"/>
              <a:gd name="connsiteX28" fmla="*/ 998296 w 9075420"/>
              <a:gd name="connsiteY28" fmla="*/ 20167 h 20167"/>
              <a:gd name="connsiteX29" fmla="*/ 0 w 9075420"/>
              <a:gd name="connsiteY29" fmla="*/ 20167 h 20167"/>
              <a:gd name="connsiteX30" fmla="*/ 0 w 9075420"/>
              <a:gd name="connsiteY30" fmla="*/ 0 h 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75420" h="20167" fill="none" extrusionOk="0">
                <a:moveTo>
                  <a:pt x="0" y="0"/>
                </a:moveTo>
                <a:cubicBezTo>
                  <a:pt x="197844" y="-1150"/>
                  <a:pt x="488238" y="63871"/>
                  <a:pt x="788863" y="0"/>
                </a:cubicBezTo>
                <a:cubicBezTo>
                  <a:pt x="1030796" y="-52095"/>
                  <a:pt x="1285300" y="64280"/>
                  <a:pt x="1668481" y="0"/>
                </a:cubicBezTo>
                <a:cubicBezTo>
                  <a:pt x="2030846" y="-23289"/>
                  <a:pt x="1919988" y="-17911"/>
                  <a:pt x="2094328" y="0"/>
                </a:cubicBezTo>
                <a:cubicBezTo>
                  <a:pt x="2275353" y="7971"/>
                  <a:pt x="2444236" y="14558"/>
                  <a:pt x="2701683" y="0"/>
                </a:cubicBezTo>
                <a:cubicBezTo>
                  <a:pt x="2969900" y="-21050"/>
                  <a:pt x="2959273" y="21343"/>
                  <a:pt x="3127529" y="0"/>
                </a:cubicBezTo>
                <a:cubicBezTo>
                  <a:pt x="3308734" y="-21947"/>
                  <a:pt x="3530925" y="-24947"/>
                  <a:pt x="3825639" y="0"/>
                </a:cubicBezTo>
                <a:cubicBezTo>
                  <a:pt x="4103190" y="-6003"/>
                  <a:pt x="4181157" y="7519"/>
                  <a:pt x="4432994" y="0"/>
                </a:cubicBezTo>
                <a:cubicBezTo>
                  <a:pt x="4700278" y="16971"/>
                  <a:pt x="4822594" y="37254"/>
                  <a:pt x="5221857" y="0"/>
                </a:cubicBezTo>
                <a:cubicBezTo>
                  <a:pt x="5572083" y="16972"/>
                  <a:pt x="5907590" y="-42625"/>
                  <a:pt x="6101475" y="0"/>
                </a:cubicBezTo>
                <a:cubicBezTo>
                  <a:pt x="6336543" y="19987"/>
                  <a:pt x="6603709" y="-3364"/>
                  <a:pt x="6799584" y="0"/>
                </a:cubicBezTo>
                <a:cubicBezTo>
                  <a:pt x="6964985" y="36795"/>
                  <a:pt x="7512116" y="36583"/>
                  <a:pt x="7679202" y="0"/>
                </a:cubicBezTo>
                <a:cubicBezTo>
                  <a:pt x="7866431" y="-9451"/>
                  <a:pt x="8142007" y="27526"/>
                  <a:pt x="8377311" y="0"/>
                </a:cubicBezTo>
                <a:cubicBezTo>
                  <a:pt x="8634005" y="1169"/>
                  <a:pt x="8813795" y="3801"/>
                  <a:pt x="9075420" y="0"/>
                </a:cubicBezTo>
                <a:cubicBezTo>
                  <a:pt x="9075316" y="8946"/>
                  <a:pt x="9076539" y="12332"/>
                  <a:pt x="9075420" y="20167"/>
                </a:cubicBezTo>
                <a:cubicBezTo>
                  <a:pt x="8879369" y="29715"/>
                  <a:pt x="8540365" y="24732"/>
                  <a:pt x="8377311" y="20167"/>
                </a:cubicBezTo>
                <a:cubicBezTo>
                  <a:pt x="8221664" y="12684"/>
                  <a:pt x="7987249" y="40759"/>
                  <a:pt x="7860710" y="20167"/>
                </a:cubicBezTo>
                <a:cubicBezTo>
                  <a:pt x="7768278" y="20474"/>
                  <a:pt x="7578849" y="7182"/>
                  <a:pt x="7434863" y="20167"/>
                </a:cubicBezTo>
                <a:cubicBezTo>
                  <a:pt x="7273598" y="43953"/>
                  <a:pt x="7022484" y="25779"/>
                  <a:pt x="6827508" y="20167"/>
                </a:cubicBezTo>
                <a:cubicBezTo>
                  <a:pt x="6631189" y="25216"/>
                  <a:pt x="6309106" y="39364"/>
                  <a:pt x="6129399" y="20167"/>
                </a:cubicBezTo>
                <a:cubicBezTo>
                  <a:pt x="5931730" y="-3652"/>
                  <a:pt x="5724710" y="-11642"/>
                  <a:pt x="5522044" y="20167"/>
                </a:cubicBezTo>
                <a:cubicBezTo>
                  <a:pt x="5282565" y="46609"/>
                  <a:pt x="5164616" y="17772"/>
                  <a:pt x="5005443" y="20167"/>
                </a:cubicBezTo>
                <a:cubicBezTo>
                  <a:pt x="4811276" y="-39611"/>
                  <a:pt x="4314082" y="-14592"/>
                  <a:pt x="4125826" y="20167"/>
                </a:cubicBezTo>
                <a:cubicBezTo>
                  <a:pt x="3886081" y="90331"/>
                  <a:pt x="3716551" y="-12869"/>
                  <a:pt x="3427716" y="20167"/>
                </a:cubicBezTo>
                <a:cubicBezTo>
                  <a:pt x="3135329" y="24558"/>
                  <a:pt x="2955491" y="8134"/>
                  <a:pt x="2638853" y="20167"/>
                </a:cubicBezTo>
                <a:cubicBezTo>
                  <a:pt x="2310288" y="60655"/>
                  <a:pt x="2383242" y="-4651"/>
                  <a:pt x="2213006" y="20167"/>
                </a:cubicBezTo>
                <a:cubicBezTo>
                  <a:pt x="2051872" y="28810"/>
                  <a:pt x="1919010" y="1867"/>
                  <a:pt x="1696405" y="20167"/>
                </a:cubicBezTo>
                <a:cubicBezTo>
                  <a:pt x="1460791" y="42500"/>
                  <a:pt x="1290347" y="16553"/>
                  <a:pt x="998296" y="20167"/>
                </a:cubicBezTo>
                <a:cubicBezTo>
                  <a:pt x="702871" y="68699"/>
                  <a:pt x="441658" y="58057"/>
                  <a:pt x="0" y="20167"/>
                </a:cubicBezTo>
                <a:cubicBezTo>
                  <a:pt x="1057" y="12913"/>
                  <a:pt x="479" y="9400"/>
                  <a:pt x="0" y="0"/>
                </a:cubicBezTo>
                <a:close/>
              </a:path>
              <a:path w="9075420" h="20167" stroke="0" extrusionOk="0">
                <a:moveTo>
                  <a:pt x="0" y="0"/>
                </a:moveTo>
                <a:cubicBezTo>
                  <a:pt x="242417" y="16310"/>
                  <a:pt x="316128" y="-12"/>
                  <a:pt x="516601" y="0"/>
                </a:cubicBezTo>
                <a:cubicBezTo>
                  <a:pt x="717105" y="291"/>
                  <a:pt x="806176" y="8235"/>
                  <a:pt x="942447" y="0"/>
                </a:cubicBezTo>
                <a:cubicBezTo>
                  <a:pt x="1108636" y="24473"/>
                  <a:pt x="1331907" y="33582"/>
                  <a:pt x="1459048" y="0"/>
                </a:cubicBezTo>
                <a:cubicBezTo>
                  <a:pt x="1616551" y="-9677"/>
                  <a:pt x="1813152" y="-11346"/>
                  <a:pt x="2157158" y="0"/>
                </a:cubicBezTo>
                <a:cubicBezTo>
                  <a:pt x="2487930" y="5230"/>
                  <a:pt x="2614140" y="-35003"/>
                  <a:pt x="2946021" y="0"/>
                </a:cubicBezTo>
                <a:cubicBezTo>
                  <a:pt x="3321141" y="50116"/>
                  <a:pt x="3536354" y="-33908"/>
                  <a:pt x="3825639" y="0"/>
                </a:cubicBezTo>
                <a:cubicBezTo>
                  <a:pt x="4098975" y="10614"/>
                  <a:pt x="4390892" y="28050"/>
                  <a:pt x="4705256" y="0"/>
                </a:cubicBezTo>
                <a:cubicBezTo>
                  <a:pt x="5004460" y="15224"/>
                  <a:pt x="5169217" y="22642"/>
                  <a:pt x="5312611" y="0"/>
                </a:cubicBezTo>
                <a:cubicBezTo>
                  <a:pt x="5460055" y="12422"/>
                  <a:pt x="5797870" y="53504"/>
                  <a:pt x="6101475" y="0"/>
                </a:cubicBezTo>
                <a:cubicBezTo>
                  <a:pt x="6448383" y="583"/>
                  <a:pt x="6605048" y="30204"/>
                  <a:pt x="6799584" y="0"/>
                </a:cubicBezTo>
                <a:cubicBezTo>
                  <a:pt x="7054591" y="-43744"/>
                  <a:pt x="7215345" y="15970"/>
                  <a:pt x="7406939" y="0"/>
                </a:cubicBezTo>
                <a:cubicBezTo>
                  <a:pt x="7570237" y="12755"/>
                  <a:pt x="7825037" y="34801"/>
                  <a:pt x="8195802" y="0"/>
                </a:cubicBezTo>
                <a:cubicBezTo>
                  <a:pt x="8593550" y="-3597"/>
                  <a:pt x="8842799" y="-1079"/>
                  <a:pt x="9075420" y="0"/>
                </a:cubicBezTo>
                <a:cubicBezTo>
                  <a:pt x="9074092" y="6851"/>
                  <a:pt x="9073922" y="12943"/>
                  <a:pt x="9075420" y="20167"/>
                </a:cubicBezTo>
                <a:cubicBezTo>
                  <a:pt x="8929473" y="21025"/>
                  <a:pt x="8698353" y="27371"/>
                  <a:pt x="8558819" y="20167"/>
                </a:cubicBezTo>
                <a:cubicBezTo>
                  <a:pt x="8358088" y="43364"/>
                  <a:pt x="7864189" y="-36337"/>
                  <a:pt x="7679202" y="20167"/>
                </a:cubicBezTo>
                <a:cubicBezTo>
                  <a:pt x="7449899" y="27017"/>
                  <a:pt x="7313555" y="18958"/>
                  <a:pt x="7162601" y="20167"/>
                </a:cubicBezTo>
                <a:cubicBezTo>
                  <a:pt x="6985164" y="43483"/>
                  <a:pt x="6672796" y="-15433"/>
                  <a:pt x="6373737" y="20167"/>
                </a:cubicBezTo>
                <a:cubicBezTo>
                  <a:pt x="6075808" y="42730"/>
                  <a:pt x="6105923" y="8290"/>
                  <a:pt x="5947891" y="20167"/>
                </a:cubicBezTo>
                <a:cubicBezTo>
                  <a:pt x="5802340" y="249"/>
                  <a:pt x="5558004" y="50884"/>
                  <a:pt x="5249781" y="20167"/>
                </a:cubicBezTo>
                <a:cubicBezTo>
                  <a:pt x="4939868" y="6005"/>
                  <a:pt x="4912193" y="20153"/>
                  <a:pt x="4733181" y="20167"/>
                </a:cubicBezTo>
                <a:cubicBezTo>
                  <a:pt x="4630138" y="18936"/>
                  <a:pt x="4506769" y="13087"/>
                  <a:pt x="4319761" y="20167"/>
                </a:cubicBezTo>
                <a:cubicBezTo>
                  <a:pt x="4132753" y="27247"/>
                  <a:pt x="4036481" y="32401"/>
                  <a:pt x="3853563" y="20167"/>
                </a:cubicBezTo>
                <a:cubicBezTo>
                  <a:pt x="3498794" y="31712"/>
                  <a:pt x="3530409" y="30129"/>
                  <a:pt x="3427716" y="20167"/>
                </a:cubicBezTo>
                <a:cubicBezTo>
                  <a:pt x="3344977" y="8011"/>
                  <a:pt x="2929942" y="-2959"/>
                  <a:pt x="2729607" y="20167"/>
                </a:cubicBezTo>
                <a:cubicBezTo>
                  <a:pt x="2517781" y="867"/>
                  <a:pt x="2482814" y="11442"/>
                  <a:pt x="2303760" y="20167"/>
                </a:cubicBezTo>
                <a:cubicBezTo>
                  <a:pt x="2112730" y="25463"/>
                  <a:pt x="1901751" y="-2970"/>
                  <a:pt x="1787160" y="20167"/>
                </a:cubicBezTo>
                <a:cubicBezTo>
                  <a:pt x="1694908" y="45452"/>
                  <a:pt x="1265680" y="-35933"/>
                  <a:pt x="998296" y="20167"/>
                </a:cubicBezTo>
                <a:cubicBezTo>
                  <a:pt x="773431" y="18084"/>
                  <a:pt x="307465" y="105735"/>
                  <a:pt x="0" y="20167"/>
                </a:cubicBezTo>
                <a:cubicBezTo>
                  <a:pt x="804" y="11737"/>
                  <a:pt x="-274" y="9259"/>
                  <a:pt x="0" y="0"/>
                </a:cubicBezTo>
                <a:close/>
              </a:path>
              <a:path w="9075420" h="20167" fill="none" stroke="0" extrusionOk="0">
                <a:moveTo>
                  <a:pt x="0" y="0"/>
                </a:moveTo>
                <a:cubicBezTo>
                  <a:pt x="180471" y="7690"/>
                  <a:pt x="487466" y="-33689"/>
                  <a:pt x="788863" y="0"/>
                </a:cubicBezTo>
                <a:cubicBezTo>
                  <a:pt x="998770" y="-15840"/>
                  <a:pt x="1264578" y="52243"/>
                  <a:pt x="1668481" y="0"/>
                </a:cubicBezTo>
                <a:cubicBezTo>
                  <a:pt x="2040328" y="-33867"/>
                  <a:pt x="1910523" y="-14643"/>
                  <a:pt x="2094328" y="0"/>
                </a:cubicBezTo>
                <a:cubicBezTo>
                  <a:pt x="2282098" y="32690"/>
                  <a:pt x="2472883" y="39053"/>
                  <a:pt x="2701683" y="0"/>
                </a:cubicBezTo>
                <a:cubicBezTo>
                  <a:pt x="2971638" y="-17742"/>
                  <a:pt x="2962827" y="5478"/>
                  <a:pt x="3127529" y="0"/>
                </a:cubicBezTo>
                <a:cubicBezTo>
                  <a:pt x="3287783" y="-25067"/>
                  <a:pt x="3552397" y="-2161"/>
                  <a:pt x="3825639" y="0"/>
                </a:cubicBezTo>
                <a:cubicBezTo>
                  <a:pt x="4098060" y="11920"/>
                  <a:pt x="4170059" y="4003"/>
                  <a:pt x="4432994" y="0"/>
                </a:cubicBezTo>
                <a:cubicBezTo>
                  <a:pt x="4668633" y="-39429"/>
                  <a:pt x="4870469" y="-5341"/>
                  <a:pt x="5221857" y="0"/>
                </a:cubicBezTo>
                <a:cubicBezTo>
                  <a:pt x="5591287" y="-39325"/>
                  <a:pt x="5853386" y="-14126"/>
                  <a:pt x="6101475" y="0"/>
                </a:cubicBezTo>
                <a:cubicBezTo>
                  <a:pt x="6335080" y="-9348"/>
                  <a:pt x="6615920" y="-28786"/>
                  <a:pt x="6799584" y="0"/>
                </a:cubicBezTo>
                <a:cubicBezTo>
                  <a:pt x="6995868" y="31221"/>
                  <a:pt x="7459771" y="29578"/>
                  <a:pt x="7679202" y="0"/>
                </a:cubicBezTo>
                <a:cubicBezTo>
                  <a:pt x="7915916" y="-41110"/>
                  <a:pt x="8074850" y="49128"/>
                  <a:pt x="8377311" y="0"/>
                </a:cubicBezTo>
                <a:cubicBezTo>
                  <a:pt x="8651016" y="-10041"/>
                  <a:pt x="8822040" y="36749"/>
                  <a:pt x="9075420" y="0"/>
                </a:cubicBezTo>
                <a:cubicBezTo>
                  <a:pt x="9075164" y="9123"/>
                  <a:pt x="9076262" y="11738"/>
                  <a:pt x="9075420" y="20167"/>
                </a:cubicBezTo>
                <a:cubicBezTo>
                  <a:pt x="8879066" y="11806"/>
                  <a:pt x="8542150" y="4131"/>
                  <a:pt x="8377311" y="20167"/>
                </a:cubicBezTo>
                <a:cubicBezTo>
                  <a:pt x="8211635" y="6819"/>
                  <a:pt x="7947086" y="49131"/>
                  <a:pt x="7860710" y="20167"/>
                </a:cubicBezTo>
                <a:cubicBezTo>
                  <a:pt x="7738796" y="23695"/>
                  <a:pt x="7576485" y="-12862"/>
                  <a:pt x="7434863" y="20167"/>
                </a:cubicBezTo>
                <a:cubicBezTo>
                  <a:pt x="7268805" y="52698"/>
                  <a:pt x="7020799" y="-25365"/>
                  <a:pt x="6827508" y="20167"/>
                </a:cubicBezTo>
                <a:cubicBezTo>
                  <a:pt x="6632924" y="10669"/>
                  <a:pt x="6278155" y="12830"/>
                  <a:pt x="6129399" y="20167"/>
                </a:cubicBezTo>
                <a:cubicBezTo>
                  <a:pt x="5973858" y="15044"/>
                  <a:pt x="5724666" y="-23448"/>
                  <a:pt x="5522044" y="20167"/>
                </a:cubicBezTo>
                <a:cubicBezTo>
                  <a:pt x="5312938" y="24269"/>
                  <a:pt x="5179456" y="32626"/>
                  <a:pt x="5005443" y="20167"/>
                </a:cubicBezTo>
                <a:cubicBezTo>
                  <a:pt x="4848944" y="-20562"/>
                  <a:pt x="4345192" y="11067"/>
                  <a:pt x="4125826" y="20167"/>
                </a:cubicBezTo>
                <a:cubicBezTo>
                  <a:pt x="3921950" y="41039"/>
                  <a:pt x="3698850" y="30874"/>
                  <a:pt x="3427716" y="20167"/>
                </a:cubicBezTo>
                <a:cubicBezTo>
                  <a:pt x="3117550" y="21892"/>
                  <a:pt x="2977361" y="-4674"/>
                  <a:pt x="2638853" y="20167"/>
                </a:cubicBezTo>
                <a:cubicBezTo>
                  <a:pt x="2291589" y="45524"/>
                  <a:pt x="2400704" y="-5994"/>
                  <a:pt x="2213006" y="20167"/>
                </a:cubicBezTo>
                <a:cubicBezTo>
                  <a:pt x="2041496" y="47387"/>
                  <a:pt x="1938130" y="4169"/>
                  <a:pt x="1696405" y="20167"/>
                </a:cubicBezTo>
                <a:cubicBezTo>
                  <a:pt x="1483646" y="48343"/>
                  <a:pt x="1321746" y="14708"/>
                  <a:pt x="998296" y="20167"/>
                </a:cubicBezTo>
                <a:cubicBezTo>
                  <a:pt x="649926" y="108010"/>
                  <a:pt x="439442" y="95550"/>
                  <a:pt x="0" y="20167"/>
                </a:cubicBezTo>
                <a:cubicBezTo>
                  <a:pt x="1662" y="14445"/>
                  <a:pt x="568" y="721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9075420"/>
                      <a:gd name="connsiteY0" fmla="*/ 0 h 20167"/>
                      <a:gd name="connsiteX1" fmla="*/ 788863 w 9075420"/>
                      <a:gd name="connsiteY1" fmla="*/ 0 h 20167"/>
                      <a:gd name="connsiteX2" fmla="*/ 1668481 w 9075420"/>
                      <a:gd name="connsiteY2" fmla="*/ 0 h 20167"/>
                      <a:gd name="connsiteX3" fmla="*/ 2094328 w 9075420"/>
                      <a:gd name="connsiteY3" fmla="*/ 0 h 20167"/>
                      <a:gd name="connsiteX4" fmla="*/ 2701683 w 9075420"/>
                      <a:gd name="connsiteY4" fmla="*/ 0 h 20167"/>
                      <a:gd name="connsiteX5" fmla="*/ 3127529 w 9075420"/>
                      <a:gd name="connsiteY5" fmla="*/ 0 h 20167"/>
                      <a:gd name="connsiteX6" fmla="*/ 3825639 w 9075420"/>
                      <a:gd name="connsiteY6" fmla="*/ 0 h 20167"/>
                      <a:gd name="connsiteX7" fmla="*/ 4432994 w 9075420"/>
                      <a:gd name="connsiteY7" fmla="*/ 0 h 20167"/>
                      <a:gd name="connsiteX8" fmla="*/ 5221857 w 9075420"/>
                      <a:gd name="connsiteY8" fmla="*/ 0 h 20167"/>
                      <a:gd name="connsiteX9" fmla="*/ 6101475 w 9075420"/>
                      <a:gd name="connsiteY9" fmla="*/ 0 h 20167"/>
                      <a:gd name="connsiteX10" fmla="*/ 6799584 w 9075420"/>
                      <a:gd name="connsiteY10" fmla="*/ 0 h 20167"/>
                      <a:gd name="connsiteX11" fmla="*/ 7679202 w 9075420"/>
                      <a:gd name="connsiteY11" fmla="*/ 0 h 20167"/>
                      <a:gd name="connsiteX12" fmla="*/ 8377311 w 9075420"/>
                      <a:gd name="connsiteY12" fmla="*/ 0 h 20167"/>
                      <a:gd name="connsiteX13" fmla="*/ 9075420 w 9075420"/>
                      <a:gd name="connsiteY13" fmla="*/ 0 h 20167"/>
                      <a:gd name="connsiteX14" fmla="*/ 9075420 w 9075420"/>
                      <a:gd name="connsiteY14" fmla="*/ 20167 h 20167"/>
                      <a:gd name="connsiteX15" fmla="*/ 8377311 w 9075420"/>
                      <a:gd name="connsiteY15" fmla="*/ 20167 h 20167"/>
                      <a:gd name="connsiteX16" fmla="*/ 7860710 w 9075420"/>
                      <a:gd name="connsiteY16" fmla="*/ 20167 h 20167"/>
                      <a:gd name="connsiteX17" fmla="*/ 7434863 w 9075420"/>
                      <a:gd name="connsiteY17" fmla="*/ 20167 h 20167"/>
                      <a:gd name="connsiteX18" fmla="*/ 6827508 w 9075420"/>
                      <a:gd name="connsiteY18" fmla="*/ 20167 h 20167"/>
                      <a:gd name="connsiteX19" fmla="*/ 6129399 w 9075420"/>
                      <a:gd name="connsiteY19" fmla="*/ 20167 h 20167"/>
                      <a:gd name="connsiteX20" fmla="*/ 5522044 w 9075420"/>
                      <a:gd name="connsiteY20" fmla="*/ 20167 h 20167"/>
                      <a:gd name="connsiteX21" fmla="*/ 5005443 w 9075420"/>
                      <a:gd name="connsiteY21" fmla="*/ 20167 h 20167"/>
                      <a:gd name="connsiteX22" fmla="*/ 4125826 w 9075420"/>
                      <a:gd name="connsiteY22" fmla="*/ 20167 h 20167"/>
                      <a:gd name="connsiteX23" fmla="*/ 3427716 w 9075420"/>
                      <a:gd name="connsiteY23" fmla="*/ 20167 h 20167"/>
                      <a:gd name="connsiteX24" fmla="*/ 2638853 w 9075420"/>
                      <a:gd name="connsiteY24" fmla="*/ 20167 h 20167"/>
                      <a:gd name="connsiteX25" fmla="*/ 2213006 w 9075420"/>
                      <a:gd name="connsiteY25" fmla="*/ 20167 h 20167"/>
                      <a:gd name="connsiteX26" fmla="*/ 1696405 w 9075420"/>
                      <a:gd name="connsiteY26" fmla="*/ 20167 h 20167"/>
                      <a:gd name="connsiteX27" fmla="*/ 998296 w 9075420"/>
                      <a:gd name="connsiteY27" fmla="*/ 20167 h 20167"/>
                      <a:gd name="connsiteX28" fmla="*/ 0 w 9075420"/>
                      <a:gd name="connsiteY28" fmla="*/ 20167 h 20167"/>
                      <a:gd name="connsiteX29" fmla="*/ 0 w 9075420"/>
                      <a:gd name="connsiteY29" fmla="*/ 0 h 20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075420" h="20167" fill="none" extrusionOk="0">
                        <a:moveTo>
                          <a:pt x="0" y="0"/>
                        </a:moveTo>
                        <a:cubicBezTo>
                          <a:pt x="209356" y="-5594"/>
                          <a:pt x="526632" y="11547"/>
                          <a:pt x="788863" y="0"/>
                        </a:cubicBezTo>
                        <a:cubicBezTo>
                          <a:pt x="1051094" y="-11547"/>
                          <a:pt x="1316447" y="23549"/>
                          <a:pt x="1668481" y="0"/>
                        </a:cubicBezTo>
                        <a:cubicBezTo>
                          <a:pt x="2020515" y="-23549"/>
                          <a:pt x="1921924" y="-20498"/>
                          <a:pt x="2094328" y="0"/>
                        </a:cubicBezTo>
                        <a:cubicBezTo>
                          <a:pt x="2266732" y="20498"/>
                          <a:pt x="2437409" y="20561"/>
                          <a:pt x="2701683" y="0"/>
                        </a:cubicBezTo>
                        <a:cubicBezTo>
                          <a:pt x="2965958" y="-20561"/>
                          <a:pt x="2963355" y="14103"/>
                          <a:pt x="3127529" y="0"/>
                        </a:cubicBezTo>
                        <a:cubicBezTo>
                          <a:pt x="3291703" y="-14103"/>
                          <a:pt x="3557271" y="-10899"/>
                          <a:pt x="3825639" y="0"/>
                        </a:cubicBezTo>
                        <a:cubicBezTo>
                          <a:pt x="4094007" y="10899"/>
                          <a:pt x="4178063" y="6429"/>
                          <a:pt x="4432994" y="0"/>
                        </a:cubicBezTo>
                        <a:cubicBezTo>
                          <a:pt x="4687925" y="-6429"/>
                          <a:pt x="4858022" y="30248"/>
                          <a:pt x="5221857" y="0"/>
                        </a:cubicBezTo>
                        <a:cubicBezTo>
                          <a:pt x="5585692" y="-30248"/>
                          <a:pt x="5866066" y="-4183"/>
                          <a:pt x="6101475" y="0"/>
                        </a:cubicBezTo>
                        <a:cubicBezTo>
                          <a:pt x="6336884" y="4183"/>
                          <a:pt x="6609964" y="-27138"/>
                          <a:pt x="6799584" y="0"/>
                        </a:cubicBezTo>
                        <a:cubicBezTo>
                          <a:pt x="6989204" y="27138"/>
                          <a:pt x="7497245" y="39847"/>
                          <a:pt x="7679202" y="0"/>
                        </a:cubicBezTo>
                        <a:cubicBezTo>
                          <a:pt x="7861159" y="-39847"/>
                          <a:pt x="8099220" y="11261"/>
                          <a:pt x="8377311" y="0"/>
                        </a:cubicBezTo>
                        <a:cubicBezTo>
                          <a:pt x="8655402" y="-11261"/>
                          <a:pt x="8809817" y="4863"/>
                          <a:pt x="9075420" y="0"/>
                        </a:cubicBezTo>
                        <a:cubicBezTo>
                          <a:pt x="9075151" y="9198"/>
                          <a:pt x="9076146" y="12433"/>
                          <a:pt x="9075420" y="20167"/>
                        </a:cubicBezTo>
                        <a:cubicBezTo>
                          <a:pt x="8885060" y="25649"/>
                          <a:pt x="8540721" y="10700"/>
                          <a:pt x="8377311" y="20167"/>
                        </a:cubicBezTo>
                        <a:cubicBezTo>
                          <a:pt x="8213901" y="29634"/>
                          <a:pt x="7969080" y="43538"/>
                          <a:pt x="7860710" y="20167"/>
                        </a:cubicBezTo>
                        <a:cubicBezTo>
                          <a:pt x="7752340" y="-3204"/>
                          <a:pt x="7580849" y="1462"/>
                          <a:pt x="7434863" y="20167"/>
                        </a:cubicBezTo>
                        <a:cubicBezTo>
                          <a:pt x="7288877" y="38872"/>
                          <a:pt x="7010919" y="4399"/>
                          <a:pt x="6827508" y="20167"/>
                        </a:cubicBezTo>
                        <a:cubicBezTo>
                          <a:pt x="6644097" y="35935"/>
                          <a:pt x="6280379" y="17349"/>
                          <a:pt x="6129399" y="20167"/>
                        </a:cubicBezTo>
                        <a:cubicBezTo>
                          <a:pt x="5978419" y="22985"/>
                          <a:pt x="5751194" y="6141"/>
                          <a:pt x="5522044" y="20167"/>
                        </a:cubicBezTo>
                        <a:cubicBezTo>
                          <a:pt x="5292894" y="34193"/>
                          <a:pt x="5178476" y="41637"/>
                          <a:pt x="5005443" y="20167"/>
                        </a:cubicBezTo>
                        <a:cubicBezTo>
                          <a:pt x="4832410" y="-1303"/>
                          <a:pt x="4333542" y="-15689"/>
                          <a:pt x="4125826" y="20167"/>
                        </a:cubicBezTo>
                        <a:cubicBezTo>
                          <a:pt x="3918110" y="56023"/>
                          <a:pt x="3727093" y="25379"/>
                          <a:pt x="3427716" y="20167"/>
                        </a:cubicBezTo>
                        <a:cubicBezTo>
                          <a:pt x="3128339" y="14956"/>
                          <a:pt x="2975686" y="-14626"/>
                          <a:pt x="2638853" y="20167"/>
                        </a:cubicBezTo>
                        <a:cubicBezTo>
                          <a:pt x="2302020" y="54960"/>
                          <a:pt x="2380606" y="1487"/>
                          <a:pt x="2213006" y="20167"/>
                        </a:cubicBezTo>
                        <a:cubicBezTo>
                          <a:pt x="2045406" y="38847"/>
                          <a:pt x="1921589" y="-4657"/>
                          <a:pt x="1696405" y="20167"/>
                        </a:cubicBezTo>
                        <a:cubicBezTo>
                          <a:pt x="1471221" y="44991"/>
                          <a:pt x="1287138" y="-13370"/>
                          <a:pt x="998296" y="20167"/>
                        </a:cubicBezTo>
                        <a:cubicBezTo>
                          <a:pt x="709454" y="53704"/>
                          <a:pt x="384048" y="51542"/>
                          <a:pt x="0" y="20167"/>
                        </a:cubicBezTo>
                        <a:cubicBezTo>
                          <a:pt x="909" y="13472"/>
                          <a:pt x="909" y="8145"/>
                          <a:pt x="0" y="0"/>
                        </a:cubicBezTo>
                        <a:close/>
                      </a:path>
                      <a:path w="9075420" h="20167" stroke="0" extrusionOk="0">
                        <a:moveTo>
                          <a:pt x="0" y="0"/>
                        </a:moveTo>
                        <a:cubicBezTo>
                          <a:pt x="241484" y="14660"/>
                          <a:pt x="316916" y="4012"/>
                          <a:pt x="516601" y="0"/>
                        </a:cubicBezTo>
                        <a:cubicBezTo>
                          <a:pt x="716286" y="-4012"/>
                          <a:pt x="807051" y="1190"/>
                          <a:pt x="942447" y="0"/>
                        </a:cubicBezTo>
                        <a:cubicBezTo>
                          <a:pt x="1077843" y="-1190"/>
                          <a:pt x="1295450" y="20651"/>
                          <a:pt x="1459048" y="0"/>
                        </a:cubicBezTo>
                        <a:cubicBezTo>
                          <a:pt x="1622646" y="-20651"/>
                          <a:pt x="1808635" y="13823"/>
                          <a:pt x="2157158" y="0"/>
                        </a:cubicBezTo>
                        <a:cubicBezTo>
                          <a:pt x="2505681" y="-13823"/>
                          <a:pt x="2615537" y="-23091"/>
                          <a:pt x="2946021" y="0"/>
                        </a:cubicBezTo>
                        <a:cubicBezTo>
                          <a:pt x="3276505" y="23091"/>
                          <a:pt x="3564509" y="-21552"/>
                          <a:pt x="3825639" y="0"/>
                        </a:cubicBezTo>
                        <a:cubicBezTo>
                          <a:pt x="4086769" y="21552"/>
                          <a:pt x="4394669" y="-29136"/>
                          <a:pt x="4705256" y="0"/>
                        </a:cubicBezTo>
                        <a:cubicBezTo>
                          <a:pt x="5015843" y="29136"/>
                          <a:pt x="5158244" y="14969"/>
                          <a:pt x="5312611" y="0"/>
                        </a:cubicBezTo>
                        <a:cubicBezTo>
                          <a:pt x="5466979" y="-14969"/>
                          <a:pt x="5755902" y="-3407"/>
                          <a:pt x="6101475" y="0"/>
                        </a:cubicBezTo>
                        <a:cubicBezTo>
                          <a:pt x="6447048" y="3407"/>
                          <a:pt x="6577061" y="15437"/>
                          <a:pt x="6799584" y="0"/>
                        </a:cubicBezTo>
                        <a:cubicBezTo>
                          <a:pt x="7022107" y="-15437"/>
                          <a:pt x="7232313" y="-11520"/>
                          <a:pt x="7406939" y="0"/>
                        </a:cubicBezTo>
                        <a:cubicBezTo>
                          <a:pt x="7581566" y="11520"/>
                          <a:pt x="7820896" y="-5835"/>
                          <a:pt x="8195802" y="0"/>
                        </a:cubicBezTo>
                        <a:cubicBezTo>
                          <a:pt x="8570708" y="5835"/>
                          <a:pt x="8853766" y="-85"/>
                          <a:pt x="9075420" y="0"/>
                        </a:cubicBezTo>
                        <a:cubicBezTo>
                          <a:pt x="9074430" y="6869"/>
                          <a:pt x="9074488" y="12261"/>
                          <a:pt x="9075420" y="20167"/>
                        </a:cubicBezTo>
                        <a:cubicBezTo>
                          <a:pt x="8890130" y="31284"/>
                          <a:pt x="8723951" y="342"/>
                          <a:pt x="8558819" y="20167"/>
                        </a:cubicBezTo>
                        <a:cubicBezTo>
                          <a:pt x="8393687" y="39992"/>
                          <a:pt x="7894918" y="950"/>
                          <a:pt x="7679202" y="20167"/>
                        </a:cubicBezTo>
                        <a:cubicBezTo>
                          <a:pt x="7463486" y="39384"/>
                          <a:pt x="7340925" y="30552"/>
                          <a:pt x="7162601" y="20167"/>
                        </a:cubicBezTo>
                        <a:cubicBezTo>
                          <a:pt x="6984277" y="9782"/>
                          <a:pt x="6670032" y="-5389"/>
                          <a:pt x="6373737" y="20167"/>
                        </a:cubicBezTo>
                        <a:cubicBezTo>
                          <a:pt x="6077442" y="45723"/>
                          <a:pt x="6110769" y="11076"/>
                          <a:pt x="5947891" y="20167"/>
                        </a:cubicBezTo>
                        <a:cubicBezTo>
                          <a:pt x="5785013" y="29258"/>
                          <a:pt x="5560440" y="32011"/>
                          <a:pt x="5249781" y="20167"/>
                        </a:cubicBezTo>
                        <a:cubicBezTo>
                          <a:pt x="4939122" y="8324"/>
                          <a:pt x="4910679" y="18780"/>
                          <a:pt x="4733181" y="20167"/>
                        </a:cubicBezTo>
                        <a:cubicBezTo>
                          <a:pt x="4555683" y="21554"/>
                          <a:pt x="4211745" y="18890"/>
                          <a:pt x="3853563" y="20167"/>
                        </a:cubicBezTo>
                        <a:cubicBezTo>
                          <a:pt x="3495381" y="21444"/>
                          <a:pt x="3540994" y="35614"/>
                          <a:pt x="3427716" y="20167"/>
                        </a:cubicBezTo>
                        <a:cubicBezTo>
                          <a:pt x="3314438" y="4720"/>
                          <a:pt x="2937839" y="35694"/>
                          <a:pt x="2729607" y="20167"/>
                        </a:cubicBezTo>
                        <a:cubicBezTo>
                          <a:pt x="2521375" y="4640"/>
                          <a:pt x="2479945" y="10181"/>
                          <a:pt x="2303760" y="20167"/>
                        </a:cubicBezTo>
                        <a:cubicBezTo>
                          <a:pt x="2127575" y="30153"/>
                          <a:pt x="1899175" y="1164"/>
                          <a:pt x="1787160" y="20167"/>
                        </a:cubicBezTo>
                        <a:cubicBezTo>
                          <a:pt x="1675145" y="39170"/>
                          <a:pt x="1257657" y="25054"/>
                          <a:pt x="998296" y="20167"/>
                        </a:cubicBezTo>
                        <a:cubicBezTo>
                          <a:pt x="738935" y="15280"/>
                          <a:pt x="340622" y="48742"/>
                          <a:pt x="0" y="20167"/>
                        </a:cubicBezTo>
                        <a:cubicBezTo>
                          <a:pt x="937" y="12176"/>
                          <a:pt x="-358" y="94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64824-7D9A-43B7-8401-8BC01A014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99" y="2284201"/>
            <a:ext cx="5552667" cy="4542531"/>
          </a:xfrm>
        </p:spPr>
        <p:txBody>
          <a:bodyPr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Jednou z prvních známých autorek, které si vydělávaly na živobytí psaním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Peníze však pravděpodobně stačily pouze na poměrně skromný životní styl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Její romány velmi odrážejí její pocity v jejím minulém tyranském manželství.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Typická hrdinka -  tragicky ztratí svou pravou lásku a poté se z nepochopitelných důvodů vyrovná s neuspokojivým manželstvím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Nemá děti, protože vztah matka-dítě nehraje v hlavním tématu její práce roli</a:t>
            </a:r>
          </a:p>
        </p:txBody>
      </p:sp>
      <p:pic>
        <p:nvPicPr>
          <p:cNvPr id="5122" name="Picture 2" descr="Obsah obrázku text, mince, kámen, stavební materiál&#10;&#10;Popis byl vytvořen automaticky">
            <a:extLst>
              <a:ext uri="{FF2B5EF4-FFF2-40B4-BE49-F238E27FC236}">
                <a16:creationId xmlns:a16="http://schemas.microsoft.com/office/drawing/2014/main" id="{EB5794D2-6285-4EAC-AA7D-837AD784E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6594" b="1"/>
          <a:stretch/>
        </p:blipFill>
        <p:spPr bwMode="auto">
          <a:xfrm>
            <a:off x="6348408" y="2309190"/>
            <a:ext cx="3259589" cy="4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A06663B-A265-4DDA-9F64-1EAA7D4EDA33}"/>
              </a:ext>
            </a:extLst>
          </p:cNvPr>
          <p:cNvSpPr txBox="1"/>
          <p:nvPr/>
        </p:nvSpPr>
        <p:spPr>
          <a:xfrm>
            <a:off x="6348408" y="7167915"/>
            <a:ext cx="7025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Obrázek: https://de.wikipedia.org/wiki/Johanna_Schopenhauer</a:t>
            </a:r>
          </a:p>
        </p:txBody>
      </p:sp>
    </p:spTree>
    <p:extLst>
      <p:ext uri="{BB962C8B-B14F-4D97-AF65-F5344CB8AC3E}">
        <p14:creationId xmlns:p14="http://schemas.microsoft.com/office/powerpoint/2010/main" val="107495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7740"/>
            <a:ext cx="10038587" cy="53324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CBF22-1B02-42B5-8644-738F2B40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7F27E-F433-4D43-8B32-22E5AE64A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84DE20-5197-4432-961E-4CC3FC241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"/>
          <a:stretch/>
        </p:blipFill>
        <p:spPr>
          <a:xfrm>
            <a:off x="-2" y="630238"/>
            <a:ext cx="10083801" cy="62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1405</Words>
  <Application>Microsoft Office PowerPoint</Application>
  <PresentationFormat>Vlastní</PresentationFormat>
  <Paragraphs>193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Microsoft Sans Serif</vt:lpstr>
      <vt:lpstr>Source Sans Pro</vt:lpstr>
      <vt:lpstr>Office Theme</vt:lpstr>
      <vt:lpstr>Arthur Schopenhauer</vt:lpstr>
      <vt:lpstr>Prezentace aplikace PowerPoint</vt:lpstr>
      <vt:lpstr>Prezentace aplikace PowerPoint</vt:lpstr>
      <vt:lpstr>Mezi nejvýznamějšími</vt:lpstr>
      <vt:lpstr>Život a prostředí</vt:lpstr>
      <vt:lpstr>Gdańsk</vt:lpstr>
      <vt:lpstr>Johanna Schopenhauer</vt:lpstr>
      <vt:lpstr>Prezentace aplikace PowerPoint</vt:lpstr>
      <vt:lpstr>Prezentace aplikace PowerPoint</vt:lpstr>
      <vt:lpstr>Prezentace aplikace PowerPoint</vt:lpstr>
      <vt:lpstr>Prezentace aplikace PowerPoint</vt:lpstr>
      <vt:lpstr>A. Schopenhauer - odraz idealismu  a deontologie Kanta</vt:lpstr>
      <vt:lpstr>Dílo</vt:lpstr>
      <vt:lpstr>Prezentace aplikace PowerPoint</vt:lpstr>
      <vt:lpstr>Filozofie - světovým okem</vt:lpstr>
      <vt:lpstr>Vůle</vt:lpstr>
      <vt:lpstr>Eros</vt:lpstr>
      <vt:lpstr>Jak vybíráme partnera? Proč se zamilujeme a jak?</vt:lpstr>
      <vt:lpstr>Při dlouhodobém ne-optimalizovaném výběru – problém lidstva</vt:lpstr>
      <vt:lpstr>Život umíráním?</vt:lpstr>
      <vt:lpstr>Pesimismus</vt:lpstr>
      <vt:lpstr>Ale! Text o štěstí</vt:lpstr>
      <vt:lpstr>Štěstí a cizí mínění  </vt:lpstr>
      <vt:lpstr>Otázka vůle</vt:lpstr>
      <vt:lpstr>Prezentace aplikace PowerPoint</vt:lpstr>
      <vt:lpstr>Skutečné kořeny morálnosti</vt:lpstr>
      <vt:lpstr>Egoismus a touha po blaženosti</vt:lpstr>
      <vt:lpstr>Morální ctnosti</vt:lpstr>
      <vt:lpstr>Soucit</vt:lpstr>
      <vt:lpstr>Dvě podoby soucitu</vt:lpstr>
      <vt:lpstr>Tá stejná vůle</vt:lpstr>
      <vt:lpstr>Utrpení</vt:lpstr>
      <vt:lpstr>Prezentace aplikace PowerPoint</vt:lpstr>
      <vt:lpstr>Sebevražda?</vt:lpstr>
      <vt:lpstr>Prezentace aplikace PowerPoint</vt:lpstr>
      <vt:lpstr>Estetická a jiná spása</vt:lpstr>
      <vt:lpstr>Prezentace aplikace PowerPoint</vt:lpstr>
      <vt:lpstr>Popřetí individuální vůle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Lesnak</dc:creator>
  <cp:lastModifiedBy>Slavomír Lesňák</cp:lastModifiedBy>
  <cp:revision>4</cp:revision>
  <dcterms:created xsi:type="dcterms:W3CDTF">2021-10-06T13:09:25Z</dcterms:created>
  <dcterms:modified xsi:type="dcterms:W3CDTF">2024-10-09T06:23:33Z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Microsoft® PowerPoint® pre Office 365</vt:lpwstr>
  </property>
  <property fmtid="{D5CDD505-2E9C-101B-9397-08002B2CF9AE}" pid="4" name="LastSaved">
    <vt:filetime>2021-10-06T00:00:00Z</vt:filetime>
  </property>
</Properties>
</file>