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Bitter Medium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50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274100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kern="0" spc="-185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Корней Чуковский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59247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848" y="644128"/>
            <a:ext cx="6692860" cy="611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kern="0" spc="-116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Корней Иванович Чуковский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66907" y="1549122"/>
            <a:ext cx="22860" cy="6036350"/>
          </a:xfrm>
          <a:prstGeom prst="roundRect">
            <a:avLst>
              <a:gd name="adj" fmla="val 359544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1175623" y="1977985"/>
            <a:ext cx="684848" cy="22860"/>
          </a:xfrm>
          <a:prstGeom prst="roundRect">
            <a:avLst>
              <a:gd name="adj" fmla="val 359544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758190" y="1769269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21782" y="1842611"/>
            <a:ext cx="113109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69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54543" y="1744742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1882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54543" y="2167890"/>
            <a:ext cx="6404610" cy="626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Рождение Николая Корнейчукова, будущего Корнея Чуковского, в Санкт-Петербурге.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75623" y="3614261"/>
            <a:ext cx="684848" cy="22860"/>
          </a:xfrm>
          <a:prstGeom prst="roundRect">
            <a:avLst>
              <a:gd name="adj" fmla="val 359544"/>
            </a:avLst>
          </a:prstGeom>
          <a:solidFill>
            <a:srgbClr val="E2C8B5"/>
          </a:solidFill>
          <a:ln/>
        </p:spPr>
      </p:sp>
      <p:sp>
        <p:nvSpPr>
          <p:cNvPr id="11" name="Shape 8"/>
          <p:cNvSpPr/>
          <p:nvPr/>
        </p:nvSpPr>
        <p:spPr>
          <a:xfrm>
            <a:off x="758190" y="3405545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02018" y="3478887"/>
            <a:ext cx="152638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69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54543" y="3381018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1901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54543" y="3804166"/>
            <a:ext cx="6404610" cy="313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Начало журналистской карьеры в «Одесских новостях».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75623" y="4937403"/>
            <a:ext cx="684848" cy="22860"/>
          </a:xfrm>
          <a:prstGeom prst="roundRect">
            <a:avLst>
              <a:gd name="adj" fmla="val 359544"/>
            </a:avLst>
          </a:prstGeom>
          <a:solidFill>
            <a:srgbClr val="E2C8B5"/>
          </a:solidFill>
          <a:ln/>
        </p:spPr>
      </p:sp>
      <p:sp>
        <p:nvSpPr>
          <p:cNvPr id="16" name="Shape 13"/>
          <p:cNvSpPr/>
          <p:nvPr/>
        </p:nvSpPr>
        <p:spPr>
          <a:xfrm>
            <a:off x="758190" y="4728686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98684" y="4802029"/>
            <a:ext cx="159187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69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54543" y="4704159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1916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54543" y="5127308"/>
            <a:ext cx="6404610" cy="626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Создание первой детской сказки «Крокодил», ставшей классикой детской литературы.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75623" y="6573679"/>
            <a:ext cx="684848" cy="22860"/>
          </a:xfrm>
          <a:prstGeom prst="roundRect">
            <a:avLst>
              <a:gd name="adj" fmla="val 359544"/>
            </a:avLst>
          </a:prstGeom>
          <a:solidFill>
            <a:srgbClr val="E2C8B5"/>
          </a:solidFill>
          <a:ln/>
        </p:spPr>
      </p:sp>
      <p:sp>
        <p:nvSpPr>
          <p:cNvPr id="21" name="Shape 18"/>
          <p:cNvSpPr/>
          <p:nvPr/>
        </p:nvSpPr>
        <p:spPr>
          <a:xfrm>
            <a:off x="758190" y="6364962"/>
            <a:ext cx="440293" cy="440293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95826" y="6438305"/>
            <a:ext cx="16502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kern="0" spc="-69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lang="en-US" sz="2300" dirty="0"/>
          </a:p>
        </p:txBody>
      </p:sp>
      <p:sp>
        <p:nvSpPr>
          <p:cNvPr id="23" name="Text 20"/>
          <p:cNvSpPr/>
          <p:nvPr/>
        </p:nvSpPr>
        <p:spPr>
          <a:xfrm>
            <a:off x="2054543" y="6340435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kern="0" spc="-5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1969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2054543" y="6763583"/>
            <a:ext cx="6404610" cy="626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Уход из жизни великого писателя, оставившего богатое литературное наследие.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75265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Творческий путь Чуковского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3456" y="5298400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31028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Журналистское начало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Чуковский начал карьеру как корреспондент «Одесских новостей» в 1901 году.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83649" y="5298400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213390"/>
            <a:ext cx="30503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Международный опыт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1903 году он отправился в Лондон, где работал иностранным корреспондентом.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803011" y="5298400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213390"/>
            <a:ext cx="28614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Литературный дебют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70380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1916 год ознаменовался созданием сборника «Елка» и первой сказки «Крокодил».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8108"/>
            <a:ext cx="93227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Исследования детской психологии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83863"/>
            <a:ext cx="31093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Изучение детской речи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6500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Чуковский исследовал, как дети овладевают языком. Он записывал их уникальные выражения и словотворчество.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283863"/>
            <a:ext cx="31875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Книга «От двух до пяти»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86500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1933 году вышла книга, обобщающая наблюдения за детской речью. Она стала классикой в изучении детского развития.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067" y="3312200"/>
            <a:ext cx="3978116" cy="26541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Сказки Чуковского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«Мойдодыр»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Сказка о важности чистоты и гигиены, ставшая любимой у многих поколений детей.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«Айболит»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История доброго доктора, лечащего зверей, учит детей состраданию и заботе о животных.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«Муха-Цокотуха»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Сказка о храбрости и дружбе, где маленький комар спасает Муху-Цокотуху от злого паука.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7418"/>
            <a:ext cx="70894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Особенности «Крокодила»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29635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5307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Городской образ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021211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Петрограде крокодил носил пальто и курил папиросы, подчеркивая контраст с привычной средой.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29635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530793"/>
            <a:ext cx="3081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Возвращение в Африку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0212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Дома крокодил ходил в рубашке и клетчатых штанишках, показывая адаптацию к родной среде.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96972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31406"/>
            <a:ext cx="36421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Юмористический контраст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2182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Сказка использует комический эффект, сочетая образы животного мира и городской жизни.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291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4143" y="3504962"/>
            <a:ext cx="6689169" cy="682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kern="0" spc="-129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Сюжет сказки «Крокодил»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43" y="4514731"/>
            <a:ext cx="4367332" cy="8733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82385" y="5715476"/>
            <a:ext cx="293822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kern="0" spc="-6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Прибытие в Петроград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982385" y="6187559"/>
            <a:ext cx="3930848" cy="1047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Крокодил гуляет по городу, пугая жителей и поедая тех, кто мешает его прогулке.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475" y="4514731"/>
            <a:ext cx="4367332" cy="8733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49716" y="5715476"/>
            <a:ext cx="2966680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kern="0" spc="-6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Возвращение в Африку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5349716" y="6187559"/>
            <a:ext cx="3930848" cy="1047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Крокодила отправляют домой, где он рассказывает о своих приключениях животным-друзьям.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806" y="4514731"/>
            <a:ext cx="4367332" cy="8733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7048" y="5715476"/>
            <a:ext cx="3137416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kern="0" spc="-6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Конфликт и разрешение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717048" y="6187559"/>
            <a:ext cx="3930848" cy="1047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Животные решают отомстить людям, но храбрый Ваня Васильчиков разрешает конфликт мирным путем.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89120" y="727472"/>
            <a:ext cx="5390793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kern="0" spc="-123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Главная мысль сказки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1694140"/>
            <a:ext cx="522565" cy="52256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89120" y="2425660"/>
            <a:ext cx="366914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Мирное решение конфликтов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4389120" y="2877622"/>
            <a:ext cx="950976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Сказка учит, что проблемы лучше решать мирным путем, без насилия и агрессии.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0" y="3839170"/>
            <a:ext cx="522565" cy="52256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389120" y="4570690"/>
            <a:ext cx="26874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Доброта и понимание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389120" y="5022652"/>
            <a:ext cx="950976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История показывает важность взаимопонимания между разными существами и культурами.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0" y="5984200"/>
            <a:ext cx="522565" cy="52256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389120" y="6715720"/>
            <a:ext cx="261294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Храбрость ребенка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4389120" y="7167682"/>
            <a:ext cx="950976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Главный герой - ребенок, демонстрирующий смелость и находчивость в сложных ситуациях.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554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0437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Сказка «Крокодил» Корнея Чуковского - это не просто детская история. Она учит важным жизненным урокам, развивает воображение и прививает любовь к литературе.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482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Произвольный</PresentationFormat>
  <Paragraphs>68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Open Sans</vt:lpstr>
      <vt:lpstr>Arial</vt:lpstr>
      <vt:lpstr>Calibri</vt:lpstr>
      <vt:lpstr>Bitter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NVG</cp:lastModifiedBy>
  <cp:revision>2</cp:revision>
  <dcterms:created xsi:type="dcterms:W3CDTF">2024-10-30T20:36:37Z</dcterms:created>
  <dcterms:modified xsi:type="dcterms:W3CDTF">2024-10-31T08:21:32Z</dcterms:modified>
</cp:coreProperties>
</file>