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89" r:id="rId3"/>
    <p:sldId id="288" r:id="rId4"/>
    <p:sldId id="290" r:id="rId5"/>
    <p:sldId id="291" r:id="rId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9FD3F-0D44-4F61-AC0A-6CCD999421AE}" type="datetimeFigureOut">
              <a:rPr lang="fr-FR"/>
              <a:pPr>
                <a:defRPr/>
              </a:pPr>
              <a:t>21/04/2023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DEC5E-E3FD-4C10-A72A-D6E2AA21E6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F9E44-32E7-4EC9-8AE7-F802A1B5F81A}" type="datetimeFigureOut">
              <a:rPr lang="fr-FR"/>
              <a:pPr>
                <a:defRPr/>
              </a:pPr>
              <a:t>21/04/2023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62F6E-90FB-4B71-907B-8CCB8DD11C2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684AD-BD34-41AC-85B4-DF8E4AFF5B19}" type="datetimeFigureOut">
              <a:rPr lang="fr-FR"/>
              <a:pPr>
                <a:defRPr/>
              </a:pPr>
              <a:t>21/04/2023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637E8-A096-4C24-B748-620F241A1E7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9D92A-8238-4405-BDAE-C83B15CCC65C}" type="datetimeFigureOut">
              <a:rPr lang="fr-FR"/>
              <a:pPr>
                <a:defRPr/>
              </a:pPr>
              <a:t>21/04/2023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35E7A-230D-4F4A-B378-9B1FB996F1D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E2895-9B7D-426D-B39E-8A4533CD60E5}" type="datetimeFigureOut">
              <a:rPr lang="fr-FR"/>
              <a:pPr>
                <a:defRPr/>
              </a:pPr>
              <a:t>21/04/2023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2C6B4-0691-482A-8BC8-76040A1F81C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859B3-B9D3-4EAB-955F-8E38098A351D}" type="datetimeFigureOut">
              <a:rPr lang="fr-FR"/>
              <a:pPr>
                <a:defRPr/>
              </a:pPr>
              <a:t>21/04/2023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81837-3B2A-4F32-86D0-A52321F5FCC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8F056-80EB-4DF1-A9FE-6D78E8A6B2FB}" type="datetimeFigureOut">
              <a:rPr lang="fr-FR"/>
              <a:pPr>
                <a:defRPr/>
              </a:pPr>
              <a:t>21/04/2023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9220F-53CE-46DC-83BB-74FC9BF9009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78708-7A66-467E-9A87-B581573ABFE0}" type="datetimeFigureOut">
              <a:rPr lang="fr-FR"/>
              <a:pPr>
                <a:defRPr/>
              </a:pPr>
              <a:t>21/04/2023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BDE52-DB8C-4727-A185-6A85DC5FC4C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CE578-4A46-4EBC-B508-BAC33E58264C}" type="datetimeFigureOut">
              <a:rPr lang="fr-FR"/>
              <a:pPr>
                <a:defRPr/>
              </a:pPr>
              <a:t>21/04/2023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B4A03-1F2E-46CD-B5AB-B74EABB4F75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4F432-8569-44AF-A9DE-B4379B26E397}" type="datetimeFigureOut">
              <a:rPr lang="fr-FR"/>
              <a:pPr>
                <a:defRPr/>
              </a:pPr>
              <a:t>21/04/2023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B8E7B-DDB1-4B66-92D1-700DE6E9601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C362C-8069-4134-8FC4-195E43B39D85}" type="datetimeFigureOut">
              <a:rPr lang="fr-FR"/>
              <a:pPr>
                <a:defRPr/>
              </a:pPr>
              <a:t>21/04/2023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A7111-9609-4EE5-B337-FD3E0EF7307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979BB1A-8987-4869-835D-83413B14673E}" type="datetimeFigureOut">
              <a:rPr lang="fr-FR"/>
              <a:pPr>
                <a:defRPr/>
              </a:pPr>
              <a:t>21/04/2023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419D611-0024-40BD-80C6-F94C6376BCF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ytmus.org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747vBVnRMHA&amp;list=UUuofpg9BqGs1158VG8daPrA&amp;index=10" TargetMode="External"/><Relationship Id="rId4" Type="http://schemas.openxmlformats.org/officeDocument/2006/relationships/hyperlink" Target="https://www.youtube.com/watch?v=akDLHb0i8AU&amp;list=UUuofpg9BqGs1158VG8daPrA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071688" y="274638"/>
            <a:ext cx="6615112" cy="14255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cs-CZ" sz="3200" dirty="0"/>
            </a:br>
            <a:br>
              <a:rPr lang="cs-CZ" dirty="0"/>
            </a:br>
            <a:endParaRPr lang="fr-F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3708400" y="260350"/>
            <a:ext cx="5256213" cy="65976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3600" b="1" u="sng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Dospělý život lidí s DS</a:t>
            </a:r>
            <a:endParaRPr lang="cs-CZ" sz="36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Rodina</a:t>
            </a:r>
          </a:p>
          <a:p>
            <a:pPr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Domovy pro osoby se zdravotním postižením</a:t>
            </a:r>
          </a:p>
          <a:p>
            <a:pPr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Chráněné bydlení</a:t>
            </a:r>
          </a:p>
          <a:p>
            <a:pPr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Chráněné byty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8676" name="Obrázek 5" descr="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425" y="3716338"/>
            <a:ext cx="3203575" cy="314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Obrázek 6" descr="downdocss062310c_rgbb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3492500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8C4AE5CC-91E7-4DCF-AD1F-F2C90A38EEB2}"/>
              </a:ext>
            </a:extLst>
          </p:cNvPr>
          <p:cNvSpPr txBox="1"/>
          <p:nvPr/>
        </p:nvSpPr>
        <p:spPr>
          <a:xfrm>
            <a:off x="1422400" y="4838492"/>
            <a:ext cx="4572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="1" dirty="0"/>
              <a:t>Podpůrný studijní </a:t>
            </a:r>
            <a:r>
              <a:rPr lang="cs-CZ" sz="1800" b="1" dirty="0" err="1"/>
              <a:t>materiál_Nedovoluje</a:t>
            </a:r>
            <a:r>
              <a:rPr lang="cs-CZ" sz="1800" b="1" dirty="0"/>
              <a:t> se šířit bez souhlasu mimo studující předmětu</a:t>
            </a:r>
          </a:p>
          <a:p>
            <a:r>
              <a:rPr lang="cs-CZ" sz="1800" b="1" dirty="0"/>
              <a:t>Autorka studijní opory: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Kateřina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Heislerová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Ph.D. </a:t>
            </a:r>
          </a:p>
          <a:p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Vyučující předmětu: Pavel Sochor, Ph.D.</a:t>
            </a:r>
            <a:endParaRPr lang="cs-CZ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3"/>
          <p:cNvSpPr>
            <a:spLocks noGrp="1"/>
          </p:cNvSpPr>
          <p:nvPr>
            <p:ph type="title"/>
          </p:nvPr>
        </p:nvSpPr>
        <p:spPr>
          <a:xfrm>
            <a:off x="457200" y="188913"/>
            <a:ext cx="8435975" cy="5761037"/>
          </a:xfrm>
        </p:spPr>
        <p:txBody>
          <a:bodyPr/>
          <a:lstStyle/>
          <a:p>
            <a:pPr algn="l"/>
            <a:endParaRPr lang="cs-CZ" sz="2000">
              <a:solidFill>
                <a:schemeClr val="bg1"/>
              </a:solidFill>
            </a:endParaRPr>
          </a:p>
        </p:txBody>
      </p:sp>
      <p:pic>
        <p:nvPicPr>
          <p:cNvPr id="29699" name="Obrázek 2" descr="Pablo+Pineda+Yo+Tambien+Premiere+Madrid+tIamLKXyTSOl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188913"/>
            <a:ext cx="410527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Obrázek 4" descr="pablo-pineda-yo-tambien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638" y="3284538"/>
            <a:ext cx="4546600" cy="327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Obrázek 7" descr="hffj.jpe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260350"/>
            <a:ext cx="2305050" cy="297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2" name="Obrázek 8" descr="strong love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850" y="3500438"/>
            <a:ext cx="338455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071688" y="274638"/>
            <a:ext cx="6615112" cy="14255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cs-CZ" sz="3200" dirty="0"/>
            </a:br>
            <a:br>
              <a:rPr lang="cs-CZ" dirty="0"/>
            </a:br>
            <a:endParaRPr lang="fr-F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1908175" y="188913"/>
            <a:ext cx="7056438" cy="6669087"/>
          </a:xfrm>
        </p:spPr>
        <p:txBody>
          <a:bodyPr rtlCol="0">
            <a:normAutofit/>
          </a:bodyPr>
          <a:lstStyle/>
          <a:p>
            <a:pPr>
              <a:buFont typeface="Arial" charset="0"/>
              <a:buNone/>
              <a:defRPr/>
            </a:pPr>
            <a:r>
              <a:rPr lang="cs-CZ" sz="3600" b="1" u="sng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Zaměstnání</a:t>
            </a:r>
            <a:endParaRPr lang="cs-CZ" sz="36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dirty="0"/>
              <a:t>Podporované zaměstnávání</a:t>
            </a:r>
          </a:p>
          <a:p>
            <a:pPr>
              <a:defRPr/>
            </a:pPr>
            <a:r>
              <a:rPr lang="cs-CZ" dirty="0"/>
              <a:t>Chráněné dílny</a:t>
            </a:r>
          </a:p>
          <a:p>
            <a:pPr>
              <a:defRPr/>
            </a:pPr>
            <a:r>
              <a:rPr lang="cs-CZ" dirty="0"/>
              <a:t>Denní stacionáře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724" name="Obrázek 5" descr="downsyndrom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5600" y="2924175"/>
            <a:ext cx="37084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Obrázek 6" descr="MOD-14260056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713" y="2924175"/>
            <a:ext cx="3455987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071688" y="274638"/>
            <a:ext cx="6615112" cy="14255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cs-CZ" sz="3200" dirty="0"/>
            </a:br>
            <a:br>
              <a:rPr lang="cs-CZ" dirty="0"/>
            </a:br>
            <a:endParaRPr lang="fr-F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2555777" y="260648"/>
            <a:ext cx="6408836" cy="6597352"/>
          </a:xfrm>
        </p:spPr>
        <p:txBody>
          <a:bodyPr rtlCol="0"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haroni" pitchFamily="2" charset="-79"/>
              </a:rPr>
              <a:t>Agentury podporovaného zaměstnávání pro osoby s MP</a:t>
            </a:r>
          </a:p>
          <a:p>
            <a:pPr marL="0" indent="0">
              <a:buNone/>
              <a:defRPr/>
            </a:pPr>
            <a:endParaRPr lang="cs-CZ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haroni" pitchFamily="2" charset="-79"/>
            </a:endParaRPr>
          </a:p>
          <a:p>
            <a:pPr>
              <a:defRPr/>
            </a:pPr>
            <a:r>
              <a:rPr lang="cs-CZ" dirty="0"/>
              <a:t>Rytmus (</a:t>
            </a:r>
            <a:r>
              <a:rPr lang="cs-CZ" dirty="0">
                <a:hlinkClick r:id="rId3"/>
              </a:rPr>
              <a:t>www.rytmus.org</a:t>
            </a:r>
            <a:r>
              <a:rPr lang="cs-CZ" dirty="0"/>
              <a:t>)</a:t>
            </a:r>
          </a:p>
          <a:p>
            <a:pPr>
              <a:defRPr/>
            </a:pPr>
            <a:r>
              <a:rPr lang="cs-CZ" dirty="0"/>
              <a:t>Agapo</a:t>
            </a:r>
          </a:p>
          <a:p>
            <a:pPr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Videa: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Tovaryš </a:t>
            </a:r>
            <a:r>
              <a:rPr lang="cs-CZ" dirty="0">
                <a:hlinkClick r:id="rId4"/>
              </a:rPr>
              <a:t>https://www.youtube.com/watch?v=akDLHb0i8AU&amp;list=UUuofpg9BqGs1158VG8daPrA</a:t>
            </a:r>
            <a:endParaRPr lang="cs-CZ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Tranzitní program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hlinkClick r:id="rId5"/>
              </a:rPr>
              <a:t>https://www.youtube.com/watch?v=747vBVnRMHA&amp;list=UUuofpg9BqGs1158VG8daPrA&amp;index=10</a:t>
            </a:r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298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609856" cy="1143000"/>
          </a:xfrm>
        </p:spPr>
        <p:txBody>
          <a:bodyPr/>
          <a:lstStyle/>
          <a:p>
            <a:r>
              <a:rPr lang="cs-CZ" dirty="0"/>
              <a:t>Film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609856" cy="4525963"/>
          </a:xfrm>
        </p:spPr>
        <p:txBody>
          <a:bodyPr/>
          <a:lstStyle/>
          <a:p>
            <a:r>
              <a:rPr lang="cs-CZ" dirty="0"/>
              <a:t>YO, TAMBIÉN (Já taky)</a:t>
            </a:r>
          </a:p>
          <a:p>
            <a:r>
              <a:rPr lang="cs-CZ" dirty="0"/>
              <a:t>Koukněte na ČSFD a </a:t>
            </a:r>
            <a:r>
              <a:rPr lang="cs-CZ" dirty="0" err="1"/>
              <a:t>youtube</a:t>
            </a:r>
            <a:r>
              <a:rPr lang="cs-CZ" dirty="0"/>
              <a:t> a pokud Vás zaujme, zkuste stáhnout a podívejte se – DOPORUČUJI !!!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7056" y="332656"/>
            <a:ext cx="4067522" cy="584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5470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147</Words>
  <Application>Microsoft Office PowerPoint</Application>
  <PresentationFormat>Předvádění na obrazovce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Arial</vt:lpstr>
      <vt:lpstr>Calibri</vt:lpstr>
      <vt:lpstr>Times New Roman</vt:lpstr>
      <vt:lpstr>Thème Office</vt:lpstr>
      <vt:lpstr>  </vt:lpstr>
      <vt:lpstr>Prezentace aplikace PowerPoint</vt:lpstr>
      <vt:lpstr>  </vt:lpstr>
      <vt:lpstr>  </vt:lpstr>
      <vt:lpstr>Film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Eric</dc:creator>
  <cp:lastModifiedBy>Pavel Sochor</cp:lastModifiedBy>
  <cp:revision>41</cp:revision>
  <dcterms:created xsi:type="dcterms:W3CDTF">2008-07-21T15:46:53Z</dcterms:created>
  <dcterms:modified xsi:type="dcterms:W3CDTF">2023-04-20T22:27:29Z</dcterms:modified>
</cp:coreProperties>
</file>