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7" r:id="rId3"/>
    <p:sldId id="263" r:id="rId4"/>
    <p:sldId id="262" r:id="rId5"/>
    <p:sldId id="264" r:id="rId6"/>
    <p:sldId id="265" r:id="rId7"/>
    <p:sldId id="266" r:id="rId8"/>
    <p:sldId id="268" r:id="rId9"/>
    <p:sldId id="270" r:id="rId10"/>
    <p:sldId id="271" r:id="rId11"/>
  </p:sldIdLst>
  <p:sldSz cx="12192000" cy="6858000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DE023-A1FE-4743-8FA0-7E31E9F1354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392FFC-742B-4A83-B04C-90B8527F5D66}">
      <dgm:prSet/>
      <dgm:spPr/>
      <dgm:t>
        <a:bodyPr/>
        <a:lstStyle/>
        <a:p>
          <a:r>
            <a:rPr lang="cs-CZ" dirty="0"/>
            <a:t>§ 30 definice pojmu hluk</a:t>
          </a:r>
          <a:endParaRPr lang="en-US" dirty="0"/>
        </a:p>
      </dgm:t>
    </dgm:pt>
    <dgm:pt modelId="{E332B62C-ECAB-4ABE-AE9A-0424A76C4F5F}" type="parTrans" cxnId="{2C92B927-07A4-4743-83C1-EED70FEEB13A}">
      <dgm:prSet/>
      <dgm:spPr/>
      <dgm:t>
        <a:bodyPr/>
        <a:lstStyle/>
        <a:p>
          <a:endParaRPr lang="en-US"/>
        </a:p>
      </dgm:t>
    </dgm:pt>
    <dgm:pt modelId="{5E5FCE68-CD65-494F-8826-149F1E43BEF2}" type="sibTrans" cxnId="{2C92B927-07A4-4743-83C1-EED70FEEB13A}">
      <dgm:prSet/>
      <dgm:spPr/>
      <dgm:t>
        <a:bodyPr/>
        <a:lstStyle/>
        <a:p>
          <a:endParaRPr lang="en-US"/>
        </a:p>
      </dgm:t>
    </dgm:pt>
    <dgm:pt modelId="{A49A4050-7CC4-4417-BB3C-1F2FDF70408A}">
      <dgm:prSet/>
      <dgm:spPr/>
      <dgm:t>
        <a:bodyPr/>
        <a:lstStyle/>
        <a:p>
          <a:r>
            <a:rPr lang="cs-CZ"/>
            <a:t>Hluk versus zvuk</a:t>
          </a:r>
          <a:endParaRPr lang="en-US"/>
        </a:p>
      </dgm:t>
    </dgm:pt>
    <dgm:pt modelId="{B81B42EE-B038-49DA-AEA1-0B30D9FA4F17}" type="parTrans" cxnId="{6907B77D-852F-43D3-AE17-3F4A5516566B}">
      <dgm:prSet/>
      <dgm:spPr/>
      <dgm:t>
        <a:bodyPr/>
        <a:lstStyle/>
        <a:p>
          <a:endParaRPr lang="en-US"/>
        </a:p>
      </dgm:t>
    </dgm:pt>
    <dgm:pt modelId="{396C50E4-908F-4F4D-A31A-C31B61B4649E}" type="sibTrans" cxnId="{6907B77D-852F-43D3-AE17-3F4A5516566B}">
      <dgm:prSet/>
      <dgm:spPr/>
      <dgm:t>
        <a:bodyPr/>
        <a:lstStyle/>
        <a:p>
          <a:endParaRPr lang="en-US"/>
        </a:p>
      </dgm:t>
    </dgm:pt>
    <dgm:pt modelId="{ADA14E80-2C20-41C1-84DF-AD2E5DE095F3}">
      <dgm:prSet/>
      <dgm:spPr/>
      <dgm:t>
        <a:bodyPr/>
        <a:lstStyle/>
        <a:p>
          <a:r>
            <a:rPr lang="cs-CZ"/>
            <a:t>Měření hygienických limitů</a:t>
          </a:r>
          <a:endParaRPr lang="en-US"/>
        </a:p>
      </dgm:t>
    </dgm:pt>
    <dgm:pt modelId="{26436019-4AF1-404A-8A25-3ED71E6F67CC}" type="parTrans" cxnId="{C9AE76B0-FF98-40BA-A6C9-167F02B86907}">
      <dgm:prSet/>
      <dgm:spPr/>
      <dgm:t>
        <a:bodyPr/>
        <a:lstStyle/>
        <a:p>
          <a:endParaRPr lang="en-US"/>
        </a:p>
      </dgm:t>
    </dgm:pt>
    <dgm:pt modelId="{AD2FCAC7-A4CC-4714-A608-3515EF26571B}" type="sibTrans" cxnId="{C9AE76B0-FF98-40BA-A6C9-167F02B86907}">
      <dgm:prSet/>
      <dgm:spPr/>
      <dgm:t>
        <a:bodyPr/>
        <a:lstStyle/>
        <a:p>
          <a:endParaRPr lang="en-US"/>
        </a:p>
      </dgm:t>
    </dgm:pt>
    <dgm:pt modelId="{F1EB3E44-AB79-4936-8B9C-0356E587B421}" type="pres">
      <dgm:prSet presAssocID="{0FDDE023-A1FE-4743-8FA0-7E31E9F13543}" presName="root" presStyleCnt="0">
        <dgm:presLayoutVars>
          <dgm:dir/>
          <dgm:resizeHandles val="exact"/>
        </dgm:presLayoutVars>
      </dgm:prSet>
      <dgm:spPr/>
    </dgm:pt>
    <dgm:pt modelId="{0117020C-6F33-43F9-9FDB-9E60A785DAAB}" type="pres">
      <dgm:prSet presAssocID="{2F392FFC-742B-4A83-B04C-90B8527F5D66}" presName="compNode" presStyleCnt="0"/>
      <dgm:spPr/>
    </dgm:pt>
    <dgm:pt modelId="{0555CFC9-CFA6-47D7-8A29-7353B12AB378}" type="pres">
      <dgm:prSet presAssocID="{2F392FFC-742B-4A83-B04C-90B8527F5D66}" presName="bgRect" presStyleLbl="bgShp" presStyleIdx="0" presStyleCnt="3"/>
      <dgm:spPr/>
    </dgm:pt>
    <dgm:pt modelId="{7DCAFC4F-5CE7-4A6D-AEE9-A8DEA6B8D5C5}" type="pres">
      <dgm:prSet presAssocID="{2F392FFC-742B-4A83-B04C-90B8527F5D6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sitost"/>
        </a:ext>
      </dgm:extLst>
    </dgm:pt>
    <dgm:pt modelId="{594B3166-00F6-45CA-A4CA-B1028D665D5B}" type="pres">
      <dgm:prSet presAssocID="{2F392FFC-742B-4A83-B04C-90B8527F5D66}" presName="spaceRect" presStyleCnt="0"/>
      <dgm:spPr/>
    </dgm:pt>
    <dgm:pt modelId="{10A8B5D4-0704-4319-842A-BBFED8FA3B8E}" type="pres">
      <dgm:prSet presAssocID="{2F392FFC-742B-4A83-B04C-90B8527F5D66}" presName="parTx" presStyleLbl="revTx" presStyleIdx="0" presStyleCnt="3">
        <dgm:presLayoutVars>
          <dgm:chMax val="0"/>
          <dgm:chPref val="0"/>
        </dgm:presLayoutVars>
      </dgm:prSet>
      <dgm:spPr/>
    </dgm:pt>
    <dgm:pt modelId="{06FE1066-4442-4F96-AF53-77DD9B614F8E}" type="pres">
      <dgm:prSet presAssocID="{5E5FCE68-CD65-494F-8826-149F1E43BEF2}" presName="sibTrans" presStyleCnt="0"/>
      <dgm:spPr/>
    </dgm:pt>
    <dgm:pt modelId="{36FEFB98-2CA0-4A0C-B3E3-D239E03D3EEB}" type="pres">
      <dgm:prSet presAssocID="{A49A4050-7CC4-4417-BB3C-1F2FDF70408A}" presName="compNode" presStyleCnt="0"/>
      <dgm:spPr/>
    </dgm:pt>
    <dgm:pt modelId="{C7D77F37-9C36-4E60-9BC4-48339187DD0A}" type="pres">
      <dgm:prSet presAssocID="{A49A4050-7CC4-4417-BB3C-1F2FDF70408A}" presName="bgRect" presStyleLbl="bgShp" presStyleIdx="1" presStyleCnt="3"/>
      <dgm:spPr/>
    </dgm:pt>
    <dgm:pt modelId="{9634D72B-C189-4668-88A5-8F1034FBDFB2}" type="pres">
      <dgm:prSet presAssocID="{A49A4050-7CC4-4417-BB3C-1F2FDF70408A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uchátka"/>
        </a:ext>
      </dgm:extLst>
    </dgm:pt>
    <dgm:pt modelId="{2CE9C7D0-A3F7-4396-8B92-276C20DA91A9}" type="pres">
      <dgm:prSet presAssocID="{A49A4050-7CC4-4417-BB3C-1F2FDF70408A}" presName="spaceRect" presStyleCnt="0"/>
      <dgm:spPr/>
    </dgm:pt>
    <dgm:pt modelId="{23544731-0A6F-4B24-82F3-AD67B1FB3B9E}" type="pres">
      <dgm:prSet presAssocID="{A49A4050-7CC4-4417-BB3C-1F2FDF70408A}" presName="parTx" presStyleLbl="revTx" presStyleIdx="1" presStyleCnt="3">
        <dgm:presLayoutVars>
          <dgm:chMax val="0"/>
          <dgm:chPref val="0"/>
        </dgm:presLayoutVars>
      </dgm:prSet>
      <dgm:spPr/>
    </dgm:pt>
    <dgm:pt modelId="{1AE66EBB-D9B3-4505-863B-0C832FECCDEE}" type="pres">
      <dgm:prSet presAssocID="{396C50E4-908F-4F4D-A31A-C31B61B4649E}" presName="sibTrans" presStyleCnt="0"/>
      <dgm:spPr/>
    </dgm:pt>
    <dgm:pt modelId="{9EF401B3-A9DC-46E9-9201-4C7E907F94B8}" type="pres">
      <dgm:prSet presAssocID="{ADA14E80-2C20-41C1-84DF-AD2E5DE095F3}" presName="compNode" presStyleCnt="0"/>
      <dgm:spPr/>
    </dgm:pt>
    <dgm:pt modelId="{5C001EEA-F49C-4E39-ABE8-18A46290817B}" type="pres">
      <dgm:prSet presAssocID="{ADA14E80-2C20-41C1-84DF-AD2E5DE095F3}" presName="bgRect" presStyleLbl="bgShp" presStyleIdx="2" presStyleCnt="3"/>
      <dgm:spPr/>
    </dgm:pt>
    <dgm:pt modelId="{B2936DF8-6139-489C-B8EC-DB9BC0B15A74}" type="pres">
      <dgm:prSet presAssocID="{ADA14E80-2C20-41C1-84DF-AD2E5DE095F3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vítko"/>
        </a:ext>
      </dgm:extLst>
    </dgm:pt>
    <dgm:pt modelId="{C4D4F80E-C59B-4325-B895-F97FB00DCAB5}" type="pres">
      <dgm:prSet presAssocID="{ADA14E80-2C20-41C1-84DF-AD2E5DE095F3}" presName="spaceRect" presStyleCnt="0"/>
      <dgm:spPr/>
    </dgm:pt>
    <dgm:pt modelId="{3C1BB76D-413A-4E27-A1D9-5A57A911E316}" type="pres">
      <dgm:prSet presAssocID="{ADA14E80-2C20-41C1-84DF-AD2E5DE095F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C92B927-07A4-4743-83C1-EED70FEEB13A}" srcId="{0FDDE023-A1FE-4743-8FA0-7E31E9F13543}" destId="{2F392FFC-742B-4A83-B04C-90B8527F5D66}" srcOrd="0" destOrd="0" parTransId="{E332B62C-ECAB-4ABE-AE9A-0424A76C4F5F}" sibTransId="{5E5FCE68-CD65-494F-8826-149F1E43BEF2}"/>
    <dgm:cxn modelId="{2460D674-D137-4D3F-A053-EB4A89220656}" type="presOf" srcId="{0FDDE023-A1FE-4743-8FA0-7E31E9F13543}" destId="{F1EB3E44-AB79-4936-8B9C-0356E587B421}" srcOrd="0" destOrd="0" presId="urn:microsoft.com/office/officeart/2018/2/layout/IconVerticalSolidList"/>
    <dgm:cxn modelId="{6907B77D-852F-43D3-AE17-3F4A5516566B}" srcId="{0FDDE023-A1FE-4743-8FA0-7E31E9F13543}" destId="{A49A4050-7CC4-4417-BB3C-1F2FDF70408A}" srcOrd="1" destOrd="0" parTransId="{B81B42EE-B038-49DA-AEA1-0B30D9FA4F17}" sibTransId="{396C50E4-908F-4F4D-A31A-C31B61B4649E}"/>
    <dgm:cxn modelId="{4F41DB96-E180-4BD5-B046-BE10D17348CB}" type="presOf" srcId="{2F392FFC-742B-4A83-B04C-90B8527F5D66}" destId="{10A8B5D4-0704-4319-842A-BBFED8FA3B8E}" srcOrd="0" destOrd="0" presId="urn:microsoft.com/office/officeart/2018/2/layout/IconVerticalSolidList"/>
    <dgm:cxn modelId="{6CE2D4A5-3F10-43F7-A11B-32024E31A4CD}" type="presOf" srcId="{ADA14E80-2C20-41C1-84DF-AD2E5DE095F3}" destId="{3C1BB76D-413A-4E27-A1D9-5A57A911E316}" srcOrd="0" destOrd="0" presId="urn:microsoft.com/office/officeart/2018/2/layout/IconVerticalSolidList"/>
    <dgm:cxn modelId="{C9AE76B0-FF98-40BA-A6C9-167F02B86907}" srcId="{0FDDE023-A1FE-4743-8FA0-7E31E9F13543}" destId="{ADA14E80-2C20-41C1-84DF-AD2E5DE095F3}" srcOrd="2" destOrd="0" parTransId="{26436019-4AF1-404A-8A25-3ED71E6F67CC}" sibTransId="{AD2FCAC7-A4CC-4714-A608-3515EF26571B}"/>
    <dgm:cxn modelId="{27199EF1-C06F-4B80-9BC0-242CD36F3A83}" type="presOf" srcId="{A49A4050-7CC4-4417-BB3C-1F2FDF70408A}" destId="{23544731-0A6F-4B24-82F3-AD67B1FB3B9E}" srcOrd="0" destOrd="0" presId="urn:microsoft.com/office/officeart/2018/2/layout/IconVerticalSolidList"/>
    <dgm:cxn modelId="{9D947377-ED54-44D4-97ED-EA6AB11EA534}" type="presParOf" srcId="{F1EB3E44-AB79-4936-8B9C-0356E587B421}" destId="{0117020C-6F33-43F9-9FDB-9E60A785DAAB}" srcOrd="0" destOrd="0" presId="urn:microsoft.com/office/officeart/2018/2/layout/IconVerticalSolidList"/>
    <dgm:cxn modelId="{EAD795D3-BBA6-4DB6-AA21-77611BB256B8}" type="presParOf" srcId="{0117020C-6F33-43F9-9FDB-9E60A785DAAB}" destId="{0555CFC9-CFA6-47D7-8A29-7353B12AB378}" srcOrd="0" destOrd="0" presId="urn:microsoft.com/office/officeart/2018/2/layout/IconVerticalSolidList"/>
    <dgm:cxn modelId="{B44D4C12-A773-4986-AF44-2A43F694E7E3}" type="presParOf" srcId="{0117020C-6F33-43F9-9FDB-9E60A785DAAB}" destId="{7DCAFC4F-5CE7-4A6D-AEE9-A8DEA6B8D5C5}" srcOrd="1" destOrd="0" presId="urn:microsoft.com/office/officeart/2018/2/layout/IconVerticalSolidList"/>
    <dgm:cxn modelId="{EFDA8840-1B1B-4202-96BE-807C4C427741}" type="presParOf" srcId="{0117020C-6F33-43F9-9FDB-9E60A785DAAB}" destId="{594B3166-00F6-45CA-A4CA-B1028D665D5B}" srcOrd="2" destOrd="0" presId="urn:microsoft.com/office/officeart/2018/2/layout/IconVerticalSolidList"/>
    <dgm:cxn modelId="{A2B8DC2F-13FF-46DF-BC64-B7C81C2AE34E}" type="presParOf" srcId="{0117020C-6F33-43F9-9FDB-9E60A785DAAB}" destId="{10A8B5D4-0704-4319-842A-BBFED8FA3B8E}" srcOrd="3" destOrd="0" presId="urn:microsoft.com/office/officeart/2018/2/layout/IconVerticalSolidList"/>
    <dgm:cxn modelId="{8BAA7631-B705-47C3-A2DB-D5B42757722F}" type="presParOf" srcId="{F1EB3E44-AB79-4936-8B9C-0356E587B421}" destId="{06FE1066-4442-4F96-AF53-77DD9B614F8E}" srcOrd="1" destOrd="0" presId="urn:microsoft.com/office/officeart/2018/2/layout/IconVerticalSolidList"/>
    <dgm:cxn modelId="{2EF91F92-734E-4670-8120-3F9901D54D85}" type="presParOf" srcId="{F1EB3E44-AB79-4936-8B9C-0356E587B421}" destId="{36FEFB98-2CA0-4A0C-B3E3-D239E03D3EEB}" srcOrd="2" destOrd="0" presId="urn:microsoft.com/office/officeart/2018/2/layout/IconVerticalSolidList"/>
    <dgm:cxn modelId="{A2245F3E-B074-416A-8932-588C7D9DDF5B}" type="presParOf" srcId="{36FEFB98-2CA0-4A0C-B3E3-D239E03D3EEB}" destId="{C7D77F37-9C36-4E60-9BC4-48339187DD0A}" srcOrd="0" destOrd="0" presId="urn:microsoft.com/office/officeart/2018/2/layout/IconVerticalSolidList"/>
    <dgm:cxn modelId="{564F35C3-9D20-4108-8EDD-C06052902927}" type="presParOf" srcId="{36FEFB98-2CA0-4A0C-B3E3-D239E03D3EEB}" destId="{9634D72B-C189-4668-88A5-8F1034FBDFB2}" srcOrd="1" destOrd="0" presId="urn:microsoft.com/office/officeart/2018/2/layout/IconVerticalSolidList"/>
    <dgm:cxn modelId="{30747298-3163-4728-A18C-FC01352B35EE}" type="presParOf" srcId="{36FEFB98-2CA0-4A0C-B3E3-D239E03D3EEB}" destId="{2CE9C7D0-A3F7-4396-8B92-276C20DA91A9}" srcOrd="2" destOrd="0" presId="urn:microsoft.com/office/officeart/2018/2/layout/IconVerticalSolidList"/>
    <dgm:cxn modelId="{E73BE6EB-FDDE-4D8A-BFBF-92557EF0E87D}" type="presParOf" srcId="{36FEFB98-2CA0-4A0C-B3E3-D239E03D3EEB}" destId="{23544731-0A6F-4B24-82F3-AD67B1FB3B9E}" srcOrd="3" destOrd="0" presId="urn:microsoft.com/office/officeart/2018/2/layout/IconVerticalSolidList"/>
    <dgm:cxn modelId="{7862C59F-6D0C-415B-B479-6476D5CCE7A4}" type="presParOf" srcId="{F1EB3E44-AB79-4936-8B9C-0356E587B421}" destId="{1AE66EBB-D9B3-4505-863B-0C832FECCDEE}" srcOrd="3" destOrd="0" presId="urn:microsoft.com/office/officeart/2018/2/layout/IconVerticalSolidList"/>
    <dgm:cxn modelId="{0132A27F-7607-45B3-98C6-605736B82AB1}" type="presParOf" srcId="{F1EB3E44-AB79-4936-8B9C-0356E587B421}" destId="{9EF401B3-A9DC-46E9-9201-4C7E907F94B8}" srcOrd="4" destOrd="0" presId="urn:microsoft.com/office/officeart/2018/2/layout/IconVerticalSolidList"/>
    <dgm:cxn modelId="{8840539C-1B97-4D67-A7D9-D07017E099E5}" type="presParOf" srcId="{9EF401B3-A9DC-46E9-9201-4C7E907F94B8}" destId="{5C001EEA-F49C-4E39-ABE8-18A46290817B}" srcOrd="0" destOrd="0" presId="urn:microsoft.com/office/officeart/2018/2/layout/IconVerticalSolidList"/>
    <dgm:cxn modelId="{D2905CAF-C019-447E-AAEF-4C9AF33C2629}" type="presParOf" srcId="{9EF401B3-A9DC-46E9-9201-4C7E907F94B8}" destId="{B2936DF8-6139-489C-B8EC-DB9BC0B15A74}" srcOrd="1" destOrd="0" presId="urn:microsoft.com/office/officeart/2018/2/layout/IconVerticalSolidList"/>
    <dgm:cxn modelId="{B54CEB9B-5D35-486B-BB69-FD51104DB243}" type="presParOf" srcId="{9EF401B3-A9DC-46E9-9201-4C7E907F94B8}" destId="{C4D4F80E-C59B-4325-B895-F97FB00DCAB5}" srcOrd="2" destOrd="0" presId="urn:microsoft.com/office/officeart/2018/2/layout/IconVerticalSolidList"/>
    <dgm:cxn modelId="{C17903F3-6701-4017-BB22-2A2BDEAF6AFC}" type="presParOf" srcId="{9EF401B3-A9DC-46E9-9201-4C7E907F94B8}" destId="{3C1BB76D-413A-4E27-A1D9-5A57A911E31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649CD-4C0C-438D-BB70-934916F113AA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B737BF6-AC09-4C4E-8C90-019894E8E025}">
      <dgm:prSet/>
      <dgm:spPr/>
      <dgm:t>
        <a:bodyPr/>
        <a:lstStyle/>
        <a:p>
          <a:r>
            <a:rPr lang="cs-CZ"/>
            <a:t>Školský zákon</a:t>
          </a:r>
          <a:endParaRPr lang="en-US"/>
        </a:p>
      </dgm:t>
    </dgm:pt>
    <dgm:pt modelId="{DD6E473A-F67F-4D9F-AB40-B5A7E9A373F2}" type="parTrans" cxnId="{1A46BDEF-CBF2-4B3F-B338-7C879820D646}">
      <dgm:prSet/>
      <dgm:spPr/>
      <dgm:t>
        <a:bodyPr/>
        <a:lstStyle/>
        <a:p>
          <a:endParaRPr lang="en-US"/>
        </a:p>
      </dgm:t>
    </dgm:pt>
    <dgm:pt modelId="{8AF5EF4A-126E-465F-8214-2AB86ADF935C}" type="sibTrans" cxnId="{1A46BDEF-CBF2-4B3F-B338-7C879820D646}">
      <dgm:prSet/>
      <dgm:spPr/>
      <dgm:t>
        <a:bodyPr/>
        <a:lstStyle/>
        <a:p>
          <a:endParaRPr lang="en-US"/>
        </a:p>
      </dgm:t>
    </dgm:pt>
    <dgm:pt modelId="{70D0938E-C1A9-4F5E-9903-290AAADCBE1F}">
      <dgm:prSet/>
      <dgm:spPr/>
      <dgm:t>
        <a:bodyPr/>
        <a:lstStyle/>
        <a:p>
          <a:r>
            <a:rPr lang="cs-CZ"/>
            <a:t>Zákon o technických požadavcích na výrobky</a:t>
          </a:r>
          <a:endParaRPr lang="en-US"/>
        </a:p>
      </dgm:t>
    </dgm:pt>
    <dgm:pt modelId="{8B752F06-51C2-45B0-BDC0-44640BDC61C9}" type="parTrans" cxnId="{A01E94EC-1591-4B5B-97BD-3E16A6FEF147}">
      <dgm:prSet/>
      <dgm:spPr/>
      <dgm:t>
        <a:bodyPr/>
        <a:lstStyle/>
        <a:p>
          <a:endParaRPr lang="en-US"/>
        </a:p>
      </dgm:t>
    </dgm:pt>
    <dgm:pt modelId="{C6906C99-0715-46DA-BD79-D4571E137D02}" type="sibTrans" cxnId="{A01E94EC-1591-4B5B-97BD-3E16A6FEF147}">
      <dgm:prSet/>
      <dgm:spPr/>
      <dgm:t>
        <a:bodyPr/>
        <a:lstStyle/>
        <a:p>
          <a:endParaRPr lang="en-US"/>
        </a:p>
      </dgm:t>
    </dgm:pt>
    <dgm:pt modelId="{992A357F-CB20-444B-8ADB-C3F3465BA227}">
      <dgm:prSet/>
      <dgm:spPr/>
      <dgm:t>
        <a:bodyPr/>
        <a:lstStyle/>
        <a:p>
          <a:r>
            <a:rPr lang="cs-CZ"/>
            <a:t>Občanský zákoník – náhrada újmy?</a:t>
          </a:r>
          <a:endParaRPr lang="en-US"/>
        </a:p>
      </dgm:t>
    </dgm:pt>
    <dgm:pt modelId="{8F62D468-3C7F-4267-872D-33AE7F396AC6}" type="parTrans" cxnId="{960E7497-D46D-40D6-A92E-E84A6B705A53}">
      <dgm:prSet/>
      <dgm:spPr/>
      <dgm:t>
        <a:bodyPr/>
        <a:lstStyle/>
        <a:p>
          <a:endParaRPr lang="en-US"/>
        </a:p>
      </dgm:t>
    </dgm:pt>
    <dgm:pt modelId="{B92591D3-4FE5-470C-B1D0-4B823BE36565}" type="sibTrans" cxnId="{960E7497-D46D-40D6-A92E-E84A6B705A53}">
      <dgm:prSet/>
      <dgm:spPr/>
      <dgm:t>
        <a:bodyPr/>
        <a:lstStyle/>
        <a:p>
          <a:endParaRPr lang="en-US"/>
        </a:p>
      </dgm:t>
    </dgm:pt>
    <dgm:pt modelId="{60D4C101-63BF-4E3D-A7D4-20E56C887106}" type="pres">
      <dgm:prSet presAssocID="{4DF649CD-4C0C-438D-BB70-934916F113AA}" presName="root" presStyleCnt="0">
        <dgm:presLayoutVars>
          <dgm:dir/>
          <dgm:resizeHandles val="exact"/>
        </dgm:presLayoutVars>
      </dgm:prSet>
      <dgm:spPr/>
    </dgm:pt>
    <dgm:pt modelId="{DE2C1CFA-A854-46A6-AE67-CE1EC7576B8D}" type="pres">
      <dgm:prSet presAssocID="{BB737BF6-AC09-4C4E-8C90-019894E8E025}" presName="compNode" presStyleCnt="0"/>
      <dgm:spPr/>
    </dgm:pt>
    <dgm:pt modelId="{745CD7E4-594C-4B79-97FB-A70171ACFA87}" type="pres">
      <dgm:prSet presAssocID="{BB737BF6-AC09-4C4E-8C90-019894E8E02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lička"/>
        </a:ext>
      </dgm:extLst>
    </dgm:pt>
    <dgm:pt modelId="{13E97B7A-EC3E-4479-963E-DC01E7C7F9D3}" type="pres">
      <dgm:prSet presAssocID="{BB737BF6-AC09-4C4E-8C90-019894E8E025}" presName="spaceRect" presStyleCnt="0"/>
      <dgm:spPr/>
    </dgm:pt>
    <dgm:pt modelId="{6D4B86D7-D791-4296-B682-C29BC7F2CFA7}" type="pres">
      <dgm:prSet presAssocID="{BB737BF6-AC09-4C4E-8C90-019894E8E025}" presName="textRect" presStyleLbl="revTx" presStyleIdx="0" presStyleCnt="3">
        <dgm:presLayoutVars>
          <dgm:chMax val="1"/>
          <dgm:chPref val="1"/>
        </dgm:presLayoutVars>
      </dgm:prSet>
      <dgm:spPr/>
    </dgm:pt>
    <dgm:pt modelId="{0B882794-32D2-467C-B753-37CFF20DF3D2}" type="pres">
      <dgm:prSet presAssocID="{8AF5EF4A-126E-465F-8214-2AB86ADF935C}" presName="sibTrans" presStyleCnt="0"/>
      <dgm:spPr/>
    </dgm:pt>
    <dgm:pt modelId="{5700E001-05CA-45D9-8AE6-98F2C74530BD}" type="pres">
      <dgm:prSet presAssocID="{70D0938E-C1A9-4F5E-9903-290AAADCBE1F}" presName="compNode" presStyleCnt="0"/>
      <dgm:spPr/>
    </dgm:pt>
    <dgm:pt modelId="{673D325B-569F-4244-920D-50FE38E7D189}" type="pres">
      <dgm:prSet presAssocID="{70D0938E-C1A9-4F5E-9903-290AAADCBE1F}" presName="iconRect" presStyleLbl="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9469950-E84C-448E-9E44-AC3CA05650BA}" type="pres">
      <dgm:prSet presAssocID="{70D0938E-C1A9-4F5E-9903-290AAADCBE1F}" presName="spaceRect" presStyleCnt="0"/>
      <dgm:spPr/>
    </dgm:pt>
    <dgm:pt modelId="{041719A8-72CA-46ED-8009-CCB6FB18B9B2}" type="pres">
      <dgm:prSet presAssocID="{70D0938E-C1A9-4F5E-9903-290AAADCBE1F}" presName="textRect" presStyleLbl="revTx" presStyleIdx="1" presStyleCnt="3">
        <dgm:presLayoutVars>
          <dgm:chMax val="1"/>
          <dgm:chPref val="1"/>
        </dgm:presLayoutVars>
      </dgm:prSet>
      <dgm:spPr/>
    </dgm:pt>
    <dgm:pt modelId="{8844994B-AD0B-4464-B879-40A2BB91F6B4}" type="pres">
      <dgm:prSet presAssocID="{C6906C99-0715-46DA-BD79-D4571E137D02}" presName="sibTrans" presStyleCnt="0"/>
      <dgm:spPr/>
    </dgm:pt>
    <dgm:pt modelId="{D44B0D14-F189-4D1D-A978-53CFB792B145}" type="pres">
      <dgm:prSet presAssocID="{992A357F-CB20-444B-8ADB-C3F3465BA227}" presName="compNode" presStyleCnt="0"/>
      <dgm:spPr/>
    </dgm:pt>
    <dgm:pt modelId="{3CCB306E-6A2B-4011-96DB-2EF6DE97D97F}" type="pres">
      <dgm:prSet presAssocID="{992A357F-CB20-444B-8ADB-C3F3465BA227}" presName="iconRect" presStyleLbl="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ar"/>
        </a:ext>
      </dgm:extLst>
    </dgm:pt>
    <dgm:pt modelId="{135A1448-95C0-47D3-9059-81924FD7E3D1}" type="pres">
      <dgm:prSet presAssocID="{992A357F-CB20-444B-8ADB-C3F3465BA227}" presName="spaceRect" presStyleCnt="0"/>
      <dgm:spPr/>
    </dgm:pt>
    <dgm:pt modelId="{163EACD9-C94B-432B-B34F-A92FE37E4BAA}" type="pres">
      <dgm:prSet presAssocID="{992A357F-CB20-444B-8ADB-C3F3465BA22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A5A021B-034B-4D74-83F5-8D01026E409C}" type="presOf" srcId="{4DF649CD-4C0C-438D-BB70-934916F113AA}" destId="{60D4C101-63BF-4E3D-A7D4-20E56C887106}" srcOrd="0" destOrd="0" presId="urn:microsoft.com/office/officeart/2018/2/layout/IconLabelList"/>
    <dgm:cxn modelId="{0208F555-1EAE-411D-BEA7-E30AAA71CC6A}" type="presOf" srcId="{70D0938E-C1A9-4F5E-9903-290AAADCBE1F}" destId="{041719A8-72CA-46ED-8009-CCB6FB18B9B2}" srcOrd="0" destOrd="0" presId="urn:microsoft.com/office/officeart/2018/2/layout/IconLabelList"/>
    <dgm:cxn modelId="{786B9659-1F17-49D2-A09F-1FCEDEF54C8D}" type="presOf" srcId="{992A357F-CB20-444B-8ADB-C3F3465BA227}" destId="{163EACD9-C94B-432B-B34F-A92FE37E4BAA}" srcOrd="0" destOrd="0" presId="urn:microsoft.com/office/officeart/2018/2/layout/IconLabelList"/>
    <dgm:cxn modelId="{960E7497-D46D-40D6-A92E-E84A6B705A53}" srcId="{4DF649CD-4C0C-438D-BB70-934916F113AA}" destId="{992A357F-CB20-444B-8ADB-C3F3465BA227}" srcOrd="2" destOrd="0" parTransId="{8F62D468-3C7F-4267-872D-33AE7F396AC6}" sibTransId="{B92591D3-4FE5-470C-B1D0-4B823BE36565}"/>
    <dgm:cxn modelId="{06ED8BE5-0068-4CB4-8721-C7005ABEDCC6}" type="presOf" srcId="{BB737BF6-AC09-4C4E-8C90-019894E8E025}" destId="{6D4B86D7-D791-4296-B682-C29BC7F2CFA7}" srcOrd="0" destOrd="0" presId="urn:microsoft.com/office/officeart/2018/2/layout/IconLabelList"/>
    <dgm:cxn modelId="{A01E94EC-1591-4B5B-97BD-3E16A6FEF147}" srcId="{4DF649CD-4C0C-438D-BB70-934916F113AA}" destId="{70D0938E-C1A9-4F5E-9903-290AAADCBE1F}" srcOrd="1" destOrd="0" parTransId="{8B752F06-51C2-45B0-BDC0-44640BDC61C9}" sibTransId="{C6906C99-0715-46DA-BD79-D4571E137D02}"/>
    <dgm:cxn modelId="{1A46BDEF-CBF2-4B3F-B338-7C879820D646}" srcId="{4DF649CD-4C0C-438D-BB70-934916F113AA}" destId="{BB737BF6-AC09-4C4E-8C90-019894E8E025}" srcOrd="0" destOrd="0" parTransId="{DD6E473A-F67F-4D9F-AB40-B5A7E9A373F2}" sibTransId="{8AF5EF4A-126E-465F-8214-2AB86ADF935C}"/>
    <dgm:cxn modelId="{A0855CA2-60FC-476E-8189-426F44064841}" type="presParOf" srcId="{60D4C101-63BF-4E3D-A7D4-20E56C887106}" destId="{DE2C1CFA-A854-46A6-AE67-CE1EC7576B8D}" srcOrd="0" destOrd="0" presId="urn:microsoft.com/office/officeart/2018/2/layout/IconLabelList"/>
    <dgm:cxn modelId="{05CD2CCB-F318-4C64-8BAD-CEEC4CE466B0}" type="presParOf" srcId="{DE2C1CFA-A854-46A6-AE67-CE1EC7576B8D}" destId="{745CD7E4-594C-4B79-97FB-A70171ACFA87}" srcOrd="0" destOrd="0" presId="urn:microsoft.com/office/officeart/2018/2/layout/IconLabelList"/>
    <dgm:cxn modelId="{36A7CC7B-10A8-4908-8AE0-FD26A7DF7834}" type="presParOf" srcId="{DE2C1CFA-A854-46A6-AE67-CE1EC7576B8D}" destId="{13E97B7A-EC3E-4479-963E-DC01E7C7F9D3}" srcOrd="1" destOrd="0" presId="urn:microsoft.com/office/officeart/2018/2/layout/IconLabelList"/>
    <dgm:cxn modelId="{E52A19DB-5F2A-4EBB-97D4-D4DCDB7A96DF}" type="presParOf" srcId="{DE2C1CFA-A854-46A6-AE67-CE1EC7576B8D}" destId="{6D4B86D7-D791-4296-B682-C29BC7F2CFA7}" srcOrd="2" destOrd="0" presId="urn:microsoft.com/office/officeart/2018/2/layout/IconLabelList"/>
    <dgm:cxn modelId="{A7E1F9F2-C745-4F00-A233-984351F5773E}" type="presParOf" srcId="{60D4C101-63BF-4E3D-A7D4-20E56C887106}" destId="{0B882794-32D2-467C-B753-37CFF20DF3D2}" srcOrd="1" destOrd="0" presId="urn:microsoft.com/office/officeart/2018/2/layout/IconLabelList"/>
    <dgm:cxn modelId="{59A7DC9D-62B8-4644-BD06-B7DD9092E5F2}" type="presParOf" srcId="{60D4C101-63BF-4E3D-A7D4-20E56C887106}" destId="{5700E001-05CA-45D9-8AE6-98F2C74530BD}" srcOrd="2" destOrd="0" presId="urn:microsoft.com/office/officeart/2018/2/layout/IconLabelList"/>
    <dgm:cxn modelId="{D847C907-3A25-431D-A35D-D2D5189548D6}" type="presParOf" srcId="{5700E001-05CA-45D9-8AE6-98F2C74530BD}" destId="{673D325B-569F-4244-920D-50FE38E7D189}" srcOrd="0" destOrd="0" presId="urn:microsoft.com/office/officeart/2018/2/layout/IconLabelList"/>
    <dgm:cxn modelId="{C146214B-3ACD-4D2F-99A9-E74103BFD294}" type="presParOf" srcId="{5700E001-05CA-45D9-8AE6-98F2C74530BD}" destId="{49469950-E84C-448E-9E44-AC3CA05650BA}" srcOrd="1" destOrd="0" presId="urn:microsoft.com/office/officeart/2018/2/layout/IconLabelList"/>
    <dgm:cxn modelId="{08349081-C767-41F8-B50C-8564FDF46EAF}" type="presParOf" srcId="{5700E001-05CA-45D9-8AE6-98F2C74530BD}" destId="{041719A8-72CA-46ED-8009-CCB6FB18B9B2}" srcOrd="2" destOrd="0" presId="urn:microsoft.com/office/officeart/2018/2/layout/IconLabelList"/>
    <dgm:cxn modelId="{CB66FACF-88C2-4467-ACD1-6EB49E3E2834}" type="presParOf" srcId="{60D4C101-63BF-4E3D-A7D4-20E56C887106}" destId="{8844994B-AD0B-4464-B879-40A2BB91F6B4}" srcOrd="3" destOrd="0" presId="urn:microsoft.com/office/officeart/2018/2/layout/IconLabelList"/>
    <dgm:cxn modelId="{A8ABA740-25A6-4843-8C9B-50073657BF6C}" type="presParOf" srcId="{60D4C101-63BF-4E3D-A7D4-20E56C887106}" destId="{D44B0D14-F189-4D1D-A978-53CFB792B145}" srcOrd="4" destOrd="0" presId="urn:microsoft.com/office/officeart/2018/2/layout/IconLabelList"/>
    <dgm:cxn modelId="{4E1EEC08-3370-49E6-B300-C9E1AFCD37ED}" type="presParOf" srcId="{D44B0D14-F189-4D1D-A978-53CFB792B145}" destId="{3CCB306E-6A2B-4011-96DB-2EF6DE97D97F}" srcOrd="0" destOrd="0" presId="urn:microsoft.com/office/officeart/2018/2/layout/IconLabelList"/>
    <dgm:cxn modelId="{BCC2C496-2B6E-4A51-9B21-2A9870230BB7}" type="presParOf" srcId="{D44B0D14-F189-4D1D-A978-53CFB792B145}" destId="{135A1448-95C0-47D3-9059-81924FD7E3D1}" srcOrd="1" destOrd="0" presId="urn:microsoft.com/office/officeart/2018/2/layout/IconLabelList"/>
    <dgm:cxn modelId="{E694CE84-86F9-4BA0-8825-F8A2025D6DED}" type="presParOf" srcId="{D44B0D14-F189-4D1D-A978-53CFB792B145}" destId="{163EACD9-C94B-432B-B34F-A92FE37E4B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034E5B-312A-41DB-BDC0-F4638B99DC81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D6955D3-CFB3-42BE-A2F9-895B3BD8860A}">
      <dgm:prSet/>
      <dgm:spPr/>
      <dgm:t>
        <a:bodyPr/>
        <a:lstStyle/>
        <a:p>
          <a:r>
            <a:rPr lang="cs-CZ"/>
            <a:t>Hřiště</a:t>
          </a:r>
          <a:endParaRPr lang="en-US"/>
        </a:p>
      </dgm:t>
    </dgm:pt>
    <dgm:pt modelId="{69495A86-DDAC-4C9E-95AB-E86154CF32C5}" type="parTrans" cxnId="{5C277959-75CE-4A8F-B8F5-32AAB4349125}">
      <dgm:prSet/>
      <dgm:spPr/>
      <dgm:t>
        <a:bodyPr/>
        <a:lstStyle/>
        <a:p>
          <a:endParaRPr lang="en-US"/>
        </a:p>
      </dgm:t>
    </dgm:pt>
    <dgm:pt modelId="{4375B545-697B-4D90-8910-A3133783CAA6}" type="sibTrans" cxnId="{5C277959-75CE-4A8F-B8F5-32AAB4349125}">
      <dgm:prSet/>
      <dgm:spPr/>
      <dgm:t>
        <a:bodyPr/>
        <a:lstStyle/>
        <a:p>
          <a:endParaRPr lang="en-US"/>
        </a:p>
      </dgm:t>
    </dgm:pt>
    <dgm:pt modelId="{B0843D07-43D5-45D3-B05F-F526ED3AD3EF}">
      <dgm:prSet/>
      <dgm:spPr/>
      <dgm:t>
        <a:bodyPr/>
        <a:lstStyle/>
        <a:p>
          <a:r>
            <a:rPr lang="cs-CZ"/>
            <a:t>Volnočasové aktivity</a:t>
          </a:r>
          <a:endParaRPr lang="en-US"/>
        </a:p>
      </dgm:t>
    </dgm:pt>
    <dgm:pt modelId="{15DBD0E1-3C42-4650-8C62-BB20817D42BE}" type="parTrans" cxnId="{97F6D24C-7816-418D-8B9D-DFF07103DAE6}">
      <dgm:prSet/>
      <dgm:spPr/>
      <dgm:t>
        <a:bodyPr/>
        <a:lstStyle/>
        <a:p>
          <a:endParaRPr lang="en-US"/>
        </a:p>
      </dgm:t>
    </dgm:pt>
    <dgm:pt modelId="{76852845-DACC-47A0-B64F-9AC1CBDA8776}" type="sibTrans" cxnId="{97F6D24C-7816-418D-8B9D-DFF07103DAE6}">
      <dgm:prSet/>
      <dgm:spPr/>
      <dgm:t>
        <a:bodyPr/>
        <a:lstStyle/>
        <a:p>
          <a:endParaRPr lang="en-US"/>
        </a:p>
      </dgm:t>
    </dgm:pt>
    <dgm:pt modelId="{458F48C8-30D4-45EB-AFAE-78E574F8CEB4}">
      <dgm:prSet/>
      <dgm:spPr/>
      <dgm:t>
        <a:bodyPr/>
        <a:lstStyle/>
        <a:p>
          <a:r>
            <a:rPr lang="cs-CZ"/>
            <a:t>Doprava</a:t>
          </a:r>
          <a:endParaRPr lang="en-US"/>
        </a:p>
      </dgm:t>
    </dgm:pt>
    <dgm:pt modelId="{8C7B101F-C613-4946-B448-08828BDC9FCC}" type="parTrans" cxnId="{39F5B1D5-3F9D-4D91-B7DB-AC4F27943671}">
      <dgm:prSet/>
      <dgm:spPr/>
      <dgm:t>
        <a:bodyPr/>
        <a:lstStyle/>
        <a:p>
          <a:endParaRPr lang="en-US"/>
        </a:p>
      </dgm:t>
    </dgm:pt>
    <dgm:pt modelId="{11E8EB0C-0D8F-4462-BA94-BE8A3DB97967}" type="sibTrans" cxnId="{39F5B1D5-3F9D-4D91-B7DB-AC4F27943671}">
      <dgm:prSet/>
      <dgm:spPr/>
      <dgm:t>
        <a:bodyPr/>
        <a:lstStyle/>
        <a:p>
          <a:endParaRPr lang="en-US"/>
        </a:p>
      </dgm:t>
    </dgm:pt>
    <dgm:pt modelId="{7B251A14-7AB1-4351-9796-0FD482106B6A}">
      <dgm:prSet/>
      <dgm:spPr/>
      <dgm:t>
        <a:bodyPr/>
        <a:lstStyle/>
        <a:p>
          <a:r>
            <a:rPr lang="cs-CZ"/>
            <a:t>Ohňostroje</a:t>
          </a:r>
          <a:endParaRPr lang="en-US"/>
        </a:p>
      </dgm:t>
    </dgm:pt>
    <dgm:pt modelId="{357B8A79-3E93-456B-A319-C4032C52F65C}" type="parTrans" cxnId="{D61F8763-4ABB-4B2B-958F-3F5092DDCA45}">
      <dgm:prSet/>
      <dgm:spPr/>
      <dgm:t>
        <a:bodyPr/>
        <a:lstStyle/>
        <a:p>
          <a:endParaRPr lang="en-US"/>
        </a:p>
      </dgm:t>
    </dgm:pt>
    <dgm:pt modelId="{726719B6-A743-455B-A199-23BE19739B34}" type="sibTrans" cxnId="{D61F8763-4ABB-4B2B-958F-3F5092DDCA45}">
      <dgm:prSet/>
      <dgm:spPr/>
      <dgm:t>
        <a:bodyPr/>
        <a:lstStyle/>
        <a:p>
          <a:endParaRPr lang="en-US"/>
        </a:p>
      </dgm:t>
    </dgm:pt>
    <dgm:pt modelId="{8D919FD6-A6B4-49C5-BB91-5BE4670F594A}">
      <dgm:prSet/>
      <dgm:spPr/>
      <dgm:t>
        <a:bodyPr/>
        <a:lstStyle/>
        <a:p>
          <a:r>
            <a:rPr lang="cs-CZ"/>
            <a:t>- Kontroluje KHS s výjimkou „hluku“, správně pak zvuku zejména z produkce hudby ve venkovním prostoru</a:t>
          </a:r>
          <a:endParaRPr lang="en-US"/>
        </a:p>
      </dgm:t>
    </dgm:pt>
    <dgm:pt modelId="{FA0E4FD1-1619-40A1-8FAE-8D6E0E1D60D6}" type="parTrans" cxnId="{F3F8513F-27CB-4964-9BFE-9856FC63F8F1}">
      <dgm:prSet/>
      <dgm:spPr/>
      <dgm:t>
        <a:bodyPr/>
        <a:lstStyle/>
        <a:p>
          <a:endParaRPr lang="en-US"/>
        </a:p>
      </dgm:t>
    </dgm:pt>
    <dgm:pt modelId="{574A1AB1-17D9-4B35-BC0F-546AC7AF89D6}" type="sibTrans" cxnId="{F3F8513F-27CB-4964-9BFE-9856FC63F8F1}">
      <dgm:prSet/>
      <dgm:spPr/>
      <dgm:t>
        <a:bodyPr/>
        <a:lstStyle/>
        <a:p>
          <a:endParaRPr lang="en-US"/>
        </a:p>
      </dgm:t>
    </dgm:pt>
    <dgm:pt modelId="{9DEA6ACF-510E-41F5-87BF-37497E507229}" type="pres">
      <dgm:prSet presAssocID="{15034E5B-312A-41DB-BDC0-F4638B99DC81}" presName="outerComposite" presStyleCnt="0">
        <dgm:presLayoutVars>
          <dgm:chMax val="5"/>
          <dgm:dir/>
          <dgm:resizeHandles val="exact"/>
        </dgm:presLayoutVars>
      </dgm:prSet>
      <dgm:spPr/>
    </dgm:pt>
    <dgm:pt modelId="{C576E937-6DCE-4FE5-952B-448D881CB0E7}" type="pres">
      <dgm:prSet presAssocID="{15034E5B-312A-41DB-BDC0-F4638B99DC81}" presName="dummyMaxCanvas" presStyleCnt="0">
        <dgm:presLayoutVars/>
      </dgm:prSet>
      <dgm:spPr/>
    </dgm:pt>
    <dgm:pt modelId="{D3EB919E-3BF6-4EA6-A40C-DF0E2F017158}" type="pres">
      <dgm:prSet presAssocID="{15034E5B-312A-41DB-BDC0-F4638B99DC81}" presName="FiveNodes_1" presStyleLbl="node1" presStyleIdx="0" presStyleCnt="5">
        <dgm:presLayoutVars>
          <dgm:bulletEnabled val="1"/>
        </dgm:presLayoutVars>
      </dgm:prSet>
      <dgm:spPr/>
    </dgm:pt>
    <dgm:pt modelId="{252C7DEB-96DE-459A-BA11-D69A91E24259}" type="pres">
      <dgm:prSet presAssocID="{15034E5B-312A-41DB-BDC0-F4638B99DC81}" presName="FiveNodes_2" presStyleLbl="node1" presStyleIdx="1" presStyleCnt="5">
        <dgm:presLayoutVars>
          <dgm:bulletEnabled val="1"/>
        </dgm:presLayoutVars>
      </dgm:prSet>
      <dgm:spPr/>
    </dgm:pt>
    <dgm:pt modelId="{38464066-9E1C-4645-A482-91F066ACA012}" type="pres">
      <dgm:prSet presAssocID="{15034E5B-312A-41DB-BDC0-F4638B99DC81}" presName="FiveNodes_3" presStyleLbl="node1" presStyleIdx="2" presStyleCnt="5">
        <dgm:presLayoutVars>
          <dgm:bulletEnabled val="1"/>
        </dgm:presLayoutVars>
      </dgm:prSet>
      <dgm:spPr/>
    </dgm:pt>
    <dgm:pt modelId="{4F1FB517-4A6C-4978-B196-BE454DDB278A}" type="pres">
      <dgm:prSet presAssocID="{15034E5B-312A-41DB-BDC0-F4638B99DC81}" presName="FiveNodes_4" presStyleLbl="node1" presStyleIdx="3" presStyleCnt="5">
        <dgm:presLayoutVars>
          <dgm:bulletEnabled val="1"/>
        </dgm:presLayoutVars>
      </dgm:prSet>
      <dgm:spPr/>
    </dgm:pt>
    <dgm:pt modelId="{0A4F773B-932D-490A-8593-D3FB357F5EE0}" type="pres">
      <dgm:prSet presAssocID="{15034E5B-312A-41DB-BDC0-F4638B99DC81}" presName="FiveNodes_5" presStyleLbl="node1" presStyleIdx="4" presStyleCnt="5">
        <dgm:presLayoutVars>
          <dgm:bulletEnabled val="1"/>
        </dgm:presLayoutVars>
      </dgm:prSet>
      <dgm:spPr/>
    </dgm:pt>
    <dgm:pt modelId="{FE3E5EBB-57BF-448C-8A45-2BEBFD829517}" type="pres">
      <dgm:prSet presAssocID="{15034E5B-312A-41DB-BDC0-F4638B99DC81}" presName="FiveConn_1-2" presStyleLbl="fgAccFollowNode1" presStyleIdx="0" presStyleCnt="4">
        <dgm:presLayoutVars>
          <dgm:bulletEnabled val="1"/>
        </dgm:presLayoutVars>
      </dgm:prSet>
      <dgm:spPr/>
    </dgm:pt>
    <dgm:pt modelId="{A5CF468B-483F-4770-9EE4-35237AF883E3}" type="pres">
      <dgm:prSet presAssocID="{15034E5B-312A-41DB-BDC0-F4638B99DC81}" presName="FiveConn_2-3" presStyleLbl="fgAccFollowNode1" presStyleIdx="1" presStyleCnt="4">
        <dgm:presLayoutVars>
          <dgm:bulletEnabled val="1"/>
        </dgm:presLayoutVars>
      </dgm:prSet>
      <dgm:spPr/>
    </dgm:pt>
    <dgm:pt modelId="{58499A87-6370-477A-93E0-ED96A860F4FA}" type="pres">
      <dgm:prSet presAssocID="{15034E5B-312A-41DB-BDC0-F4638B99DC81}" presName="FiveConn_3-4" presStyleLbl="fgAccFollowNode1" presStyleIdx="2" presStyleCnt="4">
        <dgm:presLayoutVars>
          <dgm:bulletEnabled val="1"/>
        </dgm:presLayoutVars>
      </dgm:prSet>
      <dgm:spPr/>
    </dgm:pt>
    <dgm:pt modelId="{BE1BB2B4-6202-471C-8306-7C9F988EB646}" type="pres">
      <dgm:prSet presAssocID="{15034E5B-312A-41DB-BDC0-F4638B99DC81}" presName="FiveConn_4-5" presStyleLbl="fgAccFollowNode1" presStyleIdx="3" presStyleCnt="4">
        <dgm:presLayoutVars>
          <dgm:bulletEnabled val="1"/>
        </dgm:presLayoutVars>
      </dgm:prSet>
      <dgm:spPr/>
    </dgm:pt>
    <dgm:pt modelId="{BDB1F307-FBA5-4689-B444-C5C48641EEC4}" type="pres">
      <dgm:prSet presAssocID="{15034E5B-312A-41DB-BDC0-F4638B99DC81}" presName="FiveNodes_1_text" presStyleLbl="node1" presStyleIdx="4" presStyleCnt="5">
        <dgm:presLayoutVars>
          <dgm:bulletEnabled val="1"/>
        </dgm:presLayoutVars>
      </dgm:prSet>
      <dgm:spPr/>
    </dgm:pt>
    <dgm:pt modelId="{CBC0C18E-335C-4316-B622-3885692E05F3}" type="pres">
      <dgm:prSet presAssocID="{15034E5B-312A-41DB-BDC0-F4638B99DC81}" presName="FiveNodes_2_text" presStyleLbl="node1" presStyleIdx="4" presStyleCnt="5">
        <dgm:presLayoutVars>
          <dgm:bulletEnabled val="1"/>
        </dgm:presLayoutVars>
      </dgm:prSet>
      <dgm:spPr/>
    </dgm:pt>
    <dgm:pt modelId="{6F549924-40C6-4C54-8D42-2E09955E834F}" type="pres">
      <dgm:prSet presAssocID="{15034E5B-312A-41DB-BDC0-F4638B99DC81}" presName="FiveNodes_3_text" presStyleLbl="node1" presStyleIdx="4" presStyleCnt="5">
        <dgm:presLayoutVars>
          <dgm:bulletEnabled val="1"/>
        </dgm:presLayoutVars>
      </dgm:prSet>
      <dgm:spPr/>
    </dgm:pt>
    <dgm:pt modelId="{8914CEDE-280E-437A-836A-7CE46AC6AA01}" type="pres">
      <dgm:prSet presAssocID="{15034E5B-312A-41DB-BDC0-F4638B99DC81}" presName="FiveNodes_4_text" presStyleLbl="node1" presStyleIdx="4" presStyleCnt="5">
        <dgm:presLayoutVars>
          <dgm:bulletEnabled val="1"/>
        </dgm:presLayoutVars>
      </dgm:prSet>
      <dgm:spPr/>
    </dgm:pt>
    <dgm:pt modelId="{DE1F5252-1198-451D-AE65-0399EAC9EAA1}" type="pres">
      <dgm:prSet presAssocID="{15034E5B-312A-41DB-BDC0-F4638B99DC81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0ECDA28-ADE7-4108-B8FF-6677DC8FE386}" type="presOf" srcId="{76852845-DACC-47A0-B64F-9AC1CBDA8776}" destId="{A5CF468B-483F-4770-9EE4-35237AF883E3}" srcOrd="0" destOrd="0" presId="urn:microsoft.com/office/officeart/2005/8/layout/vProcess5"/>
    <dgm:cxn modelId="{BB3A192E-6142-4F6F-8D1B-BFA7697B42D5}" type="presOf" srcId="{7B251A14-7AB1-4351-9796-0FD482106B6A}" destId="{4F1FB517-4A6C-4978-B196-BE454DDB278A}" srcOrd="0" destOrd="0" presId="urn:microsoft.com/office/officeart/2005/8/layout/vProcess5"/>
    <dgm:cxn modelId="{F3F8513F-27CB-4964-9BFE-9856FC63F8F1}" srcId="{15034E5B-312A-41DB-BDC0-F4638B99DC81}" destId="{8D919FD6-A6B4-49C5-BB91-5BE4670F594A}" srcOrd="4" destOrd="0" parTransId="{FA0E4FD1-1619-40A1-8FAE-8D6E0E1D60D6}" sibTransId="{574A1AB1-17D9-4B35-BC0F-546AC7AF89D6}"/>
    <dgm:cxn modelId="{ECC69041-8CD6-4AFF-9329-70A8FEC86B05}" type="presOf" srcId="{B0843D07-43D5-45D3-B05F-F526ED3AD3EF}" destId="{252C7DEB-96DE-459A-BA11-D69A91E24259}" srcOrd="0" destOrd="0" presId="urn:microsoft.com/office/officeart/2005/8/layout/vProcess5"/>
    <dgm:cxn modelId="{D61F8763-4ABB-4B2B-958F-3F5092DDCA45}" srcId="{15034E5B-312A-41DB-BDC0-F4638B99DC81}" destId="{7B251A14-7AB1-4351-9796-0FD482106B6A}" srcOrd="3" destOrd="0" parTransId="{357B8A79-3E93-456B-A319-C4032C52F65C}" sibTransId="{726719B6-A743-455B-A199-23BE19739B34}"/>
    <dgm:cxn modelId="{97F6D24C-7816-418D-8B9D-DFF07103DAE6}" srcId="{15034E5B-312A-41DB-BDC0-F4638B99DC81}" destId="{B0843D07-43D5-45D3-B05F-F526ED3AD3EF}" srcOrd="1" destOrd="0" parTransId="{15DBD0E1-3C42-4650-8C62-BB20817D42BE}" sibTransId="{76852845-DACC-47A0-B64F-9AC1CBDA8776}"/>
    <dgm:cxn modelId="{8EF7F76F-FD67-4B2D-95FE-AFC013B40581}" type="presOf" srcId="{458F48C8-30D4-45EB-AFAE-78E574F8CEB4}" destId="{38464066-9E1C-4645-A482-91F066ACA012}" srcOrd="0" destOrd="0" presId="urn:microsoft.com/office/officeart/2005/8/layout/vProcess5"/>
    <dgm:cxn modelId="{5C277959-75CE-4A8F-B8F5-32AAB4349125}" srcId="{15034E5B-312A-41DB-BDC0-F4638B99DC81}" destId="{1D6955D3-CFB3-42BE-A2F9-895B3BD8860A}" srcOrd="0" destOrd="0" parTransId="{69495A86-DDAC-4C9E-95AB-E86154CF32C5}" sibTransId="{4375B545-697B-4D90-8910-A3133783CAA6}"/>
    <dgm:cxn modelId="{1BC73C5A-E57C-4B76-8185-17BC3D540EB1}" type="presOf" srcId="{1D6955D3-CFB3-42BE-A2F9-895B3BD8860A}" destId="{BDB1F307-FBA5-4689-B444-C5C48641EEC4}" srcOrd="1" destOrd="0" presId="urn:microsoft.com/office/officeart/2005/8/layout/vProcess5"/>
    <dgm:cxn modelId="{20FF497F-EEBD-40F2-AC69-EF92E5F88BCE}" type="presOf" srcId="{1D6955D3-CFB3-42BE-A2F9-895B3BD8860A}" destId="{D3EB919E-3BF6-4EA6-A40C-DF0E2F017158}" srcOrd="0" destOrd="0" presId="urn:microsoft.com/office/officeart/2005/8/layout/vProcess5"/>
    <dgm:cxn modelId="{0BE1CBA5-3221-4528-AB78-0F4A6B7B9331}" type="presOf" srcId="{8D919FD6-A6B4-49C5-BB91-5BE4670F594A}" destId="{DE1F5252-1198-451D-AE65-0399EAC9EAA1}" srcOrd="1" destOrd="0" presId="urn:microsoft.com/office/officeart/2005/8/layout/vProcess5"/>
    <dgm:cxn modelId="{F5EB92BC-E409-468C-9295-92DAD5FA2250}" type="presOf" srcId="{B0843D07-43D5-45D3-B05F-F526ED3AD3EF}" destId="{CBC0C18E-335C-4316-B622-3885692E05F3}" srcOrd="1" destOrd="0" presId="urn:microsoft.com/office/officeart/2005/8/layout/vProcess5"/>
    <dgm:cxn modelId="{4F35E7C1-194A-4AE6-B2F4-3F799CE2C67B}" type="presOf" srcId="{8D919FD6-A6B4-49C5-BB91-5BE4670F594A}" destId="{0A4F773B-932D-490A-8593-D3FB357F5EE0}" srcOrd="0" destOrd="0" presId="urn:microsoft.com/office/officeart/2005/8/layout/vProcess5"/>
    <dgm:cxn modelId="{C2286CC2-8DEF-4FB5-973E-CE6088CDFB72}" type="presOf" srcId="{726719B6-A743-455B-A199-23BE19739B34}" destId="{BE1BB2B4-6202-471C-8306-7C9F988EB646}" srcOrd="0" destOrd="0" presId="urn:microsoft.com/office/officeart/2005/8/layout/vProcess5"/>
    <dgm:cxn modelId="{75C151C6-4E0C-4A71-B1AB-FA730797DC47}" type="presOf" srcId="{458F48C8-30D4-45EB-AFAE-78E574F8CEB4}" destId="{6F549924-40C6-4C54-8D42-2E09955E834F}" srcOrd="1" destOrd="0" presId="urn:microsoft.com/office/officeart/2005/8/layout/vProcess5"/>
    <dgm:cxn modelId="{39F5B1D5-3F9D-4D91-B7DB-AC4F27943671}" srcId="{15034E5B-312A-41DB-BDC0-F4638B99DC81}" destId="{458F48C8-30D4-45EB-AFAE-78E574F8CEB4}" srcOrd="2" destOrd="0" parTransId="{8C7B101F-C613-4946-B448-08828BDC9FCC}" sibTransId="{11E8EB0C-0D8F-4462-BA94-BE8A3DB97967}"/>
    <dgm:cxn modelId="{6AA950D9-982B-493E-89A6-491B7184DC51}" type="presOf" srcId="{11E8EB0C-0D8F-4462-BA94-BE8A3DB97967}" destId="{58499A87-6370-477A-93E0-ED96A860F4FA}" srcOrd="0" destOrd="0" presId="urn:microsoft.com/office/officeart/2005/8/layout/vProcess5"/>
    <dgm:cxn modelId="{9C6EE5DB-9C50-49E3-B253-A791590B0C32}" type="presOf" srcId="{7B251A14-7AB1-4351-9796-0FD482106B6A}" destId="{8914CEDE-280E-437A-836A-7CE46AC6AA01}" srcOrd="1" destOrd="0" presId="urn:microsoft.com/office/officeart/2005/8/layout/vProcess5"/>
    <dgm:cxn modelId="{7E47E4F6-9B17-482C-B7AE-1D6694C8EFD0}" type="presOf" srcId="{15034E5B-312A-41DB-BDC0-F4638B99DC81}" destId="{9DEA6ACF-510E-41F5-87BF-37497E507229}" srcOrd="0" destOrd="0" presId="urn:microsoft.com/office/officeart/2005/8/layout/vProcess5"/>
    <dgm:cxn modelId="{B092FBFC-6F3C-4960-8CF7-F4979F98C99F}" type="presOf" srcId="{4375B545-697B-4D90-8910-A3133783CAA6}" destId="{FE3E5EBB-57BF-448C-8A45-2BEBFD829517}" srcOrd="0" destOrd="0" presId="urn:microsoft.com/office/officeart/2005/8/layout/vProcess5"/>
    <dgm:cxn modelId="{567D1E89-F035-4789-B24B-71F3D246EECE}" type="presParOf" srcId="{9DEA6ACF-510E-41F5-87BF-37497E507229}" destId="{C576E937-6DCE-4FE5-952B-448D881CB0E7}" srcOrd="0" destOrd="0" presId="urn:microsoft.com/office/officeart/2005/8/layout/vProcess5"/>
    <dgm:cxn modelId="{5935AE4B-4013-480F-BD1B-FF11BCA74D74}" type="presParOf" srcId="{9DEA6ACF-510E-41F5-87BF-37497E507229}" destId="{D3EB919E-3BF6-4EA6-A40C-DF0E2F017158}" srcOrd="1" destOrd="0" presId="urn:microsoft.com/office/officeart/2005/8/layout/vProcess5"/>
    <dgm:cxn modelId="{0571E014-7C01-4159-A388-221B23BDD2EF}" type="presParOf" srcId="{9DEA6ACF-510E-41F5-87BF-37497E507229}" destId="{252C7DEB-96DE-459A-BA11-D69A91E24259}" srcOrd="2" destOrd="0" presId="urn:microsoft.com/office/officeart/2005/8/layout/vProcess5"/>
    <dgm:cxn modelId="{3668E375-E875-4C15-9A99-C97DCB9F0468}" type="presParOf" srcId="{9DEA6ACF-510E-41F5-87BF-37497E507229}" destId="{38464066-9E1C-4645-A482-91F066ACA012}" srcOrd="3" destOrd="0" presId="urn:microsoft.com/office/officeart/2005/8/layout/vProcess5"/>
    <dgm:cxn modelId="{B8B1679B-F3DD-42A3-8919-E4DE9D848AF3}" type="presParOf" srcId="{9DEA6ACF-510E-41F5-87BF-37497E507229}" destId="{4F1FB517-4A6C-4978-B196-BE454DDB278A}" srcOrd="4" destOrd="0" presId="urn:microsoft.com/office/officeart/2005/8/layout/vProcess5"/>
    <dgm:cxn modelId="{C233994C-8DA6-4177-B081-39F892BE50C9}" type="presParOf" srcId="{9DEA6ACF-510E-41F5-87BF-37497E507229}" destId="{0A4F773B-932D-490A-8593-D3FB357F5EE0}" srcOrd="5" destOrd="0" presId="urn:microsoft.com/office/officeart/2005/8/layout/vProcess5"/>
    <dgm:cxn modelId="{8617147F-C5A9-4EAC-AE67-158CFF5F700B}" type="presParOf" srcId="{9DEA6ACF-510E-41F5-87BF-37497E507229}" destId="{FE3E5EBB-57BF-448C-8A45-2BEBFD829517}" srcOrd="6" destOrd="0" presId="urn:microsoft.com/office/officeart/2005/8/layout/vProcess5"/>
    <dgm:cxn modelId="{FA37FB25-0FAF-4796-B711-FB2EEF47C1F8}" type="presParOf" srcId="{9DEA6ACF-510E-41F5-87BF-37497E507229}" destId="{A5CF468B-483F-4770-9EE4-35237AF883E3}" srcOrd="7" destOrd="0" presId="urn:microsoft.com/office/officeart/2005/8/layout/vProcess5"/>
    <dgm:cxn modelId="{5C887FF9-7BE1-4389-BB23-D691453E5D28}" type="presParOf" srcId="{9DEA6ACF-510E-41F5-87BF-37497E507229}" destId="{58499A87-6370-477A-93E0-ED96A860F4FA}" srcOrd="8" destOrd="0" presId="urn:microsoft.com/office/officeart/2005/8/layout/vProcess5"/>
    <dgm:cxn modelId="{BD8206BB-C9AC-4B3C-8EF1-5A62FC0934D2}" type="presParOf" srcId="{9DEA6ACF-510E-41F5-87BF-37497E507229}" destId="{BE1BB2B4-6202-471C-8306-7C9F988EB646}" srcOrd="9" destOrd="0" presId="urn:microsoft.com/office/officeart/2005/8/layout/vProcess5"/>
    <dgm:cxn modelId="{B47030F9-99F1-4914-AB5F-0A5AB9A27975}" type="presParOf" srcId="{9DEA6ACF-510E-41F5-87BF-37497E507229}" destId="{BDB1F307-FBA5-4689-B444-C5C48641EEC4}" srcOrd="10" destOrd="0" presId="urn:microsoft.com/office/officeart/2005/8/layout/vProcess5"/>
    <dgm:cxn modelId="{30A0C8FC-032D-40FE-912A-0B7F1064255E}" type="presParOf" srcId="{9DEA6ACF-510E-41F5-87BF-37497E507229}" destId="{CBC0C18E-335C-4316-B622-3885692E05F3}" srcOrd="11" destOrd="0" presId="urn:microsoft.com/office/officeart/2005/8/layout/vProcess5"/>
    <dgm:cxn modelId="{CB1A2037-29CE-431E-89A2-BB5BA5DB5E40}" type="presParOf" srcId="{9DEA6ACF-510E-41F5-87BF-37497E507229}" destId="{6F549924-40C6-4C54-8D42-2E09955E834F}" srcOrd="12" destOrd="0" presId="urn:microsoft.com/office/officeart/2005/8/layout/vProcess5"/>
    <dgm:cxn modelId="{B50D64C6-C10E-4ED2-AD2F-D1ACEBB95034}" type="presParOf" srcId="{9DEA6ACF-510E-41F5-87BF-37497E507229}" destId="{8914CEDE-280E-437A-836A-7CE46AC6AA01}" srcOrd="13" destOrd="0" presId="urn:microsoft.com/office/officeart/2005/8/layout/vProcess5"/>
    <dgm:cxn modelId="{94AEE451-BDB6-42F7-BEBF-6588DE294867}" type="presParOf" srcId="{9DEA6ACF-510E-41F5-87BF-37497E507229}" destId="{DE1F5252-1198-451D-AE65-0399EAC9EA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6038CA-5EEA-4AE7-9CFB-8BE96806DFF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F637D1-12B8-4B31-9863-7F55F702C6AD}">
      <dgm:prSet/>
      <dgm:spPr/>
      <dgm:t>
        <a:bodyPr/>
        <a:lstStyle/>
        <a:p>
          <a:r>
            <a:rPr lang="cs-CZ"/>
            <a:t>Negatorní sousedská žaloba</a:t>
          </a:r>
          <a:endParaRPr lang="en-US"/>
        </a:p>
      </dgm:t>
    </dgm:pt>
    <dgm:pt modelId="{05E07A54-9357-49F3-9DB6-28DEF3DFAC11}" type="parTrans" cxnId="{56D52499-6426-4396-906A-4932162BEA03}">
      <dgm:prSet/>
      <dgm:spPr/>
      <dgm:t>
        <a:bodyPr/>
        <a:lstStyle/>
        <a:p>
          <a:endParaRPr lang="en-US"/>
        </a:p>
      </dgm:t>
    </dgm:pt>
    <dgm:pt modelId="{E5DC18D9-0426-4FD1-8D8A-C5B44B523391}" type="sibTrans" cxnId="{56D52499-6426-4396-906A-4932162BEA03}">
      <dgm:prSet/>
      <dgm:spPr/>
      <dgm:t>
        <a:bodyPr/>
        <a:lstStyle/>
        <a:p>
          <a:endParaRPr lang="en-US"/>
        </a:p>
      </dgm:t>
    </dgm:pt>
    <dgm:pt modelId="{C792593D-8EB0-446D-9C8D-1208E859376A}">
      <dgm:prSet/>
      <dgm:spPr/>
      <dgm:t>
        <a:bodyPr/>
        <a:lstStyle/>
        <a:p>
          <a:r>
            <a:rPr lang="cs-CZ"/>
            <a:t>Žaloba na určení</a:t>
          </a:r>
          <a:endParaRPr lang="en-US"/>
        </a:p>
      </dgm:t>
    </dgm:pt>
    <dgm:pt modelId="{B70A46E2-0211-4289-AD30-2B2D3B56D3C0}" type="parTrans" cxnId="{CA830DF8-6010-4B21-A1DB-3C07CA62AB9B}">
      <dgm:prSet/>
      <dgm:spPr/>
      <dgm:t>
        <a:bodyPr/>
        <a:lstStyle/>
        <a:p>
          <a:endParaRPr lang="en-US"/>
        </a:p>
      </dgm:t>
    </dgm:pt>
    <dgm:pt modelId="{34735A33-6F07-491D-B298-1BEE37BFBA16}" type="sibTrans" cxnId="{CA830DF8-6010-4B21-A1DB-3C07CA62AB9B}">
      <dgm:prSet/>
      <dgm:spPr/>
      <dgm:t>
        <a:bodyPr/>
        <a:lstStyle/>
        <a:p>
          <a:endParaRPr lang="en-US"/>
        </a:p>
      </dgm:t>
    </dgm:pt>
    <dgm:pt modelId="{13F52C62-A2AB-4BFD-8742-3EC862D1C1DF}">
      <dgm:prSet/>
      <dgm:spPr/>
      <dgm:t>
        <a:bodyPr/>
        <a:lstStyle/>
        <a:p>
          <a:r>
            <a:rPr lang="cs-CZ"/>
            <a:t>Zásahová žaloba…..</a:t>
          </a:r>
          <a:endParaRPr lang="en-US"/>
        </a:p>
      </dgm:t>
    </dgm:pt>
    <dgm:pt modelId="{45E93736-13D8-4D2A-9C76-C2840CCA8F61}" type="parTrans" cxnId="{716C9564-AF87-42F5-B286-299FA16CF19A}">
      <dgm:prSet/>
      <dgm:spPr/>
      <dgm:t>
        <a:bodyPr/>
        <a:lstStyle/>
        <a:p>
          <a:endParaRPr lang="en-US"/>
        </a:p>
      </dgm:t>
    </dgm:pt>
    <dgm:pt modelId="{3DBFA53D-7035-425B-BE85-2A3A9332D8CD}" type="sibTrans" cxnId="{716C9564-AF87-42F5-B286-299FA16CF19A}">
      <dgm:prSet/>
      <dgm:spPr/>
      <dgm:t>
        <a:bodyPr/>
        <a:lstStyle/>
        <a:p>
          <a:endParaRPr lang="en-US"/>
        </a:p>
      </dgm:t>
    </dgm:pt>
    <dgm:pt modelId="{78F665B6-89C1-4982-9834-A3AF2BC66030}">
      <dgm:prSet/>
      <dgm:spPr/>
      <dgm:t>
        <a:bodyPr/>
        <a:lstStyle/>
        <a:p>
          <a:r>
            <a:rPr lang="cs-CZ"/>
            <a:t>Vliv judikatury Evropského soudu pro lidská práva</a:t>
          </a:r>
          <a:endParaRPr lang="en-US"/>
        </a:p>
      </dgm:t>
    </dgm:pt>
    <dgm:pt modelId="{9FB34E07-DE75-4850-A0EF-8B39FF87F38B}" type="parTrans" cxnId="{245A4FCB-8500-41C6-AAD4-F3F087F6F18A}">
      <dgm:prSet/>
      <dgm:spPr/>
      <dgm:t>
        <a:bodyPr/>
        <a:lstStyle/>
        <a:p>
          <a:endParaRPr lang="en-US"/>
        </a:p>
      </dgm:t>
    </dgm:pt>
    <dgm:pt modelId="{A83C6C29-4E87-4870-8705-FD40E745D48F}" type="sibTrans" cxnId="{245A4FCB-8500-41C6-AAD4-F3F087F6F18A}">
      <dgm:prSet/>
      <dgm:spPr/>
      <dgm:t>
        <a:bodyPr/>
        <a:lstStyle/>
        <a:p>
          <a:endParaRPr lang="en-US"/>
        </a:p>
      </dgm:t>
    </dgm:pt>
    <dgm:pt modelId="{77445CC7-0845-4BAE-8EB2-7AEF593C4F41}" type="pres">
      <dgm:prSet presAssocID="{8F6038CA-5EEA-4AE7-9CFB-8BE96806DFF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A46DCA-CA1A-4A79-81DB-B133C55B2E0A}" type="pres">
      <dgm:prSet presAssocID="{8EF637D1-12B8-4B31-9863-7F55F702C6AD}" presName="hierRoot1" presStyleCnt="0"/>
      <dgm:spPr/>
    </dgm:pt>
    <dgm:pt modelId="{D2CF419A-26AB-47B6-90FC-554E9D9BD0DF}" type="pres">
      <dgm:prSet presAssocID="{8EF637D1-12B8-4B31-9863-7F55F702C6AD}" presName="composite" presStyleCnt="0"/>
      <dgm:spPr/>
    </dgm:pt>
    <dgm:pt modelId="{8A53698B-F14B-46D3-BF42-A30F2940A31E}" type="pres">
      <dgm:prSet presAssocID="{8EF637D1-12B8-4B31-9863-7F55F702C6AD}" presName="background" presStyleLbl="node0" presStyleIdx="0" presStyleCnt="4"/>
      <dgm:spPr/>
    </dgm:pt>
    <dgm:pt modelId="{A3AEC364-7CCE-4711-8447-E201D197673C}" type="pres">
      <dgm:prSet presAssocID="{8EF637D1-12B8-4B31-9863-7F55F702C6AD}" presName="text" presStyleLbl="fgAcc0" presStyleIdx="0" presStyleCnt="4">
        <dgm:presLayoutVars>
          <dgm:chPref val="3"/>
        </dgm:presLayoutVars>
      </dgm:prSet>
      <dgm:spPr/>
    </dgm:pt>
    <dgm:pt modelId="{75C00B87-39A2-4CE7-9424-224711CDFCA1}" type="pres">
      <dgm:prSet presAssocID="{8EF637D1-12B8-4B31-9863-7F55F702C6AD}" presName="hierChild2" presStyleCnt="0"/>
      <dgm:spPr/>
    </dgm:pt>
    <dgm:pt modelId="{3A36D4CF-CACD-42D3-9515-6C36B5B92A7B}" type="pres">
      <dgm:prSet presAssocID="{C792593D-8EB0-446D-9C8D-1208E859376A}" presName="hierRoot1" presStyleCnt="0"/>
      <dgm:spPr/>
    </dgm:pt>
    <dgm:pt modelId="{789491CF-D1D2-45BE-A404-90CC1405A472}" type="pres">
      <dgm:prSet presAssocID="{C792593D-8EB0-446D-9C8D-1208E859376A}" presName="composite" presStyleCnt="0"/>
      <dgm:spPr/>
    </dgm:pt>
    <dgm:pt modelId="{EA510AAD-4BFE-411A-87AA-D6416710CDA3}" type="pres">
      <dgm:prSet presAssocID="{C792593D-8EB0-446D-9C8D-1208E859376A}" presName="background" presStyleLbl="node0" presStyleIdx="1" presStyleCnt="4"/>
      <dgm:spPr/>
    </dgm:pt>
    <dgm:pt modelId="{CD8D7A61-FDA0-4C2F-A15F-8B011C9FD573}" type="pres">
      <dgm:prSet presAssocID="{C792593D-8EB0-446D-9C8D-1208E859376A}" presName="text" presStyleLbl="fgAcc0" presStyleIdx="1" presStyleCnt="4">
        <dgm:presLayoutVars>
          <dgm:chPref val="3"/>
        </dgm:presLayoutVars>
      </dgm:prSet>
      <dgm:spPr/>
    </dgm:pt>
    <dgm:pt modelId="{34DE1346-B0CC-4583-BF34-FF80D019A02F}" type="pres">
      <dgm:prSet presAssocID="{C792593D-8EB0-446D-9C8D-1208E859376A}" presName="hierChild2" presStyleCnt="0"/>
      <dgm:spPr/>
    </dgm:pt>
    <dgm:pt modelId="{6363FCBE-E682-4B72-AF92-296A3F2EC616}" type="pres">
      <dgm:prSet presAssocID="{13F52C62-A2AB-4BFD-8742-3EC862D1C1DF}" presName="hierRoot1" presStyleCnt="0"/>
      <dgm:spPr/>
    </dgm:pt>
    <dgm:pt modelId="{8D6D7083-3FDB-42F0-805A-33DE86E6E494}" type="pres">
      <dgm:prSet presAssocID="{13F52C62-A2AB-4BFD-8742-3EC862D1C1DF}" presName="composite" presStyleCnt="0"/>
      <dgm:spPr/>
    </dgm:pt>
    <dgm:pt modelId="{E152C4D8-3F66-4955-8A8F-888A0FCAFF64}" type="pres">
      <dgm:prSet presAssocID="{13F52C62-A2AB-4BFD-8742-3EC862D1C1DF}" presName="background" presStyleLbl="node0" presStyleIdx="2" presStyleCnt="4"/>
      <dgm:spPr/>
    </dgm:pt>
    <dgm:pt modelId="{00329450-62FF-4837-A09B-DD8E5B6E9131}" type="pres">
      <dgm:prSet presAssocID="{13F52C62-A2AB-4BFD-8742-3EC862D1C1DF}" presName="text" presStyleLbl="fgAcc0" presStyleIdx="2" presStyleCnt="4">
        <dgm:presLayoutVars>
          <dgm:chPref val="3"/>
        </dgm:presLayoutVars>
      </dgm:prSet>
      <dgm:spPr/>
    </dgm:pt>
    <dgm:pt modelId="{F42111A6-69F0-4A8A-A399-B0DD97919C2C}" type="pres">
      <dgm:prSet presAssocID="{13F52C62-A2AB-4BFD-8742-3EC862D1C1DF}" presName="hierChild2" presStyleCnt="0"/>
      <dgm:spPr/>
    </dgm:pt>
    <dgm:pt modelId="{FCC92E92-E064-44EC-BB1E-818BF30134AB}" type="pres">
      <dgm:prSet presAssocID="{78F665B6-89C1-4982-9834-A3AF2BC66030}" presName="hierRoot1" presStyleCnt="0"/>
      <dgm:spPr/>
    </dgm:pt>
    <dgm:pt modelId="{53E2FC5C-17F4-4BE8-9131-3BB5EB0B2722}" type="pres">
      <dgm:prSet presAssocID="{78F665B6-89C1-4982-9834-A3AF2BC66030}" presName="composite" presStyleCnt="0"/>
      <dgm:spPr/>
    </dgm:pt>
    <dgm:pt modelId="{515C8771-62F7-4798-A0C7-E3B4047D51FF}" type="pres">
      <dgm:prSet presAssocID="{78F665B6-89C1-4982-9834-A3AF2BC66030}" presName="background" presStyleLbl="node0" presStyleIdx="3" presStyleCnt="4"/>
      <dgm:spPr/>
    </dgm:pt>
    <dgm:pt modelId="{E07061A6-73A9-44CA-91A3-8054B59C5B90}" type="pres">
      <dgm:prSet presAssocID="{78F665B6-89C1-4982-9834-A3AF2BC66030}" presName="text" presStyleLbl="fgAcc0" presStyleIdx="3" presStyleCnt="4">
        <dgm:presLayoutVars>
          <dgm:chPref val="3"/>
        </dgm:presLayoutVars>
      </dgm:prSet>
      <dgm:spPr/>
    </dgm:pt>
    <dgm:pt modelId="{6D4BB8D7-4490-4536-8CE0-E3454FDE4ED1}" type="pres">
      <dgm:prSet presAssocID="{78F665B6-89C1-4982-9834-A3AF2BC66030}" presName="hierChild2" presStyleCnt="0"/>
      <dgm:spPr/>
    </dgm:pt>
  </dgm:ptLst>
  <dgm:cxnLst>
    <dgm:cxn modelId="{2410A320-34B4-4129-AB2F-BFC122031A59}" type="presOf" srcId="{8EF637D1-12B8-4B31-9863-7F55F702C6AD}" destId="{A3AEC364-7CCE-4711-8447-E201D197673C}" srcOrd="0" destOrd="0" presId="urn:microsoft.com/office/officeart/2005/8/layout/hierarchy1"/>
    <dgm:cxn modelId="{B90A2462-F77E-45C1-A020-CF1D770427AE}" type="presOf" srcId="{8F6038CA-5EEA-4AE7-9CFB-8BE96806DFF2}" destId="{77445CC7-0845-4BAE-8EB2-7AEF593C4F41}" srcOrd="0" destOrd="0" presId="urn:microsoft.com/office/officeart/2005/8/layout/hierarchy1"/>
    <dgm:cxn modelId="{716C9564-AF87-42F5-B286-299FA16CF19A}" srcId="{8F6038CA-5EEA-4AE7-9CFB-8BE96806DFF2}" destId="{13F52C62-A2AB-4BFD-8742-3EC862D1C1DF}" srcOrd="2" destOrd="0" parTransId="{45E93736-13D8-4D2A-9C76-C2840CCA8F61}" sibTransId="{3DBFA53D-7035-425B-BE85-2A3A9332D8CD}"/>
    <dgm:cxn modelId="{4754198D-4EA1-4E9C-97EB-5C6D8B49F7A6}" type="presOf" srcId="{C792593D-8EB0-446D-9C8D-1208E859376A}" destId="{CD8D7A61-FDA0-4C2F-A15F-8B011C9FD573}" srcOrd="0" destOrd="0" presId="urn:microsoft.com/office/officeart/2005/8/layout/hierarchy1"/>
    <dgm:cxn modelId="{56D52499-6426-4396-906A-4932162BEA03}" srcId="{8F6038CA-5EEA-4AE7-9CFB-8BE96806DFF2}" destId="{8EF637D1-12B8-4B31-9863-7F55F702C6AD}" srcOrd="0" destOrd="0" parTransId="{05E07A54-9357-49F3-9DB6-28DEF3DFAC11}" sibTransId="{E5DC18D9-0426-4FD1-8D8A-C5B44B523391}"/>
    <dgm:cxn modelId="{277BA1A6-27D7-461F-9EE1-A033F2892654}" type="presOf" srcId="{78F665B6-89C1-4982-9834-A3AF2BC66030}" destId="{E07061A6-73A9-44CA-91A3-8054B59C5B90}" srcOrd="0" destOrd="0" presId="urn:microsoft.com/office/officeart/2005/8/layout/hierarchy1"/>
    <dgm:cxn modelId="{245A4FCB-8500-41C6-AAD4-F3F087F6F18A}" srcId="{8F6038CA-5EEA-4AE7-9CFB-8BE96806DFF2}" destId="{78F665B6-89C1-4982-9834-A3AF2BC66030}" srcOrd="3" destOrd="0" parTransId="{9FB34E07-DE75-4850-A0EF-8B39FF87F38B}" sibTransId="{A83C6C29-4E87-4870-8705-FD40E745D48F}"/>
    <dgm:cxn modelId="{90270CE5-74ED-413E-84FB-265F25F0E74A}" type="presOf" srcId="{13F52C62-A2AB-4BFD-8742-3EC862D1C1DF}" destId="{00329450-62FF-4837-A09B-DD8E5B6E9131}" srcOrd="0" destOrd="0" presId="urn:microsoft.com/office/officeart/2005/8/layout/hierarchy1"/>
    <dgm:cxn modelId="{CA830DF8-6010-4B21-A1DB-3C07CA62AB9B}" srcId="{8F6038CA-5EEA-4AE7-9CFB-8BE96806DFF2}" destId="{C792593D-8EB0-446D-9C8D-1208E859376A}" srcOrd="1" destOrd="0" parTransId="{B70A46E2-0211-4289-AD30-2B2D3B56D3C0}" sibTransId="{34735A33-6F07-491D-B298-1BEE37BFBA16}"/>
    <dgm:cxn modelId="{6FC7828B-C62C-4786-83E5-C2288E369430}" type="presParOf" srcId="{77445CC7-0845-4BAE-8EB2-7AEF593C4F41}" destId="{D1A46DCA-CA1A-4A79-81DB-B133C55B2E0A}" srcOrd="0" destOrd="0" presId="urn:microsoft.com/office/officeart/2005/8/layout/hierarchy1"/>
    <dgm:cxn modelId="{27EACF4D-CA72-4D3E-8462-09381D95C2F1}" type="presParOf" srcId="{D1A46DCA-CA1A-4A79-81DB-B133C55B2E0A}" destId="{D2CF419A-26AB-47B6-90FC-554E9D9BD0DF}" srcOrd="0" destOrd="0" presId="urn:microsoft.com/office/officeart/2005/8/layout/hierarchy1"/>
    <dgm:cxn modelId="{6B83115A-4915-4BF3-A7AD-CAF1F102D6F8}" type="presParOf" srcId="{D2CF419A-26AB-47B6-90FC-554E9D9BD0DF}" destId="{8A53698B-F14B-46D3-BF42-A30F2940A31E}" srcOrd="0" destOrd="0" presId="urn:microsoft.com/office/officeart/2005/8/layout/hierarchy1"/>
    <dgm:cxn modelId="{D727858E-CD24-431D-92B6-7EC541ECFFC3}" type="presParOf" srcId="{D2CF419A-26AB-47B6-90FC-554E9D9BD0DF}" destId="{A3AEC364-7CCE-4711-8447-E201D197673C}" srcOrd="1" destOrd="0" presId="urn:microsoft.com/office/officeart/2005/8/layout/hierarchy1"/>
    <dgm:cxn modelId="{45C26786-FD8F-4A54-8BA6-A7CEB3C207E8}" type="presParOf" srcId="{D1A46DCA-CA1A-4A79-81DB-B133C55B2E0A}" destId="{75C00B87-39A2-4CE7-9424-224711CDFCA1}" srcOrd="1" destOrd="0" presId="urn:microsoft.com/office/officeart/2005/8/layout/hierarchy1"/>
    <dgm:cxn modelId="{3323364F-DFD3-484F-B0E4-1AC147780958}" type="presParOf" srcId="{77445CC7-0845-4BAE-8EB2-7AEF593C4F41}" destId="{3A36D4CF-CACD-42D3-9515-6C36B5B92A7B}" srcOrd="1" destOrd="0" presId="urn:microsoft.com/office/officeart/2005/8/layout/hierarchy1"/>
    <dgm:cxn modelId="{5775F062-6D65-4022-8BD1-BFD92CAFC437}" type="presParOf" srcId="{3A36D4CF-CACD-42D3-9515-6C36B5B92A7B}" destId="{789491CF-D1D2-45BE-A404-90CC1405A472}" srcOrd="0" destOrd="0" presId="urn:microsoft.com/office/officeart/2005/8/layout/hierarchy1"/>
    <dgm:cxn modelId="{4FD90F56-0FFD-48F6-9D4B-B8B20F837FC0}" type="presParOf" srcId="{789491CF-D1D2-45BE-A404-90CC1405A472}" destId="{EA510AAD-4BFE-411A-87AA-D6416710CDA3}" srcOrd="0" destOrd="0" presId="urn:microsoft.com/office/officeart/2005/8/layout/hierarchy1"/>
    <dgm:cxn modelId="{3BA3D489-8360-4C5C-ACE3-B52DC3B09962}" type="presParOf" srcId="{789491CF-D1D2-45BE-A404-90CC1405A472}" destId="{CD8D7A61-FDA0-4C2F-A15F-8B011C9FD573}" srcOrd="1" destOrd="0" presId="urn:microsoft.com/office/officeart/2005/8/layout/hierarchy1"/>
    <dgm:cxn modelId="{7CA69BFF-CCCC-4B0C-855A-388CDAAD4C45}" type="presParOf" srcId="{3A36D4CF-CACD-42D3-9515-6C36B5B92A7B}" destId="{34DE1346-B0CC-4583-BF34-FF80D019A02F}" srcOrd="1" destOrd="0" presId="urn:microsoft.com/office/officeart/2005/8/layout/hierarchy1"/>
    <dgm:cxn modelId="{A592B6AE-E0FC-40F3-AF1A-23DCB23842D3}" type="presParOf" srcId="{77445CC7-0845-4BAE-8EB2-7AEF593C4F41}" destId="{6363FCBE-E682-4B72-AF92-296A3F2EC616}" srcOrd="2" destOrd="0" presId="urn:microsoft.com/office/officeart/2005/8/layout/hierarchy1"/>
    <dgm:cxn modelId="{8AF2FAB8-287E-4B53-8E99-AF3765C6DCFA}" type="presParOf" srcId="{6363FCBE-E682-4B72-AF92-296A3F2EC616}" destId="{8D6D7083-3FDB-42F0-805A-33DE86E6E494}" srcOrd="0" destOrd="0" presId="urn:microsoft.com/office/officeart/2005/8/layout/hierarchy1"/>
    <dgm:cxn modelId="{E3F8DB0E-372C-4832-878A-65AD15581328}" type="presParOf" srcId="{8D6D7083-3FDB-42F0-805A-33DE86E6E494}" destId="{E152C4D8-3F66-4955-8A8F-888A0FCAFF64}" srcOrd="0" destOrd="0" presId="urn:microsoft.com/office/officeart/2005/8/layout/hierarchy1"/>
    <dgm:cxn modelId="{C516142F-CBEE-4CEF-BE6E-6FDB3CF871D2}" type="presParOf" srcId="{8D6D7083-3FDB-42F0-805A-33DE86E6E494}" destId="{00329450-62FF-4837-A09B-DD8E5B6E9131}" srcOrd="1" destOrd="0" presId="urn:microsoft.com/office/officeart/2005/8/layout/hierarchy1"/>
    <dgm:cxn modelId="{D1758AF9-F5D0-485E-B9EC-BEB767BB28BF}" type="presParOf" srcId="{6363FCBE-E682-4B72-AF92-296A3F2EC616}" destId="{F42111A6-69F0-4A8A-A399-B0DD97919C2C}" srcOrd="1" destOrd="0" presId="urn:microsoft.com/office/officeart/2005/8/layout/hierarchy1"/>
    <dgm:cxn modelId="{972BC3F4-C7CB-4101-90F7-4F12B015F7C3}" type="presParOf" srcId="{77445CC7-0845-4BAE-8EB2-7AEF593C4F41}" destId="{FCC92E92-E064-44EC-BB1E-818BF30134AB}" srcOrd="3" destOrd="0" presId="urn:microsoft.com/office/officeart/2005/8/layout/hierarchy1"/>
    <dgm:cxn modelId="{CEA24DF0-0EC2-47B8-94E8-76D14D0F5BD1}" type="presParOf" srcId="{FCC92E92-E064-44EC-BB1E-818BF30134AB}" destId="{53E2FC5C-17F4-4BE8-9131-3BB5EB0B2722}" srcOrd="0" destOrd="0" presId="urn:microsoft.com/office/officeart/2005/8/layout/hierarchy1"/>
    <dgm:cxn modelId="{867DE341-741E-4FC5-A208-1AEBD7F9FE62}" type="presParOf" srcId="{53E2FC5C-17F4-4BE8-9131-3BB5EB0B2722}" destId="{515C8771-62F7-4798-A0C7-E3B4047D51FF}" srcOrd="0" destOrd="0" presId="urn:microsoft.com/office/officeart/2005/8/layout/hierarchy1"/>
    <dgm:cxn modelId="{D9034EFA-DC2A-4BF8-A93C-2ED7E69EBBF9}" type="presParOf" srcId="{53E2FC5C-17F4-4BE8-9131-3BB5EB0B2722}" destId="{E07061A6-73A9-44CA-91A3-8054B59C5B90}" srcOrd="1" destOrd="0" presId="urn:microsoft.com/office/officeart/2005/8/layout/hierarchy1"/>
    <dgm:cxn modelId="{F8842D6E-8DEF-42C2-BC43-8BC2F36E952B}" type="presParOf" srcId="{FCC92E92-E064-44EC-BB1E-818BF30134AB}" destId="{6D4BB8D7-4490-4536-8CE0-E3454FDE4ED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5CFC9-CFA6-47D7-8A29-7353B12AB378}">
      <dsp:nvSpPr>
        <dsp:cNvPr id="0" name=""/>
        <dsp:cNvSpPr/>
      </dsp:nvSpPr>
      <dsp:spPr>
        <a:xfrm>
          <a:off x="0" y="651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AFC4F-5CE7-4A6D-AEE9-A8DEA6B8D5C5}">
      <dsp:nvSpPr>
        <dsp:cNvPr id="0" name=""/>
        <dsp:cNvSpPr/>
      </dsp:nvSpPr>
      <dsp:spPr>
        <a:xfrm>
          <a:off x="460897" y="343467"/>
          <a:ext cx="837995" cy="8379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8B5D4-0704-4319-842A-BBFED8FA3B8E}">
      <dsp:nvSpPr>
        <dsp:cNvPr id="0" name=""/>
        <dsp:cNvSpPr/>
      </dsp:nvSpPr>
      <dsp:spPr>
        <a:xfrm>
          <a:off x="1759790" y="651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§ 30 definice pojmu hluk</a:t>
          </a:r>
          <a:endParaRPr lang="en-US" sz="2500" kern="1200" dirty="0"/>
        </a:p>
      </dsp:txBody>
      <dsp:txXfrm>
        <a:off x="1759790" y="651"/>
        <a:ext cx="5098209" cy="1523627"/>
      </dsp:txXfrm>
    </dsp:sp>
    <dsp:sp modelId="{C7D77F37-9C36-4E60-9BC4-48339187DD0A}">
      <dsp:nvSpPr>
        <dsp:cNvPr id="0" name=""/>
        <dsp:cNvSpPr/>
      </dsp:nvSpPr>
      <dsp:spPr>
        <a:xfrm>
          <a:off x="0" y="1905186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4D72B-C189-4668-88A5-8F1034FBDFB2}">
      <dsp:nvSpPr>
        <dsp:cNvPr id="0" name=""/>
        <dsp:cNvSpPr/>
      </dsp:nvSpPr>
      <dsp:spPr>
        <a:xfrm>
          <a:off x="460897" y="2248002"/>
          <a:ext cx="837995" cy="8379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544731-0A6F-4B24-82F3-AD67B1FB3B9E}">
      <dsp:nvSpPr>
        <dsp:cNvPr id="0" name=""/>
        <dsp:cNvSpPr/>
      </dsp:nvSpPr>
      <dsp:spPr>
        <a:xfrm>
          <a:off x="1759790" y="1905186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Hluk versus zvuk</a:t>
          </a:r>
          <a:endParaRPr lang="en-US" sz="2500" kern="1200"/>
        </a:p>
      </dsp:txBody>
      <dsp:txXfrm>
        <a:off x="1759790" y="1905186"/>
        <a:ext cx="5098209" cy="1523627"/>
      </dsp:txXfrm>
    </dsp:sp>
    <dsp:sp modelId="{5C001EEA-F49C-4E39-ABE8-18A46290817B}">
      <dsp:nvSpPr>
        <dsp:cNvPr id="0" name=""/>
        <dsp:cNvSpPr/>
      </dsp:nvSpPr>
      <dsp:spPr>
        <a:xfrm>
          <a:off x="0" y="3809720"/>
          <a:ext cx="6858000" cy="152362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936DF8-6139-489C-B8EC-DB9BC0B15A74}">
      <dsp:nvSpPr>
        <dsp:cNvPr id="0" name=""/>
        <dsp:cNvSpPr/>
      </dsp:nvSpPr>
      <dsp:spPr>
        <a:xfrm>
          <a:off x="460897" y="4152537"/>
          <a:ext cx="837995" cy="8379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BB76D-413A-4E27-A1D9-5A57A911E316}">
      <dsp:nvSpPr>
        <dsp:cNvPr id="0" name=""/>
        <dsp:cNvSpPr/>
      </dsp:nvSpPr>
      <dsp:spPr>
        <a:xfrm>
          <a:off x="1759790" y="3809720"/>
          <a:ext cx="5098209" cy="15236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251" tIns="161251" rIns="161251" bIns="16125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Měření hygienických limitů</a:t>
          </a:r>
          <a:endParaRPr lang="en-US" sz="2500" kern="1200"/>
        </a:p>
      </dsp:txBody>
      <dsp:txXfrm>
        <a:off x="1759790" y="3809720"/>
        <a:ext cx="5098209" cy="15236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CD7E4-594C-4B79-97FB-A70171ACFA87}">
      <dsp:nvSpPr>
        <dsp:cNvPr id="0" name=""/>
        <dsp:cNvSpPr/>
      </dsp:nvSpPr>
      <dsp:spPr>
        <a:xfrm>
          <a:off x="1063980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B86D7-D791-4296-B682-C29BC7F2CFA7}">
      <dsp:nvSpPr>
        <dsp:cNvPr id="0" name=""/>
        <dsp:cNvSpPr/>
      </dsp:nvSpPr>
      <dsp:spPr>
        <a:xfrm>
          <a:off x="285097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Školský zákon</a:t>
          </a:r>
          <a:endParaRPr lang="en-US" sz="1800" kern="1200"/>
        </a:p>
      </dsp:txBody>
      <dsp:txXfrm>
        <a:off x="285097" y="2378132"/>
        <a:ext cx="2832300" cy="720000"/>
      </dsp:txXfrm>
    </dsp:sp>
    <dsp:sp modelId="{673D325B-569F-4244-920D-50FE38E7D189}">
      <dsp:nvSpPr>
        <dsp:cNvPr id="0" name=""/>
        <dsp:cNvSpPr/>
      </dsp:nvSpPr>
      <dsp:spPr>
        <a:xfrm>
          <a:off x="4391932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719A8-72CA-46ED-8009-CCB6FB18B9B2}">
      <dsp:nvSpPr>
        <dsp:cNvPr id="0" name=""/>
        <dsp:cNvSpPr/>
      </dsp:nvSpPr>
      <dsp:spPr>
        <a:xfrm>
          <a:off x="3613050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Zákon o technických požadavcích na výrobky</a:t>
          </a:r>
          <a:endParaRPr lang="en-US" sz="1800" kern="1200"/>
        </a:p>
      </dsp:txBody>
      <dsp:txXfrm>
        <a:off x="3613050" y="2378132"/>
        <a:ext cx="2832300" cy="720000"/>
      </dsp:txXfrm>
    </dsp:sp>
    <dsp:sp modelId="{3CCB306E-6A2B-4011-96DB-2EF6DE97D97F}">
      <dsp:nvSpPr>
        <dsp:cNvPr id="0" name=""/>
        <dsp:cNvSpPr/>
      </dsp:nvSpPr>
      <dsp:spPr>
        <a:xfrm>
          <a:off x="7719885" y="751491"/>
          <a:ext cx="1274535" cy="127453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EACD9-C94B-432B-B34F-A92FE37E4BAA}">
      <dsp:nvSpPr>
        <dsp:cNvPr id="0" name=""/>
        <dsp:cNvSpPr/>
      </dsp:nvSpPr>
      <dsp:spPr>
        <a:xfrm>
          <a:off x="6941002" y="2378132"/>
          <a:ext cx="28323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Občanský zákoník – náhrada újmy?</a:t>
          </a:r>
          <a:endParaRPr lang="en-US" sz="1800" kern="1200"/>
        </a:p>
      </dsp:txBody>
      <dsp:txXfrm>
        <a:off x="6941002" y="2378132"/>
        <a:ext cx="28323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EB919E-3BF6-4EA6-A40C-DF0E2F017158}">
      <dsp:nvSpPr>
        <dsp:cNvPr id="0" name=""/>
        <dsp:cNvSpPr/>
      </dsp:nvSpPr>
      <dsp:spPr>
        <a:xfrm>
          <a:off x="0" y="0"/>
          <a:ext cx="5280660" cy="96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Hřiště</a:t>
          </a:r>
          <a:endParaRPr lang="en-US" sz="1600" kern="1200"/>
        </a:p>
      </dsp:txBody>
      <dsp:txXfrm>
        <a:off x="28121" y="28121"/>
        <a:ext cx="4132281" cy="903878"/>
      </dsp:txXfrm>
    </dsp:sp>
    <dsp:sp modelId="{252C7DEB-96DE-459A-BA11-D69A91E24259}">
      <dsp:nvSpPr>
        <dsp:cNvPr id="0" name=""/>
        <dsp:cNvSpPr/>
      </dsp:nvSpPr>
      <dsp:spPr>
        <a:xfrm>
          <a:off x="394335" y="1093470"/>
          <a:ext cx="5280660" cy="96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Volnočasové aktivity</a:t>
          </a:r>
          <a:endParaRPr lang="en-US" sz="1600" kern="1200"/>
        </a:p>
      </dsp:txBody>
      <dsp:txXfrm>
        <a:off x="422456" y="1121591"/>
        <a:ext cx="4206005" cy="903878"/>
      </dsp:txXfrm>
    </dsp:sp>
    <dsp:sp modelId="{38464066-9E1C-4645-A482-91F066ACA012}">
      <dsp:nvSpPr>
        <dsp:cNvPr id="0" name=""/>
        <dsp:cNvSpPr/>
      </dsp:nvSpPr>
      <dsp:spPr>
        <a:xfrm>
          <a:off x="788670" y="2186939"/>
          <a:ext cx="5280660" cy="96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Doprava</a:t>
          </a:r>
          <a:endParaRPr lang="en-US" sz="1600" kern="1200"/>
        </a:p>
      </dsp:txBody>
      <dsp:txXfrm>
        <a:off x="816791" y="2215060"/>
        <a:ext cx="4206005" cy="903877"/>
      </dsp:txXfrm>
    </dsp:sp>
    <dsp:sp modelId="{4F1FB517-4A6C-4978-B196-BE454DDB278A}">
      <dsp:nvSpPr>
        <dsp:cNvPr id="0" name=""/>
        <dsp:cNvSpPr/>
      </dsp:nvSpPr>
      <dsp:spPr>
        <a:xfrm>
          <a:off x="1183005" y="3280410"/>
          <a:ext cx="5280660" cy="96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Ohňostroje</a:t>
          </a:r>
          <a:endParaRPr lang="en-US" sz="1600" kern="1200"/>
        </a:p>
      </dsp:txBody>
      <dsp:txXfrm>
        <a:off x="1211126" y="3308531"/>
        <a:ext cx="4206005" cy="903878"/>
      </dsp:txXfrm>
    </dsp:sp>
    <dsp:sp modelId="{0A4F773B-932D-490A-8593-D3FB357F5EE0}">
      <dsp:nvSpPr>
        <dsp:cNvPr id="0" name=""/>
        <dsp:cNvSpPr/>
      </dsp:nvSpPr>
      <dsp:spPr>
        <a:xfrm>
          <a:off x="1577340" y="4373879"/>
          <a:ext cx="5280660" cy="9601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/>
            <a:t>- Kontroluje KHS s výjimkou „hluku“, správně pak zvuku zejména z produkce hudby ve venkovním prostoru</a:t>
          </a:r>
          <a:endParaRPr lang="en-US" sz="1600" kern="1200"/>
        </a:p>
      </dsp:txBody>
      <dsp:txXfrm>
        <a:off x="1605461" y="4402000"/>
        <a:ext cx="4206005" cy="903878"/>
      </dsp:txXfrm>
    </dsp:sp>
    <dsp:sp modelId="{FE3E5EBB-57BF-448C-8A45-2BEBFD829517}">
      <dsp:nvSpPr>
        <dsp:cNvPr id="0" name=""/>
        <dsp:cNvSpPr/>
      </dsp:nvSpPr>
      <dsp:spPr>
        <a:xfrm>
          <a:off x="4656582" y="701421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4797000" y="701421"/>
        <a:ext cx="343242" cy="469619"/>
      </dsp:txXfrm>
    </dsp:sp>
    <dsp:sp modelId="{A5CF468B-483F-4770-9EE4-35237AF883E3}">
      <dsp:nvSpPr>
        <dsp:cNvPr id="0" name=""/>
        <dsp:cNvSpPr/>
      </dsp:nvSpPr>
      <dsp:spPr>
        <a:xfrm>
          <a:off x="5050917" y="1794891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191335" y="1794891"/>
        <a:ext cx="343242" cy="469619"/>
      </dsp:txXfrm>
    </dsp:sp>
    <dsp:sp modelId="{58499A87-6370-477A-93E0-ED96A860F4FA}">
      <dsp:nvSpPr>
        <dsp:cNvPr id="0" name=""/>
        <dsp:cNvSpPr/>
      </dsp:nvSpPr>
      <dsp:spPr>
        <a:xfrm>
          <a:off x="5445252" y="2872359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585670" y="2872359"/>
        <a:ext cx="343242" cy="469619"/>
      </dsp:txXfrm>
    </dsp:sp>
    <dsp:sp modelId="{BE1BB2B4-6202-471C-8306-7C9F988EB646}">
      <dsp:nvSpPr>
        <dsp:cNvPr id="0" name=""/>
        <dsp:cNvSpPr/>
      </dsp:nvSpPr>
      <dsp:spPr>
        <a:xfrm>
          <a:off x="5839587" y="3976497"/>
          <a:ext cx="624078" cy="62407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5980005" y="3976497"/>
        <a:ext cx="343242" cy="4696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3698B-F14B-46D3-BF42-A30F2940A31E}">
      <dsp:nvSpPr>
        <dsp:cNvPr id="0" name=""/>
        <dsp:cNvSpPr/>
      </dsp:nvSpPr>
      <dsp:spPr>
        <a:xfrm>
          <a:off x="2946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3AEC364-7CCE-4711-8447-E201D197673C}">
      <dsp:nvSpPr>
        <dsp:cNvPr id="0" name=""/>
        <dsp:cNvSpPr/>
      </dsp:nvSpPr>
      <dsp:spPr>
        <a:xfrm>
          <a:off x="236726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Negatorní sousedská žaloba</a:t>
          </a:r>
          <a:endParaRPr lang="en-US" sz="1900" kern="1200"/>
        </a:p>
      </dsp:txBody>
      <dsp:txXfrm>
        <a:off x="275858" y="1406965"/>
        <a:ext cx="2025748" cy="1257784"/>
      </dsp:txXfrm>
    </dsp:sp>
    <dsp:sp modelId="{EA510AAD-4BFE-411A-87AA-D6416710CDA3}">
      <dsp:nvSpPr>
        <dsp:cNvPr id="0" name=""/>
        <dsp:cNvSpPr/>
      </dsp:nvSpPr>
      <dsp:spPr>
        <a:xfrm>
          <a:off x="2574518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8D7A61-FDA0-4C2F-A15F-8B011C9FD573}">
      <dsp:nvSpPr>
        <dsp:cNvPr id="0" name=""/>
        <dsp:cNvSpPr/>
      </dsp:nvSpPr>
      <dsp:spPr>
        <a:xfrm>
          <a:off x="2808297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Žaloba na určení</a:t>
          </a:r>
          <a:endParaRPr lang="en-US" sz="1900" kern="1200"/>
        </a:p>
      </dsp:txBody>
      <dsp:txXfrm>
        <a:off x="2847429" y="1406965"/>
        <a:ext cx="2025748" cy="1257784"/>
      </dsp:txXfrm>
    </dsp:sp>
    <dsp:sp modelId="{E152C4D8-3F66-4955-8A8F-888A0FCAFF64}">
      <dsp:nvSpPr>
        <dsp:cNvPr id="0" name=""/>
        <dsp:cNvSpPr/>
      </dsp:nvSpPr>
      <dsp:spPr>
        <a:xfrm>
          <a:off x="5146089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329450-62FF-4837-A09B-DD8E5B6E9131}">
      <dsp:nvSpPr>
        <dsp:cNvPr id="0" name=""/>
        <dsp:cNvSpPr/>
      </dsp:nvSpPr>
      <dsp:spPr>
        <a:xfrm>
          <a:off x="5379868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Zásahová žaloba…..</a:t>
          </a:r>
          <a:endParaRPr lang="en-US" sz="1900" kern="1200"/>
        </a:p>
      </dsp:txBody>
      <dsp:txXfrm>
        <a:off x="5419000" y="1406965"/>
        <a:ext cx="2025748" cy="1257784"/>
      </dsp:txXfrm>
    </dsp:sp>
    <dsp:sp modelId="{515C8771-62F7-4798-A0C7-E3B4047D51FF}">
      <dsp:nvSpPr>
        <dsp:cNvPr id="0" name=""/>
        <dsp:cNvSpPr/>
      </dsp:nvSpPr>
      <dsp:spPr>
        <a:xfrm>
          <a:off x="7717661" y="1145742"/>
          <a:ext cx="2104012" cy="13360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7061A6-73A9-44CA-91A3-8054B59C5B90}">
      <dsp:nvSpPr>
        <dsp:cNvPr id="0" name=""/>
        <dsp:cNvSpPr/>
      </dsp:nvSpPr>
      <dsp:spPr>
        <a:xfrm>
          <a:off x="7951440" y="1367833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Vliv judikatury Evropského soudu pro lidská práva</a:t>
          </a:r>
          <a:endParaRPr lang="en-US" sz="1900" kern="1200"/>
        </a:p>
      </dsp:txBody>
      <dsp:txXfrm>
        <a:off x="7990572" y="1406965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11F02D58-A405-AD78-140E-E9EF9FCC87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BAB0C5B-1FE1-43B2-DB23-B0F00C3970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0F2A1E-BB2D-4960-9C0A-3F261908D528}" type="datetime1">
              <a:rPr lang="cs-CZ"/>
              <a:pPr>
                <a:defRPr/>
              </a:pPr>
              <a:t>21.11.2022</a:t>
            </a:fld>
            <a:endParaRPr lang="en-US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6E21EBF-6107-E505-A822-330C45392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847858F-CE93-864B-4BEE-BFBDAD71464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18B173-80F0-4F31-87B4-C016F7F48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>
            <a:extLst>
              <a:ext uri="{FF2B5EF4-FFF2-40B4-BE49-F238E27FC236}">
                <a16:creationId xmlns:a16="http://schemas.microsoft.com/office/drawing/2014/main" id="{3C22C445-DC24-D795-8261-08A796FE90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0910695-0190-BB05-E6A1-48E32EF8FF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5AC19E-5D9C-421C-A164-CEF2BD83102E}" type="datetime1">
              <a:rPr lang="cs-CZ"/>
              <a:pPr>
                <a:defRPr/>
              </a:pPr>
              <a:t>20.11.2022</a:t>
            </a:fld>
            <a:endParaRPr lang="en-US"/>
          </a:p>
        </p:txBody>
      </p:sp>
      <p:sp>
        <p:nvSpPr>
          <p:cNvPr id="4" name="Zástupný symbol obrázku snímku 3">
            <a:extLst>
              <a:ext uri="{FF2B5EF4-FFF2-40B4-BE49-F238E27FC236}">
                <a16:creationId xmlns:a16="http://schemas.microsoft.com/office/drawing/2014/main" id="{BB3DD8A1-AE81-4897-7035-1E60F25E1BE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0B0B3243-D2D7-B988-9A36-12B0DB52CF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" noProof="0"/>
              <a:t>Kliknutím můžete upravit styly předlohy textu.</a:t>
            </a:r>
            <a:endParaRPr lang="en-US" noProof="0"/>
          </a:p>
          <a:p>
            <a:pPr lvl="1"/>
            <a:r>
              <a:rPr lang="cs" noProof="0"/>
              <a:t>Druhá úroveň</a:t>
            </a:r>
          </a:p>
          <a:p>
            <a:pPr lvl="2"/>
            <a:r>
              <a:rPr lang="cs" noProof="0"/>
              <a:t>Třetí úroveň</a:t>
            </a:r>
          </a:p>
          <a:p>
            <a:pPr lvl="3"/>
            <a:r>
              <a:rPr lang="cs" noProof="0"/>
              <a:t>Čtvrtá úroveň</a:t>
            </a:r>
          </a:p>
          <a:p>
            <a:pPr lvl="4"/>
            <a:r>
              <a:rPr lang="cs" noProof="0"/>
              <a:t>Pátá úroveň</a:t>
            </a:r>
            <a:endParaRPr lang="en-US" noProof="0"/>
          </a:p>
        </p:txBody>
      </p:sp>
      <p:sp>
        <p:nvSpPr>
          <p:cNvPr id="6" name="Zástupné zápatí 5">
            <a:extLst>
              <a:ext uri="{FF2B5EF4-FFF2-40B4-BE49-F238E27FC236}">
                <a16:creationId xmlns:a16="http://schemas.microsoft.com/office/drawing/2014/main" id="{F62A1320-8232-EBFC-94FF-E67C0227C56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FB274A8-98AA-2931-4605-FE9B473D1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A29E605-67AA-45A8-AF2E-7EACFF222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1916AF78-958B-139F-46C5-73398C4EA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Obdélník 4">
            <a:extLst>
              <a:ext uri="{FF2B5EF4-FFF2-40B4-BE49-F238E27FC236}">
                <a16:creationId xmlns:a16="http://schemas.microsoft.com/office/drawing/2014/main" id="{95609751-8C26-F8F6-18C7-EB5C9FD3BD9C}"/>
              </a:ext>
            </a:extLst>
          </p:cNvPr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751CCFCF-F155-0964-3132-B4719C296457}"/>
              </a:ext>
            </a:extLst>
          </p:cNvPr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6C9BEC4-1470-75EC-B16D-D8DB253ADD54}"/>
              </a:ext>
            </a:extLst>
          </p:cNvPr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Skupina 13">
            <a:extLst>
              <a:ext uri="{FF2B5EF4-FFF2-40B4-BE49-F238E27FC236}">
                <a16:creationId xmlns:a16="http://schemas.microsoft.com/office/drawing/2014/main" id="{7452D9CD-E2BA-6757-DED2-F9066320D052}"/>
              </a:ext>
            </a:extLst>
          </p:cNvPr>
          <p:cNvGrpSpPr>
            <a:grpSpLocks/>
          </p:cNvGrpSpPr>
          <p:nvPr/>
        </p:nvGrpSpPr>
        <p:grpSpPr bwMode="auto">
          <a:xfrm>
            <a:off x="5249863" y="1268413"/>
            <a:ext cx="1692275" cy="615950"/>
            <a:chOff x="5250180" y="1267730"/>
            <a:chExt cx="1691640" cy="61593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CCCEA3D-D020-103F-49E7-0FE6A12DC838}"/>
                </a:ext>
              </a:extLst>
            </p:cNvPr>
            <p:cNvCxnSpPr/>
            <p:nvPr/>
          </p:nvCxnSpPr>
          <p:spPr>
            <a:xfrm>
              <a:off x="525018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D60026AD-73DE-03DE-8C59-B90E71592C54}"/>
                </a:ext>
              </a:extLst>
            </p:cNvPr>
            <p:cNvCxnSpPr/>
            <p:nvPr/>
          </p:nvCxnSpPr>
          <p:spPr>
            <a:xfrm>
              <a:off x="694182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6EA5A8C9-510D-CF7B-85B5-921301AE8041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rtlCol="0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12" name="Zástupný symbol pro datum 19">
            <a:extLst>
              <a:ext uri="{FF2B5EF4-FFF2-40B4-BE49-F238E27FC236}">
                <a16:creationId xmlns:a16="http://schemas.microsoft.com/office/drawing/2014/main" id="{2EA30265-5F38-057F-107F-06F5EEDBD1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125" y="1341438"/>
            <a:ext cx="1555750" cy="485775"/>
          </a:xfrm>
        </p:spPr>
        <p:txBody>
          <a:bodyPr/>
          <a:lstStyle>
            <a:lvl1pPr algn="ctr">
              <a:defRPr sz="1300" spc="0" baseline="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3ABEB99-676F-4E43-9A1C-D1B3170C2503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13" name="Zástupný symbol pro zápatí 20">
            <a:extLst>
              <a:ext uri="{FF2B5EF4-FFF2-40B4-BE49-F238E27FC236}">
                <a16:creationId xmlns:a16="http://schemas.microsoft.com/office/drawing/2014/main" id="{9D79BDCF-25C1-F4F8-9AB8-4FA872CF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8775" y="5176838"/>
            <a:ext cx="5730875" cy="228600"/>
          </a:xfrm>
        </p:spPr>
        <p:txBody>
          <a:bodyPr/>
          <a:lstStyle>
            <a:lvl1pPr algn="l">
              <a:defRPr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Zástupný symbol pro číslo snímku 21">
            <a:extLst>
              <a:ext uri="{FF2B5EF4-FFF2-40B4-BE49-F238E27FC236}">
                <a16:creationId xmlns:a16="http://schemas.microsoft.com/office/drawing/2014/main" id="{36172F72-E57C-BA36-2648-6732E43E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7425" y="5176838"/>
            <a:ext cx="1955800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C577E83D-B419-4A51-AD5F-72A5FA0A45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81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DA6B13-3C71-ED1A-50D5-E597DD1B1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55896-399C-4AF1-B1D5-B34778A47FB0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5" name="Zástupné zápatí 4">
            <a:extLst>
              <a:ext uri="{FF2B5EF4-FFF2-40B4-BE49-F238E27FC236}">
                <a16:creationId xmlns:a16="http://schemas.microsoft.com/office/drawing/2014/main" id="{FEF14689-F190-9CF7-D108-22A8D401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9CEADB6-4CEA-3760-02DB-8C12A438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5F7E-5D23-40D4-9BE0-4B33B086B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7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7FCDA30-C821-01E2-342C-434C3DF68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321B2-C846-4604-BED1-4D2AF2B0F694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5" name="Zástupné zápatí 4">
            <a:extLst>
              <a:ext uri="{FF2B5EF4-FFF2-40B4-BE49-F238E27FC236}">
                <a16:creationId xmlns:a16="http://schemas.microsoft.com/office/drawing/2014/main" id="{AF53106E-A5E0-8B9E-BB85-26794BC9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053C9-0C9A-B557-4438-62B2BD8AE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E5F59-B28B-4FE5-AE3D-025080328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2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087186-1F35-C1D7-BA61-F03EB66C0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44D2B-95BA-4550-92A7-195E87512796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5" name="Zástupné zápatí 4">
            <a:extLst>
              <a:ext uri="{FF2B5EF4-FFF2-40B4-BE49-F238E27FC236}">
                <a16:creationId xmlns:a16="http://schemas.microsoft.com/office/drawing/2014/main" id="{DE3AF750-493B-3946-7496-259DEC4D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726DF4-5213-84CC-A1E5-8577C875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BF10D-0352-4E88-BF15-631650CB9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6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F435FA5C-D542-0A81-87B8-5E82D013FF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Obdélník 4">
            <a:extLst>
              <a:ext uri="{FF2B5EF4-FFF2-40B4-BE49-F238E27FC236}">
                <a16:creationId xmlns:a16="http://schemas.microsoft.com/office/drawing/2014/main" id="{756E435B-B76F-25FD-2DEB-F9C40C280AC0}"/>
              </a:ext>
            </a:extLst>
          </p:cNvPr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A358BD73-E41E-C0C3-9778-F9F3D073456B}"/>
              </a:ext>
            </a:extLst>
          </p:cNvPr>
          <p:cNvSpPr/>
          <p:nvPr/>
        </p:nvSpPr>
        <p:spPr>
          <a:xfrm>
            <a:off x="1447800" y="1411288"/>
            <a:ext cx="9296400" cy="4035425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4A26EC1-B197-A2AA-3DD7-F98416FE991E}"/>
              </a:ext>
            </a:extLst>
          </p:cNvPr>
          <p:cNvSpPr/>
          <p:nvPr/>
        </p:nvSpPr>
        <p:spPr>
          <a:xfrm>
            <a:off x="5135563" y="1268413"/>
            <a:ext cx="1920875" cy="730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8" name="Skupina 13">
            <a:extLst>
              <a:ext uri="{FF2B5EF4-FFF2-40B4-BE49-F238E27FC236}">
                <a16:creationId xmlns:a16="http://schemas.microsoft.com/office/drawing/2014/main" id="{CF18B186-D983-F739-67EA-5E743C7405F5}"/>
              </a:ext>
            </a:extLst>
          </p:cNvPr>
          <p:cNvGrpSpPr>
            <a:grpSpLocks/>
          </p:cNvGrpSpPr>
          <p:nvPr/>
        </p:nvGrpSpPr>
        <p:grpSpPr bwMode="auto">
          <a:xfrm>
            <a:off x="5249863" y="1268413"/>
            <a:ext cx="1692275" cy="615950"/>
            <a:chOff x="5250180" y="1267730"/>
            <a:chExt cx="1691640" cy="61593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8D49373B-908D-B7E0-5FDC-816E82B93F1A}"/>
                </a:ext>
              </a:extLst>
            </p:cNvPr>
            <p:cNvCxnSpPr/>
            <p:nvPr/>
          </p:nvCxnSpPr>
          <p:spPr>
            <a:xfrm>
              <a:off x="525018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383C48A9-A4CF-DE7C-0AF6-E719C2BFE9ED}"/>
                </a:ext>
              </a:extLst>
            </p:cNvPr>
            <p:cNvCxnSpPr/>
            <p:nvPr/>
          </p:nvCxnSpPr>
          <p:spPr>
            <a:xfrm>
              <a:off x="6941820" y="1267730"/>
              <a:ext cx="0" cy="612759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21AF5BC2-DC47-12BF-20DF-4EE868373536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Zástupný symbol pro datum 3">
            <a:extLst>
              <a:ext uri="{FF2B5EF4-FFF2-40B4-BE49-F238E27FC236}">
                <a16:creationId xmlns:a16="http://schemas.microsoft.com/office/drawing/2014/main" id="{6F5B15AB-AD90-299D-429F-F305E0F9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18125" y="1344613"/>
            <a:ext cx="1555750" cy="498475"/>
          </a:xfrm>
        </p:spPr>
        <p:txBody>
          <a:bodyPr/>
          <a:lstStyle>
            <a:lvl1pPr algn="ctr">
              <a:defRPr lang="en-US" sz="1300" kern="1200" spc="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4656C5-6204-4209-86EC-5E7209CA3591}" type="datetime1">
              <a:rPr lang="cs-CZ"/>
              <a:pPr>
                <a:defRPr/>
              </a:pPr>
              <a:t>20.11.2022</a:t>
            </a:fld>
            <a:endParaRPr dirty="0"/>
          </a:p>
        </p:txBody>
      </p:sp>
      <p:sp>
        <p:nvSpPr>
          <p:cNvPr id="13" name="Zástupný symbol pro zápatí 4">
            <a:extLst>
              <a:ext uri="{FF2B5EF4-FFF2-40B4-BE49-F238E27FC236}">
                <a16:creationId xmlns:a16="http://schemas.microsoft.com/office/drawing/2014/main" id="{EAA68CDD-B554-085F-EDF5-22079FA8F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28775" y="5176838"/>
            <a:ext cx="5661025" cy="228600"/>
          </a:xfrm>
        </p:spPr>
        <p:txBody>
          <a:bodyPr/>
          <a:lstStyle>
            <a:lvl1pPr algn="l">
              <a:defRPr dirty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1557F75F-D00F-4079-17B0-4738C12D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250" y="5176838"/>
            <a:ext cx="1958975" cy="228600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04378246-595F-4553-8D89-243951E060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1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C1FCF4B5-8EDF-B55E-BAC8-0EC7CE4FA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26DA-9804-4B83-9834-BB45A1EC3586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5" name="Zástupné zápatí 4">
            <a:extLst>
              <a:ext uri="{FF2B5EF4-FFF2-40B4-BE49-F238E27FC236}">
                <a16:creationId xmlns:a16="http://schemas.microsoft.com/office/drawing/2014/main" id="{F4A1E94E-5C3D-8128-A5D4-4CF084613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4693BB-49D7-C3FA-613D-F0264B10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6EB1-61A9-4682-8003-B0025312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68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08BE13E5-F7BE-1E31-1D1A-BCC47DBA4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B9CD3-22B4-4F02-88A7-2E66F418E9F3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8" name="Zástupné zápatí 4">
            <a:extLst>
              <a:ext uri="{FF2B5EF4-FFF2-40B4-BE49-F238E27FC236}">
                <a16:creationId xmlns:a16="http://schemas.microsoft.com/office/drawing/2014/main" id="{7E9AE767-73B8-B064-E30A-B139CFF6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2F46743E-756A-BA88-D210-329BD979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3E918-BDCB-4BCA-B1AA-DC4A25799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47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39B1CD72-2630-0FC0-60DC-863B5ED9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2604E-EBC1-4ADA-9BB0-094D99C256E1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4" name="Zástupné zápatí 4">
            <a:extLst>
              <a:ext uri="{FF2B5EF4-FFF2-40B4-BE49-F238E27FC236}">
                <a16:creationId xmlns:a16="http://schemas.microsoft.com/office/drawing/2014/main" id="{828E4449-FA13-7FB5-DA26-E0B8612F6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755676C7-476E-E033-8A71-5D740788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B734E-6518-4E55-9B91-2313FF0E4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6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4CFA4B6E-498D-03E6-FBFD-10B694140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21E4-2CD5-41A0-BA52-828CF0000B5A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3" name="Zástupné zápatí 4">
            <a:extLst>
              <a:ext uri="{FF2B5EF4-FFF2-40B4-BE49-F238E27FC236}">
                <a16:creationId xmlns:a16="http://schemas.microsoft.com/office/drawing/2014/main" id="{3E5BD19F-E37A-5CD7-2796-8CAA1E75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7A44F823-D594-431A-925B-FD5C84E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0452-7A8C-4A13-8437-3788F4C97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1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B555BE74-1D1C-C83F-3F7A-26C5C26781CF}"/>
              </a:ext>
            </a:extLst>
          </p:cNvPr>
          <p:cNvSpPr/>
          <p:nvPr/>
        </p:nvSpPr>
        <p:spPr>
          <a:xfrm>
            <a:off x="8120063" y="238125"/>
            <a:ext cx="3825875" cy="63817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5DB93B05-7AEC-0788-8226-EB9946E3246D}"/>
              </a:ext>
            </a:extLst>
          </p:cNvPr>
          <p:cNvSpPr/>
          <p:nvPr/>
        </p:nvSpPr>
        <p:spPr>
          <a:xfrm>
            <a:off x="8255000" y="374650"/>
            <a:ext cx="3556000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7">
            <a:extLst>
              <a:ext uri="{FF2B5EF4-FFF2-40B4-BE49-F238E27FC236}">
                <a16:creationId xmlns:a16="http://schemas.microsoft.com/office/drawing/2014/main" id="{99D488B2-1C0C-F632-FB1F-C664D17A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675"/>
            <a:ext cx="1955800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363E01FC-6AC7-4A29-8357-D09B2CBB7C47}" type="datetime1">
              <a:rPr lang="cs-CZ"/>
              <a:pPr>
                <a:defRPr/>
              </a:pPr>
              <a:t>20.11.2022</a:t>
            </a:fld>
            <a:endParaRPr lang="en-US"/>
          </a:p>
        </p:txBody>
      </p:sp>
      <p:sp>
        <p:nvSpPr>
          <p:cNvPr id="8" name="Zástupný symbol pro zápatí 8">
            <a:extLst>
              <a:ext uri="{FF2B5EF4-FFF2-40B4-BE49-F238E27FC236}">
                <a16:creationId xmlns:a16="http://schemas.microsoft.com/office/drawing/2014/main" id="{B25EDF83-9C4B-588A-D370-459EA9F8E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035675"/>
            <a:ext cx="4584700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Zástupný symbol pro číslo snímku 10">
            <a:extLst>
              <a:ext uri="{FF2B5EF4-FFF2-40B4-BE49-F238E27FC236}">
                <a16:creationId xmlns:a16="http://schemas.microsoft.com/office/drawing/2014/main" id="{F17145E1-78E0-1FB0-82E8-0AE084224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538" y="6035675"/>
            <a:ext cx="1223962" cy="365125"/>
          </a:xfrm>
        </p:spPr>
        <p:txBody>
          <a:bodyPr/>
          <a:lstStyle>
            <a:lvl1pPr>
              <a:defRPr smtClean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fld id="{B7A53560-06C1-42E2-AA6B-7AD37213B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5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DADC144D-BCBF-B269-5CBA-F3354E7BC263}"/>
              </a:ext>
            </a:extLst>
          </p:cNvPr>
          <p:cNvSpPr/>
          <p:nvPr/>
        </p:nvSpPr>
        <p:spPr>
          <a:xfrm>
            <a:off x="8120063" y="238125"/>
            <a:ext cx="3825875" cy="6381750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D1460A82-E4D8-956D-ECA2-76CC414ABC51}"/>
              </a:ext>
            </a:extLst>
          </p:cNvPr>
          <p:cNvSpPr/>
          <p:nvPr/>
        </p:nvSpPr>
        <p:spPr>
          <a:xfrm>
            <a:off x="8255000" y="374650"/>
            <a:ext cx="3556000" cy="6108700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6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4">
            <a:extLst>
              <a:ext uri="{FF2B5EF4-FFF2-40B4-BE49-F238E27FC236}">
                <a16:creationId xmlns:a16="http://schemas.microsoft.com/office/drawing/2014/main" id="{5DE0FC24-DC2D-CEBE-4BC5-85B49798F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2613" y="6035675"/>
            <a:ext cx="2071687" cy="365125"/>
          </a:xfrm>
        </p:spPr>
        <p:txBody>
          <a:bodyPr/>
          <a:lstStyle>
            <a:lvl1pPr>
              <a:defRPr b="1" smtClean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>
              <a:defRPr/>
            </a:pPr>
            <a:fld id="{E69F8700-4DBC-4DB4-8D71-186078A70B25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8" name="Zástupný symbol pro zápatí 5">
            <a:extLst>
              <a:ext uri="{FF2B5EF4-FFF2-40B4-BE49-F238E27FC236}">
                <a16:creationId xmlns:a16="http://schemas.microsoft.com/office/drawing/2014/main" id="{83EFF2C8-53BD-6DA1-7629-F90DC23AC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775" y="6035675"/>
            <a:ext cx="4587875" cy="365125"/>
          </a:xfrm>
        </p:spPr>
        <p:txBody>
          <a:bodyPr/>
          <a:lstStyle>
            <a:lvl1pPr marL="0" algn="l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Zástupný symbol pro číslo snímku 6">
            <a:extLst>
              <a:ext uri="{FF2B5EF4-FFF2-40B4-BE49-F238E27FC236}">
                <a16:creationId xmlns:a16="http://schemas.microsoft.com/office/drawing/2014/main" id="{0DEE05E9-50F3-D8B5-1BD0-419F17EBF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96538" y="6035675"/>
            <a:ext cx="12255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0026-3FB3-410E-A13E-C36802B1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9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CFC661B5-32EF-CC87-7886-DA451ADEB6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E1E478F4-6DE2-E95E-9761-D1A1293CFF50}"/>
              </a:ext>
            </a:extLst>
          </p:cNvPr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B0BC0AD-03BF-CDA5-6CA2-2F5451763471}"/>
              </a:ext>
            </a:extLst>
          </p:cNvPr>
          <p:cNvSpPr/>
          <p:nvPr/>
        </p:nvSpPr>
        <p:spPr>
          <a:xfrm>
            <a:off x="371475" y="374650"/>
            <a:ext cx="11449050" cy="610870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1031" name="Zástupný symbol pro nadpis 1">
            <a:extLst>
              <a:ext uri="{FF2B5EF4-FFF2-40B4-BE49-F238E27FC236}">
                <a16:creationId xmlns:a16="http://schemas.microsoft.com/office/drawing/2014/main" id="{D0DE1C76-CA59-7DA9-5520-AE13E19C63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42938"/>
            <a:ext cx="1005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můžete upravit styl předlohy nadpisů.</a:t>
            </a:r>
            <a:endParaRPr lang="en-US" altLang="cs-CZ"/>
          </a:p>
        </p:txBody>
      </p:sp>
      <p:sp>
        <p:nvSpPr>
          <p:cNvPr id="1032" name="Zástupný symbol pro text 2">
            <a:extLst>
              <a:ext uri="{FF2B5EF4-FFF2-40B4-BE49-F238E27FC236}">
                <a16:creationId xmlns:a16="http://schemas.microsoft.com/office/drawing/2014/main" id="{33D56B09-6939-6B2C-EA5F-58F902CA9D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103438"/>
            <a:ext cx="10058400" cy="384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můžete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A351E63-893E-579B-0636-4D94FA1A64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56463" y="6035675"/>
            <a:ext cx="2894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8A5D7A-2371-4C72-BA29-7CA4899184C0}" type="datetime1">
              <a:rPr lang="cs-CZ"/>
              <a:pPr>
                <a:defRPr/>
              </a:pPr>
              <a:t>20.11.2022</a:t>
            </a:fld>
            <a:endParaRPr lang="en-US" dirty="0"/>
          </a:p>
        </p:txBody>
      </p:sp>
      <p:sp>
        <p:nvSpPr>
          <p:cNvPr id="5" name="Zástupné zápatí 4">
            <a:extLst>
              <a:ext uri="{FF2B5EF4-FFF2-40B4-BE49-F238E27FC236}">
                <a16:creationId xmlns:a16="http://schemas.microsoft.com/office/drawing/2014/main" id="{8F8CE044-B764-2F49-6A5D-7E4DB513B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6800" y="6035675"/>
            <a:ext cx="5816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301A3B0-297A-6824-A964-8A24D5E4A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87000" y="6035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514D3E-8890-4AAD-87DA-531EA942C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86" r:id="rId3"/>
    <p:sldLayoutId id="2147483679" r:id="rId4"/>
    <p:sldLayoutId id="2147483680" r:id="rId5"/>
    <p:sldLayoutId id="2147483681" r:id="rId6"/>
    <p:sldLayoutId id="2147483682" r:id="rId7"/>
    <p:sldLayoutId id="2147483687" r:id="rId8"/>
    <p:sldLayoutId id="2147483688" r:id="rId9"/>
    <p:sldLayoutId id="2147483683" r:id="rId10"/>
    <p:sldLayoutId id="2147483684" r:id="rId11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lang="en-US" sz="4000" kern="1200" dirty="0">
          <a:solidFill>
            <a:srgbClr val="262626"/>
          </a:solidFill>
          <a:latin typeface="+mj-lt"/>
          <a:ea typeface="+mn-ea"/>
          <a:cs typeface="+mn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Century Gothic" panose="020B0502020202020204" pitchFamily="34" charset="0"/>
        </a:defRPr>
      </a:lvl9pPr>
    </p:titleStyle>
    <p:bodyStyle>
      <a:lvl1pPr marL="182563" indent="-182563" algn="l" rtl="0" fontAlgn="base">
        <a:lnSpc>
          <a:spcPct val="110000"/>
        </a:lnSpc>
        <a:spcBef>
          <a:spcPts val="9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500"/>
        </a:spcBef>
        <a:spcAft>
          <a:spcPct val="0"/>
        </a:spcAft>
        <a:buClr>
          <a:srgbClr val="262626"/>
        </a:buClr>
        <a:buFont typeface="Garamond" panose="02020404030301010803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5" descr="Logo v detailu&#10;&#10;Automaticky generovaný popis">
            <a:extLst>
              <a:ext uri="{FF2B5EF4-FFF2-40B4-BE49-F238E27FC236}">
                <a16:creationId xmlns:a16="http://schemas.microsoft.com/office/drawing/2014/main" id="{9EC09DEE-1C8B-601D-F65E-5DAF7A3AD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Obdélník 81" descr="&quot;&quot;">
            <a:extLst>
              <a:ext uri="{FF2B5EF4-FFF2-40B4-BE49-F238E27FC236}">
                <a16:creationId xmlns:a16="http://schemas.microsoft.com/office/drawing/2014/main" id="{21A95C10-279C-6DC4-E098-1B849974335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694363" y="1808163"/>
            <a:ext cx="5453062" cy="3241675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Obdélník 83">
            <a:extLst>
              <a:ext uri="{FF2B5EF4-FFF2-40B4-BE49-F238E27FC236}">
                <a16:creationId xmlns:a16="http://schemas.microsoft.com/office/drawing/2014/main" id="{D4A82150-E4A8-DF2C-F6A5-7FF546B44AF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629CE8-16AE-8214-1659-53F448DBEE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4088" y="2355850"/>
            <a:ext cx="4775200" cy="163036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400">
                <a:solidFill>
                  <a:schemeClr val="tx1"/>
                </a:solidFill>
              </a:rPr>
              <a:t>Š</a:t>
            </a:r>
            <a:r>
              <a:rPr lang="cs" sz="4400">
                <a:solidFill>
                  <a:schemeClr val="tx1"/>
                </a:solidFill>
              </a:rPr>
              <a:t>kola a hluk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758AB3-9878-1F95-520D-123F2C39D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4088" y="3995738"/>
            <a:ext cx="4775200" cy="560387"/>
          </a:xfrm>
        </p:spPr>
        <p:txBody>
          <a:bodyPr/>
          <a:lstStyle/>
          <a:p>
            <a:pPr fontAlgn="auto"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defRPr/>
            </a:pPr>
            <a:r>
              <a:rPr lang="cs" dirty="0">
                <a:solidFill>
                  <a:schemeClr val="tx1"/>
                </a:solidFill>
              </a:rPr>
              <a:t>Jana Dudová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4F798B-FD09-0111-C8FF-4BE62C52B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wrap="square" anchor="b">
            <a:normAutofit/>
          </a:bodyPr>
          <a:lstStyle/>
          <a:p>
            <a:r>
              <a:rPr lang="cs-CZ" dirty="0"/>
              <a:t>Příklad k úvaze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4F8C11B-25E4-8FDD-272F-4412C0414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wrap="square" anchor="t">
            <a:normAutofit/>
          </a:bodyPr>
          <a:lstStyle/>
          <a:p>
            <a:pPr marL="0" indent="0">
              <a:buNone/>
            </a:pPr>
            <a:r>
              <a:rPr lang="cs-CZ" dirty="0"/>
              <a:t>Kolektiv dětí páté třídy ZŠ se účastní mimoškolní akce. Děti jsou ubytovány ve školském zařízení, v jehož bezprostřední blízkosti se koná hudební festival. Hlasitá hudba ruší noční klid. Děti nemají šanci usnout…</a:t>
            </a:r>
          </a:p>
          <a:p>
            <a:r>
              <a:rPr lang="cs-CZ" dirty="0"/>
              <a:t> Kdo bude odpovědný za rušení nočního klidu a který veřejnoprávní orgán bude situaci řešit?</a:t>
            </a:r>
          </a:p>
          <a:p>
            <a:r>
              <a:rPr lang="cs-CZ" dirty="0"/>
              <a:t>Jak by se v dané situaci měl zachovat učitel?</a:t>
            </a:r>
          </a:p>
          <a:p>
            <a:r>
              <a:rPr lang="cs-CZ" dirty="0"/>
              <a:t>Navrhněte adekvátní řešení.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1FFB16E-5FFC-ACB2-3BD2-7EB93898A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6FFCF7-F7F3-6907-6E00-424FD036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88000" y="6035675"/>
            <a:ext cx="1955800" cy="36512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fld id="{A5B44D2B-95BA-4550-92A7-195E87512796}" type="datetime1">
              <a:rPr lang="cs-CZ" smtClean="0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8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>
            <a:extLst>
              <a:ext uri="{FF2B5EF4-FFF2-40B4-BE49-F238E27FC236}">
                <a16:creationId xmlns:a16="http://schemas.microsoft.com/office/drawing/2014/main" id="{6E746C5E-70D7-8CAE-BF7D-DB7F35DF6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73" b="2"/>
          <a:stretch>
            <a:fillRect/>
          </a:stretch>
        </p:blipFill>
        <p:spPr bwMode="auto">
          <a:xfrm>
            <a:off x="228600" y="238125"/>
            <a:ext cx="7696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A90F43-B618-D9C0-9104-B190FD865BC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B2AC929-901E-466E-BE68-07E756E2CD9A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sp>
        <p:nvSpPr>
          <p:cNvPr id="9220" name="Nadpis 1">
            <a:extLst>
              <a:ext uri="{FF2B5EF4-FFF2-40B4-BE49-F238E27FC236}">
                <a16:creationId xmlns:a16="http://schemas.microsoft.com/office/drawing/2014/main" id="{BF1601A3-4B39-2F45-AF99-7977E7DFCC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0" y="603250"/>
            <a:ext cx="3144838" cy="1646238"/>
          </a:xfrm>
        </p:spPr>
        <p:txBody>
          <a:bodyPr/>
          <a:lstStyle/>
          <a:p>
            <a:r>
              <a:rPr lang="cs-CZ" altLang="cs-CZ"/>
              <a:t>Důsledky nadměrného hluku</a:t>
            </a:r>
          </a:p>
        </p:txBody>
      </p:sp>
      <p:sp>
        <p:nvSpPr>
          <p:cNvPr id="9221" name="Zástupný obsah 2">
            <a:extLst>
              <a:ext uri="{FF2B5EF4-FFF2-40B4-BE49-F238E27FC236}">
                <a16:creationId xmlns:a16="http://schemas.microsoft.com/office/drawing/2014/main" id="{843FE323-FBED-00B6-996D-15845F7EDB9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77250" y="2386013"/>
            <a:ext cx="3144838" cy="3511550"/>
          </a:xfrm>
        </p:spPr>
        <p:txBody>
          <a:bodyPr/>
          <a:lstStyle/>
          <a:p>
            <a:r>
              <a:rPr lang="cs-CZ" altLang="cs-CZ"/>
              <a:t>Vady sluchu, </a:t>
            </a:r>
          </a:p>
          <a:p>
            <a:r>
              <a:rPr lang="cs-CZ" altLang="cs-CZ"/>
              <a:t>Porucha koncentrace,</a:t>
            </a:r>
          </a:p>
          <a:p>
            <a:r>
              <a:rPr lang="cs-CZ" altLang="cs-CZ"/>
              <a:t>Celková nepohoda – právo na pokojné užívání majetku,</a:t>
            </a:r>
          </a:p>
          <a:p>
            <a:r>
              <a:rPr lang="cs-CZ" altLang="cs-CZ"/>
              <a:t>Kardiovaskulární poruchy,</a:t>
            </a:r>
          </a:p>
          <a:p>
            <a:r>
              <a:rPr lang="cs-CZ" altLang="cs-CZ"/>
              <a:t>Stres, agresivita…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5862E123-361C-CB9A-FA73-BC3CDAAA9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8200" y="608013"/>
            <a:ext cx="3162300" cy="1644650"/>
          </a:xfrm>
        </p:spPr>
        <p:txBody>
          <a:bodyPr/>
          <a:lstStyle/>
          <a:p>
            <a:r>
              <a:rPr lang="cs-CZ" altLang="cs-CZ"/>
              <a:t>Zákon o ochraně veřejného zdraví</a:t>
            </a:r>
          </a:p>
        </p:txBody>
      </p:sp>
      <p:sp>
        <p:nvSpPr>
          <p:cNvPr id="10243" name="Text Placeholder 3">
            <a:extLst>
              <a:ext uri="{FF2B5EF4-FFF2-40B4-BE49-F238E27FC236}">
                <a16:creationId xmlns:a16="http://schemas.microsoft.com/office/drawing/2014/main" id="{800728DB-9895-D1EB-8E71-0375C4F72C9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58200" y="2336800"/>
            <a:ext cx="3162300" cy="3606800"/>
          </a:xfrm>
        </p:spPr>
        <p:txBody>
          <a:bodyPr/>
          <a:lstStyle/>
          <a:p>
            <a:endParaRPr lang="en-US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2C259B-2F83-2AD1-1A6A-02155F0D410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B2AC929-901E-466E-BE68-07E756E2CD9A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88A52966-3104-E701-0C74-8609E8C6EB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>
            <a:extLst>
              <a:ext uri="{FF2B5EF4-FFF2-40B4-BE49-F238E27FC236}">
                <a16:creationId xmlns:a16="http://schemas.microsoft.com/office/drawing/2014/main" id="{2216F022-978C-38B1-446D-B829A8737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Hluk ve škole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C15BBA-3FF7-8CBE-7A49-40850E2769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B2AC929-901E-466E-BE68-07E756E2CD9A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ED0A363B-B991-B0FE-72EE-D74E6460FD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F379345C-4359-5AE6-5817-14AD07FF22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58200" y="608013"/>
            <a:ext cx="3162300" cy="1644650"/>
          </a:xfrm>
        </p:spPr>
        <p:txBody>
          <a:bodyPr/>
          <a:lstStyle/>
          <a:p>
            <a:r>
              <a:rPr lang="cs-CZ" altLang="cs-CZ"/>
              <a:t>Hluk ve venkovním prostoru</a:t>
            </a:r>
          </a:p>
        </p:txBody>
      </p:sp>
      <p:sp>
        <p:nvSpPr>
          <p:cNvPr id="12291" name="Text Placeholder 3">
            <a:extLst>
              <a:ext uri="{FF2B5EF4-FFF2-40B4-BE49-F238E27FC236}">
                <a16:creationId xmlns:a16="http://schemas.microsoft.com/office/drawing/2014/main" id="{75F30AF3-59A7-AE3A-725E-05AD31E3B81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58200" y="2336800"/>
            <a:ext cx="3162300" cy="3606800"/>
          </a:xfrm>
        </p:spPr>
        <p:txBody>
          <a:bodyPr/>
          <a:lstStyle/>
          <a:p>
            <a:endParaRPr lang="en-US" altLang="cs-CZ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999F155-777B-1DEC-E74F-0A1CC943A90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B2AC929-901E-466E-BE68-07E756E2CD9A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7112D8D7-C089-5117-114F-392FED92E27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609600"/>
          <a:ext cx="6858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Barevné kvadranty na cestách">
            <a:extLst>
              <a:ext uri="{FF2B5EF4-FFF2-40B4-BE49-F238E27FC236}">
                <a16:creationId xmlns:a16="http://schemas.microsoft.com/office/drawing/2014/main" id="{6B0D1C45-C01C-8D67-8A64-3DBDCE96E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8" r="7555" b="2"/>
          <a:stretch>
            <a:fillRect/>
          </a:stretch>
        </p:blipFill>
        <p:spPr bwMode="auto">
          <a:xfrm>
            <a:off x="228600" y="238125"/>
            <a:ext cx="7696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AFF3461-9331-B529-E854-AC0B914D04A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36AB81B4-CE35-4C47-882C-8A3F92B5FFD6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sp>
        <p:nvSpPr>
          <p:cNvPr id="13316" name="Nadpis 1">
            <a:extLst>
              <a:ext uri="{FF2B5EF4-FFF2-40B4-BE49-F238E27FC236}">
                <a16:creationId xmlns:a16="http://schemas.microsoft.com/office/drawing/2014/main" id="{6AE2E00F-71D2-E56F-E1E5-0B6FAB2214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0" y="603250"/>
            <a:ext cx="3144838" cy="1646238"/>
          </a:xfrm>
        </p:spPr>
        <p:txBody>
          <a:bodyPr/>
          <a:lstStyle/>
          <a:p>
            <a:r>
              <a:rPr lang="cs-CZ" altLang="cs-CZ"/>
              <a:t>Noční klid </a:t>
            </a:r>
          </a:p>
        </p:txBody>
      </p:sp>
      <p:sp>
        <p:nvSpPr>
          <p:cNvPr id="13317" name="Zástupný obsah 2">
            <a:extLst>
              <a:ext uri="{FF2B5EF4-FFF2-40B4-BE49-F238E27FC236}">
                <a16:creationId xmlns:a16="http://schemas.microsoft.com/office/drawing/2014/main" id="{D477F401-C9F0-5476-1EC2-6B43CF80286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77250" y="2386013"/>
            <a:ext cx="3144838" cy="3511550"/>
          </a:xfrm>
        </p:spPr>
        <p:txBody>
          <a:bodyPr/>
          <a:lstStyle/>
          <a:p>
            <a:r>
              <a:rPr lang="cs-CZ" altLang="cs-CZ"/>
              <a:t>22.00 – 6.00</a:t>
            </a:r>
          </a:p>
          <a:p>
            <a:r>
              <a:rPr lang="cs-CZ" altLang="cs-CZ"/>
              <a:t>Výjimky z dodržování nočního klidu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8907414-BA34-BC56-3953-DCA8386FC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Vyhlášky obcí</a:t>
            </a:r>
            <a:endParaRPr altLang="cs-CZ"/>
          </a:p>
        </p:txBody>
      </p:sp>
      <p:pic>
        <p:nvPicPr>
          <p:cNvPr id="14339" name="Picture 21" descr="Váhy s vážením roční sklizně">
            <a:extLst>
              <a:ext uri="{FF2B5EF4-FFF2-40B4-BE49-F238E27FC236}">
                <a16:creationId xmlns:a16="http://schemas.microsoft.com/office/drawing/2014/main" id="{8B88B024-17B7-069C-67CE-4BCA4A46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4" b="36304"/>
          <a:stretch>
            <a:fillRect/>
          </a:stretch>
        </p:blipFill>
        <p:spPr bwMode="auto">
          <a:xfrm>
            <a:off x="1066800" y="2103438"/>
            <a:ext cx="4664075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2">
            <a:extLst>
              <a:ext uri="{FF2B5EF4-FFF2-40B4-BE49-F238E27FC236}">
                <a16:creationId xmlns:a16="http://schemas.microsoft.com/office/drawing/2014/main" id="{371175AF-0CDA-D21D-E444-D321CE6FF46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461125" y="2103438"/>
            <a:ext cx="4664075" cy="3748087"/>
          </a:xfrm>
        </p:spPr>
        <p:txBody>
          <a:bodyPr/>
          <a:lstStyle/>
          <a:p>
            <a:r>
              <a:rPr lang="cs-CZ" altLang="cs-CZ"/>
              <a:t>Zákon o obcích</a:t>
            </a:r>
          </a:p>
          <a:p>
            <a:r>
              <a:rPr lang="cs-CZ" altLang="cs-CZ"/>
              <a:t>a výjimky z nočního klidu</a:t>
            </a:r>
            <a:endParaRPr lang="en-US"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2B7676-A85E-861D-F0A3-603F60F010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6F24F85-89C9-4554-BB3D-C9F75BD57326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Detailní záběr drátěného pletiva">
            <a:extLst>
              <a:ext uri="{FF2B5EF4-FFF2-40B4-BE49-F238E27FC236}">
                <a16:creationId xmlns:a16="http://schemas.microsoft.com/office/drawing/2014/main" id="{F3FC2C3E-7599-C75E-06E6-CBC391080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r="11594" b="2"/>
          <a:stretch>
            <a:fillRect/>
          </a:stretch>
        </p:blipFill>
        <p:spPr bwMode="auto">
          <a:xfrm>
            <a:off x="228600" y="238125"/>
            <a:ext cx="7696200" cy="638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E5C6BCC-D8FB-5281-4EDB-8E7D153D187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5C62D49-C56C-41BE-AB9D-F32C0FDB497F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sp>
        <p:nvSpPr>
          <p:cNvPr id="15364" name="Nadpis 1">
            <a:extLst>
              <a:ext uri="{FF2B5EF4-FFF2-40B4-BE49-F238E27FC236}">
                <a16:creationId xmlns:a16="http://schemas.microsoft.com/office/drawing/2014/main" id="{023F10D5-3FD5-C353-926C-1B742337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77250" y="603250"/>
            <a:ext cx="3144838" cy="1646238"/>
          </a:xfrm>
        </p:spPr>
        <p:txBody>
          <a:bodyPr/>
          <a:lstStyle/>
          <a:p>
            <a:r>
              <a:rPr lang="cs-CZ" altLang="cs-CZ"/>
              <a:t>Obrana před hlukem?</a:t>
            </a:r>
          </a:p>
        </p:txBody>
      </p:sp>
      <p:sp>
        <p:nvSpPr>
          <p:cNvPr id="15365" name="Text Placeholder 4">
            <a:extLst>
              <a:ext uri="{FF2B5EF4-FFF2-40B4-BE49-F238E27FC236}">
                <a16:creationId xmlns:a16="http://schemas.microsoft.com/office/drawing/2014/main" id="{A0F7978E-EECB-AEE8-3E9B-92CE24E5ABC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8477250" y="2386013"/>
            <a:ext cx="3144838" cy="3511550"/>
          </a:xfrm>
        </p:spPr>
        <p:txBody>
          <a:bodyPr/>
          <a:lstStyle/>
          <a:p>
            <a:r>
              <a:rPr lang="cs-CZ" altLang="cs-CZ"/>
              <a:t>Soukromoprávní a veřejnoprávní aspekty</a:t>
            </a:r>
            <a:endParaRPr lang="en-US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EF4B462-8E9F-384D-1083-6632F1FC60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Role soudů a judikatury</a:t>
            </a:r>
            <a:endParaRPr alt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FD4687-C733-F066-BEBD-D91E43708C5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6F24F85-89C9-4554-BB3D-C9F75BD57326}" type="datetime1">
              <a:rPr lang="cs-CZ"/>
              <a:pPr>
                <a:spcAft>
                  <a:spcPts val="600"/>
                </a:spcAft>
                <a:defRPr/>
              </a:pPr>
              <a:t>20.11.2022</a:t>
            </a:fld>
            <a:endParaRPr lang="en-US"/>
          </a:p>
        </p:txBody>
      </p:sp>
      <p:graphicFrame>
        <p:nvGraphicFramePr>
          <p:cNvPr id="28" name="Content Placeholder 2">
            <a:extLst>
              <a:ext uri="{FF2B5EF4-FFF2-40B4-BE49-F238E27FC236}">
                <a16:creationId xmlns:a16="http://schemas.microsoft.com/office/drawing/2014/main" id="{28C0A111-0BF8-B795-BCA2-E3247E18B2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103120"/>
          <a:ext cx="10058400" cy="3849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89_TF78438558" id="{AA281ABA-03DA-437C-8D75-29E1E8C7EFDD}" vid="{4E1E5E86-B9E6-4CB7-B9C7-D05656AD29D3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{4328C68B-E00A-481A-BDC4-36BA9C58E13D}tf78438558_win32</Template>
  <TotalTime>985</TotalTime>
  <Words>218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Calibri</vt:lpstr>
      <vt:lpstr>Century Gothic</vt:lpstr>
      <vt:lpstr>Garamond</vt:lpstr>
      <vt:lpstr>SavonVTI</vt:lpstr>
      <vt:lpstr>Škola a hluk</vt:lpstr>
      <vt:lpstr>Důsledky nadměrného hluku</vt:lpstr>
      <vt:lpstr>Zákon o ochraně veřejného zdraví</vt:lpstr>
      <vt:lpstr>Hluk ve škole</vt:lpstr>
      <vt:lpstr>Hluk ve venkovním prostoru</vt:lpstr>
      <vt:lpstr>Noční klid </vt:lpstr>
      <vt:lpstr>Vyhlášky obcí</vt:lpstr>
      <vt:lpstr>Obrana před hlukem?</vt:lpstr>
      <vt:lpstr>Role soudů a judikatury</vt:lpstr>
      <vt:lpstr>Příklad k úvaze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Škola a hluk</dc:title>
  <dc:creator>Jana Dudová</dc:creator>
  <cp:lastModifiedBy>Jana Dudová</cp:lastModifiedBy>
  <cp:revision>5</cp:revision>
  <dcterms:created xsi:type="dcterms:W3CDTF">2022-09-30T08:46:05Z</dcterms:created>
  <dcterms:modified xsi:type="dcterms:W3CDTF">2022-11-21T08:30:12Z</dcterms:modified>
</cp:coreProperties>
</file>