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83" r:id="rId10"/>
    <p:sldId id="264" r:id="rId11"/>
    <p:sldId id="269" r:id="rId12"/>
    <p:sldId id="266" r:id="rId13"/>
    <p:sldId id="270" r:id="rId14"/>
    <p:sldId id="271" r:id="rId15"/>
    <p:sldId id="279" r:id="rId16"/>
    <p:sldId id="280" r:id="rId17"/>
    <p:sldId id="281" r:id="rId18"/>
  </p:sldIdLst>
  <p:sldSz cx="12192000" cy="6858000"/>
  <p:notesSz cx="6858000" cy="9144000"/>
  <p:embeddedFontLst>
    <p:embeddedFont>
      <p:font typeface="Amatic SC" panose="00000500000000000000" pitchFamily="2" charset="-79"/>
      <p:regular r:id="rId20"/>
      <p:bold r:id="rId21"/>
    </p:embeddedFont>
    <p:embeddedFont>
      <p:font typeface="Century Gothic" panose="020B0502020202020204" pitchFamily="34" charset="0"/>
      <p:regular r:id="rId22"/>
      <p:bold r:id="rId23"/>
      <p:italic r:id="rId24"/>
      <p:boldItalic r:id="rId25"/>
    </p:embeddedFont>
    <p:embeddedFont>
      <p:font typeface="Corbel" panose="020B0503020204020204" pitchFamily="34" charset="0"/>
      <p:regular r:id="rId26"/>
      <p:bold r:id="rId27"/>
      <p:italic r:id="rId28"/>
      <p:boldItalic r:id="rId29"/>
    </p:embeddedFont>
    <p:embeddedFont>
      <p:font typeface="Merriweather Sans" pitchFamily="2" charset="-18"/>
      <p:regular r:id="rId30"/>
      <p:bold r:id="rId31"/>
      <p:italic r:id="rId32"/>
      <p:boldItalic r:id="rId33"/>
    </p:embeddedFont>
    <p:embeddedFont>
      <p:font typeface="Noto Sans Symbols" panose="020B0604020202020204" charset="0"/>
      <p:regular r:id="rId34"/>
      <p:bold r:id="rId35"/>
    </p:embeddedFont>
    <p:embeddedFont>
      <p:font typeface="Source Code Pro" panose="020B0509030403020204" pitchFamily="49" charset="0"/>
      <p:regular r:id="rId36"/>
      <p:bold r:id="rId37"/>
      <p:italic r:id="rId38"/>
      <p:boldItalic r:id="rId39"/>
    </p:embeddedFont>
    <p:embeddedFont>
      <p:font typeface="Tahoma" panose="020B0604030504040204" pitchFamily="3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428">
          <p15:clr>
            <a:srgbClr val="A4A3A4"/>
          </p15:clr>
        </p15:guide>
        <p15:guide id="7" pos="7224">
          <p15:clr>
            <a:srgbClr val="A4A3A4"/>
          </p15:clr>
        </p15:guide>
        <p15:guide id="8" pos="909">
          <p15:clr>
            <a:srgbClr val="A4A3A4"/>
          </p15:clr>
        </p15:guide>
        <p15:guide id="9" pos="3688">
          <p15:clr>
            <a:srgbClr val="A4A3A4"/>
          </p15:clr>
        </p15:guide>
        <p15:guide id="10" pos="396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kPkC30YsBvMyowj6P+R6C7twQ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Česká školní inspekce - Pae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13188C-09CA-4112-994A-38366BBDB9CC}">
  <a:tblStyle styleId="{7513188C-09CA-4112-994A-38366BBDB9C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114" y="30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5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9" name="Google Shape;11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5" name="Google Shape;19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1" name="Google Shape;27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9" name="Google Shape;20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6" name="Google Shape;2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4" name="Google Shape;30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Tady bude ústní komentář: zdůraznění neustálého vzájemného ovlivňování  a toho, že v tomto pojetí jsme mluvčí a posluchači zároveň, současně komunikujeme a přijímáme sdělení. Tedy mluvení a naslouchání se odehrává zároveň. Vysíláme signály a druhý je vysílá také. V tomto pojetí jsou prvky komunikace (verbální i neverbální rovina) vzájemně závislé, nikdy je nepovažujeme za nezávislé. Každý prvek existuje ve vztahu k ostatním. Změna v kterémkoli využítí prvku vyvolává změnu i v ostatních prvcích. Např.: pokud se zastavím, změním naléhavost hlasu, tato změna vyvolá další změnu. Díky této změně mohu nastolit následující změny. Podmínkou je, že si tyto věci uvědomuji (při trénování je musím dát do vědomí) Velkou roli tady hraje vnímání (bude v bloku II)</a:t>
            </a:r>
            <a:endParaRPr/>
          </a:p>
        </p:txBody>
      </p:sp>
      <p:sp>
        <p:nvSpPr>
          <p:cNvPr id="305" name="Google Shape;30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0" name="Google Shape;42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4a30715d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24a30715d2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9" name="Google Shape;439;g24a30715d2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4a30715d2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24a30715d23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1" name="Google Shape;451;g24a30715d23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4" name="Google Shape;13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9" name="Google Shape;15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14300" algn="l" rtl="0">
              <a:spcBef>
                <a:spcPts val="0"/>
              </a:spcBef>
              <a:spcAft>
                <a:spcPts val="0"/>
              </a:spcAft>
              <a:buClr>
                <a:srgbClr val="000000"/>
              </a:buClr>
              <a:buSzPts val="1800"/>
              <a:buFont typeface="Calibri"/>
              <a:buAutoNum type="arabicPeriod"/>
            </a:pPr>
            <a:r>
              <a:rPr lang="en-US" sz="1800" b="0" i="0" u="none" strike="noStrike">
                <a:solidFill>
                  <a:srgbClr val="000000"/>
                </a:solidFill>
                <a:latin typeface="Calibri"/>
                <a:ea typeface="Calibri"/>
                <a:cs typeface="Calibri"/>
                <a:sym typeface="Calibri"/>
              </a:rPr>
              <a:t>Stádium podle Erika Ericsona je „Mohu věřit světu kolem sebe? Tato potřeba je naplněna, když jsou splněny potřeby dítěte. Vyvine se naděje, protožesi batolata ověří, že mohou věřit lidem kolem sebe</a:t>
            </a:r>
            <a:endParaRPr/>
          </a:p>
          <a:p>
            <a:pPr marL="0" lvl="0" indent="-114300" algn="l" rtl="0">
              <a:spcBef>
                <a:spcPts val="0"/>
              </a:spcBef>
              <a:spcAft>
                <a:spcPts val="0"/>
              </a:spcAft>
              <a:buClr>
                <a:srgbClr val="000000"/>
              </a:buClr>
              <a:buSzPts val="1800"/>
              <a:buFont typeface="Calibri"/>
              <a:buAutoNum type="arabicPeriod"/>
            </a:pPr>
            <a:r>
              <a:rPr lang="en-US" sz="1800" b="0" i="0" u="none" strike="noStrike">
                <a:solidFill>
                  <a:srgbClr val="000000"/>
                </a:solidFill>
                <a:latin typeface="Calibri"/>
                <a:ea typeface="Calibri"/>
                <a:cs typeface="Calibri"/>
                <a:sym typeface="Calibri"/>
              </a:rPr>
              <a:t>V druhém období je otázka je to v pořádku být sám sebou? Je to ok, mát touhy které mám a zkoušet dostat, co chci? A ten boj mezi tím věcí dosáhnout a nemohoucností je živná půda pro smysl pro vůli.</a:t>
            </a:r>
            <a:endParaRPr/>
          </a:p>
          <a:p>
            <a:pPr marL="0" lvl="0" indent="-114300" algn="l" rtl="0">
              <a:spcBef>
                <a:spcPts val="0"/>
              </a:spcBef>
              <a:spcAft>
                <a:spcPts val="0"/>
              </a:spcAft>
              <a:buClr>
                <a:srgbClr val="000000"/>
              </a:buClr>
              <a:buSzPts val="1800"/>
              <a:buFont typeface="Calibri"/>
              <a:buAutoNum type="arabicPeriod"/>
            </a:pPr>
            <a:r>
              <a:rPr lang="en-US" sz="1800" b="0" i="0" u="none" strike="noStrike">
                <a:solidFill>
                  <a:srgbClr val="000000"/>
                </a:solidFill>
                <a:latin typeface="Calibri"/>
                <a:ea typeface="Calibri"/>
                <a:cs typeface="Calibri"/>
                <a:sym typeface="Calibri"/>
              </a:rPr>
              <a:t>Pak se přesuneme do let 3-6 a otázka je Je to vpořádku dělat věci,m hýbat se a jednat? Je to čas, kdy děti rozvíjí cyklus učení. Dělají věci, jak dlouho mohou. Iniciují věci, dokud nedosáhnou uzavření. A když je dělají dostatečně dlouho pak si vyvinou smysl pro účel.</a:t>
            </a:r>
            <a:endParaRPr/>
          </a:p>
          <a:p>
            <a:pPr marL="0" lvl="0" indent="-114300" algn="l" rtl="0">
              <a:spcBef>
                <a:spcPts val="0"/>
              </a:spcBef>
              <a:spcAft>
                <a:spcPts val="0"/>
              </a:spcAft>
              <a:buClr>
                <a:srgbClr val="000000"/>
              </a:buClr>
              <a:buSzPts val="1800"/>
              <a:buFont typeface="Calibri"/>
              <a:buAutoNum type="arabicPeriod"/>
            </a:pPr>
            <a:r>
              <a:rPr lang="en-US" sz="1800" b="0" i="0" u="none" strike="noStrike">
                <a:solidFill>
                  <a:srgbClr val="000000"/>
                </a:solidFill>
                <a:latin typeface="Calibri"/>
                <a:ea typeface="Calibri"/>
                <a:cs typeface="Calibri"/>
                <a:sym typeface="Calibri"/>
              </a:rPr>
              <a:t>Pak se přesuneme na základní školu, tyto roky se nazývají latentní, je to celé o píli. Jsou to roky tvrdé práce a objevování a vedou k úspěchu. Důležité je, že děti mají tuto zkušenost úspěchu díky vlastnímu úsilí. Otázka zní: Můžu udělat v tomto světe lidí a věcí něco, co jsem si předsevzal/a? Je to boj mezi vůlí a touhou uspět a z toho se vytváří smysl pro kompetenci. A já bych řekla, že je to výsledek také jejich smyslu pro důvěru.</a:t>
            </a:r>
            <a:endParaRPr/>
          </a:p>
          <a:p>
            <a:pPr marL="0" lvl="0" indent="-114300" algn="l" rtl="0">
              <a:spcBef>
                <a:spcPts val="0"/>
              </a:spcBef>
              <a:spcAft>
                <a:spcPts val="0"/>
              </a:spcAft>
              <a:buClr>
                <a:srgbClr val="000000"/>
              </a:buClr>
              <a:buSzPts val="1800"/>
              <a:buFont typeface="Calibri"/>
              <a:buAutoNum type="arabicPeriod"/>
            </a:pPr>
            <a:r>
              <a:rPr lang="en-US" sz="1800" b="0" i="0" u="none" strike="noStrike">
                <a:solidFill>
                  <a:srgbClr val="000000"/>
                </a:solidFill>
                <a:latin typeface="Calibri"/>
                <a:ea typeface="Calibri"/>
                <a:cs typeface="Calibri"/>
                <a:sym typeface="Calibri"/>
              </a:rPr>
              <a:t> Pak přichází dospívání a to je boj mezi identitou a zmatkem. Odolávají vrstevnickým tlakům a uvědomují si, kdo doopravdy jsou. Odpovídají si na otázku Kdo jsem já a čím můžu být? A pokud uspějí, objeví autentické sebe sama vychází z dospívání jako autentičtí jedinci.</a:t>
            </a:r>
            <a:endParaRPr/>
          </a:p>
          <a:p>
            <a:pPr marL="0" lvl="0" indent="-114300" algn="l" rtl="0">
              <a:spcBef>
                <a:spcPts val="0"/>
              </a:spcBef>
              <a:spcAft>
                <a:spcPts val="0"/>
              </a:spcAft>
              <a:buClr>
                <a:srgbClr val="000000"/>
              </a:buClr>
              <a:buSzPts val="1800"/>
              <a:buFont typeface="Calibri"/>
              <a:buAutoNum type="arabicPeriod"/>
            </a:pPr>
            <a:r>
              <a:rPr lang="en-US" sz="1800" b="0" i="0" u="none" strike="noStrike">
                <a:solidFill>
                  <a:srgbClr val="000000"/>
                </a:solidFill>
                <a:latin typeface="Calibri"/>
                <a:ea typeface="Calibri"/>
                <a:cs typeface="Calibri"/>
                <a:sym typeface="Calibri"/>
              </a:rPr>
              <a:t>Pak přichází raná dospělost, kdy objevujeme, že můžeme důvěřovat a že my jsme hodni důvěry. Otázka: Můžu milovat a být milován? A když se to naučíme, naučíme se milovat.</a:t>
            </a:r>
            <a:endParaRPr/>
          </a:p>
          <a:p>
            <a:pPr marL="0" lvl="0" indent="-114300" algn="l" rtl="0">
              <a:spcBef>
                <a:spcPts val="0"/>
              </a:spcBef>
              <a:spcAft>
                <a:spcPts val="0"/>
              </a:spcAft>
              <a:buClr>
                <a:srgbClr val="000000"/>
              </a:buClr>
              <a:buSzPts val="1800"/>
              <a:buFont typeface="Calibri"/>
              <a:buAutoNum type="arabicPeriod"/>
            </a:pPr>
            <a:r>
              <a:rPr lang="en-US" sz="1800" b="0" i="0" u="none" strike="noStrike">
                <a:solidFill>
                  <a:srgbClr val="000000"/>
                </a:solidFill>
                <a:latin typeface="Calibri"/>
                <a:ea typeface="Calibri"/>
                <a:cs typeface="Calibri"/>
                <a:sym typeface="Calibri"/>
              </a:rPr>
              <a:t>Když dosáhneme střední dospělosti, období kolem středního věku. To je období, kdy si lidé kupují rychlá auta a podobné věci, protože si uvědomují, že nejsou spokojeni se způsobem který žijí. Během tohoto stádia zralosti se díváme zpět a ptáme se: Můžu si vypočítat účet svého života? A učíme se péči.</a:t>
            </a:r>
            <a:endParaRPr/>
          </a:p>
          <a:p>
            <a:pPr marL="0" lvl="0" indent="-114300" algn="l" rtl="0">
              <a:spcBef>
                <a:spcPts val="0"/>
              </a:spcBef>
              <a:spcAft>
                <a:spcPts val="0"/>
              </a:spcAft>
              <a:buClr>
                <a:srgbClr val="000000"/>
              </a:buClr>
              <a:buSzPts val="1800"/>
              <a:buFont typeface="Calibri"/>
              <a:buAutoNum type="arabicPeriod"/>
            </a:pPr>
            <a:r>
              <a:rPr lang="en-US" sz="1800" b="0" i="0" u="none" strike="noStrike">
                <a:solidFill>
                  <a:srgbClr val="000000"/>
                </a:solidFill>
                <a:latin typeface="Calibri"/>
                <a:ea typeface="Calibri"/>
                <a:cs typeface="Calibri"/>
                <a:sym typeface="Calibri"/>
              </a:rPr>
              <a:t>Je to období, kdy se díváme zpět na své žívoty a ptáme se Je to vpořádku, jaký jsem byl? Vydáváme soudy, zda jsme žili dobrý život a docházíme k moudrosti, kterou můžeme sdílet s ostatními.</a:t>
            </a:r>
            <a:endParaRPr/>
          </a:p>
          <a:p>
            <a:pPr marL="0" lvl="0" indent="0" algn="l" rtl="0">
              <a:spcBef>
                <a:spcPts val="1160"/>
              </a:spcBef>
              <a:spcAft>
                <a:spcPts val="0"/>
              </a:spcAft>
              <a:buNone/>
            </a:pPr>
            <a:endParaRPr/>
          </a:p>
        </p:txBody>
      </p:sp>
      <p:sp>
        <p:nvSpPr>
          <p:cNvPr id="171" name="Google Shape;17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0" name="Google Shape;1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sp>
        <p:nvSpPr>
          <p:cNvPr id="14" name="Google Shape;14;g24a30715d23_0_22"/>
          <p:cNvSpPr/>
          <p:nvPr/>
        </p:nvSpPr>
        <p:spPr>
          <a:xfrm>
            <a:off x="0" y="0"/>
            <a:ext cx="12192000" cy="457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g24a30715d23_0_22"/>
          <p:cNvSpPr txBox="1">
            <a:spLocks noGrp="1"/>
          </p:cNvSpPr>
          <p:nvPr>
            <p:ph type="ctrTitle"/>
          </p:nvPr>
        </p:nvSpPr>
        <p:spPr>
          <a:xfrm>
            <a:off x="415600" y="522867"/>
            <a:ext cx="11360700" cy="35871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10700"/>
              <a:buNone/>
              <a:defRPr sz="10700"/>
            </a:lvl1pPr>
            <a:lvl2pPr lvl="1" algn="ctr">
              <a:spcBef>
                <a:spcPts val="0"/>
              </a:spcBef>
              <a:spcAft>
                <a:spcPts val="0"/>
              </a:spcAft>
              <a:buSzPts val="10700"/>
              <a:buNone/>
              <a:defRPr sz="10700"/>
            </a:lvl2pPr>
            <a:lvl3pPr lvl="2" algn="ctr">
              <a:spcBef>
                <a:spcPts val="0"/>
              </a:spcBef>
              <a:spcAft>
                <a:spcPts val="0"/>
              </a:spcAft>
              <a:buSzPts val="10700"/>
              <a:buNone/>
              <a:defRPr sz="10700"/>
            </a:lvl3pPr>
            <a:lvl4pPr lvl="3" algn="ctr">
              <a:spcBef>
                <a:spcPts val="0"/>
              </a:spcBef>
              <a:spcAft>
                <a:spcPts val="0"/>
              </a:spcAft>
              <a:buSzPts val="10700"/>
              <a:buNone/>
              <a:defRPr sz="10700"/>
            </a:lvl4pPr>
            <a:lvl5pPr lvl="4" algn="ctr">
              <a:spcBef>
                <a:spcPts val="0"/>
              </a:spcBef>
              <a:spcAft>
                <a:spcPts val="0"/>
              </a:spcAft>
              <a:buSzPts val="10700"/>
              <a:buNone/>
              <a:defRPr sz="10700"/>
            </a:lvl5pPr>
            <a:lvl6pPr lvl="5" algn="ctr">
              <a:spcBef>
                <a:spcPts val="0"/>
              </a:spcBef>
              <a:spcAft>
                <a:spcPts val="0"/>
              </a:spcAft>
              <a:buSzPts val="10700"/>
              <a:buNone/>
              <a:defRPr sz="10700"/>
            </a:lvl6pPr>
            <a:lvl7pPr lvl="6" algn="ctr">
              <a:spcBef>
                <a:spcPts val="0"/>
              </a:spcBef>
              <a:spcAft>
                <a:spcPts val="0"/>
              </a:spcAft>
              <a:buSzPts val="10700"/>
              <a:buNone/>
              <a:defRPr sz="10700"/>
            </a:lvl7pPr>
            <a:lvl8pPr lvl="7" algn="ctr">
              <a:spcBef>
                <a:spcPts val="0"/>
              </a:spcBef>
              <a:spcAft>
                <a:spcPts val="0"/>
              </a:spcAft>
              <a:buSzPts val="10700"/>
              <a:buNone/>
              <a:defRPr sz="10700"/>
            </a:lvl8pPr>
            <a:lvl9pPr lvl="8" algn="ctr">
              <a:spcBef>
                <a:spcPts val="0"/>
              </a:spcBef>
              <a:spcAft>
                <a:spcPts val="0"/>
              </a:spcAft>
              <a:buSzPts val="10700"/>
              <a:buNone/>
              <a:defRPr sz="10700"/>
            </a:lvl9pPr>
          </a:lstStyle>
          <a:p>
            <a:endParaRPr/>
          </a:p>
        </p:txBody>
      </p:sp>
      <p:sp>
        <p:nvSpPr>
          <p:cNvPr id="16" name="Google Shape;16;g24a30715d23_0_22"/>
          <p:cNvSpPr txBox="1">
            <a:spLocks noGrp="1"/>
          </p:cNvSpPr>
          <p:nvPr>
            <p:ph type="subTitle" idx="1"/>
          </p:nvPr>
        </p:nvSpPr>
        <p:spPr>
          <a:xfrm>
            <a:off x="415600" y="5187200"/>
            <a:ext cx="11360700" cy="941700"/>
          </a:xfrm>
          <a:prstGeom prst="rect">
            <a:avLst/>
          </a:prstGeom>
        </p:spPr>
        <p:txBody>
          <a:bodyPr spcFirstLastPara="1" wrap="square" lIns="121900" tIns="121900" rIns="121900" bIns="121900" anchor="ctr" anchorCtr="0">
            <a:normAutofit/>
          </a:bodyPr>
          <a:lstStyle>
            <a:lvl1pPr lvl="0" algn="ctr">
              <a:lnSpc>
                <a:spcPct val="100000"/>
              </a:lnSpc>
              <a:spcBef>
                <a:spcPts val="0"/>
              </a:spcBef>
              <a:spcAft>
                <a:spcPts val="0"/>
              </a:spcAft>
              <a:buClr>
                <a:schemeClr val="accent1"/>
              </a:buClr>
              <a:buSzPts val="2800"/>
              <a:buNone/>
              <a:defRPr sz="2800" b="1">
                <a:solidFill>
                  <a:schemeClr val="accent1"/>
                </a:solidFill>
              </a:defRPr>
            </a:lvl1pPr>
            <a:lvl2pPr lvl="1" algn="ctr">
              <a:lnSpc>
                <a:spcPct val="100000"/>
              </a:lnSpc>
              <a:spcBef>
                <a:spcPts val="0"/>
              </a:spcBef>
              <a:spcAft>
                <a:spcPts val="0"/>
              </a:spcAft>
              <a:buClr>
                <a:schemeClr val="accent1"/>
              </a:buClr>
              <a:buSzPts val="2800"/>
              <a:buNone/>
              <a:defRPr sz="2800" b="1">
                <a:solidFill>
                  <a:schemeClr val="accent1"/>
                </a:solidFill>
              </a:defRPr>
            </a:lvl2pPr>
            <a:lvl3pPr lvl="2" algn="ctr">
              <a:lnSpc>
                <a:spcPct val="100000"/>
              </a:lnSpc>
              <a:spcBef>
                <a:spcPts val="0"/>
              </a:spcBef>
              <a:spcAft>
                <a:spcPts val="0"/>
              </a:spcAft>
              <a:buClr>
                <a:schemeClr val="accent1"/>
              </a:buClr>
              <a:buSzPts val="2800"/>
              <a:buNone/>
              <a:defRPr sz="2800" b="1">
                <a:solidFill>
                  <a:schemeClr val="accent1"/>
                </a:solidFill>
              </a:defRPr>
            </a:lvl3pPr>
            <a:lvl4pPr lvl="3" algn="ctr">
              <a:lnSpc>
                <a:spcPct val="100000"/>
              </a:lnSpc>
              <a:spcBef>
                <a:spcPts val="0"/>
              </a:spcBef>
              <a:spcAft>
                <a:spcPts val="0"/>
              </a:spcAft>
              <a:buClr>
                <a:schemeClr val="accent1"/>
              </a:buClr>
              <a:buSzPts val="2800"/>
              <a:buNone/>
              <a:defRPr sz="2800" b="1">
                <a:solidFill>
                  <a:schemeClr val="accent1"/>
                </a:solidFill>
              </a:defRPr>
            </a:lvl4pPr>
            <a:lvl5pPr lvl="4" algn="ctr">
              <a:lnSpc>
                <a:spcPct val="100000"/>
              </a:lnSpc>
              <a:spcBef>
                <a:spcPts val="0"/>
              </a:spcBef>
              <a:spcAft>
                <a:spcPts val="0"/>
              </a:spcAft>
              <a:buClr>
                <a:schemeClr val="accent1"/>
              </a:buClr>
              <a:buSzPts val="2800"/>
              <a:buNone/>
              <a:defRPr sz="2800" b="1">
                <a:solidFill>
                  <a:schemeClr val="accent1"/>
                </a:solidFill>
              </a:defRPr>
            </a:lvl5pPr>
            <a:lvl6pPr lvl="5" algn="ctr">
              <a:lnSpc>
                <a:spcPct val="100000"/>
              </a:lnSpc>
              <a:spcBef>
                <a:spcPts val="0"/>
              </a:spcBef>
              <a:spcAft>
                <a:spcPts val="0"/>
              </a:spcAft>
              <a:buClr>
                <a:schemeClr val="accent1"/>
              </a:buClr>
              <a:buSzPts val="2800"/>
              <a:buNone/>
              <a:defRPr sz="2800" b="1">
                <a:solidFill>
                  <a:schemeClr val="accent1"/>
                </a:solidFill>
              </a:defRPr>
            </a:lvl6pPr>
            <a:lvl7pPr lvl="6" algn="ctr">
              <a:lnSpc>
                <a:spcPct val="100000"/>
              </a:lnSpc>
              <a:spcBef>
                <a:spcPts val="0"/>
              </a:spcBef>
              <a:spcAft>
                <a:spcPts val="0"/>
              </a:spcAft>
              <a:buClr>
                <a:schemeClr val="accent1"/>
              </a:buClr>
              <a:buSzPts val="2800"/>
              <a:buNone/>
              <a:defRPr sz="2800" b="1">
                <a:solidFill>
                  <a:schemeClr val="accent1"/>
                </a:solidFill>
              </a:defRPr>
            </a:lvl7pPr>
            <a:lvl8pPr lvl="7" algn="ctr">
              <a:lnSpc>
                <a:spcPct val="100000"/>
              </a:lnSpc>
              <a:spcBef>
                <a:spcPts val="0"/>
              </a:spcBef>
              <a:spcAft>
                <a:spcPts val="0"/>
              </a:spcAft>
              <a:buClr>
                <a:schemeClr val="accent1"/>
              </a:buClr>
              <a:buSzPts val="2800"/>
              <a:buNone/>
              <a:defRPr sz="2800" b="1">
                <a:solidFill>
                  <a:schemeClr val="accent1"/>
                </a:solidFill>
              </a:defRPr>
            </a:lvl8pPr>
            <a:lvl9pPr lvl="8" algn="ctr">
              <a:lnSpc>
                <a:spcPct val="100000"/>
              </a:lnSpc>
              <a:spcBef>
                <a:spcPts val="0"/>
              </a:spcBef>
              <a:spcAft>
                <a:spcPts val="0"/>
              </a:spcAft>
              <a:buClr>
                <a:schemeClr val="accent1"/>
              </a:buClr>
              <a:buSzPts val="2800"/>
              <a:buNone/>
              <a:defRPr sz="2800" b="1">
                <a:solidFill>
                  <a:schemeClr val="accent1"/>
                </a:solidFill>
              </a:defRPr>
            </a:lvl9pPr>
          </a:lstStyle>
          <a:p>
            <a:endParaRPr/>
          </a:p>
        </p:txBody>
      </p:sp>
      <p:sp>
        <p:nvSpPr>
          <p:cNvPr id="17" name="Google Shape;17;g24a30715d23_0_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g24a30715d23_0_59"/>
          <p:cNvSpPr txBox="1">
            <a:spLocks noGrp="1"/>
          </p:cNvSpPr>
          <p:nvPr>
            <p:ph type="title" hasCustomPrompt="1"/>
          </p:nvPr>
        </p:nvSpPr>
        <p:spPr>
          <a:xfrm>
            <a:off x="415600" y="1653700"/>
            <a:ext cx="11360700" cy="2642400"/>
          </a:xfrm>
          <a:prstGeom prst="rect">
            <a:avLst/>
          </a:prstGeom>
        </p:spPr>
        <p:txBody>
          <a:bodyPr spcFirstLastPara="1" wrap="square" lIns="121900" tIns="121900" rIns="121900" bIns="121900" anchor="b" anchorCtr="0">
            <a:normAutofit/>
          </a:bodyPr>
          <a:lstStyle>
            <a:lvl1pPr lvl="0" algn="ctr">
              <a:spcBef>
                <a:spcPts val="0"/>
              </a:spcBef>
              <a:spcAft>
                <a:spcPts val="0"/>
              </a:spcAft>
              <a:buClr>
                <a:schemeClr val="lt1"/>
              </a:buClr>
              <a:buSzPts val="16000"/>
              <a:buNone/>
              <a:defRPr sz="16000">
                <a:solidFill>
                  <a:schemeClr val="lt1"/>
                </a:solidFill>
                <a:highlight>
                  <a:schemeClr val="accent1"/>
                </a:highlight>
              </a:defRPr>
            </a:lvl1pPr>
            <a:lvl2pPr lvl="1" algn="ctr">
              <a:spcBef>
                <a:spcPts val="0"/>
              </a:spcBef>
              <a:spcAft>
                <a:spcPts val="0"/>
              </a:spcAft>
              <a:buClr>
                <a:schemeClr val="lt1"/>
              </a:buClr>
              <a:buSzPts val="16000"/>
              <a:buNone/>
              <a:defRPr sz="16000">
                <a:solidFill>
                  <a:schemeClr val="lt1"/>
                </a:solidFill>
                <a:highlight>
                  <a:schemeClr val="accent1"/>
                </a:highlight>
              </a:defRPr>
            </a:lvl2pPr>
            <a:lvl3pPr lvl="2" algn="ctr">
              <a:spcBef>
                <a:spcPts val="0"/>
              </a:spcBef>
              <a:spcAft>
                <a:spcPts val="0"/>
              </a:spcAft>
              <a:buClr>
                <a:schemeClr val="lt1"/>
              </a:buClr>
              <a:buSzPts val="16000"/>
              <a:buNone/>
              <a:defRPr sz="16000">
                <a:solidFill>
                  <a:schemeClr val="lt1"/>
                </a:solidFill>
                <a:highlight>
                  <a:schemeClr val="accent1"/>
                </a:highlight>
              </a:defRPr>
            </a:lvl3pPr>
            <a:lvl4pPr lvl="3" algn="ctr">
              <a:spcBef>
                <a:spcPts val="0"/>
              </a:spcBef>
              <a:spcAft>
                <a:spcPts val="0"/>
              </a:spcAft>
              <a:buClr>
                <a:schemeClr val="lt1"/>
              </a:buClr>
              <a:buSzPts val="16000"/>
              <a:buNone/>
              <a:defRPr sz="16000">
                <a:solidFill>
                  <a:schemeClr val="lt1"/>
                </a:solidFill>
                <a:highlight>
                  <a:schemeClr val="accent1"/>
                </a:highlight>
              </a:defRPr>
            </a:lvl4pPr>
            <a:lvl5pPr lvl="4" algn="ctr">
              <a:spcBef>
                <a:spcPts val="0"/>
              </a:spcBef>
              <a:spcAft>
                <a:spcPts val="0"/>
              </a:spcAft>
              <a:buClr>
                <a:schemeClr val="lt1"/>
              </a:buClr>
              <a:buSzPts val="16000"/>
              <a:buNone/>
              <a:defRPr sz="16000">
                <a:solidFill>
                  <a:schemeClr val="lt1"/>
                </a:solidFill>
                <a:highlight>
                  <a:schemeClr val="accent1"/>
                </a:highlight>
              </a:defRPr>
            </a:lvl5pPr>
            <a:lvl6pPr lvl="5" algn="ctr">
              <a:spcBef>
                <a:spcPts val="0"/>
              </a:spcBef>
              <a:spcAft>
                <a:spcPts val="0"/>
              </a:spcAft>
              <a:buClr>
                <a:schemeClr val="lt1"/>
              </a:buClr>
              <a:buSzPts val="16000"/>
              <a:buNone/>
              <a:defRPr sz="16000">
                <a:solidFill>
                  <a:schemeClr val="lt1"/>
                </a:solidFill>
                <a:highlight>
                  <a:schemeClr val="accent1"/>
                </a:highlight>
              </a:defRPr>
            </a:lvl6pPr>
            <a:lvl7pPr lvl="6" algn="ctr">
              <a:spcBef>
                <a:spcPts val="0"/>
              </a:spcBef>
              <a:spcAft>
                <a:spcPts val="0"/>
              </a:spcAft>
              <a:buClr>
                <a:schemeClr val="lt1"/>
              </a:buClr>
              <a:buSzPts val="16000"/>
              <a:buNone/>
              <a:defRPr sz="16000">
                <a:solidFill>
                  <a:schemeClr val="lt1"/>
                </a:solidFill>
                <a:highlight>
                  <a:schemeClr val="accent1"/>
                </a:highlight>
              </a:defRPr>
            </a:lvl7pPr>
            <a:lvl8pPr lvl="7" algn="ctr">
              <a:spcBef>
                <a:spcPts val="0"/>
              </a:spcBef>
              <a:spcAft>
                <a:spcPts val="0"/>
              </a:spcAft>
              <a:buClr>
                <a:schemeClr val="lt1"/>
              </a:buClr>
              <a:buSzPts val="16000"/>
              <a:buNone/>
              <a:defRPr sz="16000">
                <a:solidFill>
                  <a:schemeClr val="lt1"/>
                </a:solidFill>
                <a:highlight>
                  <a:schemeClr val="accent1"/>
                </a:highlight>
              </a:defRPr>
            </a:lvl8pPr>
            <a:lvl9pPr lvl="8" algn="ctr">
              <a:spcBef>
                <a:spcPts val="0"/>
              </a:spcBef>
              <a:spcAft>
                <a:spcPts val="0"/>
              </a:spcAft>
              <a:buClr>
                <a:schemeClr val="lt1"/>
              </a:buClr>
              <a:buSzPts val="16000"/>
              <a:buNone/>
              <a:defRPr sz="16000">
                <a:solidFill>
                  <a:schemeClr val="lt1"/>
                </a:solidFill>
                <a:highlight>
                  <a:schemeClr val="accent1"/>
                </a:highlight>
              </a:defRPr>
            </a:lvl9pPr>
          </a:lstStyle>
          <a:p>
            <a:r>
              <a:t>xx%</a:t>
            </a:r>
          </a:p>
        </p:txBody>
      </p:sp>
      <p:sp>
        <p:nvSpPr>
          <p:cNvPr id="52" name="Google Shape;52;g24a30715d23_0_59"/>
          <p:cNvSpPr txBox="1">
            <a:spLocks noGrp="1"/>
          </p:cNvSpPr>
          <p:nvPr>
            <p:ph type="body" idx="1"/>
          </p:nvPr>
        </p:nvSpPr>
        <p:spPr>
          <a:xfrm>
            <a:off x="415600" y="44061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Clr>
                <a:schemeClr val="accent1"/>
              </a:buClr>
              <a:buSzPts val="2400"/>
              <a:buChar char="●"/>
              <a:defRPr>
                <a:solidFill>
                  <a:schemeClr val="accent1"/>
                </a:solidFill>
                <a:highlight>
                  <a:schemeClr val="dk1"/>
                </a:highlight>
              </a:defRPr>
            </a:lvl1pPr>
            <a:lvl2pPr marL="914400" lvl="1" indent="-349250" algn="ctr">
              <a:spcBef>
                <a:spcPts val="0"/>
              </a:spcBef>
              <a:spcAft>
                <a:spcPts val="0"/>
              </a:spcAft>
              <a:buClr>
                <a:schemeClr val="accent1"/>
              </a:buClr>
              <a:buSzPts val="1900"/>
              <a:buChar char="○"/>
              <a:defRPr>
                <a:solidFill>
                  <a:schemeClr val="accent1"/>
                </a:solidFill>
                <a:highlight>
                  <a:schemeClr val="dk1"/>
                </a:highlight>
              </a:defRPr>
            </a:lvl2pPr>
            <a:lvl3pPr marL="1371600" lvl="2" indent="-349250" algn="ctr">
              <a:spcBef>
                <a:spcPts val="0"/>
              </a:spcBef>
              <a:spcAft>
                <a:spcPts val="0"/>
              </a:spcAft>
              <a:buClr>
                <a:schemeClr val="accent1"/>
              </a:buClr>
              <a:buSzPts val="1900"/>
              <a:buChar char="■"/>
              <a:defRPr>
                <a:solidFill>
                  <a:schemeClr val="accent1"/>
                </a:solidFill>
                <a:highlight>
                  <a:schemeClr val="dk1"/>
                </a:highlight>
              </a:defRPr>
            </a:lvl3pPr>
            <a:lvl4pPr marL="1828800" lvl="3" indent="-349250" algn="ctr">
              <a:spcBef>
                <a:spcPts val="0"/>
              </a:spcBef>
              <a:spcAft>
                <a:spcPts val="0"/>
              </a:spcAft>
              <a:buClr>
                <a:schemeClr val="accent1"/>
              </a:buClr>
              <a:buSzPts val="1900"/>
              <a:buChar char="●"/>
              <a:defRPr>
                <a:solidFill>
                  <a:schemeClr val="accent1"/>
                </a:solidFill>
                <a:highlight>
                  <a:schemeClr val="dk1"/>
                </a:highlight>
              </a:defRPr>
            </a:lvl4pPr>
            <a:lvl5pPr marL="2286000" lvl="4" indent="-349250" algn="ctr">
              <a:spcBef>
                <a:spcPts val="0"/>
              </a:spcBef>
              <a:spcAft>
                <a:spcPts val="0"/>
              </a:spcAft>
              <a:buClr>
                <a:schemeClr val="accent1"/>
              </a:buClr>
              <a:buSzPts val="1900"/>
              <a:buChar char="○"/>
              <a:defRPr>
                <a:solidFill>
                  <a:schemeClr val="accent1"/>
                </a:solidFill>
                <a:highlight>
                  <a:schemeClr val="dk1"/>
                </a:highlight>
              </a:defRPr>
            </a:lvl5pPr>
            <a:lvl6pPr marL="2743200" lvl="5" indent="-349250" algn="ctr">
              <a:spcBef>
                <a:spcPts val="0"/>
              </a:spcBef>
              <a:spcAft>
                <a:spcPts val="0"/>
              </a:spcAft>
              <a:buClr>
                <a:schemeClr val="accent1"/>
              </a:buClr>
              <a:buSzPts val="1900"/>
              <a:buChar char="■"/>
              <a:defRPr>
                <a:solidFill>
                  <a:schemeClr val="accent1"/>
                </a:solidFill>
                <a:highlight>
                  <a:schemeClr val="dk1"/>
                </a:highlight>
              </a:defRPr>
            </a:lvl6pPr>
            <a:lvl7pPr marL="3200400" lvl="6" indent="-349250" algn="ctr">
              <a:spcBef>
                <a:spcPts val="0"/>
              </a:spcBef>
              <a:spcAft>
                <a:spcPts val="0"/>
              </a:spcAft>
              <a:buClr>
                <a:schemeClr val="accent1"/>
              </a:buClr>
              <a:buSzPts val="1900"/>
              <a:buChar char="●"/>
              <a:defRPr>
                <a:solidFill>
                  <a:schemeClr val="accent1"/>
                </a:solidFill>
                <a:highlight>
                  <a:schemeClr val="dk1"/>
                </a:highlight>
              </a:defRPr>
            </a:lvl7pPr>
            <a:lvl8pPr marL="3657600" lvl="7" indent="-349250" algn="ctr">
              <a:spcBef>
                <a:spcPts val="0"/>
              </a:spcBef>
              <a:spcAft>
                <a:spcPts val="0"/>
              </a:spcAft>
              <a:buClr>
                <a:schemeClr val="accent1"/>
              </a:buClr>
              <a:buSzPts val="1900"/>
              <a:buChar char="○"/>
              <a:defRPr>
                <a:solidFill>
                  <a:schemeClr val="accent1"/>
                </a:solidFill>
                <a:highlight>
                  <a:schemeClr val="dk1"/>
                </a:highlight>
              </a:defRPr>
            </a:lvl8pPr>
            <a:lvl9pPr marL="4114800" lvl="8" indent="-349250" algn="ctr">
              <a:spcBef>
                <a:spcPts val="0"/>
              </a:spcBef>
              <a:spcAft>
                <a:spcPts val="0"/>
              </a:spcAft>
              <a:buClr>
                <a:schemeClr val="accent1"/>
              </a:buClr>
              <a:buSzPts val="1900"/>
              <a:buChar char="■"/>
              <a:defRPr>
                <a:solidFill>
                  <a:schemeClr val="accent1"/>
                </a:solidFill>
                <a:highlight>
                  <a:schemeClr val="dk1"/>
                </a:highlight>
              </a:defRPr>
            </a:lvl9pPr>
          </a:lstStyle>
          <a:p>
            <a:endParaRPr/>
          </a:p>
        </p:txBody>
      </p:sp>
      <p:sp>
        <p:nvSpPr>
          <p:cNvPr id="53" name="Google Shape;53;g24a30715d23_0_5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Úvodní snímek">
  <p:cSld name="Úvodní snímek">
    <p:spTree>
      <p:nvGrpSpPr>
        <p:cNvPr id="1" name="Shape 56"/>
        <p:cNvGrpSpPr/>
        <p:nvPr/>
      </p:nvGrpSpPr>
      <p:grpSpPr>
        <a:xfrm>
          <a:off x="0" y="0"/>
          <a:ext cx="0" cy="0"/>
          <a:chOff x="0" y="0"/>
          <a:chExt cx="0" cy="0"/>
        </a:xfrm>
      </p:grpSpPr>
      <p:sp>
        <p:nvSpPr>
          <p:cNvPr id="57" name="Google Shape;57;g24a30715d23_0_65"/>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24a30715d23_0_65"/>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rm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59" name="Google Shape;59;g24a30715d23_0_65"/>
          <p:cNvSpPr txBox="1">
            <a:spLocks noGrp="1"/>
          </p:cNvSpPr>
          <p:nvPr>
            <p:ph type="title"/>
          </p:nvPr>
        </p:nvSpPr>
        <p:spPr>
          <a:xfrm>
            <a:off x="398502" y="2900365"/>
            <a:ext cx="11361600" cy="1171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5600"/>
              <a:buNone/>
              <a:defRPr sz="4400"/>
            </a:lvl1pPr>
            <a:lvl2pPr lvl="1" algn="l" rtl="0">
              <a:spcBef>
                <a:spcPts val="0"/>
              </a:spcBef>
              <a:spcAft>
                <a:spcPts val="0"/>
              </a:spcAft>
              <a:buSzPts val="5600"/>
              <a:buNone/>
              <a:defRPr/>
            </a:lvl2pPr>
            <a:lvl3pPr lvl="2" algn="l" rtl="0">
              <a:spcBef>
                <a:spcPts val="0"/>
              </a:spcBef>
              <a:spcAft>
                <a:spcPts val="0"/>
              </a:spcAft>
              <a:buSzPts val="5600"/>
              <a:buNone/>
              <a:defRPr/>
            </a:lvl3pPr>
            <a:lvl4pPr lvl="3" algn="l" rtl="0">
              <a:spcBef>
                <a:spcPts val="0"/>
              </a:spcBef>
              <a:spcAft>
                <a:spcPts val="0"/>
              </a:spcAft>
              <a:buSzPts val="5600"/>
              <a:buNone/>
              <a:defRPr/>
            </a:lvl4pPr>
            <a:lvl5pPr lvl="4" algn="l" rtl="0">
              <a:spcBef>
                <a:spcPts val="0"/>
              </a:spcBef>
              <a:spcAft>
                <a:spcPts val="0"/>
              </a:spcAft>
              <a:buSzPts val="5600"/>
              <a:buNone/>
              <a:defRPr/>
            </a:lvl5pPr>
            <a:lvl6pPr lvl="5" algn="l" rtl="0">
              <a:spcBef>
                <a:spcPts val="0"/>
              </a:spcBef>
              <a:spcAft>
                <a:spcPts val="0"/>
              </a:spcAft>
              <a:buSzPts val="5600"/>
              <a:buNone/>
              <a:defRPr/>
            </a:lvl6pPr>
            <a:lvl7pPr lvl="6" algn="l" rtl="0">
              <a:spcBef>
                <a:spcPts val="0"/>
              </a:spcBef>
              <a:spcAft>
                <a:spcPts val="0"/>
              </a:spcAft>
              <a:buSzPts val="5600"/>
              <a:buNone/>
              <a:defRPr/>
            </a:lvl7pPr>
            <a:lvl8pPr lvl="7" algn="l" rtl="0">
              <a:spcBef>
                <a:spcPts val="0"/>
              </a:spcBef>
              <a:spcAft>
                <a:spcPts val="0"/>
              </a:spcAft>
              <a:buSzPts val="5600"/>
              <a:buNone/>
              <a:defRPr/>
            </a:lvl8pPr>
            <a:lvl9pPr lvl="8" algn="l" rtl="0">
              <a:spcBef>
                <a:spcPts val="0"/>
              </a:spcBef>
              <a:spcAft>
                <a:spcPts val="0"/>
              </a:spcAft>
              <a:buSzPts val="5600"/>
              <a:buNone/>
              <a:defRPr/>
            </a:lvl9pPr>
          </a:lstStyle>
          <a:p>
            <a:endParaRPr/>
          </a:p>
        </p:txBody>
      </p:sp>
      <p:sp>
        <p:nvSpPr>
          <p:cNvPr id="60" name="Google Shape;60;g24a30715d23_0_65"/>
          <p:cNvSpPr txBox="1">
            <a:spLocks noGrp="1"/>
          </p:cNvSpPr>
          <p:nvPr>
            <p:ph type="subTitle" idx="1"/>
          </p:nvPr>
        </p:nvSpPr>
        <p:spPr>
          <a:xfrm>
            <a:off x="398502" y="4116402"/>
            <a:ext cx="11361600" cy="698400"/>
          </a:xfrm>
          <a:prstGeom prst="rect">
            <a:avLst/>
          </a:prstGeom>
          <a:noFill/>
          <a:ln>
            <a:noFill/>
          </a:ln>
        </p:spPr>
        <p:txBody>
          <a:bodyPr spcFirstLastPara="1" wrap="square" lIns="0" tIns="0" rIns="0" bIns="0" anchor="t" anchorCtr="0">
            <a:noAutofit/>
          </a:bodyPr>
          <a:lstStyle>
            <a:lvl1pPr lvl="0" algn="l" rtl="0">
              <a:lnSpc>
                <a:spcPct val="114000"/>
              </a:lnSpc>
              <a:spcBef>
                <a:spcPts val="0"/>
              </a:spcBef>
              <a:spcAft>
                <a:spcPts val="0"/>
              </a:spcAft>
              <a:buSzPts val="2400"/>
              <a:buFont typeface="Arial"/>
              <a:buNone/>
              <a:defRPr sz="2400" b="0">
                <a:solidFill>
                  <a:schemeClr val="dk1"/>
                </a:solidFill>
                <a:latin typeface="Arial"/>
                <a:ea typeface="Arial"/>
                <a:cs typeface="Arial"/>
                <a:sym typeface="Arial"/>
              </a:defRPr>
            </a:lvl1pPr>
            <a:lvl2pPr lvl="1" algn="ctr" rtl="0">
              <a:lnSpc>
                <a:spcPct val="90000"/>
              </a:lnSpc>
              <a:spcBef>
                <a:spcPts val="0"/>
              </a:spcBef>
              <a:spcAft>
                <a:spcPts val="0"/>
              </a:spcAft>
              <a:buSzPts val="2000"/>
              <a:buFont typeface="Arial"/>
              <a:buNone/>
              <a:defRPr sz="2000"/>
            </a:lvl2pPr>
            <a:lvl3pPr lvl="2" algn="ctr" rtl="0">
              <a:lnSpc>
                <a:spcPct val="100000"/>
              </a:lnSpc>
              <a:spcBef>
                <a:spcPts val="0"/>
              </a:spcBef>
              <a:spcAft>
                <a:spcPts val="0"/>
              </a:spcAft>
              <a:buSzPts val="1440"/>
              <a:buFont typeface="Arial"/>
              <a:buNone/>
              <a:defRPr sz="1800"/>
            </a:lvl3pPr>
            <a:lvl4pPr lvl="3" algn="ctr" rtl="0">
              <a:lnSpc>
                <a:spcPct val="112500"/>
              </a:lnSpc>
              <a:spcBef>
                <a:spcPts val="0"/>
              </a:spcBef>
              <a:spcAft>
                <a:spcPts val="0"/>
              </a:spcAft>
              <a:buSzPts val="1440"/>
              <a:buFont typeface="Arial"/>
              <a:buNone/>
              <a:defRPr sz="1600"/>
            </a:lvl4pPr>
            <a:lvl5pPr lvl="4" algn="ctr" rtl="0">
              <a:lnSpc>
                <a:spcPct val="112500"/>
              </a:lnSpc>
              <a:spcBef>
                <a:spcPts val="0"/>
              </a:spcBef>
              <a:spcAft>
                <a:spcPts val="0"/>
              </a:spcAft>
              <a:buSzPts val="1600"/>
              <a:buFont typeface="Arial"/>
              <a:buNone/>
              <a:defRPr sz="1600"/>
            </a:lvl5pPr>
            <a:lvl6pPr lvl="5" algn="ctr" rtl="0">
              <a:spcBef>
                <a:spcPts val="320"/>
              </a:spcBef>
              <a:spcAft>
                <a:spcPts val="0"/>
              </a:spcAft>
              <a:buSzPts val="1600"/>
              <a:buNone/>
              <a:defRPr sz="1600"/>
            </a:lvl6pPr>
            <a:lvl7pPr lvl="6" algn="ctr" rtl="0">
              <a:lnSpc>
                <a:spcPct val="112500"/>
              </a:lnSpc>
              <a:spcBef>
                <a:spcPts val="0"/>
              </a:spcBef>
              <a:spcAft>
                <a:spcPts val="0"/>
              </a:spcAft>
              <a:buSzPts val="1600"/>
              <a:buNone/>
              <a:defRPr sz="1600"/>
            </a:lvl7pPr>
            <a:lvl8pPr lvl="7" algn="ctr" rtl="0">
              <a:lnSpc>
                <a:spcPct val="112500"/>
              </a:lnSpc>
              <a:spcBef>
                <a:spcPts val="0"/>
              </a:spcBef>
              <a:spcAft>
                <a:spcPts val="0"/>
              </a:spcAft>
              <a:buSzPts val="1600"/>
              <a:buNone/>
              <a:defRPr sz="1600"/>
            </a:lvl8pPr>
            <a:lvl9pPr lvl="8" algn="ctr" rtl="0">
              <a:lnSpc>
                <a:spcPct val="112500"/>
              </a:lnSpc>
              <a:spcBef>
                <a:spcPts val="0"/>
              </a:spcBef>
              <a:spcAft>
                <a:spcPts val="0"/>
              </a:spcAft>
              <a:buSzPts val="1600"/>
              <a:buNone/>
              <a:defRPr sz="1600"/>
            </a:lvl9pPr>
          </a:lstStyle>
          <a:p>
            <a:endParaRPr/>
          </a:p>
        </p:txBody>
      </p:sp>
      <p:pic>
        <p:nvPicPr>
          <p:cNvPr id="61" name="Google Shape;61;g24a30715d23_0_65"/>
          <p:cNvPicPr preferRelativeResize="0"/>
          <p:nvPr/>
        </p:nvPicPr>
        <p:blipFill rotWithShape="1">
          <a:blip r:embed="rId2">
            <a:alphaModFix/>
          </a:blip>
          <a:srcRect/>
          <a:stretch/>
        </p:blipFill>
        <p:spPr>
          <a:xfrm>
            <a:off x="414000" y="414000"/>
            <a:ext cx="1546942" cy="106026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g24a30715d23_0_71"/>
          <p:cNvSpPr txBox="1">
            <a:spLocks noGrp="1"/>
          </p:cNvSpPr>
          <p:nvPr>
            <p:ph type="title"/>
          </p:nvPr>
        </p:nvSpPr>
        <p:spPr>
          <a:xfrm>
            <a:off x="720000" y="720000"/>
            <a:ext cx="10753200" cy="451500"/>
          </a:xfrm>
          <a:prstGeom prst="rect">
            <a:avLst/>
          </a:prstGeom>
          <a:noFill/>
          <a:ln>
            <a:noFill/>
          </a:ln>
        </p:spPr>
        <p:txBody>
          <a:bodyPr spcFirstLastPara="1" wrap="square" lIns="0" tIns="0" rIns="0" bIns="0" anchor="t" anchorCtr="0">
            <a:noAutofit/>
          </a:bodyPr>
          <a:lstStyle>
            <a:lvl1pPr lvl="0" algn="l" rtl="0">
              <a:lnSpc>
                <a:spcPct val="222222"/>
              </a:lnSpc>
              <a:spcBef>
                <a:spcPts val="0"/>
              </a:spcBef>
              <a:spcAft>
                <a:spcPts val="0"/>
              </a:spcAft>
              <a:buSzPts val="5600"/>
              <a:buNone/>
              <a:defRPr/>
            </a:lvl1pPr>
            <a:lvl2pPr lvl="1" algn="l" rtl="0">
              <a:spcBef>
                <a:spcPts val="0"/>
              </a:spcBef>
              <a:spcAft>
                <a:spcPts val="0"/>
              </a:spcAft>
              <a:buSzPts val="5600"/>
              <a:buNone/>
              <a:defRPr/>
            </a:lvl2pPr>
            <a:lvl3pPr lvl="2" algn="l" rtl="0">
              <a:spcBef>
                <a:spcPts val="0"/>
              </a:spcBef>
              <a:spcAft>
                <a:spcPts val="0"/>
              </a:spcAft>
              <a:buSzPts val="5600"/>
              <a:buNone/>
              <a:defRPr/>
            </a:lvl3pPr>
            <a:lvl4pPr lvl="3" algn="l" rtl="0">
              <a:spcBef>
                <a:spcPts val="0"/>
              </a:spcBef>
              <a:spcAft>
                <a:spcPts val="0"/>
              </a:spcAft>
              <a:buSzPts val="5600"/>
              <a:buNone/>
              <a:defRPr/>
            </a:lvl4pPr>
            <a:lvl5pPr lvl="4" algn="l" rtl="0">
              <a:spcBef>
                <a:spcPts val="0"/>
              </a:spcBef>
              <a:spcAft>
                <a:spcPts val="0"/>
              </a:spcAft>
              <a:buSzPts val="5600"/>
              <a:buNone/>
              <a:defRPr/>
            </a:lvl5pPr>
            <a:lvl6pPr lvl="5" algn="l" rtl="0">
              <a:spcBef>
                <a:spcPts val="0"/>
              </a:spcBef>
              <a:spcAft>
                <a:spcPts val="0"/>
              </a:spcAft>
              <a:buSzPts val="5600"/>
              <a:buNone/>
              <a:defRPr/>
            </a:lvl6pPr>
            <a:lvl7pPr lvl="6" algn="l" rtl="0">
              <a:spcBef>
                <a:spcPts val="0"/>
              </a:spcBef>
              <a:spcAft>
                <a:spcPts val="0"/>
              </a:spcAft>
              <a:buSzPts val="5600"/>
              <a:buNone/>
              <a:defRPr/>
            </a:lvl7pPr>
            <a:lvl8pPr lvl="7" algn="l" rtl="0">
              <a:spcBef>
                <a:spcPts val="0"/>
              </a:spcBef>
              <a:spcAft>
                <a:spcPts val="0"/>
              </a:spcAft>
              <a:buSzPts val="5600"/>
              <a:buNone/>
              <a:defRPr/>
            </a:lvl8pPr>
            <a:lvl9pPr lvl="8" algn="l" rtl="0">
              <a:spcBef>
                <a:spcPts val="0"/>
              </a:spcBef>
              <a:spcAft>
                <a:spcPts val="0"/>
              </a:spcAft>
              <a:buSzPts val="5600"/>
              <a:buNone/>
              <a:defRPr/>
            </a:lvl9pPr>
          </a:lstStyle>
          <a:p>
            <a:endParaRPr/>
          </a:p>
        </p:txBody>
      </p:sp>
      <p:sp>
        <p:nvSpPr>
          <p:cNvPr id="64" name="Google Shape;64;g24a30715d23_0_71"/>
          <p:cNvSpPr txBox="1">
            <a:spLocks noGrp="1"/>
          </p:cNvSpPr>
          <p:nvPr>
            <p:ph type="body" idx="1"/>
          </p:nvPr>
        </p:nvSpPr>
        <p:spPr>
          <a:xfrm>
            <a:off x="718800" y="1872000"/>
            <a:ext cx="10753200" cy="3960000"/>
          </a:xfrm>
          <a:prstGeom prst="rect">
            <a:avLst/>
          </a:prstGeom>
          <a:noFill/>
          <a:ln>
            <a:noFill/>
          </a:ln>
        </p:spPr>
        <p:txBody>
          <a:bodyPr spcFirstLastPara="1" wrap="square" lIns="0" tIns="0" rIns="0" bIns="0" anchor="t" anchorCtr="0">
            <a:noAutofit/>
          </a:bodyPr>
          <a:lstStyle>
            <a:lvl1pPr marL="457200" lvl="0" indent="-342900" algn="l" rtl="0">
              <a:lnSpc>
                <a:spcPct val="114000"/>
              </a:lnSpc>
              <a:spcBef>
                <a:spcPts val="0"/>
              </a:spcBef>
              <a:spcAft>
                <a:spcPts val="0"/>
              </a:spcAft>
              <a:buSzPts val="1800"/>
              <a:buChar char="●"/>
              <a:defRPr/>
            </a:lvl1pPr>
            <a:lvl2pPr marL="914400" lvl="1" indent="-342900" algn="l" rtl="0">
              <a:lnSpc>
                <a:spcPct val="100000"/>
              </a:lnSpc>
              <a:spcBef>
                <a:spcPts val="0"/>
              </a:spcBef>
              <a:spcAft>
                <a:spcPts val="0"/>
              </a:spcAft>
              <a:buSzPts val="1800"/>
              <a:buChar char="○"/>
              <a:defRPr/>
            </a:lvl2pPr>
            <a:lvl3pPr marL="1371600" lvl="2" indent="-320039" algn="l" rtl="0">
              <a:lnSpc>
                <a:spcPct val="100000"/>
              </a:lnSpc>
              <a:spcBef>
                <a:spcPts val="0"/>
              </a:spcBef>
              <a:spcAft>
                <a:spcPts val="0"/>
              </a:spcAft>
              <a:buSzPts val="1440"/>
              <a:buChar char="■"/>
              <a:defRPr/>
            </a:lvl3pPr>
            <a:lvl4pPr marL="1828800" lvl="3" indent="-331469" algn="l" rtl="0">
              <a:lnSpc>
                <a:spcPct val="100000"/>
              </a:lnSpc>
              <a:spcBef>
                <a:spcPts val="0"/>
              </a:spcBef>
              <a:spcAft>
                <a:spcPts val="0"/>
              </a:spcAft>
              <a:buSzPts val="1620"/>
              <a:buChar char="●"/>
              <a:defRPr/>
            </a:lvl4pPr>
            <a:lvl5pPr marL="2286000" lvl="4" indent="-342900" algn="l" rtl="0">
              <a:lnSpc>
                <a:spcPct val="100000"/>
              </a:lnSpc>
              <a:spcBef>
                <a:spcPts val="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lnSpc>
                <a:spcPct val="100000"/>
              </a:lnSpc>
              <a:spcBef>
                <a:spcPts val="0"/>
              </a:spcBef>
              <a:spcAft>
                <a:spcPts val="0"/>
              </a:spcAft>
              <a:buSzPts val="1800"/>
              <a:buChar char="●"/>
              <a:defRPr/>
            </a:lvl7pPr>
            <a:lvl8pPr marL="3657600" lvl="7" indent="-342900" algn="l" rtl="0">
              <a:lnSpc>
                <a:spcPct val="100000"/>
              </a:lnSpc>
              <a:spcBef>
                <a:spcPts val="0"/>
              </a:spcBef>
              <a:spcAft>
                <a:spcPts val="0"/>
              </a:spcAft>
              <a:buSzPts val="1800"/>
              <a:buChar char="○"/>
              <a:defRPr/>
            </a:lvl8pPr>
            <a:lvl9pPr marL="4114800" lvl="8" indent="-342900" algn="l" rtl="0">
              <a:lnSpc>
                <a:spcPct val="100000"/>
              </a:lnSpc>
              <a:spcBef>
                <a:spcPts val="0"/>
              </a:spcBef>
              <a:spcAft>
                <a:spcPts val="0"/>
              </a:spcAft>
              <a:buSzPts val="1800"/>
              <a:buChar char="■"/>
              <a:defRPr/>
            </a:lvl9pPr>
          </a:lstStyle>
          <a:p>
            <a:endParaRPr/>
          </a:p>
        </p:txBody>
      </p:sp>
      <p:sp>
        <p:nvSpPr>
          <p:cNvPr id="65" name="Google Shape;65;g24a30715d23_0_7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66" name="Google Shape;66;g24a30715d23_0_71"/>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g24a30715d23_0_71"/>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rmAutofit/>
          </a:bodyPr>
          <a:lstStyle>
            <a:lvl1pPr marL="0" marR="0" lvl="0" indent="0" algn="l" rtl="0">
              <a:spcBef>
                <a:spcPts val="0"/>
              </a:spcBef>
              <a:spcAft>
                <a:spcPts val="0"/>
              </a:spcAft>
              <a:buNone/>
              <a:defRPr sz="1200" b="0" i="0" u="none" strike="noStrike" cap="none">
                <a:solidFill>
                  <a:schemeClr val="dk2"/>
                </a:solidFill>
                <a:latin typeface="Arial"/>
                <a:ea typeface="Arial"/>
                <a:cs typeface="Arial"/>
                <a:sym typeface="Arial"/>
              </a:defRPr>
            </a:lvl1pPr>
            <a:lvl2pPr marL="0" marR="0" lvl="1" indent="0" algn="l" rtl="0">
              <a:spcBef>
                <a:spcPts val="0"/>
              </a:spcBef>
              <a:spcAft>
                <a:spcPts val="0"/>
              </a:spcAft>
              <a:buNone/>
              <a:defRPr sz="1200" b="0" i="0" u="none" strike="noStrike" cap="none">
                <a:solidFill>
                  <a:schemeClr val="dk2"/>
                </a:solidFill>
                <a:latin typeface="Arial"/>
                <a:ea typeface="Arial"/>
                <a:cs typeface="Arial"/>
                <a:sym typeface="Arial"/>
              </a:defRPr>
            </a:lvl2pPr>
            <a:lvl3pPr marL="0" marR="0" lvl="2" indent="0" algn="l" rtl="0">
              <a:spcBef>
                <a:spcPts val="0"/>
              </a:spcBef>
              <a:spcAft>
                <a:spcPts val="0"/>
              </a:spcAft>
              <a:buNone/>
              <a:defRPr sz="1200" b="0" i="0" u="none" strike="noStrike" cap="none">
                <a:solidFill>
                  <a:schemeClr val="dk2"/>
                </a:solidFill>
                <a:latin typeface="Arial"/>
                <a:ea typeface="Arial"/>
                <a:cs typeface="Arial"/>
                <a:sym typeface="Arial"/>
              </a:defRPr>
            </a:lvl3pPr>
            <a:lvl4pPr marL="0" marR="0" lvl="3" indent="0" algn="l" rtl="0">
              <a:spcBef>
                <a:spcPts val="0"/>
              </a:spcBef>
              <a:spcAft>
                <a:spcPts val="0"/>
              </a:spcAft>
              <a:buNone/>
              <a:defRPr sz="1200" b="0" i="0" u="none" strike="noStrike" cap="none">
                <a:solidFill>
                  <a:schemeClr val="dk2"/>
                </a:solidFill>
                <a:latin typeface="Arial"/>
                <a:ea typeface="Arial"/>
                <a:cs typeface="Arial"/>
                <a:sym typeface="Arial"/>
              </a:defRPr>
            </a:lvl4pPr>
            <a:lvl5pPr marL="0" marR="0" lvl="4" indent="0" algn="l" rtl="0">
              <a:spcBef>
                <a:spcPts val="0"/>
              </a:spcBef>
              <a:spcAft>
                <a:spcPts val="0"/>
              </a:spcAft>
              <a:buNone/>
              <a:defRPr sz="1200" b="0" i="0" u="none" strike="noStrike" cap="none">
                <a:solidFill>
                  <a:schemeClr val="dk2"/>
                </a:solidFill>
                <a:latin typeface="Arial"/>
                <a:ea typeface="Arial"/>
                <a:cs typeface="Arial"/>
                <a:sym typeface="Arial"/>
              </a:defRPr>
            </a:lvl5pPr>
            <a:lvl6pPr marL="0" marR="0" lvl="5" indent="0" algn="l" rtl="0">
              <a:spcBef>
                <a:spcPts val="0"/>
              </a:spcBef>
              <a:spcAft>
                <a:spcPts val="0"/>
              </a:spcAft>
              <a:buNone/>
              <a:defRPr sz="1200" b="0" i="0" u="none" strike="noStrike" cap="none">
                <a:solidFill>
                  <a:schemeClr val="dk2"/>
                </a:solidFill>
                <a:latin typeface="Arial"/>
                <a:ea typeface="Arial"/>
                <a:cs typeface="Arial"/>
                <a:sym typeface="Arial"/>
              </a:defRPr>
            </a:lvl6pPr>
            <a:lvl7pPr marL="0" marR="0" lvl="6" indent="0" algn="l" rtl="0">
              <a:spcBef>
                <a:spcPts val="0"/>
              </a:spcBef>
              <a:spcAft>
                <a:spcPts val="0"/>
              </a:spcAft>
              <a:buNone/>
              <a:defRPr sz="1200" b="0" i="0" u="none" strike="noStrike" cap="none">
                <a:solidFill>
                  <a:schemeClr val="dk2"/>
                </a:solidFill>
                <a:latin typeface="Arial"/>
                <a:ea typeface="Arial"/>
                <a:cs typeface="Arial"/>
                <a:sym typeface="Arial"/>
              </a:defRPr>
            </a:lvl7pPr>
            <a:lvl8pPr marL="0" marR="0" lvl="7" indent="0" algn="l" rtl="0">
              <a:spcBef>
                <a:spcPts val="0"/>
              </a:spcBef>
              <a:spcAft>
                <a:spcPts val="0"/>
              </a:spcAft>
              <a:buNone/>
              <a:defRPr sz="1200" b="0" i="0" u="none" strike="noStrike" cap="none">
                <a:solidFill>
                  <a:schemeClr val="dk2"/>
                </a:solidFill>
                <a:latin typeface="Arial"/>
                <a:ea typeface="Arial"/>
                <a:cs typeface="Arial"/>
                <a:sym typeface="Arial"/>
              </a:defRPr>
            </a:lvl8pPr>
            <a:lvl9pPr marL="0" marR="0" lvl="8" indent="0" algn="l" rtl="0">
              <a:spcBef>
                <a:spcPts val="0"/>
              </a:spcBef>
              <a:spcAft>
                <a:spcPts val="0"/>
              </a:spcAft>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dpis a porovnání">
  <p:cSld name="Nadpis a porovnání">
    <p:spTree>
      <p:nvGrpSpPr>
        <p:cNvPr id="1" name="Shape 68"/>
        <p:cNvGrpSpPr/>
        <p:nvPr/>
      </p:nvGrpSpPr>
      <p:grpSpPr>
        <a:xfrm>
          <a:off x="0" y="0"/>
          <a:ext cx="0" cy="0"/>
          <a:chOff x="0" y="0"/>
          <a:chExt cx="0" cy="0"/>
        </a:xfrm>
      </p:grpSpPr>
      <p:sp>
        <p:nvSpPr>
          <p:cNvPr id="69" name="Google Shape;69;g24a30715d23_0_77"/>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g24a30715d23_0_77"/>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rmAutofit/>
          </a:bodyPr>
          <a:lstStyle>
            <a:lvl1pPr marL="0" lvl="0" indent="0" algn="l" rtl="0">
              <a:spcBef>
                <a:spcPts val="0"/>
              </a:spcBef>
              <a:spcAft>
                <a:spcPts val="0"/>
              </a:spcAft>
              <a:buNone/>
              <a:defRPr sz="1200" b="0">
                <a:solidFill>
                  <a:schemeClr val="dk2"/>
                </a:solidFill>
                <a:latin typeface="Arial"/>
                <a:ea typeface="Arial"/>
                <a:cs typeface="Arial"/>
                <a:sym typeface="Arial"/>
              </a:defRPr>
            </a:lvl1pPr>
            <a:lvl2pPr marL="0" lvl="1" indent="0" algn="l" rtl="0">
              <a:spcBef>
                <a:spcPts val="0"/>
              </a:spcBef>
              <a:spcAft>
                <a:spcPts val="0"/>
              </a:spcAft>
              <a:buNone/>
              <a:defRPr sz="1200" b="0">
                <a:solidFill>
                  <a:schemeClr val="dk2"/>
                </a:solidFill>
                <a:latin typeface="Arial"/>
                <a:ea typeface="Arial"/>
                <a:cs typeface="Arial"/>
                <a:sym typeface="Arial"/>
              </a:defRPr>
            </a:lvl2pPr>
            <a:lvl3pPr marL="0" lvl="2" indent="0" algn="l" rtl="0">
              <a:spcBef>
                <a:spcPts val="0"/>
              </a:spcBef>
              <a:spcAft>
                <a:spcPts val="0"/>
              </a:spcAft>
              <a:buNone/>
              <a:defRPr sz="1200" b="0">
                <a:solidFill>
                  <a:schemeClr val="dk2"/>
                </a:solidFill>
                <a:latin typeface="Arial"/>
                <a:ea typeface="Arial"/>
                <a:cs typeface="Arial"/>
                <a:sym typeface="Arial"/>
              </a:defRPr>
            </a:lvl3pPr>
            <a:lvl4pPr marL="0" lvl="3" indent="0" algn="l" rtl="0">
              <a:spcBef>
                <a:spcPts val="0"/>
              </a:spcBef>
              <a:spcAft>
                <a:spcPts val="0"/>
              </a:spcAft>
              <a:buNone/>
              <a:defRPr sz="1200" b="0">
                <a:solidFill>
                  <a:schemeClr val="dk2"/>
                </a:solidFill>
                <a:latin typeface="Arial"/>
                <a:ea typeface="Arial"/>
                <a:cs typeface="Arial"/>
                <a:sym typeface="Arial"/>
              </a:defRPr>
            </a:lvl4pPr>
            <a:lvl5pPr marL="0" lvl="4" indent="0" algn="l" rtl="0">
              <a:spcBef>
                <a:spcPts val="0"/>
              </a:spcBef>
              <a:spcAft>
                <a:spcPts val="0"/>
              </a:spcAft>
              <a:buNone/>
              <a:defRPr sz="1200" b="0">
                <a:solidFill>
                  <a:schemeClr val="dk2"/>
                </a:solidFill>
                <a:latin typeface="Arial"/>
                <a:ea typeface="Arial"/>
                <a:cs typeface="Arial"/>
                <a:sym typeface="Arial"/>
              </a:defRPr>
            </a:lvl5pPr>
            <a:lvl6pPr marL="0" lvl="5" indent="0" algn="l" rtl="0">
              <a:spcBef>
                <a:spcPts val="0"/>
              </a:spcBef>
              <a:spcAft>
                <a:spcPts val="0"/>
              </a:spcAft>
              <a:buNone/>
              <a:defRPr sz="1200" b="0">
                <a:solidFill>
                  <a:schemeClr val="dk2"/>
                </a:solidFill>
                <a:latin typeface="Arial"/>
                <a:ea typeface="Arial"/>
                <a:cs typeface="Arial"/>
                <a:sym typeface="Arial"/>
              </a:defRPr>
            </a:lvl6pPr>
            <a:lvl7pPr marL="0" lvl="6" indent="0" algn="l" rtl="0">
              <a:spcBef>
                <a:spcPts val="0"/>
              </a:spcBef>
              <a:spcAft>
                <a:spcPts val="0"/>
              </a:spcAft>
              <a:buNone/>
              <a:defRPr sz="1200" b="0">
                <a:solidFill>
                  <a:schemeClr val="dk2"/>
                </a:solidFill>
                <a:latin typeface="Arial"/>
                <a:ea typeface="Arial"/>
                <a:cs typeface="Arial"/>
                <a:sym typeface="Arial"/>
              </a:defRPr>
            </a:lvl7pPr>
            <a:lvl8pPr marL="0" lvl="7" indent="0" algn="l" rtl="0">
              <a:spcBef>
                <a:spcPts val="0"/>
              </a:spcBef>
              <a:spcAft>
                <a:spcPts val="0"/>
              </a:spcAft>
              <a:buNone/>
              <a:defRPr sz="1200" b="0">
                <a:solidFill>
                  <a:schemeClr val="dk2"/>
                </a:solidFill>
                <a:latin typeface="Arial"/>
                <a:ea typeface="Arial"/>
                <a:cs typeface="Arial"/>
                <a:sym typeface="Arial"/>
              </a:defRPr>
            </a:lvl8pPr>
            <a:lvl9pPr marL="0" lvl="8" indent="0" algn="l" rtl="0">
              <a:spcBef>
                <a:spcPts val="0"/>
              </a:spcBef>
              <a:spcAft>
                <a:spcPts val="0"/>
              </a:spcAft>
              <a:buNone/>
              <a:defRPr sz="1200" b="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1" name="Google Shape;71;g24a30715d23_0_77"/>
          <p:cNvSpPr txBox="1">
            <a:spLocks noGrp="1"/>
          </p:cNvSpPr>
          <p:nvPr>
            <p:ph type="title"/>
          </p:nvPr>
        </p:nvSpPr>
        <p:spPr>
          <a:xfrm>
            <a:off x="720000" y="720000"/>
            <a:ext cx="10753200" cy="451500"/>
          </a:xfrm>
          <a:prstGeom prst="rect">
            <a:avLst/>
          </a:prstGeom>
          <a:noFill/>
          <a:ln>
            <a:noFill/>
          </a:ln>
        </p:spPr>
        <p:txBody>
          <a:bodyPr spcFirstLastPara="1" wrap="square" lIns="0" tIns="0" rIns="0" bIns="0" anchor="t" anchorCtr="0">
            <a:noAutofit/>
          </a:bodyPr>
          <a:lstStyle>
            <a:lvl1pPr lvl="0" algn="l" rtl="0">
              <a:lnSpc>
                <a:spcPct val="222222"/>
              </a:lnSpc>
              <a:spcBef>
                <a:spcPts val="0"/>
              </a:spcBef>
              <a:spcAft>
                <a:spcPts val="0"/>
              </a:spcAft>
              <a:buSzPts val="5600"/>
              <a:buNone/>
              <a:defRPr/>
            </a:lvl1pPr>
            <a:lvl2pPr lvl="1" algn="l" rtl="0">
              <a:spcBef>
                <a:spcPts val="0"/>
              </a:spcBef>
              <a:spcAft>
                <a:spcPts val="0"/>
              </a:spcAft>
              <a:buSzPts val="5600"/>
              <a:buNone/>
              <a:defRPr/>
            </a:lvl2pPr>
            <a:lvl3pPr lvl="2" algn="l" rtl="0">
              <a:spcBef>
                <a:spcPts val="0"/>
              </a:spcBef>
              <a:spcAft>
                <a:spcPts val="0"/>
              </a:spcAft>
              <a:buSzPts val="5600"/>
              <a:buNone/>
              <a:defRPr/>
            </a:lvl3pPr>
            <a:lvl4pPr lvl="3" algn="l" rtl="0">
              <a:spcBef>
                <a:spcPts val="0"/>
              </a:spcBef>
              <a:spcAft>
                <a:spcPts val="0"/>
              </a:spcAft>
              <a:buSzPts val="5600"/>
              <a:buNone/>
              <a:defRPr/>
            </a:lvl4pPr>
            <a:lvl5pPr lvl="4" algn="l" rtl="0">
              <a:spcBef>
                <a:spcPts val="0"/>
              </a:spcBef>
              <a:spcAft>
                <a:spcPts val="0"/>
              </a:spcAft>
              <a:buSzPts val="5600"/>
              <a:buNone/>
              <a:defRPr/>
            </a:lvl5pPr>
            <a:lvl6pPr lvl="5" algn="l" rtl="0">
              <a:spcBef>
                <a:spcPts val="0"/>
              </a:spcBef>
              <a:spcAft>
                <a:spcPts val="0"/>
              </a:spcAft>
              <a:buSzPts val="5600"/>
              <a:buNone/>
              <a:defRPr/>
            </a:lvl6pPr>
            <a:lvl7pPr lvl="6" algn="l" rtl="0">
              <a:spcBef>
                <a:spcPts val="0"/>
              </a:spcBef>
              <a:spcAft>
                <a:spcPts val="0"/>
              </a:spcAft>
              <a:buSzPts val="5600"/>
              <a:buNone/>
              <a:defRPr/>
            </a:lvl7pPr>
            <a:lvl8pPr lvl="7" algn="l" rtl="0">
              <a:spcBef>
                <a:spcPts val="0"/>
              </a:spcBef>
              <a:spcAft>
                <a:spcPts val="0"/>
              </a:spcAft>
              <a:buSzPts val="5600"/>
              <a:buNone/>
              <a:defRPr/>
            </a:lvl8pPr>
            <a:lvl9pPr lvl="8" algn="l" rtl="0">
              <a:spcBef>
                <a:spcPts val="0"/>
              </a:spcBef>
              <a:spcAft>
                <a:spcPts val="0"/>
              </a:spcAft>
              <a:buSzPts val="5600"/>
              <a:buNone/>
              <a:defRPr/>
            </a:lvl9pPr>
          </a:lstStyle>
          <a:p>
            <a:endParaRPr/>
          </a:p>
        </p:txBody>
      </p:sp>
      <p:sp>
        <p:nvSpPr>
          <p:cNvPr id="72" name="Google Shape;72;g24a30715d23_0_77"/>
          <p:cNvSpPr txBox="1">
            <a:spLocks noGrp="1"/>
          </p:cNvSpPr>
          <p:nvPr>
            <p:ph type="body" idx="1"/>
          </p:nvPr>
        </p:nvSpPr>
        <p:spPr>
          <a:xfrm>
            <a:off x="720000" y="1701505"/>
            <a:ext cx="5220000" cy="4140000"/>
          </a:xfrm>
          <a:prstGeom prst="rect">
            <a:avLst/>
          </a:prstGeom>
          <a:noFill/>
          <a:ln>
            <a:noFill/>
          </a:ln>
        </p:spPr>
        <p:txBody>
          <a:bodyPr spcFirstLastPara="1" wrap="square" lIns="0" tIns="0" rIns="0" bIns="0" anchor="t" anchorCtr="0">
            <a:noAutofit/>
          </a:bodyPr>
          <a:lstStyle>
            <a:lvl1pPr marL="457200" lvl="0" indent="-406400" algn="l" rtl="0">
              <a:lnSpc>
                <a:spcPct val="128571"/>
              </a:lnSpc>
              <a:spcBef>
                <a:spcPts val="0"/>
              </a:spcBef>
              <a:spcAft>
                <a:spcPts val="0"/>
              </a:spcAft>
              <a:buClr>
                <a:schemeClr val="dk2"/>
              </a:buClr>
              <a:buSzPts val="2800"/>
              <a:buFont typeface="Arial"/>
              <a:buChar char="̶"/>
              <a:defRPr b="0"/>
            </a:lvl1pPr>
            <a:lvl2pPr marL="914400" lvl="1" indent="-355600" algn="l" rtl="0">
              <a:lnSpc>
                <a:spcPct val="100000"/>
              </a:lnSpc>
              <a:spcBef>
                <a:spcPts val="0"/>
              </a:spcBef>
              <a:spcAft>
                <a:spcPts val="0"/>
              </a:spcAft>
              <a:buClr>
                <a:schemeClr val="dk2"/>
              </a:buClr>
              <a:buSzPts val="2000"/>
              <a:buFont typeface="Arial"/>
              <a:buChar char="̶"/>
              <a:defRPr sz="2000"/>
            </a:lvl2pPr>
            <a:lvl3pPr marL="1371600" lvl="2" indent="-228600" algn="l" rtl="0">
              <a:lnSpc>
                <a:spcPct val="100000"/>
              </a:lnSpc>
              <a:spcBef>
                <a:spcPts val="0"/>
              </a:spcBef>
              <a:spcAft>
                <a:spcPts val="0"/>
              </a:spcAft>
              <a:buSzPts val="1280"/>
              <a:buFont typeface="Arial"/>
              <a:buNone/>
              <a:defRPr sz="1600"/>
            </a:lvl3pPr>
            <a:lvl4pPr marL="1828800" lvl="3" indent="-331469" algn="l" rtl="0">
              <a:lnSpc>
                <a:spcPct val="100000"/>
              </a:lnSpc>
              <a:spcBef>
                <a:spcPts val="0"/>
              </a:spcBef>
              <a:spcAft>
                <a:spcPts val="0"/>
              </a:spcAft>
              <a:buSzPts val="1620"/>
              <a:buChar char="●"/>
              <a:defRPr/>
            </a:lvl4pPr>
            <a:lvl5pPr marL="2286000" lvl="4" indent="-342900" algn="l" rtl="0">
              <a:lnSpc>
                <a:spcPct val="100000"/>
              </a:lnSpc>
              <a:spcBef>
                <a:spcPts val="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lnSpc>
                <a:spcPct val="100000"/>
              </a:lnSpc>
              <a:spcBef>
                <a:spcPts val="0"/>
              </a:spcBef>
              <a:spcAft>
                <a:spcPts val="0"/>
              </a:spcAft>
              <a:buSzPts val="1800"/>
              <a:buChar char="●"/>
              <a:defRPr/>
            </a:lvl7pPr>
            <a:lvl8pPr marL="3657600" lvl="7" indent="-342900" algn="l" rtl="0">
              <a:lnSpc>
                <a:spcPct val="100000"/>
              </a:lnSpc>
              <a:spcBef>
                <a:spcPts val="0"/>
              </a:spcBef>
              <a:spcAft>
                <a:spcPts val="0"/>
              </a:spcAft>
              <a:buSzPts val="1800"/>
              <a:buChar char="○"/>
              <a:defRPr/>
            </a:lvl8pPr>
            <a:lvl9pPr marL="4114800" lvl="8" indent="-342900" algn="l" rtl="0">
              <a:lnSpc>
                <a:spcPct val="100000"/>
              </a:lnSpc>
              <a:spcBef>
                <a:spcPts val="0"/>
              </a:spcBef>
              <a:spcAft>
                <a:spcPts val="0"/>
              </a:spcAft>
              <a:buSzPts val="1800"/>
              <a:buChar char="■"/>
              <a:defRPr/>
            </a:lvl9pPr>
          </a:lstStyle>
          <a:p>
            <a:endParaRPr/>
          </a:p>
        </p:txBody>
      </p:sp>
      <p:sp>
        <p:nvSpPr>
          <p:cNvPr id="73" name="Google Shape;73;g24a30715d23_0_77"/>
          <p:cNvSpPr txBox="1">
            <a:spLocks noGrp="1"/>
          </p:cNvSpPr>
          <p:nvPr>
            <p:ph type="body" idx="2"/>
          </p:nvPr>
        </p:nvSpPr>
        <p:spPr>
          <a:xfrm>
            <a:off x="6251280" y="1701505"/>
            <a:ext cx="5220000" cy="4140000"/>
          </a:xfrm>
          <a:prstGeom prst="rect">
            <a:avLst/>
          </a:prstGeom>
          <a:noFill/>
          <a:ln>
            <a:noFill/>
          </a:ln>
        </p:spPr>
        <p:txBody>
          <a:bodyPr spcFirstLastPara="1" wrap="square" lIns="0" tIns="0" rIns="0" bIns="0" anchor="t" anchorCtr="0">
            <a:noAutofit/>
          </a:bodyPr>
          <a:lstStyle>
            <a:lvl1pPr marL="457200" lvl="0" indent="-406400" algn="l" rtl="0">
              <a:lnSpc>
                <a:spcPct val="128571"/>
              </a:lnSpc>
              <a:spcBef>
                <a:spcPts val="0"/>
              </a:spcBef>
              <a:spcAft>
                <a:spcPts val="0"/>
              </a:spcAft>
              <a:buClr>
                <a:schemeClr val="dk2"/>
              </a:buClr>
              <a:buSzPts val="2800"/>
              <a:buFont typeface="Arial"/>
              <a:buChar char="̶"/>
              <a:defRPr b="0"/>
            </a:lvl1pPr>
            <a:lvl2pPr marL="914400" lvl="1" indent="-355600" algn="l" rtl="0">
              <a:lnSpc>
                <a:spcPct val="100000"/>
              </a:lnSpc>
              <a:spcBef>
                <a:spcPts val="0"/>
              </a:spcBef>
              <a:spcAft>
                <a:spcPts val="0"/>
              </a:spcAft>
              <a:buClr>
                <a:schemeClr val="dk2"/>
              </a:buClr>
              <a:buSzPts val="2000"/>
              <a:buFont typeface="Arial"/>
              <a:buChar char="̶"/>
              <a:defRPr sz="2000"/>
            </a:lvl2pPr>
            <a:lvl3pPr marL="1371600" lvl="2" indent="-228600" algn="l" rtl="0">
              <a:lnSpc>
                <a:spcPct val="100000"/>
              </a:lnSpc>
              <a:spcBef>
                <a:spcPts val="0"/>
              </a:spcBef>
              <a:spcAft>
                <a:spcPts val="0"/>
              </a:spcAft>
              <a:buSzPts val="1280"/>
              <a:buFont typeface="Arial"/>
              <a:buNone/>
              <a:defRPr sz="1600"/>
            </a:lvl3pPr>
            <a:lvl4pPr marL="1828800" lvl="3" indent="-331469" algn="l" rtl="0">
              <a:lnSpc>
                <a:spcPct val="100000"/>
              </a:lnSpc>
              <a:spcBef>
                <a:spcPts val="0"/>
              </a:spcBef>
              <a:spcAft>
                <a:spcPts val="0"/>
              </a:spcAft>
              <a:buSzPts val="1620"/>
              <a:buChar char="●"/>
              <a:defRPr/>
            </a:lvl4pPr>
            <a:lvl5pPr marL="2286000" lvl="4" indent="-342900" algn="l" rtl="0">
              <a:lnSpc>
                <a:spcPct val="100000"/>
              </a:lnSpc>
              <a:spcBef>
                <a:spcPts val="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lnSpc>
                <a:spcPct val="100000"/>
              </a:lnSpc>
              <a:spcBef>
                <a:spcPts val="0"/>
              </a:spcBef>
              <a:spcAft>
                <a:spcPts val="0"/>
              </a:spcAft>
              <a:buSzPts val="1800"/>
              <a:buChar char="●"/>
              <a:defRPr/>
            </a:lvl7pPr>
            <a:lvl8pPr marL="3657600" lvl="7" indent="-342900" algn="l" rtl="0">
              <a:lnSpc>
                <a:spcPct val="100000"/>
              </a:lnSpc>
              <a:spcBef>
                <a:spcPts val="0"/>
              </a:spcBef>
              <a:spcAft>
                <a:spcPts val="0"/>
              </a:spcAft>
              <a:buSzPts val="1800"/>
              <a:buChar char="○"/>
              <a:defRPr/>
            </a:lvl8pPr>
            <a:lvl9pPr marL="4114800" lvl="8" indent="-342900" algn="l" rtl="0">
              <a:lnSpc>
                <a:spcPct val="100000"/>
              </a:lnSpc>
              <a:spcBef>
                <a:spcPts val="0"/>
              </a:spcBef>
              <a:spcAft>
                <a:spcPts val="0"/>
              </a:spcAft>
              <a:buSzPts val="1800"/>
              <a:buChar char="■"/>
              <a:defRPr/>
            </a:lvl9pPr>
          </a:lstStyle>
          <a:p>
            <a:endParaRPr/>
          </a:p>
        </p:txBody>
      </p:sp>
      <p:pic>
        <p:nvPicPr>
          <p:cNvPr id="74" name="Google Shape;74;g24a30715d23_0_77"/>
          <p:cNvPicPr preferRelativeResize="0"/>
          <p:nvPr/>
        </p:nvPicPr>
        <p:blipFill rotWithShape="1">
          <a:blip r:embed="rId2">
            <a:alphaModFix/>
          </a:blip>
          <a:srcRect/>
          <a:stretch/>
        </p:blipFill>
        <p:spPr>
          <a:xfrm>
            <a:off x="10881277" y="6048000"/>
            <a:ext cx="867341" cy="59447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ázdný 1">
  <p:cSld name="Prázdný">
    <p:spTree>
      <p:nvGrpSpPr>
        <p:cNvPr id="1" name="Shape 75"/>
        <p:cNvGrpSpPr/>
        <p:nvPr/>
      </p:nvGrpSpPr>
      <p:grpSpPr>
        <a:xfrm>
          <a:off x="0" y="0"/>
          <a:ext cx="0" cy="0"/>
          <a:chOff x="0" y="0"/>
          <a:chExt cx="0" cy="0"/>
        </a:xfrm>
      </p:grpSpPr>
      <p:sp>
        <p:nvSpPr>
          <p:cNvPr id="76" name="Google Shape;76;g24a30715d23_0_84"/>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g24a30715d23_0_84"/>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rmAutofit/>
          </a:bodyPr>
          <a:lstStyle>
            <a:lvl1pPr marL="0" lvl="0" indent="0" algn="l" rtl="0">
              <a:spcBef>
                <a:spcPts val="0"/>
              </a:spcBef>
              <a:spcAft>
                <a:spcPts val="0"/>
              </a:spcAft>
              <a:buNone/>
              <a:defRPr sz="1200" b="0">
                <a:solidFill>
                  <a:schemeClr val="dk2"/>
                </a:solidFill>
                <a:latin typeface="Arial"/>
                <a:ea typeface="Arial"/>
                <a:cs typeface="Arial"/>
                <a:sym typeface="Arial"/>
              </a:defRPr>
            </a:lvl1pPr>
            <a:lvl2pPr marL="0" lvl="1" indent="0" algn="l" rtl="0">
              <a:spcBef>
                <a:spcPts val="0"/>
              </a:spcBef>
              <a:spcAft>
                <a:spcPts val="0"/>
              </a:spcAft>
              <a:buNone/>
              <a:defRPr sz="1200" b="0">
                <a:solidFill>
                  <a:schemeClr val="dk2"/>
                </a:solidFill>
                <a:latin typeface="Arial"/>
                <a:ea typeface="Arial"/>
                <a:cs typeface="Arial"/>
                <a:sym typeface="Arial"/>
              </a:defRPr>
            </a:lvl2pPr>
            <a:lvl3pPr marL="0" lvl="2" indent="0" algn="l" rtl="0">
              <a:spcBef>
                <a:spcPts val="0"/>
              </a:spcBef>
              <a:spcAft>
                <a:spcPts val="0"/>
              </a:spcAft>
              <a:buNone/>
              <a:defRPr sz="1200" b="0">
                <a:solidFill>
                  <a:schemeClr val="dk2"/>
                </a:solidFill>
                <a:latin typeface="Arial"/>
                <a:ea typeface="Arial"/>
                <a:cs typeface="Arial"/>
                <a:sym typeface="Arial"/>
              </a:defRPr>
            </a:lvl3pPr>
            <a:lvl4pPr marL="0" lvl="3" indent="0" algn="l" rtl="0">
              <a:spcBef>
                <a:spcPts val="0"/>
              </a:spcBef>
              <a:spcAft>
                <a:spcPts val="0"/>
              </a:spcAft>
              <a:buNone/>
              <a:defRPr sz="1200" b="0">
                <a:solidFill>
                  <a:schemeClr val="dk2"/>
                </a:solidFill>
                <a:latin typeface="Arial"/>
                <a:ea typeface="Arial"/>
                <a:cs typeface="Arial"/>
                <a:sym typeface="Arial"/>
              </a:defRPr>
            </a:lvl4pPr>
            <a:lvl5pPr marL="0" lvl="4" indent="0" algn="l" rtl="0">
              <a:spcBef>
                <a:spcPts val="0"/>
              </a:spcBef>
              <a:spcAft>
                <a:spcPts val="0"/>
              </a:spcAft>
              <a:buNone/>
              <a:defRPr sz="1200" b="0">
                <a:solidFill>
                  <a:schemeClr val="dk2"/>
                </a:solidFill>
                <a:latin typeface="Arial"/>
                <a:ea typeface="Arial"/>
                <a:cs typeface="Arial"/>
                <a:sym typeface="Arial"/>
              </a:defRPr>
            </a:lvl5pPr>
            <a:lvl6pPr marL="0" lvl="5" indent="0" algn="l" rtl="0">
              <a:spcBef>
                <a:spcPts val="0"/>
              </a:spcBef>
              <a:spcAft>
                <a:spcPts val="0"/>
              </a:spcAft>
              <a:buNone/>
              <a:defRPr sz="1200" b="0">
                <a:solidFill>
                  <a:schemeClr val="dk2"/>
                </a:solidFill>
                <a:latin typeface="Arial"/>
                <a:ea typeface="Arial"/>
                <a:cs typeface="Arial"/>
                <a:sym typeface="Arial"/>
              </a:defRPr>
            </a:lvl6pPr>
            <a:lvl7pPr marL="0" lvl="6" indent="0" algn="l" rtl="0">
              <a:spcBef>
                <a:spcPts val="0"/>
              </a:spcBef>
              <a:spcAft>
                <a:spcPts val="0"/>
              </a:spcAft>
              <a:buNone/>
              <a:defRPr sz="1200" b="0">
                <a:solidFill>
                  <a:schemeClr val="dk2"/>
                </a:solidFill>
                <a:latin typeface="Arial"/>
                <a:ea typeface="Arial"/>
                <a:cs typeface="Arial"/>
                <a:sym typeface="Arial"/>
              </a:defRPr>
            </a:lvl7pPr>
            <a:lvl8pPr marL="0" lvl="7" indent="0" algn="l" rtl="0">
              <a:spcBef>
                <a:spcPts val="0"/>
              </a:spcBef>
              <a:spcAft>
                <a:spcPts val="0"/>
              </a:spcAft>
              <a:buNone/>
              <a:defRPr sz="1200" b="0">
                <a:solidFill>
                  <a:schemeClr val="dk2"/>
                </a:solidFill>
                <a:latin typeface="Arial"/>
                <a:ea typeface="Arial"/>
                <a:cs typeface="Arial"/>
                <a:sym typeface="Arial"/>
              </a:defRPr>
            </a:lvl8pPr>
            <a:lvl9pPr marL="0" lvl="8" indent="0" algn="l" rtl="0">
              <a:spcBef>
                <a:spcPts val="0"/>
              </a:spcBef>
              <a:spcAft>
                <a:spcPts val="0"/>
              </a:spcAft>
              <a:buNone/>
              <a:defRPr sz="1200" b="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78" name="Google Shape;78;g24a30715d23_0_84"/>
          <p:cNvPicPr preferRelativeResize="0"/>
          <p:nvPr/>
        </p:nvPicPr>
        <p:blipFill rotWithShape="1">
          <a:blip r:embed="rId2">
            <a:alphaModFix/>
          </a:blip>
          <a:srcRect/>
          <a:stretch/>
        </p:blipFill>
        <p:spPr>
          <a:xfrm>
            <a:off x="10881277" y="6048000"/>
            <a:ext cx="867341" cy="59447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dpis a obsah">
  <p:cSld name="Nadpis a obsah">
    <p:spTree>
      <p:nvGrpSpPr>
        <p:cNvPr id="1" name="Shape 79"/>
        <p:cNvGrpSpPr/>
        <p:nvPr/>
      </p:nvGrpSpPr>
      <p:grpSpPr>
        <a:xfrm>
          <a:off x="0" y="0"/>
          <a:ext cx="0" cy="0"/>
          <a:chOff x="0" y="0"/>
          <a:chExt cx="0" cy="0"/>
        </a:xfrm>
      </p:grpSpPr>
      <p:sp>
        <p:nvSpPr>
          <p:cNvPr id="80" name="Google Shape;80;g24a30715d23_0_88"/>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sz="12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g24a30715d23_0_88"/>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rmAutofit/>
          </a:bodyPr>
          <a:lstStyle>
            <a:lvl1pPr marL="0" lvl="0" indent="0" algn="l" rtl="0">
              <a:spcBef>
                <a:spcPts val="0"/>
              </a:spcBef>
              <a:spcAft>
                <a:spcPts val="0"/>
              </a:spcAft>
              <a:buNone/>
              <a:defRPr sz="1200" b="0">
                <a:solidFill>
                  <a:schemeClr val="dk2"/>
                </a:solidFill>
                <a:latin typeface="Arial"/>
                <a:ea typeface="Arial"/>
                <a:cs typeface="Arial"/>
                <a:sym typeface="Arial"/>
              </a:defRPr>
            </a:lvl1pPr>
            <a:lvl2pPr marL="0" lvl="1" indent="0" algn="l" rtl="0">
              <a:spcBef>
                <a:spcPts val="0"/>
              </a:spcBef>
              <a:spcAft>
                <a:spcPts val="0"/>
              </a:spcAft>
              <a:buNone/>
              <a:defRPr sz="1200" b="0">
                <a:solidFill>
                  <a:schemeClr val="dk2"/>
                </a:solidFill>
                <a:latin typeface="Arial"/>
                <a:ea typeface="Arial"/>
                <a:cs typeface="Arial"/>
                <a:sym typeface="Arial"/>
              </a:defRPr>
            </a:lvl2pPr>
            <a:lvl3pPr marL="0" lvl="2" indent="0" algn="l" rtl="0">
              <a:spcBef>
                <a:spcPts val="0"/>
              </a:spcBef>
              <a:spcAft>
                <a:spcPts val="0"/>
              </a:spcAft>
              <a:buNone/>
              <a:defRPr sz="1200" b="0">
                <a:solidFill>
                  <a:schemeClr val="dk2"/>
                </a:solidFill>
                <a:latin typeface="Arial"/>
                <a:ea typeface="Arial"/>
                <a:cs typeface="Arial"/>
                <a:sym typeface="Arial"/>
              </a:defRPr>
            </a:lvl3pPr>
            <a:lvl4pPr marL="0" lvl="3" indent="0" algn="l" rtl="0">
              <a:spcBef>
                <a:spcPts val="0"/>
              </a:spcBef>
              <a:spcAft>
                <a:spcPts val="0"/>
              </a:spcAft>
              <a:buNone/>
              <a:defRPr sz="1200" b="0">
                <a:solidFill>
                  <a:schemeClr val="dk2"/>
                </a:solidFill>
                <a:latin typeface="Arial"/>
                <a:ea typeface="Arial"/>
                <a:cs typeface="Arial"/>
                <a:sym typeface="Arial"/>
              </a:defRPr>
            </a:lvl4pPr>
            <a:lvl5pPr marL="0" lvl="4" indent="0" algn="l" rtl="0">
              <a:spcBef>
                <a:spcPts val="0"/>
              </a:spcBef>
              <a:spcAft>
                <a:spcPts val="0"/>
              </a:spcAft>
              <a:buNone/>
              <a:defRPr sz="1200" b="0">
                <a:solidFill>
                  <a:schemeClr val="dk2"/>
                </a:solidFill>
                <a:latin typeface="Arial"/>
                <a:ea typeface="Arial"/>
                <a:cs typeface="Arial"/>
                <a:sym typeface="Arial"/>
              </a:defRPr>
            </a:lvl5pPr>
            <a:lvl6pPr marL="0" lvl="5" indent="0" algn="l" rtl="0">
              <a:spcBef>
                <a:spcPts val="0"/>
              </a:spcBef>
              <a:spcAft>
                <a:spcPts val="0"/>
              </a:spcAft>
              <a:buNone/>
              <a:defRPr sz="1200" b="0">
                <a:solidFill>
                  <a:schemeClr val="dk2"/>
                </a:solidFill>
                <a:latin typeface="Arial"/>
                <a:ea typeface="Arial"/>
                <a:cs typeface="Arial"/>
                <a:sym typeface="Arial"/>
              </a:defRPr>
            </a:lvl6pPr>
            <a:lvl7pPr marL="0" lvl="6" indent="0" algn="l" rtl="0">
              <a:spcBef>
                <a:spcPts val="0"/>
              </a:spcBef>
              <a:spcAft>
                <a:spcPts val="0"/>
              </a:spcAft>
              <a:buNone/>
              <a:defRPr sz="1200" b="0">
                <a:solidFill>
                  <a:schemeClr val="dk2"/>
                </a:solidFill>
                <a:latin typeface="Arial"/>
                <a:ea typeface="Arial"/>
                <a:cs typeface="Arial"/>
                <a:sym typeface="Arial"/>
              </a:defRPr>
            </a:lvl7pPr>
            <a:lvl8pPr marL="0" lvl="7" indent="0" algn="l" rtl="0">
              <a:spcBef>
                <a:spcPts val="0"/>
              </a:spcBef>
              <a:spcAft>
                <a:spcPts val="0"/>
              </a:spcAft>
              <a:buNone/>
              <a:defRPr sz="1200" b="0">
                <a:solidFill>
                  <a:schemeClr val="dk2"/>
                </a:solidFill>
                <a:latin typeface="Arial"/>
                <a:ea typeface="Arial"/>
                <a:cs typeface="Arial"/>
                <a:sym typeface="Arial"/>
              </a:defRPr>
            </a:lvl8pPr>
            <a:lvl9pPr marL="0" lvl="8" indent="0" algn="l" rtl="0">
              <a:spcBef>
                <a:spcPts val="0"/>
              </a:spcBef>
              <a:spcAft>
                <a:spcPts val="0"/>
              </a:spcAft>
              <a:buNone/>
              <a:defRPr sz="1200" b="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2" name="Google Shape;82;g24a30715d23_0_88"/>
          <p:cNvSpPr txBox="1">
            <a:spLocks noGrp="1"/>
          </p:cNvSpPr>
          <p:nvPr>
            <p:ph type="title"/>
          </p:nvPr>
        </p:nvSpPr>
        <p:spPr>
          <a:xfrm>
            <a:off x="720000" y="720000"/>
            <a:ext cx="10753200" cy="451500"/>
          </a:xfrm>
          <a:prstGeom prst="rect">
            <a:avLst/>
          </a:prstGeom>
          <a:noFill/>
          <a:ln>
            <a:noFill/>
          </a:ln>
        </p:spPr>
        <p:txBody>
          <a:bodyPr spcFirstLastPara="1" wrap="square" lIns="0" tIns="0" rIns="0" bIns="0" anchor="t" anchorCtr="0">
            <a:noAutofit/>
          </a:bodyPr>
          <a:lstStyle>
            <a:lvl1pPr lvl="0" algn="l" rtl="0">
              <a:lnSpc>
                <a:spcPct val="222222"/>
              </a:lnSpc>
              <a:spcBef>
                <a:spcPts val="0"/>
              </a:spcBef>
              <a:spcAft>
                <a:spcPts val="0"/>
              </a:spcAft>
              <a:buSzPts val="5600"/>
              <a:buNone/>
              <a:defRPr/>
            </a:lvl1pPr>
            <a:lvl2pPr lvl="1" algn="l" rtl="0">
              <a:spcBef>
                <a:spcPts val="0"/>
              </a:spcBef>
              <a:spcAft>
                <a:spcPts val="0"/>
              </a:spcAft>
              <a:buSzPts val="5600"/>
              <a:buNone/>
              <a:defRPr/>
            </a:lvl2pPr>
            <a:lvl3pPr lvl="2" algn="l" rtl="0">
              <a:spcBef>
                <a:spcPts val="0"/>
              </a:spcBef>
              <a:spcAft>
                <a:spcPts val="0"/>
              </a:spcAft>
              <a:buSzPts val="5600"/>
              <a:buNone/>
              <a:defRPr/>
            </a:lvl3pPr>
            <a:lvl4pPr lvl="3" algn="l" rtl="0">
              <a:spcBef>
                <a:spcPts val="0"/>
              </a:spcBef>
              <a:spcAft>
                <a:spcPts val="0"/>
              </a:spcAft>
              <a:buSzPts val="5600"/>
              <a:buNone/>
              <a:defRPr/>
            </a:lvl4pPr>
            <a:lvl5pPr lvl="4" algn="l" rtl="0">
              <a:spcBef>
                <a:spcPts val="0"/>
              </a:spcBef>
              <a:spcAft>
                <a:spcPts val="0"/>
              </a:spcAft>
              <a:buSzPts val="5600"/>
              <a:buNone/>
              <a:defRPr/>
            </a:lvl5pPr>
            <a:lvl6pPr lvl="5" algn="l" rtl="0">
              <a:spcBef>
                <a:spcPts val="0"/>
              </a:spcBef>
              <a:spcAft>
                <a:spcPts val="0"/>
              </a:spcAft>
              <a:buSzPts val="5600"/>
              <a:buNone/>
              <a:defRPr/>
            </a:lvl6pPr>
            <a:lvl7pPr lvl="6" algn="l" rtl="0">
              <a:spcBef>
                <a:spcPts val="0"/>
              </a:spcBef>
              <a:spcAft>
                <a:spcPts val="0"/>
              </a:spcAft>
              <a:buSzPts val="5600"/>
              <a:buNone/>
              <a:defRPr/>
            </a:lvl7pPr>
            <a:lvl8pPr lvl="7" algn="l" rtl="0">
              <a:spcBef>
                <a:spcPts val="0"/>
              </a:spcBef>
              <a:spcAft>
                <a:spcPts val="0"/>
              </a:spcAft>
              <a:buSzPts val="5600"/>
              <a:buNone/>
              <a:defRPr/>
            </a:lvl8pPr>
            <a:lvl9pPr lvl="8" algn="l" rtl="0">
              <a:spcBef>
                <a:spcPts val="0"/>
              </a:spcBef>
              <a:spcAft>
                <a:spcPts val="0"/>
              </a:spcAft>
              <a:buSzPts val="5600"/>
              <a:buNone/>
              <a:defRPr/>
            </a:lvl9pPr>
          </a:lstStyle>
          <a:p>
            <a:endParaRPr/>
          </a:p>
        </p:txBody>
      </p:sp>
      <p:sp>
        <p:nvSpPr>
          <p:cNvPr id="83" name="Google Shape;83;g24a30715d23_0_88"/>
          <p:cNvSpPr txBox="1">
            <a:spLocks noGrp="1"/>
          </p:cNvSpPr>
          <p:nvPr>
            <p:ph type="body" idx="1"/>
          </p:nvPr>
        </p:nvSpPr>
        <p:spPr>
          <a:xfrm>
            <a:off x="720000" y="1692002"/>
            <a:ext cx="10753200" cy="4140000"/>
          </a:xfrm>
          <a:prstGeom prst="rect">
            <a:avLst/>
          </a:prstGeom>
          <a:noFill/>
          <a:ln>
            <a:noFill/>
          </a:ln>
        </p:spPr>
        <p:txBody>
          <a:bodyPr spcFirstLastPara="1" wrap="square" lIns="0" tIns="0" rIns="0" bIns="0" anchor="t" anchorCtr="0">
            <a:noAutofit/>
          </a:bodyPr>
          <a:lstStyle>
            <a:lvl1pPr marL="457200" lvl="0" indent="-406400" algn="l" rtl="0">
              <a:lnSpc>
                <a:spcPct val="128571"/>
              </a:lnSpc>
              <a:spcBef>
                <a:spcPts val="0"/>
              </a:spcBef>
              <a:spcAft>
                <a:spcPts val="0"/>
              </a:spcAft>
              <a:buClr>
                <a:schemeClr val="dk2"/>
              </a:buClr>
              <a:buSzPts val="2800"/>
              <a:buFont typeface="Arial"/>
              <a:buChar char="̶"/>
              <a:defRPr b="0"/>
            </a:lvl1pPr>
            <a:lvl2pPr marL="914400" lvl="1" indent="-355600" algn="l" rtl="0">
              <a:lnSpc>
                <a:spcPct val="100000"/>
              </a:lnSpc>
              <a:spcBef>
                <a:spcPts val="0"/>
              </a:spcBef>
              <a:spcAft>
                <a:spcPts val="0"/>
              </a:spcAft>
              <a:buClr>
                <a:schemeClr val="dk2"/>
              </a:buClr>
              <a:buSzPts val="2000"/>
              <a:buFont typeface="Arial"/>
              <a:buChar char="̶"/>
              <a:defRPr sz="2000"/>
            </a:lvl2pPr>
            <a:lvl3pPr marL="1371600" lvl="2" indent="-228600" algn="l" rtl="0">
              <a:lnSpc>
                <a:spcPct val="100000"/>
              </a:lnSpc>
              <a:spcBef>
                <a:spcPts val="0"/>
              </a:spcBef>
              <a:spcAft>
                <a:spcPts val="0"/>
              </a:spcAft>
              <a:buSzPts val="1280"/>
              <a:buFont typeface="Arial"/>
              <a:buNone/>
              <a:defRPr sz="1600"/>
            </a:lvl3pPr>
            <a:lvl4pPr marL="1828800" lvl="3" indent="-331469" algn="l" rtl="0">
              <a:lnSpc>
                <a:spcPct val="100000"/>
              </a:lnSpc>
              <a:spcBef>
                <a:spcPts val="0"/>
              </a:spcBef>
              <a:spcAft>
                <a:spcPts val="0"/>
              </a:spcAft>
              <a:buSzPts val="1620"/>
              <a:buChar char="●"/>
              <a:defRPr/>
            </a:lvl4pPr>
            <a:lvl5pPr marL="2286000" lvl="4" indent="-342900" algn="l" rtl="0">
              <a:lnSpc>
                <a:spcPct val="100000"/>
              </a:lnSpc>
              <a:spcBef>
                <a:spcPts val="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lnSpc>
                <a:spcPct val="100000"/>
              </a:lnSpc>
              <a:spcBef>
                <a:spcPts val="0"/>
              </a:spcBef>
              <a:spcAft>
                <a:spcPts val="0"/>
              </a:spcAft>
              <a:buSzPts val="1800"/>
              <a:buChar char="●"/>
              <a:defRPr/>
            </a:lvl7pPr>
            <a:lvl8pPr marL="3657600" lvl="7" indent="-342900" algn="l" rtl="0">
              <a:lnSpc>
                <a:spcPct val="100000"/>
              </a:lnSpc>
              <a:spcBef>
                <a:spcPts val="0"/>
              </a:spcBef>
              <a:spcAft>
                <a:spcPts val="0"/>
              </a:spcAft>
              <a:buSzPts val="1800"/>
              <a:buChar char="○"/>
              <a:defRPr/>
            </a:lvl8pPr>
            <a:lvl9pPr marL="4114800" lvl="8" indent="-342900" algn="l" rtl="0">
              <a:lnSpc>
                <a:spcPct val="100000"/>
              </a:lnSpc>
              <a:spcBef>
                <a:spcPts val="0"/>
              </a:spcBef>
              <a:spcAft>
                <a:spcPts val="0"/>
              </a:spcAft>
              <a:buSzPts val="1800"/>
              <a:buChar char="■"/>
              <a:defRPr/>
            </a:lvl9pPr>
          </a:lstStyle>
          <a:p>
            <a:endParaRPr/>
          </a:p>
        </p:txBody>
      </p:sp>
      <p:pic>
        <p:nvPicPr>
          <p:cNvPr id="84" name="Google Shape;84;g24a30715d23_0_88"/>
          <p:cNvPicPr preferRelativeResize="0"/>
          <p:nvPr/>
        </p:nvPicPr>
        <p:blipFill rotWithShape="1">
          <a:blip r:embed="rId2">
            <a:alphaModFix/>
          </a:blip>
          <a:srcRect/>
          <a:stretch/>
        </p:blipFill>
        <p:spPr>
          <a:xfrm>
            <a:off x="10881277" y="6048000"/>
            <a:ext cx="867341" cy="59447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Úvodní snímek - inverzní">
  <p:cSld name="Úvodní snímek - inverzní">
    <p:bg>
      <p:bgPr>
        <a:solidFill>
          <a:srgbClr val="FF7300"/>
        </a:solidFill>
        <a:effectLst/>
      </p:bgPr>
    </p:bg>
    <p:spTree>
      <p:nvGrpSpPr>
        <p:cNvPr id="1" name="Shape 111"/>
        <p:cNvGrpSpPr/>
        <p:nvPr/>
      </p:nvGrpSpPr>
      <p:grpSpPr>
        <a:xfrm>
          <a:off x="0" y="0"/>
          <a:ext cx="0" cy="0"/>
          <a:chOff x="0" y="0"/>
          <a:chExt cx="0" cy="0"/>
        </a:xfrm>
      </p:grpSpPr>
      <p:sp>
        <p:nvSpPr>
          <p:cNvPr id="112" name="Google Shape;112;g24a30715d23_0_120"/>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24a30715d23_0_120"/>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rmAutofit/>
          </a:bodyPr>
          <a:lstStyle>
            <a:lvl1pPr marL="0" lvl="0" indent="0" algn="l" rtl="0">
              <a:spcBef>
                <a:spcPts val="0"/>
              </a:spcBef>
              <a:spcAft>
                <a:spcPts val="0"/>
              </a:spcAft>
              <a:buNone/>
              <a:defRPr sz="1200" b="0">
                <a:solidFill>
                  <a:schemeClr val="lt1"/>
                </a:solidFill>
                <a:latin typeface="Arial"/>
                <a:ea typeface="Arial"/>
                <a:cs typeface="Arial"/>
                <a:sym typeface="Arial"/>
              </a:defRPr>
            </a:lvl1pPr>
            <a:lvl2pPr marL="0" lvl="1" indent="0" algn="l" rtl="0">
              <a:spcBef>
                <a:spcPts val="0"/>
              </a:spcBef>
              <a:spcAft>
                <a:spcPts val="0"/>
              </a:spcAft>
              <a:buNone/>
              <a:defRPr sz="1200" b="0">
                <a:solidFill>
                  <a:schemeClr val="lt1"/>
                </a:solidFill>
                <a:latin typeface="Arial"/>
                <a:ea typeface="Arial"/>
                <a:cs typeface="Arial"/>
                <a:sym typeface="Arial"/>
              </a:defRPr>
            </a:lvl2pPr>
            <a:lvl3pPr marL="0" lvl="2" indent="0" algn="l" rtl="0">
              <a:spcBef>
                <a:spcPts val="0"/>
              </a:spcBef>
              <a:spcAft>
                <a:spcPts val="0"/>
              </a:spcAft>
              <a:buNone/>
              <a:defRPr sz="1200" b="0">
                <a:solidFill>
                  <a:schemeClr val="lt1"/>
                </a:solidFill>
                <a:latin typeface="Arial"/>
                <a:ea typeface="Arial"/>
                <a:cs typeface="Arial"/>
                <a:sym typeface="Arial"/>
              </a:defRPr>
            </a:lvl3pPr>
            <a:lvl4pPr marL="0" lvl="3" indent="0" algn="l" rtl="0">
              <a:spcBef>
                <a:spcPts val="0"/>
              </a:spcBef>
              <a:spcAft>
                <a:spcPts val="0"/>
              </a:spcAft>
              <a:buNone/>
              <a:defRPr sz="1200" b="0">
                <a:solidFill>
                  <a:schemeClr val="lt1"/>
                </a:solidFill>
                <a:latin typeface="Arial"/>
                <a:ea typeface="Arial"/>
                <a:cs typeface="Arial"/>
                <a:sym typeface="Arial"/>
              </a:defRPr>
            </a:lvl4pPr>
            <a:lvl5pPr marL="0" lvl="4" indent="0" algn="l" rtl="0">
              <a:spcBef>
                <a:spcPts val="0"/>
              </a:spcBef>
              <a:spcAft>
                <a:spcPts val="0"/>
              </a:spcAft>
              <a:buNone/>
              <a:defRPr sz="1200" b="0">
                <a:solidFill>
                  <a:schemeClr val="lt1"/>
                </a:solidFill>
                <a:latin typeface="Arial"/>
                <a:ea typeface="Arial"/>
                <a:cs typeface="Arial"/>
                <a:sym typeface="Arial"/>
              </a:defRPr>
            </a:lvl5pPr>
            <a:lvl6pPr marL="0" lvl="5" indent="0" algn="l" rtl="0">
              <a:spcBef>
                <a:spcPts val="0"/>
              </a:spcBef>
              <a:spcAft>
                <a:spcPts val="0"/>
              </a:spcAft>
              <a:buNone/>
              <a:defRPr sz="1200" b="0">
                <a:solidFill>
                  <a:schemeClr val="lt1"/>
                </a:solidFill>
                <a:latin typeface="Arial"/>
                <a:ea typeface="Arial"/>
                <a:cs typeface="Arial"/>
                <a:sym typeface="Arial"/>
              </a:defRPr>
            </a:lvl6pPr>
            <a:lvl7pPr marL="0" lvl="6" indent="0" algn="l" rtl="0">
              <a:spcBef>
                <a:spcPts val="0"/>
              </a:spcBef>
              <a:spcAft>
                <a:spcPts val="0"/>
              </a:spcAft>
              <a:buNone/>
              <a:defRPr sz="1200" b="0">
                <a:solidFill>
                  <a:schemeClr val="lt1"/>
                </a:solidFill>
                <a:latin typeface="Arial"/>
                <a:ea typeface="Arial"/>
                <a:cs typeface="Arial"/>
                <a:sym typeface="Arial"/>
              </a:defRPr>
            </a:lvl7pPr>
            <a:lvl8pPr marL="0" lvl="7" indent="0" algn="l" rtl="0">
              <a:spcBef>
                <a:spcPts val="0"/>
              </a:spcBef>
              <a:spcAft>
                <a:spcPts val="0"/>
              </a:spcAft>
              <a:buNone/>
              <a:defRPr sz="1200" b="0">
                <a:solidFill>
                  <a:schemeClr val="lt1"/>
                </a:solidFill>
                <a:latin typeface="Arial"/>
                <a:ea typeface="Arial"/>
                <a:cs typeface="Arial"/>
                <a:sym typeface="Arial"/>
              </a:defRPr>
            </a:lvl8pPr>
            <a:lvl9pPr marL="0" lvl="8" indent="0" algn="l" rtl="0">
              <a:spcBef>
                <a:spcPts val="0"/>
              </a:spcBef>
              <a:spcAft>
                <a:spcPts val="0"/>
              </a:spcAft>
              <a:buNone/>
              <a:defRPr sz="1200" b="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4" name="Google Shape;114;g24a30715d23_0_120"/>
          <p:cNvSpPr txBox="1">
            <a:spLocks noGrp="1"/>
          </p:cNvSpPr>
          <p:nvPr>
            <p:ph type="title"/>
          </p:nvPr>
        </p:nvSpPr>
        <p:spPr>
          <a:xfrm>
            <a:off x="398502" y="2900365"/>
            <a:ext cx="11361600" cy="1171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5600"/>
              <a:buNone/>
              <a:defRPr sz="4400">
                <a:solidFill>
                  <a:schemeClr val="lt1"/>
                </a:solidFill>
              </a:defRPr>
            </a:lvl1pPr>
            <a:lvl2pPr lvl="1" algn="l" rtl="0">
              <a:spcBef>
                <a:spcPts val="0"/>
              </a:spcBef>
              <a:spcAft>
                <a:spcPts val="0"/>
              </a:spcAft>
              <a:buSzPts val="5600"/>
              <a:buNone/>
              <a:defRPr/>
            </a:lvl2pPr>
            <a:lvl3pPr lvl="2" algn="l" rtl="0">
              <a:spcBef>
                <a:spcPts val="0"/>
              </a:spcBef>
              <a:spcAft>
                <a:spcPts val="0"/>
              </a:spcAft>
              <a:buSzPts val="5600"/>
              <a:buNone/>
              <a:defRPr/>
            </a:lvl3pPr>
            <a:lvl4pPr lvl="3" algn="l" rtl="0">
              <a:spcBef>
                <a:spcPts val="0"/>
              </a:spcBef>
              <a:spcAft>
                <a:spcPts val="0"/>
              </a:spcAft>
              <a:buSzPts val="5600"/>
              <a:buNone/>
              <a:defRPr/>
            </a:lvl4pPr>
            <a:lvl5pPr lvl="4" algn="l" rtl="0">
              <a:spcBef>
                <a:spcPts val="0"/>
              </a:spcBef>
              <a:spcAft>
                <a:spcPts val="0"/>
              </a:spcAft>
              <a:buSzPts val="5600"/>
              <a:buNone/>
              <a:defRPr/>
            </a:lvl5pPr>
            <a:lvl6pPr lvl="5" algn="l" rtl="0">
              <a:spcBef>
                <a:spcPts val="0"/>
              </a:spcBef>
              <a:spcAft>
                <a:spcPts val="0"/>
              </a:spcAft>
              <a:buSzPts val="5600"/>
              <a:buNone/>
              <a:defRPr/>
            </a:lvl6pPr>
            <a:lvl7pPr lvl="6" algn="l" rtl="0">
              <a:spcBef>
                <a:spcPts val="0"/>
              </a:spcBef>
              <a:spcAft>
                <a:spcPts val="0"/>
              </a:spcAft>
              <a:buSzPts val="5600"/>
              <a:buNone/>
              <a:defRPr/>
            </a:lvl7pPr>
            <a:lvl8pPr lvl="7" algn="l" rtl="0">
              <a:spcBef>
                <a:spcPts val="0"/>
              </a:spcBef>
              <a:spcAft>
                <a:spcPts val="0"/>
              </a:spcAft>
              <a:buSzPts val="5600"/>
              <a:buNone/>
              <a:defRPr/>
            </a:lvl8pPr>
            <a:lvl9pPr lvl="8" algn="l" rtl="0">
              <a:spcBef>
                <a:spcPts val="0"/>
              </a:spcBef>
              <a:spcAft>
                <a:spcPts val="0"/>
              </a:spcAft>
              <a:buSzPts val="5600"/>
              <a:buNone/>
              <a:defRPr/>
            </a:lvl9pPr>
          </a:lstStyle>
          <a:p>
            <a:endParaRPr/>
          </a:p>
        </p:txBody>
      </p:sp>
      <p:sp>
        <p:nvSpPr>
          <p:cNvPr id="115" name="Google Shape;115;g24a30715d23_0_120"/>
          <p:cNvSpPr txBox="1">
            <a:spLocks noGrp="1"/>
          </p:cNvSpPr>
          <p:nvPr>
            <p:ph type="subTitle" idx="1"/>
          </p:nvPr>
        </p:nvSpPr>
        <p:spPr>
          <a:xfrm>
            <a:off x="398502" y="4116402"/>
            <a:ext cx="11361600" cy="698400"/>
          </a:xfrm>
          <a:prstGeom prst="rect">
            <a:avLst/>
          </a:prstGeom>
          <a:noFill/>
          <a:ln>
            <a:noFill/>
          </a:ln>
        </p:spPr>
        <p:txBody>
          <a:bodyPr spcFirstLastPara="1" wrap="square" lIns="0" tIns="0" rIns="0" bIns="0" anchor="t" anchorCtr="0">
            <a:noAutofit/>
          </a:bodyPr>
          <a:lstStyle>
            <a:lvl1pPr lvl="0" algn="l" rtl="0">
              <a:lnSpc>
                <a:spcPct val="114000"/>
              </a:lnSpc>
              <a:spcBef>
                <a:spcPts val="0"/>
              </a:spcBef>
              <a:spcAft>
                <a:spcPts val="0"/>
              </a:spcAft>
              <a:buSzPts val="2400"/>
              <a:buFont typeface="Arial"/>
              <a:buNone/>
              <a:defRPr sz="2400" b="0">
                <a:solidFill>
                  <a:schemeClr val="lt1"/>
                </a:solidFill>
                <a:latin typeface="Arial"/>
                <a:ea typeface="Arial"/>
                <a:cs typeface="Arial"/>
                <a:sym typeface="Arial"/>
              </a:defRPr>
            </a:lvl1pPr>
            <a:lvl2pPr lvl="1" algn="ctr" rtl="0">
              <a:lnSpc>
                <a:spcPct val="90000"/>
              </a:lnSpc>
              <a:spcBef>
                <a:spcPts val="0"/>
              </a:spcBef>
              <a:spcAft>
                <a:spcPts val="0"/>
              </a:spcAft>
              <a:buSzPts val="2000"/>
              <a:buFont typeface="Arial"/>
              <a:buNone/>
              <a:defRPr sz="2000"/>
            </a:lvl2pPr>
            <a:lvl3pPr lvl="2" algn="ctr" rtl="0">
              <a:lnSpc>
                <a:spcPct val="100000"/>
              </a:lnSpc>
              <a:spcBef>
                <a:spcPts val="0"/>
              </a:spcBef>
              <a:spcAft>
                <a:spcPts val="0"/>
              </a:spcAft>
              <a:buSzPts val="1440"/>
              <a:buFont typeface="Arial"/>
              <a:buNone/>
              <a:defRPr sz="1800"/>
            </a:lvl3pPr>
            <a:lvl4pPr lvl="3" algn="ctr" rtl="0">
              <a:lnSpc>
                <a:spcPct val="112500"/>
              </a:lnSpc>
              <a:spcBef>
                <a:spcPts val="0"/>
              </a:spcBef>
              <a:spcAft>
                <a:spcPts val="0"/>
              </a:spcAft>
              <a:buSzPts val="1440"/>
              <a:buFont typeface="Arial"/>
              <a:buNone/>
              <a:defRPr sz="1600"/>
            </a:lvl4pPr>
            <a:lvl5pPr lvl="4" algn="ctr" rtl="0">
              <a:lnSpc>
                <a:spcPct val="112500"/>
              </a:lnSpc>
              <a:spcBef>
                <a:spcPts val="0"/>
              </a:spcBef>
              <a:spcAft>
                <a:spcPts val="0"/>
              </a:spcAft>
              <a:buSzPts val="1600"/>
              <a:buFont typeface="Arial"/>
              <a:buNone/>
              <a:defRPr sz="1600"/>
            </a:lvl5pPr>
            <a:lvl6pPr lvl="5" algn="ctr" rtl="0">
              <a:spcBef>
                <a:spcPts val="320"/>
              </a:spcBef>
              <a:spcAft>
                <a:spcPts val="0"/>
              </a:spcAft>
              <a:buSzPts val="1600"/>
              <a:buNone/>
              <a:defRPr sz="1600"/>
            </a:lvl6pPr>
            <a:lvl7pPr lvl="6" algn="ctr" rtl="0">
              <a:lnSpc>
                <a:spcPct val="112500"/>
              </a:lnSpc>
              <a:spcBef>
                <a:spcPts val="0"/>
              </a:spcBef>
              <a:spcAft>
                <a:spcPts val="0"/>
              </a:spcAft>
              <a:buSzPts val="1600"/>
              <a:buNone/>
              <a:defRPr sz="1600"/>
            </a:lvl7pPr>
            <a:lvl8pPr lvl="7" algn="ctr" rtl="0">
              <a:lnSpc>
                <a:spcPct val="112500"/>
              </a:lnSpc>
              <a:spcBef>
                <a:spcPts val="0"/>
              </a:spcBef>
              <a:spcAft>
                <a:spcPts val="0"/>
              </a:spcAft>
              <a:buSzPts val="1600"/>
              <a:buNone/>
              <a:defRPr sz="1600"/>
            </a:lvl8pPr>
            <a:lvl9pPr lvl="8" algn="ctr" rtl="0">
              <a:lnSpc>
                <a:spcPct val="112500"/>
              </a:lnSpc>
              <a:spcBef>
                <a:spcPts val="0"/>
              </a:spcBef>
              <a:spcAft>
                <a:spcPts val="0"/>
              </a:spcAft>
              <a:buSzPts val="1600"/>
              <a:buNone/>
              <a:defRPr sz="1600"/>
            </a:lvl9pPr>
          </a:lstStyle>
          <a:p>
            <a:endParaRPr/>
          </a:p>
        </p:txBody>
      </p:sp>
      <p:pic>
        <p:nvPicPr>
          <p:cNvPr id="116" name="Google Shape;116;g24a30715d23_0_120"/>
          <p:cNvPicPr preferRelativeResize="0"/>
          <p:nvPr/>
        </p:nvPicPr>
        <p:blipFill rotWithShape="1">
          <a:blip r:embed="rId2">
            <a:alphaModFix/>
          </a:blip>
          <a:srcRect/>
          <a:stretch/>
        </p:blipFill>
        <p:spPr>
          <a:xfrm>
            <a:off x="414000" y="414000"/>
            <a:ext cx="1546942" cy="106026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8"/>
        <p:cNvGrpSpPr/>
        <p:nvPr/>
      </p:nvGrpSpPr>
      <p:grpSpPr>
        <a:xfrm>
          <a:off x="0" y="0"/>
          <a:ext cx="0" cy="0"/>
          <a:chOff x="0" y="0"/>
          <a:chExt cx="0" cy="0"/>
        </a:xfrm>
      </p:grpSpPr>
      <p:sp>
        <p:nvSpPr>
          <p:cNvPr id="19" name="Google Shape;19;g24a30715d23_0_27"/>
          <p:cNvSpPr txBox="1">
            <a:spLocks noGrp="1"/>
          </p:cNvSpPr>
          <p:nvPr>
            <p:ph type="title"/>
          </p:nvPr>
        </p:nvSpPr>
        <p:spPr>
          <a:xfrm>
            <a:off x="3737000" y="1070000"/>
            <a:ext cx="4718100" cy="4718100"/>
          </a:xfrm>
          <a:prstGeom prst="rect">
            <a:avLst/>
          </a:prstGeom>
          <a:solidFill>
            <a:srgbClr val="FFFFFF"/>
          </a:solidFill>
        </p:spPr>
        <p:txBody>
          <a:bodyPr spcFirstLastPara="1" wrap="square" lIns="121900" tIns="121900" rIns="121900" bIns="121900" anchor="ctr"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20" name="Google Shape;20;g24a30715d23_0_2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g24a30715d23_0_30"/>
          <p:cNvSpPr txBox="1">
            <a:spLocks noGrp="1"/>
          </p:cNvSpPr>
          <p:nvPr>
            <p:ph type="title"/>
          </p:nvPr>
        </p:nvSpPr>
        <p:spPr>
          <a:xfrm>
            <a:off x="415600" y="390467"/>
            <a:ext cx="11360700" cy="1068000"/>
          </a:xfrm>
          <a:prstGeom prst="rect">
            <a:avLst/>
          </a:prstGeom>
        </p:spPr>
        <p:txBody>
          <a:bodyPr spcFirstLastPara="1" wrap="square" lIns="121900" tIns="121900" rIns="121900" bIns="121900" anchor="t" anchorCtr="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3" name="Google Shape;23;g24a30715d23_0_30"/>
          <p:cNvSpPr txBox="1">
            <a:spLocks noGrp="1"/>
          </p:cNvSpPr>
          <p:nvPr>
            <p:ph type="body" idx="1"/>
          </p:nvPr>
        </p:nvSpPr>
        <p:spPr>
          <a:xfrm>
            <a:off x="415600" y="1638233"/>
            <a:ext cx="11360700" cy="44535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4" name="Google Shape;24;g24a30715d23_0_3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g24a30715d23_0_34"/>
          <p:cNvSpPr txBox="1">
            <a:spLocks noGrp="1"/>
          </p:cNvSpPr>
          <p:nvPr>
            <p:ph type="title"/>
          </p:nvPr>
        </p:nvSpPr>
        <p:spPr>
          <a:xfrm>
            <a:off x="415600" y="390467"/>
            <a:ext cx="11360700" cy="1068000"/>
          </a:xfrm>
          <a:prstGeom prst="rect">
            <a:avLst/>
          </a:prstGeom>
        </p:spPr>
        <p:txBody>
          <a:bodyPr spcFirstLastPara="1" wrap="square" lIns="121900" tIns="121900" rIns="121900" bIns="121900" anchor="t" anchorCtr="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7" name="Google Shape;27;g24a30715d23_0_34"/>
          <p:cNvSpPr txBox="1">
            <a:spLocks noGrp="1"/>
          </p:cNvSpPr>
          <p:nvPr>
            <p:ph type="body" idx="1"/>
          </p:nvPr>
        </p:nvSpPr>
        <p:spPr>
          <a:xfrm>
            <a:off x="415600" y="1638233"/>
            <a:ext cx="5333100" cy="44535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24a30715d23_0_34"/>
          <p:cNvSpPr txBox="1">
            <a:spLocks noGrp="1"/>
          </p:cNvSpPr>
          <p:nvPr>
            <p:ph type="body" idx="2"/>
          </p:nvPr>
        </p:nvSpPr>
        <p:spPr>
          <a:xfrm>
            <a:off x="6443200" y="1638233"/>
            <a:ext cx="5333100" cy="44535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9" name="Google Shape;29;g24a30715d23_0_3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g24a30715d23_0_39"/>
          <p:cNvSpPr txBox="1">
            <a:spLocks noGrp="1"/>
          </p:cNvSpPr>
          <p:nvPr>
            <p:ph type="title"/>
          </p:nvPr>
        </p:nvSpPr>
        <p:spPr>
          <a:xfrm>
            <a:off x="406400" y="412467"/>
            <a:ext cx="11383500" cy="997500"/>
          </a:xfrm>
          <a:prstGeom prst="rect">
            <a:avLst/>
          </a:prstGeom>
        </p:spPr>
        <p:txBody>
          <a:bodyPr spcFirstLastPara="1" wrap="square" lIns="121900" tIns="121900" rIns="121900" bIns="121900" anchor="t" anchorCtr="0">
            <a:normAutofit/>
          </a:bodyPr>
          <a:lstStyle>
            <a:lvl1pPr lvl="0">
              <a:spcBef>
                <a:spcPts val="0"/>
              </a:spcBef>
              <a:spcAft>
                <a:spcPts val="0"/>
              </a:spcAft>
              <a:buSzPts val="5300"/>
              <a:buNone/>
              <a:defRPr sz="5300"/>
            </a:lvl1pPr>
            <a:lvl2pPr lvl="1">
              <a:spcBef>
                <a:spcPts val="0"/>
              </a:spcBef>
              <a:spcAft>
                <a:spcPts val="0"/>
              </a:spcAft>
              <a:buSzPts val="5300"/>
              <a:buNone/>
              <a:defRPr sz="5300"/>
            </a:lvl2pPr>
            <a:lvl3pPr lvl="2">
              <a:spcBef>
                <a:spcPts val="0"/>
              </a:spcBef>
              <a:spcAft>
                <a:spcPts val="0"/>
              </a:spcAft>
              <a:buSzPts val="5300"/>
              <a:buNone/>
              <a:defRPr sz="5300"/>
            </a:lvl3pPr>
            <a:lvl4pPr lvl="3">
              <a:spcBef>
                <a:spcPts val="0"/>
              </a:spcBef>
              <a:spcAft>
                <a:spcPts val="0"/>
              </a:spcAft>
              <a:buSzPts val="5300"/>
              <a:buNone/>
              <a:defRPr sz="5300"/>
            </a:lvl4pPr>
            <a:lvl5pPr lvl="4">
              <a:spcBef>
                <a:spcPts val="0"/>
              </a:spcBef>
              <a:spcAft>
                <a:spcPts val="0"/>
              </a:spcAft>
              <a:buSzPts val="5300"/>
              <a:buNone/>
              <a:defRPr sz="5300"/>
            </a:lvl5pPr>
            <a:lvl6pPr lvl="5">
              <a:spcBef>
                <a:spcPts val="0"/>
              </a:spcBef>
              <a:spcAft>
                <a:spcPts val="0"/>
              </a:spcAft>
              <a:buSzPts val="5300"/>
              <a:buNone/>
              <a:defRPr sz="5300"/>
            </a:lvl6pPr>
            <a:lvl7pPr lvl="6">
              <a:spcBef>
                <a:spcPts val="0"/>
              </a:spcBef>
              <a:spcAft>
                <a:spcPts val="0"/>
              </a:spcAft>
              <a:buSzPts val="5300"/>
              <a:buNone/>
              <a:defRPr sz="5300"/>
            </a:lvl7pPr>
            <a:lvl8pPr lvl="7">
              <a:spcBef>
                <a:spcPts val="0"/>
              </a:spcBef>
              <a:spcAft>
                <a:spcPts val="0"/>
              </a:spcAft>
              <a:buSzPts val="5300"/>
              <a:buNone/>
              <a:defRPr sz="5300"/>
            </a:lvl8pPr>
            <a:lvl9pPr lvl="8">
              <a:spcBef>
                <a:spcPts val="0"/>
              </a:spcBef>
              <a:spcAft>
                <a:spcPts val="0"/>
              </a:spcAft>
              <a:buSzPts val="5300"/>
              <a:buNone/>
              <a:defRPr sz="5300"/>
            </a:lvl9pPr>
          </a:lstStyle>
          <a:p>
            <a:endParaRPr/>
          </a:p>
        </p:txBody>
      </p:sp>
      <p:sp>
        <p:nvSpPr>
          <p:cNvPr id="32" name="Google Shape;32;g24a30715d23_0_3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g24a30715d23_0_42"/>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4000"/>
              <a:buNone/>
              <a:defRPr sz="4000">
                <a:highlight>
                  <a:schemeClr val="dk1"/>
                </a:highlight>
              </a:defRPr>
            </a:lvl1pPr>
            <a:lvl2pPr lvl="1">
              <a:spcBef>
                <a:spcPts val="0"/>
              </a:spcBef>
              <a:spcAft>
                <a:spcPts val="0"/>
              </a:spcAft>
              <a:buSzPts val="4000"/>
              <a:buNone/>
              <a:defRPr sz="4000">
                <a:highlight>
                  <a:schemeClr val="dk1"/>
                </a:highlight>
              </a:defRPr>
            </a:lvl2pPr>
            <a:lvl3pPr lvl="2">
              <a:spcBef>
                <a:spcPts val="0"/>
              </a:spcBef>
              <a:spcAft>
                <a:spcPts val="0"/>
              </a:spcAft>
              <a:buSzPts val="4000"/>
              <a:buNone/>
              <a:defRPr sz="4000">
                <a:highlight>
                  <a:schemeClr val="dk1"/>
                </a:highlight>
              </a:defRPr>
            </a:lvl3pPr>
            <a:lvl4pPr lvl="3">
              <a:spcBef>
                <a:spcPts val="0"/>
              </a:spcBef>
              <a:spcAft>
                <a:spcPts val="0"/>
              </a:spcAft>
              <a:buSzPts val="4000"/>
              <a:buNone/>
              <a:defRPr sz="4000">
                <a:highlight>
                  <a:schemeClr val="dk1"/>
                </a:highlight>
              </a:defRPr>
            </a:lvl4pPr>
            <a:lvl5pPr lvl="4">
              <a:spcBef>
                <a:spcPts val="0"/>
              </a:spcBef>
              <a:spcAft>
                <a:spcPts val="0"/>
              </a:spcAft>
              <a:buSzPts val="4000"/>
              <a:buNone/>
              <a:defRPr sz="4000">
                <a:highlight>
                  <a:schemeClr val="dk1"/>
                </a:highlight>
              </a:defRPr>
            </a:lvl5pPr>
            <a:lvl6pPr lvl="5">
              <a:spcBef>
                <a:spcPts val="0"/>
              </a:spcBef>
              <a:spcAft>
                <a:spcPts val="0"/>
              </a:spcAft>
              <a:buSzPts val="4000"/>
              <a:buNone/>
              <a:defRPr sz="4000">
                <a:highlight>
                  <a:schemeClr val="dk1"/>
                </a:highlight>
              </a:defRPr>
            </a:lvl6pPr>
            <a:lvl7pPr lvl="6">
              <a:spcBef>
                <a:spcPts val="0"/>
              </a:spcBef>
              <a:spcAft>
                <a:spcPts val="0"/>
              </a:spcAft>
              <a:buSzPts val="4000"/>
              <a:buNone/>
              <a:defRPr sz="4000">
                <a:highlight>
                  <a:schemeClr val="dk1"/>
                </a:highlight>
              </a:defRPr>
            </a:lvl7pPr>
            <a:lvl8pPr lvl="7">
              <a:spcBef>
                <a:spcPts val="0"/>
              </a:spcBef>
              <a:spcAft>
                <a:spcPts val="0"/>
              </a:spcAft>
              <a:buSzPts val="4000"/>
              <a:buNone/>
              <a:defRPr sz="4000">
                <a:highlight>
                  <a:schemeClr val="dk1"/>
                </a:highlight>
              </a:defRPr>
            </a:lvl8pPr>
            <a:lvl9pPr lvl="8">
              <a:spcBef>
                <a:spcPts val="0"/>
              </a:spcBef>
              <a:spcAft>
                <a:spcPts val="0"/>
              </a:spcAft>
              <a:buSzPts val="4000"/>
              <a:buNone/>
              <a:defRPr sz="4000">
                <a:highlight>
                  <a:schemeClr val="dk1"/>
                </a:highlight>
              </a:defRPr>
            </a:lvl9pPr>
          </a:lstStyle>
          <a:p>
            <a:endParaRPr/>
          </a:p>
        </p:txBody>
      </p:sp>
      <p:sp>
        <p:nvSpPr>
          <p:cNvPr id="35" name="Google Shape;35;g24a30715d23_0_42"/>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6" name="Google Shape;36;g24a30715d23_0_4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7"/>
        <p:cNvGrpSpPr/>
        <p:nvPr/>
      </p:nvGrpSpPr>
      <p:grpSpPr>
        <a:xfrm>
          <a:off x="0" y="0"/>
          <a:ext cx="0" cy="0"/>
          <a:chOff x="0" y="0"/>
          <a:chExt cx="0" cy="0"/>
        </a:xfrm>
      </p:grpSpPr>
      <p:sp>
        <p:nvSpPr>
          <p:cNvPr id="38" name="Google Shape;38;g24a30715d23_0_46"/>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endParaRPr/>
          </a:p>
        </p:txBody>
      </p:sp>
      <p:sp>
        <p:nvSpPr>
          <p:cNvPr id="39" name="Google Shape;39;g24a30715d23_0_4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g24a30715d23_0_49"/>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2" name="Google Shape;42;g24a30715d23_0_49"/>
          <p:cNvCxnSpPr/>
          <p:nvPr/>
        </p:nvCxnSpPr>
        <p:spPr>
          <a:xfrm>
            <a:off x="6706233" y="5994000"/>
            <a:ext cx="624300" cy="0"/>
          </a:xfrm>
          <a:prstGeom prst="straightConnector1">
            <a:avLst/>
          </a:prstGeom>
          <a:noFill/>
          <a:ln w="28575" cap="flat" cmpd="sng">
            <a:solidFill>
              <a:schemeClr val="lt1"/>
            </a:solidFill>
            <a:prstDash val="solid"/>
            <a:round/>
            <a:headEnd type="none" w="sm" len="sm"/>
            <a:tailEnd type="none" w="sm" len="sm"/>
          </a:ln>
        </p:spPr>
      </p:cxnSp>
      <p:sp>
        <p:nvSpPr>
          <p:cNvPr id="43" name="Google Shape;43;g24a30715d23_0_49"/>
          <p:cNvSpPr txBox="1">
            <a:spLocks noGrp="1"/>
          </p:cNvSpPr>
          <p:nvPr>
            <p:ph type="title"/>
          </p:nvPr>
        </p:nvSpPr>
        <p:spPr>
          <a:xfrm>
            <a:off x="354000" y="1441867"/>
            <a:ext cx="5393700" cy="22803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
        <p:nvSpPr>
          <p:cNvPr id="44" name="Google Shape;44;g24a30715d23_0_49"/>
          <p:cNvSpPr txBox="1">
            <a:spLocks noGrp="1"/>
          </p:cNvSpPr>
          <p:nvPr>
            <p:ph type="subTitle" idx="1"/>
          </p:nvPr>
        </p:nvSpPr>
        <p:spPr>
          <a:xfrm>
            <a:off x="354000" y="3793630"/>
            <a:ext cx="5393700" cy="1794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45" name="Google Shape;45;g24a30715d23_0_4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accent1"/>
              </a:buClr>
              <a:buSzPts val="2400"/>
              <a:buChar char="●"/>
              <a:defRPr>
                <a:solidFill>
                  <a:schemeClr val="accent1"/>
                </a:solidFill>
                <a:highlight>
                  <a:schemeClr val="lt1"/>
                </a:highlight>
              </a:defRPr>
            </a:lvl1pPr>
            <a:lvl2pPr marL="914400" lvl="1" indent="-349250">
              <a:spcBef>
                <a:spcPts val="0"/>
              </a:spcBef>
              <a:spcAft>
                <a:spcPts val="0"/>
              </a:spcAft>
              <a:buClr>
                <a:schemeClr val="accent1"/>
              </a:buClr>
              <a:buSzPts val="1900"/>
              <a:buChar char="○"/>
              <a:defRPr>
                <a:solidFill>
                  <a:schemeClr val="accent1"/>
                </a:solidFill>
                <a:highlight>
                  <a:schemeClr val="lt1"/>
                </a:highlight>
              </a:defRPr>
            </a:lvl2pPr>
            <a:lvl3pPr marL="1371600" lvl="2" indent="-349250">
              <a:spcBef>
                <a:spcPts val="0"/>
              </a:spcBef>
              <a:spcAft>
                <a:spcPts val="0"/>
              </a:spcAft>
              <a:buClr>
                <a:schemeClr val="accent1"/>
              </a:buClr>
              <a:buSzPts val="1900"/>
              <a:buChar char="■"/>
              <a:defRPr>
                <a:solidFill>
                  <a:schemeClr val="accent1"/>
                </a:solidFill>
                <a:highlight>
                  <a:schemeClr val="lt1"/>
                </a:highlight>
              </a:defRPr>
            </a:lvl3pPr>
            <a:lvl4pPr marL="1828800" lvl="3" indent="-349250">
              <a:spcBef>
                <a:spcPts val="0"/>
              </a:spcBef>
              <a:spcAft>
                <a:spcPts val="0"/>
              </a:spcAft>
              <a:buClr>
                <a:schemeClr val="accent1"/>
              </a:buClr>
              <a:buSzPts val="1900"/>
              <a:buChar char="●"/>
              <a:defRPr>
                <a:solidFill>
                  <a:schemeClr val="accent1"/>
                </a:solidFill>
                <a:highlight>
                  <a:schemeClr val="lt1"/>
                </a:highlight>
              </a:defRPr>
            </a:lvl4pPr>
            <a:lvl5pPr marL="2286000" lvl="4" indent="-349250">
              <a:spcBef>
                <a:spcPts val="0"/>
              </a:spcBef>
              <a:spcAft>
                <a:spcPts val="0"/>
              </a:spcAft>
              <a:buClr>
                <a:schemeClr val="accent1"/>
              </a:buClr>
              <a:buSzPts val="1900"/>
              <a:buChar char="○"/>
              <a:defRPr>
                <a:solidFill>
                  <a:schemeClr val="accent1"/>
                </a:solidFill>
                <a:highlight>
                  <a:schemeClr val="lt1"/>
                </a:highlight>
              </a:defRPr>
            </a:lvl5pPr>
            <a:lvl6pPr marL="2743200" lvl="5" indent="-349250">
              <a:spcBef>
                <a:spcPts val="0"/>
              </a:spcBef>
              <a:spcAft>
                <a:spcPts val="0"/>
              </a:spcAft>
              <a:buClr>
                <a:schemeClr val="accent1"/>
              </a:buClr>
              <a:buSzPts val="1900"/>
              <a:buChar char="■"/>
              <a:defRPr>
                <a:solidFill>
                  <a:schemeClr val="accent1"/>
                </a:solidFill>
                <a:highlight>
                  <a:schemeClr val="lt1"/>
                </a:highlight>
              </a:defRPr>
            </a:lvl6pPr>
            <a:lvl7pPr marL="3200400" lvl="6" indent="-349250">
              <a:spcBef>
                <a:spcPts val="0"/>
              </a:spcBef>
              <a:spcAft>
                <a:spcPts val="0"/>
              </a:spcAft>
              <a:buClr>
                <a:schemeClr val="accent1"/>
              </a:buClr>
              <a:buSzPts val="1900"/>
              <a:buChar char="●"/>
              <a:defRPr>
                <a:solidFill>
                  <a:schemeClr val="accent1"/>
                </a:solidFill>
                <a:highlight>
                  <a:schemeClr val="lt1"/>
                </a:highlight>
              </a:defRPr>
            </a:lvl7pPr>
            <a:lvl8pPr marL="3657600" lvl="7" indent="-349250">
              <a:spcBef>
                <a:spcPts val="0"/>
              </a:spcBef>
              <a:spcAft>
                <a:spcPts val="0"/>
              </a:spcAft>
              <a:buClr>
                <a:schemeClr val="accent1"/>
              </a:buClr>
              <a:buSzPts val="1900"/>
              <a:buChar char="○"/>
              <a:defRPr>
                <a:solidFill>
                  <a:schemeClr val="accent1"/>
                </a:solidFill>
                <a:highlight>
                  <a:schemeClr val="lt1"/>
                </a:highlight>
              </a:defRPr>
            </a:lvl8pPr>
            <a:lvl9pPr marL="4114800" lvl="8" indent="-349250">
              <a:spcBef>
                <a:spcPts val="0"/>
              </a:spcBef>
              <a:spcAft>
                <a:spcPts val="0"/>
              </a:spcAft>
              <a:buClr>
                <a:schemeClr val="accent1"/>
              </a:buClr>
              <a:buSzPts val="1900"/>
              <a:buChar char="■"/>
              <a:defRPr>
                <a:solidFill>
                  <a:schemeClr val="accent1"/>
                </a:solidFill>
                <a:highlight>
                  <a:schemeClr val="lt1"/>
                </a:highlight>
              </a:defRPr>
            </a:lvl9pPr>
          </a:lstStyle>
          <a:p>
            <a:endParaRPr/>
          </a:p>
        </p:txBody>
      </p:sp>
      <p:sp>
        <p:nvSpPr>
          <p:cNvPr id="46" name="Google Shape;46;g24a30715d23_0_4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g24a30715d23_0_56"/>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1pPr>
          </a:lstStyle>
          <a:p>
            <a:endParaRPr/>
          </a:p>
        </p:txBody>
      </p:sp>
      <p:sp>
        <p:nvSpPr>
          <p:cNvPr id="49" name="Google Shape;49;g24a30715d23_0_5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9"/>
        <p:cNvGrpSpPr/>
        <p:nvPr/>
      </p:nvGrpSpPr>
      <p:grpSpPr>
        <a:xfrm>
          <a:off x="0" y="0"/>
          <a:ext cx="0" cy="0"/>
          <a:chOff x="0" y="0"/>
          <a:chExt cx="0" cy="0"/>
        </a:xfrm>
      </p:grpSpPr>
      <p:sp>
        <p:nvSpPr>
          <p:cNvPr id="10" name="Google Shape;10;g24a30715d23_0_18"/>
          <p:cNvSpPr txBox="1">
            <a:spLocks noGrp="1"/>
          </p:cNvSpPr>
          <p:nvPr>
            <p:ph type="title"/>
          </p:nvPr>
        </p:nvSpPr>
        <p:spPr>
          <a:xfrm>
            <a:off x="415600" y="390467"/>
            <a:ext cx="11360700" cy="10680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1pPr>
            <a:lvl2pPr lvl="1">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2pPr>
            <a:lvl3pPr lvl="2">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3pPr>
            <a:lvl4pPr lvl="3">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4pPr>
            <a:lvl5pPr lvl="4">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5pPr>
            <a:lvl6pPr lvl="5">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6pPr>
            <a:lvl7pPr lvl="6">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7pPr>
            <a:lvl8pPr lvl="7">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8pPr>
            <a:lvl9pPr lvl="8">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9pPr>
          </a:lstStyle>
          <a:p>
            <a:endParaRPr/>
          </a:p>
        </p:txBody>
      </p:sp>
      <p:sp>
        <p:nvSpPr>
          <p:cNvPr id="11" name="Google Shape;11;g24a30715d23_0_18"/>
          <p:cNvSpPr txBox="1">
            <a:spLocks noGrp="1"/>
          </p:cNvSpPr>
          <p:nvPr>
            <p:ph type="body" idx="1"/>
          </p:nvPr>
        </p:nvSpPr>
        <p:spPr>
          <a:xfrm>
            <a:off x="415600" y="1638233"/>
            <a:ext cx="11360700" cy="44535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marL="914400" lvl="1" indent="-34925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marL="1371600" lvl="2" indent="-34925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marL="1828800" lvl="3" indent="-34925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marL="2286000" lvl="4" indent="-34925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marL="2743200" lvl="5" indent="-34925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marL="3200400" lvl="6" indent="-34925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marL="3657600" lvl="7" indent="-34925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marL="4114800" lvl="8" indent="-34925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a:endParaRPr/>
          </a:p>
        </p:txBody>
      </p:sp>
      <p:sp>
        <p:nvSpPr>
          <p:cNvPr id="12" name="Google Shape;12;g24a30715d23_0_1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accent1"/>
                </a:solidFill>
                <a:latin typeface="Source Code Pro"/>
                <a:ea typeface="Source Code Pro"/>
                <a:cs typeface="Source Code Pro"/>
                <a:sym typeface="Source Code Pro"/>
              </a:defRPr>
            </a:lvl1pPr>
            <a:lvl2pPr lvl="1" algn="r">
              <a:buNone/>
              <a:defRPr sz="1300">
                <a:solidFill>
                  <a:schemeClr val="accent1"/>
                </a:solidFill>
                <a:latin typeface="Source Code Pro"/>
                <a:ea typeface="Source Code Pro"/>
                <a:cs typeface="Source Code Pro"/>
                <a:sym typeface="Source Code Pro"/>
              </a:defRPr>
            </a:lvl2pPr>
            <a:lvl3pPr lvl="2" algn="r">
              <a:buNone/>
              <a:defRPr sz="1300">
                <a:solidFill>
                  <a:schemeClr val="accent1"/>
                </a:solidFill>
                <a:latin typeface="Source Code Pro"/>
                <a:ea typeface="Source Code Pro"/>
                <a:cs typeface="Source Code Pro"/>
                <a:sym typeface="Source Code Pro"/>
              </a:defRPr>
            </a:lvl3pPr>
            <a:lvl4pPr lvl="3" algn="r">
              <a:buNone/>
              <a:defRPr sz="1300">
                <a:solidFill>
                  <a:schemeClr val="accent1"/>
                </a:solidFill>
                <a:latin typeface="Source Code Pro"/>
                <a:ea typeface="Source Code Pro"/>
                <a:cs typeface="Source Code Pro"/>
                <a:sym typeface="Source Code Pro"/>
              </a:defRPr>
            </a:lvl4pPr>
            <a:lvl5pPr lvl="4" algn="r">
              <a:buNone/>
              <a:defRPr sz="1300">
                <a:solidFill>
                  <a:schemeClr val="accent1"/>
                </a:solidFill>
                <a:latin typeface="Source Code Pro"/>
                <a:ea typeface="Source Code Pro"/>
                <a:cs typeface="Source Code Pro"/>
                <a:sym typeface="Source Code Pro"/>
              </a:defRPr>
            </a:lvl5pPr>
            <a:lvl6pPr lvl="5" algn="r">
              <a:buNone/>
              <a:defRPr sz="1300">
                <a:solidFill>
                  <a:schemeClr val="accent1"/>
                </a:solidFill>
                <a:latin typeface="Source Code Pro"/>
                <a:ea typeface="Source Code Pro"/>
                <a:cs typeface="Source Code Pro"/>
                <a:sym typeface="Source Code Pro"/>
              </a:defRPr>
            </a:lvl6pPr>
            <a:lvl7pPr lvl="6" algn="r">
              <a:buNone/>
              <a:defRPr sz="1300">
                <a:solidFill>
                  <a:schemeClr val="accent1"/>
                </a:solidFill>
                <a:latin typeface="Source Code Pro"/>
                <a:ea typeface="Source Code Pro"/>
                <a:cs typeface="Source Code Pro"/>
                <a:sym typeface="Source Code Pro"/>
              </a:defRPr>
            </a:lvl7pPr>
            <a:lvl8pPr lvl="7" algn="r">
              <a:buNone/>
              <a:defRPr sz="1300">
                <a:solidFill>
                  <a:schemeClr val="accent1"/>
                </a:solidFill>
                <a:latin typeface="Source Code Pro"/>
                <a:ea typeface="Source Code Pro"/>
                <a:cs typeface="Source Code Pro"/>
                <a:sym typeface="Source Code Pro"/>
              </a:defRPr>
            </a:lvl8pPr>
            <a:lvl9pPr lvl="8" algn="r">
              <a:buNone/>
              <a:defRPr sz="13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9"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presny-cas-online.cz/obsah/kvantove-logicke-hodiny"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txBox="1">
            <a:spLocks noGrp="1"/>
          </p:cNvSpPr>
          <p:nvPr>
            <p:ph type="ctrTitle" idx="4294967295"/>
          </p:nvPr>
        </p:nvSpPr>
        <p:spPr>
          <a:xfrm>
            <a:off x="285891" y="1019101"/>
            <a:ext cx="11361600" cy="1015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4400" b="1" i="0" u="none" strike="noStrike" cap="none">
                <a:solidFill>
                  <a:schemeClr val="dk2"/>
                </a:solidFill>
                <a:latin typeface="Arial"/>
                <a:ea typeface="Arial"/>
                <a:cs typeface="Arial"/>
                <a:sym typeface="Arial"/>
              </a:rPr>
              <a:t>Dítě a my</a:t>
            </a:r>
            <a:endParaRPr sz="4400" b="1" i="0" u="none" strike="noStrike" cap="none">
              <a:solidFill>
                <a:schemeClr val="dk2"/>
              </a:solidFill>
              <a:latin typeface="Arial"/>
              <a:ea typeface="Arial"/>
              <a:cs typeface="Arial"/>
              <a:sym typeface="Arial"/>
            </a:endParaRPr>
          </a:p>
        </p:txBody>
      </p:sp>
      <p:sp>
        <p:nvSpPr>
          <p:cNvPr id="123" name="Google Shape;123;p1"/>
          <p:cNvSpPr txBox="1">
            <a:spLocks noGrp="1"/>
          </p:cNvSpPr>
          <p:nvPr>
            <p:ph type="subTitle" idx="1"/>
          </p:nvPr>
        </p:nvSpPr>
        <p:spPr>
          <a:xfrm>
            <a:off x="581454" y="5945350"/>
            <a:ext cx="11361600" cy="698497"/>
          </a:xfrm>
          <a:prstGeom prst="rect">
            <a:avLst/>
          </a:prstGeom>
          <a:noFill/>
          <a:ln>
            <a:noFill/>
          </a:ln>
        </p:spPr>
        <p:txBody>
          <a:bodyPr spcFirstLastPara="1" wrap="square" lIns="0" tIns="0" rIns="0" bIns="0" anchor="t" anchorCtr="0">
            <a:noAutofit/>
          </a:bodyPr>
          <a:lstStyle/>
          <a:p>
            <a:pPr marL="0" lvl="0" indent="0" algn="l" rtl="0">
              <a:lnSpc>
                <a:spcPct val="114000"/>
              </a:lnSpc>
              <a:spcBef>
                <a:spcPts val="0"/>
              </a:spcBef>
              <a:spcAft>
                <a:spcPts val="0"/>
              </a:spcAft>
              <a:buSzPts val="2400"/>
              <a:buFont typeface="Arial"/>
              <a:buNone/>
            </a:pPr>
            <a:r>
              <a:rPr lang="en-US"/>
              <a:t>Lucie Grůzová</a:t>
            </a:r>
            <a:endParaRPr/>
          </a:p>
        </p:txBody>
      </p:sp>
      <p:pic>
        <p:nvPicPr>
          <p:cNvPr id="124" name="Google Shape;124;p1"/>
          <p:cNvPicPr preferRelativeResize="0"/>
          <p:nvPr/>
        </p:nvPicPr>
        <p:blipFill rotWithShape="1">
          <a:blip r:embed="rId3">
            <a:alphaModFix/>
          </a:blip>
          <a:srcRect/>
          <a:stretch/>
        </p:blipFill>
        <p:spPr>
          <a:xfrm>
            <a:off x="459512" y="2034521"/>
            <a:ext cx="11732488" cy="39108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9"/>
          <p:cNvSpPr txBox="1">
            <a:spLocks noGrp="1"/>
          </p:cNvSpPr>
          <p:nvPr>
            <p:ph type="title"/>
          </p:nvPr>
        </p:nvSpPr>
        <p:spPr>
          <a:xfrm>
            <a:off x="719400" y="1552213"/>
            <a:ext cx="10753200" cy="451500"/>
          </a:xfrm>
          <a:prstGeom prst="rect">
            <a:avLst/>
          </a:prstGeom>
          <a:noFill/>
          <a:ln>
            <a:noFill/>
          </a:ln>
        </p:spPr>
        <p:txBody>
          <a:bodyPr spcFirstLastPara="1" wrap="square" lIns="0" tIns="0" rIns="0" bIns="0" anchor="t" anchorCtr="0">
            <a:noAutofit/>
          </a:bodyPr>
          <a:lstStyle/>
          <a:p>
            <a:pPr marL="0" lvl="0" indent="0" algn="ctr" rtl="0">
              <a:lnSpc>
                <a:spcPct val="114000"/>
              </a:lnSpc>
              <a:spcBef>
                <a:spcPts val="0"/>
              </a:spcBef>
              <a:spcAft>
                <a:spcPts val="0"/>
              </a:spcAft>
              <a:buClr>
                <a:schemeClr val="dk1"/>
              </a:buClr>
              <a:buSzPts val="1800"/>
              <a:buFont typeface="Corbel"/>
              <a:buNone/>
            </a:pPr>
            <a:r>
              <a:rPr lang="en-US" sz="2600">
                <a:solidFill>
                  <a:srgbClr val="0000DC"/>
                </a:solidFill>
                <a:latin typeface="Corbel"/>
                <a:ea typeface="Corbel"/>
                <a:cs typeface="Corbel"/>
                <a:sym typeface="Corbel"/>
              </a:rPr>
              <a:t>POKUD SAMI NEOVLÁDÁME SITUACI, </a:t>
            </a:r>
            <a:br>
              <a:rPr lang="en-US" sz="2600">
                <a:solidFill>
                  <a:srgbClr val="0000DC"/>
                </a:solidFill>
                <a:latin typeface="Corbel"/>
                <a:ea typeface="Corbel"/>
                <a:cs typeface="Corbel"/>
                <a:sym typeface="Corbel"/>
              </a:rPr>
            </a:br>
            <a:r>
              <a:rPr lang="en-US" sz="2600">
                <a:solidFill>
                  <a:srgbClr val="0000DC"/>
                </a:solidFill>
                <a:latin typeface="Corbel"/>
                <a:ea typeface="Corbel"/>
                <a:cs typeface="Corbel"/>
                <a:sym typeface="Corbel"/>
              </a:rPr>
              <a:t>ZKUSME OVLÁDNOUT NAŠI REAKCI.</a:t>
            </a:r>
            <a:endParaRPr sz="4800">
              <a:solidFill>
                <a:srgbClr val="0000DC"/>
              </a:solidFill>
            </a:endParaRPr>
          </a:p>
        </p:txBody>
      </p:sp>
      <p:sp>
        <p:nvSpPr>
          <p:cNvPr id="198" name="Google Shape;198;p9"/>
          <p:cNvSpPr txBox="1">
            <a:spLocks noGrp="1"/>
          </p:cNvSpPr>
          <p:nvPr>
            <p:ph type="body" idx="1"/>
          </p:nvPr>
        </p:nvSpPr>
        <p:spPr>
          <a:xfrm>
            <a:off x="718800" y="2864125"/>
            <a:ext cx="10753200" cy="2967900"/>
          </a:xfrm>
          <a:prstGeom prst="rect">
            <a:avLst/>
          </a:prstGeom>
          <a:noFill/>
          <a:ln>
            <a:noFill/>
          </a:ln>
        </p:spPr>
        <p:txBody>
          <a:bodyPr spcFirstLastPara="1" wrap="square" lIns="0" tIns="0" rIns="0" bIns="0" anchor="t" anchorCtr="0">
            <a:noAutofit/>
          </a:bodyPr>
          <a:lstStyle/>
          <a:p>
            <a:pPr marL="0" lvl="0" indent="0" algn="ctr" rtl="0">
              <a:lnSpc>
                <a:spcPct val="114000"/>
              </a:lnSpc>
              <a:spcBef>
                <a:spcPts val="0"/>
              </a:spcBef>
              <a:spcAft>
                <a:spcPts val="0"/>
              </a:spcAft>
              <a:buSzPts val="1800"/>
              <a:buFont typeface="Corbel"/>
              <a:buNone/>
            </a:pPr>
            <a:endParaRPr/>
          </a:p>
          <a:p>
            <a:pPr marL="0" lvl="0" indent="0" algn="ctr" rtl="0">
              <a:lnSpc>
                <a:spcPct val="114000"/>
              </a:lnSpc>
              <a:spcBef>
                <a:spcPts val="0"/>
              </a:spcBef>
              <a:spcAft>
                <a:spcPts val="0"/>
              </a:spcAft>
              <a:buSzPts val="1800"/>
              <a:buFont typeface="Arial"/>
              <a:buNone/>
            </a:pPr>
            <a:endParaRPr sz="1800">
              <a:latin typeface="Corbel"/>
              <a:ea typeface="Corbel"/>
              <a:cs typeface="Corbel"/>
              <a:sym typeface="Corbel"/>
            </a:endParaRPr>
          </a:p>
          <a:p>
            <a:pPr marL="0" lvl="0" indent="0" algn="ctr" rtl="0">
              <a:lnSpc>
                <a:spcPct val="114000"/>
              </a:lnSpc>
              <a:spcBef>
                <a:spcPts val="0"/>
              </a:spcBef>
              <a:spcAft>
                <a:spcPts val="0"/>
              </a:spcAft>
              <a:buSzPts val="1800"/>
              <a:buFont typeface="Corbel"/>
              <a:buNone/>
            </a:pPr>
            <a:r>
              <a:rPr lang="en-US" sz="2600" b="0">
                <a:latin typeface="Corbel"/>
                <a:ea typeface="Corbel"/>
                <a:cs typeface="Corbel"/>
                <a:sym typeface="Corbel"/>
              </a:rPr>
              <a:t>Buďme proaktivní – vědomi si toho, že my ovlivňujeme, jak nás situace ovlivní.</a:t>
            </a:r>
            <a:endParaRPr sz="3600" b="0"/>
          </a:p>
          <a:p>
            <a:pPr marL="0" lvl="0" indent="0" algn="l" rtl="0">
              <a:lnSpc>
                <a:spcPct val="114000"/>
              </a:lnSpc>
              <a:spcBef>
                <a:spcPts val="0"/>
              </a:spcBef>
              <a:spcAft>
                <a:spcPts val="0"/>
              </a:spcAft>
              <a:buSzPts val="2800"/>
              <a:buFont typeface="Arial"/>
              <a:buNone/>
            </a:pPr>
            <a:br>
              <a:rPr lang="en-US"/>
            </a:br>
            <a:endParaRPr/>
          </a:p>
        </p:txBody>
      </p:sp>
      <p:sp>
        <p:nvSpPr>
          <p:cNvPr id="199" name="Google Shape;199;p9"/>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0" name="Google Shape;200;p9"/>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73" name="Google Shape;273;p24"/>
          <p:cNvGrpSpPr/>
          <p:nvPr/>
        </p:nvGrpSpPr>
        <p:grpSpPr>
          <a:xfrm>
            <a:off x="3749627" y="3395663"/>
            <a:ext cx="1244696" cy="2062152"/>
            <a:chOff x="2225435" y="2464668"/>
            <a:chExt cx="1471200" cy="3319740"/>
          </a:xfrm>
        </p:grpSpPr>
        <p:sp>
          <p:nvSpPr>
            <p:cNvPr id="274" name="Google Shape;274;p24"/>
            <p:cNvSpPr/>
            <p:nvPr/>
          </p:nvSpPr>
          <p:spPr>
            <a:xfrm>
              <a:off x="2225492" y="2464668"/>
              <a:ext cx="1471086" cy="1472040"/>
            </a:xfrm>
            <a:prstGeom prst="smileyFace">
              <a:avLst>
                <a:gd name="adj" fmla="val 4653"/>
              </a:avLst>
            </a:prstGeom>
            <a:solidFill>
              <a:schemeClr val="lt1"/>
            </a:solidFill>
            <a:ln w="571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44">
                <a:solidFill>
                  <a:schemeClr val="dk1"/>
                </a:solidFill>
                <a:latin typeface="Tahoma"/>
                <a:ea typeface="Tahoma"/>
                <a:cs typeface="Tahoma"/>
                <a:sym typeface="Tahoma"/>
              </a:endParaRPr>
            </a:p>
          </p:txBody>
        </p:sp>
        <p:cxnSp>
          <p:nvCxnSpPr>
            <p:cNvPr id="275" name="Google Shape;275;p24"/>
            <p:cNvCxnSpPr>
              <a:stCxn id="274" idx="4"/>
            </p:cNvCxnSpPr>
            <p:nvPr/>
          </p:nvCxnSpPr>
          <p:spPr>
            <a:xfrm flipH="1">
              <a:off x="2225435" y="3936708"/>
              <a:ext cx="735600" cy="1847700"/>
            </a:xfrm>
            <a:prstGeom prst="straightConnector1">
              <a:avLst/>
            </a:prstGeom>
            <a:noFill/>
            <a:ln w="57150" cap="flat" cmpd="sng">
              <a:solidFill>
                <a:schemeClr val="accent1"/>
              </a:solidFill>
              <a:prstDash val="solid"/>
              <a:round/>
              <a:headEnd type="none" w="med" len="med"/>
              <a:tailEnd type="none" w="med" len="med"/>
            </a:ln>
            <a:effectLst>
              <a:outerShdw dist="20000" dir="5400000" rotWithShape="0">
                <a:srgbClr val="808080">
                  <a:alpha val="37647"/>
                </a:srgbClr>
              </a:outerShdw>
            </a:effectLst>
          </p:spPr>
        </p:cxnSp>
        <p:cxnSp>
          <p:nvCxnSpPr>
            <p:cNvPr id="276" name="Google Shape;276;p24"/>
            <p:cNvCxnSpPr>
              <a:stCxn id="274" idx="4"/>
            </p:cNvCxnSpPr>
            <p:nvPr/>
          </p:nvCxnSpPr>
          <p:spPr>
            <a:xfrm>
              <a:off x="2961035" y="3936708"/>
              <a:ext cx="735600" cy="1847700"/>
            </a:xfrm>
            <a:prstGeom prst="straightConnector1">
              <a:avLst/>
            </a:prstGeom>
            <a:noFill/>
            <a:ln w="57150" cap="flat" cmpd="sng">
              <a:solidFill>
                <a:schemeClr val="accent1"/>
              </a:solidFill>
              <a:prstDash val="solid"/>
              <a:round/>
              <a:headEnd type="none" w="med" len="med"/>
              <a:tailEnd type="none" w="med" len="med"/>
            </a:ln>
            <a:effectLst>
              <a:outerShdw dist="20000" dir="5400000" rotWithShape="0">
                <a:srgbClr val="808080">
                  <a:alpha val="37647"/>
                </a:srgbClr>
              </a:outerShdw>
            </a:effectLst>
          </p:spPr>
        </p:cxnSp>
        <p:cxnSp>
          <p:nvCxnSpPr>
            <p:cNvPr id="277" name="Google Shape;277;p24"/>
            <p:cNvCxnSpPr/>
            <p:nvPr/>
          </p:nvCxnSpPr>
          <p:spPr>
            <a:xfrm rot="10800000" flipH="1">
              <a:off x="3319425" y="4299607"/>
              <a:ext cx="377153" cy="403789"/>
            </a:xfrm>
            <a:prstGeom prst="straightConnector1">
              <a:avLst/>
            </a:prstGeom>
            <a:noFill/>
            <a:ln w="57150" cap="flat" cmpd="sng">
              <a:solidFill>
                <a:schemeClr val="accent1"/>
              </a:solidFill>
              <a:prstDash val="solid"/>
              <a:round/>
              <a:headEnd type="none" w="med" len="med"/>
              <a:tailEnd type="none" w="med" len="med"/>
            </a:ln>
            <a:effectLst>
              <a:outerShdw dist="20000" dir="5400000" rotWithShape="0">
                <a:srgbClr val="808080">
                  <a:alpha val="37647"/>
                </a:srgbClr>
              </a:outerShdw>
            </a:effectLst>
          </p:spPr>
        </p:cxnSp>
        <p:cxnSp>
          <p:nvCxnSpPr>
            <p:cNvPr id="278" name="Google Shape;278;p24"/>
            <p:cNvCxnSpPr/>
            <p:nvPr/>
          </p:nvCxnSpPr>
          <p:spPr>
            <a:xfrm rot="10800000">
              <a:off x="2225492" y="4299607"/>
              <a:ext cx="377154" cy="403789"/>
            </a:xfrm>
            <a:prstGeom prst="straightConnector1">
              <a:avLst/>
            </a:prstGeom>
            <a:noFill/>
            <a:ln w="57150" cap="flat" cmpd="sng">
              <a:solidFill>
                <a:schemeClr val="accent1"/>
              </a:solidFill>
              <a:prstDash val="solid"/>
              <a:round/>
              <a:headEnd type="none" w="med" len="med"/>
              <a:tailEnd type="none" w="med" len="med"/>
            </a:ln>
            <a:effectLst>
              <a:outerShdw dist="20000" dir="5400000" rotWithShape="0">
                <a:srgbClr val="808080">
                  <a:alpha val="37647"/>
                </a:srgbClr>
              </a:outerShdw>
            </a:effectLst>
          </p:spPr>
        </p:cxnSp>
      </p:grpSp>
      <p:sp>
        <p:nvSpPr>
          <p:cNvPr id="279" name="Google Shape;279;p24"/>
          <p:cNvSpPr/>
          <p:nvPr/>
        </p:nvSpPr>
        <p:spPr>
          <a:xfrm>
            <a:off x="1938922" y="1818564"/>
            <a:ext cx="2326080" cy="691615"/>
          </a:xfrm>
          <a:prstGeom prst="wedgeEllipseCallout">
            <a:avLst>
              <a:gd name="adj1" fmla="val 28579"/>
              <a:gd name="adj2" fmla="val 113708"/>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7" b="1" cap="none">
                <a:solidFill>
                  <a:srgbClr val="5A5AE4"/>
                </a:solidFill>
                <a:latin typeface="Tahoma"/>
                <a:ea typeface="Tahoma"/>
                <a:cs typeface="Tahoma"/>
                <a:sym typeface="Tahoma"/>
              </a:rPr>
              <a:t>SYSTÉM HLEDAJÍCÍ POMOC</a:t>
            </a:r>
            <a:endParaRPr sz="1357" b="1" cap="none">
              <a:solidFill>
                <a:srgbClr val="5A5AE4"/>
              </a:solidFill>
              <a:latin typeface="Tahoma"/>
              <a:ea typeface="Tahoma"/>
              <a:cs typeface="Tahoma"/>
              <a:sym typeface="Tahoma"/>
            </a:endParaRPr>
          </a:p>
        </p:txBody>
      </p:sp>
      <p:sp>
        <p:nvSpPr>
          <p:cNvPr id="280" name="Google Shape;280;p24"/>
          <p:cNvSpPr/>
          <p:nvPr/>
        </p:nvSpPr>
        <p:spPr>
          <a:xfrm>
            <a:off x="8348843" y="1472757"/>
            <a:ext cx="2011743" cy="691615"/>
          </a:xfrm>
          <a:prstGeom prst="wedgeEllipseCallout">
            <a:avLst>
              <a:gd name="adj1" fmla="val -35796"/>
              <a:gd name="adj2" fmla="val 99162"/>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7" b="1" cap="none">
                <a:solidFill>
                  <a:srgbClr val="5A5AE4"/>
                </a:solidFill>
                <a:latin typeface="Tahoma"/>
                <a:ea typeface="Tahoma"/>
                <a:cs typeface="Tahoma"/>
                <a:sym typeface="Tahoma"/>
              </a:rPr>
              <a:t>SYSTÉM POMOC POSKYTUJÍCÍ</a:t>
            </a:r>
            <a:endParaRPr sz="1357" b="1" cap="none">
              <a:solidFill>
                <a:srgbClr val="5A5AE4"/>
              </a:solidFill>
              <a:latin typeface="Tahoma"/>
              <a:ea typeface="Tahoma"/>
              <a:cs typeface="Tahoma"/>
              <a:sym typeface="Tahoma"/>
            </a:endParaRPr>
          </a:p>
        </p:txBody>
      </p:sp>
      <p:sp>
        <p:nvSpPr>
          <p:cNvPr id="281" name="Google Shape;281;p24"/>
          <p:cNvSpPr/>
          <p:nvPr/>
        </p:nvSpPr>
        <p:spPr>
          <a:xfrm>
            <a:off x="5132388" y="2120901"/>
            <a:ext cx="1949450" cy="595313"/>
          </a:xfrm>
          <a:prstGeom prst="curvedDownArrow">
            <a:avLst>
              <a:gd name="adj1" fmla="val 25009"/>
              <a:gd name="adj2" fmla="val 49988"/>
              <a:gd name="adj3" fmla="val 25000"/>
            </a:avLst>
          </a:prstGeom>
          <a:solidFill>
            <a:schemeClr val="accent1"/>
          </a:solidFill>
          <a:ln w="9525" cap="flat" cmpd="sng">
            <a:solidFill>
              <a:srgbClr val="42568D"/>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744">
              <a:solidFill>
                <a:schemeClr val="dk1"/>
              </a:solidFill>
              <a:latin typeface="Arial"/>
              <a:ea typeface="Arial"/>
              <a:cs typeface="Arial"/>
              <a:sym typeface="Arial"/>
            </a:endParaRPr>
          </a:p>
        </p:txBody>
      </p:sp>
      <p:grpSp>
        <p:nvGrpSpPr>
          <p:cNvPr id="282" name="Google Shape;282;p24"/>
          <p:cNvGrpSpPr/>
          <p:nvPr/>
        </p:nvGrpSpPr>
        <p:grpSpPr>
          <a:xfrm>
            <a:off x="7053951" y="2716213"/>
            <a:ext cx="1383613" cy="2741594"/>
            <a:chOff x="2224535" y="2464668"/>
            <a:chExt cx="1472043" cy="3319734"/>
          </a:xfrm>
        </p:grpSpPr>
        <p:sp>
          <p:nvSpPr>
            <p:cNvPr id="283" name="Google Shape;283;p24"/>
            <p:cNvSpPr/>
            <p:nvPr/>
          </p:nvSpPr>
          <p:spPr>
            <a:xfrm>
              <a:off x="2225492" y="2464668"/>
              <a:ext cx="1471086" cy="1470534"/>
            </a:xfrm>
            <a:prstGeom prst="smileyFace">
              <a:avLst>
                <a:gd name="adj" fmla="val 4653"/>
              </a:avLst>
            </a:prstGeom>
            <a:solidFill>
              <a:schemeClr val="lt1"/>
            </a:solidFill>
            <a:ln w="571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44">
                <a:solidFill>
                  <a:schemeClr val="dk1"/>
                </a:solidFill>
                <a:latin typeface="Tahoma"/>
                <a:ea typeface="Tahoma"/>
                <a:cs typeface="Tahoma"/>
                <a:sym typeface="Tahoma"/>
              </a:endParaRPr>
            </a:p>
          </p:txBody>
        </p:sp>
        <p:cxnSp>
          <p:nvCxnSpPr>
            <p:cNvPr id="284" name="Google Shape;284;p24"/>
            <p:cNvCxnSpPr>
              <a:stCxn id="283" idx="4"/>
            </p:cNvCxnSpPr>
            <p:nvPr/>
          </p:nvCxnSpPr>
          <p:spPr>
            <a:xfrm flipH="1">
              <a:off x="2224535" y="3935202"/>
              <a:ext cx="736500" cy="1849200"/>
            </a:xfrm>
            <a:prstGeom prst="straightConnector1">
              <a:avLst/>
            </a:prstGeom>
            <a:noFill/>
            <a:ln w="57150" cap="flat" cmpd="sng">
              <a:solidFill>
                <a:schemeClr val="accent1"/>
              </a:solidFill>
              <a:prstDash val="solid"/>
              <a:round/>
              <a:headEnd type="none" w="med" len="med"/>
              <a:tailEnd type="none" w="med" len="med"/>
            </a:ln>
            <a:effectLst>
              <a:outerShdw dist="20000" dir="5400000" rotWithShape="0">
                <a:srgbClr val="808080">
                  <a:alpha val="37647"/>
                </a:srgbClr>
              </a:outerShdw>
            </a:effectLst>
          </p:spPr>
        </p:cxnSp>
        <p:cxnSp>
          <p:nvCxnSpPr>
            <p:cNvPr id="285" name="Google Shape;285;p24"/>
            <p:cNvCxnSpPr>
              <a:stCxn id="283" idx="4"/>
            </p:cNvCxnSpPr>
            <p:nvPr/>
          </p:nvCxnSpPr>
          <p:spPr>
            <a:xfrm>
              <a:off x="2961035" y="3935202"/>
              <a:ext cx="734700" cy="1849200"/>
            </a:xfrm>
            <a:prstGeom prst="straightConnector1">
              <a:avLst/>
            </a:prstGeom>
            <a:noFill/>
            <a:ln w="57150" cap="flat" cmpd="sng">
              <a:solidFill>
                <a:schemeClr val="accent1"/>
              </a:solidFill>
              <a:prstDash val="solid"/>
              <a:round/>
              <a:headEnd type="none" w="med" len="med"/>
              <a:tailEnd type="none" w="med" len="med"/>
            </a:ln>
            <a:effectLst>
              <a:outerShdw dist="20000" dir="5400000" rotWithShape="0">
                <a:srgbClr val="808080">
                  <a:alpha val="37647"/>
                </a:srgbClr>
              </a:outerShdw>
            </a:effectLst>
          </p:spPr>
        </p:cxnSp>
        <p:cxnSp>
          <p:nvCxnSpPr>
            <p:cNvPr id="286" name="Google Shape;286;p24"/>
            <p:cNvCxnSpPr/>
            <p:nvPr/>
          </p:nvCxnSpPr>
          <p:spPr>
            <a:xfrm rot="10800000" flipH="1">
              <a:off x="3319939" y="4300433"/>
              <a:ext cx="376639" cy="401755"/>
            </a:xfrm>
            <a:prstGeom prst="straightConnector1">
              <a:avLst/>
            </a:prstGeom>
            <a:noFill/>
            <a:ln w="57150" cap="flat" cmpd="sng">
              <a:solidFill>
                <a:schemeClr val="accent1"/>
              </a:solidFill>
              <a:prstDash val="solid"/>
              <a:round/>
              <a:headEnd type="none" w="med" len="med"/>
              <a:tailEnd type="none" w="med" len="med"/>
            </a:ln>
            <a:effectLst>
              <a:outerShdw dist="20000" dir="5400000" rotWithShape="0">
                <a:srgbClr val="808080">
                  <a:alpha val="37647"/>
                </a:srgbClr>
              </a:outerShdw>
            </a:effectLst>
          </p:spPr>
        </p:cxnSp>
        <p:cxnSp>
          <p:nvCxnSpPr>
            <p:cNvPr id="287" name="Google Shape;287;p24"/>
            <p:cNvCxnSpPr/>
            <p:nvPr/>
          </p:nvCxnSpPr>
          <p:spPr>
            <a:xfrm rot="10800000">
              <a:off x="2225492" y="4300433"/>
              <a:ext cx="376639" cy="401755"/>
            </a:xfrm>
            <a:prstGeom prst="straightConnector1">
              <a:avLst/>
            </a:prstGeom>
            <a:noFill/>
            <a:ln w="57150" cap="flat" cmpd="sng">
              <a:solidFill>
                <a:schemeClr val="accent1"/>
              </a:solidFill>
              <a:prstDash val="solid"/>
              <a:round/>
              <a:headEnd type="none" w="med" len="med"/>
              <a:tailEnd type="none" w="med" len="med"/>
            </a:ln>
            <a:effectLst>
              <a:outerShdw dist="20000" dir="5400000" rotWithShape="0">
                <a:srgbClr val="808080">
                  <a:alpha val="37647"/>
                </a:srgbClr>
              </a:outerShdw>
            </a:effectLst>
          </p:spPr>
        </p:cxnSp>
      </p:grpSp>
      <p:sp>
        <p:nvSpPr>
          <p:cNvPr id="288" name="Google Shape;288;p24"/>
          <p:cNvSpPr/>
          <p:nvPr/>
        </p:nvSpPr>
        <p:spPr>
          <a:xfrm rot="10800000">
            <a:off x="5132388" y="3930650"/>
            <a:ext cx="1949450" cy="596900"/>
          </a:xfrm>
          <a:prstGeom prst="curvedDownArrow">
            <a:avLst>
              <a:gd name="adj1" fmla="val 24990"/>
              <a:gd name="adj2" fmla="val 49995"/>
              <a:gd name="adj3" fmla="val 25000"/>
            </a:avLst>
          </a:prstGeom>
          <a:solidFill>
            <a:srgbClr val="4F81BD"/>
          </a:solidFill>
          <a:ln w="9525" cap="flat" cmpd="sng">
            <a:solidFill>
              <a:srgbClr val="42568D"/>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744">
              <a:solidFill>
                <a:schemeClr val="dk1"/>
              </a:solidFill>
              <a:latin typeface="Arial"/>
              <a:ea typeface="Arial"/>
              <a:cs typeface="Arial"/>
              <a:sym typeface="Arial"/>
            </a:endParaRPr>
          </a:p>
        </p:txBody>
      </p:sp>
      <p:sp>
        <p:nvSpPr>
          <p:cNvPr id="289" name="Google Shape;289;p24"/>
          <p:cNvSpPr/>
          <p:nvPr/>
        </p:nvSpPr>
        <p:spPr>
          <a:xfrm>
            <a:off x="5332450" y="1601575"/>
            <a:ext cx="17739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D643"/>
                </a:solidFill>
                <a:latin typeface="Tahoma"/>
                <a:ea typeface="Tahoma"/>
                <a:cs typeface="Tahoma"/>
                <a:sym typeface="Tahoma"/>
              </a:rPr>
              <a:t>iniciativa</a:t>
            </a:r>
            <a:endParaRPr/>
          </a:p>
        </p:txBody>
      </p:sp>
      <p:sp>
        <p:nvSpPr>
          <p:cNvPr id="290" name="Google Shape;290;p24"/>
          <p:cNvSpPr/>
          <p:nvPr/>
        </p:nvSpPr>
        <p:spPr>
          <a:xfrm>
            <a:off x="3679825" y="3094038"/>
            <a:ext cx="692150" cy="552450"/>
          </a:xfrm>
          <a:prstGeom prst="irregularSeal2">
            <a:avLst/>
          </a:prstGeom>
          <a:gradFill>
            <a:gsLst>
              <a:gs pos="0">
                <a:srgbClr val="4F6CBD"/>
              </a:gs>
              <a:gs pos="20000">
                <a:srgbClr val="506CBA"/>
              </a:gs>
              <a:gs pos="100000">
                <a:srgbClr val="3C518E"/>
              </a:gs>
            </a:gsLst>
            <a:lin ang="5400000" scaled="0"/>
          </a:gradFill>
          <a:ln w="9525" cap="flat" cmpd="sng">
            <a:solidFill>
              <a:srgbClr val="5C72B2"/>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744">
              <a:solidFill>
                <a:schemeClr val="lt1"/>
              </a:solidFill>
              <a:latin typeface="Arial"/>
              <a:ea typeface="Arial"/>
              <a:cs typeface="Arial"/>
              <a:sym typeface="Arial"/>
            </a:endParaRPr>
          </a:p>
        </p:txBody>
      </p:sp>
      <p:sp>
        <p:nvSpPr>
          <p:cNvPr id="291" name="Google Shape;291;p24"/>
          <p:cNvSpPr/>
          <p:nvPr/>
        </p:nvSpPr>
        <p:spPr>
          <a:xfrm>
            <a:off x="8007350" y="2628900"/>
            <a:ext cx="769938" cy="465138"/>
          </a:xfrm>
          <a:prstGeom prst="irregularSeal2">
            <a:avLst/>
          </a:prstGeom>
          <a:gradFill>
            <a:gsLst>
              <a:gs pos="0">
                <a:srgbClr val="4F6CBD"/>
              </a:gs>
              <a:gs pos="20000">
                <a:srgbClr val="506CBA"/>
              </a:gs>
              <a:gs pos="100000">
                <a:srgbClr val="3C518E"/>
              </a:gs>
            </a:gsLst>
            <a:lin ang="5400000" scaled="0"/>
          </a:gradFill>
          <a:ln w="9525" cap="flat" cmpd="sng">
            <a:solidFill>
              <a:srgbClr val="5C72B2"/>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744">
              <a:solidFill>
                <a:schemeClr val="lt1"/>
              </a:solidFill>
              <a:latin typeface="Arial"/>
              <a:ea typeface="Arial"/>
              <a:cs typeface="Arial"/>
              <a:sym typeface="Arial"/>
            </a:endParaRPr>
          </a:p>
        </p:txBody>
      </p:sp>
      <p:sp>
        <p:nvSpPr>
          <p:cNvPr id="292" name="Google Shape;292;p24"/>
          <p:cNvSpPr/>
          <p:nvPr/>
        </p:nvSpPr>
        <p:spPr>
          <a:xfrm>
            <a:off x="5059138" y="4583123"/>
            <a:ext cx="2047338" cy="461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D643"/>
                </a:solidFill>
                <a:latin typeface="Tahoma"/>
                <a:ea typeface="Tahoma"/>
                <a:cs typeface="Tahoma"/>
                <a:sym typeface="Tahoma"/>
              </a:rPr>
              <a:t>příjem „ano“</a:t>
            </a:r>
            <a:endParaRPr/>
          </a:p>
        </p:txBody>
      </p:sp>
      <p:sp>
        <p:nvSpPr>
          <p:cNvPr id="293" name="Google Shape;293;p24"/>
          <p:cNvSpPr txBox="1"/>
          <p:nvPr/>
        </p:nvSpPr>
        <p:spPr>
          <a:xfrm>
            <a:off x="3749494" y="276647"/>
            <a:ext cx="4599349" cy="1389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10" b="1">
                <a:solidFill>
                  <a:srgbClr val="ACACFF"/>
                </a:solidFill>
                <a:latin typeface="Arial"/>
                <a:ea typeface="Arial"/>
                <a:cs typeface="Arial"/>
                <a:sym typeface="Arial"/>
              </a:rPr>
              <a:t>Základní vazba mezi dítětem a rodičem (attachment)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2"/>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Zápatí prezentace</a:t>
            </a:r>
            <a:endParaRPr/>
          </a:p>
        </p:txBody>
      </p:sp>
      <p:sp>
        <p:nvSpPr>
          <p:cNvPr id="212" name="Google Shape;212;p12"/>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US"/>
              <a:t>12</a:t>
            </a:fld>
            <a:endParaRPr/>
          </a:p>
        </p:txBody>
      </p:sp>
      <p:sp>
        <p:nvSpPr>
          <p:cNvPr id="213" name="Google Shape;213;p12"/>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rmAutofit fontScale="90000"/>
          </a:bodyPr>
          <a:lstStyle/>
          <a:p>
            <a:pPr marL="0" lvl="0" indent="0" algn="l" rtl="0">
              <a:lnSpc>
                <a:spcPct val="181818"/>
              </a:lnSpc>
              <a:spcBef>
                <a:spcPts val="0"/>
              </a:spcBef>
              <a:spcAft>
                <a:spcPts val="0"/>
              </a:spcAft>
              <a:buNone/>
            </a:pPr>
            <a:r>
              <a:rPr lang="en-US" sz="2200"/>
              <a:t>Attachment (teorie vazby)</a:t>
            </a:r>
            <a:endParaRPr/>
          </a:p>
        </p:txBody>
      </p:sp>
      <p:grpSp>
        <p:nvGrpSpPr>
          <p:cNvPr id="214" name="Google Shape;214;p12"/>
          <p:cNvGrpSpPr/>
          <p:nvPr/>
        </p:nvGrpSpPr>
        <p:grpSpPr>
          <a:xfrm>
            <a:off x="720000" y="1692733"/>
            <a:ext cx="10753200" cy="4138534"/>
            <a:chOff x="0" y="731"/>
            <a:chExt cx="10753200" cy="4138534"/>
          </a:xfrm>
        </p:grpSpPr>
        <p:sp>
          <p:nvSpPr>
            <p:cNvPr id="215" name="Google Shape;215;p12"/>
            <p:cNvSpPr/>
            <p:nvPr/>
          </p:nvSpPr>
          <p:spPr>
            <a:xfrm>
              <a:off x="0" y="3116395"/>
              <a:ext cx="10753200" cy="1022870"/>
            </a:xfrm>
            <a:prstGeom prst="rect">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2"/>
            <p:cNvSpPr txBox="1"/>
            <p:nvPr/>
          </p:nvSpPr>
          <p:spPr>
            <a:xfrm>
              <a:off x="0" y="3116395"/>
              <a:ext cx="10753200" cy="1022870"/>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Tahoma"/>
                <a:buNone/>
              </a:pPr>
              <a:r>
                <a:rPr lang="en-US" sz="1300">
                  <a:solidFill>
                    <a:schemeClr val="lt1"/>
                  </a:solidFill>
                  <a:latin typeface="Tahoma"/>
                  <a:ea typeface="Tahoma"/>
                  <a:cs typeface="Tahoma"/>
                  <a:sym typeface="Tahoma"/>
                </a:rPr>
                <a:t>V oblasti, ve které pracujeme, jsou principy attachmentu zvláště důležité. </a:t>
              </a:r>
              <a:endParaRPr/>
            </a:p>
          </p:txBody>
        </p:sp>
        <p:sp>
          <p:nvSpPr>
            <p:cNvPr id="217" name="Google Shape;217;p12"/>
            <p:cNvSpPr/>
            <p:nvPr/>
          </p:nvSpPr>
          <p:spPr>
            <a:xfrm rot="10800000">
              <a:off x="0" y="1558563"/>
              <a:ext cx="10753200" cy="1573174"/>
            </a:xfrm>
            <a:prstGeom prst="upArrowCallout">
              <a:avLst>
                <a:gd name="adj1" fmla="val 25000"/>
                <a:gd name="adj2" fmla="val 25000"/>
                <a:gd name="adj3" fmla="val 25000"/>
                <a:gd name="adj4" fmla="val 6497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2"/>
            <p:cNvSpPr txBox="1"/>
            <p:nvPr/>
          </p:nvSpPr>
          <p:spPr>
            <a:xfrm>
              <a:off x="0" y="1558563"/>
              <a:ext cx="10753200" cy="1022201"/>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Tahoma"/>
                <a:buNone/>
              </a:pPr>
              <a:r>
                <a:rPr lang="en-US" sz="1300">
                  <a:solidFill>
                    <a:schemeClr val="lt1"/>
                  </a:solidFill>
                  <a:latin typeface="Tahoma"/>
                  <a:ea typeface="Tahoma"/>
                  <a:cs typeface="Tahoma"/>
                  <a:sym typeface="Tahoma"/>
                </a:rPr>
                <a:t>Attachment prolíná všemi oblastmi lidského bytí: fyzické a psychické zdraví, rané dětství, dětství a dospívání, vzdělávání, rodičovství, stárnutí, sociální služby, profesionální uplatnění….</a:t>
              </a:r>
              <a:endParaRPr/>
            </a:p>
          </p:txBody>
        </p:sp>
        <p:sp>
          <p:nvSpPr>
            <p:cNvPr id="219" name="Google Shape;219;p12"/>
            <p:cNvSpPr/>
            <p:nvPr/>
          </p:nvSpPr>
          <p:spPr>
            <a:xfrm rot="10800000">
              <a:off x="0" y="731"/>
              <a:ext cx="10753200" cy="1573174"/>
            </a:xfrm>
            <a:prstGeom prst="upArrowCallout">
              <a:avLst>
                <a:gd name="adj1" fmla="val 25000"/>
                <a:gd name="adj2" fmla="val 25000"/>
                <a:gd name="adj3" fmla="val 25000"/>
                <a:gd name="adj4" fmla="val 6497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2"/>
            <p:cNvSpPr txBox="1"/>
            <p:nvPr/>
          </p:nvSpPr>
          <p:spPr>
            <a:xfrm>
              <a:off x="0" y="731"/>
              <a:ext cx="10753200" cy="552184"/>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Tahoma"/>
                <a:buNone/>
              </a:pPr>
              <a:r>
                <a:rPr lang="en-US" sz="1300">
                  <a:solidFill>
                    <a:schemeClr val="lt1"/>
                  </a:solidFill>
                  <a:latin typeface="Tahoma"/>
                  <a:ea typeface="Tahoma"/>
                  <a:cs typeface="Tahoma"/>
                  <a:sym typeface="Tahoma"/>
                </a:rPr>
                <a:t>Attachment je více než teorie. Doprovází nás od raného dětství až do stáří a ovlivňuje náš vývoj a fungování ve všech oblastech lidské aktivity:</a:t>
              </a:r>
              <a:endParaRPr/>
            </a:p>
          </p:txBody>
        </p:sp>
        <p:sp>
          <p:nvSpPr>
            <p:cNvPr id="221" name="Google Shape;221;p12"/>
            <p:cNvSpPr/>
            <p:nvPr/>
          </p:nvSpPr>
          <p:spPr>
            <a:xfrm>
              <a:off x="0" y="552916"/>
              <a:ext cx="2688300" cy="470379"/>
            </a:xfrm>
            <a:prstGeom prst="rect">
              <a:avLst/>
            </a:prstGeom>
            <a:solidFill>
              <a:srgbClr val="C8C8F2">
                <a:alpha val="89803"/>
              </a:srgbClr>
            </a:solidFill>
            <a:ln w="25400" cap="flat" cmpd="sng">
              <a:solidFill>
                <a:srgbClr val="C8C8F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2"/>
            <p:cNvSpPr txBox="1"/>
            <p:nvPr/>
          </p:nvSpPr>
          <p:spPr>
            <a:xfrm>
              <a:off x="0" y="552552"/>
              <a:ext cx="2688300" cy="470379"/>
            </a:xfrm>
            <a:prstGeom prst="rect">
              <a:avLst/>
            </a:prstGeom>
            <a:noFill/>
            <a:ln>
              <a:noFill/>
            </a:ln>
          </p:spPr>
          <p:txBody>
            <a:bodyPr spcFirstLastPara="1" wrap="square" lIns="206225" tIns="36825" rIns="206225" bIns="36825" anchor="ctr" anchorCtr="0">
              <a:noAutofit/>
            </a:bodyPr>
            <a:lstStyle/>
            <a:p>
              <a:pPr marL="0" marR="0" lvl="0" indent="0" algn="ctr" rtl="0">
                <a:lnSpc>
                  <a:spcPct val="90000"/>
                </a:lnSpc>
                <a:spcBef>
                  <a:spcPts val="0"/>
                </a:spcBef>
                <a:spcAft>
                  <a:spcPts val="0"/>
                </a:spcAft>
                <a:buClr>
                  <a:schemeClr val="dk1"/>
                </a:buClr>
                <a:buSzPts val="2900"/>
                <a:buFont typeface="Tahoma"/>
                <a:buNone/>
              </a:pPr>
              <a:r>
                <a:rPr lang="en-US" sz="2900" dirty="0" err="1">
                  <a:solidFill>
                    <a:schemeClr val="accent1"/>
                  </a:solidFill>
                  <a:latin typeface="Tahoma"/>
                  <a:ea typeface="Tahoma"/>
                  <a:cs typeface="Tahoma"/>
                  <a:sym typeface="Tahoma"/>
                </a:rPr>
                <a:t>kognitivní</a:t>
              </a:r>
              <a:endParaRPr dirty="0">
                <a:solidFill>
                  <a:schemeClr val="accent1"/>
                </a:solidFill>
              </a:endParaRPr>
            </a:p>
          </p:txBody>
        </p:sp>
        <p:sp>
          <p:nvSpPr>
            <p:cNvPr id="223" name="Google Shape;223;p12"/>
            <p:cNvSpPr/>
            <p:nvPr/>
          </p:nvSpPr>
          <p:spPr>
            <a:xfrm>
              <a:off x="2688299" y="552916"/>
              <a:ext cx="2688300" cy="470379"/>
            </a:xfrm>
            <a:prstGeom prst="rect">
              <a:avLst/>
            </a:prstGeom>
            <a:solidFill>
              <a:srgbClr val="C8C8F2">
                <a:alpha val="89803"/>
              </a:srgbClr>
            </a:solidFill>
            <a:ln w="25400" cap="flat" cmpd="sng">
              <a:solidFill>
                <a:srgbClr val="C8C8F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2"/>
            <p:cNvSpPr txBox="1"/>
            <p:nvPr/>
          </p:nvSpPr>
          <p:spPr>
            <a:xfrm>
              <a:off x="2688299" y="552916"/>
              <a:ext cx="2688300" cy="470379"/>
            </a:xfrm>
            <a:prstGeom prst="rect">
              <a:avLst/>
            </a:prstGeom>
            <a:noFill/>
            <a:ln>
              <a:noFill/>
            </a:ln>
          </p:spPr>
          <p:txBody>
            <a:bodyPr spcFirstLastPara="1" wrap="square" lIns="206225" tIns="36825" rIns="206225" bIns="36825" anchor="ctr" anchorCtr="0">
              <a:noAutofit/>
            </a:bodyPr>
            <a:lstStyle/>
            <a:p>
              <a:pPr marL="0" marR="0" lvl="0" indent="0" algn="ctr" rtl="0">
                <a:lnSpc>
                  <a:spcPct val="90000"/>
                </a:lnSpc>
                <a:spcBef>
                  <a:spcPts val="0"/>
                </a:spcBef>
                <a:spcAft>
                  <a:spcPts val="0"/>
                </a:spcAft>
                <a:buClr>
                  <a:schemeClr val="dk1"/>
                </a:buClr>
                <a:buSzPts val="2900"/>
                <a:buFont typeface="Tahoma"/>
                <a:buNone/>
              </a:pPr>
              <a:r>
                <a:rPr lang="en-US" sz="2900" dirty="0" err="1">
                  <a:solidFill>
                    <a:schemeClr val="accent1"/>
                  </a:solidFill>
                  <a:latin typeface="Tahoma"/>
                  <a:ea typeface="Tahoma"/>
                  <a:cs typeface="Tahoma"/>
                  <a:sym typeface="Tahoma"/>
                </a:rPr>
                <a:t>sociální</a:t>
              </a:r>
              <a:endParaRPr dirty="0">
                <a:solidFill>
                  <a:schemeClr val="accent1"/>
                </a:solidFill>
              </a:endParaRPr>
            </a:p>
          </p:txBody>
        </p:sp>
        <p:sp>
          <p:nvSpPr>
            <p:cNvPr id="225" name="Google Shape;225;p12"/>
            <p:cNvSpPr/>
            <p:nvPr/>
          </p:nvSpPr>
          <p:spPr>
            <a:xfrm>
              <a:off x="5376600" y="552916"/>
              <a:ext cx="2688300" cy="470379"/>
            </a:xfrm>
            <a:prstGeom prst="rect">
              <a:avLst/>
            </a:prstGeom>
            <a:solidFill>
              <a:srgbClr val="C8C8F2">
                <a:alpha val="89803"/>
              </a:srgbClr>
            </a:solidFill>
            <a:ln w="25400" cap="flat" cmpd="sng">
              <a:solidFill>
                <a:srgbClr val="C8C8F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2"/>
            <p:cNvSpPr txBox="1"/>
            <p:nvPr/>
          </p:nvSpPr>
          <p:spPr>
            <a:xfrm>
              <a:off x="5376600" y="552916"/>
              <a:ext cx="2688300" cy="470379"/>
            </a:xfrm>
            <a:prstGeom prst="rect">
              <a:avLst/>
            </a:prstGeom>
            <a:noFill/>
            <a:ln>
              <a:noFill/>
            </a:ln>
          </p:spPr>
          <p:txBody>
            <a:bodyPr spcFirstLastPara="1" wrap="square" lIns="206225" tIns="36825" rIns="206225" bIns="36825" anchor="ctr" anchorCtr="0">
              <a:noAutofit/>
            </a:bodyPr>
            <a:lstStyle/>
            <a:p>
              <a:pPr marL="0" marR="0" lvl="0" indent="0" algn="ctr" rtl="0">
                <a:lnSpc>
                  <a:spcPct val="90000"/>
                </a:lnSpc>
                <a:spcBef>
                  <a:spcPts val="0"/>
                </a:spcBef>
                <a:spcAft>
                  <a:spcPts val="0"/>
                </a:spcAft>
                <a:buClr>
                  <a:schemeClr val="dk1"/>
                </a:buClr>
                <a:buSzPts val="2900"/>
                <a:buFont typeface="Tahoma"/>
                <a:buNone/>
              </a:pPr>
              <a:r>
                <a:rPr lang="en-US" sz="2900" dirty="0" err="1">
                  <a:solidFill>
                    <a:schemeClr val="accent1"/>
                  </a:solidFill>
                  <a:latin typeface="Tahoma"/>
                  <a:ea typeface="Tahoma"/>
                  <a:cs typeface="Tahoma"/>
                  <a:sym typeface="Tahoma"/>
                </a:rPr>
                <a:t>emoční</a:t>
              </a:r>
              <a:endParaRPr dirty="0">
                <a:solidFill>
                  <a:schemeClr val="accent1"/>
                </a:solidFill>
              </a:endParaRPr>
            </a:p>
          </p:txBody>
        </p:sp>
        <p:sp>
          <p:nvSpPr>
            <p:cNvPr id="227" name="Google Shape;227;p12"/>
            <p:cNvSpPr/>
            <p:nvPr/>
          </p:nvSpPr>
          <p:spPr>
            <a:xfrm>
              <a:off x="8064899" y="552916"/>
              <a:ext cx="2688300" cy="470379"/>
            </a:xfrm>
            <a:prstGeom prst="rect">
              <a:avLst/>
            </a:prstGeom>
            <a:solidFill>
              <a:srgbClr val="C8C8F2">
                <a:alpha val="89803"/>
              </a:srgbClr>
            </a:solidFill>
            <a:ln w="25400" cap="flat" cmpd="sng">
              <a:solidFill>
                <a:srgbClr val="C8C8F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2"/>
            <p:cNvSpPr txBox="1"/>
            <p:nvPr/>
          </p:nvSpPr>
          <p:spPr>
            <a:xfrm>
              <a:off x="8064899" y="552916"/>
              <a:ext cx="2688300" cy="470379"/>
            </a:xfrm>
            <a:prstGeom prst="rect">
              <a:avLst/>
            </a:prstGeom>
            <a:noFill/>
            <a:ln>
              <a:noFill/>
            </a:ln>
          </p:spPr>
          <p:txBody>
            <a:bodyPr spcFirstLastPara="1" wrap="square" lIns="206225" tIns="36825" rIns="206225" bIns="36825" anchor="ctr" anchorCtr="0">
              <a:noAutofit/>
            </a:bodyPr>
            <a:lstStyle/>
            <a:p>
              <a:pPr marL="0" marR="0" lvl="0" indent="0" algn="ctr" rtl="0">
                <a:lnSpc>
                  <a:spcPct val="90000"/>
                </a:lnSpc>
                <a:spcBef>
                  <a:spcPts val="0"/>
                </a:spcBef>
                <a:spcAft>
                  <a:spcPts val="0"/>
                </a:spcAft>
                <a:buClr>
                  <a:schemeClr val="dk1"/>
                </a:buClr>
                <a:buSzPts val="2900"/>
                <a:buFont typeface="Tahoma"/>
                <a:buNone/>
              </a:pPr>
              <a:r>
                <a:rPr lang="en-US" sz="2900" dirty="0" err="1">
                  <a:solidFill>
                    <a:schemeClr val="accent1"/>
                  </a:solidFill>
                  <a:latin typeface="Tahoma"/>
                  <a:ea typeface="Tahoma"/>
                  <a:cs typeface="Tahoma"/>
                  <a:sym typeface="Tahoma"/>
                </a:rPr>
                <a:t>motorické</a:t>
              </a:r>
              <a:r>
                <a:rPr lang="en-US" sz="2900" dirty="0">
                  <a:solidFill>
                    <a:schemeClr val="accent1"/>
                  </a:solidFill>
                  <a:latin typeface="Tahoma"/>
                  <a:ea typeface="Tahoma"/>
                  <a:cs typeface="Tahoma"/>
                  <a:sym typeface="Tahoma"/>
                </a:rPr>
                <a:t> </a:t>
              </a:r>
              <a:endParaRPr dirty="0">
                <a:solidFill>
                  <a:schemeClr val="accent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5" descr="fs609-2"/>
          <p:cNvPicPr preferRelativeResize="0"/>
          <p:nvPr/>
        </p:nvPicPr>
        <p:blipFill rotWithShape="1">
          <a:blip r:embed="rId3">
            <a:alphaModFix/>
          </a:blip>
          <a:srcRect r="32912"/>
          <a:stretch/>
        </p:blipFill>
        <p:spPr>
          <a:xfrm>
            <a:off x="3216276" y="620713"/>
            <a:ext cx="6048375" cy="5554662"/>
          </a:xfrm>
          <a:prstGeom prst="rect">
            <a:avLst/>
          </a:prstGeom>
          <a:noFill/>
          <a:ln>
            <a:noFill/>
          </a:ln>
        </p:spPr>
      </p:pic>
      <p:sp>
        <p:nvSpPr>
          <p:cNvPr id="299" name="Google Shape;299;p15"/>
          <p:cNvSpPr txBox="1"/>
          <p:nvPr/>
        </p:nvSpPr>
        <p:spPr>
          <a:xfrm>
            <a:off x="3448051" y="5646739"/>
            <a:ext cx="2601913" cy="63023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700" b="1">
                <a:solidFill>
                  <a:schemeClr val="dk1"/>
                </a:solidFill>
                <a:latin typeface="Century Gothic"/>
                <a:ea typeface="Century Gothic"/>
                <a:cs typeface="Century Gothic"/>
                <a:sym typeface="Century Gothic"/>
              </a:rPr>
              <a:t>Synaptická spojení při narození</a:t>
            </a:r>
            <a:endParaRPr/>
          </a:p>
        </p:txBody>
      </p:sp>
      <p:sp>
        <p:nvSpPr>
          <p:cNvPr id="300" name="Google Shape;300;p15"/>
          <p:cNvSpPr txBox="1"/>
          <p:nvPr/>
        </p:nvSpPr>
        <p:spPr>
          <a:xfrm>
            <a:off x="6423025" y="5646739"/>
            <a:ext cx="2603500" cy="63023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700" b="1">
                <a:solidFill>
                  <a:schemeClr val="dk1"/>
                </a:solidFill>
                <a:latin typeface="Century Gothic"/>
                <a:ea typeface="Century Gothic"/>
                <a:cs typeface="Century Gothic"/>
                <a:sym typeface="Century Gothic"/>
              </a:rPr>
              <a:t>Synaptická spojení ve věku 7 let dítěte</a:t>
            </a:r>
            <a:endParaRPr/>
          </a:p>
        </p:txBody>
      </p:sp>
      <p:sp>
        <p:nvSpPr>
          <p:cNvPr id="301" name="Google Shape;301;p15"/>
          <p:cNvSpPr txBox="1"/>
          <p:nvPr/>
        </p:nvSpPr>
        <p:spPr>
          <a:xfrm>
            <a:off x="7596188" y="6451600"/>
            <a:ext cx="2654300" cy="306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7">
                <a:solidFill>
                  <a:schemeClr val="dk1"/>
                </a:solidFill>
                <a:latin typeface="Calibri"/>
                <a:ea typeface="Calibri"/>
                <a:cs typeface="Calibri"/>
                <a:sym typeface="Calibri"/>
              </a:rPr>
              <a:t>zdroj: Brotherson (2005)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6"/>
          <p:cNvSpPr txBox="1">
            <a:spLocks noGrp="1"/>
          </p:cNvSpPr>
          <p:nvPr>
            <p:ph type="body" idx="1"/>
          </p:nvPr>
        </p:nvSpPr>
        <p:spPr>
          <a:xfrm>
            <a:off x="2215855" y="1708149"/>
            <a:ext cx="7913687" cy="4800600"/>
          </a:xfrm>
          <a:prstGeom prst="rect">
            <a:avLst/>
          </a:prstGeom>
          <a:noFill/>
          <a:ln>
            <a:noFill/>
          </a:ln>
        </p:spPr>
        <p:txBody>
          <a:bodyPr spcFirstLastPara="1" wrap="square" lIns="0" tIns="0" rIns="0" bIns="0" anchor="t" anchorCtr="0">
            <a:noAutofit/>
          </a:bodyPr>
          <a:lstStyle/>
          <a:p>
            <a:pPr marL="0" lvl="0" indent="0" algn="l" rtl="0">
              <a:lnSpc>
                <a:spcPct val="114000"/>
              </a:lnSpc>
              <a:spcBef>
                <a:spcPts val="0"/>
              </a:spcBef>
              <a:spcAft>
                <a:spcPts val="0"/>
              </a:spcAft>
              <a:buSzPts val="2800"/>
              <a:buFont typeface="Arial"/>
              <a:buNone/>
            </a:pPr>
            <a:endParaRPr/>
          </a:p>
          <a:p>
            <a:pPr marL="0" lvl="0" indent="0" algn="l" rtl="0">
              <a:lnSpc>
                <a:spcPct val="114000"/>
              </a:lnSpc>
              <a:spcBef>
                <a:spcPts val="0"/>
              </a:spcBef>
              <a:spcAft>
                <a:spcPts val="0"/>
              </a:spcAft>
              <a:buSzPts val="2800"/>
              <a:buFont typeface="Arial"/>
              <a:buNone/>
            </a:pPr>
            <a:endParaRPr/>
          </a:p>
          <a:p>
            <a:pPr marL="0" lvl="0" indent="0" algn="l" rtl="0">
              <a:lnSpc>
                <a:spcPct val="114000"/>
              </a:lnSpc>
              <a:spcBef>
                <a:spcPts val="0"/>
              </a:spcBef>
              <a:spcAft>
                <a:spcPts val="0"/>
              </a:spcAft>
              <a:buSzPts val="2800"/>
              <a:buFont typeface="Arial"/>
              <a:buNone/>
            </a:pPr>
            <a:endParaRPr/>
          </a:p>
          <a:p>
            <a:pPr marL="0" lvl="0" indent="0" algn="l" rtl="0">
              <a:lnSpc>
                <a:spcPct val="114000"/>
              </a:lnSpc>
              <a:spcBef>
                <a:spcPts val="0"/>
              </a:spcBef>
              <a:spcAft>
                <a:spcPts val="0"/>
              </a:spcAft>
              <a:buSzPts val="2800"/>
              <a:buFont typeface="Arial"/>
              <a:buNone/>
            </a:pPr>
            <a:endParaRPr/>
          </a:p>
          <a:p>
            <a:pPr marL="0" lvl="0" indent="0" algn="l" rtl="0">
              <a:lnSpc>
                <a:spcPct val="114000"/>
              </a:lnSpc>
              <a:spcBef>
                <a:spcPts val="0"/>
              </a:spcBef>
              <a:spcAft>
                <a:spcPts val="0"/>
              </a:spcAft>
              <a:buSzPts val="2800"/>
              <a:buFont typeface="Arial"/>
              <a:buNone/>
            </a:pPr>
            <a:endParaRPr/>
          </a:p>
          <a:p>
            <a:pPr marL="0" lvl="0" indent="0" algn="l" rtl="0">
              <a:lnSpc>
                <a:spcPct val="114000"/>
              </a:lnSpc>
              <a:spcBef>
                <a:spcPts val="0"/>
              </a:spcBef>
              <a:spcAft>
                <a:spcPts val="0"/>
              </a:spcAft>
              <a:buSzPts val="2800"/>
              <a:buFont typeface="Arial"/>
              <a:buNone/>
            </a:pPr>
            <a:endParaRPr/>
          </a:p>
          <a:p>
            <a:pPr marL="0" lvl="0" indent="0" algn="l" rtl="0">
              <a:lnSpc>
                <a:spcPct val="114000"/>
              </a:lnSpc>
              <a:spcBef>
                <a:spcPts val="0"/>
              </a:spcBef>
              <a:spcAft>
                <a:spcPts val="0"/>
              </a:spcAft>
              <a:buSzPts val="2800"/>
              <a:buFont typeface="Arial"/>
              <a:buNone/>
            </a:pPr>
            <a:endParaRPr/>
          </a:p>
          <a:p>
            <a:pPr marL="0" lvl="0" indent="0" algn="l" rtl="0">
              <a:lnSpc>
                <a:spcPct val="114000"/>
              </a:lnSpc>
              <a:spcBef>
                <a:spcPts val="0"/>
              </a:spcBef>
              <a:spcAft>
                <a:spcPts val="0"/>
              </a:spcAft>
              <a:buSzPts val="2800"/>
              <a:buFont typeface="Arial"/>
              <a:buNone/>
            </a:pPr>
            <a:endParaRPr/>
          </a:p>
        </p:txBody>
      </p:sp>
      <p:sp>
        <p:nvSpPr>
          <p:cNvPr id="308" name="Google Shape;308;p16"/>
          <p:cNvSpPr/>
          <p:nvPr/>
        </p:nvSpPr>
        <p:spPr>
          <a:xfrm>
            <a:off x="3662364" y="3400426"/>
            <a:ext cx="1042987" cy="1044575"/>
          </a:xfrm>
          <a:prstGeom prst="smileyFace">
            <a:avLst>
              <a:gd name="adj" fmla="val 4653"/>
            </a:avLst>
          </a:prstGeom>
          <a:solidFill>
            <a:srgbClr val="DAB8B8"/>
          </a:solidFill>
          <a:ln w="9525" cap="flat" cmpd="sng">
            <a:solidFill>
              <a:srgbClr val="800000"/>
            </a:solidFill>
            <a:prstDash val="solid"/>
            <a:round/>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09" name="Google Shape;309;p16"/>
          <p:cNvSpPr txBox="1"/>
          <p:nvPr/>
        </p:nvSpPr>
        <p:spPr>
          <a:xfrm>
            <a:off x="1687513" y="3238501"/>
            <a:ext cx="1236662" cy="10144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800000"/>
                </a:solidFill>
                <a:latin typeface="Calibri"/>
                <a:ea typeface="Calibri"/>
                <a:cs typeface="Calibri"/>
                <a:sym typeface="Calibri"/>
              </a:rPr>
              <a:t>mluvčí</a:t>
            </a:r>
            <a:endParaRPr/>
          </a:p>
          <a:p>
            <a:pPr marL="0" marR="0" lvl="0" indent="0" algn="ctr" rtl="0">
              <a:spcBef>
                <a:spcPts val="0"/>
              </a:spcBef>
              <a:spcAft>
                <a:spcPts val="0"/>
              </a:spcAft>
              <a:buNone/>
            </a:pPr>
            <a:r>
              <a:rPr lang="en-US" sz="2000" b="1">
                <a:solidFill>
                  <a:srgbClr val="800000"/>
                </a:solidFill>
                <a:latin typeface="Calibri"/>
                <a:ea typeface="Calibri"/>
                <a:cs typeface="Calibri"/>
                <a:sym typeface="Calibri"/>
              </a:rPr>
              <a:t>nebo/i</a:t>
            </a:r>
            <a:endParaRPr/>
          </a:p>
          <a:p>
            <a:pPr marL="0" marR="0" lvl="0" indent="0" algn="ctr" rtl="0">
              <a:spcBef>
                <a:spcPts val="0"/>
              </a:spcBef>
              <a:spcAft>
                <a:spcPts val="0"/>
              </a:spcAft>
              <a:buNone/>
            </a:pPr>
            <a:r>
              <a:rPr lang="en-US" sz="2000" b="1">
                <a:solidFill>
                  <a:srgbClr val="800000"/>
                </a:solidFill>
                <a:latin typeface="Calibri"/>
                <a:ea typeface="Calibri"/>
                <a:cs typeface="Calibri"/>
                <a:sym typeface="Calibri"/>
              </a:rPr>
              <a:t>posluchač</a:t>
            </a:r>
            <a:endParaRPr/>
          </a:p>
        </p:txBody>
      </p:sp>
      <p:sp>
        <p:nvSpPr>
          <p:cNvPr id="310" name="Google Shape;310;p16"/>
          <p:cNvSpPr txBox="1"/>
          <p:nvPr/>
        </p:nvSpPr>
        <p:spPr>
          <a:xfrm>
            <a:off x="8372476" y="3249613"/>
            <a:ext cx="1452563" cy="1016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800000"/>
                </a:solidFill>
                <a:latin typeface="Calibri"/>
                <a:ea typeface="Calibri"/>
                <a:cs typeface="Calibri"/>
                <a:sym typeface="Calibri"/>
              </a:rPr>
              <a:t>posluchač</a:t>
            </a:r>
            <a:endParaRPr/>
          </a:p>
          <a:p>
            <a:pPr marL="0" marR="0" lvl="0" indent="0" algn="ctr" rtl="0">
              <a:spcBef>
                <a:spcPts val="0"/>
              </a:spcBef>
              <a:spcAft>
                <a:spcPts val="0"/>
              </a:spcAft>
              <a:buNone/>
            </a:pPr>
            <a:r>
              <a:rPr lang="en-US" sz="2000" b="1">
                <a:solidFill>
                  <a:srgbClr val="800000"/>
                </a:solidFill>
                <a:latin typeface="Calibri"/>
                <a:ea typeface="Calibri"/>
                <a:cs typeface="Calibri"/>
                <a:sym typeface="Calibri"/>
              </a:rPr>
              <a:t>nebo/i</a:t>
            </a:r>
            <a:endParaRPr/>
          </a:p>
          <a:p>
            <a:pPr marL="0" marR="0" lvl="0" indent="0" algn="ctr" rtl="0">
              <a:spcBef>
                <a:spcPts val="0"/>
              </a:spcBef>
              <a:spcAft>
                <a:spcPts val="0"/>
              </a:spcAft>
              <a:buNone/>
            </a:pPr>
            <a:r>
              <a:rPr lang="en-US" sz="2000" b="1">
                <a:solidFill>
                  <a:srgbClr val="800000"/>
                </a:solidFill>
                <a:latin typeface="Calibri"/>
                <a:ea typeface="Calibri"/>
                <a:cs typeface="Calibri"/>
                <a:sym typeface="Calibri"/>
              </a:rPr>
              <a:t>mluvčí</a:t>
            </a:r>
            <a:endParaRPr/>
          </a:p>
        </p:txBody>
      </p:sp>
      <p:sp>
        <p:nvSpPr>
          <p:cNvPr id="311" name="Google Shape;311;p16"/>
          <p:cNvSpPr/>
          <p:nvPr/>
        </p:nvSpPr>
        <p:spPr>
          <a:xfrm>
            <a:off x="4705350" y="2786063"/>
            <a:ext cx="1843088" cy="519112"/>
          </a:xfrm>
          <a:prstGeom prst="curvedDownArrow">
            <a:avLst>
              <a:gd name="adj1" fmla="val 24985"/>
              <a:gd name="adj2" fmla="val 50002"/>
              <a:gd name="adj3" fmla="val 25000"/>
            </a:avLst>
          </a:prstGeom>
          <a:solidFill>
            <a:srgbClr val="800000"/>
          </a:solidFill>
          <a:ln w="9525" cap="flat" cmpd="sng">
            <a:solidFill>
              <a:srgbClr val="5C72B2"/>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sp>
        <p:nvSpPr>
          <p:cNvPr id="312" name="Google Shape;312;p16"/>
          <p:cNvSpPr/>
          <p:nvPr/>
        </p:nvSpPr>
        <p:spPr>
          <a:xfrm rot="10800000">
            <a:off x="4705350" y="4630738"/>
            <a:ext cx="1843088" cy="519112"/>
          </a:xfrm>
          <a:prstGeom prst="curvedDownArrow">
            <a:avLst>
              <a:gd name="adj1" fmla="val 24985"/>
              <a:gd name="adj2" fmla="val 50002"/>
              <a:gd name="adj3" fmla="val 25000"/>
            </a:avLst>
          </a:prstGeom>
          <a:solidFill>
            <a:srgbClr val="800000"/>
          </a:solidFill>
          <a:ln w="9525" cap="flat" cmpd="sng">
            <a:solidFill>
              <a:srgbClr val="5C72B2"/>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sp>
        <p:nvSpPr>
          <p:cNvPr id="313" name="Google Shape;313;p16"/>
          <p:cNvSpPr/>
          <p:nvPr/>
        </p:nvSpPr>
        <p:spPr>
          <a:xfrm>
            <a:off x="6440489" y="3400426"/>
            <a:ext cx="1042987" cy="1044575"/>
          </a:xfrm>
          <a:prstGeom prst="smileyFace">
            <a:avLst>
              <a:gd name="adj" fmla="val 4653"/>
            </a:avLst>
          </a:prstGeom>
          <a:solidFill>
            <a:srgbClr val="C3D69B"/>
          </a:solidFill>
          <a:ln w="9525" cap="flat" cmpd="sng">
            <a:solidFill>
              <a:srgbClr val="800000"/>
            </a:solidFill>
            <a:prstDash val="solid"/>
            <a:round/>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14" name="Google Shape;314;p16"/>
          <p:cNvSpPr/>
          <p:nvPr/>
        </p:nvSpPr>
        <p:spPr>
          <a:xfrm>
            <a:off x="7681913" y="3400425"/>
            <a:ext cx="438150" cy="1073150"/>
          </a:xfrm>
          <a:prstGeom prst="curvedLeftArrow">
            <a:avLst>
              <a:gd name="adj1" fmla="val 25003"/>
              <a:gd name="adj2" fmla="val 49995"/>
              <a:gd name="adj3" fmla="val 25000"/>
            </a:avLst>
          </a:prstGeom>
          <a:solidFill>
            <a:srgbClr val="E3F2C7"/>
          </a:solidFill>
          <a:ln w="9525" cap="flat" cmpd="sng">
            <a:solidFill>
              <a:srgbClr val="5C72B2"/>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sp>
        <p:nvSpPr>
          <p:cNvPr id="315" name="Google Shape;315;p16"/>
          <p:cNvSpPr/>
          <p:nvPr/>
        </p:nvSpPr>
        <p:spPr>
          <a:xfrm rot="10800000">
            <a:off x="3019425" y="3373438"/>
            <a:ext cx="438150" cy="1071562"/>
          </a:xfrm>
          <a:prstGeom prst="curvedLeftArrow">
            <a:avLst>
              <a:gd name="adj1" fmla="val 25000"/>
              <a:gd name="adj2" fmla="val 50000"/>
              <a:gd name="adj3" fmla="val 25000"/>
            </a:avLst>
          </a:prstGeom>
          <a:solidFill>
            <a:srgbClr val="D45665"/>
          </a:solidFill>
          <a:ln w="9525" cap="flat" cmpd="sng">
            <a:solidFill>
              <a:srgbClr val="5C72B2"/>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sp>
        <p:nvSpPr>
          <p:cNvPr id="316" name="Google Shape;316;p16"/>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a:t>INTERAKČNÍ pojetí interpersonální komunikace</a:t>
            </a:r>
            <a:br>
              <a:rPr lang="en-US"/>
            </a:b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8"/>
          <p:cNvSpPr txBox="1"/>
          <p:nvPr/>
        </p:nvSpPr>
        <p:spPr>
          <a:xfrm>
            <a:off x="844952" y="324126"/>
            <a:ext cx="9348099"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98" b="1">
                <a:solidFill>
                  <a:schemeClr val="dk2"/>
                </a:solidFill>
                <a:latin typeface="Merriweather Sans"/>
                <a:ea typeface="Merriweather Sans"/>
                <a:cs typeface="Merriweather Sans"/>
                <a:sym typeface="Merriweather Sans"/>
              </a:rPr>
              <a:t>Attachment a kruh bezpečí</a:t>
            </a:r>
            <a:endParaRPr sz="3198" b="1">
              <a:solidFill>
                <a:schemeClr val="dk2"/>
              </a:solidFill>
              <a:latin typeface="Merriweather Sans"/>
              <a:ea typeface="Merriweather Sans"/>
              <a:cs typeface="Merriweather Sans"/>
              <a:sym typeface="Merriweather Sans"/>
            </a:endParaRPr>
          </a:p>
        </p:txBody>
      </p:sp>
      <p:grpSp>
        <p:nvGrpSpPr>
          <p:cNvPr id="423" name="Google Shape;423;p28"/>
          <p:cNvGrpSpPr/>
          <p:nvPr/>
        </p:nvGrpSpPr>
        <p:grpSpPr>
          <a:xfrm>
            <a:off x="1150508" y="1135066"/>
            <a:ext cx="9081881" cy="5192888"/>
            <a:chOff x="-101123" y="1194609"/>
            <a:chExt cx="9081881" cy="5193407"/>
          </a:xfrm>
        </p:grpSpPr>
        <p:pic>
          <p:nvPicPr>
            <p:cNvPr id="424" name="Google Shape;424;p28"/>
            <p:cNvPicPr preferRelativeResize="0"/>
            <p:nvPr/>
          </p:nvPicPr>
          <p:blipFill rotWithShape="1">
            <a:blip r:embed="rId3">
              <a:alphaModFix/>
            </a:blip>
            <a:srcRect/>
            <a:stretch/>
          </p:blipFill>
          <p:spPr>
            <a:xfrm>
              <a:off x="-101123" y="1194609"/>
              <a:ext cx="9081881" cy="5193407"/>
            </a:xfrm>
            <a:prstGeom prst="rect">
              <a:avLst/>
            </a:prstGeom>
            <a:noFill/>
            <a:ln>
              <a:noFill/>
            </a:ln>
          </p:spPr>
        </p:pic>
        <p:sp>
          <p:nvSpPr>
            <p:cNvPr id="425" name="Google Shape;425;p28"/>
            <p:cNvSpPr txBox="1"/>
            <p:nvPr/>
          </p:nvSpPr>
          <p:spPr>
            <a:xfrm>
              <a:off x="6545874" y="2305213"/>
              <a:ext cx="1947900" cy="1108066"/>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285750" marR="0" lvl="0" indent="-285750" algn="l" rtl="0">
                <a:lnSpc>
                  <a:spcPct val="110000"/>
                </a:lnSpc>
                <a:spcBef>
                  <a:spcPts val="0"/>
                </a:spcBef>
                <a:spcAft>
                  <a:spcPts val="0"/>
                </a:spcAft>
                <a:buClr>
                  <a:schemeClr val="dk1"/>
                </a:buClr>
                <a:buSzPts val="1500"/>
                <a:buFont typeface="Arial"/>
                <a:buChar char="•"/>
              </a:pPr>
              <a:r>
                <a:rPr lang="en-US" sz="1500" dirty="0" err="1">
                  <a:solidFill>
                    <a:schemeClr val="accent1"/>
                  </a:solidFill>
                  <a:latin typeface="Calibri"/>
                  <a:ea typeface="Calibri"/>
                  <a:cs typeface="Calibri"/>
                  <a:sym typeface="Calibri"/>
                </a:rPr>
                <a:t>sleduj</a:t>
              </a:r>
              <a:r>
                <a:rPr lang="en-US" sz="1500" dirty="0">
                  <a:solidFill>
                    <a:schemeClr val="accent1"/>
                  </a:solidFill>
                  <a:latin typeface="Calibri"/>
                  <a:ea typeface="Calibri"/>
                  <a:cs typeface="Calibri"/>
                  <a:sym typeface="Calibri"/>
                </a:rPr>
                <a:t> </a:t>
              </a:r>
              <a:r>
                <a:rPr lang="en-US" sz="1500" dirty="0" err="1">
                  <a:solidFill>
                    <a:schemeClr val="accent1"/>
                  </a:solidFill>
                  <a:latin typeface="Calibri"/>
                  <a:ea typeface="Calibri"/>
                  <a:cs typeface="Calibri"/>
                  <a:sym typeface="Calibri"/>
                </a:rPr>
                <a:t>mě</a:t>
              </a:r>
              <a:endParaRPr dirty="0">
                <a:solidFill>
                  <a:schemeClr val="accent1"/>
                </a:solidFill>
              </a:endParaRPr>
            </a:p>
            <a:p>
              <a:pPr marL="285750" marR="0" lvl="0" indent="-285750" algn="l" rtl="0">
                <a:lnSpc>
                  <a:spcPct val="110000"/>
                </a:lnSpc>
                <a:spcBef>
                  <a:spcPts val="0"/>
                </a:spcBef>
                <a:spcAft>
                  <a:spcPts val="0"/>
                </a:spcAft>
                <a:buClr>
                  <a:schemeClr val="dk1"/>
                </a:buClr>
                <a:buSzPts val="1500"/>
                <a:buFont typeface="Arial"/>
                <a:buChar char="•"/>
              </a:pPr>
              <a:r>
                <a:rPr lang="en-US" sz="1500" dirty="0" err="1">
                  <a:solidFill>
                    <a:schemeClr val="accent1"/>
                  </a:solidFill>
                  <a:latin typeface="Calibri"/>
                  <a:ea typeface="Calibri"/>
                  <a:cs typeface="Calibri"/>
                  <a:sym typeface="Calibri"/>
                </a:rPr>
                <a:t>pomoz</a:t>
              </a:r>
              <a:r>
                <a:rPr lang="en-US" sz="1500" dirty="0">
                  <a:solidFill>
                    <a:schemeClr val="accent1"/>
                  </a:solidFill>
                  <a:latin typeface="Calibri"/>
                  <a:ea typeface="Calibri"/>
                  <a:cs typeface="Calibri"/>
                  <a:sym typeface="Calibri"/>
                </a:rPr>
                <a:t> mi</a:t>
              </a:r>
              <a:endParaRPr dirty="0">
                <a:solidFill>
                  <a:schemeClr val="accent1"/>
                </a:solidFill>
              </a:endParaRPr>
            </a:p>
            <a:p>
              <a:pPr marL="285750" marR="0" lvl="0" indent="-285750" algn="l" rtl="0">
                <a:lnSpc>
                  <a:spcPct val="110000"/>
                </a:lnSpc>
                <a:spcBef>
                  <a:spcPts val="0"/>
                </a:spcBef>
                <a:spcAft>
                  <a:spcPts val="0"/>
                </a:spcAft>
                <a:buClr>
                  <a:schemeClr val="dk1"/>
                </a:buClr>
                <a:buSzPts val="1500"/>
                <a:buFont typeface="Arial"/>
                <a:buChar char="•"/>
              </a:pPr>
              <a:r>
                <a:rPr lang="en-US" sz="1500" dirty="0" err="1">
                  <a:solidFill>
                    <a:schemeClr val="accent1"/>
                  </a:solidFill>
                  <a:latin typeface="Calibri"/>
                  <a:ea typeface="Calibri"/>
                  <a:cs typeface="Calibri"/>
                  <a:sym typeface="Calibri"/>
                </a:rPr>
                <a:t>podpoř</a:t>
              </a:r>
              <a:r>
                <a:rPr lang="en-US" sz="1500" dirty="0">
                  <a:solidFill>
                    <a:schemeClr val="accent1"/>
                  </a:solidFill>
                  <a:latin typeface="Calibri"/>
                  <a:ea typeface="Calibri"/>
                  <a:cs typeface="Calibri"/>
                  <a:sym typeface="Calibri"/>
                </a:rPr>
                <a:t> </a:t>
              </a:r>
              <a:r>
                <a:rPr lang="en-US" sz="1500" dirty="0" err="1">
                  <a:solidFill>
                    <a:schemeClr val="accent1"/>
                  </a:solidFill>
                  <a:latin typeface="Calibri"/>
                  <a:ea typeface="Calibri"/>
                  <a:cs typeface="Calibri"/>
                  <a:sym typeface="Calibri"/>
                </a:rPr>
                <a:t>mě</a:t>
              </a:r>
              <a:endParaRPr dirty="0">
                <a:solidFill>
                  <a:schemeClr val="accent1"/>
                </a:solidFill>
              </a:endParaRPr>
            </a:p>
            <a:p>
              <a:pPr marL="285750" marR="0" lvl="0" indent="-285750" algn="l" rtl="0">
                <a:lnSpc>
                  <a:spcPct val="110000"/>
                </a:lnSpc>
                <a:spcBef>
                  <a:spcPts val="0"/>
                </a:spcBef>
                <a:spcAft>
                  <a:spcPts val="0"/>
                </a:spcAft>
                <a:buClr>
                  <a:schemeClr val="dk1"/>
                </a:buClr>
                <a:buSzPts val="1500"/>
                <a:buFont typeface="Arial"/>
                <a:buChar char="•"/>
              </a:pPr>
              <a:r>
                <a:rPr lang="en-US" sz="1500" dirty="0" err="1">
                  <a:solidFill>
                    <a:schemeClr val="accent1"/>
                  </a:solidFill>
                  <a:latin typeface="Calibri"/>
                  <a:ea typeface="Calibri"/>
                  <a:cs typeface="Calibri"/>
                  <a:sym typeface="Calibri"/>
                </a:rPr>
                <a:t>raduj</a:t>
              </a:r>
              <a:r>
                <a:rPr lang="en-US" sz="1500" dirty="0">
                  <a:solidFill>
                    <a:schemeClr val="accent1"/>
                  </a:solidFill>
                  <a:latin typeface="Calibri"/>
                  <a:ea typeface="Calibri"/>
                  <a:cs typeface="Calibri"/>
                  <a:sym typeface="Calibri"/>
                </a:rPr>
                <a:t> se </a:t>
              </a:r>
              <a:r>
                <a:rPr lang="en-US" sz="1500" dirty="0" err="1">
                  <a:solidFill>
                    <a:schemeClr val="accent1"/>
                  </a:solidFill>
                  <a:latin typeface="Calibri"/>
                  <a:ea typeface="Calibri"/>
                  <a:cs typeface="Calibri"/>
                  <a:sym typeface="Calibri"/>
                </a:rPr>
                <a:t>se</a:t>
              </a:r>
              <a:r>
                <a:rPr lang="en-US" sz="1500" dirty="0">
                  <a:solidFill>
                    <a:schemeClr val="accent1"/>
                  </a:solidFill>
                  <a:latin typeface="Calibri"/>
                  <a:ea typeface="Calibri"/>
                  <a:cs typeface="Calibri"/>
                  <a:sym typeface="Calibri"/>
                </a:rPr>
                <a:t> </a:t>
              </a:r>
              <a:r>
                <a:rPr lang="en-US" sz="1500" dirty="0" err="1">
                  <a:solidFill>
                    <a:schemeClr val="accent1"/>
                  </a:solidFill>
                  <a:latin typeface="Calibri"/>
                  <a:ea typeface="Calibri"/>
                  <a:cs typeface="Calibri"/>
                  <a:sym typeface="Calibri"/>
                </a:rPr>
                <a:t>mnou</a:t>
              </a:r>
              <a:endParaRPr dirty="0">
                <a:solidFill>
                  <a:schemeClr val="accent1"/>
                </a:solidFill>
              </a:endParaRPr>
            </a:p>
          </p:txBody>
        </p:sp>
        <p:sp>
          <p:nvSpPr>
            <p:cNvPr id="426" name="Google Shape;426;p28"/>
            <p:cNvSpPr/>
            <p:nvPr/>
          </p:nvSpPr>
          <p:spPr>
            <a:xfrm>
              <a:off x="5619830" y="3734948"/>
              <a:ext cx="1257271" cy="817672"/>
            </a:xfrm>
            <a:prstGeom prst="wedgeEllipseCallout">
              <a:avLst>
                <a:gd name="adj1" fmla="val -54824"/>
                <a:gd name="adj2" fmla="val 35736"/>
              </a:avLst>
            </a:prstGeom>
            <a:solidFill>
              <a:srgbClr val="D9D9D9"/>
            </a:solidFill>
            <a:ln w="9525" cap="flat" cmpd="sng">
              <a:solidFill>
                <a:schemeClr val="dk1"/>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744">
                  <a:solidFill>
                    <a:schemeClr val="lt1"/>
                  </a:solidFill>
                  <a:latin typeface="Arial"/>
                  <a:ea typeface="Arial"/>
                  <a:cs typeface="Arial"/>
                  <a:sym typeface="Arial"/>
                </a:rPr>
                <a:t> </a:t>
              </a:r>
              <a:endParaRPr sz="1066">
                <a:solidFill>
                  <a:schemeClr val="lt1"/>
                </a:solidFill>
                <a:latin typeface="Arial"/>
                <a:ea typeface="Arial"/>
                <a:cs typeface="Arial"/>
                <a:sym typeface="Arial"/>
              </a:endParaRPr>
            </a:p>
          </p:txBody>
        </p:sp>
        <p:sp>
          <p:nvSpPr>
            <p:cNvPr id="427" name="Google Shape;427;p28"/>
            <p:cNvSpPr txBox="1"/>
            <p:nvPr/>
          </p:nvSpPr>
          <p:spPr>
            <a:xfrm>
              <a:off x="5721428" y="3988983"/>
              <a:ext cx="1030200" cy="261600"/>
            </a:xfrm>
            <a:prstGeom prst="rect">
              <a:avLst/>
            </a:prstGeom>
            <a:solidFill>
              <a:srgbClr val="D9D9D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Potřebuji tě</a:t>
              </a:r>
              <a:endParaRPr/>
            </a:p>
          </p:txBody>
        </p:sp>
        <p:sp>
          <p:nvSpPr>
            <p:cNvPr id="428" name="Google Shape;428;p28"/>
            <p:cNvSpPr/>
            <p:nvPr/>
          </p:nvSpPr>
          <p:spPr>
            <a:xfrm>
              <a:off x="2778269" y="1194609"/>
              <a:ext cx="1231872" cy="930399"/>
            </a:xfrm>
            <a:prstGeom prst="wedgeEllipseCallout">
              <a:avLst>
                <a:gd name="adj1" fmla="val 64213"/>
                <a:gd name="adj2" fmla="val 30894"/>
              </a:avLst>
            </a:prstGeom>
            <a:solidFill>
              <a:srgbClr val="D9D9D9"/>
            </a:solidFill>
            <a:ln w="9525" cap="flat" cmpd="sng">
              <a:solidFill>
                <a:schemeClr val="dk1"/>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744">
                  <a:solidFill>
                    <a:schemeClr val="lt1"/>
                  </a:solidFill>
                  <a:latin typeface="Arial"/>
                  <a:ea typeface="Arial"/>
                  <a:cs typeface="Arial"/>
                  <a:sym typeface="Arial"/>
                </a:rPr>
                <a:t> </a:t>
              </a:r>
              <a:endParaRPr sz="1066">
                <a:solidFill>
                  <a:schemeClr val="lt1"/>
                </a:solidFill>
                <a:latin typeface="Arial"/>
                <a:ea typeface="Arial"/>
                <a:cs typeface="Arial"/>
                <a:sym typeface="Arial"/>
              </a:endParaRPr>
            </a:p>
          </p:txBody>
        </p:sp>
        <p:sp>
          <p:nvSpPr>
            <p:cNvPr id="429" name="Google Shape;429;p28"/>
            <p:cNvSpPr txBox="1"/>
            <p:nvPr/>
          </p:nvSpPr>
          <p:spPr>
            <a:xfrm>
              <a:off x="2903680" y="1518502"/>
              <a:ext cx="944400" cy="261600"/>
            </a:xfrm>
            <a:prstGeom prst="rect">
              <a:avLst/>
            </a:prstGeom>
            <a:solidFill>
              <a:srgbClr val="D9D9D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dirty="0" err="1">
                  <a:solidFill>
                    <a:schemeClr val="accent1"/>
                  </a:solidFill>
                  <a:latin typeface="Calibri"/>
                  <a:ea typeface="Calibri"/>
                  <a:cs typeface="Calibri"/>
                  <a:sym typeface="Calibri"/>
                </a:rPr>
                <a:t>Potřebuji</a:t>
              </a:r>
              <a:r>
                <a:rPr lang="en-US" sz="1100" b="1" dirty="0">
                  <a:solidFill>
                    <a:schemeClr val="dk1"/>
                  </a:solidFill>
                  <a:latin typeface="Calibri"/>
                  <a:ea typeface="Calibri"/>
                  <a:cs typeface="Calibri"/>
                  <a:sym typeface="Calibri"/>
                </a:rPr>
                <a:t> </a:t>
              </a:r>
              <a:r>
                <a:rPr lang="en-US" sz="1100" b="1" dirty="0" err="1">
                  <a:solidFill>
                    <a:schemeClr val="accent1"/>
                  </a:solidFill>
                  <a:latin typeface="Calibri"/>
                  <a:ea typeface="Calibri"/>
                  <a:cs typeface="Calibri"/>
                  <a:sym typeface="Calibri"/>
                </a:rPr>
                <a:t>tě</a:t>
              </a:r>
              <a:endParaRPr dirty="0">
                <a:solidFill>
                  <a:schemeClr val="accent1"/>
                </a:solidFill>
              </a:endParaRPr>
            </a:p>
          </p:txBody>
        </p:sp>
        <p:sp>
          <p:nvSpPr>
            <p:cNvPr id="430" name="Google Shape;430;p28"/>
            <p:cNvSpPr txBox="1"/>
            <p:nvPr/>
          </p:nvSpPr>
          <p:spPr>
            <a:xfrm>
              <a:off x="354212" y="4944786"/>
              <a:ext cx="2424000" cy="136200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285750" marR="0" lvl="0" indent="-285750" algn="l" rtl="0">
                <a:lnSpc>
                  <a:spcPct val="110000"/>
                </a:lnSpc>
                <a:spcBef>
                  <a:spcPts val="0"/>
                </a:spcBef>
                <a:spcAft>
                  <a:spcPts val="0"/>
                </a:spcAft>
                <a:buClr>
                  <a:schemeClr val="dk1"/>
                </a:buClr>
                <a:buSzPts val="1500"/>
                <a:buFont typeface="Arial"/>
                <a:buChar char="•"/>
              </a:pPr>
              <a:r>
                <a:rPr lang="en-US" sz="1500" dirty="0" err="1">
                  <a:solidFill>
                    <a:schemeClr val="accent1"/>
                  </a:solidFill>
                  <a:latin typeface="Calibri"/>
                  <a:ea typeface="Calibri"/>
                  <a:cs typeface="Calibri"/>
                  <a:sym typeface="Calibri"/>
                </a:rPr>
                <a:t>ochraň</a:t>
              </a:r>
              <a:r>
                <a:rPr lang="en-US" sz="1500" dirty="0">
                  <a:solidFill>
                    <a:schemeClr val="accent1"/>
                  </a:solidFill>
                  <a:latin typeface="Calibri"/>
                  <a:ea typeface="Calibri"/>
                  <a:cs typeface="Calibri"/>
                  <a:sym typeface="Calibri"/>
                </a:rPr>
                <a:t> </a:t>
              </a:r>
              <a:r>
                <a:rPr lang="en-US" sz="1500" dirty="0" err="1">
                  <a:solidFill>
                    <a:schemeClr val="accent1"/>
                  </a:solidFill>
                  <a:latin typeface="Calibri"/>
                  <a:ea typeface="Calibri"/>
                  <a:cs typeface="Calibri"/>
                  <a:sym typeface="Calibri"/>
                </a:rPr>
                <a:t>mě</a:t>
              </a:r>
              <a:endParaRPr dirty="0">
                <a:solidFill>
                  <a:schemeClr val="accent1"/>
                </a:solidFill>
              </a:endParaRPr>
            </a:p>
            <a:p>
              <a:pPr marL="285750" marR="0" lvl="0" indent="-285750" algn="l" rtl="0">
                <a:lnSpc>
                  <a:spcPct val="110000"/>
                </a:lnSpc>
                <a:spcBef>
                  <a:spcPts val="0"/>
                </a:spcBef>
                <a:spcAft>
                  <a:spcPts val="0"/>
                </a:spcAft>
                <a:buClr>
                  <a:schemeClr val="dk1"/>
                </a:buClr>
                <a:buSzPts val="1500"/>
                <a:buFont typeface="Arial"/>
                <a:buChar char="•"/>
              </a:pPr>
              <a:r>
                <a:rPr lang="en-US" sz="1500" dirty="0" err="1">
                  <a:solidFill>
                    <a:schemeClr val="accent1"/>
                  </a:solidFill>
                  <a:latin typeface="Calibri"/>
                  <a:ea typeface="Calibri"/>
                  <a:cs typeface="Calibri"/>
                  <a:sym typeface="Calibri"/>
                </a:rPr>
                <a:t>utiš</a:t>
              </a:r>
              <a:r>
                <a:rPr lang="en-US" sz="1500" dirty="0">
                  <a:solidFill>
                    <a:schemeClr val="accent1"/>
                  </a:solidFill>
                  <a:latin typeface="Calibri"/>
                  <a:ea typeface="Calibri"/>
                  <a:cs typeface="Calibri"/>
                  <a:sym typeface="Calibri"/>
                </a:rPr>
                <a:t> </a:t>
              </a:r>
              <a:r>
                <a:rPr lang="en-US" sz="1500" dirty="0" err="1">
                  <a:solidFill>
                    <a:schemeClr val="accent1"/>
                  </a:solidFill>
                  <a:latin typeface="Calibri"/>
                  <a:ea typeface="Calibri"/>
                  <a:cs typeface="Calibri"/>
                  <a:sym typeface="Calibri"/>
                </a:rPr>
                <a:t>mě</a:t>
              </a:r>
              <a:endParaRPr dirty="0">
                <a:solidFill>
                  <a:schemeClr val="accent1"/>
                </a:solidFill>
              </a:endParaRPr>
            </a:p>
            <a:p>
              <a:pPr marL="285750" marR="0" lvl="0" indent="-285750" algn="l" rtl="0">
                <a:lnSpc>
                  <a:spcPct val="110000"/>
                </a:lnSpc>
                <a:spcBef>
                  <a:spcPts val="0"/>
                </a:spcBef>
                <a:spcAft>
                  <a:spcPts val="0"/>
                </a:spcAft>
                <a:buClr>
                  <a:schemeClr val="dk1"/>
                </a:buClr>
                <a:buSzPts val="1500"/>
                <a:buFont typeface="Arial"/>
                <a:buChar char="•"/>
              </a:pPr>
              <a:r>
                <a:rPr lang="en-US" sz="1500" dirty="0" err="1">
                  <a:solidFill>
                    <a:schemeClr val="accent1"/>
                  </a:solidFill>
                  <a:latin typeface="Calibri"/>
                  <a:ea typeface="Calibri"/>
                  <a:cs typeface="Calibri"/>
                  <a:sym typeface="Calibri"/>
                </a:rPr>
                <a:t>raduj</a:t>
              </a:r>
              <a:r>
                <a:rPr lang="en-US" sz="1500" dirty="0">
                  <a:solidFill>
                    <a:schemeClr val="accent1"/>
                  </a:solidFill>
                  <a:latin typeface="Calibri"/>
                  <a:ea typeface="Calibri"/>
                  <a:cs typeface="Calibri"/>
                  <a:sym typeface="Calibri"/>
                </a:rPr>
                <a:t> se </a:t>
              </a:r>
              <a:r>
                <a:rPr lang="en-US" sz="1500" dirty="0" err="1">
                  <a:solidFill>
                    <a:schemeClr val="accent1"/>
                  </a:solidFill>
                  <a:latin typeface="Calibri"/>
                  <a:ea typeface="Calibri"/>
                  <a:cs typeface="Calibri"/>
                  <a:sym typeface="Calibri"/>
                </a:rPr>
                <a:t>se</a:t>
              </a:r>
              <a:r>
                <a:rPr lang="en-US" sz="1500" dirty="0">
                  <a:solidFill>
                    <a:schemeClr val="accent1"/>
                  </a:solidFill>
                  <a:latin typeface="Calibri"/>
                  <a:ea typeface="Calibri"/>
                  <a:cs typeface="Calibri"/>
                  <a:sym typeface="Calibri"/>
                </a:rPr>
                <a:t> </a:t>
              </a:r>
              <a:r>
                <a:rPr lang="en-US" sz="1500" dirty="0" err="1">
                  <a:solidFill>
                    <a:schemeClr val="accent1"/>
                  </a:solidFill>
                  <a:latin typeface="Calibri"/>
                  <a:ea typeface="Calibri"/>
                  <a:cs typeface="Calibri"/>
                  <a:sym typeface="Calibri"/>
                </a:rPr>
                <a:t>mnou</a:t>
              </a:r>
              <a:endParaRPr dirty="0">
                <a:solidFill>
                  <a:schemeClr val="accent1"/>
                </a:solidFill>
              </a:endParaRPr>
            </a:p>
            <a:p>
              <a:pPr marL="285750" marR="0" lvl="0" indent="-285750" algn="l" rtl="0">
                <a:lnSpc>
                  <a:spcPct val="110000"/>
                </a:lnSpc>
                <a:spcBef>
                  <a:spcPts val="0"/>
                </a:spcBef>
                <a:spcAft>
                  <a:spcPts val="0"/>
                </a:spcAft>
                <a:buClr>
                  <a:schemeClr val="dk1"/>
                </a:buClr>
                <a:buSzPts val="1500"/>
                <a:buFont typeface="Arial"/>
                <a:buChar char="•"/>
              </a:pPr>
              <a:r>
                <a:rPr lang="en-US" sz="1500" dirty="0" err="1">
                  <a:solidFill>
                    <a:schemeClr val="accent1"/>
                  </a:solidFill>
                  <a:latin typeface="Calibri"/>
                  <a:ea typeface="Calibri"/>
                  <a:cs typeface="Calibri"/>
                  <a:sym typeface="Calibri"/>
                </a:rPr>
                <a:t>pomoz</a:t>
              </a:r>
              <a:r>
                <a:rPr lang="en-US" sz="1500" dirty="0">
                  <a:solidFill>
                    <a:schemeClr val="accent1"/>
                  </a:solidFill>
                  <a:latin typeface="Calibri"/>
                  <a:ea typeface="Calibri"/>
                  <a:cs typeface="Calibri"/>
                  <a:sym typeface="Calibri"/>
                </a:rPr>
                <a:t> mi </a:t>
              </a:r>
              <a:r>
                <a:rPr lang="en-US" sz="1500" dirty="0" err="1">
                  <a:solidFill>
                    <a:schemeClr val="accent1"/>
                  </a:solidFill>
                  <a:latin typeface="Calibri"/>
                  <a:ea typeface="Calibri"/>
                  <a:cs typeface="Calibri"/>
                  <a:sym typeface="Calibri"/>
                </a:rPr>
                <a:t>porozumět</a:t>
              </a:r>
              <a:r>
                <a:rPr lang="en-US" sz="1500" dirty="0">
                  <a:solidFill>
                    <a:schemeClr val="accent1"/>
                  </a:solidFill>
                  <a:latin typeface="Calibri"/>
                  <a:ea typeface="Calibri"/>
                  <a:cs typeface="Calibri"/>
                  <a:sym typeface="Calibri"/>
                </a:rPr>
                <a:t> </a:t>
              </a:r>
              <a:r>
                <a:rPr lang="en-US" sz="1500" dirty="0" err="1">
                  <a:solidFill>
                    <a:schemeClr val="accent1"/>
                  </a:solidFill>
                  <a:latin typeface="Calibri"/>
                  <a:ea typeface="Calibri"/>
                  <a:cs typeface="Calibri"/>
                  <a:sym typeface="Calibri"/>
                </a:rPr>
                <a:t>mým</a:t>
              </a:r>
              <a:r>
                <a:rPr lang="en-US" sz="1500" dirty="0">
                  <a:solidFill>
                    <a:schemeClr val="accent1"/>
                  </a:solidFill>
                  <a:latin typeface="Calibri"/>
                  <a:ea typeface="Calibri"/>
                  <a:cs typeface="Calibri"/>
                  <a:sym typeface="Calibri"/>
                </a:rPr>
                <a:t> </a:t>
              </a:r>
              <a:r>
                <a:rPr lang="en-US" sz="1500" dirty="0" err="1">
                  <a:solidFill>
                    <a:schemeClr val="accent1"/>
                  </a:solidFill>
                  <a:latin typeface="Calibri"/>
                  <a:ea typeface="Calibri"/>
                  <a:cs typeface="Calibri"/>
                  <a:sym typeface="Calibri"/>
                </a:rPr>
                <a:t>pocitům</a:t>
              </a:r>
              <a:endParaRPr dirty="0">
                <a:solidFill>
                  <a:schemeClr val="accent1"/>
                </a:solidFill>
              </a:endParaRPr>
            </a:p>
          </p:txBody>
        </p:sp>
        <p:sp>
          <p:nvSpPr>
            <p:cNvPr id="431" name="Google Shape;431;p28"/>
            <p:cNvSpPr txBox="1"/>
            <p:nvPr/>
          </p:nvSpPr>
          <p:spPr>
            <a:xfrm>
              <a:off x="3935541" y="5028622"/>
              <a:ext cx="1684200" cy="66790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en-US" sz="1700">
                  <a:solidFill>
                    <a:schemeClr val="accent1"/>
                  </a:solidFill>
                  <a:latin typeface="Calibri"/>
                  <a:ea typeface="Calibri"/>
                  <a:cs typeface="Calibri"/>
                  <a:sym typeface="Calibri"/>
                </a:rPr>
                <a:t>Raduj se, že se </a:t>
              </a:r>
              <a:br>
                <a:rPr lang="en-US" sz="1700">
                  <a:solidFill>
                    <a:schemeClr val="accent1"/>
                  </a:solidFill>
                  <a:latin typeface="Calibri"/>
                  <a:ea typeface="Calibri"/>
                  <a:cs typeface="Calibri"/>
                  <a:sym typeface="Calibri"/>
                </a:rPr>
              </a:br>
              <a:r>
                <a:rPr lang="en-US" sz="1700">
                  <a:solidFill>
                    <a:schemeClr val="accent1"/>
                  </a:solidFill>
                  <a:latin typeface="Calibri"/>
                  <a:ea typeface="Calibri"/>
                  <a:cs typeface="Calibri"/>
                  <a:sym typeface="Calibri"/>
                </a:rPr>
                <a:t>k tobě vracím</a:t>
              </a:r>
              <a:endParaRPr>
                <a:solidFill>
                  <a:schemeClr val="accent1"/>
                </a:solidFill>
              </a:endParaRPr>
            </a:p>
          </p:txBody>
        </p:sp>
        <p:sp>
          <p:nvSpPr>
            <p:cNvPr id="432" name="Google Shape;432;p28"/>
            <p:cNvSpPr txBox="1"/>
            <p:nvPr/>
          </p:nvSpPr>
          <p:spPr>
            <a:xfrm>
              <a:off x="4254611" y="2534638"/>
              <a:ext cx="1684200" cy="68290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en-US" sz="1744" dirty="0" err="1">
                  <a:solidFill>
                    <a:schemeClr val="accent1"/>
                  </a:solidFill>
                  <a:latin typeface="Calibri"/>
                  <a:ea typeface="Calibri"/>
                  <a:cs typeface="Calibri"/>
                  <a:sym typeface="Calibri"/>
                </a:rPr>
                <a:t>Podporuj</a:t>
              </a:r>
              <a:r>
                <a:rPr lang="en-US" sz="1744" dirty="0">
                  <a:solidFill>
                    <a:schemeClr val="dk1"/>
                  </a:solidFill>
                  <a:latin typeface="Calibri"/>
                  <a:ea typeface="Calibri"/>
                  <a:cs typeface="Calibri"/>
                  <a:sym typeface="Calibri"/>
                </a:rPr>
                <a:t> </a:t>
              </a:r>
              <a:r>
                <a:rPr lang="en-US" sz="1744" dirty="0" err="1">
                  <a:solidFill>
                    <a:schemeClr val="accent1"/>
                  </a:solidFill>
                  <a:latin typeface="Calibri"/>
                  <a:ea typeface="Calibri"/>
                  <a:cs typeface="Calibri"/>
                  <a:sym typeface="Calibri"/>
                </a:rPr>
                <a:t>moje</a:t>
              </a:r>
              <a:r>
                <a:rPr lang="en-US" sz="1744" dirty="0">
                  <a:solidFill>
                    <a:schemeClr val="dk1"/>
                  </a:solidFill>
                  <a:latin typeface="Calibri"/>
                  <a:ea typeface="Calibri"/>
                  <a:cs typeface="Calibri"/>
                  <a:sym typeface="Calibri"/>
                </a:rPr>
                <a:t> </a:t>
              </a:r>
              <a:r>
                <a:rPr lang="en-US" sz="1744" dirty="0" err="1">
                  <a:solidFill>
                    <a:schemeClr val="accent1"/>
                  </a:solidFill>
                  <a:latin typeface="Calibri"/>
                  <a:ea typeface="Calibri"/>
                  <a:cs typeface="Calibri"/>
                  <a:sym typeface="Calibri"/>
                </a:rPr>
                <a:t>prozkoumávání</a:t>
              </a:r>
              <a:endParaRPr dirty="0">
                <a:solidFill>
                  <a:schemeClr val="accent1"/>
                </a:solidFill>
              </a:endParaRPr>
            </a:p>
          </p:txBody>
        </p:sp>
        <p:sp>
          <p:nvSpPr>
            <p:cNvPr id="433" name="Google Shape;433;p28"/>
            <p:cNvSpPr/>
            <p:nvPr/>
          </p:nvSpPr>
          <p:spPr>
            <a:xfrm rot="509165">
              <a:off x="490363" y="3906224"/>
              <a:ext cx="1918249" cy="849320"/>
            </a:xfrm>
            <a:prstGeom prst="rect">
              <a:avLst/>
            </a:prstGeom>
          </p:spPr>
          <p:txBody>
            <a:bodyPr>
              <a:prstTxWarp prst="textPlain">
                <a:avLst/>
              </a:prstTxWarp>
            </a:bodyPr>
            <a:lstStyle/>
            <a:p>
              <a:pPr lvl="0" algn="ctr"/>
              <a:r>
                <a:rPr b="1" i="0" dirty="0" err="1">
                  <a:ln w="10525" cap="flat" cmpd="sng">
                    <a:solidFill>
                      <a:srgbClr val="0000D9"/>
                    </a:solidFill>
                    <a:prstDash val="solid"/>
                    <a:round/>
                    <a:headEnd type="none" w="sm" len="sm"/>
                    <a:tailEnd type="none" w="sm" len="sm"/>
                  </a:ln>
                  <a:solidFill>
                    <a:srgbClr val="1F497D"/>
                  </a:solidFill>
                  <a:latin typeface="Arial"/>
                </a:rPr>
                <a:t>Bezpečí</a:t>
              </a:r>
              <a:endParaRPr b="1" i="0" dirty="0">
                <a:ln w="10525" cap="flat" cmpd="sng">
                  <a:solidFill>
                    <a:srgbClr val="0000D9"/>
                  </a:solidFill>
                  <a:prstDash val="solid"/>
                  <a:round/>
                  <a:headEnd type="none" w="sm" len="sm"/>
                  <a:tailEnd type="none" w="sm" len="sm"/>
                </a:ln>
                <a:solidFill>
                  <a:srgbClr val="1F497D"/>
                </a:solidFill>
                <a:latin typeface="Arial"/>
              </a:endParaRPr>
            </a:p>
          </p:txBody>
        </p:sp>
        <p:sp>
          <p:nvSpPr>
            <p:cNvPr id="434" name="Google Shape;434;p28"/>
            <p:cNvSpPr/>
            <p:nvPr/>
          </p:nvSpPr>
          <p:spPr>
            <a:xfrm rot="20812055">
              <a:off x="1024940" y="2031428"/>
              <a:ext cx="1947769" cy="777603"/>
            </a:xfrm>
            <a:prstGeom prst="rect">
              <a:avLst/>
            </a:prstGeom>
          </p:spPr>
          <p:txBody>
            <a:bodyPr>
              <a:prstTxWarp prst="textPlain">
                <a:avLst/>
              </a:prstTxWarp>
            </a:bodyPr>
            <a:lstStyle/>
            <a:p>
              <a:pPr lvl="0" algn="ctr"/>
              <a:r>
                <a:rPr b="1" i="0" dirty="0" err="1">
                  <a:ln w="10525" cap="flat" cmpd="sng">
                    <a:solidFill>
                      <a:srgbClr val="0000D9"/>
                    </a:solidFill>
                    <a:prstDash val="solid"/>
                    <a:round/>
                    <a:headEnd type="none" w="sm" len="sm"/>
                    <a:tailEnd type="none" w="sm" len="sm"/>
                  </a:ln>
                  <a:solidFill>
                    <a:schemeClr val="dk2"/>
                  </a:solidFill>
                  <a:latin typeface="Arial"/>
                </a:rPr>
                <a:t>Jistota</a:t>
              </a:r>
              <a:endParaRPr b="1" i="0" dirty="0">
                <a:ln w="10525" cap="flat" cmpd="sng">
                  <a:solidFill>
                    <a:srgbClr val="0000D9"/>
                  </a:solidFill>
                  <a:prstDash val="solid"/>
                  <a:round/>
                  <a:headEnd type="none" w="sm" len="sm"/>
                  <a:tailEnd type="none" w="sm" len="sm"/>
                </a:ln>
                <a:solidFill>
                  <a:schemeClr val="dk2"/>
                </a:solidFill>
                <a:latin typeface="Arial"/>
              </a:endParaRPr>
            </a:p>
          </p:txBody>
        </p:sp>
        <p:sp>
          <p:nvSpPr>
            <p:cNvPr id="435" name="Google Shape;435;p28"/>
            <p:cNvSpPr/>
            <p:nvPr/>
          </p:nvSpPr>
          <p:spPr>
            <a:xfrm>
              <a:off x="2479354" y="3258611"/>
              <a:ext cx="603236" cy="579514"/>
            </a:xfrm>
            <a:custGeom>
              <a:avLst/>
              <a:gdLst/>
              <a:ahLst/>
              <a:cxnLst/>
              <a:rect l="l" t="t" r="r" b="b"/>
              <a:pathLst>
                <a:path w="603236" h="579516" extrusionOk="0">
                  <a:moveTo>
                    <a:pt x="301618" y="144879"/>
                  </a:moveTo>
                  <a:cubicBezTo>
                    <a:pt x="427292" y="-193172"/>
                    <a:pt x="917421" y="144879"/>
                    <a:pt x="301618" y="579516"/>
                  </a:cubicBezTo>
                  <a:cubicBezTo>
                    <a:pt x="-314185" y="144879"/>
                    <a:pt x="175944" y="-193172"/>
                    <a:pt x="301618" y="144879"/>
                  </a:cubicBezTo>
                  <a:close/>
                </a:path>
              </a:pathLst>
            </a:custGeom>
            <a:solidFill>
              <a:srgbClr val="FF0000"/>
            </a:solidFill>
            <a:ln w="9525" cap="flat" cmpd="sng">
              <a:solidFill>
                <a:srgbClr val="5C72B2"/>
              </a:solidFill>
              <a:prstDash val="solid"/>
              <a:round/>
              <a:headEnd type="none" w="sm" len="sm"/>
              <a:tailEnd type="none" w="sm" len="sm"/>
            </a:ln>
            <a:effectLst>
              <a:outerShdw blurRad="635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ahoma"/>
                <a:ea typeface="Tahoma"/>
                <a:cs typeface="Tahoma"/>
                <a:sym typeface="Tahoma"/>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24a30715d23_0_0"/>
          <p:cNvSpPr txBox="1">
            <a:spLocks noGrp="1"/>
          </p:cNvSpPr>
          <p:nvPr>
            <p:ph type="sldNum" idx="12"/>
          </p:nvPr>
        </p:nvSpPr>
        <p:spPr>
          <a:xfrm>
            <a:off x="414000" y="6228000"/>
            <a:ext cx="252000" cy="252000"/>
          </a:xfrm>
          <a:prstGeom prst="rect">
            <a:avLst/>
          </a:prstGeom>
        </p:spPr>
        <p:txBody>
          <a:bodyPr spcFirstLastPara="1" wrap="square" lIns="0" tIns="0" rIns="0" bIns="0" anchor="ctr" anchorCtr="0">
            <a:norm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16</a:t>
            </a:fld>
            <a:endParaRPr>
              <a:solidFill>
                <a:schemeClr val="lt1"/>
              </a:solidFill>
            </a:endParaRPr>
          </a:p>
        </p:txBody>
      </p:sp>
      <p:sp>
        <p:nvSpPr>
          <p:cNvPr id="442" name="Google Shape;442;g24a30715d23_0_0"/>
          <p:cNvSpPr txBox="1"/>
          <p:nvPr/>
        </p:nvSpPr>
        <p:spPr>
          <a:xfrm>
            <a:off x="2534050" y="762775"/>
            <a:ext cx="6419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solidFill>
                  <a:schemeClr val="lt1"/>
                </a:solidFill>
              </a:rPr>
              <a:t>Shrnutí</a:t>
            </a:r>
            <a:endParaRPr sz="2100" b="1">
              <a:solidFill>
                <a:schemeClr val="lt1"/>
              </a:solidFill>
            </a:endParaRPr>
          </a:p>
        </p:txBody>
      </p:sp>
      <p:sp>
        <p:nvSpPr>
          <p:cNvPr id="443" name="Google Shape;443;g24a30715d23_0_0"/>
          <p:cNvSpPr txBox="1"/>
          <p:nvPr/>
        </p:nvSpPr>
        <p:spPr>
          <a:xfrm>
            <a:off x="954800" y="1619100"/>
            <a:ext cx="10613100" cy="9234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lt1"/>
              </a:buClr>
              <a:buSzPts val="2400"/>
              <a:buAutoNum type="arabicPeriod"/>
            </a:pPr>
            <a:r>
              <a:rPr lang="en-US" sz="2400" b="1">
                <a:solidFill>
                  <a:schemeClr val="lt1"/>
                </a:solidFill>
              </a:rPr>
              <a:t>Každý jsme svůj (máme své fyzické, psychické a duševní vlastnosti a své potřeby, očekávání)</a:t>
            </a:r>
            <a:endParaRPr sz="2400" b="1">
              <a:solidFill>
                <a:schemeClr val="lt1"/>
              </a:solidFill>
            </a:endParaRPr>
          </a:p>
        </p:txBody>
      </p:sp>
      <p:sp>
        <p:nvSpPr>
          <p:cNvPr id="444" name="Google Shape;444;g24a30715d23_0_0"/>
          <p:cNvSpPr txBox="1"/>
          <p:nvPr/>
        </p:nvSpPr>
        <p:spPr>
          <a:xfrm>
            <a:off x="992650" y="2542500"/>
            <a:ext cx="106131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lt1"/>
                </a:solidFill>
              </a:rPr>
              <a:t>2.  Rozvoj emoční inteligence, je jako stavební kámen v celé stavbě, rozvoj kognice, motoriky, sociální stránky….. </a:t>
            </a:r>
            <a:endParaRPr sz="2400" b="1">
              <a:solidFill>
                <a:schemeClr val="lt1"/>
              </a:solidFill>
            </a:endParaRPr>
          </a:p>
        </p:txBody>
      </p:sp>
      <p:sp>
        <p:nvSpPr>
          <p:cNvPr id="445" name="Google Shape;445;g24a30715d23_0_0"/>
          <p:cNvSpPr txBox="1"/>
          <p:nvPr/>
        </p:nvSpPr>
        <p:spPr>
          <a:xfrm>
            <a:off x="548150" y="3466713"/>
            <a:ext cx="10613100" cy="1662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2400" b="1" dirty="0">
                <a:solidFill>
                  <a:schemeClr val="lt1"/>
                </a:solidFill>
              </a:rPr>
              <a:t>3. </a:t>
            </a:r>
            <a:r>
              <a:rPr lang="en-US" sz="2400" b="1" dirty="0" err="1">
                <a:solidFill>
                  <a:schemeClr val="lt1"/>
                </a:solidFill>
              </a:rPr>
              <a:t>Každý</a:t>
            </a:r>
            <a:r>
              <a:rPr lang="en-US" sz="2400" b="1" dirty="0">
                <a:solidFill>
                  <a:schemeClr val="lt1"/>
                </a:solidFill>
              </a:rPr>
              <a:t> </a:t>
            </a:r>
            <a:r>
              <a:rPr lang="en-US" sz="2400" b="1" dirty="0" err="1">
                <a:solidFill>
                  <a:schemeClr val="lt1"/>
                </a:solidFill>
              </a:rPr>
              <a:t>jsme</a:t>
            </a:r>
            <a:r>
              <a:rPr lang="en-US" sz="2400" b="1" dirty="0">
                <a:solidFill>
                  <a:schemeClr val="lt1"/>
                </a:solidFill>
              </a:rPr>
              <a:t> </a:t>
            </a:r>
            <a:r>
              <a:rPr lang="en-US" sz="2400" b="1" dirty="0" err="1">
                <a:solidFill>
                  <a:schemeClr val="lt1"/>
                </a:solidFill>
              </a:rPr>
              <a:t>strůjci</a:t>
            </a:r>
            <a:r>
              <a:rPr lang="en-US" sz="2400" b="1" dirty="0">
                <a:solidFill>
                  <a:schemeClr val="lt1"/>
                </a:solidFill>
              </a:rPr>
              <a:t> </a:t>
            </a:r>
            <a:r>
              <a:rPr lang="en-US" sz="2400" b="1" dirty="0" err="1">
                <a:solidFill>
                  <a:schemeClr val="lt1"/>
                </a:solidFill>
              </a:rPr>
              <a:t>i</a:t>
            </a:r>
            <a:r>
              <a:rPr lang="en-US" sz="2400" b="1" dirty="0">
                <a:solidFill>
                  <a:schemeClr val="lt1"/>
                </a:solidFill>
              </a:rPr>
              <a:t> </a:t>
            </a:r>
            <a:r>
              <a:rPr lang="en-US" sz="2400" b="1" dirty="0" err="1">
                <a:solidFill>
                  <a:schemeClr val="lt1"/>
                </a:solidFill>
              </a:rPr>
              <a:t>bořiči</a:t>
            </a:r>
            <a:r>
              <a:rPr lang="en-US" sz="2400" b="1" dirty="0">
                <a:solidFill>
                  <a:schemeClr val="lt1"/>
                </a:solidFill>
              </a:rPr>
              <a:t> </a:t>
            </a:r>
            <a:r>
              <a:rPr lang="en-US" sz="2400" b="1" dirty="0" err="1">
                <a:solidFill>
                  <a:schemeClr val="lt1"/>
                </a:solidFill>
              </a:rPr>
              <a:t>vztahů</a:t>
            </a:r>
            <a:r>
              <a:rPr lang="en-US" sz="2400" b="1" dirty="0">
                <a:solidFill>
                  <a:schemeClr val="lt1"/>
                </a:solidFill>
              </a:rPr>
              <a:t> </a:t>
            </a:r>
            <a:r>
              <a:rPr lang="en-US" sz="2400" b="1" dirty="0" err="1">
                <a:solidFill>
                  <a:schemeClr val="lt1"/>
                </a:solidFill>
              </a:rPr>
              <a:t>kolem</a:t>
            </a:r>
            <a:r>
              <a:rPr lang="en-US" sz="2400" b="1" dirty="0">
                <a:solidFill>
                  <a:schemeClr val="lt1"/>
                </a:solidFill>
              </a:rPr>
              <a:t> </a:t>
            </a:r>
            <a:r>
              <a:rPr lang="en-US" sz="2400" b="1" dirty="0" err="1">
                <a:solidFill>
                  <a:schemeClr val="lt1"/>
                </a:solidFill>
              </a:rPr>
              <a:t>sebe</a:t>
            </a:r>
            <a:r>
              <a:rPr lang="en-US" sz="2400" b="1" dirty="0">
                <a:solidFill>
                  <a:schemeClr val="lt1"/>
                </a:solidFill>
              </a:rPr>
              <a:t>: jak </a:t>
            </a:r>
            <a:r>
              <a:rPr lang="en-US" sz="2400" b="1" dirty="0" err="1">
                <a:solidFill>
                  <a:schemeClr val="lt1"/>
                </a:solidFill>
              </a:rPr>
              <a:t>odpovídám</a:t>
            </a:r>
            <a:r>
              <a:rPr lang="en-US" sz="2400" b="1" dirty="0">
                <a:solidFill>
                  <a:schemeClr val="lt1"/>
                </a:solidFill>
              </a:rPr>
              <a:t> </a:t>
            </a:r>
            <a:r>
              <a:rPr lang="en-US" sz="2400" b="1" dirty="0" err="1">
                <a:solidFill>
                  <a:schemeClr val="lt1"/>
                </a:solidFill>
              </a:rPr>
              <a:t>na</a:t>
            </a:r>
            <a:r>
              <a:rPr lang="en-US" sz="2400" b="1" dirty="0">
                <a:solidFill>
                  <a:schemeClr val="lt1"/>
                </a:solidFill>
              </a:rPr>
              <a:t> to, </a:t>
            </a:r>
            <a:r>
              <a:rPr lang="en-US" sz="2400" b="1" dirty="0" err="1">
                <a:solidFill>
                  <a:schemeClr val="lt1"/>
                </a:solidFill>
              </a:rPr>
              <a:t>když</a:t>
            </a:r>
            <a:r>
              <a:rPr lang="en-US" sz="2400" b="1" dirty="0">
                <a:solidFill>
                  <a:schemeClr val="lt1"/>
                </a:solidFill>
              </a:rPr>
              <a:t> </a:t>
            </a:r>
            <a:r>
              <a:rPr lang="en-US" sz="2400" b="1" dirty="0" err="1">
                <a:solidFill>
                  <a:schemeClr val="lt1"/>
                </a:solidFill>
              </a:rPr>
              <a:t>někdo</a:t>
            </a:r>
            <a:r>
              <a:rPr lang="en-US" sz="2400" b="1" dirty="0">
                <a:solidFill>
                  <a:schemeClr val="lt1"/>
                </a:solidFill>
              </a:rPr>
              <a:t> </a:t>
            </a:r>
            <a:r>
              <a:rPr lang="en-US" sz="2400" b="1" dirty="0" err="1">
                <a:solidFill>
                  <a:schemeClr val="lt1"/>
                </a:solidFill>
              </a:rPr>
              <a:t>potřebuje</a:t>
            </a:r>
            <a:r>
              <a:rPr lang="en-US" sz="2400" b="1" dirty="0">
                <a:solidFill>
                  <a:schemeClr val="lt1"/>
                </a:solidFill>
              </a:rPr>
              <a:t> </a:t>
            </a:r>
            <a:r>
              <a:rPr lang="en-US" sz="2400" b="1" dirty="0" err="1">
                <a:solidFill>
                  <a:schemeClr val="lt1"/>
                </a:solidFill>
              </a:rPr>
              <a:t>pomoc</a:t>
            </a:r>
            <a:r>
              <a:rPr lang="en-US" sz="2400" b="1" dirty="0">
                <a:solidFill>
                  <a:schemeClr val="lt1"/>
                </a:solidFill>
              </a:rPr>
              <a:t>?</a:t>
            </a:r>
            <a:endParaRPr sz="2400" b="1" dirty="0">
              <a:solidFill>
                <a:schemeClr val="lt1"/>
              </a:solidFill>
            </a:endParaRPr>
          </a:p>
          <a:p>
            <a:pPr marL="457200" lvl="0" indent="0" algn="l" rtl="0">
              <a:spcBef>
                <a:spcPts val="0"/>
              </a:spcBef>
              <a:spcAft>
                <a:spcPts val="0"/>
              </a:spcAft>
              <a:buNone/>
            </a:pPr>
            <a:r>
              <a:rPr lang="en-US" sz="2400" b="1" dirty="0">
                <a:solidFill>
                  <a:schemeClr val="lt1"/>
                </a:solidFill>
              </a:rPr>
              <a:t>									jak se </a:t>
            </a:r>
            <a:r>
              <a:rPr lang="en-US" sz="2400" b="1" dirty="0" err="1">
                <a:solidFill>
                  <a:schemeClr val="lt1"/>
                </a:solidFill>
              </a:rPr>
              <a:t>dostává</a:t>
            </a:r>
            <a:r>
              <a:rPr lang="en-US" sz="2400" b="1" dirty="0">
                <a:solidFill>
                  <a:schemeClr val="lt1"/>
                </a:solidFill>
              </a:rPr>
              <a:t> </a:t>
            </a:r>
            <a:r>
              <a:rPr lang="en-US" sz="2400" b="1" dirty="0" err="1">
                <a:solidFill>
                  <a:schemeClr val="lt1"/>
                </a:solidFill>
              </a:rPr>
              <a:t>pomoci</a:t>
            </a:r>
            <a:r>
              <a:rPr lang="en-US" sz="2400" b="1" dirty="0">
                <a:solidFill>
                  <a:schemeClr val="lt1"/>
                </a:solidFill>
              </a:rPr>
              <a:t> </a:t>
            </a:r>
            <a:r>
              <a:rPr lang="en-US" sz="2400" b="1" dirty="0" err="1">
                <a:solidFill>
                  <a:schemeClr val="lt1"/>
                </a:solidFill>
              </a:rPr>
              <a:t>mě</a:t>
            </a:r>
            <a:r>
              <a:rPr lang="en-US" sz="2400" b="1" dirty="0">
                <a:solidFill>
                  <a:schemeClr val="lt1"/>
                </a:solidFill>
              </a:rPr>
              <a:t>?</a:t>
            </a:r>
            <a:endParaRPr sz="2400" b="1" dirty="0">
              <a:solidFill>
                <a:schemeClr val="lt1"/>
              </a:solidFill>
            </a:endParaRPr>
          </a:p>
          <a:p>
            <a:pPr marL="457200" lvl="0" indent="0" algn="l" rtl="0">
              <a:spcBef>
                <a:spcPts val="0"/>
              </a:spcBef>
              <a:spcAft>
                <a:spcPts val="0"/>
              </a:spcAft>
              <a:buNone/>
            </a:pPr>
            <a:r>
              <a:rPr lang="en-US" sz="2400" b="1" dirty="0">
                <a:solidFill>
                  <a:schemeClr val="lt1"/>
                </a:solidFill>
              </a:rPr>
              <a:t>									jak </a:t>
            </a:r>
            <a:r>
              <a:rPr lang="en-US" sz="2400" b="1" dirty="0" err="1">
                <a:solidFill>
                  <a:schemeClr val="lt1"/>
                </a:solidFill>
              </a:rPr>
              <a:t>si</a:t>
            </a:r>
            <a:r>
              <a:rPr lang="en-US" sz="2400" b="1" dirty="0">
                <a:solidFill>
                  <a:schemeClr val="lt1"/>
                </a:solidFill>
              </a:rPr>
              <a:t> o </a:t>
            </a:r>
            <a:r>
              <a:rPr lang="en-US" sz="2400" b="1" dirty="0" err="1">
                <a:solidFill>
                  <a:schemeClr val="lt1"/>
                </a:solidFill>
              </a:rPr>
              <a:t>pomoc</a:t>
            </a:r>
            <a:r>
              <a:rPr lang="en-US" sz="2400" b="1" dirty="0">
                <a:solidFill>
                  <a:schemeClr val="lt1"/>
                </a:solidFill>
              </a:rPr>
              <a:t> </a:t>
            </a:r>
            <a:r>
              <a:rPr lang="en-US" sz="2400" b="1" dirty="0" err="1">
                <a:solidFill>
                  <a:schemeClr val="lt1"/>
                </a:solidFill>
              </a:rPr>
              <a:t>říkám</a:t>
            </a:r>
            <a:r>
              <a:rPr lang="en-US" sz="2400" b="1" dirty="0">
                <a:solidFill>
                  <a:schemeClr val="lt1"/>
                </a:solidFill>
              </a:rPr>
              <a:t>?</a:t>
            </a:r>
            <a:endParaRPr sz="2400" b="1" dirty="0">
              <a:solidFill>
                <a:schemeClr val="lt1"/>
              </a:solidFill>
            </a:endParaRPr>
          </a:p>
        </p:txBody>
      </p:sp>
      <p:sp>
        <p:nvSpPr>
          <p:cNvPr id="446" name="Google Shape;446;g24a30715d23_0_0"/>
          <p:cNvSpPr txBox="1"/>
          <p:nvPr/>
        </p:nvSpPr>
        <p:spPr>
          <a:xfrm>
            <a:off x="540000" y="5766300"/>
            <a:ext cx="10613100" cy="9234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2400" b="1" dirty="0">
                <a:solidFill>
                  <a:schemeClr val="lt1"/>
                </a:solidFill>
              </a:rPr>
              <a:t>4. </a:t>
            </a:r>
            <a:r>
              <a:rPr lang="en-US" sz="2400" b="1" u="sng" dirty="0" err="1">
                <a:solidFill>
                  <a:schemeClr val="lt1"/>
                </a:solidFill>
              </a:rPr>
              <a:t>Mám</a:t>
            </a:r>
            <a:r>
              <a:rPr lang="en-US" sz="2400" b="1" u="sng" dirty="0">
                <a:solidFill>
                  <a:schemeClr val="lt1"/>
                </a:solidFill>
              </a:rPr>
              <a:t> </a:t>
            </a:r>
            <a:r>
              <a:rPr lang="en-US" sz="2400" b="1" u="sng" dirty="0" err="1">
                <a:solidFill>
                  <a:schemeClr val="lt1"/>
                </a:solidFill>
              </a:rPr>
              <a:t>r</a:t>
            </a:r>
            <a:r>
              <a:rPr lang="en-US" sz="2400" b="1" dirty="0" err="1">
                <a:solidFill>
                  <a:schemeClr val="lt1"/>
                </a:solidFill>
              </a:rPr>
              <a:t>ůzné</a:t>
            </a:r>
            <a:r>
              <a:rPr lang="en-US" sz="2400" b="1" dirty="0">
                <a:solidFill>
                  <a:schemeClr val="lt1"/>
                </a:solidFill>
              </a:rPr>
              <a:t> </a:t>
            </a:r>
            <a:r>
              <a:rPr lang="en-US" sz="2400" b="1" dirty="0" err="1">
                <a:solidFill>
                  <a:schemeClr val="lt1"/>
                </a:solidFill>
              </a:rPr>
              <a:t>možnosti</a:t>
            </a:r>
            <a:r>
              <a:rPr lang="en-US" sz="2400" b="1" dirty="0">
                <a:solidFill>
                  <a:schemeClr val="lt1"/>
                </a:solidFill>
              </a:rPr>
              <a:t>, jak </a:t>
            </a:r>
            <a:r>
              <a:rPr lang="en-US" sz="2400" b="1" dirty="0" err="1">
                <a:solidFill>
                  <a:schemeClr val="lt1"/>
                </a:solidFill>
              </a:rPr>
              <a:t>komunikovat</a:t>
            </a:r>
            <a:r>
              <a:rPr lang="en-US" sz="2400" b="1" dirty="0">
                <a:solidFill>
                  <a:schemeClr val="lt1"/>
                </a:solidFill>
              </a:rPr>
              <a:t> (</a:t>
            </a:r>
            <a:r>
              <a:rPr lang="en-US" sz="2400" b="1" dirty="0" err="1">
                <a:solidFill>
                  <a:schemeClr val="lt1"/>
                </a:solidFill>
              </a:rPr>
              <a:t>verbálně</a:t>
            </a:r>
            <a:r>
              <a:rPr lang="en-US" sz="2400" b="1" dirty="0">
                <a:solidFill>
                  <a:schemeClr val="lt1"/>
                </a:solidFill>
              </a:rPr>
              <a:t>, </a:t>
            </a:r>
            <a:r>
              <a:rPr lang="en-US" sz="2400" b="1" dirty="0" err="1">
                <a:solidFill>
                  <a:schemeClr val="lt1"/>
                </a:solidFill>
              </a:rPr>
              <a:t>neverbálně</a:t>
            </a:r>
            <a:r>
              <a:rPr lang="en-US" sz="2400" b="1" dirty="0">
                <a:solidFill>
                  <a:schemeClr val="lt1"/>
                </a:solidFill>
              </a:rPr>
              <a:t>), aby </a:t>
            </a:r>
            <a:r>
              <a:rPr lang="en-US" sz="2400" b="1" dirty="0" err="1">
                <a:solidFill>
                  <a:schemeClr val="lt1"/>
                </a:solidFill>
              </a:rPr>
              <a:t>bylo</a:t>
            </a:r>
            <a:r>
              <a:rPr lang="en-US" sz="2400" b="1" dirty="0">
                <a:solidFill>
                  <a:schemeClr val="lt1"/>
                </a:solidFill>
              </a:rPr>
              <a:t> </a:t>
            </a:r>
            <a:r>
              <a:rPr lang="en-US" sz="2400" b="1" dirty="0" err="1">
                <a:solidFill>
                  <a:schemeClr val="lt1"/>
                </a:solidFill>
              </a:rPr>
              <a:t>pochopeno</a:t>
            </a:r>
            <a:r>
              <a:rPr lang="en-US" sz="2400" b="1" dirty="0">
                <a:solidFill>
                  <a:schemeClr val="lt1"/>
                </a:solidFill>
              </a:rPr>
              <a:t>, co </a:t>
            </a:r>
            <a:r>
              <a:rPr lang="en-US" sz="2400" b="1" dirty="0" err="1">
                <a:solidFill>
                  <a:schemeClr val="lt1"/>
                </a:solidFill>
              </a:rPr>
              <a:t>chci</a:t>
            </a:r>
            <a:r>
              <a:rPr lang="en-US" sz="2400" b="1" dirty="0">
                <a:solidFill>
                  <a:schemeClr val="lt1"/>
                </a:solidFill>
              </a:rPr>
              <a:t> </a:t>
            </a:r>
            <a:r>
              <a:rPr lang="en-US" sz="2400" b="1" dirty="0" err="1">
                <a:solidFill>
                  <a:schemeClr val="lt1"/>
                </a:solidFill>
              </a:rPr>
              <a:t>říct</a:t>
            </a:r>
            <a:r>
              <a:rPr lang="en-US" sz="2400" b="1" dirty="0">
                <a:solidFill>
                  <a:schemeClr val="lt1"/>
                </a:solidFill>
              </a:rPr>
              <a:t>.</a:t>
            </a:r>
            <a:endParaRPr sz="2400" b="1" dirty="0">
              <a:solidFill>
                <a:schemeClr val="lt1"/>
              </a:solidFill>
            </a:endParaRPr>
          </a:p>
        </p:txBody>
      </p:sp>
      <p:sp>
        <p:nvSpPr>
          <p:cNvPr id="447" name="Google Shape;447;g24a30715d23_0_0"/>
          <p:cNvSpPr txBox="1"/>
          <p:nvPr/>
        </p:nvSpPr>
        <p:spPr>
          <a:xfrm>
            <a:off x="10816950" y="1810475"/>
            <a:ext cx="142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24a30715d23_0_10"/>
          <p:cNvSpPr txBox="1">
            <a:spLocks noGrp="1"/>
          </p:cNvSpPr>
          <p:nvPr>
            <p:ph type="sldNum" idx="12"/>
          </p:nvPr>
        </p:nvSpPr>
        <p:spPr>
          <a:xfrm>
            <a:off x="414000" y="6228000"/>
            <a:ext cx="252000" cy="252000"/>
          </a:xfrm>
          <a:prstGeom prst="rect">
            <a:avLst/>
          </a:prstGeom>
        </p:spPr>
        <p:txBody>
          <a:bodyPr spcFirstLastPara="1" wrap="square" lIns="0" tIns="0" rIns="0" bIns="0" anchor="ctr" anchorCtr="0">
            <a:normAutofit/>
          </a:bodyPr>
          <a:lstStyle/>
          <a:p>
            <a:pPr marL="0" lvl="0" indent="0" algn="l" rtl="0">
              <a:spcBef>
                <a:spcPts val="0"/>
              </a:spcBef>
              <a:spcAft>
                <a:spcPts val="0"/>
              </a:spcAft>
              <a:buClr>
                <a:srgbClr val="000000"/>
              </a:buClr>
              <a:buFont typeface="Arial"/>
              <a:buNone/>
            </a:pPr>
            <a:fld id="{00000000-1234-1234-1234-123412341234}" type="slidenum">
              <a:rPr lang="en-US"/>
              <a:t>17</a:t>
            </a:fld>
            <a:endParaRPr/>
          </a:p>
        </p:txBody>
      </p:sp>
      <p:sp>
        <p:nvSpPr>
          <p:cNvPr id="454" name="Google Shape;454;g24a30715d23_0_10"/>
          <p:cNvSpPr txBox="1"/>
          <p:nvPr/>
        </p:nvSpPr>
        <p:spPr>
          <a:xfrm>
            <a:off x="3323000" y="2520875"/>
            <a:ext cx="8502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200" b="1">
                <a:solidFill>
                  <a:srgbClr val="0000DC"/>
                </a:solidFill>
                <a:latin typeface="Times New Roman"/>
                <a:ea typeface="Times New Roman"/>
                <a:cs typeface="Times New Roman"/>
                <a:sym typeface="Times New Roman"/>
              </a:rPr>
              <a:t>Děkuji za pozornost</a:t>
            </a:r>
            <a:endParaRPr sz="4200" b="1">
              <a:solidFill>
                <a:srgbClr val="0000DC"/>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Autofit/>
          </a:bodyPr>
          <a:lstStyle/>
          <a:p>
            <a:pPr marL="838200" lvl="0" indent="-838200" algn="l" rtl="0">
              <a:lnSpc>
                <a:spcPct val="111111"/>
              </a:lnSpc>
              <a:spcBef>
                <a:spcPts val="0"/>
              </a:spcBef>
              <a:spcAft>
                <a:spcPts val="0"/>
              </a:spcAft>
              <a:buNone/>
            </a:pPr>
            <a:r>
              <a:rPr lang="en-US" sz="3600"/>
              <a:t>Obsah:</a:t>
            </a:r>
            <a:endParaRPr/>
          </a:p>
        </p:txBody>
      </p:sp>
      <p:sp>
        <p:nvSpPr>
          <p:cNvPr id="131" name="Google Shape;131;p2"/>
          <p:cNvSpPr txBox="1">
            <a:spLocks noGrp="1"/>
          </p:cNvSpPr>
          <p:nvPr>
            <p:ph type="body" idx="1"/>
          </p:nvPr>
        </p:nvSpPr>
        <p:spPr>
          <a:xfrm>
            <a:off x="718800" y="1872000"/>
            <a:ext cx="10753200" cy="3960000"/>
          </a:xfrm>
          <a:prstGeom prst="rect">
            <a:avLst/>
          </a:prstGeom>
          <a:noFill/>
          <a:ln>
            <a:noFill/>
          </a:ln>
        </p:spPr>
        <p:txBody>
          <a:bodyPr spcFirstLastPara="1" wrap="square" lIns="0" tIns="0" rIns="0" bIns="0" anchor="t" anchorCtr="0">
            <a:noAutofit/>
          </a:bodyPr>
          <a:lstStyle/>
          <a:p>
            <a:pPr marL="514350" lvl="0" indent="-336550" algn="l" rtl="0">
              <a:lnSpc>
                <a:spcPct val="90000"/>
              </a:lnSpc>
              <a:spcBef>
                <a:spcPts val="0"/>
              </a:spcBef>
              <a:spcAft>
                <a:spcPts val="0"/>
              </a:spcAft>
              <a:buSzPts val="2800"/>
              <a:buFont typeface="Noto Sans Symbols"/>
              <a:buNone/>
            </a:pPr>
            <a:endParaRPr/>
          </a:p>
          <a:p>
            <a:pPr marL="457200" lvl="0" indent="-457200" algn="l" rtl="0">
              <a:lnSpc>
                <a:spcPct val="114000"/>
              </a:lnSpc>
              <a:spcBef>
                <a:spcPts val="0"/>
              </a:spcBef>
              <a:spcAft>
                <a:spcPts val="0"/>
              </a:spcAft>
              <a:buSzPts val="2800"/>
              <a:buFont typeface="Arial"/>
              <a:buChar char="•"/>
            </a:pPr>
            <a:r>
              <a:rPr lang="en-US">
                <a:solidFill>
                  <a:srgbClr val="00006E"/>
                </a:solidFill>
                <a:latin typeface="arial"/>
                <a:ea typeface="arial"/>
                <a:cs typeface="arial"/>
                <a:sym typeface="arial"/>
              </a:rPr>
              <a:t>J</a:t>
            </a:r>
            <a:r>
              <a:rPr lang="en-US" b="0" i="0">
                <a:solidFill>
                  <a:srgbClr val="00006E"/>
                </a:solidFill>
                <a:latin typeface="arial"/>
                <a:ea typeface="arial"/>
                <a:cs typeface="arial"/>
                <a:sym typeface="arial"/>
              </a:rPr>
              <a:t>ak (po)rozumět dítěti </a:t>
            </a:r>
            <a:r>
              <a:rPr lang="en-US">
                <a:solidFill>
                  <a:srgbClr val="00006E"/>
                </a:solidFill>
                <a:latin typeface="arial"/>
                <a:ea typeface="arial"/>
                <a:cs typeface="arial"/>
                <a:sym typeface="arial"/>
              </a:rPr>
              <a:t>batolecího (předškolního) </a:t>
            </a:r>
            <a:r>
              <a:rPr lang="en-US" b="0" i="0">
                <a:solidFill>
                  <a:srgbClr val="00006E"/>
                </a:solidFill>
                <a:latin typeface="arial"/>
                <a:ea typeface="arial"/>
                <a:cs typeface="arial"/>
                <a:sym typeface="arial"/>
              </a:rPr>
              <a:t>věku?</a:t>
            </a:r>
            <a:endParaRPr/>
          </a:p>
          <a:p>
            <a:pPr marL="457200" lvl="0" indent="-457200" algn="l" rtl="0">
              <a:lnSpc>
                <a:spcPct val="114000"/>
              </a:lnSpc>
              <a:spcBef>
                <a:spcPts val="0"/>
              </a:spcBef>
              <a:spcAft>
                <a:spcPts val="0"/>
              </a:spcAft>
              <a:buSzPts val="2800"/>
              <a:buFont typeface="Arial"/>
              <a:buChar char="•"/>
            </a:pPr>
            <a:r>
              <a:rPr lang="en-US" b="0" i="0">
                <a:solidFill>
                  <a:srgbClr val="00006E"/>
                </a:solidFill>
                <a:latin typeface="arial"/>
                <a:ea typeface="arial"/>
                <a:cs typeface="arial"/>
                <a:sym typeface="arial"/>
              </a:rPr>
              <a:t>Nároky na dítě – IQ x EQ, jeho potřeby, rozvoj …</a:t>
            </a:r>
            <a:endParaRPr/>
          </a:p>
          <a:p>
            <a:pPr marL="457200" lvl="0" indent="-457200" algn="l" rtl="0">
              <a:lnSpc>
                <a:spcPct val="114000"/>
              </a:lnSpc>
              <a:spcBef>
                <a:spcPts val="0"/>
              </a:spcBef>
              <a:spcAft>
                <a:spcPts val="0"/>
              </a:spcAft>
              <a:buSzPts val="2800"/>
              <a:buFont typeface="Arial"/>
              <a:buChar char="•"/>
            </a:pPr>
            <a:r>
              <a:rPr lang="en-US">
                <a:solidFill>
                  <a:srgbClr val="00006E"/>
                </a:solidFill>
                <a:latin typeface="arial"/>
                <a:ea typeface="arial"/>
                <a:cs typeface="arial"/>
                <a:sym typeface="arial"/>
              </a:rPr>
              <a:t>Proč je důležitý vztah a to jak spolu komunikujeme?</a:t>
            </a:r>
            <a:endParaRPr/>
          </a:p>
          <a:p>
            <a:pPr marL="457200" lvl="0" indent="-457200" algn="l" rtl="0">
              <a:lnSpc>
                <a:spcPct val="90000"/>
              </a:lnSpc>
              <a:spcBef>
                <a:spcPts val="0"/>
              </a:spcBef>
              <a:spcAft>
                <a:spcPts val="0"/>
              </a:spcAft>
              <a:buSzPts val="2800"/>
              <a:buFont typeface="Arial"/>
              <a:buChar char="•"/>
            </a:pPr>
            <a:r>
              <a:rPr lang="en-US">
                <a:solidFill>
                  <a:srgbClr val="00006E"/>
                </a:solidFill>
              </a:rPr>
              <a:t>Jak podpůrně působit?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title"/>
          </p:nvPr>
        </p:nvSpPr>
        <p:spPr>
          <a:xfrm>
            <a:off x="5171875" y="317406"/>
            <a:ext cx="5720700" cy="643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dirty="0" err="1"/>
              <a:t>Předškolní</a:t>
            </a:r>
            <a:r>
              <a:rPr lang="en-US" dirty="0"/>
              <a:t> </a:t>
            </a:r>
            <a:r>
              <a:rPr lang="en-US" dirty="0" err="1"/>
              <a:t>dítě</a:t>
            </a:r>
            <a:br>
              <a:rPr lang="en-US" dirty="0"/>
            </a:br>
            <a:br>
              <a:rPr lang="en-US" dirty="0"/>
            </a:br>
            <a:r>
              <a:rPr lang="en-US" dirty="0" err="1">
                <a:solidFill>
                  <a:srgbClr val="00832F"/>
                </a:solidFill>
              </a:rPr>
              <a:t>Fyzická</a:t>
            </a:r>
            <a:r>
              <a:rPr lang="en-US" dirty="0">
                <a:solidFill>
                  <a:srgbClr val="00832F"/>
                </a:solidFill>
              </a:rPr>
              <a:t> </a:t>
            </a:r>
            <a:r>
              <a:rPr lang="en-US" dirty="0" err="1">
                <a:solidFill>
                  <a:srgbClr val="00832F"/>
                </a:solidFill>
              </a:rPr>
              <a:t>osobnost</a:t>
            </a:r>
            <a:br>
              <a:rPr lang="en-US" dirty="0">
                <a:solidFill>
                  <a:srgbClr val="00832F"/>
                </a:solidFill>
              </a:rPr>
            </a:br>
            <a:r>
              <a:rPr lang="en-US" dirty="0" err="1">
                <a:solidFill>
                  <a:srgbClr val="00832F"/>
                </a:solidFill>
              </a:rPr>
              <a:t>Psychická</a:t>
            </a:r>
            <a:r>
              <a:rPr lang="en-US" dirty="0">
                <a:solidFill>
                  <a:srgbClr val="00832F"/>
                </a:solidFill>
              </a:rPr>
              <a:t> </a:t>
            </a:r>
            <a:r>
              <a:rPr lang="en-US" dirty="0" err="1">
                <a:solidFill>
                  <a:srgbClr val="00832F"/>
                </a:solidFill>
              </a:rPr>
              <a:t>osobnost</a:t>
            </a:r>
            <a:br>
              <a:rPr lang="en-US" dirty="0">
                <a:solidFill>
                  <a:srgbClr val="00832F"/>
                </a:solidFill>
              </a:rPr>
            </a:br>
            <a:r>
              <a:rPr lang="en-US" dirty="0" err="1">
                <a:solidFill>
                  <a:srgbClr val="00832F"/>
                </a:solidFill>
              </a:rPr>
              <a:t>Duševní</a:t>
            </a:r>
            <a:r>
              <a:rPr lang="en-US" dirty="0">
                <a:solidFill>
                  <a:srgbClr val="00832F"/>
                </a:solidFill>
              </a:rPr>
              <a:t> </a:t>
            </a:r>
            <a:r>
              <a:rPr lang="en-US" dirty="0" err="1">
                <a:solidFill>
                  <a:srgbClr val="00832F"/>
                </a:solidFill>
              </a:rPr>
              <a:t>osobnost</a:t>
            </a:r>
            <a:endParaRPr dirty="0"/>
          </a:p>
        </p:txBody>
      </p:sp>
      <p:sp>
        <p:nvSpPr>
          <p:cNvPr id="138" name="Google Shape;138;p3"/>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39" name="Google Shape;139;p3"/>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a:p>
        </p:txBody>
      </p:sp>
      <p:pic>
        <p:nvPicPr>
          <p:cNvPr id="140" name="Google Shape;140;p3"/>
          <p:cNvPicPr preferRelativeResize="0">
            <a:picLocks noGrp="1"/>
          </p:cNvPicPr>
          <p:nvPr>
            <p:ph type="body" idx="1"/>
          </p:nvPr>
        </p:nvPicPr>
        <p:blipFill rotWithShape="1">
          <a:blip r:embed="rId3">
            <a:alphaModFix/>
          </a:blip>
          <a:srcRect/>
          <a:stretch/>
        </p:blipFill>
        <p:spPr>
          <a:xfrm>
            <a:off x="1421869" y="2833239"/>
            <a:ext cx="259987" cy="485993"/>
          </a:xfrm>
          <a:prstGeom prst="rect">
            <a:avLst/>
          </a:prstGeom>
          <a:noFill/>
          <a:ln>
            <a:noFill/>
          </a:ln>
        </p:spPr>
      </p:pic>
      <p:sp>
        <p:nvSpPr>
          <p:cNvPr id="141" name="Google Shape;141;p3"/>
          <p:cNvSpPr/>
          <p:nvPr/>
        </p:nvSpPr>
        <p:spPr>
          <a:xfrm>
            <a:off x="2765408" y="2142282"/>
            <a:ext cx="1093211" cy="1176950"/>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ahoma"/>
              <a:buNone/>
            </a:pPr>
            <a:endParaRPr sz="2800" b="0" i="0" u="none" strike="noStrike" cap="none">
              <a:solidFill>
                <a:schemeClr val="lt1"/>
              </a:solidFill>
              <a:latin typeface="Arial"/>
              <a:ea typeface="Arial"/>
              <a:cs typeface="Arial"/>
              <a:sym typeface="Arial"/>
            </a:endParaRPr>
          </a:p>
        </p:txBody>
      </p:sp>
      <p:sp>
        <p:nvSpPr>
          <p:cNvPr id="142" name="Google Shape;142;p3"/>
          <p:cNvSpPr/>
          <p:nvPr/>
        </p:nvSpPr>
        <p:spPr>
          <a:xfrm>
            <a:off x="2218802" y="3015367"/>
            <a:ext cx="1093211" cy="1176950"/>
          </a:xfrm>
          <a:prstGeom prst="ellipse">
            <a:avLst/>
          </a:prstGeom>
          <a:solidFill>
            <a:srgbClr val="5151FE"/>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ahoma"/>
              <a:buNone/>
            </a:pPr>
            <a:endParaRPr sz="2800" b="0" i="0" u="none" strike="noStrike" cap="none">
              <a:solidFill>
                <a:schemeClr val="lt1"/>
              </a:solidFill>
              <a:latin typeface="Arial"/>
              <a:ea typeface="Arial"/>
              <a:cs typeface="Arial"/>
              <a:sym typeface="Arial"/>
            </a:endParaRPr>
          </a:p>
        </p:txBody>
      </p:sp>
      <p:sp>
        <p:nvSpPr>
          <p:cNvPr id="143" name="Google Shape;143;p3"/>
          <p:cNvSpPr/>
          <p:nvPr/>
        </p:nvSpPr>
        <p:spPr>
          <a:xfrm>
            <a:off x="3215785" y="2935769"/>
            <a:ext cx="1093211" cy="1176950"/>
          </a:xfrm>
          <a:prstGeom prst="ellipse">
            <a:avLst/>
          </a:prstGeom>
          <a:solidFill>
            <a:srgbClr val="0072A5"/>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ahoma"/>
              <a:buNone/>
            </a:pPr>
            <a:endParaRPr sz="2800" b="0" i="0" u="none" strike="noStrike" cap="none">
              <a:solidFill>
                <a:schemeClr val="lt1"/>
              </a:solidFill>
              <a:latin typeface="Arial"/>
              <a:ea typeface="Arial"/>
              <a:cs typeface="Arial"/>
              <a:sym typeface="Arial"/>
            </a:endParaRPr>
          </a:p>
        </p:txBody>
      </p:sp>
      <p:cxnSp>
        <p:nvCxnSpPr>
          <p:cNvPr id="3" name="Přímá spojnice 2">
            <a:extLst>
              <a:ext uri="{FF2B5EF4-FFF2-40B4-BE49-F238E27FC236}">
                <a16:creationId xmlns:a16="http://schemas.microsoft.com/office/drawing/2014/main" id="{509C2ED0-07D8-4A48-A21B-2B6EB26E2599}"/>
              </a:ext>
            </a:extLst>
          </p:cNvPr>
          <p:cNvCxnSpPr/>
          <p:nvPr/>
        </p:nvCxnSpPr>
        <p:spPr>
          <a:xfrm>
            <a:off x="1923068" y="1923068"/>
            <a:ext cx="2592371"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4" name="Přímá spojnice 3">
            <a:extLst>
              <a:ext uri="{FF2B5EF4-FFF2-40B4-BE49-F238E27FC236}">
                <a16:creationId xmlns:a16="http://schemas.microsoft.com/office/drawing/2014/main" id="{D556138A-B988-1BA8-F9E5-5F9DF1F5F54A}"/>
              </a:ext>
            </a:extLst>
          </p:cNvPr>
          <p:cNvCxnSpPr/>
          <p:nvPr/>
        </p:nvCxnSpPr>
        <p:spPr>
          <a:xfrm>
            <a:off x="1923068" y="4271914"/>
            <a:ext cx="2592371"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6" name="Přímá spojnice 5">
            <a:extLst>
              <a:ext uri="{FF2B5EF4-FFF2-40B4-BE49-F238E27FC236}">
                <a16:creationId xmlns:a16="http://schemas.microsoft.com/office/drawing/2014/main" id="{D64BCC1B-6DAD-5117-BA56-96E4C0D77D9A}"/>
              </a:ext>
            </a:extLst>
          </p:cNvPr>
          <p:cNvCxnSpPr/>
          <p:nvPr/>
        </p:nvCxnSpPr>
        <p:spPr>
          <a:xfrm>
            <a:off x="1923068" y="1923068"/>
            <a:ext cx="0" cy="2348846"/>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Přímá spojnice 6">
            <a:extLst>
              <a:ext uri="{FF2B5EF4-FFF2-40B4-BE49-F238E27FC236}">
                <a16:creationId xmlns:a16="http://schemas.microsoft.com/office/drawing/2014/main" id="{1828BB82-1590-B077-36A9-388ED2AAB60F}"/>
              </a:ext>
            </a:extLst>
          </p:cNvPr>
          <p:cNvCxnSpPr/>
          <p:nvPr/>
        </p:nvCxnSpPr>
        <p:spPr>
          <a:xfrm>
            <a:off x="4515439" y="1923068"/>
            <a:ext cx="0" cy="2348846"/>
          </a:xfrm>
          <a:prstGeom prst="line">
            <a:avLst/>
          </a:prstGeom>
        </p:spPr>
        <p:style>
          <a:lnRef idx="3">
            <a:schemeClr val="accent5"/>
          </a:lnRef>
          <a:fillRef idx="0">
            <a:schemeClr val="accent5"/>
          </a:fillRef>
          <a:effectRef idx="2">
            <a:schemeClr val="accent5"/>
          </a:effectRef>
          <a:fontRef idx="minor">
            <a:schemeClr val="tx1"/>
          </a:fontRef>
        </p:style>
      </p:cxnSp>
      <p:pic>
        <p:nvPicPr>
          <p:cNvPr id="9" name="Obrázek 8" descr="Obsah obrázku přesýpací hodiny&#10;&#10;Popis byl vytvořen automaticky">
            <a:extLst>
              <a:ext uri="{FF2B5EF4-FFF2-40B4-BE49-F238E27FC236}">
                <a16:creationId xmlns:a16="http://schemas.microsoft.com/office/drawing/2014/main" id="{9B673C69-3F82-0092-92A2-E8C772DE50D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684982" y="751856"/>
            <a:ext cx="1061605" cy="1061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fade">
                                      <p:cBhvr>
                                        <p:cTn id="12" dur="5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fade">
                                      <p:cBhvr>
                                        <p:cTn id="17" dur="500"/>
                                        <p:tgtEl>
                                          <p:spTgt spid="1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nodeType="with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fade">
                                      <p:cBhvr>
                                        <p:cTn id="38" dur="500"/>
                                        <p:tgtEl>
                                          <p:spTgt spid="1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US"/>
              <a:t>EQ X IQ</a:t>
            </a:r>
            <a:endParaRPr/>
          </a:p>
        </p:txBody>
      </p:sp>
      <p:sp>
        <p:nvSpPr>
          <p:cNvPr id="150" name="Google Shape;150;p4"/>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51" name="Google Shape;151;p4"/>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Clr>
                <a:srgbClr val="000000"/>
              </a:buClr>
              <a:buFont typeface="Arial"/>
              <a:buNone/>
            </a:pPr>
            <a:fld id="{00000000-1234-1234-1234-123412341234}" type="slidenum">
              <a:rPr lang="en-US"/>
              <a:t>4</a:t>
            </a:fld>
            <a:endParaRPr/>
          </a:p>
        </p:txBody>
      </p:sp>
      <p:sp>
        <p:nvSpPr>
          <p:cNvPr id="152" name="Google Shape;152;p4"/>
          <p:cNvSpPr txBox="1"/>
          <p:nvPr/>
        </p:nvSpPr>
        <p:spPr>
          <a:xfrm>
            <a:off x="3047354" y="3198168"/>
            <a:ext cx="609470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a:solidFill>
                  <a:schemeClr val="dk1"/>
                </a:solidFill>
                <a:latin typeface="Tahoma"/>
                <a:ea typeface="Tahoma"/>
                <a:cs typeface="Tahoma"/>
                <a:sym typeface="Tahoma"/>
              </a:rPr>
              <a:t> </a:t>
            </a:r>
            <a:endParaRPr sz="2400">
              <a:solidFill>
                <a:schemeClr val="dk1"/>
              </a:solidFill>
              <a:latin typeface="Tahoma"/>
              <a:ea typeface="Tahoma"/>
              <a:cs typeface="Tahoma"/>
              <a:sym typeface="Tahoma"/>
            </a:endParaRPr>
          </a:p>
        </p:txBody>
      </p:sp>
      <p:sp>
        <p:nvSpPr>
          <p:cNvPr id="153" name="Google Shape;153;p4"/>
          <p:cNvSpPr txBox="1"/>
          <p:nvPr/>
        </p:nvSpPr>
        <p:spPr>
          <a:xfrm>
            <a:off x="3047354" y="3198168"/>
            <a:ext cx="609470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a:solidFill>
                  <a:schemeClr val="dk1"/>
                </a:solidFill>
                <a:latin typeface="Tahoma"/>
                <a:ea typeface="Tahoma"/>
                <a:cs typeface="Tahoma"/>
                <a:sym typeface="Tahoma"/>
              </a:rPr>
              <a:t> </a:t>
            </a:r>
            <a:endParaRPr sz="2400">
              <a:solidFill>
                <a:schemeClr val="dk1"/>
              </a:solidFill>
              <a:latin typeface="Tahoma"/>
              <a:ea typeface="Tahoma"/>
              <a:cs typeface="Tahoma"/>
              <a:sym typeface="Tahoma"/>
            </a:endParaRPr>
          </a:p>
        </p:txBody>
      </p:sp>
      <p:sp>
        <p:nvSpPr>
          <p:cNvPr id="154" name="Google Shape;154;p4"/>
          <p:cNvSpPr txBox="1"/>
          <p:nvPr/>
        </p:nvSpPr>
        <p:spPr>
          <a:xfrm>
            <a:off x="414000" y="1829685"/>
            <a:ext cx="6094800" cy="4525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2400" b="0">
                <a:solidFill>
                  <a:srgbClr val="00832F"/>
                </a:solidFill>
                <a:latin typeface="Tahoma"/>
                <a:ea typeface="Tahoma"/>
                <a:cs typeface="Tahoma"/>
                <a:sym typeface="Tahoma"/>
              </a:rPr>
            </a:br>
            <a:r>
              <a:rPr lang="en-US" sz="2400" b="1" i="0" u="none" strike="noStrike">
                <a:solidFill>
                  <a:srgbClr val="00832F"/>
                </a:solidFill>
                <a:latin typeface="Corbel"/>
                <a:ea typeface="Corbel"/>
                <a:cs typeface="Corbel"/>
                <a:sym typeface="Corbel"/>
              </a:rPr>
              <a:t>sebeuvědomění: </a:t>
            </a:r>
            <a:r>
              <a:rPr lang="en-US" sz="2400" b="0" i="0" u="none" strike="noStrike">
                <a:solidFill>
                  <a:srgbClr val="00832F"/>
                </a:solidFill>
                <a:latin typeface="Corbel"/>
                <a:ea typeface="Corbel"/>
                <a:cs typeface="Corbel"/>
                <a:sym typeface="Corbel"/>
              </a:rPr>
              <a:t>znalost vlastních </a:t>
            </a:r>
            <a:r>
              <a:rPr lang="en-US" sz="2400">
                <a:solidFill>
                  <a:srgbClr val="00832F"/>
                </a:solidFill>
                <a:latin typeface="Corbel"/>
                <a:ea typeface="Corbel"/>
                <a:cs typeface="Corbel"/>
                <a:sym typeface="Corbel"/>
              </a:rPr>
              <a:t>prožívání</a:t>
            </a:r>
            <a:endParaRPr sz="2400" b="0">
              <a:solidFill>
                <a:srgbClr val="00832F"/>
              </a:solidFill>
              <a:latin typeface="Tahoma"/>
              <a:ea typeface="Tahoma"/>
              <a:cs typeface="Tahoma"/>
              <a:sym typeface="Tahoma"/>
            </a:endParaRPr>
          </a:p>
          <a:p>
            <a:pPr marL="0" marR="0" lvl="0" indent="0" algn="ctr" rtl="0">
              <a:spcBef>
                <a:spcPts val="0"/>
              </a:spcBef>
              <a:spcAft>
                <a:spcPts val="0"/>
              </a:spcAft>
              <a:buNone/>
            </a:pPr>
            <a:br>
              <a:rPr lang="en-US" sz="2400" b="0">
                <a:solidFill>
                  <a:srgbClr val="00832F"/>
                </a:solidFill>
                <a:latin typeface="Tahoma"/>
                <a:ea typeface="Tahoma"/>
                <a:cs typeface="Tahoma"/>
                <a:sym typeface="Tahoma"/>
              </a:rPr>
            </a:br>
            <a:r>
              <a:rPr lang="en-US" sz="2400" b="1" i="0" u="none" strike="noStrike">
                <a:solidFill>
                  <a:srgbClr val="00832F"/>
                </a:solidFill>
                <a:latin typeface="Corbel"/>
                <a:ea typeface="Corbel"/>
                <a:cs typeface="Corbel"/>
                <a:sym typeface="Corbel"/>
              </a:rPr>
              <a:t>sebeovládání: </a:t>
            </a:r>
            <a:r>
              <a:rPr lang="en-US" sz="2400" b="0" i="0" u="none" strike="noStrike">
                <a:solidFill>
                  <a:srgbClr val="00832F"/>
                </a:solidFill>
                <a:latin typeface="Corbel"/>
                <a:ea typeface="Corbel"/>
                <a:cs typeface="Corbel"/>
                <a:sym typeface="Corbel"/>
              </a:rPr>
              <a:t>zvládání </a:t>
            </a:r>
            <a:r>
              <a:rPr lang="en-US" sz="2400">
                <a:solidFill>
                  <a:srgbClr val="00832F"/>
                </a:solidFill>
                <a:latin typeface="Corbel"/>
                <a:ea typeface="Corbel"/>
                <a:cs typeface="Corbel"/>
                <a:sym typeface="Corbel"/>
              </a:rPr>
              <a:t>e</a:t>
            </a:r>
            <a:r>
              <a:rPr lang="en-US" sz="2400" b="0" i="0" u="none" strike="noStrike">
                <a:solidFill>
                  <a:srgbClr val="00832F"/>
                </a:solidFill>
                <a:latin typeface="Corbel"/>
                <a:ea typeface="Corbel"/>
                <a:cs typeface="Corbel"/>
                <a:sym typeface="Corbel"/>
              </a:rPr>
              <a:t>mocí, potřeb, </a:t>
            </a:r>
            <a:r>
              <a:rPr lang="en-US" sz="2400">
                <a:solidFill>
                  <a:srgbClr val="00832F"/>
                </a:solidFill>
                <a:latin typeface="Corbel"/>
                <a:ea typeface="Corbel"/>
                <a:cs typeface="Corbel"/>
                <a:sym typeface="Corbel"/>
              </a:rPr>
              <a:t>chtění</a:t>
            </a:r>
            <a:endParaRPr sz="2400" b="0">
              <a:solidFill>
                <a:srgbClr val="00832F"/>
              </a:solidFill>
              <a:latin typeface="Tahoma"/>
              <a:ea typeface="Tahoma"/>
              <a:cs typeface="Tahoma"/>
              <a:sym typeface="Tahoma"/>
            </a:endParaRPr>
          </a:p>
          <a:p>
            <a:pPr marL="0" marR="0" lvl="0" indent="0" algn="ctr" rtl="0">
              <a:spcBef>
                <a:spcPts val="0"/>
              </a:spcBef>
              <a:spcAft>
                <a:spcPts val="0"/>
              </a:spcAft>
              <a:buNone/>
            </a:pPr>
            <a:br>
              <a:rPr lang="en-US" sz="2400" b="0">
                <a:solidFill>
                  <a:srgbClr val="00832F"/>
                </a:solidFill>
                <a:latin typeface="Tahoma"/>
                <a:ea typeface="Tahoma"/>
                <a:cs typeface="Tahoma"/>
                <a:sym typeface="Tahoma"/>
              </a:rPr>
            </a:br>
            <a:r>
              <a:rPr lang="en-US" sz="2400" b="1" i="0" u="none" strike="noStrike">
                <a:solidFill>
                  <a:srgbClr val="00832F"/>
                </a:solidFill>
                <a:latin typeface="Corbel"/>
                <a:ea typeface="Corbel"/>
                <a:cs typeface="Corbel"/>
                <a:sym typeface="Corbel"/>
              </a:rPr>
              <a:t>motivace: </a:t>
            </a:r>
            <a:r>
              <a:rPr lang="en-US" sz="2400" b="0" i="0" u="none" strike="noStrike">
                <a:solidFill>
                  <a:srgbClr val="00832F"/>
                </a:solidFill>
                <a:latin typeface="Corbel"/>
                <a:ea typeface="Corbel"/>
                <a:cs typeface="Corbel"/>
                <a:sym typeface="Corbel"/>
              </a:rPr>
              <a:t>schopnost sám sebe motivovat</a:t>
            </a:r>
            <a:endParaRPr sz="2400" b="0">
              <a:solidFill>
                <a:srgbClr val="00832F"/>
              </a:solidFill>
              <a:latin typeface="Tahoma"/>
              <a:ea typeface="Tahoma"/>
              <a:cs typeface="Tahoma"/>
              <a:sym typeface="Tahoma"/>
            </a:endParaRPr>
          </a:p>
          <a:p>
            <a:pPr marL="0" marR="0" lvl="0" indent="0" algn="ctr" rtl="0">
              <a:spcBef>
                <a:spcPts val="0"/>
              </a:spcBef>
              <a:spcAft>
                <a:spcPts val="0"/>
              </a:spcAft>
              <a:buNone/>
            </a:pPr>
            <a:br>
              <a:rPr lang="en-US" sz="2400" b="0">
                <a:solidFill>
                  <a:srgbClr val="00832F"/>
                </a:solidFill>
                <a:latin typeface="Tahoma"/>
                <a:ea typeface="Tahoma"/>
                <a:cs typeface="Tahoma"/>
                <a:sym typeface="Tahoma"/>
              </a:rPr>
            </a:br>
            <a:r>
              <a:rPr lang="en-US" sz="2400" b="1" i="0" u="none" strike="noStrike">
                <a:solidFill>
                  <a:srgbClr val="00832F"/>
                </a:solidFill>
                <a:latin typeface="Corbel"/>
                <a:ea typeface="Corbel"/>
                <a:cs typeface="Corbel"/>
                <a:sym typeface="Corbel"/>
              </a:rPr>
              <a:t>umění mezilidských vztahů a komunikace</a:t>
            </a:r>
            <a:endParaRPr sz="2400" b="0">
              <a:solidFill>
                <a:srgbClr val="00832F"/>
              </a:solidFill>
              <a:latin typeface="Tahoma"/>
              <a:ea typeface="Tahoma"/>
              <a:cs typeface="Tahoma"/>
              <a:sym typeface="Tahoma"/>
            </a:endParaRPr>
          </a:p>
          <a:p>
            <a:pPr marL="0" marR="0" lvl="0" indent="0" algn="ctr" rtl="0">
              <a:spcBef>
                <a:spcPts val="0"/>
              </a:spcBef>
              <a:spcAft>
                <a:spcPts val="0"/>
              </a:spcAft>
              <a:buNone/>
            </a:pPr>
            <a:br>
              <a:rPr lang="en-US" sz="2400" b="0">
                <a:solidFill>
                  <a:srgbClr val="00832F"/>
                </a:solidFill>
                <a:latin typeface="Tahoma"/>
                <a:ea typeface="Tahoma"/>
                <a:cs typeface="Tahoma"/>
                <a:sym typeface="Tahoma"/>
              </a:rPr>
            </a:br>
            <a:r>
              <a:rPr lang="en-US" sz="2400" b="1" i="0" u="none" strike="noStrike">
                <a:solidFill>
                  <a:srgbClr val="00832F"/>
                </a:solidFill>
                <a:latin typeface="Corbel"/>
                <a:ea typeface="Corbel"/>
                <a:cs typeface="Corbel"/>
                <a:sym typeface="Corbel"/>
              </a:rPr>
              <a:t>empatie: </a:t>
            </a:r>
            <a:r>
              <a:rPr lang="en-US" sz="2400" b="0" i="0" u="none" strike="noStrike">
                <a:solidFill>
                  <a:srgbClr val="00832F"/>
                </a:solidFill>
                <a:latin typeface="Corbel"/>
                <a:ea typeface="Corbel"/>
                <a:cs typeface="Corbel"/>
                <a:sym typeface="Corbel"/>
              </a:rPr>
              <a:t>vnímavost k emocím jiných lidí</a:t>
            </a:r>
            <a:endParaRPr sz="2400" b="0">
              <a:solidFill>
                <a:srgbClr val="00832F"/>
              </a:solidFill>
              <a:latin typeface="Tahoma"/>
              <a:ea typeface="Tahoma"/>
              <a:cs typeface="Tahoma"/>
              <a:sym typeface="Tahoma"/>
            </a:endParaRPr>
          </a:p>
          <a:p>
            <a:pPr marL="0" marR="0" lvl="0" indent="0" algn="l" rtl="0">
              <a:spcBef>
                <a:spcPts val="0"/>
              </a:spcBef>
              <a:spcAft>
                <a:spcPts val="0"/>
              </a:spcAft>
              <a:buNone/>
            </a:pPr>
            <a:br>
              <a:rPr lang="en-US" sz="2400">
                <a:solidFill>
                  <a:srgbClr val="00832F"/>
                </a:solidFill>
                <a:latin typeface="Tahoma"/>
                <a:ea typeface="Tahoma"/>
                <a:cs typeface="Tahoma"/>
                <a:sym typeface="Tahoma"/>
              </a:rPr>
            </a:br>
            <a:endParaRPr sz="2400">
              <a:solidFill>
                <a:srgbClr val="00832F"/>
              </a:solidFill>
              <a:latin typeface="Tahoma"/>
              <a:ea typeface="Tahoma"/>
              <a:cs typeface="Tahoma"/>
              <a:sym typeface="Tahoma"/>
            </a:endParaRPr>
          </a:p>
        </p:txBody>
      </p:sp>
      <p:sp>
        <p:nvSpPr>
          <p:cNvPr id="155" name="Google Shape;155;p4"/>
          <p:cNvSpPr txBox="1"/>
          <p:nvPr/>
        </p:nvSpPr>
        <p:spPr>
          <a:xfrm>
            <a:off x="6094708" y="2141013"/>
            <a:ext cx="6094708" cy="2247282"/>
          </a:xfrm>
          <a:prstGeom prst="rect">
            <a:avLst/>
          </a:prstGeom>
          <a:noFill/>
          <a:ln>
            <a:noFill/>
          </a:ln>
        </p:spPr>
        <p:txBody>
          <a:bodyPr spcFirstLastPara="1" wrap="square" lIns="91425" tIns="45700" rIns="91425" bIns="45700" anchor="t" anchorCtr="0">
            <a:spAutoFit/>
          </a:bodyPr>
          <a:lstStyle/>
          <a:p>
            <a:pPr marL="342900" marR="0" lvl="0" indent="-342900" algn="ctr" rtl="0">
              <a:lnSpc>
                <a:spcPct val="150000"/>
              </a:lnSpc>
              <a:spcBef>
                <a:spcPts val="0"/>
              </a:spcBef>
              <a:spcAft>
                <a:spcPts val="0"/>
              </a:spcAft>
              <a:buClr>
                <a:srgbClr val="00832F"/>
              </a:buClr>
              <a:buSzPts val="2400"/>
              <a:buFont typeface="Arial"/>
              <a:buChar char="•"/>
            </a:pPr>
            <a:r>
              <a:rPr lang="en-US" sz="2400" i="0" u="none" strike="noStrike">
                <a:solidFill>
                  <a:srgbClr val="00832F"/>
                </a:solidFill>
                <a:latin typeface="Corbel"/>
                <a:ea typeface="Corbel"/>
                <a:cs typeface="Corbel"/>
                <a:sym typeface="Corbel"/>
              </a:rPr>
              <a:t>ROZVOJ </a:t>
            </a:r>
            <a:r>
              <a:rPr lang="en-US" sz="2400">
                <a:solidFill>
                  <a:srgbClr val="00832F"/>
                </a:solidFill>
                <a:latin typeface="Corbel"/>
                <a:ea typeface="Corbel"/>
                <a:cs typeface="Corbel"/>
                <a:sym typeface="Corbel"/>
              </a:rPr>
              <a:t>MYŠLENÍ</a:t>
            </a:r>
            <a:endParaRPr/>
          </a:p>
          <a:p>
            <a:pPr marL="342900" marR="0" lvl="0" indent="-342900" algn="ctr" rtl="0">
              <a:lnSpc>
                <a:spcPct val="150000"/>
              </a:lnSpc>
              <a:spcBef>
                <a:spcPts val="0"/>
              </a:spcBef>
              <a:spcAft>
                <a:spcPts val="0"/>
              </a:spcAft>
              <a:buClr>
                <a:srgbClr val="00832F"/>
              </a:buClr>
              <a:buSzPts val="2400"/>
              <a:buFont typeface="Arial"/>
              <a:buChar char="•"/>
            </a:pPr>
            <a:r>
              <a:rPr lang="en-US" sz="2400">
                <a:solidFill>
                  <a:srgbClr val="00832F"/>
                </a:solidFill>
                <a:latin typeface="Corbel"/>
                <a:ea typeface="Corbel"/>
                <a:cs typeface="Corbel"/>
                <a:sym typeface="Corbel"/>
              </a:rPr>
              <a:t>PAMĚTI</a:t>
            </a:r>
            <a:endParaRPr/>
          </a:p>
          <a:p>
            <a:pPr marL="342900" marR="0" lvl="0" indent="-342900" algn="ctr" rtl="0">
              <a:lnSpc>
                <a:spcPct val="150000"/>
              </a:lnSpc>
              <a:spcBef>
                <a:spcPts val="0"/>
              </a:spcBef>
              <a:spcAft>
                <a:spcPts val="0"/>
              </a:spcAft>
              <a:buClr>
                <a:srgbClr val="00832F"/>
              </a:buClr>
              <a:buSzPts val="2400"/>
              <a:buFont typeface="Arial"/>
              <a:buChar char="•"/>
            </a:pPr>
            <a:r>
              <a:rPr lang="en-US" sz="2400">
                <a:solidFill>
                  <a:srgbClr val="00832F"/>
                </a:solidFill>
                <a:latin typeface="Corbel"/>
                <a:ea typeface="Corbel"/>
                <a:cs typeface="Corbel"/>
                <a:sym typeface="Corbel"/>
              </a:rPr>
              <a:t>POZORNOSTI</a:t>
            </a:r>
            <a:endParaRPr/>
          </a:p>
          <a:p>
            <a:pPr marL="342900" marR="0" lvl="0" indent="-342900" algn="ctr" rtl="0">
              <a:lnSpc>
                <a:spcPct val="150000"/>
              </a:lnSpc>
              <a:spcBef>
                <a:spcPts val="0"/>
              </a:spcBef>
              <a:spcAft>
                <a:spcPts val="0"/>
              </a:spcAft>
              <a:buClr>
                <a:srgbClr val="00832F"/>
              </a:buClr>
              <a:buSzPts val="2400"/>
              <a:buFont typeface="Arial"/>
              <a:buChar char="•"/>
            </a:pPr>
            <a:r>
              <a:rPr lang="en-US" sz="2400">
                <a:solidFill>
                  <a:srgbClr val="00832F"/>
                </a:solidFill>
                <a:latin typeface="Corbel"/>
                <a:ea typeface="Corbel"/>
                <a:cs typeface="Corbel"/>
                <a:sym typeface="Corbel"/>
              </a:rPr>
              <a:t>ZNALOSTÍ, DOVEDNOSTÍ</a:t>
            </a:r>
            <a:endParaRPr sz="2400">
              <a:solidFill>
                <a:srgbClr val="00832F"/>
              </a:solidFill>
              <a:latin typeface="Tahoma"/>
              <a:ea typeface="Tahoma"/>
              <a:cs typeface="Tahoma"/>
              <a:sym typeface="Tahoma"/>
            </a:endParaRPr>
          </a:p>
        </p:txBody>
      </p:sp>
      <p:sp>
        <p:nvSpPr>
          <p:cNvPr id="156" name="Google Shape;156;p4"/>
          <p:cNvSpPr txBox="1"/>
          <p:nvPr/>
        </p:nvSpPr>
        <p:spPr>
          <a:xfrm>
            <a:off x="4564294" y="1425455"/>
            <a:ext cx="60948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ahoma"/>
                <a:ea typeface="Tahoma"/>
                <a:cs typeface="Tahoma"/>
                <a:sym typeface="Tahoma"/>
              </a:rPr>
              <a:t>jedno doplňuje druhé</a:t>
            </a:r>
            <a:r>
              <a:rPr lang="en-US" sz="2400" b="0">
                <a:solidFill>
                  <a:schemeClr val="dk1"/>
                </a:solidFill>
                <a:latin typeface="Tahoma"/>
                <a:ea typeface="Tahoma"/>
                <a:cs typeface="Tahoma"/>
                <a:sym typeface="Tahoma"/>
              </a:rPr>
              <a:t> </a:t>
            </a:r>
            <a:endParaRPr sz="2400">
              <a:solidFill>
                <a:schemeClr val="dk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Zápatí prezentace</a:t>
            </a:r>
            <a:endParaRPr/>
          </a:p>
        </p:txBody>
      </p:sp>
      <p:sp>
        <p:nvSpPr>
          <p:cNvPr id="163" name="Google Shape;163;p5"/>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US"/>
              <a:t>5</a:t>
            </a:fld>
            <a:endParaRPr/>
          </a:p>
        </p:txBody>
      </p:sp>
      <p:sp>
        <p:nvSpPr>
          <p:cNvPr id="164" name="Google Shape;164;p5"/>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a:t>Jaké máme potřeby?</a:t>
            </a:r>
            <a:endParaRPr/>
          </a:p>
        </p:txBody>
      </p:sp>
      <p:pic>
        <p:nvPicPr>
          <p:cNvPr id="165" name="Google Shape;165;p5" descr="Obsah obrázku text, řada/pruh, Písmo, trojúhelník&#10;&#10;Popis byl vytvořen automaticky"/>
          <p:cNvPicPr preferRelativeResize="0"/>
          <p:nvPr/>
        </p:nvPicPr>
        <p:blipFill rotWithShape="1">
          <a:blip r:embed="rId3">
            <a:alphaModFix/>
          </a:blip>
          <a:srcRect/>
          <a:stretch/>
        </p:blipFill>
        <p:spPr>
          <a:xfrm>
            <a:off x="750561" y="1701505"/>
            <a:ext cx="5158875" cy="4139998"/>
          </a:xfrm>
          <a:prstGeom prst="rect">
            <a:avLst/>
          </a:prstGeom>
          <a:solidFill>
            <a:srgbClr val="FFFFFF"/>
          </a:solidFill>
          <a:ln>
            <a:noFill/>
          </a:ln>
        </p:spPr>
      </p:pic>
      <p:sp>
        <p:nvSpPr>
          <p:cNvPr id="166" name="Google Shape;166;p5"/>
          <p:cNvSpPr txBox="1">
            <a:spLocks noGrp="1"/>
          </p:cNvSpPr>
          <p:nvPr>
            <p:ph type="body" idx="2"/>
          </p:nvPr>
        </p:nvSpPr>
        <p:spPr>
          <a:xfrm>
            <a:off x="6253202" y="1359001"/>
            <a:ext cx="5219998" cy="4139998"/>
          </a:xfrm>
          <a:prstGeom prst="rect">
            <a:avLst/>
          </a:prstGeom>
          <a:noFill/>
          <a:ln>
            <a:noFill/>
          </a:ln>
        </p:spPr>
        <p:txBody>
          <a:bodyPr spcFirstLastPara="1" wrap="square" lIns="0" tIns="0" rIns="0" bIns="0" anchor="t" anchorCtr="0">
            <a:noAutofit/>
          </a:bodyPr>
          <a:lstStyle/>
          <a:p>
            <a:pPr marL="252000" indent="-180000" algn="just">
              <a:lnSpc>
                <a:spcPct val="200000"/>
              </a:lnSpc>
              <a:buSzPts val="1800"/>
              <a:buFont typeface="Arial"/>
              <a:buAutoNum type="arabicPeriod"/>
            </a:pPr>
            <a:r>
              <a:rPr lang="en-US" sz="1800" b="0" i="0" u="none" strike="noStrike" dirty="0" err="1">
                <a:solidFill>
                  <a:srgbClr val="00832F"/>
                </a:solidFill>
                <a:latin typeface="Times New Roman"/>
                <a:ea typeface="Times New Roman"/>
                <a:cs typeface="Times New Roman"/>
                <a:sym typeface="Times New Roman"/>
              </a:rPr>
              <a:t>Potřeba</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prvotních</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citových</a:t>
            </a:r>
            <a:r>
              <a:rPr lang="en-US" sz="1800" b="0" i="0" u="none" strike="noStrike" dirty="0">
                <a:solidFill>
                  <a:srgbClr val="00832F"/>
                </a:solidFill>
                <a:latin typeface="Times New Roman"/>
                <a:ea typeface="Times New Roman"/>
                <a:cs typeface="Times New Roman"/>
                <a:sym typeface="Times New Roman"/>
              </a:rPr>
              <a:t> a </a:t>
            </a:r>
            <a:r>
              <a:rPr lang="en-US" sz="1800" b="0" i="0" u="none" strike="noStrike" dirty="0" err="1">
                <a:solidFill>
                  <a:srgbClr val="00832F"/>
                </a:solidFill>
                <a:latin typeface="Times New Roman"/>
                <a:ea typeface="Times New Roman"/>
                <a:cs typeface="Times New Roman"/>
                <a:sym typeface="Times New Roman"/>
              </a:rPr>
              <a:t>sociálních</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vztahů</a:t>
            </a:r>
            <a:r>
              <a:rPr lang="en-US" sz="1800" b="0" i="0" u="none" strike="noStrike" dirty="0">
                <a:solidFill>
                  <a:srgbClr val="00832F"/>
                </a:solidFill>
                <a:latin typeface="Times New Roman"/>
                <a:ea typeface="Times New Roman"/>
                <a:cs typeface="Times New Roman"/>
                <a:sym typeface="Times New Roman"/>
              </a:rPr>
              <a:t>.</a:t>
            </a:r>
            <a:endParaRPr lang="en-US" sz="1800" b="0" i="0" u="none" strike="noStrike" dirty="0">
              <a:solidFill>
                <a:srgbClr val="00832F"/>
              </a:solidFill>
              <a:latin typeface="Noto Sans Symbols"/>
              <a:ea typeface="Noto Sans Symbols"/>
              <a:cs typeface="Noto Sans Symbols"/>
              <a:sym typeface="Noto Sans Symbols"/>
            </a:endParaRPr>
          </a:p>
          <a:p>
            <a:pPr marL="252000" lvl="0" indent="-180000" algn="just" rtl="0">
              <a:lnSpc>
                <a:spcPct val="200000"/>
              </a:lnSpc>
              <a:spcBef>
                <a:spcPts val="0"/>
              </a:spcBef>
              <a:spcAft>
                <a:spcPts val="0"/>
              </a:spcAft>
              <a:buSzPts val="1800"/>
              <a:buFont typeface="Arial"/>
              <a:buAutoNum type="arabicPeriod"/>
            </a:pPr>
            <a:r>
              <a:rPr lang="en-US" sz="1800" b="0" i="0" u="none" strike="noStrike" dirty="0" err="1">
                <a:solidFill>
                  <a:srgbClr val="00832F"/>
                </a:solidFill>
                <a:latin typeface="Times New Roman"/>
                <a:ea typeface="Times New Roman"/>
                <a:cs typeface="Times New Roman"/>
                <a:sym typeface="Times New Roman"/>
              </a:rPr>
              <a:t>Potřeba</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určitého</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množství</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kvality</a:t>
            </a:r>
            <a:r>
              <a:rPr lang="en-US" sz="1800" b="0" i="0" u="none" strike="noStrike" dirty="0">
                <a:solidFill>
                  <a:srgbClr val="00832F"/>
                </a:solidFill>
                <a:latin typeface="Times New Roman"/>
                <a:ea typeface="Times New Roman"/>
                <a:cs typeface="Times New Roman"/>
                <a:sym typeface="Times New Roman"/>
              </a:rPr>
              <a:t> a </a:t>
            </a:r>
            <a:r>
              <a:rPr lang="en-US" sz="1800" b="0" i="0" u="none" strike="noStrike" dirty="0" err="1">
                <a:solidFill>
                  <a:srgbClr val="00832F"/>
                </a:solidFill>
                <a:latin typeface="Times New Roman"/>
                <a:ea typeface="Times New Roman"/>
                <a:cs typeface="Times New Roman"/>
                <a:sym typeface="Times New Roman"/>
              </a:rPr>
              <a:t>proměnlivosti</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podnětů</a:t>
            </a:r>
            <a:r>
              <a:rPr lang="en-US" sz="1800" b="0" i="0" u="none" strike="noStrike" dirty="0">
                <a:solidFill>
                  <a:srgbClr val="00832F"/>
                </a:solidFill>
                <a:latin typeface="Times New Roman"/>
                <a:ea typeface="Times New Roman"/>
                <a:cs typeface="Times New Roman"/>
                <a:sym typeface="Times New Roman"/>
              </a:rPr>
              <a:t>.</a:t>
            </a:r>
            <a:endParaRPr sz="1800" b="0" i="0" u="none" strike="noStrike" dirty="0">
              <a:solidFill>
                <a:srgbClr val="00832F"/>
              </a:solidFill>
              <a:latin typeface="Noto Sans Symbols"/>
              <a:ea typeface="Noto Sans Symbols"/>
              <a:cs typeface="Noto Sans Symbols"/>
              <a:sym typeface="Noto Sans Symbols"/>
            </a:endParaRPr>
          </a:p>
          <a:p>
            <a:pPr marL="252000" lvl="0" indent="-180000" algn="just" rtl="0">
              <a:lnSpc>
                <a:spcPct val="200000"/>
              </a:lnSpc>
              <a:spcBef>
                <a:spcPts val="1400"/>
              </a:spcBef>
              <a:spcAft>
                <a:spcPts val="0"/>
              </a:spcAft>
              <a:buSzPts val="1800"/>
              <a:buFont typeface="Arial"/>
              <a:buAutoNum type="arabicPeriod"/>
            </a:pPr>
            <a:r>
              <a:rPr lang="en-US" sz="1800" b="0" i="0" u="none" strike="noStrike" dirty="0" err="1">
                <a:solidFill>
                  <a:srgbClr val="00832F"/>
                </a:solidFill>
                <a:latin typeface="Times New Roman"/>
                <a:ea typeface="Times New Roman"/>
                <a:cs typeface="Times New Roman"/>
                <a:sym typeface="Times New Roman"/>
              </a:rPr>
              <a:t>Potřeba</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určité</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stálosti</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řádu</a:t>
            </a:r>
            <a:r>
              <a:rPr lang="en-US" sz="1800" b="0" i="0" u="none" strike="noStrike" dirty="0">
                <a:solidFill>
                  <a:srgbClr val="00832F"/>
                </a:solidFill>
                <a:latin typeface="Times New Roman"/>
                <a:ea typeface="Times New Roman"/>
                <a:cs typeface="Times New Roman"/>
                <a:sym typeface="Times New Roman"/>
              </a:rPr>
              <a:t> a </a:t>
            </a:r>
            <a:r>
              <a:rPr lang="en-US" sz="1800" b="0" i="0" u="none" strike="noStrike" dirty="0" err="1">
                <a:solidFill>
                  <a:srgbClr val="00832F"/>
                </a:solidFill>
                <a:latin typeface="Times New Roman"/>
                <a:ea typeface="Times New Roman"/>
                <a:cs typeface="Times New Roman"/>
                <a:sym typeface="Times New Roman"/>
              </a:rPr>
              <a:t>smyslu</a:t>
            </a:r>
            <a:r>
              <a:rPr lang="en-US" sz="1800" b="0" i="0" u="none" strike="noStrike" dirty="0">
                <a:solidFill>
                  <a:srgbClr val="00832F"/>
                </a:solidFill>
                <a:latin typeface="Times New Roman"/>
                <a:ea typeface="Times New Roman"/>
                <a:cs typeface="Times New Roman"/>
                <a:sym typeface="Times New Roman"/>
              </a:rPr>
              <a:t> v </a:t>
            </a:r>
            <a:r>
              <a:rPr lang="en-US" sz="1800" b="0" i="0" u="none" strike="noStrike" dirty="0" err="1">
                <a:solidFill>
                  <a:srgbClr val="00832F"/>
                </a:solidFill>
                <a:latin typeface="Times New Roman"/>
                <a:ea typeface="Times New Roman"/>
                <a:cs typeface="Times New Roman"/>
                <a:sym typeface="Times New Roman"/>
              </a:rPr>
              <a:t>podnětech</a:t>
            </a:r>
            <a:r>
              <a:rPr lang="en-US" sz="1800" b="0" i="0" u="none" strike="noStrike" dirty="0">
                <a:solidFill>
                  <a:srgbClr val="00832F"/>
                </a:solidFill>
                <a:latin typeface="Times New Roman"/>
                <a:ea typeface="Times New Roman"/>
                <a:cs typeface="Times New Roman"/>
                <a:sym typeface="Times New Roman"/>
              </a:rPr>
              <a:t>.</a:t>
            </a:r>
            <a:endParaRPr sz="1800" b="0" i="0" u="none" strike="noStrike" dirty="0">
              <a:solidFill>
                <a:srgbClr val="00832F"/>
              </a:solidFill>
              <a:latin typeface="Noto Sans Symbols"/>
              <a:ea typeface="Noto Sans Symbols"/>
              <a:cs typeface="Noto Sans Symbols"/>
              <a:sym typeface="Noto Sans Symbols"/>
            </a:endParaRPr>
          </a:p>
          <a:p>
            <a:pPr marL="252000" lvl="0" indent="-180000" algn="just" rtl="0">
              <a:lnSpc>
                <a:spcPct val="200000"/>
              </a:lnSpc>
              <a:spcBef>
                <a:spcPts val="1400"/>
              </a:spcBef>
              <a:spcAft>
                <a:spcPts val="0"/>
              </a:spcAft>
              <a:buSzPts val="1800"/>
              <a:buFont typeface="Arial"/>
              <a:buAutoNum type="arabicPeriod"/>
            </a:pPr>
            <a:r>
              <a:rPr lang="en-US" sz="1800" b="0" i="0" u="none" strike="noStrike" dirty="0" err="1">
                <a:solidFill>
                  <a:srgbClr val="00832F"/>
                </a:solidFill>
                <a:latin typeface="Times New Roman"/>
                <a:ea typeface="Times New Roman"/>
                <a:cs typeface="Times New Roman"/>
                <a:sym typeface="Times New Roman"/>
              </a:rPr>
              <a:t>Potřeba</a:t>
            </a:r>
            <a:r>
              <a:rPr lang="en-US" sz="1800" b="0" i="0" u="none" strike="noStrike" dirty="0">
                <a:solidFill>
                  <a:srgbClr val="00832F"/>
                </a:solidFill>
                <a:latin typeface="Times New Roman"/>
                <a:ea typeface="Times New Roman"/>
                <a:cs typeface="Times New Roman"/>
                <a:sym typeface="Times New Roman"/>
              </a:rPr>
              <a:t> identity, </a:t>
            </a:r>
            <a:r>
              <a:rPr lang="en-US" sz="1800" b="0" i="0" u="none" strike="noStrike" dirty="0" err="1">
                <a:solidFill>
                  <a:srgbClr val="00832F"/>
                </a:solidFill>
                <a:latin typeface="Times New Roman"/>
                <a:ea typeface="Times New Roman"/>
                <a:cs typeface="Times New Roman"/>
                <a:sym typeface="Times New Roman"/>
              </a:rPr>
              <a:t>společenského</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uplatnění</a:t>
            </a:r>
            <a:r>
              <a:rPr lang="en-US" sz="1800" b="0" i="0" u="none" strike="noStrike" dirty="0">
                <a:solidFill>
                  <a:srgbClr val="00832F"/>
                </a:solidFill>
                <a:latin typeface="Times New Roman"/>
                <a:ea typeface="Times New Roman"/>
                <a:cs typeface="Times New Roman"/>
                <a:sym typeface="Times New Roman"/>
              </a:rPr>
              <a:t> a </a:t>
            </a:r>
            <a:r>
              <a:rPr lang="en-US" sz="1800" b="0" i="0" u="none" strike="noStrike" dirty="0" err="1">
                <a:solidFill>
                  <a:srgbClr val="00832F"/>
                </a:solidFill>
                <a:latin typeface="Times New Roman"/>
                <a:ea typeface="Times New Roman"/>
                <a:cs typeface="Times New Roman"/>
                <a:sym typeface="Times New Roman"/>
              </a:rPr>
              <a:t>společenské</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hodnoty</a:t>
            </a:r>
            <a:r>
              <a:rPr lang="en-US" sz="1800" b="0" i="0" u="none" strike="noStrike" dirty="0">
                <a:solidFill>
                  <a:srgbClr val="00832F"/>
                </a:solidFill>
                <a:latin typeface="Times New Roman"/>
                <a:ea typeface="Times New Roman"/>
                <a:cs typeface="Times New Roman"/>
                <a:sym typeface="Times New Roman"/>
              </a:rPr>
              <a:t>.</a:t>
            </a:r>
            <a:endParaRPr sz="1800" b="0" i="0" u="none" strike="noStrike" dirty="0">
              <a:solidFill>
                <a:srgbClr val="00832F"/>
              </a:solidFill>
              <a:latin typeface="Noto Sans Symbols"/>
              <a:ea typeface="Noto Sans Symbols"/>
              <a:cs typeface="Noto Sans Symbols"/>
              <a:sym typeface="Noto Sans Symbols"/>
            </a:endParaRPr>
          </a:p>
          <a:p>
            <a:pPr marL="252000" lvl="0" indent="-180000" algn="just" rtl="0">
              <a:lnSpc>
                <a:spcPct val="200000"/>
              </a:lnSpc>
              <a:spcBef>
                <a:spcPts val="1400"/>
              </a:spcBef>
              <a:spcAft>
                <a:spcPts val="0"/>
              </a:spcAft>
              <a:buSzPts val="1800"/>
              <a:buFont typeface="Arial"/>
              <a:buAutoNum type="arabicPeriod"/>
            </a:pPr>
            <a:r>
              <a:rPr lang="en-US" sz="1800" b="0" i="0" u="none" strike="noStrike" dirty="0" err="1">
                <a:solidFill>
                  <a:srgbClr val="00832F"/>
                </a:solidFill>
                <a:latin typeface="Times New Roman"/>
                <a:ea typeface="Times New Roman"/>
                <a:cs typeface="Times New Roman"/>
                <a:sym typeface="Times New Roman"/>
              </a:rPr>
              <a:t>Potřeba</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otevřené</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budoucnosti</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neboli</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životní</a:t>
            </a:r>
            <a:r>
              <a:rPr lang="en-US" sz="1800" b="0" i="0" u="none" strike="noStrike" dirty="0">
                <a:solidFill>
                  <a:srgbClr val="00832F"/>
                </a:solidFill>
                <a:latin typeface="Times New Roman"/>
                <a:ea typeface="Times New Roman"/>
                <a:cs typeface="Times New Roman"/>
                <a:sym typeface="Times New Roman"/>
              </a:rPr>
              <a:t> </a:t>
            </a:r>
            <a:r>
              <a:rPr lang="en-US" sz="1800" b="0" i="0" u="none" strike="noStrike" dirty="0" err="1">
                <a:solidFill>
                  <a:srgbClr val="00832F"/>
                </a:solidFill>
                <a:latin typeface="Times New Roman"/>
                <a:ea typeface="Times New Roman"/>
                <a:cs typeface="Times New Roman"/>
                <a:sym typeface="Times New Roman"/>
              </a:rPr>
              <a:t>perspektivy</a:t>
            </a:r>
            <a:r>
              <a:rPr lang="en-US" sz="1800" b="0" i="0" u="none" strike="noStrike" dirty="0">
                <a:solidFill>
                  <a:srgbClr val="00832F"/>
                </a:solidFill>
                <a:latin typeface="Times New Roman"/>
                <a:ea typeface="Times New Roman"/>
                <a:cs typeface="Times New Roman"/>
                <a:sym typeface="Times New Roman"/>
              </a:rPr>
              <a:t>.</a:t>
            </a:r>
            <a:endParaRPr sz="1800" b="0" i="0" u="none" strike="noStrike" dirty="0">
              <a:solidFill>
                <a:srgbClr val="00832F"/>
              </a:solidFill>
              <a:latin typeface="Noto Sans Symbols"/>
              <a:ea typeface="Noto Sans Symbols"/>
              <a:cs typeface="Noto Sans Symbols"/>
              <a:sym typeface="Noto Sans Symbols"/>
            </a:endParaRPr>
          </a:p>
          <a:p>
            <a:pPr marL="252000" lvl="0" indent="-179999" algn="l" rtl="0">
              <a:lnSpc>
                <a:spcPct val="128571"/>
              </a:lnSpc>
              <a:spcBef>
                <a:spcPts val="0"/>
              </a:spcBef>
              <a:spcAft>
                <a:spcPts val="0"/>
              </a:spcAft>
              <a:buClr>
                <a:schemeClr val="dk2"/>
              </a:buClr>
              <a:buSzPts val="2800"/>
              <a:buFont typeface="Arial"/>
              <a:buChar char="̶"/>
            </a:pPr>
            <a:br>
              <a:rPr lang="en-US" b="0" dirty="0"/>
            </a:br>
            <a:endParaRPr dirty="0"/>
          </a:p>
        </p:txBody>
      </p:sp>
      <p:sp>
        <p:nvSpPr>
          <p:cNvPr id="167" name="Google Shape;167;p5"/>
          <p:cNvSpPr txBox="1"/>
          <p:nvPr/>
        </p:nvSpPr>
        <p:spPr>
          <a:xfrm>
            <a:off x="3047354" y="3198168"/>
            <a:ext cx="609470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a:solidFill>
                  <a:schemeClr val="dk1"/>
                </a:solidFill>
                <a:latin typeface="Tahoma"/>
                <a:ea typeface="Tahoma"/>
                <a:cs typeface="Tahoma"/>
                <a:sym typeface="Tahoma"/>
              </a:rPr>
              <a:t> </a:t>
            </a:r>
            <a:endParaRPr sz="2400">
              <a:solidFill>
                <a:schemeClr val="dk1"/>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Zápatí prezentace</a:t>
            </a:r>
            <a:endParaRPr/>
          </a:p>
        </p:txBody>
      </p:sp>
      <p:sp>
        <p:nvSpPr>
          <p:cNvPr id="174" name="Google Shape;174;p6"/>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sp>
        <p:nvSpPr>
          <p:cNvPr id="175" name="Google Shape;175;p6"/>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1800" b="1" i="0" u="none" strike="noStrike">
                <a:solidFill>
                  <a:srgbClr val="000000"/>
                </a:solidFill>
                <a:latin typeface="Calibri"/>
                <a:ea typeface="Calibri"/>
                <a:cs typeface="Calibri"/>
                <a:sym typeface="Calibri"/>
              </a:rPr>
              <a:t>Výzvy v každém období v průběhu celého života</a:t>
            </a:r>
            <a:r>
              <a:rPr lang="en-US" sz="1800" b="0">
                <a:solidFill>
                  <a:srgbClr val="000000"/>
                </a:solidFill>
                <a:latin typeface="Calibri"/>
                <a:ea typeface="Calibri"/>
                <a:cs typeface="Calibri"/>
                <a:sym typeface="Calibri"/>
              </a:rPr>
              <a:t> – co potřebujeme získat?</a:t>
            </a:r>
            <a:br>
              <a:rPr lang="en-US" b="0"/>
            </a:br>
            <a:br>
              <a:rPr lang="en-US"/>
            </a:br>
            <a:endParaRPr/>
          </a:p>
        </p:txBody>
      </p:sp>
      <p:pic>
        <p:nvPicPr>
          <p:cNvPr id="176" name="Google Shape;176;p6"/>
          <p:cNvPicPr preferRelativeResize="0">
            <a:picLocks noGrp="1"/>
          </p:cNvPicPr>
          <p:nvPr>
            <p:ph type="body" idx="1"/>
          </p:nvPr>
        </p:nvPicPr>
        <p:blipFill rotWithShape="1">
          <a:blip r:embed="rId3">
            <a:alphaModFix/>
          </a:blip>
          <a:srcRect/>
          <a:stretch/>
        </p:blipFill>
        <p:spPr>
          <a:xfrm>
            <a:off x="720000" y="1424718"/>
            <a:ext cx="9818700" cy="4836300"/>
          </a:xfrm>
          <a:prstGeom prst="rect">
            <a:avLst/>
          </a:prstGeom>
          <a:noFill/>
          <a:ln>
            <a:noFill/>
          </a:ln>
        </p:spPr>
      </p:pic>
      <p:sp>
        <p:nvSpPr>
          <p:cNvPr id="177" name="Google Shape;177;p6"/>
          <p:cNvSpPr txBox="1"/>
          <p:nvPr/>
        </p:nvSpPr>
        <p:spPr>
          <a:xfrm>
            <a:off x="8640000" y="5850610"/>
            <a:ext cx="128272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E.Ericson</a:t>
            </a:r>
            <a:endParaRPr sz="20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a:t>Co děti potřebují?</a:t>
            </a:r>
            <a:endParaRPr/>
          </a:p>
        </p:txBody>
      </p:sp>
      <p:sp>
        <p:nvSpPr>
          <p:cNvPr id="183" name="Google Shape;183;p7"/>
          <p:cNvSpPr txBox="1">
            <a:spLocks noGrp="1"/>
          </p:cNvSpPr>
          <p:nvPr>
            <p:ph type="body" idx="1"/>
          </p:nvPr>
        </p:nvSpPr>
        <p:spPr>
          <a:xfrm>
            <a:off x="718800" y="1872000"/>
            <a:ext cx="10753200" cy="3960000"/>
          </a:xfrm>
          <a:prstGeom prst="rect">
            <a:avLst/>
          </a:prstGeom>
          <a:noFill/>
          <a:ln>
            <a:noFill/>
          </a:ln>
        </p:spPr>
        <p:txBody>
          <a:bodyPr spcFirstLastPara="1" wrap="square" lIns="0" tIns="0" rIns="0" bIns="0" anchor="t" anchorCtr="0">
            <a:noAutofit/>
          </a:bodyPr>
          <a:lstStyle/>
          <a:p>
            <a:pPr marL="0" lvl="0" indent="-114300" algn="l" rtl="0">
              <a:lnSpc>
                <a:spcPct val="114000"/>
              </a:lnSpc>
              <a:spcBef>
                <a:spcPts val="0"/>
              </a:spcBef>
              <a:spcAft>
                <a:spcPts val="0"/>
              </a:spcAft>
              <a:buSzPts val="1800"/>
              <a:buFont typeface="Arial"/>
              <a:buChar char="•"/>
            </a:pPr>
            <a:r>
              <a:rPr lang="en-US" sz="3300" dirty="0" err="1">
                <a:solidFill>
                  <a:srgbClr val="00832F"/>
                </a:solidFill>
                <a:latin typeface="Corbel"/>
                <a:ea typeface="Corbel"/>
                <a:cs typeface="Corbel"/>
                <a:sym typeface="Corbel"/>
              </a:rPr>
              <a:t>l</a:t>
            </a:r>
            <a:r>
              <a:rPr lang="en-US" sz="3300" b="0" i="0" u="none" strike="noStrike" dirty="0" err="1">
                <a:solidFill>
                  <a:srgbClr val="00832F"/>
                </a:solidFill>
                <a:latin typeface="Corbel"/>
                <a:ea typeface="Corbel"/>
                <a:cs typeface="Corbel"/>
                <a:sym typeface="Corbel"/>
              </a:rPr>
              <a:t>askavé</a:t>
            </a:r>
            <a:r>
              <a:rPr lang="en-US" sz="3300" b="0" i="0" u="none" strike="noStrike" dirty="0">
                <a:solidFill>
                  <a:srgbClr val="00832F"/>
                </a:solidFill>
                <a:latin typeface="Corbel"/>
                <a:ea typeface="Corbel"/>
                <a:cs typeface="Corbel"/>
                <a:sym typeface="Corbel"/>
              </a:rPr>
              <a:t> </a:t>
            </a:r>
            <a:r>
              <a:rPr lang="en-US" sz="3300" b="0" i="0" u="none" strike="noStrike" dirty="0" err="1">
                <a:solidFill>
                  <a:srgbClr val="00832F"/>
                </a:solidFill>
                <a:latin typeface="Corbel"/>
                <a:ea typeface="Corbel"/>
                <a:cs typeface="Corbel"/>
                <a:sym typeface="Corbel"/>
              </a:rPr>
              <a:t>vztahy</a:t>
            </a:r>
            <a:r>
              <a:rPr lang="en-US" sz="3300" b="0" i="0" u="none" strike="noStrike" dirty="0">
                <a:solidFill>
                  <a:srgbClr val="00832F"/>
                </a:solidFill>
                <a:latin typeface="Corbel"/>
                <a:ea typeface="Corbel"/>
                <a:cs typeface="Corbel"/>
                <a:sym typeface="Corbel"/>
              </a:rPr>
              <a:t> – </a:t>
            </a:r>
            <a:r>
              <a:rPr lang="en-US" sz="3300" b="0" i="0" u="none" strike="noStrike" dirty="0" err="1">
                <a:solidFill>
                  <a:srgbClr val="00832F"/>
                </a:solidFill>
                <a:latin typeface="Corbel"/>
                <a:ea typeface="Corbel"/>
                <a:cs typeface="Corbel"/>
                <a:sym typeface="Corbel"/>
              </a:rPr>
              <a:t>přijetí</a:t>
            </a:r>
            <a:r>
              <a:rPr lang="en-US" sz="3300" b="0" i="0" u="none" strike="noStrike" dirty="0">
                <a:solidFill>
                  <a:srgbClr val="00832F"/>
                </a:solidFill>
                <a:latin typeface="Corbel"/>
                <a:ea typeface="Corbel"/>
                <a:cs typeface="Corbel"/>
                <a:sym typeface="Corbel"/>
              </a:rPr>
              <a:t> bez </a:t>
            </a:r>
            <a:r>
              <a:rPr lang="en-US" sz="3300" b="0" i="0" u="none" strike="noStrike" dirty="0" err="1">
                <a:solidFill>
                  <a:srgbClr val="00832F"/>
                </a:solidFill>
                <a:latin typeface="Corbel"/>
                <a:ea typeface="Corbel"/>
                <a:cs typeface="Corbel"/>
                <a:sym typeface="Corbel"/>
              </a:rPr>
              <a:t>podmínek</a:t>
            </a:r>
            <a:r>
              <a:rPr lang="en-US" sz="3300" b="0" i="0" u="none" strike="noStrike" dirty="0">
                <a:solidFill>
                  <a:srgbClr val="00832F"/>
                </a:solidFill>
                <a:latin typeface="Corbel"/>
                <a:ea typeface="Corbel"/>
                <a:cs typeface="Corbel"/>
                <a:sym typeface="Corbel"/>
              </a:rPr>
              <a:t> – </a:t>
            </a:r>
            <a:r>
              <a:rPr lang="en-US" sz="3300" b="0" i="0" u="none" strike="noStrike" dirty="0" err="1">
                <a:solidFill>
                  <a:srgbClr val="00832F"/>
                </a:solidFill>
                <a:latin typeface="Corbel"/>
                <a:ea typeface="Corbel"/>
                <a:cs typeface="Corbel"/>
                <a:sym typeface="Corbel"/>
              </a:rPr>
              <a:t>takoví</a:t>
            </a:r>
            <a:r>
              <a:rPr lang="en-US" sz="3300" b="0" i="0" u="none" strike="noStrike" dirty="0">
                <a:solidFill>
                  <a:srgbClr val="00832F"/>
                </a:solidFill>
                <a:latin typeface="Corbel"/>
                <a:ea typeface="Corbel"/>
                <a:cs typeface="Corbel"/>
                <a:sym typeface="Corbel"/>
              </a:rPr>
              <a:t> </a:t>
            </a:r>
            <a:r>
              <a:rPr lang="en-US" sz="3300" b="0" i="0" u="none" strike="noStrike" dirty="0" err="1">
                <a:solidFill>
                  <a:srgbClr val="00832F"/>
                </a:solidFill>
                <a:latin typeface="Corbel"/>
                <a:ea typeface="Corbel"/>
                <a:cs typeface="Corbel"/>
                <a:sym typeface="Corbel"/>
              </a:rPr>
              <a:t>jací</a:t>
            </a:r>
            <a:r>
              <a:rPr lang="en-US" sz="3300" b="0" i="0" u="none" strike="noStrike" dirty="0">
                <a:solidFill>
                  <a:srgbClr val="00832F"/>
                </a:solidFill>
                <a:latin typeface="Corbel"/>
                <a:ea typeface="Corbel"/>
                <a:cs typeface="Corbel"/>
                <a:sym typeface="Corbel"/>
              </a:rPr>
              <a:t> </a:t>
            </a:r>
            <a:r>
              <a:rPr lang="en-US" sz="3300" b="0" i="0" u="none" strike="noStrike" dirty="0" err="1">
                <a:solidFill>
                  <a:srgbClr val="00832F"/>
                </a:solidFill>
                <a:latin typeface="Corbel"/>
                <a:ea typeface="Corbel"/>
                <a:cs typeface="Corbel"/>
                <a:sym typeface="Corbel"/>
              </a:rPr>
              <a:t>jsou</a:t>
            </a:r>
            <a:endParaRPr sz="4300" dirty="0"/>
          </a:p>
          <a:p>
            <a:pPr marL="0" lvl="0" indent="-209550" algn="l" rtl="0">
              <a:lnSpc>
                <a:spcPct val="114000"/>
              </a:lnSpc>
              <a:spcBef>
                <a:spcPts val="1400"/>
              </a:spcBef>
              <a:spcAft>
                <a:spcPts val="0"/>
              </a:spcAft>
              <a:buSzPts val="3300"/>
              <a:buFont typeface="Arial"/>
              <a:buChar char="•"/>
            </a:pPr>
            <a:r>
              <a:rPr lang="cs-CZ" sz="3300" dirty="0">
                <a:solidFill>
                  <a:srgbClr val="00832F"/>
                </a:solidFill>
                <a:latin typeface="Corbel"/>
                <a:ea typeface="Corbel"/>
                <a:cs typeface="Corbel"/>
                <a:sym typeface="Corbel"/>
              </a:rPr>
              <a:t>j</a:t>
            </a:r>
            <a:r>
              <a:rPr lang="cs-CZ" sz="3300" b="0" i="0" u="none" strike="noStrike" dirty="0">
                <a:solidFill>
                  <a:srgbClr val="00832F"/>
                </a:solidFill>
                <a:latin typeface="Corbel"/>
                <a:ea typeface="Corbel"/>
                <a:cs typeface="Corbel"/>
                <a:sym typeface="Corbel"/>
              </a:rPr>
              <a:t>asné </a:t>
            </a:r>
            <a:r>
              <a:rPr lang="en-US" sz="3300" b="0" i="0" u="none" strike="noStrike" dirty="0" err="1">
                <a:solidFill>
                  <a:srgbClr val="00832F"/>
                </a:solidFill>
                <a:latin typeface="Corbel"/>
                <a:ea typeface="Corbel"/>
                <a:cs typeface="Corbel"/>
                <a:sym typeface="Corbel"/>
              </a:rPr>
              <a:t>hranice</a:t>
            </a:r>
            <a:endParaRPr sz="3300" b="0" i="0" u="none" strike="noStrike" dirty="0">
              <a:solidFill>
                <a:srgbClr val="00832F"/>
              </a:solidFill>
              <a:latin typeface="Noto Sans Symbols"/>
              <a:ea typeface="Noto Sans Symbols"/>
              <a:cs typeface="Noto Sans Symbols"/>
              <a:sym typeface="Noto Sans Symbols"/>
            </a:endParaRPr>
          </a:p>
          <a:p>
            <a:pPr marL="0" lvl="0" indent="-209550" algn="l" rtl="0">
              <a:lnSpc>
                <a:spcPct val="114000"/>
              </a:lnSpc>
              <a:spcBef>
                <a:spcPts val="1400"/>
              </a:spcBef>
              <a:spcAft>
                <a:spcPts val="0"/>
              </a:spcAft>
              <a:buSzPts val="3300"/>
              <a:buFont typeface="Arial"/>
              <a:buChar char="•"/>
            </a:pPr>
            <a:r>
              <a:rPr lang="cs-CZ" sz="3300" b="0" i="0" u="none" strike="noStrike" dirty="0">
                <a:solidFill>
                  <a:srgbClr val="00832F"/>
                </a:solidFill>
                <a:latin typeface="Corbel"/>
                <a:ea typeface="Corbel"/>
                <a:cs typeface="Corbel"/>
                <a:sym typeface="Corbel"/>
              </a:rPr>
              <a:t>Smysluplná </a:t>
            </a:r>
            <a:r>
              <a:rPr lang="en-US" sz="3300" b="0" i="0" u="none" strike="noStrike" dirty="0" err="1">
                <a:solidFill>
                  <a:srgbClr val="00832F"/>
                </a:solidFill>
                <a:latin typeface="Corbel"/>
                <a:ea typeface="Corbel"/>
                <a:cs typeface="Corbel"/>
                <a:sym typeface="Corbel"/>
              </a:rPr>
              <a:t>pravidla</a:t>
            </a:r>
            <a:endParaRPr sz="3300" b="0" i="0" u="none" strike="noStrike" dirty="0">
              <a:solidFill>
                <a:srgbClr val="00832F"/>
              </a:solidFill>
              <a:latin typeface="Noto Sans Symbols"/>
              <a:ea typeface="Noto Sans Symbols"/>
              <a:cs typeface="Noto Sans Symbols"/>
              <a:sym typeface="Noto Sans Symbols"/>
            </a:endParaRPr>
          </a:p>
          <a:p>
            <a:pPr marL="0" lvl="0" indent="-209550" algn="l" rtl="0">
              <a:lnSpc>
                <a:spcPct val="114000"/>
              </a:lnSpc>
              <a:spcBef>
                <a:spcPts val="1400"/>
              </a:spcBef>
              <a:spcAft>
                <a:spcPts val="0"/>
              </a:spcAft>
              <a:buSzPts val="3300"/>
              <a:buFont typeface="Arial"/>
              <a:buChar char="•"/>
            </a:pPr>
            <a:r>
              <a:rPr lang="en-US" sz="3300" b="0" i="0" u="none" strike="noStrike" dirty="0" err="1">
                <a:solidFill>
                  <a:srgbClr val="00832F"/>
                </a:solidFill>
                <a:latin typeface="Corbel"/>
                <a:ea typeface="Corbel"/>
                <a:cs typeface="Corbel"/>
                <a:sym typeface="Corbel"/>
              </a:rPr>
              <a:t>důslednost</a:t>
            </a:r>
            <a:endParaRPr sz="3300" b="0" i="0" u="none" strike="noStrike" dirty="0">
              <a:solidFill>
                <a:srgbClr val="00832F"/>
              </a:solidFill>
              <a:latin typeface="Noto Sans Symbols"/>
              <a:ea typeface="Noto Sans Symbols"/>
              <a:cs typeface="Noto Sans Symbols"/>
              <a:sym typeface="Noto Sans Symbols"/>
            </a:endParaRPr>
          </a:p>
          <a:p>
            <a:pPr marL="0" lvl="0" indent="-209550" algn="l" rtl="0">
              <a:lnSpc>
                <a:spcPct val="114000"/>
              </a:lnSpc>
              <a:spcBef>
                <a:spcPts val="1400"/>
              </a:spcBef>
              <a:spcAft>
                <a:spcPts val="0"/>
              </a:spcAft>
              <a:buSzPts val="3300"/>
              <a:buFont typeface="Arial"/>
              <a:buChar char="•"/>
            </a:pPr>
            <a:r>
              <a:rPr lang="en-US" sz="3300" b="0" i="0" u="none" strike="noStrike" dirty="0" err="1">
                <a:solidFill>
                  <a:srgbClr val="00832F"/>
                </a:solidFill>
                <a:latin typeface="Corbel"/>
                <a:ea typeface="Corbel"/>
                <a:cs typeface="Corbel"/>
                <a:sym typeface="Corbel"/>
              </a:rPr>
              <a:t>prostředí</a:t>
            </a:r>
            <a:r>
              <a:rPr lang="en-US" sz="3300" b="0" i="0" u="none" strike="noStrike" dirty="0">
                <a:solidFill>
                  <a:srgbClr val="00832F"/>
                </a:solidFill>
                <a:latin typeface="Corbel"/>
                <a:ea typeface="Corbel"/>
                <a:cs typeface="Corbel"/>
                <a:sym typeface="Corbel"/>
              </a:rPr>
              <a:t> s </a:t>
            </a:r>
            <a:r>
              <a:rPr lang="en-US" sz="3300" b="0" i="0" u="none" strike="noStrike" dirty="0" err="1">
                <a:solidFill>
                  <a:srgbClr val="00832F"/>
                </a:solidFill>
                <a:latin typeface="Corbel"/>
                <a:ea typeface="Corbel"/>
                <a:cs typeface="Corbel"/>
                <a:sym typeface="Corbel"/>
              </a:rPr>
              <a:t>reálnými</a:t>
            </a:r>
            <a:r>
              <a:rPr lang="en-US" sz="3300" b="0" i="0" u="none" strike="noStrike" dirty="0">
                <a:solidFill>
                  <a:srgbClr val="00832F"/>
                </a:solidFill>
                <a:latin typeface="Corbel"/>
                <a:ea typeface="Corbel"/>
                <a:cs typeface="Corbel"/>
                <a:sym typeface="Corbel"/>
              </a:rPr>
              <a:t> </a:t>
            </a:r>
            <a:r>
              <a:rPr lang="en-US" sz="3300" b="0" i="0" u="none" strike="noStrike" dirty="0" err="1">
                <a:solidFill>
                  <a:srgbClr val="00832F"/>
                </a:solidFill>
                <a:latin typeface="Corbel"/>
                <a:ea typeface="Corbel"/>
                <a:cs typeface="Corbel"/>
                <a:sym typeface="Corbel"/>
              </a:rPr>
              <a:t>nároky</a:t>
            </a:r>
            <a:endParaRPr sz="4300" dirty="0"/>
          </a:p>
          <a:p>
            <a:pPr marL="0" lvl="0" indent="0" algn="l" rtl="0">
              <a:lnSpc>
                <a:spcPct val="114000"/>
              </a:lnSpc>
              <a:spcBef>
                <a:spcPts val="1400"/>
              </a:spcBef>
              <a:spcAft>
                <a:spcPts val="0"/>
              </a:spcAft>
              <a:buSzPts val="1800"/>
              <a:buFont typeface="Arial"/>
              <a:buNone/>
            </a:pPr>
            <a:endParaRPr sz="1800" dirty="0">
              <a:solidFill>
                <a:srgbClr val="00832F"/>
              </a:solidFill>
              <a:latin typeface="Corbel"/>
              <a:ea typeface="Corbel"/>
              <a:cs typeface="Corbel"/>
              <a:sym typeface="Corbel"/>
            </a:endParaRPr>
          </a:p>
          <a:p>
            <a:pPr marL="0" lvl="0" indent="0" algn="l" rtl="0">
              <a:lnSpc>
                <a:spcPct val="114000"/>
              </a:lnSpc>
              <a:spcBef>
                <a:spcPts val="0"/>
              </a:spcBef>
              <a:spcAft>
                <a:spcPts val="0"/>
              </a:spcAft>
              <a:buSzPts val="2800"/>
              <a:buFont typeface="Arial"/>
              <a:buNone/>
            </a:pPr>
            <a:endParaRPr dirty="0"/>
          </a:p>
        </p:txBody>
      </p:sp>
      <p:sp>
        <p:nvSpPr>
          <p:cNvPr id="184" name="Google Shape;184;p7"/>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p>
        </p:txBody>
      </p:sp>
      <p:sp>
        <p:nvSpPr>
          <p:cNvPr id="185" name="Google Shape;185;p7"/>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title"/>
          </p:nvPr>
        </p:nvSpPr>
        <p:spPr>
          <a:xfrm>
            <a:off x="555575" y="266700"/>
            <a:ext cx="9523500" cy="7587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None/>
            </a:pPr>
            <a:r>
              <a:rPr lang="en-US"/>
              <a:t>Jak podpůrně interagovat?</a:t>
            </a:r>
            <a:br>
              <a:rPr lang="en-US"/>
            </a:br>
            <a:endParaRPr/>
          </a:p>
        </p:txBody>
      </p:sp>
      <p:sp>
        <p:nvSpPr>
          <p:cNvPr id="192" name="Google Shape;192;p8"/>
          <p:cNvSpPr txBox="1">
            <a:spLocks noGrp="1"/>
          </p:cNvSpPr>
          <p:nvPr>
            <p:ph type="body" idx="1"/>
          </p:nvPr>
        </p:nvSpPr>
        <p:spPr>
          <a:xfrm>
            <a:off x="337589" y="1135063"/>
            <a:ext cx="11516700" cy="4765200"/>
          </a:xfrm>
          <a:prstGeom prst="rect">
            <a:avLst/>
          </a:prstGeom>
          <a:noFill/>
          <a:ln>
            <a:noFill/>
          </a:ln>
        </p:spPr>
        <p:txBody>
          <a:bodyPr spcFirstLastPara="1" wrap="square" lIns="0" tIns="0" rIns="0" bIns="0" anchor="t" anchorCtr="0">
            <a:noAutofit/>
          </a:bodyPr>
          <a:lstStyle/>
          <a:p>
            <a:pPr marL="450850" lvl="0" indent="-450850" algn="l" rtl="0">
              <a:lnSpc>
                <a:spcPct val="114000"/>
              </a:lnSpc>
              <a:spcBef>
                <a:spcPts val="600"/>
              </a:spcBef>
              <a:spcAft>
                <a:spcPts val="0"/>
              </a:spcAft>
              <a:buClr>
                <a:srgbClr val="800000"/>
              </a:buClr>
              <a:buSzPts val="2090"/>
              <a:buFont typeface="Noto Sans Symbols"/>
              <a:buChar char="◆"/>
            </a:pPr>
            <a:r>
              <a:rPr lang="en-US" sz="1800" dirty="0" err="1">
                <a:latin typeface="+mj-lt"/>
              </a:rPr>
              <a:t>Dobrá</a:t>
            </a:r>
            <a:r>
              <a:rPr lang="en-US" sz="1800" dirty="0">
                <a:latin typeface="+mj-lt"/>
              </a:rPr>
              <a:t> </a:t>
            </a:r>
            <a:r>
              <a:rPr lang="en-US" sz="1800" dirty="0" err="1">
                <a:latin typeface="+mj-lt"/>
              </a:rPr>
              <a:t>schopnost</a:t>
            </a:r>
            <a:r>
              <a:rPr lang="en-US" sz="1800" dirty="0">
                <a:latin typeface="+mj-lt"/>
              </a:rPr>
              <a:t> </a:t>
            </a:r>
            <a:r>
              <a:rPr lang="en-US" sz="1800" dirty="0" err="1">
                <a:latin typeface="+mj-lt"/>
              </a:rPr>
              <a:t>komunikace</a:t>
            </a:r>
            <a:r>
              <a:rPr lang="en-US" sz="1800" dirty="0">
                <a:latin typeface="+mj-lt"/>
              </a:rPr>
              <a:t> je </a:t>
            </a:r>
            <a:r>
              <a:rPr lang="en-US" sz="1800" dirty="0" err="1">
                <a:latin typeface="+mj-lt"/>
              </a:rPr>
              <a:t>vždy</a:t>
            </a:r>
            <a:r>
              <a:rPr lang="en-US" sz="1800" dirty="0">
                <a:latin typeface="+mj-lt"/>
              </a:rPr>
              <a:t> </a:t>
            </a:r>
            <a:r>
              <a:rPr lang="en-US" sz="1800" dirty="0" err="1">
                <a:latin typeface="+mj-lt"/>
              </a:rPr>
              <a:t>naším</a:t>
            </a:r>
            <a:r>
              <a:rPr lang="en-US" sz="1800" dirty="0">
                <a:latin typeface="+mj-lt"/>
              </a:rPr>
              <a:t> </a:t>
            </a:r>
            <a:r>
              <a:rPr lang="en-US" sz="1800" dirty="0" err="1">
                <a:latin typeface="+mj-lt"/>
              </a:rPr>
              <a:t>nejdůležitějším</a:t>
            </a:r>
            <a:r>
              <a:rPr lang="en-US" sz="1800" dirty="0">
                <a:latin typeface="+mj-lt"/>
              </a:rPr>
              <a:t> </a:t>
            </a:r>
            <a:r>
              <a:rPr lang="en-US" sz="1800" dirty="0" err="1">
                <a:latin typeface="+mj-lt"/>
              </a:rPr>
              <a:t>aktivem</a:t>
            </a:r>
            <a:r>
              <a:rPr lang="en-US" sz="1800" dirty="0">
                <a:latin typeface="+mj-lt"/>
              </a:rPr>
              <a:t> – </a:t>
            </a:r>
            <a:r>
              <a:rPr lang="en-US" sz="1800" dirty="0" err="1">
                <a:latin typeface="+mj-lt"/>
              </a:rPr>
              <a:t>ať</a:t>
            </a:r>
            <a:r>
              <a:rPr lang="en-US" sz="1800" dirty="0">
                <a:latin typeface="+mj-lt"/>
              </a:rPr>
              <a:t> </a:t>
            </a:r>
            <a:r>
              <a:rPr lang="en-US" sz="1800" dirty="0" err="1">
                <a:latin typeface="+mj-lt"/>
              </a:rPr>
              <a:t>jde</a:t>
            </a:r>
            <a:r>
              <a:rPr lang="en-US" sz="1800" dirty="0">
                <a:latin typeface="+mj-lt"/>
              </a:rPr>
              <a:t> o </a:t>
            </a:r>
            <a:r>
              <a:rPr lang="en-US" sz="1800" dirty="0" err="1">
                <a:latin typeface="+mj-lt"/>
              </a:rPr>
              <a:t>osobní</a:t>
            </a:r>
            <a:r>
              <a:rPr lang="en-US" sz="1800" dirty="0">
                <a:latin typeface="+mj-lt"/>
              </a:rPr>
              <a:t>, </a:t>
            </a:r>
            <a:r>
              <a:rPr lang="en-US" sz="1800" dirty="0" err="1">
                <a:latin typeface="+mj-lt"/>
              </a:rPr>
              <a:t>společenský</a:t>
            </a:r>
            <a:r>
              <a:rPr lang="en-US" sz="1800" dirty="0">
                <a:latin typeface="+mj-lt"/>
              </a:rPr>
              <a:t> </a:t>
            </a:r>
            <a:r>
              <a:rPr lang="en-US" sz="1800" dirty="0" err="1">
                <a:latin typeface="+mj-lt"/>
              </a:rPr>
              <a:t>nebo</a:t>
            </a:r>
            <a:r>
              <a:rPr lang="en-US" sz="1800" dirty="0">
                <a:latin typeface="+mj-lt"/>
              </a:rPr>
              <a:t> </a:t>
            </a:r>
            <a:r>
              <a:rPr lang="en-US" sz="1800" dirty="0" err="1">
                <a:latin typeface="+mj-lt"/>
              </a:rPr>
              <a:t>pracovní</a:t>
            </a:r>
            <a:r>
              <a:rPr lang="en-US" sz="1800" dirty="0">
                <a:latin typeface="+mj-lt"/>
              </a:rPr>
              <a:t> </a:t>
            </a:r>
            <a:r>
              <a:rPr lang="en-US" sz="1800" dirty="0" err="1">
                <a:latin typeface="+mj-lt"/>
              </a:rPr>
              <a:t>život</a:t>
            </a:r>
            <a:r>
              <a:rPr lang="en-US" sz="1800" dirty="0">
                <a:latin typeface="+mj-lt"/>
              </a:rPr>
              <a:t>.</a:t>
            </a:r>
            <a:endParaRPr sz="1800" dirty="0">
              <a:latin typeface="+mj-lt"/>
            </a:endParaRPr>
          </a:p>
          <a:p>
            <a:pPr marL="450850" lvl="0" indent="-450850" algn="l" rtl="0">
              <a:lnSpc>
                <a:spcPct val="114000"/>
              </a:lnSpc>
              <a:spcBef>
                <a:spcPts val="600"/>
              </a:spcBef>
              <a:spcAft>
                <a:spcPts val="0"/>
              </a:spcAft>
              <a:buClr>
                <a:srgbClr val="800000"/>
              </a:buClr>
              <a:buSzPts val="2090"/>
              <a:buFont typeface="Noto Sans Symbols"/>
              <a:buChar char="◆"/>
            </a:pPr>
            <a:r>
              <a:rPr lang="en-US" sz="1800" dirty="0" err="1">
                <a:solidFill>
                  <a:srgbClr val="FF0000"/>
                </a:solidFill>
                <a:latin typeface="+mj-lt"/>
              </a:rPr>
              <a:t>Způsob</a:t>
            </a:r>
            <a:r>
              <a:rPr lang="en-US" sz="1800" dirty="0">
                <a:solidFill>
                  <a:srgbClr val="FF0000"/>
                </a:solidFill>
                <a:latin typeface="+mj-lt"/>
              </a:rPr>
              <a:t>, </a:t>
            </a:r>
            <a:r>
              <a:rPr lang="en-US" sz="1800" dirty="0" err="1">
                <a:solidFill>
                  <a:srgbClr val="FF0000"/>
                </a:solidFill>
                <a:latin typeface="+mj-lt"/>
              </a:rPr>
              <a:t>jakým</a:t>
            </a:r>
            <a:r>
              <a:rPr lang="en-US" sz="1800" dirty="0">
                <a:solidFill>
                  <a:srgbClr val="FF0000"/>
                </a:solidFill>
                <a:latin typeface="+mj-lt"/>
              </a:rPr>
              <a:t> my </a:t>
            </a:r>
            <a:r>
              <a:rPr lang="en-US" sz="1800" dirty="0" err="1">
                <a:solidFill>
                  <a:srgbClr val="FF0000"/>
                </a:solidFill>
                <a:latin typeface="+mj-lt"/>
              </a:rPr>
              <a:t>sami</a:t>
            </a:r>
            <a:r>
              <a:rPr lang="en-US" sz="1800" dirty="0">
                <a:solidFill>
                  <a:srgbClr val="FF0000"/>
                </a:solidFill>
                <a:latin typeface="+mj-lt"/>
              </a:rPr>
              <a:t> (a </a:t>
            </a:r>
            <a:r>
              <a:rPr lang="en-US" sz="1800" dirty="0" err="1">
                <a:solidFill>
                  <a:srgbClr val="FF0000"/>
                </a:solidFill>
                <a:latin typeface="+mj-lt"/>
              </a:rPr>
              <a:t>ostatní</a:t>
            </a:r>
            <a:r>
              <a:rPr lang="en-US" sz="1800" dirty="0">
                <a:solidFill>
                  <a:srgbClr val="FF0000"/>
                </a:solidFill>
                <a:latin typeface="+mj-lt"/>
              </a:rPr>
              <a:t>) </a:t>
            </a:r>
            <a:r>
              <a:rPr lang="en-US" sz="1800" dirty="0" err="1">
                <a:solidFill>
                  <a:srgbClr val="FF0000"/>
                </a:solidFill>
                <a:latin typeface="+mj-lt"/>
              </a:rPr>
              <a:t>komunikujeme</a:t>
            </a:r>
            <a:r>
              <a:rPr lang="en-US" sz="1800" dirty="0">
                <a:solidFill>
                  <a:srgbClr val="FF0000"/>
                </a:solidFill>
                <a:latin typeface="+mj-lt"/>
              </a:rPr>
              <a:t>, </a:t>
            </a:r>
            <a:r>
              <a:rPr lang="en-US" sz="1800" dirty="0" err="1">
                <a:solidFill>
                  <a:srgbClr val="FF0000"/>
                </a:solidFill>
                <a:latin typeface="+mj-lt"/>
              </a:rPr>
              <a:t>určuje</a:t>
            </a:r>
            <a:r>
              <a:rPr lang="en-US" sz="1800" dirty="0">
                <a:solidFill>
                  <a:srgbClr val="FF0000"/>
                </a:solidFill>
                <a:latin typeface="+mj-lt"/>
              </a:rPr>
              <a:t> </a:t>
            </a:r>
            <a:r>
              <a:rPr lang="en-US" sz="1800" dirty="0" err="1">
                <a:solidFill>
                  <a:srgbClr val="FF0000"/>
                </a:solidFill>
                <a:latin typeface="+mj-lt"/>
              </a:rPr>
              <a:t>kvalitu</a:t>
            </a:r>
            <a:r>
              <a:rPr lang="en-US" sz="1800" dirty="0">
                <a:solidFill>
                  <a:srgbClr val="FF0000"/>
                </a:solidFill>
                <a:latin typeface="+mj-lt"/>
              </a:rPr>
              <a:t> </a:t>
            </a:r>
            <a:r>
              <a:rPr lang="en-US" sz="1800" dirty="0" err="1">
                <a:solidFill>
                  <a:srgbClr val="FF0000"/>
                </a:solidFill>
                <a:latin typeface="+mj-lt"/>
              </a:rPr>
              <a:t>utváření</a:t>
            </a:r>
            <a:r>
              <a:rPr lang="en-US" sz="1800" dirty="0">
                <a:solidFill>
                  <a:srgbClr val="FF0000"/>
                </a:solidFill>
                <a:latin typeface="+mj-lt"/>
              </a:rPr>
              <a:t> </a:t>
            </a:r>
            <a:r>
              <a:rPr lang="en-US" sz="1800" dirty="0" err="1">
                <a:solidFill>
                  <a:srgbClr val="FF0000"/>
                </a:solidFill>
                <a:latin typeface="+mj-lt"/>
              </a:rPr>
              <a:t>vztahů</a:t>
            </a:r>
            <a:r>
              <a:rPr lang="en-US" sz="1800" dirty="0">
                <a:solidFill>
                  <a:srgbClr val="FF0000"/>
                </a:solidFill>
                <a:latin typeface="+mj-lt"/>
              </a:rPr>
              <a:t>.</a:t>
            </a:r>
            <a:endParaRPr lang="cs-CZ" sz="1800" dirty="0">
              <a:solidFill>
                <a:srgbClr val="FF0000"/>
              </a:solidFill>
              <a:latin typeface="+mj-lt"/>
            </a:endParaRPr>
          </a:p>
          <a:p>
            <a:pPr marL="0" lvl="0" indent="0" algn="l" rtl="0">
              <a:lnSpc>
                <a:spcPct val="114000"/>
              </a:lnSpc>
              <a:spcBef>
                <a:spcPts val="600"/>
              </a:spcBef>
              <a:spcAft>
                <a:spcPts val="0"/>
              </a:spcAft>
              <a:buClr>
                <a:srgbClr val="800000"/>
              </a:buClr>
              <a:buSzPts val="2090"/>
              <a:buNone/>
            </a:pPr>
            <a:endParaRPr sz="1800" dirty="0">
              <a:solidFill>
                <a:srgbClr val="FF0000"/>
              </a:solidFill>
              <a:latin typeface="+mj-lt"/>
            </a:endParaRPr>
          </a:p>
          <a:p>
            <a:pPr marL="450850" lvl="0" indent="-450850" algn="l" rtl="0">
              <a:lnSpc>
                <a:spcPct val="114000"/>
              </a:lnSpc>
              <a:spcBef>
                <a:spcPts val="600"/>
              </a:spcBef>
              <a:spcAft>
                <a:spcPts val="0"/>
              </a:spcAft>
              <a:buClr>
                <a:srgbClr val="800000"/>
              </a:buClr>
              <a:buSzPts val="3420"/>
              <a:buFont typeface="Noto Sans Symbols"/>
              <a:buChar char="◆"/>
            </a:pPr>
            <a:r>
              <a:rPr lang="en-US" sz="1800" b="1" dirty="0">
                <a:solidFill>
                  <a:schemeClr val="dk2"/>
                </a:solidFill>
                <a:latin typeface="+mj-lt"/>
              </a:rPr>
              <a:t>Co se </a:t>
            </a:r>
            <a:r>
              <a:rPr lang="en-US" sz="1800" b="1" dirty="0" err="1">
                <a:solidFill>
                  <a:schemeClr val="dk2"/>
                </a:solidFill>
                <a:latin typeface="+mj-lt"/>
              </a:rPr>
              <a:t>potřebují</a:t>
            </a:r>
            <a:r>
              <a:rPr lang="en-US" sz="1800" b="1" dirty="0">
                <a:solidFill>
                  <a:schemeClr val="dk2"/>
                </a:solidFill>
                <a:latin typeface="+mj-lt"/>
              </a:rPr>
              <a:t> </a:t>
            </a:r>
            <a:r>
              <a:rPr lang="en-US" sz="1800" b="1" dirty="0" err="1">
                <a:solidFill>
                  <a:schemeClr val="dk2"/>
                </a:solidFill>
                <a:latin typeface="+mj-lt"/>
              </a:rPr>
              <a:t>děti</a:t>
            </a:r>
            <a:r>
              <a:rPr lang="en-US" sz="1800" b="1" dirty="0">
                <a:solidFill>
                  <a:schemeClr val="dk2"/>
                </a:solidFill>
                <a:latin typeface="+mj-lt"/>
              </a:rPr>
              <a:t> </a:t>
            </a:r>
            <a:r>
              <a:rPr lang="en-US" sz="1800" b="1" dirty="0" err="1">
                <a:solidFill>
                  <a:schemeClr val="dk2"/>
                </a:solidFill>
                <a:latin typeface="+mj-lt"/>
              </a:rPr>
              <a:t>naučit</a:t>
            </a:r>
            <a:r>
              <a:rPr lang="en-US" sz="1800" b="1" dirty="0">
                <a:solidFill>
                  <a:schemeClr val="dk2"/>
                </a:solidFill>
                <a:latin typeface="+mj-lt"/>
              </a:rPr>
              <a:t>?</a:t>
            </a:r>
            <a:endParaRPr sz="1800" b="1" dirty="0">
              <a:latin typeface="+mj-lt"/>
            </a:endParaRPr>
          </a:p>
          <a:p>
            <a:pPr marL="0" lvl="0" indent="-158750" algn="l" rtl="0">
              <a:lnSpc>
                <a:spcPct val="114000"/>
              </a:lnSpc>
              <a:spcBef>
                <a:spcPts val="600"/>
              </a:spcBef>
              <a:spcAft>
                <a:spcPts val="0"/>
              </a:spcAft>
              <a:buSzPts val="2500"/>
              <a:buFont typeface="Arial"/>
              <a:buChar char="•"/>
            </a:pPr>
            <a:r>
              <a:rPr lang="en-US" sz="1800" b="0" i="0" u="none" strike="noStrike" dirty="0" err="1">
                <a:latin typeface="+mj-lt"/>
                <a:ea typeface="Corbel"/>
                <a:cs typeface="Corbel"/>
                <a:sym typeface="Corbel"/>
              </a:rPr>
              <a:t>Porozumění</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sobě</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samému</a:t>
            </a:r>
            <a:endParaRPr lang="cs-CZ" sz="1800" dirty="0">
              <a:latin typeface="+mj-lt"/>
              <a:ea typeface="Corbel"/>
              <a:cs typeface="Corbel"/>
              <a:sym typeface="Corbel"/>
            </a:endParaRPr>
          </a:p>
          <a:p>
            <a:pPr marL="0" lvl="0" indent="-158750" algn="l" rtl="0">
              <a:lnSpc>
                <a:spcPct val="114000"/>
              </a:lnSpc>
              <a:spcBef>
                <a:spcPts val="600"/>
              </a:spcBef>
              <a:spcAft>
                <a:spcPts val="0"/>
              </a:spcAft>
              <a:buSzPts val="2500"/>
              <a:buFont typeface="Arial"/>
              <a:buChar char="•"/>
            </a:pPr>
            <a:r>
              <a:rPr lang="en-US" sz="1800" b="0" i="0" u="none" strike="noStrike" dirty="0" err="1">
                <a:latin typeface="+mj-lt"/>
                <a:ea typeface="Corbel"/>
                <a:cs typeface="Corbel"/>
                <a:sym typeface="Corbel"/>
              </a:rPr>
              <a:t>pozitivní</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vnímání</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sebe</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sama</a:t>
            </a:r>
            <a:endParaRPr lang="cs-CZ" sz="1800" dirty="0">
              <a:latin typeface="+mj-lt"/>
              <a:ea typeface="Corbel"/>
              <a:cs typeface="Corbel"/>
              <a:sym typeface="Corbel"/>
            </a:endParaRPr>
          </a:p>
          <a:p>
            <a:pPr marL="0" lvl="0" indent="-158750" algn="l" rtl="0">
              <a:lnSpc>
                <a:spcPct val="114000"/>
              </a:lnSpc>
              <a:spcBef>
                <a:spcPts val="600"/>
              </a:spcBef>
              <a:spcAft>
                <a:spcPts val="0"/>
              </a:spcAft>
              <a:buSzPts val="2500"/>
              <a:buFont typeface="Arial"/>
              <a:buChar char="•"/>
            </a:pPr>
            <a:r>
              <a:rPr lang="cs-CZ" sz="1800" b="0" i="0" u="none" strike="noStrike" dirty="0">
                <a:latin typeface="+mj-lt"/>
                <a:ea typeface="Corbel"/>
                <a:cs typeface="Corbel"/>
                <a:sym typeface="Corbel"/>
              </a:rPr>
              <a:t>b</a:t>
            </a:r>
            <a:r>
              <a:rPr lang="en-US" sz="1800" b="0" i="0" u="none" strike="noStrike" dirty="0" err="1">
                <a:latin typeface="+mj-lt"/>
                <a:ea typeface="Corbel"/>
                <a:cs typeface="Corbel"/>
                <a:sym typeface="Corbel"/>
              </a:rPr>
              <a:t>ýt</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si</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vědom</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silných</a:t>
            </a:r>
            <a:r>
              <a:rPr lang="en-US" sz="1800" b="0" i="0" u="none" strike="noStrike" dirty="0">
                <a:latin typeface="+mj-lt"/>
                <a:ea typeface="Corbel"/>
                <a:cs typeface="Corbel"/>
                <a:sym typeface="Corbel"/>
              </a:rPr>
              <a:t> a </a:t>
            </a:r>
            <a:r>
              <a:rPr lang="en-US" sz="1800" b="0" i="0" u="none" strike="noStrike" dirty="0" err="1">
                <a:latin typeface="+mj-lt"/>
                <a:ea typeface="Corbel"/>
                <a:cs typeface="Corbel"/>
                <a:sym typeface="Corbel"/>
              </a:rPr>
              <a:t>slabých</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stránek</a:t>
            </a:r>
            <a:r>
              <a:rPr lang="en-US" sz="1800" b="0" i="0" u="none" strike="noStrike" dirty="0">
                <a:latin typeface="+mj-lt"/>
                <a:ea typeface="Corbel"/>
                <a:cs typeface="Corbel"/>
                <a:sym typeface="Corbel"/>
              </a:rPr>
              <a:t> a </a:t>
            </a:r>
            <a:r>
              <a:rPr lang="en-US" sz="1800" b="0" i="0" u="none" strike="noStrike" dirty="0" err="1">
                <a:latin typeface="+mj-lt"/>
                <a:ea typeface="Corbel"/>
                <a:cs typeface="Corbel"/>
                <a:sym typeface="Corbel"/>
              </a:rPr>
              <a:t>zodpovědnosti</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kterou</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mám</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vůči</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druhým</a:t>
            </a:r>
            <a:r>
              <a:rPr lang="en-US" sz="1800" b="0" i="0" u="none" strike="noStrike" dirty="0">
                <a:latin typeface="+mj-lt"/>
                <a:ea typeface="Corbel"/>
                <a:cs typeface="Corbel"/>
                <a:sym typeface="Corbel"/>
              </a:rPr>
              <a:t>.</a:t>
            </a:r>
            <a:endParaRPr sz="1800" b="0" i="0" u="none" strike="noStrike" dirty="0">
              <a:latin typeface="+mj-lt"/>
              <a:ea typeface="Noto Sans Symbols"/>
              <a:cs typeface="Noto Sans Symbols"/>
              <a:sym typeface="Noto Sans Symbols"/>
            </a:endParaRPr>
          </a:p>
          <a:p>
            <a:pPr marL="0" lvl="0" indent="-158750" algn="l" rtl="0">
              <a:lnSpc>
                <a:spcPct val="114000"/>
              </a:lnSpc>
              <a:spcBef>
                <a:spcPts val="1400"/>
              </a:spcBef>
              <a:spcAft>
                <a:spcPts val="0"/>
              </a:spcAft>
              <a:buSzPts val="2500"/>
              <a:buFont typeface="Arial"/>
              <a:buChar char="•"/>
            </a:pPr>
            <a:r>
              <a:rPr lang="en-US" sz="1800" b="0" i="0" u="none" strike="noStrike" dirty="0" err="1">
                <a:latin typeface="+mj-lt"/>
                <a:ea typeface="Corbel"/>
                <a:cs typeface="Corbel"/>
                <a:sym typeface="Corbel"/>
              </a:rPr>
              <a:t>Pochopit</a:t>
            </a:r>
            <a:r>
              <a:rPr lang="en-US" sz="1800" b="0" i="0" u="none" strike="noStrike" dirty="0">
                <a:latin typeface="+mj-lt"/>
                <a:ea typeface="Corbel"/>
                <a:cs typeface="Corbel"/>
                <a:sym typeface="Corbel"/>
              </a:rPr>
              <a:t> a </a:t>
            </a:r>
            <a:r>
              <a:rPr lang="en-US" sz="1800" b="0" i="0" u="none" strike="noStrike" dirty="0" err="1">
                <a:latin typeface="+mj-lt"/>
                <a:ea typeface="Corbel"/>
                <a:cs typeface="Corbel"/>
                <a:sym typeface="Corbel"/>
              </a:rPr>
              <a:t>umět</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ovládnout</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své</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pocity</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umět</a:t>
            </a:r>
            <a:r>
              <a:rPr lang="en-US" sz="1800" b="0" i="0" u="none" strike="noStrike" dirty="0">
                <a:latin typeface="+mj-lt"/>
                <a:ea typeface="Corbel"/>
                <a:cs typeface="Corbel"/>
                <a:sym typeface="Corbel"/>
              </a:rPr>
              <a:t> se </a:t>
            </a:r>
            <a:r>
              <a:rPr lang="en-US" sz="1800" b="0" i="0" u="none" strike="noStrike" dirty="0" err="1">
                <a:latin typeface="+mj-lt"/>
                <a:ea typeface="Corbel"/>
                <a:cs typeface="Corbel"/>
                <a:sym typeface="Corbel"/>
              </a:rPr>
              <a:t>uklidnit</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když</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jsem</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znepokojený</a:t>
            </a:r>
            <a:r>
              <a:rPr lang="en-US" sz="1800" b="0" i="0" u="none" strike="noStrike" dirty="0">
                <a:latin typeface="+mj-lt"/>
                <a:ea typeface="Corbel"/>
                <a:cs typeface="Corbel"/>
                <a:sym typeface="Corbel"/>
              </a:rPr>
              <a:t> a </a:t>
            </a:r>
            <a:r>
              <a:rPr lang="en-US" sz="1800" b="0" i="0" u="none" strike="noStrike" dirty="0" err="1">
                <a:latin typeface="+mj-lt"/>
                <a:ea typeface="Corbel"/>
                <a:cs typeface="Corbel"/>
                <a:sym typeface="Corbel"/>
              </a:rPr>
              <a:t>rozzlobený</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umět</a:t>
            </a:r>
            <a:r>
              <a:rPr lang="en-US" sz="1800" b="0" i="0" u="none" strike="noStrike" dirty="0">
                <a:latin typeface="+mj-lt"/>
                <a:ea typeface="Corbel"/>
                <a:cs typeface="Corbel"/>
                <a:sym typeface="Corbel"/>
              </a:rPr>
              <a:t> se </a:t>
            </a:r>
            <a:r>
              <a:rPr lang="en-US" sz="1800" b="0" i="0" u="none" strike="noStrike" dirty="0" err="1">
                <a:latin typeface="+mj-lt"/>
                <a:ea typeface="Corbel"/>
                <a:cs typeface="Corbel"/>
                <a:sym typeface="Corbel"/>
              </a:rPr>
              <a:t>povzbudit</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když</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jsem</a:t>
            </a:r>
            <a:r>
              <a:rPr lang="en-US" sz="1800" b="0" i="0" u="none" strike="noStrike" dirty="0">
                <a:latin typeface="+mj-lt"/>
                <a:ea typeface="Corbel"/>
                <a:cs typeface="Corbel"/>
                <a:sym typeface="Corbel"/>
              </a:rPr>
              <a:t> </a:t>
            </a:r>
            <a:r>
              <a:rPr lang="en-US" sz="1800" b="0" i="0" u="none" strike="noStrike" dirty="0" err="1">
                <a:latin typeface="+mj-lt"/>
                <a:ea typeface="Corbel"/>
                <a:cs typeface="Corbel"/>
                <a:sym typeface="Corbel"/>
              </a:rPr>
              <a:t>smutný</a:t>
            </a:r>
            <a:r>
              <a:rPr lang="en-US" sz="1800" b="0" i="0" u="none" strike="noStrike" dirty="0">
                <a:latin typeface="+mj-lt"/>
                <a:ea typeface="Corbel"/>
                <a:cs typeface="Corbel"/>
                <a:sym typeface="Corbel"/>
              </a:rPr>
              <a:t>.</a:t>
            </a:r>
            <a:endParaRPr sz="1800" b="0" i="0" u="none" strike="noStrike" dirty="0">
              <a:latin typeface="+mj-lt"/>
              <a:ea typeface="Noto Sans Symbols"/>
              <a:cs typeface="Noto Sans Symbols"/>
              <a:sym typeface="Noto Sans Symbols"/>
            </a:endParaRPr>
          </a:p>
          <a:p>
            <a:pPr marL="0" lvl="0" indent="-158750" algn="l" rtl="0">
              <a:lnSpc>
                <a:spcPct val="114000"/>
              </a:lnSpc>
              <a:spcBef>
                <a:spcPts val="1400"/>
              </a:spcBef>
              <a:spcAft>
                <a:spcPts val="0"/>
              </a:spcAft>
              <a:buSzPts val="2500"/>
              <a:buFont typeface="Arial"/>
              <a:buChar char="•"/>
            </a:pPr>
            <a:r>
              <a:rPr lang="en-US" sz="1800" b="0" i="0" u="none" strike="noStrike" dirty="0">
                <a:latin typeface="+mj-lt"/>
                <a:ea typeface="Corbel"/>
                <a:cs typeface="Corbel"/>
                <a:sym typeface="Corbel"/>
              </a:rPr>
              <a:t>UMĚNÍ O SVÝCH POCITECH MLUVIT</a:t>
            </a:r>
            <a:endParaRPr sz="1800" b="0" i="0" u="none" strike="noStrike" dirty="0">
              <a:latin typeface="+mj-lt"/>
              <a:ea typeface="Noto Sans Symbols"/>
              <a:cs typeface="Noto Sans Symbols"/>
              <a:sym typeface="Noto Sans Symbols"/>
            </a:endParaRPr>
          </a:p>
          <a:p>
            <a:pPr marL="450850" lvl="0" indent="-318135" algn="l" rtl="0">
              <a:lnSpc>
                <a:spcPct val="114000"/>
              </a:lnSpc>
              <a:spcBef>
                <a:spcPts val="0"/>
              </a:spcBef>
              <a:spcAft>
                <a:spcPts val="0"/>
              </a:spcAft>
              <a:buClr>
                <a:srgbClr val="800000"/>
              </a:buClr>
              <a:buSzPts val="2090"/>
              <a:buFont typeface="Noto Sans Symbols"/>
              <a:buNone/>
            </a:pPr>
            <a:endParaRPr sz="22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5" name="Google Shape;405;p8"/>
          <p:cNvGrpSpPr/>
          <p:nvPr/>
        </p:nvGrpSpPr>
        <p:grpSpPr>
          <a:xfrm>
            <a:off x="1524000" y="0"/>
            <a:ext cx="9144000" cy="6858000"/>
            <a:chOff x="0" y="0"/>
            <a:chExt cx="12192000" cy="6858000"/>
          </a:xfrm>
        </p:grpSpPr>
        <p:sp>
          <p:nvSpPr>
            <p:cNvPr id="406" name="Google Shape;406;p8"/>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a:buSzPts val="1800"/>
              </a:pPr>
              <a:endParaRPr sz="1800">
                <a:solidFill>
                  <a:schemeClr val="lt1"/>
                </a:solidFill>
                <a:latin typeface="Century Gothic"/>
                <a:ea typeface="Century Gothic"/>
                <a:cs typeface="Century Gothic"/>
                <a:sym typeface="Century Gothic"/>
              </a:endParaRPr>
            </a:p>
          </p:txBody>
        </p:sp>
        <p:sp>
          <p:nvSpPr>
            <p:cNvPr id="407" name="Google Shape;407;p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dk1"/>
            </a:solidFill>
            <a:ln>
              <a:noFill/>
            </a:ln>
          </p:spPr>
          <p:txBody>
            <a:bodyPr spcFirstLastPara="1" wrap="square" lIns="91425" tIns="45700" rIns="91425" bIns="45700" anchor="t" anchorCtr="0">
              <a:noAutofit/>
            </a:bodyPr>
            <a:lstStyle/>
            <a:p>
              <a:pPr>
                <a:buSzPts val="1800"/>
              </a:pPr>
              <a:endParaRPr sz="1800">
                <a:solidFill>
                  <a:schemeClr val="lt1"/>
                </a:solidFill>
                <a:latin typeface="Century Gothic"/>
                <a:ea typeface="Century Gothic"/>
                <a:cs typeface="Century Gothic"/>
                <a:sym typeface="Century Gothic"/>
              </a:endParaRPr>
            </a:p>
          </p:txBody>
        </p:sp>
      </p:grpSp>
      <p:sp>
        <p:nvSpPr>
          <p:cNvPr id="408" name="Google Shape;408;p8"/>
          <p:cNvSpPr/>
          <p:nvPr/>
        </p:nvSpPr>
        <p:spPr>
          <a:xfrm>
            <a:off x="9352359" y="0"/>
            <a:ext cx="514350" cy="1143000"/>
          </a:xfrm>
          <a:prstGeom prst="rect">
            <a:avLst/>
          </a:prstGeom>
          <a:solidFill>
            <a:schemeClr val="accent1"/>
          </a:solidFill>
          <a:ln>
            <a:noFill/>
          </a:ln>
          <a:effectLst>
            <a:outerShdw blurRad="38100" dist="25400" dir="5400000" rotWithShape="0">
              <a:srgbClr val="000000">
                <a:alpha val="43529"/>
              </a:srgbClr>
            </a:outerShdw>
          </a:effectLst>
        </p:spPr>
        <p:txBody>
          <a:bodyPr spcFirstLastPara="1" wrap="square" lIns="91425" tIns="45700" rIns="91425" bIns="45700" anchor="t" anchorCtr="0">
            <a:noAutofit/>
          </a:bodyPr>
          <a:lstStyle/>
          <a:p>
            <a:pPr>
              <a:buSzPts val="1800"/>
            </a:pPr>
            <a:endParaRPr sz="1800">
              <a:solidFill>
                <a:schemeClr val="lt1"/>
              </a:solidFill>
              <a:latin typeface="Century Gothic"/>
              <a:ea typeface="Century Gothic"/>
              <a:cs typeface="Century Gothic"/>
              <a:sym typeface="Century Gothic"/>
            </a:endParaRPr>
          </a:p>
        </p:txBody>
      </p:sp>
      <p:sp>
        <p:nvSpPr>
          <p:cNvPr id="409" name="Google Shape;409;p8"/>
          <p:cNvSpPr/>
          <p:nvPr/>
        </p:nvSpPr>
        <p:spPr>
          <a:xfrm>
            <a:off x="1524000" y="1588"/>
            <a:ext cx="9144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a:buSzPts val="1800"/>
            </a:pPr>
            <a:endParaRPr sz="1800">
              <a:solidFill>
                <a:schemeClr val="lt1"/>
              </a:solidFill>
              <a:latin typeface="Century Gothic"/>
              <a:ea typeface="Century Gothic"/>
              <a:cs typeface="Century Gothic"/>
              <a:sym typeface="Century Gothic"/>
            </a:endParaRPr>
          </a:p>
        </p:txBody>
      </p:sp>
      <p:sp>
        <p:nvSpPr>
          <p:cNvPr id="410" name="Google Shape;410;p8"/>
          <p:cNvSpPr/>
          <p:nvPr/>
        </p:nvSpPr>
        <p:spPr>
          <a:xfrm>
            <a:off x="9352359" y="0"/>
            <a:ext cx="514350" cy="1143000"/>
          </a:xfrm>
          <a:prstGeom prst="rect">
            <a:avLst/>
          </a:prstGeom>
          <a:solidFill>
            <a:schemeClr val="accent1"/>
          </a:solidFill>
          <a:ln>
            <a:noFill/>
          </a:ln>
          <a:effectLst>
            <a:outerShdw blurRad="38100" dist="25400" dir="5400000" rotWithShape="0">
              <a:srgbClr val="000000">
                <a:alpha val="43529"/>
              </a:srgbClr>
            </a:outerShdw>
          </a:effectLst>
        </p:spPr>
        <p:txBody>
          <a:bodyPr spcFirstLastPara="1" wrap="square" lIns="91425" tIns="45700" rIns="91425" bIns="45700" anchor="t" anchorCtr="0">
            <a:noAutofit/>
          </a:bodyPr>
          <a:lstStyle/>
          <a:p>
            <a:pPr>
              <a:buSzPts val="1800"/>
            </a:pPr>
            <a:endParaRPr sz="1800">
              <a:solidFill>
                <a:schemeClr val="lt1"/>
              </a:solidFill>
              <a:latin typeface="Century Gothic"/>
              <a:ea typeface="Century Gothic"/>
              <a:cs typeface="Century Gothic"/>
              <a:sym typeface="Century Gothic"/>
            </a:endParaRPr>
          </a:p>
        </p:txBody>
      </p:sp>
      <p:sp>
        <p:nvSpPr>
          <p:cNvPr id="411" name="Google Shape;411;p8"/>
          <p:cNvSpPr txBox="1">
            <a:spLocks noGrp="1"/>
          </p:cNvSpPr>
          <p:nvPr>
            <p:ph type="title"/>
          </p:nvPr>
        </p:nvSpPr>
        <p:spPr>
          <a:xfrm>
            <a:off x="7644579" y="2580402"/>
            <a:ext cx="2536723" cy="3281957"/>
          </a:xfrm>
          <a:prstGeom prst="rect">
            <a:avLst/>
          </a:prstGeom>
          <a:noFill/>
          <a:ln>
            <a:noFill/>
          </a:ln>
        </p:spPr>
        <p:txBody>
          <a:bodyPr spcFirstLastPara="1" wrap="square" lIns="91425" tIns="45700" rIns="91425" bIns="45700" anchor="b" anchorCtr="0">
            <a:normAutofit fontScale="90000"/>
          </a:bodyPr>
          <a:lstStyle/>
          <a:p>
            <a:pPr>
              <a:lnSpc>
                <a:spcPct val="90000"/>
              </a:lnSpc>
              <a:buClr>
                <a:srgbClr val="EBEBEB"/>
              </a:buClr>
              <a:buSzPts val="3400"/>
            </a:pPr>
            <a:r>
              <a:rPr lang="cs-CZ" sz="3400" b="0" dirty="0">
                <a:solidFill>
                  <a:srgbClr val="EBEBEB"/>
                </a:solidFill>
                <a:latin typeface="Century Gothic"/>
                <a:ea typeface="Century Gothic"/>
                <a:cs typeface="Century Gothic"/>
                <a:sym typeface="Century Gothic"/>
              </a:rPr>
              <a:t>Jistě již znáte </a:t>
            </a:r>
            <a:br>
              <a:rPr lang="cs-CZ" sz="3400" b="0" dirty="0">
                <a:solidFill>
                  <a:srgbClr val="EBEBEB"/>
                </a:solidFill>
                <a:latin typeface="Century Gothic"/>
                <a:ea typeface="Century Gothic"/>
                <a:cs typeface="Century Gothic"/>
                <a:sym typeface="Century Gothic"/>
              </a:rPr>
            </a:br>
            <a:r>
              <a:rPr lang="cs-CZ" sz="3400" b="0" dirty="0">
                <a:solidFill>
                  <a:srgbClr val="EBEBEB"/>
                </a:solidFill>
                <a:latin typeface="Century Gothic"/>
                <a:ea typeface="Century Gothic"/>
                <a:cs typeface="Century Gothic"/>
                <a:sym typeface="Century Gothic"/>
              </a:rPr>
              <a:t>šest základních emocí.</a:t>
            </a:r>
            <a:br>
              <a:rPr lang="cs-CZ" sz="3400" b="0" dirty="0">
                <a:solidFill>
                  <a:srgbClr val="EBEBEB"/>
                </a:solidFill>
                <a:latin typeface="Century Gothic"/>
                <a:ea typeface="Century Gothic"/>
                <a:cs typeface="Century Gothic"/>
                <a:sym typeface="Century Gothic"/>
              </a:rPr>
            </a:br>
            <a:br>
              <a:rPr lang="cs-CZ" sz="3400" b="0" dirty="0">
                <a:solidFill>
                  <a:srgbClr val="EBEBEB"/>
                </a:solidFill>
                <a:latin typeface="Century Gothic"/>
                <a:ea typeface="Century Gothic"/>
                <a:cs typeface="Century Gothic"/>
                <a:sym typeface="Century Gothic"/>
              </a:rPr>
            </a:br>
            <a:r>
              <a:rPr lang="cs-CZ" sz="2700" b="0" dirty="0">
                <a:solidFill>
                  <a:schemeClr val="accent6">
                    <a:lumMod val="75000"/>
                  </a:schemeClr>
                </a:solidFill>
                <a:latin typeface="Century Gothic"/>
                <a:ea typeface="Century Gothic"/>
                <a:cs typeface="Century Gothic"/>
                <a:sym typeface="Century Gothic"/>
              </a:rPr>
              <a:t>Zkuste je ukázat ve dvojici kolegovi, jestli pozná, o kterou jde.</a:t>
            </a:r>
            <a:endParaRPr sz="2700" b="0" dirty="0">
              <a:solidFill>
                <a:schemeClr val="accent6">
                  <a:lumMod val="75000"/>
                </a:schemeClr>
              </a:solidFill>
              <a:latin typeface="Century Gothic"/>
              <a:ea typeface="Century Gothic"/>
              <a:cs typeface="Century Gothic"/>
              <a:sym typeface="Century Gothic"/>
            </a:endParaRPr>
          </a:p>
        </p:txBody>
      </p:sp>
      <p:sp>
        <p:nvSpPr>
          <p:cNvPr id="412" name="Google Shape;412;p8"/>
          <p:cNvSpPr txBox="1"/>
          <p:nvPr/>
        </p:nvSpPr>
        <p:spPr>
          <a:xfrm>
            <a:off x="2129465" y="5689495"/>
            <a:ext cx="6783476" cy="1150156"/>
          </a:xfrm>
          <a:prstGeom prst="rect">
            <a:avLst/>
          </a:prstGeom>
          <a:noFill/>
          <a:ln>
            <a:noFill/>
          </a:ln>
        </p:spPr>
        <p:txBody>
          <a:bodyPr spcFirstLastPara="1" wrap="square" lIns="91425" tIns="45700" rIns="91425" bIns="45700" anchor="t" anchorCtr="0">
            <a:normAutofit/>
          </a:bodyPr>
          <a:lstStyle/>
          <a:p>
            <a:pPr>
              <a:buSzPts val="1800"/>
            </a:pPr>
            <a:r>
              <a:rPr lang="cs-CZ" sz="1800" dirty="0">
                <a:solidFill>
                  <a:srgbClr val="EE52A4"/>
                </a:solidFill>
                <a:latin typeface="Century Gothic"/>
                <a:ea typeface="Century Gothic"/>
                <a:cs typeface="Century Gothic"/>
                <a:sym typeface="Century Gothic"/>
              </a:rPr>
              <a:t>EKMAN-FRIESEN: SIX BASIC EMOTIONS</a:t>
            </a:r>
            <a:endParaRPr dirty="0"/>
          </a:p>
        </p:txBody>
      </p:sp>
      <p:pic>
        <p:nvPicPr>
          <p:cNvPr id="413" name="Google Shape;413;p8" descr="body-0.662.gif"/>
          <p:cNvPicPr preferRelativeResize="0">
            <a:picLocks noGrp="1"/>
          </p:cNvPicPr>
          <p:nvPr>
            <p:ph type="body" idx="1"/>
          </p:nvPr>
        </p:nvPicPr>
        <p:blipFill rotWithShape="1">
          <a:blip r:embed="rId4">
            <a:alphaModFix/>
          </a:blip>
          <a:srcRect l="-21924" r="-21922"/>
          <a:stretch/>
        </p:blipFill>
        <p:spPr>
          <a:xfrm>
            <a:off x="989163" y="1438990"/>
            <a:ext cx="7418716" cy="4069488"/>
          </a:xfrm>
          <a:prstGeom prst="roundRect">
            <a:avLst>
              <a:gd name="adj" fmla="val 1858"/>
            </a:avLst>
          </a:prstGeom>
          <a:noFill/>
          <a:ln>
            <a:noFill/>
          </a:ln>
          <a:effectLst>
            <a:outerShdw blurRad="50800" dist="50800" dir="5400000" algn="tl" rotWithShape="0">
              <a:srgbClr val="000000">
                <a:alpha val="41568"/>
              </a:srgbClr>
            </a:outerShdw>
          </a:effectLst>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1234</Words>
  <Application>Microsoft Office PowerPoint</Application>
  <PresentationFormat>Širokoúhlá obrazovka</PresentationFormat>
  <Paragraphs>141</Paragraphs>
  <Slides>17</Slides>
  <Notes>17</Notes>
  <HiddenSlides>0</HiddenSlides>
  <MMClips>0</MMClips>
  <ScaleCrop>false</ScaleCrop>
  <HeadingPairs>
    <vt:vector size="6" baseType="variant">
      <vt:variant>
        <vt:lpstr>Použitá písma</vt:lpstr>
      </vt:variant>
      <vt:variant>
        <vt:i4>11</vt:i4>
      </vt:variant>
      <vt:variant>
        <vt:lpstr>Motiv</vt:lpstr>
      </vt:variant>
      <vt:variant>
        <vt:i4>1</vt:i4>
      </vt:variant>
      <vt:variant>
        <vt:lpstr>Nadpisy snímků</vt:lpstr>
      </vt:variant>
      <vt:variant>
        <vt:i4>17</vt:i4>
      </vt:variant>
    </vt:vector>
  </HeadingPairs>
  <TitlesOfParts>
    <vt:vector size="29" baseType="lpstr">
      <vt:lpstr>Noto Sans Symbols</vt:lpstr>
      <vt:lpstr>Times New Roman</vt:lpstr>
      <vt:lpstr>Arial</vt:lpstr>
      <vt:lpstr>Calibri</vt:lpstr>
      <vt:lpstr>Amatic SC</vt:lpstr>
      <vt:lpstr>Corbel</vt:lpstr>
      <vt:lpstr>Century Gothic</vt:lpstr>
      <vt:lpstr>Arial</vt:lpstr>
      <vt:lpstr>Merriweather Sans</vt:lpstr>
      <vt:lpstr>Tahoma</vt:lpstr>
      <vt:lpstr>Source Code Pro</vt:lpstr>
      <vt:lpstr>Beach Day</vt:lpstr>
      <vt:lpstr>Dítě a my</vt:lpstr>
      <vt:lpstr>Obsah:</vt:lpstr>
      <vt:lpstr>Předškolní dítě  Fyzická osobnost Psychická osobnost Duševní osobnost</vt:lpstr>
      <vt:lpstr>EQ X IQ</vt:lpstr>
      <vt:lpstr>Jaké máme potřeby?</vt:lpstr>
      <vt:lpstr>Výzvy v každém období v průběhu celého života – co potřebujeme získat?  </vt:lpstr>
      <vt:lpstr>Co děti potřebují?</vt:lpstr>
      <vt:lpstr>Jak podpůrně interagovat? </vt:lpstr>
      <vt:lpstr>Jistě již znáte  šest základních emocí.  Zkuste je ukázat ve dvojici kolegovi, jestli pozná, o kterou jde.</vt:lpstr>
      <vt:lpstr>POKUD SAMI NEOVLÁDÁME SITUACI,  ZKUSME OVLÁDNOUT NAŠI REAKCI.</vt:lpstr>
      <vt:lpstr>Prezentace aplikace PowerPoint</vt:lpstr>
      <vt:lpstr>Attachment (teorie vazby)</vt:lpstr>
      <vt:lpstr>Prezentace aplikace PowerPoint</vt:lpstr>
      <vt:lpstr>INTERAKČNÍ pojetí interpersonální komunikace </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Veronika Mikulíková</dc:creator>
  <cp:lastModifiedBy>Lucie Grůzová</cp:lastModifiedBy>
  <cp:revision>1</cp:revision>
  <dcterms:created xsi:type="dcterms:W3CDTF">2023-04-24T06:38:31Z</dcterms:created>
  <dcterms:modified xsi:type="dcterms:W3CDTF">2024-10-02T09:58:35Z</dcterms:modified>
</cp:coreProperties>
</file>