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14" r:id="rId6"/>
    <p:sldId id="315" r:id="rId7"/>
    <p:sldId id="264" r:id="rId8"/>
    <p:sldId id="257" r:id="rId9"/>
    <p:sldId id="261" r:id="rId10"/>
    <p:sldId id="262" r:id="rId11"/>
    <p:sldId id="259" r:id="rId12"/>
    <p:sldId id="260" r:id="rId13"/>
    <p:sldId id="272" r:id="rId14"/>
    <p:sldId id="267" r:id="rId15"/>
    <p:sldId id="286" r:id="rId16"/>
    <p:sldId id="285" r:id="rId17"/>
    <p:sldId id="278" r:id="rId18"/>
    <p:sldId id="287" r:id="rId19"/>
    <p:sldId id="288" r:id="rId20"/>
    <p:sldId id="284" r:id="rId21"/>
    <p:sldId id="289" r:id="rId22"/>
    <p:sldId id="290" r:id="rId23"/>
    <p:sldId id="291" r:id="rId24"/>
    <p:sldId id="276" r:id="rId25"/>
    <p:sldId id="263" r:id="rId26"/>
    <p:sldId id="265" r:id="rId27"/>
    <p:sldId id="273" r:id="rId28"/>
    <p:sldId id="266" r:id="rId29"/>
    <p:sldId id="294" r:id="rId30"/>
    <p:sldId id="296" r:id="rId31"/>
    <p:sldId id="297" r:id="rId32"/>
    <p:sldId id="295" r:id="rId33"/>
    <p:sldId id="292" r:id="rId34"/>
    <p:sldId id="293" r:id="rId35"/>
    <p:sldId id="299" r:id="rId36"/>
    <p:sldId id="300" r:id="rId37"/>
    <p:sldId id="301" r:id="rId38"/>
    <p:sldId id="302" r:id="rId39"/>
    <p:sldId id="304" r:id="rId40"/>
    <p:sldId id="316" r:id="rId41"/>
    <p:sldId id="325" r:id="rId42"/>
    <p:sldId id="326" r:id="rId43"/>
    <p:sldId id="327" r:id="rId44"/>
    <p:sldId id="317" r:id="rId45"/>
    <p:sldId id="319" r:id="rId46"/>
    <p:sldId id="320" r:id="rId47"/>
    <p:sldId id="321" r:id="rId48"/>
    <p:sldId id="322" r:id="rId49"/>
    <p:sldId id="324" r:id="rId50"/>
    <p:sldId id="330" r:id="rId51"/>
    <p:sldId id="328" r:id="rId52"/>
    <p:sldId id="323" r:id="rId53"/>
    <p:sldId id="329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268" r:id="rId63"/>
    <p:sldId id="269" r:id="rId64"/>
    <p:sldId id="313" r:id="rId65"/>
    <p:sldId id="298" r:id="rId66"/>
    <p:sldId id="258" r:id="rId6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12430-1DDD-9B30-0006-9EF09BE86492}" v="1070" dt="2023-04-10T20:43:19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44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Picka" userId="S::318732@muni.cz::59933c9c-5a74-4373-b488-c529996bc668" providerId="AD" clId="Web-{29E12430-1DDD-9B30-0006-9EF09BE86492}"/>
    <pc:docChg chg="addSld delSld modSld">
      <pc:chgData name="Karel Picka" userId="S::318732@muni.cz::59933c9c-5a74-4373-b488-c529996bc668" providerId="AD" clId="Web-{29E12430-1DDD-9B30-0006-9EF09BE86492}" dt="2023-04-10T20:43:19.744" v="892" actId="20577"/>
      <pc:docMkLst>
        <pc:docMk/>
      </pc:docMkLst>
      <pc:sldChg chg="addSp modSp">
        <pc:chgData name="Karel Picka" userId="S::318732@muni.cz::59933c9c-5a74-4373-b488-c529996bc668" providerId="AD" clId="Web-{29E12430-1DDD-9B30-0006-9EF09BE86492}" dt="2023-04-10T20:30:37.064" v="824" actId="1076"/>
        <pc:sldMkLst>
          <pc:docMk/>
          <pc:sldMk cId="499140641" sldId="269"/>
        </pc:sldMkLst>
        <pc:spChg chg="add mod">
          <ac:chgData name="Karel Picka" userId="S::318732@muni.cz::59933c9c-5a74-4373-b488-c529996bc668" providerId="AD" clId="Web-{29E12430-1DDD-9B30-0006-9EF09BE86492}" dt="2023-04-10T20:30:37.064" v="824" actId="1076"/>
          <ac:spMkLst>
            <pc:docMk/>
            <pc:sldMk cId="499140641" sldId="269"/>
            <ac:spMk id="4" creationId="{3411BABA-863E-BCC9-673C-5B733B591E14}"/>
          </ac:spMkLst>
        </pc:spChg>
      </pc:sldChg>
      <pc:sldChg chg="del">
        <pc:chgData name="Karel Picka" userId="S::318732@muni.cz::59933c9c-5a74-4373-b488-c529996bc668" providerId="AD" clId="Web-{29E12430-1DDD-9B30-0006-9EF09BE86492}" dt="2023-04-10T19:25:05.780" v="65"/>
        <pc:sldMkLst>
          <pc:docMk/>
          <pc:sldMk cId="510377050" sldId="271"/>
        </pc:sldMkLst>
      </pc:sldChg>
      <pc:sldChg chg="addSp delSp modSp">
        <pc:chgData name="Karel Picka" userId="S::318732@muni.cz::59933c9c-5a74-4373-b488-c529996bc668" providerId="AD" clId="Web-{29E12430-1DDD-9B30-0006-9EF09BE86492}" dt="2023-04-10T20:27:33.246" v="808"/>
        <pc:sldMkLst>
          <pc:docMk/>
          <pc:sldMk cId="3325192334" sldId="301"/>
        </pc:sldMkLst>
        <pc:spChg chg="del">
          <ac:chgData name="Karel Picka" userId="S::318732@muni.cz::59933c9c-5a74-4373-b488-c529996bc668" providerId="AD" clId="Web-{29E12430-1DDD-9B30-0006-9EF09BE86492}" dt="2023-04-10T20:27:33.246" v="808"/>
          <ac:spMkLst>
            <pc:docMk/>
            <pc:sldMk cId="3325192334" sldId="301"/>
            <ac:spMk id="3" creationId="{00000000-0000-0000-0000-000000000000}"/>
          </ac:spMkLst>
        </pc:spChg>
        <pc:picChg chg="add mod">
          <ac:chgData name="Karel Picka" userId="S::318732@muni.cz::59933c9c-5a74-4373-b488-c529996bc668" providerId="AD" clId="Web-{29E12430-1DDD-9B30-0006-9EF09BE86492}" dt="2023-04-10T20:27:29.340" v="807" actId="1076"/>
          <ac:picMkLst>
            <pc:docMk/>
            <pc:sldMk cId="3325192334" sldId="301"/>
            <ac:picMk id="4" creationId="{24AEC288-B15E-A764-14A8-AD349235594D}"/>
          </ac:picMkLst>
        </pc:picChg>
      </pc:sldChg>
      <pc:sldChg chg="del">
        <pc:chgData name="Karel Picka" userId="S::318732@muni.cz::59933c9c-5a74-4373-b488-c529996bc668" providerId="AD" clId="Web-{29E12430-1DDD-9B30-0006-9EF09BE86492}" dt="2023-04-10T19:17:39.565" v="0"/>
        <pc:sldMkLst>
          <pc:docMk/>
          <pc:sldMk cId="2203008739" sldId="303"/>
        </pc:sldMkLst>
      </pc:sldChg>
      <pc:sldChg chg="addSp modSp">
        <pc:chgData name="Karel Picka" userId="S::318732@muni.cz::59933c9c-5a74-4373-b488-c529996bc668" providerId="AD" clId="Web-{29E12430-1DDD-9B30-0006-9EF09BE86492}" dt="2023-04-10T20:29:58.188" v="820" actId="1076"/>
        <pc:sldMkLst>
          <pc:docMk/>
          <pc:sldMk cId="896578061" sldId="305"/>
        </pc:sldMkLst>
        <pc:picChg chg="add mod">
          <ac:chgData name="Karel Picka" userId="S::318732@muni.cz::59933c9c-5a74-4373-b488-c529996bc668" providerId="AD" clId="Web-{29E12430-1DDD-9B30-0006-9EF09BE86492}" dt="2023-04-10T20:29:58.188" v="820" actId="1076"/>
          <ac:picMkLst>
            <pc:docMk/>
            <pc:sldMk cId="896578061" sldId="305"/>
            <ac:picMk id="4" creationId="{F85C243C-E50A-A2A3-434E-ADE8339D9520}"/>
          </ac:picMkLst>
        </pc:picChg>
      </pc:sldChg>
      <pc:sldChg chg="addSp delSp modSp mod modClrScheme chgLayout">
        <pc:chgData name="Karel Picka" userId="S::318732@muni.cz::59933c9c-5a74-4373-b488-c529996bc668" providerId="AD" clId="Web-{29E12430-1DDD-9B30-0006-9EF09BE86492}" dt="2023-04-10T19:27:44.644" v="88"/>
        <pc:sldMkLst>
          <pc:docMk/>
          <pc:sldMk cId="342375193" sldId="308"/>
        </pc:sldMkLst>
        <pc:spChg chg="mod">
          <ac:chgData name="Karel Picka" userId="S::318732@muni.cz::59933c9c-5a74-4373-b488-c529996bc668" providerId="AD" clId="Web-{29E12430-1DDD-9B30-0006-9EF09BE86492}" dt="2023-04-10T19:27:44.644" v="88"/>
          <ac:spMkLst>
            <pc:docMk/>
            <pc:sldMk cId="342375193" sldId="308"/>
            <ac:spMk id="2" creationId="{00000000-0000-0000-0000-000000000000}"/>
          </ac:spMkLst>
        </pc:spChg>
        <pc:spChg chg="del">
          <ac:chgData name="Karel Picka" userId="S::318732@muni.cz::59933c9c-5a74-4373-b488-c529996bc668" providerId="AD" clId="Web-{29E12430-1DDD-9B30-0006-9EF09BE86492}" dt="2023-04-10T19:26:18.860" v="71"/>
          <ac:spMkLst>
            <pc:docMk/>
            <pc:sldMk cId="342375193" sldId="308"/>
            <ac:spMk id="3" creationId="{00000000-0000-0000-0000-000000000000}"/>
          </ac:spMkLst>
        </pc:spChg>
        <pc:spChg chg="add del mod">
          <ac:chgData name="Karel Picka" userId="S::318732@muni.cz::59933c9c-5a74-4373-b488-c529996bc668" providerId="AD" clId="Web-{29E12430-1DDD-9B30-0006-9EF09BE86492}" dt="2023-04-10T19:26:50.017" v="76"/>
          <ac:spMkLst>
            <pc:docMk/>
            <pc:sldMk cId="342375193" sldId="308"/>
            <ac:spMk id="9" creationId="{A5BD9C69-C692-5298-0B92-EE294F6468EA}"/>
          </ac:spMkLst>
        </pc:spChg>
        <pc:spChg chg="add del">
          <ac:chgData name="Karel Picka" userId="S::318732@muni.cz::59933c9c-5a74-4373-b488-c529996bc668" providerId="AD" clId="Web-{29E12430-1DDD-9B30-0006-9EF09BE86492}" dt="2023-04-10T19:27:44.644" v="88"/>
          <ac:spMkLst>
            <pc:docMk/>
            <pc:sldMk cId="342375193" sldId="308"/>
            <ac:spMk id="10" creationId="{670BAB57-BF19-C6C1-6041-89331A5D49AE}"/>
          </ac:spMkLst>
        </pc:spChg>
        <pc:graphicFrameChg chg="add mod modGraphic">
          <ac:chgData name="Karel Picka" userId="S::318732@muni.cz::59933c9c-5a74-4373-b488-c529996bc668" providerId="AD" clId="Web-{29E12430-1DDD-9B30-0006-9EF09BE86492}" dt="2023-04-10T19:27:44.644" v="88"/>
          <ac:graphicFrameMkLst>
            <pc:docMk/>
            <pc:sldMk cId="342375193" sldId="308"/>
            <ac:graphicFrameMk id="5" creationId="{8C97236F-B2AD-9599-ABDF-EF63626AE6CE}"/>
          </ac:graphicFrameMkLst>
        </pc:graphicFrameChg>
      </pc:sldChg>
      <pc:sldChg chg="addSp delSp modSp">
        <pc:chgData name="Karel Picka" userId="S::318732@muni.cz::59933c9c-5a74-4373-b488-c529996bc668" providerId="AD" clId="Web-{29E12430-1DDD-9B30-0006-9EF09BE86492}" dt="2023-04-10T19:26:02.360" v="70"/>
        <pc:sldMkLst>
          <pc:docMk/>
          <pc:sldMk cId="2975645616" sldId="312"/>
        </pc:sldMkLst>
        <pc:spChg chg="del">
          <ac:chgData name="Karel Picka" userId="S::318732@muni.cz::59933c9c-5a74-4373-b488-c529996bc668" providerId="AD" clId="Web-{29E12430-1DDD-9B30-0006-9EF09BE86492}" dt="2023-04-10T19:26:02.360" v="70"/>
          <ac:spMkLst>
            <pc:docMk/>
            <pc:sldMk cId="2975645616" sldId="312"/>
            <ac:spMk id="2" creationId="{00000000-0000-0000-0000-000000000000}"/>
          </ac:spMkLst>
        </pc:spChg>
        <pc:picChg chg="add mod">
          <ac:chgData name="Karel Picka" userId="S::318732@muni.cz::59933c9c-5a74-4373-b488-c529996bc668" providerId="AD" clId="Web-{29E12430-1DDD-9B30-0006-9EF09BE86492}" dt="2023-04-10T19:25:58.781" v="69" actId="1076"/>
          <ac:picMkLst>
            <pc:docMk/>
            <pc:sldMk cId="2975645616" sldId="312"/>
            <ac:picMk id="4" creationId="{B7D05AB4-DE2D-99F9-0594-02CF115F590C}"/>
          </ac:picMkLst>
        </pc:picChg>
      </pc:sldChg>
      <pc:sldChg chg="addSp delSp modSp new">
        <pc:chgData name="Karel Picka" userId="S::318732@muni.cz::59933c9c-5a74-4373-b488-c529996bc668" providerId="AD" clId="Web-{29E12430-1DDD-9B30-0006-9EF09BE86492}" dt="2023-04-10T19:36:44.971" v="96" actId="1076"/>
        <pc:sldMkLst>
          <pc:docMk/>
          <pc:sldMk cId="2648308133" sldId="316"/>
        </pc:sldMkLst>
        <pc:spChg chg="mod">
          <ac:chgData name="Karel Picka" userId="S::318732@muni.cz::59933c9c-5a74-4373-b488-c529996bc668" providerId="AD" clId="Web-{29E12430-1DDD-9B30-0006-9EF09BE86492}" dt="2023-04-10T19:18:21.738" v="2" actId="20577"/>
          <ac:spMkLst>
            <pc:docMk/>
            <pc:sldMk cId="2648308133" sldId="316"/>
            <ac:spMk id="2" creationId="{ED420F7F-E781-DCC1-0D7F-7686CD56967A}"/>
          </ac:spMkLst>
        </pc:spChg>
        <pc:spChg chg="add del mod">
          <ac:chgData name="Karel Picka" userId="S::318732@muni.cz::59933c9c-5a74-4373-b488-c529996bc668" providerId="AD" clId="Web-{29E12430-1DDD-9B30-0006-9EF09BE86492}" dt="2023-04-10T19:24:33.904" v="64" actId="20577"/>
          <ac:spMkLst>
            <pc:docMk/>
            <pc:sldMk cId="2648308133" sldId="316"/>
            <ac:spMk id="3" creationId="{FA68FEAE-C62C-D664-B308-02AA0746808F}"/>
          </ac:spMkLst>
        </pc:spChg>
        <pc:picChg chg="add del mod">
          <ac:chgData name="Karel Picka" userId="S::318732@muni.cz::59933c9c-5a74-4373-b488-c529996bc668" providerId="AD" clId="Web-{29E12430-1DDD-9B30-0006-9EF09BE86492}" dt="2023-04-10T19:36:39.158" v="92"/>
          <ac:picMkLst>
            <pc:docMk/>
            <pc:sldMk cId="2648308133" sldId="316"/>
            <ac:picMk id="4" creationId="{4797A744-4C69-C0F3-F1EA-1D7A93265700}"/>
          </ac:picMkLst>
        </pc:picChg>
        <pc:picChg chg="add mod">
          <ac:chgData name="Karel Picka" userId="S::318732@muni.cz::59933c9c-5a74-4373-b488-c529996bc668" providerId="AD" clId="Web-{29E12430-1DDD-9B30-0006-9EF09BE86492}" dt="2023-04-10T19:36:44.971" v="96" actId="1076"/>
          <ac:picMkLst>
            <pc:docMk/>
            <pc:sldMk cId="2648308133" sldId="316"/>
            <ac:picMk id="5" creationId="{EB0FA2D6-3122-D5E8-BE65-70279B70612F}"/>
          </ac:picMkLst>
        </pc:picChg>
      </pc:sldChg>
      <pc:sldChg chg="addSp modSp new">
        <pc:chgData name="Karel Picka" userId="S::318732@muni.cz::59933c9c-5a74-4373-b488-c529996bc668" providerId="AD" clId="Web-{29E12430-1DDD-9B30-0006-9EF09BE86492}" dt="2023-04-10T19:41:13.025" v="142"/>
        <pc:sldMkLst>
          <pc:docMk/>
          <pc:sldMk cId="1453424914" sldId="317"/>
        </pc:sldMkLst>
        <pc:spChg chg="mod">
          <ac:chgData name="Karel Picka" userId="S::318732@muni.cz::59933c9c-5a74-4373-b488-c529996bc668" providerId="AD" clId="Web-{29E12430-1DDD-9B30-0006-9EF09BE86492}" dt="2023-04-10T19:39:39.929" v="110" actId="1076"/>
          <ac:spMkLst>
            <pc:docMk/>
            <pc:sldMk cId="1453424914" sldId="317"/>
            <ac:spMk id="2" creationId="{443D4C79-3A1E-2C1E-67E5-0C56C7227C17}"/>
          </ac:spMkLst>
        </pc:spChg>
        <pc:spChg chg="mod">
          <ac:chgData name="Karel Picka" userId="S::318732@muni.cz::59933c9c-5a74-4373-b488-c529996bc668" providerId="AD" clId="Web-{29E12430-1DDD-9B30-0006-9EF09BE86492}" dt="2023-04-10T19:39:41.976" v="111" actId="1076"/>
          <ac:spMkLst>
            <pc:docMk/>
            <pc:sldMk cId="1453424914" sldId="317"/>
            <ac:spMk id="3" creationId="{0A208FD9-2E6A-205A-22B2-B4020E6E01BC}"/>
          </ac:spMkLst>
        </pc:spChg>
        <pc:spChg chg="add mod">
          <ac:chgData name="Karel Picka" userId="S::318732@muni.cz::59933c9c-5a74-4373-b488-c529996bc668" providerId="AD" clId="Web-{29E12430-1DDD-9B30-0006-9EF09BE86492}" dt="2023-04-10T19:40:48.556" v="141" actId="1076"/>
          <ac:spMkLst>
            <pc:docMk/>
            <pc:sldMk cId="1453424914" sldId="317"/>
            <ac:spMk id="5" creationId="{36A296B2-5A5F-8E37-12CC-0A0D906344B8}"/>
          </ac:spMkLst>
        </pc:spChg>
        <pc:spChg chg="add">
          <ac:chgData name="Karel Picka" userId="S::318732@muni.cz::59933c9c-5a74-4373-b488-c529996bc668" providerId="AD" clId="Web-{29E12430-1DDD-9B30-0006-9EF09BE86492}" dt="2023-04-10T19:41:13.025" v="142"/>
          <ac:spMkLst>
            <pc:docMk/>
            <pc:sldMk cId="1453424914" sldId="317"/>
            <ac:spMk id="6" creationId="{809A74EC-001D-7D34-8AE3-DE69269AEFB4}"/>
          </ac:spMkLst>
        </pc:spChg>
        <pc:picChg chg="add mod">
          <ac:chgData name="Karel Picka" userId="S::318732@muni.cz::59933c9c-5a74-4373-b488-c529996bc668" providerId="AD" clId="Web-{29E12430-1DDD-9B30-0006-9EF09BE86492}" dt="2023-04-10T19:39:43.913" v="112" actId="14100"/>
          <ac:picMkLst>
            <pc:docMk/>
            <pc:sldMk cId="1453424914" sldId="317"/>
            <ac:picMk id="4" creationId="{AAB2D60E-F844-13DD-3E46-7F258675EBFE}"/>
          </ac:picMkLst>
        </pc:picChg>
      </pc:sldChg>
      <pc:sldChg chg="new del">
        <pc:chgData name="Karel Picka" userId="S::318732@muni.cz::59933c9c-5a74-4373-b488-c529996bc668" providerId="AD" clId="Web-{29E12430-1DDD-9B30-0006-9EF09BE86492}" dt="2023-04-10T19:48:29.693" v="183"/>
        <pc:sldMkLst>
          <pc:docMk/>
          <pc:sldMk cId="1668788148" sldId="318"/>
        </pc:sldMkLst>
      </pc:sldChg>
      <pc:sldChg chg="addSp delSp modSp new">
        <pc:chgData name="Karel Picka" userId="S::318732@muni.cz::59933c9c-5a74-4373-b488-c529996bc668" providerId="AD" clId="Web-{29E12430-1DDD-9B30-0006-9EF09BE86492}" dt="2023-04-10T19:46:53.706" v="171" actId="20577"/>
        <pc:sldMkLst>
          <pc:docMk/>
          <pc:sldMk cId="1400077581" sldId="319"/>
        </pc:sldMkLst>
        <pc:spChg chg="mod">
          <ac:chgData name="Karel Picka" userId="S::318732@muni.cz::59933c9c-5a74-4373-b488-c529996bc668" providerId="AD" clId="Web-{29E12430-1DDD-9B30-0006-9EF09BE86492}" dt="2023-04-10T19:46:53.706" v="171" actId="20577"/>
          <ac:spMkLst>
            <pc:docMk/>
            <pc:sldMk cId="1400077581" sldId="319"/>
            <ac:spMk id="2" creationId="{5212D6F0-A544-E718-0164-BD96FBA596CA}"/>
          </ac:spMkLst>
        </pc:spChg>
        <pc:spChg chg="del">
          <ac:chgData name="Karel Picka" userId="S::318732@muni.cz::59933c9c-5a74-4373-b488-c529996bc668" providerId="AD" clId="Web-{29E12430-1DDD-9B30-0006-9EF09BE86492}" dt="2023-04-10T19:42:34.918" v="148"/>
          <ac:spMkLst>
            <pc:docMk/>
            <pc:sldMk cId="1400077581" sldId="319"/>
            <ac:spMk id="3" creationId="{D044DD8A-0938-EBBE-3C66-4BAFA823E276}"/>
          </ac:spMkLst>
        </pc:spChg>
        <pc:spChg chg="add mod">
          <ac:chgData name="Karel Picka" userId="S::318732@muni.cz::59933c9c-5a74-4373-b488-c529996bc668" providerId="AD" clId="Web-{29E12430-1DDD-9B30-0006-9EF09BE86492}" dt="2023-04-10T19:43:16.841" v="163" actId="1076"/>
          <ac:spMkLst>
            <pc:docMk/>
            <pc:sldMk cId="1400077581" sldId="319"/>
            <ac:spMk id="5" creationId="{EC4D61A8-1F26-1556-251C-B11221974454}"/>
          </ac:spMkLst>
        </pc:spChg>
        <pc:spChg chg="add del mod">
          <ac:chgData name="Karel Picka" userId="S::318732@muni.cz::59933c9c-5a74-4373-b488-c529996bc668" providerId="AD" clId="Web-{29E12430-1DDD-9B30-0006-9EF09BE86492}" dt="2023-04-10T19:43:51.076" v="167"/>
          <ac:spMkLst>
            <pc:docMk/>
            <pc:sldMk cId="1400077581" sldId="319"/>
            <ac:spMk id="8" creationId="{C95FA7C7-9677-ED7B-E6A9-CBCB6155120F}"/>
          </ac:spMkLst>
        </pc:spChg>
        <pc:picChg chg="add del mod ord">
          <ac:chgData name="Karel Picka" userId="S::318732@muni.cz::59933c9c-5a74-4373-b488-c529996bc668" providerId="AD" clId="Web-{29E12430-1DDD-9B30-0006-9EF09BE86492}" dt="2023-04-10T19:43:49.201" v="166"/>
          <ac:picMkLst>
            <pc:docMk/>
            <pc:sldMk cId="1400077581" sldId="319"/>
            <ac:picMk id="4" creationId="{D918B988-EF32-8919-8B1E-07744E143BCB}"/>
          </ac:picMkLst>
        </pc:picChg>
        <pc:picChg chg="add del mod">
          <ac:chgData name="Karel Picka" userId="S::318732@muni.cz::59933c9c-5a74-4373-b488-c529996bc668" providerId="AD" clId="Web-{29E12430-1DDD-9B30-0006-9EF09BE86492}" dt="2023-04-10T19:43:47.592" v="165"/>
          <ac:picMkLst>
            <pc:docMk/>
            <pc:sldMk cId="1400077581" sldId="319"/>
            <ac:picMk id="6" creationId="{A15B9394-5437-454B-CB6E-5437B49D792E}"/>
          </ac:picMkLst>
        </pc:picChg>
        <pc:picChg chg="add mod ord">
          <ac:chgData name="Karel Picka" userId="S::318732@muni.cz::59933c9c-5a74-4373-b488-c529996bc668" providerId="AD" clId="Web-{29E12430-1DDD-9B30-0006-9EF09BE86492}" dt="2023-04-10T19:43:51.076" v="167"/>
          <ac:picMkLst>
            <pc:docMk/>
            <pc:sldMk cId="1400077581" sldId="319"/>
            <ac:picMk id="9" creationId="{E3E7334F-DB10-28AC-CDA7-E5B536AA93D8}"/>
          </ac:picMkLst>
        </pc:picChg>
      </pc:sldChg>
      <pc:sldChg chg="addSp delSp modSp add replId">
        <pc:chgData name="Karel Picka" userId="S::318732@muni.cz::59933c9c-5a74-4373-b488-c529996bc668" providerId="AD" clId="Web-{29E12430-1DDD-9B30-0006-9EF09BE86492}" dt="2023-04-10T19:48:20.365" v="179" actId="20577"/>
        <pc:sldMkLst>
          <pc:docMk/>
          <pc:sldMk cId="3319397630" sldId="320"/>
        </pc:sldMkLst>
        <pc:spChg chg="mod">
          <ac:chgData name="Karel Picka" userId="S::318732@muni.cz::59933c9c-5a74-4373-b488-c529996bc668" providerId="AD" clId="Web-{29E12430-1DDD-9B30-0006-9EF09BE86492}" dt="2023-04-10T19:48:20.365" v="179" actId="20577"/>
          <ac:spMkLst>
            <pc:docMk/>
            <pc:sldMk cId="3319397630" sldId="320"/>
            <ac:spMk id="2" creationId="{5212D6F0-A544-E718-0164-BD96FBA596CA}"/>
          </ac:spMkLst>
        </pc:spChg>
        <pc:spChg chg="add del mod">
          <ac:chgData name="Karel Picka" userId="S::318732@muni.cz::59933c9c-5a74-4373-b488-c529996bc668" providerId="AD" clId="Web-{29E12430-1DDD-9B30-0006-9EF09BE86492}" dt="2023-04-10T19:48:15.302" v="175"/>
          <ac:spMkLst>
            <pc:docMk/>
            <pc:sldMk cId="3319397630" sldId="320"/>
            <ac:spMk id="4" creationId="{9545B7F5-CD05-9090-3096-9A57B6BD8057}"/>
          </ac:spMkLst>
        </pc:spChg>
        <pc:picChg chg="add mod ord">
          <ac:chgData name="Karel Picka" userId="S::318732@muni.cz::59933c9c-5a74-4373-b488-c529996bc668" providerId="AD" clId="Web-{29E12430-1DDD-9B30-0006-9EF09BE86492}" dt="2023-04-10T19:48:15.302" v="175"/>
          <ac:picMkLst>
            <pc:docMk/>
            <pc:sldMk cId="3319397630" sldId="320"/>
            <ac:picMk id="6" creationId="{25AD6812-3C9C-4D02-FEED-EF19F46680FC}"/>
          </ac:picMkLst>
        </pc:picChg>
        <pc:picChg chg="del">
          <ac:chgData name="Karel Picka" userId="S::318732@muni.cz::59933c9c-5a74-4373-b488-c529996bc668" providerId="AD" clId="Web-{29E12430-1DDD-9B30-0006-9EF09BE86492}" dt="2023-04-10T19:48:13.318" v="174"/>
          <ac:picMkLst>
            <pc:docMk/>
            <pc:sldMk cId="3319397630" sldId="320"/>
            <ac:picMk id="9" creationId="{E3E7334F-DB10-28AC-CDA7-E5B536AA93D8}"/>
          </ac:picMkLst>
        </pc:picChg>
      </pc:sldChg>
      <pc:sldChg chg="new del">
        <pc:chgData name="Karel Picka" userId="S::318732@muni.cz::59933c9c-5a74-4373-b488-c529996bc668" providerId="AD" clId="Web-{29E12430-1DDD-9B30-0006-9EF09BE86492}" dt="2023-04-10T19:48:28.506" v="182"/>
        <pc:sldMkLst>
          <pc:docMk/>
          <pc:sldMk cId="322190536" sldId="321"/>
        </pc:sldMkLst>
      </pc:sldChg>
      <pc:sldChg chg="addSp delSp modSp add replId">
        <pc:chgData name="Karel Picka" userId="S::318732@muni.cz::59933c9c-5a74-4373-b488-c529996bc668" providerId="AD" clId="Web-{29E12430-1DDD-9B30-0006-9EF09BE86492}" dt="2023-04-10T19:51:32.558" v="212" actId="20577"/>
        <pc:sldMkLst>
          <pc:docMk/>
          <pc:sldMk cId="671054893" sldId="321"/>
        </pc:sldMkLst>
        <pc:spChg chg="mod">
          <ac:chgData name="Karel Picka" userId="S::318732@muni.cz::59933c9c-5a74-4373-b488-c529996bc668" providerId="AD" clId="Web-{29E12430-1DDD-9B30-0006-9EF09BE86492}" dt="2023-04-10T19:51:32.558" v="212" actId="20577"/>
          <ac:spMkLst>
            <pc:docMk/>
            <pc:sldMk cId="671054893" sldId="321"/>
            <ac:spMk id="2" creationId="{5212D6F0-A544-E718-0164-BD96FBA596CA}"/>
          </ac:spMkLst>
        </pc:spChg>
        <pc:spChg chg="add del mod">
          <ac:chgData name="Karel Picka" userId="S::318732@muni.cz::59933c9c-5a74-4373-b488-c529996bc668" providerId="AD" clId="Web-{29E12430-1DDD-9B30-0006-9EF09BE86492}" dt="2023-04-10T19:51:07.651" v="188"/>
          <ac:spMkLst>
            <pc:docMk/>
            <pc:sldMk cId="671054893" sldId="321"/>
            <ac:spMk id="4" creationId="{CBE2BED2-D70E-9361-05FE-6D0ECB7DEE1E}"/>
          </ac:spMkLst>
        </pc:spChg>
        <pc:picChg chg="del">
          <ac:chgData name="Karel Picka" userId="S::318732@muni.cz::59933c9c-5a74-4373-b488-c529996bc668" providerId="AD" clId="Web-{29E12430-1DDD-9B30-0006-9EF09BE86492}" dt="2023-04-10T19:51:06.245" v="187"/>
          <ac:picMkLst>
            <pc:docMk/>
            <pc:sldMk cId="671054893" sldId="321"/>
            <ac:picMk id="6" creationId="{25AD6812-3C9C-4D02-FEED-EF19F46680FC}"/>
          </ac:picMkLst>
        </pc:picChg>
        <pc:picChg chg="add mod ord">
          <ac:chgData name="Karel Picka" userId="S::318732@muni.cz::59933c9c-5a74-4373-b488-c529996bc668" providerId="AD" clId="Web-{29E12430-1DDD-9B30-0006-9EF09BE86492}" dt="2023-04-10T19:51:07.651" v="188"/>
          <ac:picMkLst>
            <pc:docMk/>
            <pc:sldMk cId="671054893" sldId="321"/>
            <ac:picMk id="7" creationId="{D5A88AED-E8ED-775E-FB9B-0343B942B58A}"/>
          </ac:picMkLst>
        </pc:picChg>
      </pc:sldChg>
      <pc:sldChg chg="new del">
        <pc:chgData name="Karel Picka" userId="S::318732@muni.cz::59933c9c-5a74-4373-b488-c529996bc668" providerId="AD" clId="Web-{29E12430-1DDD-9B30-0006-9EF09BE86492}" dt="2023-04-10T19:48:32.990" v="185"/>
        <pc:sldMkLst>
          <pc:docMk/>
          <pc:sldMk cId="4205275927" sldId="321"/>
        </pc:sldMkLst>
      </pc:sldChg>
      <pc:sldChg chg="addSp delSp modSp new">
        <pc:chgData name="Karel Picka" userId="S::318732@muni.cz::59933c9c-5a74-4373-b488-c529996bc668" providerId="AD" clId="Web-{29E12430-1DDD-9B30-0006-9EF09BE86492}" dt="2023-04-10T20:28:15.560" v="810" actId="20577"/>
        <pc:sldMkLst>
          <pc:docMk/>
          <pc:sldMk cId="466753786" sldId="322"/>
        </pc:sldMkLst>
        <pc:spChg chg="del">
          <ac:chgData name="Karel Picka" userId="S::318732@muni.cz::59933c9c-5a74-4373-b488-c529996bc668" providerId="AD" clId="Web-{29E12430-1DDD-9B30-0006-9EF09BE86492}" dt="2023-04-10T19:58:11.415" v="270"/>
          <ac:spMkLst>
            <pc:docMk/>
            <pc:sldMk cId="466753786" sldId="322"/>
            <ac:spMk id="2" creationId="{0EFFA205-485C-4A06-2312-66CAE576B3FA}"/>
          </ac:spMkLst>
        </pc:spChg>
        <pc:spChg chg="mod">
          <ac:chgData name="Karel Picka" userId="S::318732@muni.cz::59933c9c-5a74-4373-b488-c529996bc668" providerId="AD" clId="Web-{29E12430-1DDD-9B30-0006-9EF09BE86492}" dt="2023-04-10T20:28:15.560" v="810" actId="20577"/>
          <ac:spMkLst>
            <pc:docMk/>
            <pc:sldMk cId="466753786" sldId="322"/>
            <ac:spMk id="3" creationId="{85386C36-19CF-31B5-4947-C131E58B29B5}"/>
          </ac:spMkLst>
        </pc:spChg>
        <pc:picChg chg="add mod">
          <ac:chgData name="Karel Picka" userId="S::318732@muni.cz::59933c9c-5a74-4373-b488-c529996bc668" providerId="AD" clId="Web-{29E12430-1DDD-9B30-0006-9EF09BE86492}" dt="2023-04-10T19:58:46.197" v="283"/>
          <ac:picMkLst>
            <pc:docMk/>
            <pc:sldMk cId="466753786" sldId="322"/>
            <ac:picMk id="4" creationId="{2EBB7FAA-0834-889A-BABB-EA11FB968171}"/>
          </ac:picMkLst>
        </pc:picChg>
      </pc:sldChg>
      <pc:sldChg chg="new del">
        <pc:chgData name="Karel Picka" userId="S::318732@muni.cz::59933c9c-5a74-4373-b488-c529996bc668" providerId="AD" clId="Web-{29E12430-1DDD-9B30-0006-9EF09BE86492}" dt="2023-04-10T19:51:49.183" v="214"/>
        <pc:sldMkLst>
          <pc:docMk/>
          <pc:sldMk cId="1502585865" sldId="322"/>
        </pc:sldMkLst>
      </pc:sldChg>
      <pc:sldChg chg="new del">
        <pc:chgData name="Karel Picka" userId="S::318732@muni.cz::59933c9c-5a74-4373-b488-c529996bc668" providerId="AD" clId="Web-{29E12430-1DDD-9B30-0006-9EF09BE86492}" dt="2023-04-10T19:48:27.725" v="181"/>
        <pc:sldMkLst>
          <pc:docMk/>
          <pc:sldMk cId="2163020220" sldId="322"/>
        </pc:sldMkLst>
      </pc:sldChg>
      <pc:sldChg chg="addSp delSp modSp new">
        <pc:chgData name="Karel Picka" userId="S::318732@muni.cz::59933c9c-5a74-4373-b488-c529996bc668" providerId="AD" clId="Web-{29E12430-1DDD-9B30-0006-9EF09BE86492}" dt="2023-04-10T20:22:22.456" v="743" actId="14100"/>
        <pc:sldMkLst>
          <pc:docMk/>
          <pc:sldMk cId="3605300871" sldId="323"/>
        </pc:sldMkLst>
        <pc:spChg chg="mod">
          <ac:chgData name="Karel Picka" userId="S::318732@muni.cz::59933c9c-5a74-4373-b488-c529996bc668" providerId="AD" clId="Web-{29E12430-1DDD-9B30-0006-9EF09BE86492}" dt="2023-04-10T20:19:50.921" v="627" actId="20577"/>
          <ac:spMkLst>
            <pc:docMk/>
            <pc:sldMk cId="3605300871" sldId="323"/>
            <ac:spMk id="2" creationId="{13E20510-A84D-29CD-3CAE-4AB8CBF1026D}"/>
          </ac:spMkLst>
        </pc:spChg>
        <pc:spChg chg="del">
          <ac:chgData name="Karel Picka" userId="S::318732@muni.cz::59933c9c-5a74-4373-b488-c529996bc668" providerId="AD" clId="Web-{29E12430-1DDD-9B30-0006-9EF09BE86492}" dt="2023-04-10T20:19:52.374" v="628"/>
          <ac:spMkLst>
            <pc:docMk/>
            <pc:sldMk cId="3605300871" sldId="323"/>
            <ac:spMk id="3" creationId="{AC5B3FA1-411F-97C9-FEBA-5ACE54BB27FE}"/>
          </ac:spMkLst>
        </pc:spChg>
        <pc:spChg chg="add mod">
          <ac:chgData name="Karel Picka" userId="S::318732@muni.cz::59933c9c-5a74-4373-b488-c529996bc668" providerId="AD" clId="Web-{29E12430-1DDD-9B30-0006-9EF09BE86492}" dt="2023-04-10T20:22:22.456" v="743" actId="14100"/>
          <ac:spMkLst>
            <pc:docMk/>
            <pc:sldMk cId="3605300871" sldId="323"/>
            <ac:spMk id="5" creationId="{71B04D09-E58B-7DA9-2DD1-B6C336F6EAD5}"/>
          </ac:spMkLst>
        </pc:spChg>
        <pc:picChg chg="add mod ord">
          <ac:chgData name="Karel Picka" userId="S::318732@muni.cz::59933c9c-5a74-4373-b488-c529996bc668" providerId="AD" clId="Web-{29E12430-1DDD-9B30-0006-9EF09BE86492}" dt="2023-04-10T20:19:57.296" v="630" actId="1076"/>
          <ac:picMkLst>
            <pc:docMk/>
            <pc:sldMk cId="3605300871" sldId="323"/>
            <ac:picMk id="4" creationId="{6ACED2F6-46D9-4C4E-CE22-AC09A47E61C8}"/>
          </ac:picMkLst>
        </pc:picChg>
      </pc:sldChg>
      <pc:sldChg chg="addSp modSp new">
        <pc:chgData name="Karel Picka" userId="S::318732@muni.cz::59933c9c-5a74-4373-b488-c529996bc668" providerId="AD" clId="Web-{29E12430-1DDD-9B30-0006-9EF09BE86492}" dt="2023-04-10T20:28:52.545" v="816" actId="20577"/>
        <pc:sldMkLst>
          <pc:docMk/>
          <pc:sldMk cId="2133514728" sldId="324"/>
        </pc:sldMkLst>
        <pc:spChg chg="mod">
          <ac:chgData name="Karel Picka" userId="S::318732@muni.cz::59933c9c-5a74-4373-b488-c529996bc668" providerId="AD" clId="Web-{29E12430-1DDD-9B30-0006-9EF09BE86492}" dt="2023-04-10T19:59:41.917" v="293" actId="20577"/>
          <ac:spMkLst>
            <pc:docMk/>
            <pc:sldMk cId="2133514728" sldId="324"/>
            <ac:spMk id="2" creationId="{7AF27E67-E1D4-5DAA-9A8B-118049319724}"/>
          </ac:spMkLst>
        </pc:spChg>
        <pc:spChg chg="mod">
          <ac:chgData name="Karel Picka" userId="S::318732@muni.cz::59933c9c-5a74-4373-b488-c529996bc668" providerId="AD" clId="Web-{29E12430-1DDD-9B30-0006-9EF09BE86492}" dt="2023-04-10T20:28:52.545" v="816" actId="20577"/>
          <ac:spMkLst>
            <pc:docMk/>
            <pc:sldMk cId="2133514728" sldId="324"/>
            <ac:spMk id="3" creationId="{A89B3F67-4B79-72F9-6F12-3EE4A84319BB}"/>
          </ac:spMkLst>
        </pc:spChg>
        <pc:picChg chg="add mod">
          <ac:chgData name="Karel Picka" userId="S::318732@muni.cz::59933c9c-5a74-4373-b488-c529996bc668" providerId="AD" clId="Web-{29E12430-1DDD-9B30-0006-9EF09BE86492}" dt="2023-04-10T20:02:37.469" v="341" actId="1076"/>
          <ac:picMkLst>
            <pc:docMk/>
            <pc:sldMk cId="2133514728" sldId="324"/>
            <ac:picMk id="4" creationId="{AA8AC03C-91E7-B407-72E2-E643095D7F0F}"/>
          </ac:picMkLst>
        </pc:picChg>
      </pc:sldChg>
      <pc:sldChg chg="addSp modSp new">
        <pc:chgData name="Karel Picka" userId="S::318732@muni.cz::59933c9c-5a74-4373-b488-c529996bc668" providerId="AD" clId="Web-{29E12430-1DDD-9B30-0006-9EF09BE86492}" dt="2023-04-10T20:06:49.134" v="388" actId="1076"/>
        <pc:sldMkLst>
          <pc:docMk/>
          <pc:sldMk cId="2925225730" sldId="325"/>
        </pc:sldMkLst>
        <pc:spChg chg="mod">
          <ac:chgData name="Karel Picka" userId="S::318732@muni.cz::59933c9c-5a74-4373-b488-c529996bc668" providerId="AD" clId="Web-{29E12430-1DDD-9B30-0006-9EF09BE86492}" dt="2023-04-10T20:03:30.033" v="347" actId="20577"/>
          <ac:spMkLst>
            <pc:docMk/>
            <pc:sldMk cId="2925225730" sldId="325"/>
            <ac:spMk id="2" creationId="{A4BD6E56-BB46-E4CB-A607-0516E6F1123F}"/>
          </ac:spMkLst>
        </pc:spChg>
        <pc:spChg chg="mod">
          <ac:chgData name="Karel Picka" userId="S::318732@muni.cz::59933c9c-5a74-4373-b488-c529996bc668" providerId="AD" clId="Web-{29E12430-1DDD-9B30-0006-9EF09BE86492}" dt="2023-04-10T20:06:46.056" v="386" actId="20577"/>
          <ac:spMkLst>
            <pc:docMk/>
            <pc:sldMk cId="2925225730" sldId="325"/>
            <ac:spMk id="3" creationId="{E7A9EE4D-7528-F7B7-95E5-350165C265BA}"/>
          </ac:spMkLst>
        </pc:spChg>
        <pc:picChg chg="add mod">
          <ac:chgData name="Karel Picka" userId="S::318732@muni.cz::59933c9c-5a74-4373-b488-c529996bc668" providerId="AD" clId="Web-{29E12430-1DDD-9B30-0006-9EF09BE86492}" dt="2023-04-10T20:06:49.134" v="388" actId="1076"/>
          <ac:picMkLst>
            <pc:docMk/>
            <pc:sldMk cId="2925225730" sldId="325"/>
            <ac:picMk id="4" creationId="{24B53A0C-0FAA-C4B8-60B1-AEC4C71E4A33}"/>
          </ac:picMkLst>
        </pc:picChg>
      </pc:sldChg>
      <pc:sldChg chg="addSp modSp new">
        <pc:chgData name="Karel Picka" userId="S::318732@muni.cz::59933c9c-5a74-4373-b488-c529996bc668" providerId="AD" clId="Web-{29E12430-1DDD-9B30-0006-9EF09BE86492}" dt="2023-04-10T20:08:55.903" v="425" actId="1076"/>
        <pc:sldMkLst>
          <pc:docMk/>
          <pc:sldMk cId="661297208" sldId="326"/>
        </pc:sldMkLst>
        <pc:spChg chg="mod">
          <ac:chgData name="Karel Picka" userId="S::318732@muni.cz::59933c9c-5a74-4373-b488-c529996bc668" providerId="AD" clId="Web-{29E12430-1DDD-9B30-0006-9EF09BE86492}" dt="2023-04-10T20:07:03.525" v="391" actId="20577"/>
          <ac:spMkLst>
            <pc:docMk/>
            <pc:sldMk cId="661297208" sldId="326"/>
            <ac:spMk id="2" creationId="{F7AAA06C-2433-18B9-CEDA-3F46FC8C682F}"/>
          </ac:spMkLst>
        </pc:spChg>
        <pc:spChg chg="mod">
          <ac:chgData name="Karel Picka" userId="S::318732@muni.cz::59933c9c-5a74-4373-b488-c529996bc668" providerId="AD" clId="Web-{29E12430-1DDD-9B30-0006-9EF09BE86492}" dt="2023-04-10T20:08:51.981" v="423" actId="20577"/>
          <ac:spMkLst>
            <pc:docMk/>
            <pc:sldMk cId="661297208" sldId="326"/>
            <ac:spMk id="3" creationId="{D463D80B-E843-0E84-A2D3-CCFABA642E54}"/>
          </ac:spMkLst>
        </pc:spChg>
        <pc:picChg chg="add mod">
          <ac:chgData name="Karel Picka" userId="S::318732@muni.cz::59933c9c-5a74-4373-b488-c529996bc668" providerId="AD" clId="Web-{29E12430-1DDD-9B30-0006-9EF09BE86492}" dt="2023-04-10T20:08:55.903" v="425" actId="1076"/>
          <ac:picMkLst>
            <pc:docMk/>
            <pc:sldMk cId="661297208" sldId="326"/>
            <ac:picMk id="4" creationId="{41E554D7-46C2-DE6C-737E-F42AD7AA3A05}"/>
          </ac:picMkLst>
        </pc:picChg>
      </pc:sldChg>
      <pc:sldChg chg="addSp modSp new">
        <pc:chgData name="Karel Picka" userId="S::318732@muni.cz::59933c9c-5a74-4373-b488-c529996bc668" providerId="AD" clId="Web-{29E12430-1DDD-9B30-0006-9EF09BE86492}" dt="2023-04-10T20:13:56.130" v="527" actId="14100"/>
        <pc:sldMkLst>
          <pc:docMk/>
          <pc:sldMk cId="2547995954" sldId="327"/>
        </pc:sldMkLst>
        <pc:spChg chg="mod">
          <ac:chgData name="Karel Picka" userId="S::318732@muni.cz::59933c9c-5a74-4373-b488-c529996bc668" providerId="AD" clId="Web-{29E12430-1DDD-9B30-0006-9EF09BE86492}" dt="2023-04-10T20:09:58.186" v="427" actId="20577"/>
          <ac:spMkLst>
            <pc:docMk/>
            <pc:sldMk cId="2547995954" sldId="327"/>
            <ac:spMk id="2" creationId="{8167DACE-C98D-3849-4594-26D0819CA05C}"/>
          </ac:spMkLst>
        </pc:spChg>
        <pc:spChg chg="mod">
          <ac:chgData name="Karel Picka" userId="S::318732@muni.cz::59933c9c-5a74-4373-b488-c529996bc668" providerId="AD" clId="Web-{29E12430-1DDD-9B30-0006-9EF09BE86492}" dt="2023-04-10T20:13:41.520" v="520" actId="20577"/>
          <ac:spMkLst>
            <pc:docMk/>
            <pc:sldMk cId="2547995954" sldId="327"/>
            <ac:spMk id="3" creationId="{EF219503-FC79-1069-472D-EF931F72A1CF}"/>
          </ac:spMkLst>
        </pc:spChg>
        <pc:picChg chg="add mod">
          <ac:chgData name="Karel Picka" userId="S::318732@muni.cz::59933c9c-5a74-4373-b488-c529996bc668" providerId="AD" clId="Web-{29E12430-1DDD-9B30-0006-9EF09BE86492}" dt="2023-04-10T20:13:56.130" v="527" actId="14100"/>
          <ac:picMkLst>
            <pc:docMk/>
            <pc:sldMk cId="2547995954" sldId="327"/>
            <ac:picMk id="4" creationId="{22DCF84D-B5F6-77E0-0BB7-7D4CD9B93037}"/>
          </ac:picMkLst>
        </pc:picChg>
      </pc:sldChg>
      <pc:sldChg chg="addSp delSp modSp new">
        <pc:chgData name="Karel Picka" userId="S::318732@muni.cz::59933c9c-5a74-4373-b488-c529996bc668" providerId="AD" clId="Web-{29E12430-1DDD-9B30-0006-9EF09BE86492}" dt="2023-04-10T20:22:33.941" v="746" actId="20577"/>
        <pc:sldMkLst>
          <pc:docMk/>
          <pc:sldMk cId="955424331" sldId="328"/>
        </pc:sldMkLst>
        <pc:spChg chg="mod">
          <ac:chgData name="Karel Picka" userId="S::318732@muni.cz::59933c9c-5a74-4373-b488-c529996bc668" providerId="AD" clId="Web-{29E12430-1DDD-9B30-0006-9EF09BE86492}" dt="2023-04-10T20:22:33.941" v="746" actId="20577"/>
          <ac:spMkLst>
            <pc:docMk/>
            <pc:sldMk cId="955424331" sldId="328"/>
            <ac:spMk id="2" creationId="{CD4C7F53-360E-C08E-EA09-76BBB9C178CB}"/>
          </ac:spMkLst>
        </pc:spChg>
        <pc:spChg chg="del">
          <ac:chgData name="Karel Picka" userId="S::318732@muni.cz::59933c9c-5a74-4373-b488-c529996bc668" providerId="AD" clId="Web-{29E12430-1DDD-9B30-0006-9EF09BE86492}" dt="2023-04-10T20:16:22.196" v="531"/>
          <ac:spMkLst>
            <pc:docMk/>
            <pc:sldMk cId="955424331" sldId="328"/>
            <ac:spMk id="3" creationId="{F7E45E87-E83F-5E26-70B4-729FAAE7E6BD}"/>
          </ac:spMkLst>
        </pc:spChg>
        <pc:spChg chg="add mod">
          <ac:chgData name="Karel Picka" userId="S::318732@muni.cz::59933c9c-5a74-4373-b488-c529996bc668" providerId="AD" clId="Web-{29E12430-1DDD-9B30-0006-9EF09BE86492}" dt="2023-04-10T20:19:45.515" v="621" actId="20577"/>
          <ac:spMkLst>
            <pc:docMk/>
            <pc:sldMk cId="955424331" sldId="328"/>
            <ac:spMk id="5" creationId="{00EB9241-1472-EB28-C7E3-8BCED81C31AE}"/>
          </ac:spMkLst>
        </pc:spChg>
        <pc:picChg chg="add mod ord">
          <ac:chgData name="Karel Picka" userId="S::318732@muni.cz::59933c9c-5a74-4373-b488-c529996bc668" providerId="AD" clId="Web-{29E12430-1DDD-9B30-0006-9EF09BE86492}" dt="2023-04-10T20:16:33.259" v="537" actId="1076"/>
          <ac:picMkLst>
            <pc:docMk/>
            <pc:sldMk cId="955424331" sldId="328"/>
            <ac:picMk id="4" creationId="{A8E53367-0294-0D4B-D00D-94814561A565}"/>
          </ac:picMkLst>
        </pc:picChg>
        <pc:picChg chg="add del mod">
          <ac:chgData name="Karel Picka" userId="S::318732@muni.cz::59933c9c-5a74-4373-b488-c529996bc668" providerId="AD" clId="Web-{29E12430-1DDD-9B30-0006-9EF09BE86492}" dt="2023-04-10T20:19:25.373" v="591"/>
          <ac:picMkLst>
            <pc:docMk/>
            <pc:sldMk cId="955424331" sldId="328"/>
            <ac:picMk id="6" creationId="{5272D013-2E85-D4FF-06CD-E7F07BE37080}"/>
          </ac:picMkLst>
        </pc:picChg>
      </pc:sldChg>
      <pc:sldChg chg="modSp new">
        <pc:chgData name="Karel Picka" userId="S::318732@muni.cz::59933c9c-5a74-4373-b488-c529996bc668" providerId="AD" clId="Web-{29E12430-1DDD-9B30-0006-9EF09BE86492}" dt="2023-04-10T20:26:10.322" v="803" actId="20577"/>
        <pc:sldMkLst>
          <pc:docMk/>
          <pc:sldMk cId="208162476" sldId="329"/>
        </pc:sldMkLst>
        <pc:spChg chg="mod">
          <ac:chgData name="Karel Picka" userId="S::318732@muni.cz::59933c9c-5a74-4373-b488-c529996bc668" providerId="AD" clId="Web-{29E12430-1DDD-9B30-0006-9EF09BE86492}" dt="2023-04-10T20:24:49.539" v="771" actId="20577"/>
          <ac:spMkLst>
            <pc:docMk/>
            <pc:sldMk cId="208162476" sldId="329"/>
            <ac:spMk id="2" creationId="{D9F2D230-099E-5F91-3992-84579C640B02}"/>
          </ac:spMkLst>
        </pc:spChg>
        <pc:spChg chg="mod">
          <ac:chgData name="Karel Picka" userId="S::318732@muni.cz::59933c9c-5a74-4373-b488-c529996bc668" providerId="AD" clId="Web-{29E12430-1DDD-9B30-0006-9EF09BE86492}" dt="2023-04-10T20:26:10.322" v="803" actId="20577"/>
          <ac:spMkLst>
            <pc:docMk/>
            <pc:sldMk cId="208162476" sldId="329"/>
            <ac:spMk id="3" creationId="{90A84EEA-0387-70CF-C6AE-6360294BA0A8}"/>
          </ac:spMkLst>
        </pc:spChg>
      </pc:sldChg>
      <pc:sldChg chg="add del replId">
        <pc:chgData name="Karel Picka" userId="S::318732@muni.cz::59933c9c-5a74-4373-b488-c529996bc668" providerId="AD" clId="Web-{29E12430-1DDD-9B30-0006-9EF09BE86492}" dt="2023-04-10T20:29:28.062" v="818"/>
        <pc:sldMkLst>
          <pc:docMk/>
          <pc:sldMk cId="1580748615" sldId="330"/>
        </pc:sldMkLst>
      </pc:sldChg>
      <pc:sldChg chg="addSp delSp modSp new">
        <pc:chgData name="Karel Picka" userId="S::318732@muni.cz::59933c9c-5a74-4373-b488-c529996bc668" providerId="AD" clId="Web-{29E12430-1DDD-9B30-0006-9EF09BE86492}" dt="2023-04-10T20:43:19.744" v="892" actId="20577"/>
        <pc:sldMkLst>
          <pc:docMk/>
          <pc:sldMk cId="1935389225" sldId="330"/>
        </pc:sldMkLst>
        <pc:spChg chg="mod">
          <ac:chgData name="Karel Picka" userId="S::318732@muni.cz::59933c9c-5a74-4373-b488-c529996bc668" providerId="AD" clId="Web-{29E12430-1DDD-9B30-0006-9EF09BE86492}" dt="2023-04-10T20:33:10.677" v="837" actId="20577"/>
          <ac:spMkLst>
            <pc:docMk/>
            <pc:sldMk cId="1935389225" sldId="330"/>
            <ac:spMk id="2" creationId="{EF3D2A0E-57AC-FCAC-6F0A-1F3733A9336D}"/>
          </ac:spMkLst>
        </pc:spChg>
        <pc:spChg chg="mod">
          <ac:chgData name="Karel Picka" userId="S::318732@muni.cz::59933c9c-5a74-4373-b488-c529996bc668" providerId="AD" clId="Web-{29E12430-1DDD-9B30-0006-9EF09BE86492}" dt="2023-04-10T20:43:19.744" v="892" actId="20577"/>
          <ac:spMkLst>
            <pc:docMk/>
            <pc:sldMk cId="1935389225" sldId="330"/>
            <ac:spMk id="3" creationId="{43E93C35-5BE8-2041-2C4D-1B82C79F04C0}"/>
          </ac:spMkLst>
        </pc:spChg>
        <pc:spChg chg="add del mod">
          <ac:chgData name="Karel Picka" userId="S::318732@muni.cz::59933c9c-5a74-4373-b488-c529996bc668" providerId="AD" clId="Web-{29E12430-1DDD-9B30-0006-9EF09BE86492}" dt="2023-04-10T20:35:10.462" v="872"/>
          <ac:spMkLst>
            <pc:docMk/>
            <pc:sldMk cId="1935389225" sldId="330"/>
            <ac:spMk id="4" creationId="{BFFA5D5C-5729-03EA-7DF1-9430B9CE5759}"/>
          </ac:spMkLst>
        </pc:spChg>
        <pc:picChg chg="add mod">
          <ac:chgData name="Karel Picka" userId="S::318732@muni.cz::59933c9c-5a74-4373-b488-c529996bc668" providerId="AD" clId="Web-{29E12430-1DDD-9B30-0006-9EF09BE86492}" dt="2023-04-10T20:35:21.134" v="877" actId="1076"/>
          <ac:picMkLst>
            <pc:docMk/>
            <pc:sldMk cId="1935389225" sldId="330"/>
            <ac:picMk id="5" creationId="{15B71FAB-0E3F-4D03-6807-2EC05B3F2FC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AAE37-0D68-47F2-90B8-C2A952905A2F}" type="doc">
      <dgm:prSet loTypeId="urn:microsoft.com/office/officeart/2005/8/layout/vProcess5" loCatId="process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EDF68C89-3964-47C4-81F9-FBD2876396F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Provázat svoji výuku se službami a technologiemi, které žáci sami využívají</a:t>
          </a:r>
          <a:endParaRPr lang="en-US" dirty="0"/>
        </a:p>
      </dgm:t>
    </dgm:pt>
    <dgm:pt modelId="{8BD28617-0E1D-4824-9099-B828444EC0E5}" type="parTrans" cxnId="{D1C140B9-63B7-478E-8F9C-2D33725D6E19}">
      <dgm:prSet/>
      <dgm:spPr/>
      <dgm:t>
        <a:bodyPr/>
        <a:lstStyle/>
        <a:p>
          <a:endParaRPr lang="en-US"/>
        </a:p>
      </dgm:t>
    </dgm:pt>
    <dgm:pt modelId="{BB52E3A2-3406-439D-88D8-E2D0A519B351}" type="sibTrans" cxnId="{D1C140B9-63B7-478E-8F9C-2D33725D6E19}">
      <dgm:prSet/>
      <dgm:spPr/>
      <dgm:t>
        <a:bodyPr/>
        <a:lstStyle/>
        <a:p>
          <a:endParaRPr lang="en-US"/>
        </a:p>
      </dgm:t>
    </dgm:pt>
    <dgm:pt modelId="{62630191-778F-46EA-AED7-EE9CE5F02BD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Hledat a ukázat reálné dopady a případy</a:t>
          </a:r>
          <a:endParaRPr lang="en-US" dirty="0"/>
        </a:p>
      </dgm:t>
    </dgm:pt>
    <dgm:pt modelId="{1C4EA58D-9563-4F25-A345-C547EC39D0F9}" type="parTrans" cxnId="{B09BCABF-5AC7-4AF2-B173-EBF2BA836DAE}">
      <dgm:prSet/>
      <dgm:spPr/>
      <dgm:t>
        <a:bodyPr/>
        <a:lstStyle/>
        <a:p>
          <a:endParaRPr lang="en-US"/>
        </a:p>
      </dgm:t>
    </dgm:pt>
    <dgm:pt modelId="{304E8729-B464-4064-8D94-0A3B82EA7E35}" type="sibTrans" cxnId="{B09BCABF-5AC7-4AF2-B173-EBF2BA836DAE}">
      <dgm:prSet/>
      <dgm:spPr/>
      <dgm:t>
        <a:bodyPr/>
        <a:lstStyle/>
        <a:p>
          <a:endParaRPr lang="en-US"/>
        </a:p>
      </dgm:t>
    </dgm:pt>
    <dgm:pt modelId="{C778B057-7764-463F-9D3F-9B05EC23FA8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cs-CZ" dirty="0"/>
            <a:t>Otevřeně s žáky diskutovat o tom jak využívají sociální sítě a další služby a o jejich zkušenosti výuku opírat</a:t>
          </a:r>
          <a:r>
            <a:rPr lang="cs-CZ" dirty="0">
              <a:latin typeface="Trebuchet MS"/>
            </a:rPr>
            <a:t> </a:t>
          </a:r>
          <a:endParaRPr lang="en-US"/>
        </a:p>
      </dgm:t>
    </dgm:pt>
    <dgm:pt modelId="{D458C0BC-4FE8-48EA-8238-B1B96FC970DF}" type="parTrans" cxnId="{F8794545-3D51-427A-9365-C0CFC6D4C55E}">
      <dgm:prSet/>
      <dgm:spPr/>
      <dgm:t>
        <a:bodyPr/>
        <a:lstStyle/>
        <a:p>
          <a:endParaRPr lang="en-US"/>
        </a:p>
      </dgm:t>
    </dgm:pt>
    <dgm:pt modelId="{52C75400-9444-4C64-AC21-F1577A29C1C9}" type="sibTrans" cxnId="{F8794545-3D51-427A-9365-C0CFC6D4C55E}">
      <dgm:prSet/>
      <dgm:spPr/>
      <dgm:t>
        <a:bodyPr/>
        <a:lstStyle/>
        <a:p>
          <a:endParaRPr lang="en-US"/>
        </a:p>
      </dgm:t>
    </dgm:pt>
    <dgm:pt modelId="{6B375844-359F-40FB-9662-167473356C6F}" type="pres">
      <dgm:prSet presAssocID="{D2FAAE37-0D68-47F2-90B8-C2A952905A2F}" presName="outerComposite" presStyleCnt="0">
        <dgm:presLayoutVars>
          <dgm:chMax val="5"/>
          <dgm:dir/>
          <dgm:resizeHandles val="exact"/>
        </dgm:presLayoutVars>
      </dgm:prSet>
      <dgm:spPr/>
    </dgm:pt>
    <dgm:pt modelId="{6E23AA8A-D5AB-453C-B160-10224C1B7166}" type="pres">
      <dgm:prSet presAssocID="{D2FAAE37-0D68-47F2-90B8-C2A952905A2F}" presName="dummyMaxCanvas" presStyleCnt="0">
        <dgm:presLayoutVars/>
      </dgm:prSet>
      <dgm:spPr/>
    </dgm:pt>
    <dgm:pt modelId="{6E99BCF1-04DA-4573-A2BE-86289104CFB5}" type="pres">
      <dgm:prSet presAssocID="{D2FAAE37-0D68-47F2-90B8-C2A952905A2F}" presName="ThreeNodes_1" presStyleLbl="node1" presStyleIdx="0" presStyleCnt="3">
        <dgm:presLayoutVars>
          <dgm:bulletEnabled val="1"/>
        </dgm:presLayoutVars>
      </dgm:prSet>
      <dgm:spPr/>
    </dgm:pt>
    <dgm:pt modelId="{83D1EEB7-C991-4FA9-8806-059C0D79049F}" type="pres">
      <dgm:prSet presAssocID="{D2FAAE37-0D68-47F2-90B8-C2A952905A2F}" presName="ThreeNodes_2" presStyleLbl="node1" presStyleIdx="1" presStyleCnt="3">
        <dgm:presLayoutVars>
          <dgm:bulletEnabled val="1"/>
        </dgm:presLayoutVars>
      </dgm:prSet>
      <dgm:spPr/>
    </dgm:pt>
    <dgm:pt modelId="{A158353E-38F9-4595-B2CD-46051049B06E}" type="pres">
      <dgm:prSet presAssocID="{D2FAAE37-0D68-47F2-90B8-C2A952905A2F}" presName="ThreeNodes_3" presStyleLbl="node1" presStyleIdx="2" presStyleCnt="3">
        <dgm:presLayoutVars>
          <dgm:bulletEnabled val="1"/>
        </dgm:presLayoutVars>
      </dgm:prSet>
      <dgm:spPr/>
    </dgm:pt>
    <dgm:pt modelId="{514F36A7-80D2-4D8C-BC83-DC3A58157883}" type="pres">
      <dgm:prSet presAssocID="{D2FAAE37-0D68-47F2-90B8-C2A952905A2F}" presName="ThreeConn_1-2" presStyleLbl="fgAccFollowNode1" presStyleIdx="0" presStyleCnt="2">
        <dgm:presLayoutVars>
          <dgm:bulletEnabled val="1"/>
        </dgm:presLayoutVars>
      </dgm:prSet>
      <dgm:spPr/>
    </dgm:pt>
    <dgm:pt modelId="{5D7114A2-267F-4E8E-9BA4-DB62BE29B401}" type="pres">
      <dgm:prSet presAssocID="{D2FAAE37-0D68-47F2-90B8-C2A952905A2F}" presName="ThreeConn_2-3" presStyleLbl="fgAccFollowNode1" presStyleIdx="1" presStyleCnt="2">
        <dgm:presLayoutVars>
          <dgm:bulletEnabled val="1"/>
        </dgm:presLayoutVars>
      </dgm:prSet>
      <dgm:spPr/>
    </dgm:pt>
    <dgm:pt modelId="{A7031236-B700-428B-8A56-8E841164C790}" type="pres">
      <dgm:prSet presAssocID="{D2FAAE37-0D68-47F2-90B8-C2A952905A2F}" presName="ThreeNodes_1_text" presStyleLbl="node1" presStyleIdx="2" presStyleCnt="3">
        <dgm:presLayoutVars>
          <dgm:bulletEnabled val="1"/>
        </dgm:presLayoutVars>
      </dgm:prSet>
      <dgm:spPr/>
    </dgm:pt>
    <dgm:pt modelId="{34593D0D-ED84-4B53-B767-848DCCDE65E7}" type="pres">
      <dgm:prSet presAssocID="{D2FAAE37-0D68-47F2-90B8-C2A952905A2F}" presName="ThreeNodes_2_text" presStyleLbl="node1" presStyleIdx="2" presStyleCnt="3">
        <dgm:presLayoutVars>
          <dgm:bulletEnabled val="1"/>
        </dgm:presLayoutVars>
      </dgm:prSet>
      <dgm:spPr/>
    </dgm:pt>
    <dgm:pt modelId="{2A975A49-3B62-4238-8D5B-66921B25F5F4}" type="pres">
      <dgm:prSet presAssocID="{D2FAAE37-0D68-47F2-90B8-C2A952905A2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300A336-702C-4A95-B370-BA184F60CDB2}" type="presOf" srcId="{BB52E3A2-3406-439D-88D8-E2D0A519B351}" destId="{514F36A7-80D2-4D8C-BC83-DC3A58157883}" srcOrd="0" destOrd="0" presId="urn:microsoft.com/office/officeart/2005/8/layout/vProcess5"/>
    <dgm:cxn modelId="{6E23AD61-920F-48E7-81D1-DDE5AB7420AE}" type="presOf" srcId="{EDF68C89-3964-47C4-81F9-FBD2876396FF}" destId="{A7031236-B700-428B-8A56-8E841164C790}" srcOrd="1" destOrd="0" presId="urn:microsoft.com/office/officeart/2005/8/layout/vProcess5"/>
    <dgm:cxn modelId="{C55B6842-A2EC-4379-A00C-7DFD4CC093A4}" type="presOf" srcId="{304E8729-B464-4064-8D94-0A3B82EA7E35}" destId="{5D7114A2-267F-4E8E-9BA4-DB62BE29B401}" srcOrd="0" destOrd="0" presId="urn:microsoft.com/office/officeart/2005/8/layout/vProcess5"/>
    <dgm:cxn modelId="{F8794545-3D51-427A-9365-C0CFC6D4C55E}" srcId="{D2FAAE37-0D68-47F2-90B8-C2A952905A2F}" destId="{C778B057-7764-463F-9D3F-9B05EC23FA8E}" srcOrd="2" destOrd="0" parTransId="{D458C0BC-4FE8-48EA-8238-B1B96FC970DF}" sibTransId="{52C75400-9444-4C64-AC21-F1577A29C1C9}"/>
    <dgm:cxn modelId="{35B9D391-8AEA-4943-BA99-A52CFB60F26D}" type="presOf" srcId="{EDF68C89-3964-47C4-81F9-FBD2876396FF}" destId="{6E99BCF1-04DA-4573-A2BE-86289104CFB5}" srcOrd="0" destOrd="0" presId="urn:microsoft.com/office/officeart/2005/8/layout/vProcess5"/>
    <dgm:cxn modelId="{F1E884A9-743A-42D2-BA67-01C1B9AC35AB}" type="presOf" srcId="{C778B057-7764-463F-9D3F-9B05EC23FA8E}" destId="{2A975A49-3B62-4238-8D5B-66921B25F5F4}" srcOrd="1" destOrd="0" presId="urn:microsoft.com/office/officeart/2005/8/layout/vProcess5"/>
    <dgm:cxn modelId="{D1C140B9-63B7-478E-8F9C-2D33725D6E19}" srcId="{D2FAAE37-0D68-47F2-90B8-C2A952905A2F}" destId="{EDF68C89-3964-47C4-81F9-FBD2876396FF}" srcOrd="0" destOrd="0" parTransId="{8BD28617-0E1D-4824-9099-B828444EC0E5}" sibTransId="{BB52E3A2-3406-439D-88D8-E2D0A519B351}"/>
    <dgm:cxn modelId="{B09BCABF-5AC7-4AF2-B173-EBF2BA836DAE}" srcId="{D2FAAE37-0D68-47F2-90B8-C2A952905A2F}" destId="{62630191-778F-46EA-AED7-EE9CE5F02BD7}" srcOrd="1" destOrd="0" parTransId="{1C4EA58D-9563-4F25-A345-C547EC39D0F9}" sibTransId="{304E8729-B464-4064-8D94-0A3B82EA7E35}"/>
    <dgm:cxn modelId="{F619B4CA-0586-4991-B1CB-53850A1436CB}" type="presOf" srcId="{62630191-778F-46EA-AED7-EE9CE5F02BD7}" destId="{83D1EEB7-C991-4FA9-8806-059C0D79049F}" srcOrd="0" destOrd="0" presId="urn:microsoft.com/office/officeart/2005/8/layout/vProcess5"/>
    <dgm:cxn modelId="{888CDBCF-2CD2-4BFF-BF67-14D836DF7E5F}" type="presOf" srcId="{62630191-778F-46EA-AED7-EE9CE5F02BD7}" destId="{34593D0D-ED84-4B53-B767-848DCCDE65E7}" srcOrd="1" destOrd="0" presId="urn:microsoft.com/office/officeart/2005/8/layout/vProcess5"/>
    <dgm:cxn modelId="{FEE8A6D4-0545-490D-BC6B-BE7A03208112}" type="presOf" srcId="{D2FAAE37-0D68-47F2-90B8-C2A952905A2F}" destId="{6B375844-359F-40FB-9662-167473356C6F}" srcOrd="0" destOrd="0" presId="urn:microsoft.com/office/officeart/2005/8/layout/vProcess5"/>
    <dgm:cxn modelId="{25C1FDFB-3461-4F14-BA03-1DC80D2F141E}" type="presOf" srcId="{C778B057-7764-463F-9D3F-9B05EC23FA8E}" destId="{A158353E-38F9-4595-B2CD-46051049B06E}" srcOrd="0" destOrd="0" presId="urn:microsoft.com/office/officeart/2005/8/layout/vProcess5"/>
    <dgm:cxn modelId="{54EFBC57-916F-4AF4-9444-5C790F00A109}" type="presParOf" srcId="{6B375844-359F-40FB-9662-167473356C6F}" destId="{6E23AA8A-D5AB-453C-B160-10224C1B7166}" srcOrd="0" destOrd="0" presId="urn:microsoft.com/office/officeart/2005/8/layout/vProcess5"/>
    <dgm:cxn modelId="{E69A8E50-BEC3-4F95-B4C5-CCD581E29AB8}" type="presParOf" srcId="{6B375844-359F-40FB-9662-167473356C6F}" destId="{6E99BCF1-04DA-4573-A2BE-86289104CFB5}" srcOrd="1" destOrd="0" presId="urn:microsoft.com/office/officeart/2005/8/layout/vProcess5"/>
    <dgm:cxn modelId="{BB40CECE-381D-4019-8BE0-C83C059781CD}" type="presParOf" srcId="{6B375844-359F-40FB-9662-167473356C6F}" destId="{83D1EEB7-C991-4FA9-8806-059C0D79049F}" srcOrd="2" destOrd="0" presId="urn:microsoft.com/office/officeart/2005/8/layout/vProcess5"/>
    <dgm:cxn modelId="{DD9560D4-36B9-45D0-8933-C0A12C108A24}" type="presParOf" srcId="{6B375844-359F-40FB-9662-167473356C6F}" destId="{A158353E-38F9-4595-B2CD-46051049B06E}" srcOrd="3" destOrd="0" presId="urn:microsoft.com/office/officeart/2005/8/layout/vProcess5"/>
    <dgm:cxn modelId="{E5C9B6BD-17DF-422E-B97F-FAA9C6BEAA92}" type="presParOf" srcId="{6B375844-359F-40FB-9662-167473356C6F}" destId="{514F36A7-80D2-4D8C-BC83-DC3A58157883}" srcOrd="4" destOrd="0" presId="urn:microsoft.com/office/officeart/2005/8/layout/vProcess5"/>
    <dgm:cxn modelId="{C550E543-7780-47C6-86F1-DA12A2D2E73A}" type="presParOf" srcId="{6B375844-359F-40FB-9662-167473356C6F}" destId="{5D7114A2-267F-4E8E-9BA4-DB62BE29B401}" srcOrd="5" destOrd="0" presId="urn:microsoft.com/office/officeart/2005/8/layout/vProcess5"/>
    <dgm:cxn modelId="{BD00755F-6772-4CF9-9659-B110CCC4C161}" type="presParOf" srcId="{6B375844-359F-40FB-9662-167473356C6F}" destId="{A7031236-B700-428B-8A56-8E841164C790}" srcOrd="6" destOrd="0" presId="urn:microsoft.com/office/officeart/2005/8/layout/vProcess5"/>
    <dgm:cxn modelId="{F7DB5992-0F18-4418-8AF2-2D6F54C92DED}" type="presParOf" srcId="{6B375844-359F-40FB-9662-167473356C6F}" destId="{34593D0D-ED84-4B53-B767-848DCCDE65E7}" srcOrd="7" destOrd="0" presId="urn:microsoft.com/office/officeart/2005/8/layout/vProcess5"/>
    <dgm:cxn modelId="{F02C57C9-1906-4B11-8998-E49B665A3537}" type="presParOf" srcId="{6B375844-359F-40FB-9662-167473356C6F}" destId="{2A975A49-3B62-4238-8D5B-66921B25F5F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9BCF1-04DA-4573-A2BE-86289104CFB5}">
      <dsp:nvSpPr>
        <dsp:cNvPr id="0" name=""/>
        <dsp:cNvSpPr/>
      </dsp:nvSpPr>
      <dsp:spPr>
        <a:xfrm>
          <a:off x="0" y="0"/>
          <a:ext cx="4336999" cy="17556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Provázat svoji výuku se službami a technologiemi, které žáci sami využívají</a:t>
          </a:r>
          <a:endParaRPr lang="en-US" sz="1800" kern="1200" dirty="0"/>
        </a:p>
      </dsp:txBody>
      <dsp:txXfrm>
        <a:off x="51421" y="51421"/>
        <a:ext cx="2442518" cy="1652806"/>
      </dsp:txXfrm>
    </dsp:sp>
    <dsp:sp modelId="{83D1EEB7-C991-4FA9-8806-059C0D79049F}">
      <dsp:nvSpPr>
        <dsp:cNvPr id="0" name=""/>
        <dsp:cNvSpPr/>
      </dsp:nvSpPr>
      <dsp:spPr>
        <a:xfrm>
          <a:off x="382676" y="2048256"/>
          <a:ext cx="4336999" cy="17556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Hledat a ukázat reálné dopady a případy</a:t>
          </a:r>
          <a:endParaRPr lang="en-US" sz="1800" kern="1200" dirty="0"/>
        </a:p>
      </dsp:txBody>
      <dsp:txXfrm>
        <a:off x="434097" y="2099677"/>
        <a:ext cx="2710309" cy="1652806"/>
      </dsp:txXfrm>
    </dsp:sp>
    <dsp:sp modelId="{A158353E-38F9-4595-B2CD-46051049B06E}">
      <dsp:nvSpPr>
        <dsp:cNvPr id="0" name=""/>
        <dsp:cNvSpPr/>
      </dsp:nvSpPr>
      <dsp:spPr>
        <a:xfrm>
          <a:off x="765352" y="4096512"/>
          <a:ext cx="4336999" cy="17556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Otevřeně s žáky diskutovat o tom jak využívají sociální sítě a další služby a o jejich zkušenosti výuku opírat</a:t>
          </a:r>
          <a:r>
            <a:rPr lang="cs-CZ" sz="1800" kern="1200" dirty="0">
              <a:latin typeface="Trebuchet MS"/>
            </a:rPr>
            <a:t> </a:t>
          </a:r>
          <a:endParaRPr lang="en-US" sz="1800" kern="1200"/>
        </a:p>
      </dsp:txBody>
      <dsp:txXfrm>
        <a:off x="816773" y="4147933"/>
        <a:ext cx="2710309" cy="1652806"/>
      </dsp:txXfrm>
    </dsp:sp>
    <dsp:sp modelId="{514F36A7-80D2-4D8C-BC83-DC3A58157883}">
      <dsp:nvSpPr>
        <dsp:cNvPr id="0" name=""/>
        <dsp:cNvSpPr/>
      </dsp:nvSpPr>
      <dsp:spPr>
        <a:xfrm>
          <a:off x="3195828" y="1331366"/>
          <a:ext cx="1141171" cy="11411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452591" y="1331366"/>
        <a:ext cx="627645" cy="858731"/>
      </dsp:txXfrm>
    </dsp:sp>
    <dsp:sp modelId="{5D7114A2-267F-4E8E-9BA4-DB62BE29B401}">
      <dsp:nvSpPr>
        <dsp:cNvPr id="0" name=""/>
        <dsp:cNvSpPr/>
      </dsp:nvSpPr>
      <dsp:spPr>
        <a:xfrm>
          <a:off x="3578504" y="3367918"/>
          <a:ext cx="1141171" cy="11411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835267" y="3367918"/>
        <a:ext cx="627645" cy="858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6EDD12C-FD8D-4510-9549-12355AB743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12C-FD8D-4510-9549-12355AB743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12C-FD8D-4510-9549-12355AB743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12C-FD8D-4510-9549-12355AB743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12C-FD8D-4510-9549-12355AB743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12C-FD8D-4510-9549-12355AB743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EDD12C-FD8D-4510-9549-12355AB743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EDD12C-FD8D-4510-9549-12355AB743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12C-FD8D-4510-9549-12355AB743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12C-FD8D-4510-9549-12355AB743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12C-FD8D-4510-9549-12355AB743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EDD12C-FD8D-4510-9549-12355AB743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-joker.cz/Pocitace-weby/19-Hesla-a-jejich-bezpecnost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utentizace" TargetMode="External"/><Relationship Id="rId3" Type="http://schemas.openxmlformats.org/officeDocument/2006/relationships/hyperlink" Target="http://www.cl.cam.ac.uk/~rja14/Papers/SEv2-c05.pdf" TargetMode="External"/><Relationship Id="rId7" Type="http://schemas.openxmlformats.org/officeDocument/2006/relationships/hyperlink" Target="http://www.flops.cz/zaklady-sifrovani-symetricka-a-asymetricka-kryptografie" TargetMode="External"/><Relationship Id="rId2" Type="http://schemas.openxmlformats.org/officeDocument/2006/relationships/hyperlink" Target="http://prf-czv.osu.cz/nabidka/seminar/data/Kryptografi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.cam.ac.uk/~rja14/Papers/SEv2-c02.pdf" TargetMode="External"/><Relationship Id="rId5" Type="http://schemas.openxmlformats.org/officeDocument/2006/relationships/hyperlink" Target="http://frakira.fi.muni.cz/~izaak/PBIT/Kryptografie_a_bezpe%C4%8Dnost.html" TargetMode="External"/><Relationship Id="rId4" Type="http://schemas.openxmlformats.org/officeDocument/2006/relationships/hyperlink" Target="http://mi21.vsb.cz/sites/mi21.vsb.cz/files/unit/mzka.png" TargetMode="External"/><Relationship Id="rId9" Type="http://schemas.openxmlformats.org/officeDocument/2006/relationships/hyperlink" Target="http://www.guardmyip.com/images/wireless_security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anchor="ctr">
            <a:normAutofit/>
          </a:bodyPr>
          <a:lstStyle/>
          <a:p>
            <a:r>
              <a:rPr lang="cs-CZ" b="1" dirty="0"/>
              <a:t>Kryptografie a bezpečnost</a:t>
            </a:r>
            <a:endParaRPr lang="cs-CZ" dirty="0"/>
          </a:p>
        </p:txBody>
      </p:sp>
      <p:pic>
        <p:nvPicPr>
          <p:cNvPr id="3074" name="Picture 2" descr="C:\Users\Karel\Desktop\Quantum-Encryption-Will-Stop-Hackers.jpg"/>
          <p:cNvPicPr>
            <a:picLocks noChangeAspect="1" noChangeArrowheads="1"/>
          </p:cNvPicPr>
          <p:nvPr/>
        </p:nvPicPr>
        <p:blipFill rotWithShape="1">
          <a:blip r:embed="rId2" cstate="print"/>
          <a:srcRect l="6475" r="766"/>
          <a:stretch/>
        </p:blipFill>
        <p:spPr bwMode="auto">
          <a:xfrm>
            <a:off x="457200" y="2249424"/>
            <a:ext cx="8229600" cy="432511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cs-CZ" dirty="0"/>
              <a:t>Časté omyly uživatelů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„V tom e-mailu stejně nemám nic co by stálo za to ukrást.“ – chyba. Stačí i to, že znají vaše e-</a:t>
            </a:r>
            <a:r>
              <a:rPr lang="cs-CZ" dirty="0" err="1"/>
              <a:t>mailové</a:t>
            </a:r>
            <a:r>
              <a:rPr lang="cs-CZ" dirty="0"/>
              <a:t> heslo, které může být stejné/podobné jako heslo k e-</a:t>
            </a:r>
            <a:r>
              <a:rPr lang="cs-CZ" dirty="0" err="1"/>
              <a:t>bankingu</a:t>
            </a:r>
            <a:r>
              <a:rPr lang="cs-CZ" dirty="0"/>
              <a:t>, pracovním datům a podobně</a:t>
            </a:r>
          </a:p>
          <a:p>
            <a:endParaRPr lang="cs-CZ" dirty="0"/>
          </a:p>
          <a:p>
            <a:r>
              <a:rPr lang="cs-CZ" dirty="0"/>
              <a:t>„Jaká je pravděpodobnost, že se to stane zrovna mě?“ – docela slušná. Data o uživatelích dnes kradou často autonomní programy. Pokud odhalí že máte slabé zabezpečení zaměří se na vás.</a:t>
            </a:r>
          </a:p>
          <a:p>
            <a:endParaRPr lang="cs-CZ" dirty="0"/>
          </a:p>
          <a:p>
            <a:r>
              <a:rPr lang="cs-CZ" dirty="0"/>
              <a:t>I když vy sami nejste pro hackera zajímavý, může z vašich dat získat informace třeba o vašem zaměstnavateli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643192" cy="485800"/>
          </a:xfrm>
        </p:spPr>
        <p:txBody>
          <a:bodyPr>
            <a:normAutofit fontScale="90000"/>
          </a:bodyPr>
          <a:lstStyle/>
          <a:p>
            <a:r>
              <a:rPr lang="cs-CZ" dirty="0"/>
              <a:t>Co tedy napomáhá k naší ochraně?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Dobré heslo</a:t>
            </a:r>
          </a:p>
          <a:p>
            <a:r>
              <a:rPr lang="cs-CZ" dirty="0"/>
              <a:t>Certifikační systém</a:t>
            </a:r>
          </a:p>
          <a:p>
            <a:r>
              <a:rPr lang="cs-CZ" dirty="0"/>
              <a:t>Šifrované spojení</a:t>
            </a:r>
          </a:p>
          <a:p>
            <a:r>
              <a:rPr lang="cs-CZ" dirty="0"/>
              <a:t>Zdravá paranoia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17410" name="Picture 2" descr="http://icomputerdenver.com/wp-content/uploads/2013/10/Data-Prot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89040"/>
            <a:ext cx="4444269" cy="263959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560840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Autentizace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117957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… je ověření identity uživatele, který se pokouší přihlásit do služby, systému apod. (od slova autentický)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2924944"/>
            <a:ext cx="91440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sz="2100" dirty="0"/>
              <a:t>podle toho, co uživatel zná (zná správnou kombinaci uživatelského označení a hesla nebo PIN)</a:t>
            </a:r>
          </a:p>
          <a:p>
            <a:pPr>
              <a:buFont typeface="Wingdings" pitchFamily="2" charset="2"/>
              <a:buChar char="v"/>
            </a:pPr>
            <a:endParaRPr lang="cs-CZ" sz="2100" dirty="0"/>
          </a:p>
          <a:p>
            <a:pPr>
              <a:buFont typeface="Wingdings" pitchFamily="2" charset="2"/>
              <a:buChar char="v"/>
            </a:pPr>
            <a:r>
              <a:rPr lang="cs-CZ" sz="2100" dirty="0"/>
              <a:t>podle toho, co uživatel má (nějaký technický prostředek, který uživatel vlastní – hardwarový klíč, </a:t>
            </a:r>
            <a:r>
              <a:rPr lang="cs-CZ" sz="2100" dirty="0" err="1"/>
              <a:t>smart</a:t>
            </a:r>
            <a:r>
              <a:rPr lang="cs-CZ" sz="2100" dirty="0"/>
              <a:t> </a:t>
            </a:r>
            <a:r>
              <a:rPr lang="cs-CZ" sz="2100" dirty="0" err="1"/>
              <a:t>card</a:t>
            </a:r>
            <a:r>
              <a:rPr lang="cs-CZ" sz="2100" dirty="0"/>
              <a:t>, privátní klíč apod.)</a:t>
            </a:r>
          </a:p>
          <a:p>
            <a:pPr>
              <a:buFont typeface="Wingdings" pitchFamily="2" charset="2"/>
              <a:buChar char="v"/>
            </a:pPr>
            <a:endParaRPr lang="cs-CZ" sz="2100" dirty="0"/>
          </a:p>
          <a:p>
            <a:pPr>
              <a:buFont typeface="Wingdings" pitchFamily="2" charset="2"/>
              <a:buChar char="v"/>
            </a:pPr>
            <a:r>
              <a:rPr lang="cs-CZ" sz="2100" dirty="0"/>
              <a:t>podle toho, čím uživatel je (uživatel má biometrické vlastnosti, které lze prověřit – otisk prstu, snímek oční duhovky či sítnice apod.)</a:t>
            </a:r>
          </a:p>
          <a:p>
            <a:pPr>
              <a:buFont typeface="Wingdings" pitchFamily="2" charset="2"/>
              <a:buChar char="v"/>
            </a:pPr>
            <a:endParaRPr lang="cs-CZ" sz="2100" dirty="0"/>
          </a:p>
          <a:p>
            <a:pPr>
              <a:buFont typeface="Wingdings" pitchFamily="2" charset="2"/>
              <a:buChar char="v"/>
            </a:pPr>
            <a:r>
              <a:rPr lang="cs-CZ" sz="2100" dirty="0"/>
              <a:t>podle toho, co uživatel umí (umí správně odpovědět na náhodně vygenerovaný kontrolní dotaz)</a:t>
            </a:r>
          </a:p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2564904"/>
            <a:ext cx="7560840" cy="64807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Autentizace – jak se provádí?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066800"/>
          </a:xfrm>
        </p:spPr>
        <p:txBody>
          <a:bodyPr/>
          <a:lstStyle/>
          <a:p>
            <a:r>
              <a:rPr lang="cs-CZ" dirty="0"/>
              <a:t>Heslo – vaše osobní šifra</a:t>
            </a:r>
          </a:p>
        </p:txBody>
      </p:sp>
      <p:pic>
        <p:nvPicPr>
          <p:cNvPr id="44034" name="Picture 2" descr="https://blog.lookout.com/wp-content/uploads/2013/11/passw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05064"/>
            <a:ext cx="5250496" cy="225219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20880" cy="864096"/>
          </a:xfrm>
        </p:spPr>
        <p:txBody>
          <a:bodyPr/>
          <a:lstStyle/>
          <a:p>
            <a:r>
              <a:rPr lang="cs-CZ" dirty="0"/>
              <a:t>Co je to „dobré heslo“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…je takové, co půjde špatně odhalit </a:t>
            </a:r>
            <a:r>
              <a:rPr lang="cs-CZ" dirty="0">
                <a:sym typeface="Wingdings" pitchFamily="2" charset="2"/>
              </a:rPr>
              <a:t>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1) </a:t>
            </a:r>
            <a:r>
              <a:rPr lang="cs-CZ" dirty="0"/>
              <a:t>Heslo by se neměl tvořit nějaký snadno dohádatelný údaj o uživateli. – tedy ne vaše jméno, jména vašich dětí apod.</a:t>
            </a:r>
          </a:p>
          <a:p>
            <a:endParaRPr lang="cs-CZ" dirty="0"/>
          </a:p>
          <a:p>
            <a:r>
              <a:rPr lang="cs-CZ" dirty="0"/>
              <a:t>2) Mělo by být dostatečně dlouhé – čím delší tím déle trvá jeho odhalení. S každým dalším znakem se násobí časová  délka nutná k jeho odhalení</a:t>
            </a:r>
          </a:p>
          <a:p>
            <a:endParaRPr lang="cs-CZ" dirty="0"/>
          </a:p>
          <a:p>
            <a:r>
              <a:rPr lang="cs-CZ" dirty="0"/>
              <a:t>3) Mělo by obsahovat velká a malá písmena, čísla a speciální znaky (@, ?). Nejdůležitější je ale jeho délka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20880" cy="864096"/>
          </a:xfrm>
        </p:spPr>
        <p:txBody>
          <a:bodyPr/>
          <a:lstStyle/>
          <a:p>
            <a:r>
              <a:rPr lang="cs-CZ" dirty="0"/>
              <a:t>Jak s heslem zacházet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r>
              <a:rPr lang="cs-CZ" dirty="0"/>
              <a:t>hesla k důležitým službám (</a:t>
            </a:r>
            <a:r>
              <a:rPr lang="cs-CZ" dirty="0" err="1"/>
              <a:t>ebanking</a:t>
            </a:r>
            <a:r>
              <a:rPr lang="cs-CZ" dirty="0"/>
              <a:t>, IS, email, ...) nesmí být stejná</a:t>
            </a:r>
          </a:p>
          <a:p>
            <a:r>
              <a:rPr lang="cs-CZ" dirty="0"/>
              <a:t>heslo nikdy nikomu nesdělujte</a:t>
            </a:r>
          </a:p>
          <a:p>
            <a:r>
              <a:rPr lang="cs-CZ" dirty="0"/>
              <a:t>důležitá hesla neukládejte v prohlížeči, ani je nikam nezapisujte</a:t>
            </a:r>
          </a:p>
          <a:p>
            <a:r>
              <a:rPr lang="cs-CZ" dirty="0"/>
              <a:t>po zadání hesla na nedůvěryhodném stroji (např. na cestách) jej při nejbližší příležitosti změňte</a:t>
            </a:r>
          </a:p>
        </p:txBody>
      </p:sp>
      <p:sp>
        <p:nvSpPr>
          <p:cNvPr id="4" name="Obdélník se zakulaceným příčným rohem 3">
            <a:hlinkClick r:id="rId2"/>
          </p:cNvPr>
          <p:cNvSpPr/>
          <p:nvPr/>
        </p:nvSpPr>
        <p:spPr>
          <a:xfrm>
            <a:off x="6516216" y="5805264"/>
            <a:ext cx="1800200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Něco více o heslech</a:t>
            </a:r>
          </a:p>
        </p:txBody>
      </p:sp>
      <p:sp>
        <p:nvSpPr>
          <p:cNvPr id="6" name="Šrafovaná šipka doprava 5"/>
          <p:cNvSpPr/>
          <p:nvPr/>
        </p:nvSpPr>
        <p:spPr>
          <a:xfrm>
            <a:off x="4499992" y="6021288"/>
            <a:ext cx="1656184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Klikni zde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cs-CZ" dirty="0"/>
              <a:t>Útoky na hesla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Sociální inženýrství</a:t>
            </a:r>
            <a:r>
              <a:rPr lang="cs-CZ" dirty="0"/>
              <a:t>  - patří mezi nejúčinnější metody útoků . Útočník se snaží zjistit buď přímo zjistit heslo, nebo informace, které ho k heslu dovedou. Prostě se vás zeptá. Druhá varianta je zjistit si základní informace o daném člověku a potom zkusit zmiňované jméno partnera, dětí, dalších rodinných příslušníků, nebo domácích zvířat. </a:t>
            </a:r>
          </a:p>
          <a:p>
            <a:endParaRPr lang="cs-CZ" b="1" dirty="0"/>
          </a:p>
          <a:p>
            <a:r>
              <a:rPr lang="cs-CZ" b="1" dirty="0"/>
              <a:t>Odchycení hesla-   </a:t>
            </a:r>
            <a:r>
              <a:rPr lang="cs-CZ" dirty="0"/>
              <a:t>používají se například </a:t>
            </a:r>
            <a:r>
              <a:rPr lang="cs-CZ" dirty="0" err="1"/>
              <a:t>keyloggery</a:t>
            </a:r>
            <a:r>
              <a:rPr lang="cs-CZ" dirty="0"/>
              <a:t> (programy pro snímání stisknutých kláves na klávesnici).</a:t>
            </a:r>
          </a:p>
          <a:p>
            <a:endParaRPr lang="cs-CZ" dirty="0"/>
          </a:p>
          <a:p>
            <a:r>
              <a:rPr lang="cs-CZ" b="1" dirty="0"/>
              <a:t>Slovníkový útok - </a:t>
            </a:r>
            <a:r>
              <a:rPr lang="cs-CZ" dirty="0"/>
              <a:t>Útočník má slovník slov daného jazyka a zkouší zadat jako heslo jednotlivá slova z tohoto slovníku. Nezadává ručně, ale automaticky pomocí počítačového programu. Takovým způsobem pak může vyzkoušet mnoho hesel za sekundu.</a:t>
            </a:r>
          </a:p>
          <a:p>
            <a:endParaRPr lang="cs-CZ" b="1" dirty="0"/>
          </a:p>
          <a:p>
            <a:r>
              <a:rPr lang="cs-CZ" b="1" dirty="0"/>
              <a:t>Útok hrubou silou - </a:t>
            </a:r>
            <a:r>
              <a:rPr lang="cs-CZ" dirty="0"/>
              <a:t>Nejprimitivnější varianta útoku, útočník zkouší postupně zadávat všechny kombinace, například: </a:t>
            </a:r>
            <a:r>
              <a:rPr lang="cs-CZ" dirty="0" err="1"/>
              <a:t>aaa</a:t>
            </a:r>
            <a:r>
              <a:rPr lang="cs-CZ" dirty="0"/>
              <a:t>, </a:t>
            </a:r>
            <a:r>
              <a:rPr lang="cs-CZ" dirty="0" err="1"/>
              <a:t>aab</a:t>
            </a:r>
            <a:r>
              <a:rPr lang="cs-CZ" dirty="0"/>
              <a:t>, </a:t>
            </a:r>
            <a:r>
              <a:rPr lang="cs-CZ" dirty="0" err="1"/>
              <a:t>aac</a:t>
            </a:r>
            <a:r>
              <a:rPr lang="cs-CZ" dirty="0"/>
              <a:t>, </a:t>
            </a:r>
            <a:r>
              <a:rPr lang="cs-CZ" dirty="0" err="1"/>
              <a:t>aad</a:t>
            </a:r>
            <a:r>
              <a:rPr lang="cs-CZ" dirty="0"/>
              <a:t>,...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499176" cy="413792"/>
          </a:xfrm>
        </p:spPr>
        <p:txBody>
          <a:bodyPr>
            <a:normAutofit fontScale="90000"/>
          </a:bodyPr>
          <a:lstStyle/>
          <a:p>
            <a:r>
              <a:rPr lang="cs-CZ" dirty="0"/>
              <a:t>Elektronický podpis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7859216" cy="5017744"/>
          </a:xfrm>
        </p:spPr>
        <p:txBody>
          <a:bodyPr/>
          <a:lstStyle/>
          <a:p>
            <a:r>
              <a:rPr lang="cs-CZ" dirty="0"/>
              <a:t>Vychází z principů asymetrického šifrování</a:t>
            </a:r>
          </a:p>
          <a:p>
            <a:endParaRPr lang="cs-CZ" dirty="0"/>
          </a:p>
          <a:p>
            <a:r>
              <a:rPr lang="cs-CZ" dirty="0"/>
              <a:t>El. podpis je potvrzení, že zpráva byla vytvořena daným autorem</a:t>
            </a:r>
          </a:p>
          <a:p>
            <a:r>
              <a:rPr lang="cs-CZ" dirty="0"/>
              <a:t>realizován pomocí asymetrické kryptografie:</a:t>
            </a:r>
          </a:p>
          <a:p>
            <a:pPr lvl="1"/>
            <a:r>
              <a:rPr lang="cs-CZ" dirty="0"/>
              <a:t>pomocí soukromého klíče je k dané zprávě vytvořen podpis</a:t>
            </a:r>
          </a:p>
          <a:p>
            <a:pPr lvl="1"/>
            <a:r>
              <a:rPr lang="cs-CZ" dirty="0"/>
              <a:t>příslušný veřejný klíč umožňuje ověřit pravost podpisu</a:t>
            </a:r>
          </a:p>
          <a:p>
            <a:endParaRPr lang="cs-CZ" dirty="0"/>
          </a:p>
        </p:txBody>
      </p:sp>
      <p:pic>
        <p:nvPicPr>
          <p:cNvPr id="41986" name="Picture 2" descr="http://www.datoveschranky.eu/wp-content/uploads/elektronicky-pod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836712"/>
            <a:ext cx="1224136" cy="165706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Certifikace pomocí </a:t>
            </a:r>
            <a:r>
              <a:rPr lang="cs-CZ" dirty="0" err="1"/>
              <a:t>https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Nástavba běžného http protokolu, který není šifrován</a:t>
            </a:r>
          </a:p>
          <a:p>
            <a:endParaRPr lang="cs-CZ" dirty="0"/>
          </a:p>
          <a:p>
            <a:r>
              <a:rPr lang="cs-CZ" dirty="0"/>
              <a:t>U </a:t>
            </a:r>
            <a:r>
              <a:rPr lang="cs-CZ" dirty="0" err="1"/>
              <a:t>https</a:t>
            </a:r>
            <a:r>
              <a:rPr lang="cs-CZ" dirty="0"/>
              <a:t> jsou využívány certifikáty důvěryhodnosti, které vydává nějaká velká certifikační autorita </a:t>
            </a:r>
          </a:p>
          <a:p>
            <a:endParaRPr lang="cs-CZ" dirty="0"/>
          </a:p>
          <a:p>
            <a:r>
              <a:rPr lang="cs-CZ" dirty="0"/>
              <a:t>Dnešní prohlížeče s certifikáty umí běžně pracovat a pokud web žádnou certifikaci nemá (nebo ji jen předstírá) snaží se vás většinou varovat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381328"/>
            <a:ext cx="8229600" cy="47667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Certifikát v </a:t>
            </a:r>
            <a:r>
              <a:rPr lang="cs-CZ" dirty="0" err="1"/>
              <a:t>Google</a:t>
            </a:r>
            <a:r>
              <a:rPr lang="cs-CZ" dirty="0"/>
              <a:t> Chrome</a:t>
            </a:r>
          </a:p>
        </p:txBody>
      </p:sp>
      <p:pic>
        <p:nvPicPr>
          <p:cNvPr id="47106" name="Picture 2" descr="http://frakira.fi.muni.cz/~izaak/PBIT/Kryptografie_a_bezpe%C4%8Dnost/pasted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99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7868D-9324-8070-529A-723D063B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Úvodní otázka: Co se o nás dá zjistit jen pomocí polohy?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05861-ECF6-0F08-6ED1-3D07E84F0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Kde pracujeme/studujeme</a:t>
            </a:r>
          </a:p>
          <a:p>
            <a:r>
              <a:rPr lang="cs-CZ" dirty="0"/>
              <a:t>Kde bydlíme</a:t>
            </a:r>
          </a:p>
          <a:p>
            <a:r>
              <a:rPr lang="cs-CZ" dirty="0"/>
              <a:t>Náš socio-</a:t>
            </a:r>
            <a:r>
              <a:rPr lang="cs-CZ" dirty="0" err="1"/>
              <a:t>ekonimický</a:t>
            </a:r>
            <a:r>
              <a:rPr lang="cs-CZ" dirty="0"/>
              <a:t> status (co navštěvujeme za obchody, podniky,…)</a:t>
            </a:r>
          </a:p>
          <a:p>
            <a:r>
              <a:rPr lang="cs-CZ" dirty="0"/>
              <a:t>Naše zájmy</a:t>
            </a:r>
          </a:p>
          <a:p>
            <a:r>
              <a:rPr lang="cs-CZ" dirty="0"/>
              <a:t>S kým se pravděpodobně stýkáme (porovnání dat s jinými uživateli) </a:t>
            </a:r>
          </a:p>
          <a:p>
            <a:r>
              <a:rPr lang="cs-CZ" dirty="0"/>
              <a:t>Do jisté míry naše politické názory (shromáždění, demonstrace)</a:t>
            </a:r>
          </a:p>
          <a:p>
            <a:r>
              <a:rPr lang="cs-CZ" dirty="0"/>
              <a:t>Co používáme za dopravní prostředky</a:t>
            </a:r>
          </a:p>
          <a:p>
            <a:r>
              <a:rPr lang="cs-CZ" dirty="0"/>
              <a:t>Jak často a kam cestujeme za hranice (jak to třeba souvisí s naší prací ?)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9645A6-E656-7731-8C37-491B98AE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94151"/>
            <a:ext cx="520402" cy="9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48124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Odhalení nedůvěryhodného certifikátu</a:t>
            </a:r>
          </a:p>
        </p:txBody>
      </p:sp>
      <p:pic>
        <p:nvPicPr>
          <p:cNvPr id="49154" name="Picture 2" descr="http://frakira.fi.muni.cz/~izaak/PBIT/Kryptografie_a_bezpe%C4%8Dnost/pasted_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0"/>
            <a:ext cx="7061329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formy útoku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/>
              <a:t>Phising</a:t>
            </a:r>
            <a:r>
              <a:rPr lang="cs-CZ" b="1" dirty="0"/>
              <a:t> </a:t>
            </a:r>
            <a:r>
              <a:rPr lang="cs-CZ" dirty="0"/>
              <a:t>– podvržené stránky a zahrávání si s psychologií uživatele</a:t>
            </a:r>
          </a:p>
          <a:p>
            <a:endParaRPr lang="cs-CZ" dirty="0"/>
          </a:p>
          <a:p>
            <a:r>
              <a:rPr lang="cs-CZ" b="1" dirty="0"/>
              <a:t>Útoky na hesla </a:t>
            </a:r>
            <a:r>
              <a:rPr lang="cs-CZ" dirty="0"/>
              <a:t>– různé metody jak odhalit vaše heslo. Viz. kapitola o heslech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Odposlech bezdrátové komunikace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b="1" dirty="0" err="1"/>
              <a:t>Malware</a:t>
            </a:r>
            <a:r>
              <a:rPr lang="cs-CZ" b="1" dirty="0"/>
              <a:t> </a:t>
            </a:r>
            <a:r>
              <a:rPr lang="cs-CZ" dirty="0"/>
              <a:t>– různé druhy škodlivého softwaru, které mohou získat vaše hesla, nebo přímo data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Psychologie v útoku - </a:t>
            </a:r>
            <a:r>
              <a:rPr lang="cs-CZ" dirty="0" err="1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3068960"/>
            <a:ext cx="8229600" cy="1489352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Only amateurs attack machines; professionals target people.</a:t>
            </a:r>
            <a:endParaRPr lang="cs-CZ" i="1" dirty="0"/>
          </a:p>
          <a:p>
            <a:endParaRPr lang="en-US" i="1" dirty="0"/>
          </a:p>
          <a:p>
            <a:pPr lvl="2"/>
            <a:r>
              <a:rPr lang="en-US" i="1" dirty="0"/>
              <a:t>— Bruce </a:t>
            </a:r>
            <a:r>
              <a:rPr lang="en-US" i="1" dirty="0" err="1"/>
              <a:t>Schneier</a:t>
            </a:r>
            <a:endParaRPr lang="cs-CZ" i="1" dirty="0"/>
          </a:p>
        </p:txBody>
      </p:sp>
      <p:pic>
        <p:nvPicPr>
          <p:cNvPr id="6147" name="Picture 3" descr="C:\Users\Karel\Desktop\phishing-cat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221088"/>
            <a:ext cx="3200549" cy="212836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útočníka je jednodušší využít neopatrnosti cíle (vás) a jeho oklamání, než složitě nabourávat šifrované stroje</a:t>
            </a:r>
          </a:p>
          <a:p>
            <a:endParaRPr lang="cs-CZ" dirty="0"/>
          </a:p>
          <a:p>
            <a:r>
              <a:rPr lang="cs-CZ" dirty="0"/>
              <a:t>Evolučně jsme si vytvořili poznávací mechanismy, proti podvodům z očí do očí, teď se musíme naučit mechanismy pro odhalení podvodů skrze monitor.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Phishing</a:t>
            </a:r>
            <a:r>
              <a:rPr lang="cs-CZ" dirty="0"/>
              <a:t> – jak funguje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Vytvoření návnady  (falešná stránka vaší banky)</a:t>
            </a:r>
          </a:p>
          <a:p>
            <a:r>
              <a:rPr lang="cs-CZ" dirty="0"/>
              <a:t>Rozeslání e-mailů uživatelům (výzva ke změně hesla, kontrole údajů…)</a:t>
            </a:r>
          </a:p>
          <a:p>
            <a:r>
              <a:rPr lang="cs-CZ" dirty="0"/>
              <a:t>Uložení vašich údajů u útočníka</a:t>
            </a:r>
          </a:p>
          <a:p>
            <a:r>
              <a:rPr lang="cs-CZ" dirty="0"/>
              <a:t>…poté proběhne standardní přihlášení do běžné služby, aby se nevytvořilo podezření</a:t>
            </a:r>
          </a:p>
          <a:p>
            <a:endParaRPr lang="cs-CZ" dirty="0"/>
          </a:p>
        </p:txBody>
      </p:sp>
      <p:pic>
        <p:nvPicPr>
          <p:cNvPr id="7170" name="Picture 2" descr="C:\Users\Karel\Desktop\Phishing-tac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1" y="599688"/>
            <a:ext cx="2304257" cy="163602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Karel\Desktop\nigerian-prince-LBD-232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4680520" cy="6052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99176" cy="413792"/>
          </a:xfrm>
        </p:spPr>
        <p:txBody>
          <a:bodyPr>
            <a:normAutofit fontScale="90000"/>
          </a:bodyPr>
          <a:lstStyle/>
          <a:p>
            <a:r>
              <a:rPr lang="cs-CZ" dirty="0"/>
              <a:t>Šifrování </a:t>
            </a:r>
            <a:r>
              <a:rPr lang="cs-CZ" dirty="0" err="1"/>
              <a:t>wifi</a:t>
            </a:r>
            <a:r>
              <a:rPr lang="cs-CZ" dirty="0"/>
              <a:t> vs. odposlech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cs-CZ" dirty="0"/>
              <a:t>Na rozdíl od pevné (drátové) sítě nelze fyzicky omezit přístup k bezdrátové síti. U </a:t>
            </a:r>
            <a:r>
              <a:rPr lang="cs-CZ" dirty="0" err="1"/>
              <a:t>wifi</a:t>
            </a:r>
            <a:r>
              <a:rPr lang="cs-CZ" dirty="0"/>
              <a:t> není možné zjistit, zda probíhající komunikaci někdo nesleduje (a nenahrává). Z těchto důvodů se zavádí autentizace (přihlašování) při připojení síti a šifrování provozu přihlášených uživatelů</a:t>
            </a:r>
          </a:p>
          <a:p>
            <a:endParaRPr lang="cs-CZ" dirty="0"/>
          </a:p>
          <a:p>
            <a:r>
              <a:rPr lang="cs-CZ" dirty="0"/>
              <a:t>Pozor tedy na </a:t>
            </a:r>
            <a:r>
              <a:rPr lang="cs-CZ" dirty="0" err="1"/>
              <a:t>wifi</a:t>
            </a:r>
            <a:r>
              <a:rPr lang="cs-CZ" dirty="0"/>
              <a:t> zdarma!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52226" name="Picture 2" descr="http://www.wisconsinsmp.org/wp-content/uploads/2014/08/wif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478188"/>
            <a:ext cx="2379812" cy="2379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704856" cy="720080"/>
          </a:xfrm>
        </p:spPr>
        <p:txBody>
          <a:bodyPr/>
          <a:lstStyle/>
          <a:p>
            <a:r>
              <a:rPr lang="cs-CZ" dirty="0"/>
              <a:t>Útok na </a:t>
            </a:r>
            <a:r>
              <a:rPr lang="cs-CZ" dirty="0" err="1"/>
              <a:t>wifi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5146587"/>
          </a:xfrm>
        </p:spPr>
        <p:txBody>
          <a:bodyPr>
            <a:normAutofit/>
          </a:bodyPr>
          <a:lstStyle/>
          <a:p>
            <a:r>
              <a:rPr lang="cs-CZ" b="1" u="sng" dirty="0"/>
              <a:t>Odposlech</a:t>
            </a:r>
          </a:p>
          <a:p>
            <a:r>
              <a:rPr lang="cs-CZ" dirty="0"/>
              <a:t>není možné jeho aktivitu zjistit</a:t>
            </a:r>
          </a:p>
          <a:p>
            <a:r>
              <a:rPr lang="cs-CZ" dirty="0"/>
              <a:t>v případě nešifrované (nebo slabě šifrované — WEP) vidí veškerou komunikaci vedenou mimo zabezpečené protokoly (např. </a:t>
            </a:r>
            <a:r>
              <a:rPr lang="cs-CZ" dirty="0" err="1"/>
              <a:t>https</a:t>
            </a:r>
            <a:r>
              <a:rPr lang="cs-CZ" dirty="0"/>
              <a:t>)</a:t>
            </a:r>
          </a:p>
          <a:p>
            <a:r>
              <a:rPr lang="cs-CZ" dirty="0"/>
              <a:t>může sledovat například osobní údaje, stahované dokumenty a další data putující sítí, které mu umožní vést přímé útoky: vydávání se za uživatele (krádež identity), získání přístupu přes fingovanou ztrátu hesla a pod.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5146587"/>
          </a:xfrm>
        </p:spPr>
        <p:txBody>
          <a:bodyPr>
            <a:normAutofit/>
          </a:bodyPr>
          <a:lstStyle/>
          <a:p>
            <a:r>
              <a:rPr lang="cs-CZ" b="1" u="sng" dirty="0"/>
              <a:t>Ofenzivní útočník</a:t>
            </a:r>
          </a:p>
          <a:p>
            <a:r>
              <a:rPr lang="cs-CZ" dirty="0"/>
              <a:t>v případě slabého šifrování může získat klíč pro vstup do sítě (WEP)</a:t>
            </a:r>
          </a:p>
          <a:p>
            <a:r>
              <a:rPr lang="cs-CZ" dirty="0"/>
              <a:t>může získat přístup k nastavení přípojného bodu (a využít jej např. ke sledování aktivity na síti)</a:t>
            </a:r>
          </a:p>
          <a:p>
            <a:r>
              <a:rPr lang="cs-CZ" dirty="0"/>
              <a:t>po získání přístupu do sítě útočit na jednotlivé počítače (i tak jednoduše, jako vyhledávání nevědomky sdílených složek)</a:t>
            </a:r>
          </a:p>
          <a:p>
            <a:r>
              <a:rPr lang="cs-CZ" dirty="0"/>
              <a:t>vytvořit volně přístupný přípojný bod, na kterém bude sledovat veškerou komunikaci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http://www.guardmyip.com/images/wireless_securi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521035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92888" cy="720080"/>
          </a:xfrm>
        </p:spPr>
        <p:txBody>
          <a:bodyPr/>
          <a:lstStyle/>
          <a:p>
            <a:r>
              <a:rPr lang="cs-CZ" dirty="0"/>
              <a:t>Jak se tedy bránit?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r>
              <a:rPr lang="cs-CZ" b="1" dirty="0"/>
              <a:t>jako uživatel</a:t>
            </a:r>
          </a:p>
          <a:p>
            <a:pPr lvl="1"/>
            <a:r>
              <a:rPr lang="cs-CZ" dirty="0"/>
              <a:t>nepřipojujte se k nedůvěryhodným přípojným bodům</a:t>
            </a:r>
          </a:p>
          <a:p>
            <a:pPr lvl="1"/>
            <a:r>
              <a:rPr lang="cs-CZ" dirty="0"/>
              <a:t>používejte zabezpečený protokol </a:t>
            </a:r>
            <a:r>
              <a:rPr lang="cs-CZ" dirty="0" err="1"/>
              <a:t>https</a:t>
            </a:r>
            <a:endParaRPr lang="cs-CZ" dirty="0"/>
          </a:p>
          <a:p>
            <a:pPr lvl="1"/>
            <a:r>
              <a:rPr lang="cs-CZ" dirty="0"/>
              <a:t>mějte zapnutý firewall</a:t>
            </a:r>
          </a:p>
          <a:p>
            <a:r>
              <a:rPr lang="cs-CZ" b="1" dirty="0"/>
              <a:t>při nastavení domácí sítě</a:t>
            </a:r>
          </a:p>
          <a:p>
            <a:pPr lvl="1"/>
            <a:r>
              <a:rPr lang="cs-CZ" dirty="0"/>
              <a:t>změňte výchozí hodnoty pro název sítě a heslo pro administraci</a:t>
            </a:r>
          </a:p>
          <a:p>
            <a:pPr lvl="1"/>
            <a:r>
              <a:rPr lang="cs-CZ" dirty="0"/>
              <a:t>vyberte šifrování provozu pomocí WPA (WPA-2), </a:t>
            </a:r>
            <a:r>
              <a:rPr lang="cs-CZ" b="1" dirty="0"/>
              <a:t>WEP varianta je dnes již považována za slabou</a:t>
            </a:r>
          </a:p>
          <a:p>
            <a:pPr lvl="1"/>
            <a:r>
              <a:rPr lang="cs-CZ" dirty="0"/>
              <a:t>zvolte dostatečně silné heslo (viz výše)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0D6E1-6965-3572-F7B7-D8740A01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…a to je „jen“ poloha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ED355E-E4B8-E610-A1D4-5DE024653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249424"/>
            <a:ext cx="8928992" cy="4325112"/>
          </a:xfrm>
        </p:spPr>
        <p:txBody>
          <a:bodyPr/>
          <a:lstStyle/>
          <a:p>
            <a:r>
              <a:rPr lang="cs-CZ" dirty="0"/>
              <a:t>Jen přes telefon se dá sledovat mnoho dalších věci:</a:t>
            </a:r>
          </a:p>
          <a:p>
            <a:pPr lvl="1"/>
            <a:r>
              <a:rPr lang="cs-CZ" dirty="0"/>
              <a:t>Komu voláme</a:t>
            </a:r>
          </a:p>
          <a:p>
            <a:pPr lvl="1"/>
            <a:r>
              <a:rPr lang="cs-CZ" dirty="0"/>
              <a:t>Jaké stránky navštěvujeme</a:t>
            </a:r>
          </a:p>
          <a:p>
            <a:pPr lvl="1"/>
            <a:r>
              <a:rPr lang="cs-CZ" dirty="0"/>
              <a:t>Celý aparát soc. sítí (který sleduje milion svých metrik)</a:t>
            </a:r>
          </a:p>
          <a:p>
            <a:pPr lvl="1"/>
            <a:r>
              <a:rPr lang="cs-CZ" dirty="0"/>
              <a:t>Odposlech přes mikrofon</a:t>
            </a:r>
          </a:p>
          <a:p>
            <a:pPr lvl="1"/>
            <a:r>
              <a:rPr lang="cs-CZ" dirty="0" err="1"/>
              <a:t>Apps</a:t>
            </a:r>
            <a:r>
              <a:rPr lang="cs-CZ" dirty="0"/>
              <a:t> které používáme a dáváme jim práva</a:t>
            </a:r>
          </a:p>
          <a:p>
            <a:pPr lvl="1"/>
            <a:r>
              <a:rPr lang="cs-CZ" dirty="0"/>
              <a:t>Prakticky cokoliv co děláme na internetu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…a to nepočítáme vyložený </a:t>
            </a:r>
            <a:r>
              <a:rPr lang="cs-CZ" dirty="0" err="1"/>
              <a:t>mallware</a:t>
            </a:r>
            <a:r>
              <a:rPr lang="cs-CZ" dirty="0"/>
              <a:t> </a:t>
            </a:r>
          </a:p>
        </p:txBody>
      </p:sp>
      <p:pic>
        <p:nvPicPr>
          <p:cNvPr id="2050" name="Picture 2" descr="Phone Vector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C2F23668-EB10-FDC9-756A-81A34BC0E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9797"/>
            <a:ext cx="285293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37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cs-CZ" dirty="0" err="1"/>
              <a:t>Malware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cs-CZ" dirty="0"/>
              <a:t>= škodlivý software, jehož účelem je poškození, nebo infiltrace počítačového systému</a:t>
            </a:r>
          </a:p>
          <a:p>
            <a:endParaRPr lang="cs-CZ" dirty="0"/>
          </a:p>
          <a:p>
            <a:r>
              <a:rPr lang="cs-CZ" dirty="0"/>
              <a:t>Řadí se sem různé viry, trojské koně, </a:t>
            </a:r>
            <a:r>
              <a:rPr lang="cs-CZ" dirty="0" err="1"/>
              <a:t>keylogery</a:t>
            </a:r>
            <a:r>
              <a:rPr lang="cs-CZ" dirty="0"/>
              <a:t>, atp.</a:t>
            </a:r>
          </a:p>
          <a:p>
            <a:endParaRPr lang="cs-CZ" dirty="0"/>
          </a:p>
          <a:p>
            <a:r>
              <a:rPr lang="cs-CZ" dirty="0"/>
              <a:t>Pomocí </a:t>
            </a:r>
            <a:r>
              <a:rPr lang="cs-CZ" dirty="0" err="1"/>
              <a:t>malwaru</a:t>
            </a:r>
            <a:r>
              <a:rPr lang="cs-CZ" dirty="0"/>
              <a:t> je možné:</a:t>
            </a:r>
          </a:p>
          <a:p>
            <a:pPr lvl="3"/>
            <a:r>
              <a:rPr lang="cs-CZ" dirty="0"/>
              <a:t>Získávat data a údaje z postiženého PC (třeba hesla, soukromá data…)</a:t>
            </a:r>
          </a:p>
          <a:p>
            <a:pPr lvl="3"/>
            <a:r>
              <a:rPr lang="cs-CZ" dirty="0"/>
              <a:t> Použít ovládnutý počítač k nelegální aktivitě (rozesílání dalších virů, útokům na velké cíle…)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64896" cy="792088"/>
          </a:xfrm>
        </p:spPr>
        <p:txBody>
          <a:bodyPr/>
          <a:lstStyle/>
          <a:p>
            <a:r>
              <a:rPr lang="cs-CZ" dirty="0"/>
              <a:t>Některé druhy </a:t>
            </a:r>
            <a:r>
              <a:rPr lang="cs-CZ" dirty="0" err="1"/>
              <a:t>malwaru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/>
          <a:p>
            <a:r>
              <a:rPr lang="cs-CZ" dirty="0"/>
              <a:t>Trojský kůň – vydává se za užitečný SW, po instalaci uživatelem provádí svoji pravou funkci</a:t>
            </a:r>
          </a:p>
          <a:p>
            <a:endParaRPr lang="cs-CZ" dirty="0"/>
          </a:p>
          <a:p>
            <a:r>
              <a:rPr lang="cs-CZ" dirty="0" err="1"/>
              <a:t>Keylogger</a:t>
            </a:r>
            <a:r>
              <a:rPr lang="cs-CZ" dirty="0"/>
              <a:t> – program který snímá stisknuté klávesy (odposlech hesel)</a:t>
            </a:r>
          </a:p>
          <a:p>
            <a:endParaRPr lang="cs-CZ" dirty="0"/>
          </a:p>
          <a:p>
            <a:r>
              <a:rPr lang="cs-CZ" dirty="0" err="1"/>
              <a:t>Adware</a:t>
            </a:r>
            <a:r>
              <a:rPr lang="cs-CZ" dirty="0"/>
              <a:t> – méně škodlivý, způsobuje časté zahlcování reklamou</a:t>
            </a:r>
          </a:p>
        </p:txBody>
      </p:sp>
      <p:pic>
        <p:nvPicPr>
          <p:cNvPr id="50178" name="Picture 2" descr="http://4.bp.blogspot.com/-0WvexwTGYPA/UwxP3kCclRI/AAAAAAAAAC8/sUL6uqAuK24/s1600/First+Tor-Based+Android+Malware+Spotted+in+the+W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690233"/>
            <a:ext cx="1944216" cy="2167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F6DF5-F765-4521-A6BA-6F88EBC7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Ransomware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C28898-660C-4526-8F79-C556340E2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Vyděračský software neboli </a:t>
            </a:r>
            <a:r>
              <a:rPr lang="cs-CZ" altLang="cs-CZ" i="1" dirty="0" err="1"/>
              <a:t>ransomware</a:t>
            </a:r>
            <a:r>
              <a:rPr lang="cs-CZ" altLang="cs-CZ" dirty="0"/>
              <a:t> je druh škodlivého softwaru, který zabraňuje přístupu k počítači, který je infikován. </a:t>
            </a:r>
          </a:p>
          <a:p>
            <a:r>
              <a:rPr lang="cs-CZ" altLang="cs-CZ" dirty="0"/>
              <a:t>Tento program zpravidla vyžaduje zaplacení výkupného (anglicky </a:t>
            </a:r>
            <a:r>
              <a:rPr lang="cs-CZ" altLang="cs-CZ" i="1" dirty="0" err="1"/>
              <a:t>ransom</a:t>
            </a:r>
            <a:r>
              <a:rPr lang="cs-CZ" altLang="cs-CZ" dirty="0"/>
              <a:t>) za zpřístupnění počítače. </a:t>
            </a:r>
          </a:p>
          <a:p>
            <a:r>
              <a:rPr lang="cs-CZ" altLang="cs-CZ" dirty="0"/>
              <a:t>Některé formy </a:t>
            </a:r>
            <a:r>
              <a:rPr lang="cs-CZ" altLang="cs-CZ" dirty="0" err="1"/>
              <a:t>ransomware</a:t>
            </a:r>
            <a:r>
              <a:rPr lang="cs-CZ" altLang="cs-CZ" dirty="0"/>
              <a:t> šifrují soubory na pevném disku (</a:t>
            </a:r>
            <a:r>
              <a:rPr lang="cs-CZ" altLang="cs-CZ" dirty="0" err="1"/>
              <a:t>kryptovirální</a:t>
            </a:r>
            <a:r>
              <a:rPr lang="cs-CZ" altLang="cs-CZ" dirty="0"/>
              <a:t> vydírání), jiné jen zamknou systém a výhrůžnou zprávou se snaží donutit uživatele k zaplacení.</a:t>
            </a:r>
          </a:p>
          <a:p>
            <a:endParaRPr lang="cs-CZ" dirty="0"/>
          </a:p>
        </p:txBody>
      </p:sp>
      <p:pic>
        <p:nvPicPr>
          <p:cNvPr id="1026" name="Picture 2" descr="Výsledek obrázku pro ransomware">
            <a:extLst>
              <a:ext uri="{FF2B5EF4-FFF2-40B4-BE49-F238E27FC236}">
                <a16:creationId xmlns:a16="http://schemas.microsoft.com/office/drawing/2014/main" id="{CC2A18F5-F387-41B9-B373-03464F50E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091701" cy="1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76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4221E1-7217-4948-ACC9-7FD5D13A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643813" cy="1371600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RansomWare</a:t>
            </a:r>
            <a:endParaRPr lang="cs-CZ" dirty="0"/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A4097FB8-7A33-4027-91B6-89FD22354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8436" name="Picture 2" descr="Výsledek obrázku pro ransomware">
            <a:extLst>
              <a:ext uri="{FF2B5EF4-FFF2-40B4-BE49-F238E27FC236}">
                <a16:creationId xmlns:a16="http://schemas.microsoft.com/office/drawing/2014/main" id="{7BD9A581-A854-44D0-A830-B6FB6D473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99083"/>
            <a:ext cx="7643812" cy="577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204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Kyberbezpečnost</a:t>
            </a:r>
            <a:r>
              <a:rPr lang="cs-CZ" dirty="0"/>
              <a:t> z pohledu žáka základní školy </a:t>
            </a:r>
          </a:p>
        </p:txBody>
      </p:sp>
      <p:pic>
        <p:nvPicPr>
          <p:cNvPr id="4" name="Obrázek 4" descr="Obsah obrázku text, interiér&#10;&#10;Popis se vygeneroval automaticky.">
            <a:extLst>
              <a:ext uri="{FF2B5EF4-FFF2-40B4-BE49-F238E27FC236}">
                <a16:creationId xmlns:a16="http://schemas.microsoft.com/office/drawing/2014/main" id="{24AEC288-B15E-A764-14A8-AD3492355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257" y="4008312"/>
            <a:ext cx="4739680" cy="266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92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07288" cy="1066800"/>
          </a:xfrm>
        </p:spPr>
        <p:txBody>
          <a:bodyPr>
            <a:normAutofit/>
          </a:bodyPr>
          <a:lstStyle/>
          <a:p>
            <a:r>
              <a:rPr lang="cs-CZ" sz="3200" dirty="0"/>
              <a:t>Žákovské prekoncepce – co žáci často slyšeli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Nebezpečí sexuálních útoku přes internet</a:t>
            </a:r>
          </a:p>
          <a:p>
            <a:r>
              <a:rPr lang="cs-CZ" dirty="0"/>
              <a:t>Existuje </a:t>
            </a:r>
            <a:r>
              <a:rPr lang="cs-CZ" dirty="0" err="1"/>
              <a:t>malware</a:t>
            </a:r>
            <a:r>
              <a:rPr lang="cs-CZ" dirty="0"/>
              <a:t> (žáci spíše říkají viry)</a:t>
            </a:r>
          </a:p>
          <a:p>
            <a:r>
              <a:rPr lang="cs-CZ" dirty="0"/>
              <a:t>Fantaskní povědomí o hackerech (skrze optiku filmů, her, …)</a:t>
            </a:r>
          </a:p>
          <a:p>
            <a:r>
              <a:rPr lang="cs-CZ" dirty="0"/>
              <a:t>Viry často vnímají jako destruktivní</a:t>
            </a:r>
          </a:p>
          <a:p>
            <a:r>
              <a:rPr lang="cs-CZ" dirty="0"/>
              <a:t>Vágní představa o krádeži identity (často moc nevědí proč)</a:t>
            </a:r>
          </a:p>
          <a:p>
            <a:r>
              <a:rPr lang="cs-CZ" dirty="0"/>
              <a:t>Často až přehnaná důvěra v antivirové programy (potažmo i firewall)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9960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je nebezpečí?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Sociální sítě</a:t>
            </a:r>
          </a:p>
          <a:p>
            <a:r>
              <a:rPr lang="cs-CZ" dirty="0"/>
              <a:t>Herní platformy</a:t>
            </a:r>
          </a:p>
          <a:p>
            <a:r>
              <a:rPr lang="cs-CZ" dirty="0"/>
              <a:t>„Náhodné klikání“</a:t>
            </a:r>
          </a:p>
          <a:p>
            <a:r>
              <a:rPr lang="cs-CZ" dirty="0"/>
              <a:t>Pornografie</a:t>
            </a:r>
          </a:p>
          <a:p>
            <a:r>
              <a:rPr lang="cs-CZ" dirty="0" err="1"/>
              <a:t>Phising</a:t>
            </a:r>
            <a:endParaRPr lang="cs-CZ" dirty="0"/>
          </a:p>
          <a:p>
            <a:endParaRPr lang="cs-CZ" dirty="0"/>
          </a:p>
          <a:p>
            <a:r>
              <a:rPr lang="cs-CZ" strike="sngStrike" dirty="0"/>
              <a:t>Bankovnictví</a:t>
            </a:r>
          </a:p>
          <a:p>
            <a:r>
              <a:rPr lang="cs-CZ" strike="sngStrike" dirty="0"/>
              <a:t>Pracovní maily</a:t>
            </a:r>
          </a:p>
          <a:p>
            <a:r>
              <a:rPr lang="cs-CZ" strike="sngStrike" dirty="0"/>
              <a:t>Datová uložiště</a:t>
            </a:r>
          </a:p>
        </p:txBody>
      </p:sp>
      <p:pic>
        <p:nvPicPr>
          <p:cNvPr id="2050" name="Picture 2" descr="VÃ½sledek obrÃ¡zku pro phishing Äe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31122"/>
            <a:ext cx="5125834" cy="305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87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20F7F-E781-DCC1-0D7F-7686CD56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cs-CZ" dirty="0">
                <a:ea typeface="+mj-lt"/>
                <a:cs typeface="+mj-lt"/>
              </a:rPr>
              <a:t>Rizikové chování v kyberprostoru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68FEAE-C62C-D664-B308-02AA07468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cs-CZ" dirty="0"/>
              <a:t>Děti jsou samozřejmě cíle všech dosud zmíněných rizik (stejně jako dospělí)</a:t>
            </a:r>
          </a:p>
          <a:p>
            <a:pPr indent="-255905"/>
            <a:r>
              <a:rPr lang="cs-CZ" dirty="0"/>
              <a:t>Více se jich ale dotýkají některá další rizika</a:t>
            </a:r>
          </a:p>
        </p:txBody>
      </p:sp>
      <p:pic>
        <p:nvPicPr>
          <p:cNvPr id="5" name="Obrázek 5" descr="Obsah obrázku osoba, zeď, interiér, muž&#10;&#10;Popis se vygeneroval automaticky.">
            <a:extLst>
              <a:ext uri="{FF2B5EF4-FFF2-40B4-BE49-F238E27FC236}">
                <a16:creationId xmlns:a16="http://schemas.microsoft.com/office/drawing/2014/main" id="{EB0FA2D6-3122-D5E8-BE65-70279B706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572" y="3827617"/>
            <a:ext cx="4685395" cy="26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8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D6E56-BB46-E4CB-A607-0516E6F1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cs-CZ" dirty="0"/>
              <a:t>Kyberšikana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9EE4D-7528-F7B7-95E5-350165C26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24"/>
            <a:ext cx="8494993" cy="4325112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pPr indent="-255905"/>
            <a:r>
              <a:rPr lang="cs-CZ" dirty="0">
                <a:ea typeface="+mn-lt"/>
                <a:cs typeface="+mn-lt"/>
              </a:rPr>
              <a:t>Kyberšikana je spjata s šikanou školní</a:t>
            </a:r>
          </a:p>
          <a:p>
            <a:pPr indent="-255905"/>
            <a:r>
              <a:rPr lang="cs-CZ" dirty="0">
                <a:ea typeface="+mn-lt"/>
                <a:cs typeface="+mn-lt"/>
              </a:rPr>
              <a:t>Kyberšikana sdílí základní rysy a projevy tradiční šikany, avšak ty nabývají v kyberprostoru jiných forem</a:t>
            </a:r>
          </a:p>
          <a:p>
            <a:pPr indent="-255905"/>
            <a:endParaRPr lang="cs-CZ" dirty="0"/>
          </a:p>
          <a:p>
            <a:pPr marL="657860" lvl="1" indent="-246380">
              <a:buClr>
                <a:srgbClr val="438086"/>
              </a:buClr>
            </a:pPr>
            <a:r>
              <a:rPr lang="cs-CZ" i="1" dirty="0">
                <a:ea typeface="+mn-lt"/>
                <a:cs typeface="+mn-lt"/>
              </a:rPr>
              <a:t>Kyberšikana je kolektivní označení forem šikany prostřednictvím elektronických médií, jako je internet a mobilní telefony, které slouží k agresivnímu a záměrnému poškození uživatele těchto médií. Stejně jako tradiční šikana zahrnuje i kyberšikana opakované chování a nepoměr sil mezi agresorem a obětí</a:t>
            </a:r>
            <a:r>
              <a:rPr lang="cs-CZ" dirty="0">
                <a:ea typeface="+mn-lt"/>
                <a:cs typeface="+mn-lt"/>
              </a:rPr>
              <a:t>.</a:t>
            </a:r>
          </a:p>
          <a:p>
            <a:pPr marL="657860" lvl="1" indent="-246380">
              <a:buClr>
                <a:srgbClr val="438086"/>
              </a:buClr>
            </a:pPr>
            <a:r>
              <a:rPr lang="cs-CZ" dirty="0">
                <a:ea typeface="+mn-lt"/>
                <a:cs typeface="+mn-lt"/>
              </a:rPr>
              <a:t>(</a:t>
            </a:r>
            <a:r>
              <a:rPr lang="cs-CZ" dirty="0" err="1">
                <a:ea typeface="+mn-lt"/>
                <a:cs typeface="+mn-lt"/>
              </a:rPr>
              <a:t>Price</a:t>
            </a:r>
            <a:r>
              <a:rPr lang="cs-CZ" dirty="0">
                <a:ea typeface="+mn-lt"/>
                <a:cs typeface="+mn-lt"/>
              </a:rPr>
              <a:t> &amp; </a:t>
            </a:r>
            <a:r>
              <a:rPr lang="cs-CZ" dirty="0" err="1">
                <a:ea typeface="+mn-lt"/>
                <a:cs typeface="+mn-lt"/>
              </a:rPr>
              <a:t>Dalgeishe</a:t>
            </a:r>
            <a:r>
              <a:rPr lang="cs-CZ" dirty="0">
                <a:ea typeface="+mn-lt"/>
                <a:cs typeface="+mn-lt"/>
              </a:rPr>
              <a:t> (2010) )</a:t>
            </a:r>
          </a:p>
          <a:p>
            <a:pPr marL="657860" lvl="1" indent="-246380">
              <a:buClr>
                <a:srgbClr val="438086"/>
              </a:buClr>
            </a:pPr>
            <a:endParaRPr lang="cs-CZ" dirty="0">
              <a:ea typeface="+mn-lt"/>
              <a:cs typeface="+mn-lt"/>
            </a:endParaRPr>
          </a:p>
        </p:txBody>
      </p:sp>
      <p:pic>
        <p:nvPicPr>
          <p:cNvPr id="4" name="Obrázek 4" descr="Obsah obrázku logo&#10;&#10;Popis se vygeneroval automaticky.">
            <a:extLst>
              <a:ext uri="{FF2B5EF4-FFF2-40B4-BE49-F238E27FC236}">
                <a16:creationId xmlns:a16="http://schemas.microsoft.com/office/drawing/2014/main" id="{24B53A0C-0FAA-C4B8-60B1-AEC4C71E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680" y="672494"/>
            <a:ext cx="2743200" cy="14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25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AA06C-2433-18B9-CEDA-3F46FC8C6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cs-CZ" dirty="0">
                <a:ea typeface="+mj-lt"/>
                <a:cs typeface="+mj-lt"/>
              </a:rPr>
              <a:t>Kyberšikana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63D80B-E843-0E84-A2D3-CCFABA642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cs-CZ" dirty="0">
                <a:ea typeface="+mn-lt"/>
                <a:cs typeface="+mn-lt"/>
              </a:rPr>
              <a:t>Základní prvky kyberšikany:</a:t>
            </a:r>
            <a:endParaRPr lang="cs-CZ" dirty="0"/>
          </a:p>
          <a:p>
            <a:pPr marL="657860" lvl="1" indent="-246380"/>
            <a:r>
              <a:rPr lang="cs-CZ" dirty="0">
                <a:ea typeface="+mn-lt"/>
                <a:cs typeface="+mn-lt"/>
              </a:rPr>
              <a:t>Probíhá prostřednictvím elektronických médií</a:t>
            </a:r>
            <a:endParaRPr lang="cs-CZ" dirty="0"/>
          </a:p>
          <a:p>
            <a:pPr marL="657860" lvl="1" indent="-246380"/>
            <a:r>
              <a:rPr lang="cs-CZ" dirty="0">
                <a:ea typeface="+mn-lt"/>
                <a:cs typeface="+mn-lt"/>
              </a:rPr>
              <a:t>Opakuje se</a:t>
            </a:r>
            <a:endParaRPr lang="cs-CZ" dirty="0"/>
          </a:p>
          <a:p>
            <a:pPr marL="657860" lvl="1" indent="-246380"/>
            <a:r>
              <a:rPr lang="cs-CZ" b="1" dirty="0">
                <a:ea typeface="+mn-lt"/>
                <a:cs typeface="+mn-lt"/>
              </a:rPr>
              <a:t>Záměrnost agresivního</a:t>
            </a:r>
            <a:r>
              <a:rPr lang="cs-CZ" dirty="0">
                <a:ea typeface="+mn-lt"/>
                <a:cs typeface="+mn-lt"/>
              </a:rPr>
              <a:t> aktu ze strany útočníka (někdy se může plést jen s vrstevnickým popichováním a podobně)</a:t>
            </a:r>
            <a:endParaRPr lang="cs-CZ" dirty="0"/>
          </a:p>
          <a:p>
            <a:pPr marL="657860" lvl="1" indent="-246380"/>
            <a:r>
              <a:rPr lang="cs-CZ" dirty="0">
                <a:ea typeface="+mn-lt"/>
                <a:cs typeface="+mn-lt"/>
              </a:rPr>
              <a:t>Mocenská nerovnováha</a:t>
            </a:r>
            <a:endParaRPr lang="cs-CZ" dirty="0"/>
          </a:p>
          <a:p>
            <a:pPr marL="657860" lvl="1" indent="-246380"/>
            <a:r>
              <a:rPr lang="cs-CZ" dirty="0">
                <a:ea typeface="+mn-lt"/>
                <a:cs typeface="+mn-lt"/>
              </a:rPr>
              <a:t>Oběť vnímá toto jednání jako nepříjemné, ubližující</a:t>
            </a:r>
            <a:endParaRPr lang="cs-CZ" dirty="0"/>
          </a:p>
          <a:p>
            <a:pPr marL="657860" lvl="1" indent="-246380"/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1E554D7-46C2-DE6C-737E-F42AD7AA3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046" y="621229"/>
            <a:ext cx="2743200" cy="182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9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/>
          <a:lstStyle/>
          <a:p>
            <a:r>
              <a:rPr lang="cs-CZ" dirty="0"/>
              <a:t>Kryptografie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2475720"/>
          </a:xfrm>
        </p:spPr>
        <p:txBody>
          <a:bodyPr/>
          <a:lstStyle/>
          <a:p>
            <a:r>
              <a:rPr lang="cs-CZ" dirty="0"/>
              <a:t>věda zabývající se zajištěním utajené a důvěryhodné komunikace – tedy tvorbou šifer pro lepší zabezpečení nás na síti</a:t>
            </a:r>
          </a:p>
        </p:txBody>
      </p:sp>
      <p:pic>
        <p:nvPicPr>
          <p:cNvPr id="2050" name="Picture 2" descr="C:\Users\Karel\Desktop\cry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861048"/>
            <a:ext cx="2799482" cy="279948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7DACE-C98D-3849-4594-26D0819C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cs-CZ" dirty="0">
                <a:ea typeface="+mj-lt"/>
                <a:cs typeface="+mj-lt"/>
              </a:rPr>
              <a:t>Projevy kyberšikany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219503-FC79-1069-472D-EF931F72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 lnSpcReduction="10000"/>
          </a:bodyPr>
          <a:lstStyle/>
          <a:p>
            <a:pPr indent="-255905"/>
            <a:r>
              <a:rPr lang="cs-CZ" b="1" dirty="0">
                <a:ea typeface="+mn-lt"/>
                <a:cs typeface="+mn-lt"/>
              </a:rPr>
              <a:t>Vydávání se za někoho jiného</a:t>
            </a:r>
            <a:r>
              <a:rPr lang="cs-CZ" dirty="0">
                <a:ea typeface="+mn-lt"/>
                <a:cs typeface="+mn-lt"/>
              </a:rPr>
              <a:t> - vytvoření falešného profilu oběti, komunikace s kamarády z takového profilu, zveřejňování upravených a citlivých fotek,…</a:t>
            </a:r>
            <a:endParaRPr lang="cs-CZ" b="1" dirty="0">
              <a:ea typeface="+mn-lt"/>
              <a:cs typeface="+mn-lt"/>
            </a:endParaRPr>
          </a:p>
          <a:p>
            <a:pPr indent="-255905"/>
            <a:r>
              <a:rPr lang="cs-CZ" b="1" dirty="0">
                <a:ea typeface="+mn-lt"/>
                <a:cs typeface="+mn-lt"/>
              </a:rPr>
              <a:t>Vyloučení a ostrakizace </a:t>
            </a:r>
            <a:endParaRPr lang="cs-CZ" dirty="0">
              <a:ea typeface="+mn-lt"/>
              <a:cs typeface="+mn-lt"/>
            </a:endParaRPr>
          </a:p>
          <a:p>
            <a:pPr indent="-255905"/>
            <a:r>
              <a:rPr lang="cs-CZ" b="1" dirty="0"/>
              <a:t>Vytěžení osobních věcí a následné zveřejnění </a:t>
            </a:r>
            <a:r>
              <a:rPr lang="cs-CZ" dirty="0"/>
              <a:t>(třeba v </a:t>
            </a:r>
            <a:r>
              <a:rPr lang="cs-CZ" dirty="0" err="1"/>
              <a:t>group</a:t>
            </a:r>
            <a:r>
              <a:rPr lang="cs-CZ" dirty="0"/>
              <a:t> chatu)</a:t>
            </a:r>
          </a:p>
          <a:p>
            <a:pPr indent="-255905"/>
            <a:r>
              <a:rPr lang="cs-CZ" b="1" dirty="0"/>
              <a:t>Pomlouvání, urážky, hrozby násilím, hecování ostatních na síti k násilí na oběti....</a:t>
            </a:r>
            <a:endParaRPr lang="cs-CZ" dirty="0"/>
          </a:p>
        </p:txBody>
      </p:sp>
      <p:pic>
        <p:nvPicPr>
          <p:cNvPr id="4" name="Obrázek 4" descr="Obsah obrázku Webové stránky&#10;&#10;Popis se vygeneroval automaticky.">
            <a:extLst>
              <a:ext uri="{FF2B5EF4-FFF2-40B4-BE49-F238E27FC236}">
                <a16:creationId xmlns:a16="http://schemas.microsoft.com/office/drawing/2014/main" id="{22DCF84D-B5F6-77E0-0BB7-7D4CD9B93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956" y="311159"/>
            <a:ext cx="3412713" cy="183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95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D4C79-3A1E-2C1E-67E5-0C56C722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95" y="569992"/>
            <a:ext cx="8229600" cy="1066800"/>
          </a:xfrm>
        </p:spPr>
        <p:txBody>
          <a:bodyPr vert="horz" lIns="91440" tIns="45720" rIns="91440" bIns="45720" anchor="ctr">
            <a:normAutofit/>
          </a:bodyPr>
          <a:lstStyle/>
          <a:p>
            <a:r>
              <a:rPr lang="cs-CZ" dirty="0" err="1">
                <a:ea typeface="+mj-lt"/>
                <a:cs typeface="+mj-lt"/>
              </a:rPr>
              <a:t>Kybergrooming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08FD9-2E6A-205A-22B2-B4020E6E0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34" y="1573878"/>
            <a:ext cx="8229600" cy="4325112"/>
          </a:xfrm>
        </p:spPr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cs-CZ" dirty="0">
                <a:ea typeface="+mn-lt"/>
                <a:cs typeface="+mn-lt"/>
              </a:rPr>
              <a:t>označuje chování internetových uživatelů (predátorů, </a:t>
            </a:r>
            <a:r>
              <a:rPr lang="cs-CZ" dirty="0" err="1">
                <a:ea typeface="+mn-lt"/>
                <a:cs typeface="+mn-lt"/>
              </a:rPr>
              <a:t>kybergroomerů</a:t>
            </a:r>
            <a:r>
              <a:rPr lang="cs-CZ" dirty="0">
                <a:ea typeface="+mn-lt"/>
                <a:cs typeface="+mn-lt"/>
              </a:rPr>
              <a:t>), které má vyvolávat falešnou důvěru a tím přinutit oběť k osobní schůzce</a:t>
            </a:r>
          </a:p>
          <a:p>
            <a:pPr indent="-255905"/>
            <a:r>
              <a:rPr lang="cs-CZ" dirty="0" err="1">
                <a:ea typeface="+mn-lt"/>
                <a:cs typeface="+mn-lt"/>
              </a:rPr>
              <a:t>Kybergrooming</a:t>
            </a:r>
            <a:r>
              <a:rPr lang="cs-CZ" dirty="0">
                <a:ea typeface="+mn-lt"/>
                <a:cs typeface="+mn-lt"/>
              </a:rPr>
              <a:t> zahrnuje celou řadu trestných činů, jako jsou nebezpečné vydírání, sexuální nátlak, navazování nedovolených kontaktů s dítětem apod.</a:t>
            </a:r>
            <a:endParaRPr lang="cs-CZ" dirty="0"/>
          </a:p>
          <a:p>
            <a:pPr indent="-255905"/>
            <a:endParaRPr lang="cs-CZ" dirty="0"/>
          </a:p>
        </p:txBody>
      </p:sp>
      <p:pic>
        <p:nvPicPr>
          <p:cNvPr id="4" name="Obrázek 4" descr="Obsah obrázku Webové stránky&#10;&#10;Popis se vygeneroval automaticky.">
            <a:extLst>
              <a:ext uri="{FF2B5EF4-FFF2-40B4-BE49-F238E27FC236}">
                <a16:creationId xmlns:a16="http://schemas.microsoft.com/office/drawing/2014/main" id="{AAB2D60E-F844-13DD-3E46-7F258675E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266" y="4744104"/>
            <a:ext cx="3242872" cy="199607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6A296B2-5A5F-8E37-12CC-0A0D906344B8}"/>
              </a:ext>
            </a:extLst>
          </p:cNvPr>
          <p:cNvSpPr txBox="1"/>
          <p:nvPr/>
        </p:nvSpPr>
        <p:spPr>
          <a:xfrm>
            <a:off x="295552" y="5718016"/>
            <a:ext cx="35043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 dirty="0" err="1"/>
              <a:t>Kybergroomingem</a:t>
            </a:r>
            <a:r>
              <a:rPr lang="cs-CZ" b="1" dirty="0"/>
              <a:t> se zabýval třeba film "V síti"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809A74EC-001D-7D34-8AE3-DE69269AEFB4}"/>
              </a:ext>
            </a:extLst>
          </p:cNvPr>
          <p:cNvSpPr/>
          <p:nvPr/>
        </p:nvSpPr>
        <p:spPr>
          <a:xfrm>
            <a:off x="3715503" y="5971345"/>
            <a:ext cx="1013319" cy="265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424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2D6F0-A544-E718-0164-BD96FBA5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 fontScale="90000"/>
          </a:bodyPr>
          <a:lstStyle/>
          <a:p>
            <a:pPr algn="just"/>
            <a:r>
              <a:rPr lang="cs-CZ" b="1" dirty="0">
                <a:ea typeface="+mj-lt"/>
                <a:cs typeface="+mj-lt"/>
              </a:rPr>
              <a:t>Příklady manipulace oběti - </a:t>
            </a:r>
            <a:r>
              <a:rPr lang="cs-CZ" b="1" dirty="0" err="1">
                <a:ea typeface="+mj-lt"/>
                <a:cs typeface="+mj-lt"/>
              </a:rPr>
              <a:t>Mirroring</a:t>
            </a:r>
            <a:endParaRPr lang="cs-CZ" dirty="0" err="1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C4D61A8-1F26-1556-251C-B11221974454}"/>
              </a:ext>
            </a:extLst>
          </p:cNvPr>
          <p:cNvSpPr txBox="1"/>
          <p:nvPr/>
        </p:nvSpPr>
        <p:spPr>
          <a:xfrm>
            <a:off x="4179941" y="6580543"/>
            <a:ext cx="37878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 dirty="0"/>
              <a:t>Převzato od Kamil Kopecký, e-bezpečí</a:t>
            </a:r>
          </a:p>
        </p:txBody>
      </p:sp>
      <p:pic>
        <p:nvPicPr>
          <p:cNvPr id="9" name="Obrázek 9" descr="Obsah obrázku diagram&#10;&#10;Popis se vygeneroval automaticky.">
            <a:extLst>
              <a:ext uri="{FF2B5EF4-FFF2-40B4-BE49-F238E27FC236}">
                <a16:creationId xmlns:a16="http://schemas.microsoft.com/office/drawing/2014/main" id="{E3E7334F-DB10-28AC-CDA7-E5B536AA9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654" y="2249424"/>
            <a:ext cx="7346691" cy="4325112"/>
          </a:xfrm>
        </p:spPr>
      </p:pic>
    </p:spTree>
    <p:extLst>
      <p:ext uri="{BB962C8B-B14F-4D97-AF65-F5344CB8AC3E}">
        <p14:creationId xmlns:p14="http://schemas.microsoft.com/office/powerpoint/2010/main" val="14000775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2D6F0-A544-E718-0164-BD96FBA5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 fontScale="90000"/>
          </a:bodyPr>
          <a:lstStyle/>
          <a:p>
            <a:pPr algn="just"/>
            <a:r>
              <a:rPr lang="cs-CZ" b="1" dirty="0">
                <a:ea typeface="+mj-lt"/>
                <a:cs typeface="+mj-lt"/>
              </a:rPr>
              <a:t>Příklady manipulace oběti - Uplácení</a:t>
            </a:r>
            <a:endParaRPr lang="cs-CZ" dirty="0" err="1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C4D61A8-1F26-1556-251C-B11221974454}"/>
              </a:ext>
            </a:extLst>
          </p:cNvPr>
          <p:cNvSpPr txBox="1"/>
          <p:nvPr/>
        </p:nvSpPr>
        <p:spPr>
          <a:xfrm>
            <a:off x="4179941" y="6580543"/>
            <a:ext cx="37878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 dirty="0"/>
              <a:t>Převzato od Kamil Kopecký, e-bezpečí</a:t>
            </a:r>
          </a:p>
        </p:txBody>
      </p:sp>
      <p:pic>
        <p:nvPicPr>
          <p:cNvPr id="6" name="Obrázek 6" descr="Obsah obrázku diagram, text&#10;&#10;Popis se vygeneroval automaticky.">
            <a:extLst>
              <a:ext uri="{FF2B5EF4-FFF2-40B4-BE49-F238E27FC236}">
                <a16:creationId xmlns:a16="http://schemas.microsoft.com/office/drawing/2014/main" id="{25AD6812-3C9C-4D02-FEED-EF19F4668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222" y="2249424"/>
            <a:ext cx="7459556" cy="4325112"/>
          </a:xfrm>
        </p:spPr>
      </p:pic>
    </p:spTree>
    <p:extLst>
      <p:ext uri="{BB962C8B-B14F-4D97-AF65-F5344CB8AC3E}">
        <p14:creationId xmlns:p14="http://schemas.microsoft.com/office/powerpoint/2010/main" val="3319397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2D6F0-A544-E718-0164-BD96FBA5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 fontScale="90000"/>
          </a:bodyPr>
          <a:lstStyle/>
          <a:p>
            <a:pPr algn="just"/>
            <a:r>
              <a:rPr lang="cs-CZ" b="1" dirty="0">
                <a:ea typeface="+mj-lt"/>
                <a:cs typeface="+mj-lt"/>
              </a:rPr>
              <a:t>Příklady manipulace oběti - </a:t>
            </a:r>
            <a:r>
              <a:rPr lang="cs-CZ" sz="2500" b="1" dirty="0">
                <a:ea typeface="+mj-lt"/>
                <a:cs typeface="+mj-lt"/>
              </a:rPr>
              <a:t>snižování hranic vkládáním sexuálního obsahu do konverzace</a:t>
            </a:r>
            <a:endParaRPr lang="cs-CZ" sz="250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C4D61A8-1F26-1556-251C-B11221974454}"/>
              </a:ext>
            </a:extLst>
          </p:cNvPr>
          <p:cNvSpPr txBox="1"/>
          <p:nvPr/>
        </p:nvSpPr>
        <p:spPr>
          <a:xfrm>
            <a:off x="4179941" y="6580543"/>
            <a:ext cx="37878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 dirty="0"/>
              <a:t>Převzato od Kamil Kopecký, e-bezpečí</a:t>
            </a:r>
          </a:p>
        </p:txBody>
      </p:sp>
      <p:pic>
        <p:nvPicPr>
          <p:cNvPr id="7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D5A88AED-E8ED-775E-FB9B-0343B942B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69069"/>
            <a:ext cx="8229600" cy="3885822"/>
          </a:xfrm>
        </p:spPr>
      </p:pic>
    </p:spTree>
    <p:extLst>
      <p:ext uri="{BB962C8B-B14F-4D97-AF65-F5344CB8AC3E}">
        <p14:creationId xmlns:p14="http://schemas.microsoft.com/office/powerpoint/2010/main" val="671054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86C36-19CF-31B5-4947-C131E58B2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50" y="675160"/>
            <a:ext cx="8229600" cy="4325112"/>
          </a:xfrm>
        </p:spPr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cs-CZ" dirty="0"/>
              <a:t>… a mnoho dalších jako:</a:t>
            </a:r>
          </a:p>
          <a:p>
            <a:pPr indent="-255905"/>
            <a:endParaRPr lang="cs-CZ" dirty="0"/>
          </a:p>
          <a:p>
            <a:pPr marL="657860" lvl="1" indent="-246380">
              <a:buClr>
                <a:srgbClr val="438086"/>
              </a:buClr>
            </a:pPr>
            <a:r>
              <a:rPr lang="cs-CZ" dirty="0">
                <a:ea typeface="+mn-lt"/>
                <a:cs typeface="+mn-lt"/>
              </a:rPr>
              <a:t>Nátlak</a:t>
            </a:r>
          </a:p>
          <a:p>
            <a:pPr marL="657860" lvl="1" indent="-246380">
              <a:buClr>
                <a:srgbClr val="438086"/>
              </a:buClr>
            </a:pPr>
            <a:r>
              <a:rPr lang="cs-CZ" dirty="0" err="1">
                <a:ea typeface="+mn-lt"/>
                <a:cs typeface="+mn-lt"/>
              </a:rPr>
              <a:t>Phishing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/>
          </a:p>
          <a:p>
            <a:pPr marL="657860" lvl="1" indent="-246380">
              <a:buClr>
                <a:srgbClr val="438086"/>
              </a:buClr>
            </a:pPr>
            <a:r>
              <a:rPr lang="cs-CZ" dirty="0">
                <a:ea typeface="+mn-lt"/>
                <a:cs typeface="+mn-lt"/>
              </a:rPr>
              <a:t>Izolace dítěte od okolí (tajemství,…) </a:t>
            </a:r>
          </a:p>
          <a:p>
            <a:pPr marL="657860" lvl="1" indent="-246380">
              <a:buClr>
                <a:srgbClr val="438086"/>
              </a:buClr>
            </a:pPr>
            <a:r>
              <a:rPr lang="cs-CZ" dirty="0">
                <a:ea typeface="+mn-lt"/>
                <a:cs typeface="+mn-lt"/>
              </a:rPr>
              <a:t>Přímé vydíráni</a:t>
            </a:r>
          </a:p>
          <a:p>
            <a:pPr marL="657860" lvl="1" indent="-246380">
              <a:buClr>
                <a:srgbClr val="438086"/>
              </a:buClr>
            </a:pPr>
            <a:r>
              <a:rPr lang="cs-CZ" dirty="0">
                <a:ea typeface="+mn-lt"/>
                <a:cs typeface="+mn-lt"/>
              </a:rPr>
              <a:t>Vytěžování osobních informací</a:t>
            </a:r>
          </a:p>
          <a:p>
            <a:pPr marL="657860" lvl="1" indent="-246380">
              <a:buClr>
                <a:srgbClr val="438086"/>
              </a:buClr>
            </a:pPr>
            <a:r>
              <a:rPr lang="cs-CZ" dirty="0">
                <a:ea typeface="+mn-lt"/>
                <a:cs typeface="+mn-lt"/>
              </a:rPr>
              <a:t>Využívání "</a:t>
            </a:r>
            <a:r>
              <a:rPr lang="cs-CZ" dirty="0" err="1">
                <a:ea typeface="+mn-lt"/>
                <a:cs typeface="+mn-lt"/>
              </a:rPr>
              <a:t>fake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webcam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loopů</a:t>
            </a:r>
            <a:r>
              <a:rPr lang="cs-CZ" dirty="0">
                <a:ea typeface="+mn-lt"/>
                <a:cs typeface="+mn-lt"/>
              </a:rPr>
              <a:t>"</a:t>
            </a:r>
          </a:p>
          <a:p>
            <a:pPr marL="657860" lvl="1" indent="-246380">
              <a:buClr>
                <a:srgbClr val="438086"/>
              </a:buClr>
            </a:pPr>
            <a:r>
              <a:rPr lang="cs-CZ" dirty="0">
                <a:ea typeface="+mn-lt"/>
                <a:cs typeface="+mn-lt"/>
              </a:rPr>
              <a:t>….</a:t>
            </a:r>
          </a:p>
          <a:p>
            <a:pPr marL="657860" lvl="1" indent="-246380">
              <a:buClr>
                <a:srgbClr val="438086"/>
              </a:buClr>
            </a:pPr>
            <a:endParaRPr lang="cs-CZ" dirty="0">
              <a:ea typeface="+mn-lt"/>
              <a:cs typeface="+mn-lt"/>
            </a:endParaRPr>
          </a:p>
        </p:txBody>
      </p:sp>
      <p:pic>
        <p:nvPicPr>
          <p:cNvPr id="4" name="Obrázek 4" descr="Obsah obrázku muž, osoba&#10;&#10;Popis se vygeneroval automaticky.">
            <a:extLst>
              <a:ext uri="{FF2B5EF4-FFF2-40B4-BE49-F238E27FC236}">
                <a16:creationId xmlns:a16="http://schemas.microsoft.com/office/drawing/2014/main" id="{2EBB7FAA-0834-889A-BABB-EA11FB968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783" y="4347250"/>
            <a:ext cx="4184768" cy="236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6753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27E67-E1D4-5DAA-9A8B-11804931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cs-CZ" dirty="0"/>
              <a:t>K čemu </a:t>
            </a:r>
            <a:r>
              <a:rPr lang="cs-CZ" dirty="0" err="1"/>
              <a:t>kybergrooming</a:t>
            </a:r>
            <a:r>
              <a:rPr lang="cs-CZ" dirty="0"/>
              <a:t> směřuje?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B3F67-4B79-72F9-6F12-3EE4A8431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cs-CZ" dirty="0"/>
              <a:t>Primárně: </a:t>
            </a:r>
          </a:p>
          <a:p>
            <a:pPr marL="925830" lvl="1" indent="-514350">
              <a:buClr>
                <a:srgbClr val="438086"/>
              </a:buClr>
              <a:buAutoNum type="arabicParenR"/>
            </a:pPr>
            <a:r>
              <a:rPr lang="cs-CZ" dirty="0">
                <a:solidFill>
                  <a:srgbClr val="000000"/>
                </a:solidFill>
              </a:rPr>
              <a:t>Osobní setkání s obětí/sexuální zneužití dítěte</a:t>
            </a:r>
          </a:p>
          <a:p>
            <a:pPr marL="925830" lvl="1" indent="-514350">
              <a:buClr>
                <a:srgbClr val="438086"/>
              </a:buClr>
              <a:buAutoNum type="arabicParenR"/>
            </a:pPr>
            <a:r>
              <a:rPr lang="cs-CZ" dirty="0">
                <a:solidFill>
                  <a:srgbClr val="000000"/>
                </a:solidFill>
              </a:rPr>
              <a:t>Vytěžení dítěte stran autentického pornografického materiálu buď pro osobní potřebu nebo pro obchod</a:t>
            </a:r>
          </a:p>
        </p:txBody>
      </p:sp>
      <p:pic>
        <p:nvPicPr>
          <p:cNvPr id="4" name="Obrázek 4" descr="Obsah obrázku hudba, smyčcový nástroj, viola, kytara&#10;&#10;Popis se vygeneroval automaticky.">
            <a:extLst>
              <a:ext uri="{FF2B5EF4-FFF2-40B4-BE49-F238E27FC236}">
                <a16:creationId xmlns:a16="http://schemas.microsoft.com/office/drawing/2014/main" id="{AA8AC03C-91E7-B407-72E2-E643095D7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223" y="4353692"/>
            <a:ext cx="2743200" cy="2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147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D2A0E-57AC-FCAC-6F0A-1F3733A9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cs-CZ" dirty="0"/>
              <a:t>Další nebezpečné fenomény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E93C35-5BE8-2041-2C4D-1B82C79F0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cs-CZ" dirty="0" err="1"/>
              <a:t>Sexting</a:t>
            </a:r>
            <a:endParaRPr lang="cs-CZ"/>
          </a:p>
          <a:p>
            <a:pPr indent="-255905"/>
            <a:r>
              <a:rPr lang="cs-CZ" dirty="0"/>
              <a:t>Cyberstalking</a:t>
            </a:r>
          </a:p>
          <a:p>
            <a:pPr indent="-255905"/>
            <a:r>
              <a:rPr lang="cs-CZ" dirty="0" err="1"/>
              <a:t>Pranky</a:t>
            </a:r>
            <a:r>
              <a:rPr lang="cs-CZ" dirty="0"/>
              <a:t> a </a:t>
            </a:r>
            <a:r>
              <a:rPr lang="cs-CZ" dirty="0" err="1"/>
              <a:t>challange</a:t>
            </a:r>
            <a:r>
              <a:rPr lang="cs-CZ" dirty="0"/>
              <a:t> (</a:t>
            </a:r>
            <a:r>
              <a:rPr lang="cs-CZ" b="1" dirty="0"/>
              <a:t>vzpomenete si na nějaké virální?</a:t>
            </a:r>
            <a:r>
              <a:rPr lang="cs-CZ" dirty="0"/>
              <a:t>)</a:t>
            </a:r>
          </a:p>
          <a:p>
            <a:pPr indent="-255905"/>
            <a:r>
              <a:rPr lang="cs-CZ" dirty="0"/>
              <a:t>A mnoho dalších...</a:t>
            </a:r>
          </a:p>
          <a:p>
            <a:pPr indent="-255905"/>
            <a:endParaRPr lang="cs-CZ" dirty="0"/>
          </a:p>
        </p:txBody>
      </p:sp>
      <p:pic>
        <p:nvPicPr>
          <p:cNvPr id="5" name="Obrázek 5" descr="Obsah obrázku osoba, jezení, jídlo, dezert&#10;&#10;Popis se vygeneroval automaticky.">
            <a:extLst>
              <a:ext uri="{FF2B5EF4-FFF2-40B4-BE49-F238E27FC236}">
                <a16:creationId xmlns:a16="http://schemas.microsoft.com/office/drawing/2014/main" id="{15B71FAB-0E3F-4D03-6807-2EC05B3F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76" y="3864763"/>
            <a:ext cx="3261923" cy="24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892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C7F53-360E-C08E-EA09-76BBB9C1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57" y="606182"/>
            <a:ext cx="8229600" cy="1066800"/>
          </a:xfrm>
        </p:spPr>
        <p:txBody>
          <a:bodyPr vert="horz" lIns="91440" tIns="45720" rIns="91440" bIns="45720" anchor="ctr">
            <a:normAutofit/>
          </a:bodyPr>
          <a:lstStyle/>
          <a:p>
            <a:r>
              <a:rPr lang="cs-CZ" dirty="0"/>
              <a:t>Kontext</a:t>
            </a:r>
          </a:p>
        </p:txBody>
      </p:sp>
      <p:pic>
        <p:nvPicPr>
          <p:cNvPr id="4" name="Obrázek 4" descr="Obsah obrázku tabulka&#10;&#10;Popis se vygeneroval automaticky.">
            <a:extLst>
              <a:ext uri="{FF2B5EF4-FFF2-40B4-BE49-F238E27FC236}">
                <a16:creationId xmlns:a16="http://schemas.microsoft.com/office/drawing/2014/main" id="{A8E53367-0294-0D4B-D00D-94814561A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76" y="1585940"/>
            <a:ext cx="6759312" cy="3914959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0EB9241-1472-EB28-C7E3-8BCED81C31AE}"/>
              </a:ext>
            </a:extLst>
          </p:cNvPr>
          <p:cNvSpPr txBox="1"/>
          <p:nvPr/>
        </p:nvSpPr>
        <p:spPr>
          <a:xfrm>
            <a:off x="6870062" y="2189494"/>
            <a:ext cx="2086954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200" dirty="0"/>
              <a:t>Tyto data jsou z roku 2019, tedy 4 roky stará....</a:t>
            </a:r>
          </a:p>
          <a:p>
            <a:pPr marL="285750" indent="-285750">
              <a:buFont typeface="Arial"/>
              <a:buChar char="•"/>
            </a:pPr>
            <a:endParaRPr lang="cs-CZ" sz="2200" dirty="0"/>
          </a:p>
          <a:p>
            <a:pPr marL="285750" indent="-285750">
              <a:buFont typeface="Arial"/>
              <a:buChar char="•"/>
            </a:pPr>
            <a:r>
              <a:rPr lang="cs-CZ" sz="2200" dirty="0"/>
              <a:t>A jsou z doby před COVIDEM...</a:t>
            </a:r>
          </a:p>
          <a:p>
            <a:pPr marL="285750" indent="-285750">
              <a:buFont typeface="Arial"/>
              <a:buChar char="•"/>
            </a:pPr>
            <a:endParaRPr lang="cs-CZ" sz="2200" dirty="0"/>
          </a:p>
          <a:p>
            <a:pPr marL="285750" indent="-285750">
              <a:buFont typeface="Arial"/>
              <a:buChar char="•"/>
            </a:pPr>
            <a:r>
              <a:rPr lang="cs-CZ" sz="2200" dirty="0"/>
              <a:t>A ještě jeden problém (další strana)</a:t>
            </a:r>
          </a:p>
        </p:txBody>
      </p:sp>
    </p:spTree>
    <p:extLst>
      <p:ext uri="{BB962C8B-B14F-4D97-AF65-F5344CB8AC3E}">
        <p14:creationId xmlns:p14="http://schemas.microsoft.com/office/powerpoint/2010/main" val="955424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20510-A84D-29CD-3CAE-4AB8CBF1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cs-CZ" dirty="0"/>
              <a:t>Kontext</a:t>
            </a:r>
          </a:p>
        </p:txBody>
      </p:sp>
      <p:pic>
        <p:nvPicPr>
          <p:cNvPr id="4" name="Obrázek 4" descr="Obsah obrázku tabulka&#10;&#10;Popis se vygeneroval automaticky.">
            <a:extLst>
              <a:ext uri="{FF2B5EF4-FFF2-40B4-BE49-F238E27FC236}">
                <a16:creationId xmlns:a16="http://schemas.microsoft.com/office/drawing/2014/main" id="{6ACED2F6-46D9-4C4E-CE22-AC09A47E6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479" y="2243392"/>
            <a:ext cx="5324194" cy="3589250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1B04D09-E58B-7DA9-2DD1-B6C336F6EAD5}"/>
              </a:ext>
            </a:extLst>
          </p:cNvPr>
          <p:cNvSpPr txBox="1"/>
          <p:nvPr/>
        </p:nvSpPr>
        <p:spPr>
          <a:xfrm>
            <a:off x="5911028" y="1387282"/>
            <a:ext cx="3082178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000" dirty="0"/>
              <a:t>Výzkum má sice relativně velký vzorek (n=27177 dětí) , ale extrémně nízký počet účastníků ve věku 7-9 let....</a:t>
            </a:r>
          </a:p>
          <a:p>
            <a:pPr marL="285750" indent="-285750">
              <a:buFont typeface="Arial"/>
              <a:buChar char="•"/>
            </a:pPr>
            <a:endParaRPr lang="cs-CZ" sz="2000" dirty="0"/>
          </a:p>
          <a:p>
            <a:pPr marL="285750" indent="-285750">
              <a:buFont typeface="Arial"/>
              <a:buChar char="•"/>
            </a:pPr>
            <a:r>
              <a:rPr lang="cs-CZ" sz="2000" dirty="0"/>
              <a:t>Tudíž nám výzkumná data o soc. Sítích do jisté míry kopírují věk účastníků </a:t>
            </a:r>
          </a:p>
          <a:p>
            <a:pPr marL="285750" indent="-285750">
              <a:buFont typeface="Arial"/>
              <a:buChar char="•"/>
            </a:pPr>
            <a:endParaRPr lang="cs-CZ" sz="2000" dirty="0"/>
          </a:p>
          <a:p>
            <a:pPr marL="285750" indent="-285750">
              <a:buFont typeface="Arial"/>
              <a:buChar char="•"/>
            </a:pPr>
            <a:r>
              <a:rPr lang="cs-CZ" sz="2000" dirty="0"/>
              <a:t>Proto je potřeba data zkoumat komplexně ;)</a:t>
            </a:r>
          </a:p>
        </p:txBody>
      </p:sp>
    </p:spTree>
    <p:extLst>
      <p:ext uri="{BB962C8B-B14F-4D97-AF65-F5344CB8AC3E}">
        <p14:creationId xmlns:p14="http://schemas.microsoft.com/office/powerpoint/2010/main" val="360530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571184" cy="653008"/>
          </a:xfrm>
        </p:spPr>
        <p:txBody>
          <a:bodyPr>
            <a:normAutofit fontScale="90000"/>
          </a:bodyPr>
          <a:lstStyle/>
          <a:p>
            <a:r>
              <a:rPr lang="cs-CZ" dirty="0"/>
              <a:t>Proč kryptografie?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6563072" cy="4325112"/>
          </a:xfrm>
        </p:spPr>
        <p:txBody>
          <a:bodyPr>
            <a:normAutofit/>
          </a:bodyPr>
          <a:lstStyle/>
          <a:p>
            <a:r>
              <a:rPr lang="cs-CZ" sz="2000" dirty="0"/>
              <a:t>Stále větší část našich dat je na síti</a:t>
            </a:r>
          </a:p>
          <a:p>
            <a:endParaRPr lang="cs-CZ" sz="2000" dirty="0"/>
          </a:p>
          <a:p>
            <a:r>
              <a:rPr lang="cs-CZ" sz="2000" dirty="0"/>
              <a:t>Prostřednictvím internetu děláme i důležité úkony (el. Podpis, žádosti o práci, platby…)</a:t>
            </a:r>
          </a:p>
          <a:p>
            <a:endParaRPr lang="cs-CZ" sz="2000" dirty="0"/>
          </a:p>
          <a:p>
            <a:r>
              <a:rPr lang="cs-CZ" sz="2000" dirty="0"/>
              <a:t>Kryptografie na síti je stejně logická jako to, že zamykáme svoje domy nebo auta</a:t>
            </a:r>
          </a:p>
          <a:p>
            <a:endParaRPr lang="cs-CZ" sz="2000" dirty="0"/>
          </a:p>
          <a:p>
            <a:r>
              <a:rPr lang="cs-CZ" sz="2000" dirty="0"/>
              <a:t>S kryptografií se setkáváme každý den, i když si to ani neuvědomujeme -&gt; třeba při přihlašování do IS MU</a:t>
            </a:r>
          </a:p>
        </p:txBody>
      </p:sp>
      <p:pic>
        <p:nvPicPr>
          <p:cNvPr id="4098" name="Picture 2" descr="C:\Users\Karel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08720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2D230-099E-5F91-3992-84579C640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 fontScale="90000"/>
          </a:bodyPr>
          <a:lstStyle/>
          <a:p>
            <a:r>
              <a:rPr lang="cs-CZ" dirty="0"/>
              <a:t>Zpátky k výuce a školnímu prostředí...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84EEA-0387-70CF-C6AE-6360294BA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cs-CZ" dirty="0"/>
              <a:t>Kde děláme jako učitelé chyby?</a:t>
            </a:r>
          </a:p>
          <a:p>
            <a:pPr indent="-255905"/>
            <a:r>
              <a:rPr lang="cs-CZ" dirty="0"/>
              <a:t>Co je potřeba naučit?</a:t>
            </a:r>
          </a:p>
          <a:p>
            <a:pPr indent="-255905"/>
            <a:r>
              <a:rPr lang="cs-CZ" dirty="0"/>
              <a:t>Na co cílit?</a:t>
            </a:r>
          </a:p>
          <a:p>
            <a:pPr indent="-255905"/>
            <a:r>
              <a:rPr lang="cs-CZ" dirty="0"/>
              <a:t>Jak motivovat k využívání?</a:t>
            </a:r>
          </a:p>
          <a:p>
            <a:pPr indent="-255905"/>
            <a:r>
              <a:rPr lang="cs-CZ" dirty="0"/>
              <a:t>….</a:t>
            </a:r>
          </a:p>
          <a:p>
            <a:pPr indent="-25590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624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chyby v předávání znalostí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Zastaralé informace (principy virů, chování útočníků, motivace útočníků)</a:t>
            </a:r>
          </a:p>
          <a:p>
            <a:r>
              <a:rPr lang="cs-CZ" dirty="0"/>
              <a:t>Opakované chyby odvětví (metodika hesel)</a:t>
            </a:r>
          </a:p>
          <a:p>
            <a:r>
              <a:rPr lang="cs-CZ" dirty="0"/>
              <a:t>Menší akcent na bezpečnost mobilních zařízení</a:t>
            </a:r>
          </a:p>
          <a:p>
            <a:r>
              <a:rPr lang="cs-CZ" b="1" u="sng" dirty="0"/>
              <a:t>Malá návaznost na žákovskou realitu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F85C243C-E50A-A2A3-434E-ADE8339D9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128" y="4657086"/>
            <a:ext cx="2743200" cy="169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780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chceme žáky naučit (příklady)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Obecné povědomí</a:t>
            </a:r>
          </a:p>
          <a:p>
            <a:endParaRPr lang="cs-CZ" dirty="0"/>
          </a:p>
          <a:p>
            <a:r>
              <a:rPr lang="cs-CZ" dirty="0"/>
              <a:t>Často se učí</a:t>
            </a:r>
          </a:p>
          <a:p>
            <a:r>
              <a:rPr lang="cs-CZ" dirty="0"/>
              <a:t>Co je to </a:t>
            </a:r>
            <a:r>
              <a:rPr lang="cs-CZ" dirty="0" err="1"/>
              <a:t>malware</a:t>
            </a:r>
            <a:endParaRPr lang="cs-CZ" dirty="0"/>
          </a:p>
          <a:p>
            <a:r>
              <a:rPr lang="cs-CZ" dirty="0"/>
              <a:t>Jak pracuje</a:t>
            </a:r>
          </a:p>
          <a:p>
            <a:r>
              <a:rPr lang="cs-CZ" dirty="0"/>
              <a:t>Jak pracují antiviry, firewall</a:t>
            </a:r>
          </a:p>
          <a:p>
            <a:r>
              <a:rPr lang="cs-CZ" dirty="0"/>
              <a:t>Co je to </a:t>
            </a:r>
            <a:r>
              <a:rPr lang="cs-CZ" dirty="0" err="1"/>
              <a:t>ransomware</a:t>
            </a:r>
            <a:endParaRPr lang="cs-CZ" dirty="0"/>
          </a:p>
          <a:p>
            <a:r>
              <a:rPr lang="cs-CZ" dirty="0"/>
              <a:t>…a mnoho dalších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Dobrou praxi</a:t>
            </a:r>
          </a:p>
          <a:p>
            <a:endParaRPr lang="cs-CZ" dirty="0"/>
          </a:p>
          <a:p>
            <a:r>
              <a:rPr lang="cs-CZ" dirty="0"/>
              <a:t>Ovládat a používat prvky zabezpečení</a:t>
            </a:r>
          </a:p>
          <a:p>
            <a:r>
              <a:rPr lang="cs-CZ" dirty="0" err="1"/>
              <a:t>Two</a:t>
            </a:r>
            <a:r>
              <a:rPr lang="cs-CZ" dirty="0"/>
              <a:t>-step </a:t>
            </a:r>
            <a:r>
              <a:rPr lang="cs-CZ" dirty="0" err="1"/>
              <a:t>verification</a:t>
            </a:r>
            <a:endParaRPr lang="cs-CZ" dirty="0"/>
          </a:p>
          <a:p>
            <a:r>
              <a:rPr lang="cs-CZ" dirty="0"/>
              <a:t>Zabezpečení domácí </a:t>
            </a:r>
            <a:r>
              <a:rPr lang="cs-CZ" dirty="0" err="1"/>
              <a:t>wi-fi</a:t>
            </a:r>
            <a:endParaRPr lang="cs-CZ" dirty="0"/>
          </a:p>
          <a:p>
            <a:r>
              <a:rPr lang="cs-CZ" dirty="0"/>
              <a:t>Zásady dobrého hesla</a:t>
            </a:r>
          </a:p>
          <a:p>
            <a:r>
              <a:rPr lang="cs-CZ" dirty="0"/>
              <a:t>Rozpoznání závadných stránek (</a:t>
            </a:r>
            <a:r>
              <a:rPr lang="cs-CZ" dirty="0" err="1"/>
              <a:t>phising</a:t>
            </a:r>
            <a:r>
              <a:rPr lang="cs-CZ" dirty="0"/>
              <a:t>, </a:t>
            </a:r>
            <a:r>
              <a:rPr lang="cs-CZ" dirty="0" err="1"/>
              <a:t>hoax</a:t>
            </a:r>
            <a:r>
              <a:rPr lang="cs-CZ" dirty="0"/>
              <a:t>, …)</a:t>
            </a:r>
          </a:p>
          <a:p>
            <a:r>
              <a:rPr lang="cs-CZ" dirty="0"/>
              <a:t>Rozpoznání soc. inženýrství</a:t>
            </a:r>
          </a:p>
          <a:p>
            <a:r>
              <a:rPr lang="cs-CZ" dirty="0" err="1"/>
              <a:t>Fake</a:t>
            </a:r>
            <a:r>
              <a:rPr lang="cs-CZ" dirty="0"/>
              <a:t> </a:t>
            </a:r>
            <a:r>
              <a:rPr lang="cs-CZ" dirty="0" err="1"/>
              <a:t>news</a:t>
            </a:r>
            <a:endParaRPr lang="cs-CZ" dirty="0"/>
          </a:p>
          <a:p>
            <a:r>
              <a:rPr lang="cs-CZ" dirty="0"/>
              <a:t>… mnoho dalších</a:t>
            </a:r>
          </a:p>
          <a:p>
            <a:endParaRPr lang="cs-CZ" dirty="0"/>
          </a:p>
        </p:txBody>
      </p:sp>
      <p:sp>
        <p:nvSpPr>
          <p:cNvPr id="6" name="Obousměrná vodorovná šipka 5"/>
          <p:cNvSpPr/>
          <p:nvPr/>
        </p:nvSpPr>
        <p:spPr>
          <a:xfrm>
            <a:off x="3425992" y="3106248"/>
            <a:ext cx="1046747" cy="4752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7502349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15140" y="275535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cs-CZ" dirty="0"/>
              <a:t>Dobrá praxe je velice užitečná, ale jak docílíme toho, aby ji žáci integrovali do svých životů?</a:t>
            </a:r>
          </a:p>
        </p:txBody>
      </p:sp>
    </p:spTree>
    <p:extLst>
      <p:ext uri="{BB962C8B-B14F-4D97-AF65-F5344CB8AC3E}">
        <p14:creationId xmlns:p14="http://schemas.microsoft.com/office/powerpoint/2010/main" val="42839001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1913" y="1849896"/>
            <a:ext cx="4095015" cy="2168599"/>
          </a:xfrm>
        </p:spPr>
        <p:txBody>
          <a:bodyPr vert="horz" lIns="91440" tIns="45720" rIns="91440" bIns="45720" anchor="b">
            <a:noAutofit/>
          </a:bodyPr>
          <a:lstStyle/>
          <a:p>
            <a:pPr algn="ctr"/>
            <a:r>
              <a:rPr lang="cs-CZ" sz="3900" dirty="0"/>
              <a:t>Jak </a:t>
            </a:r>
            <a:br>
              <a:rPr lang="cs-CZ" sz="3900" dirty="0"/>
            </a:br>
            <a:r>
              <a:rPr lang="cs-CZ" sz="3900" dirty="0"/>
              <a:t>motivovat </a:t>
            </a:r>
            <a:br>
              <a:rPr lang="cs-CZ" sz="3900" dirty="0"/>
            </a:br>
            <a:r>
              <a:rPr lang="cs-CZ" sz="3900" dirty="0"/>
              <a:t>k využívání naučeného?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8C97236F-B2AD-9599-ABDF-EF63626AE6C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2368711"/>
              </p:ext>
            </p:extLst>
          </p:nvPr>
        </p:nvGraphicFramePr>
        <p:xfrm>
          <a:off x="152400" y="776287"/>
          <a:ext cx="5102352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75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938746"/>
            <a:ext cx="3451778" cy="16169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550" y="857250"/>
            <a:ext cx="4419130" cy="33319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416" y="3807815"/>
            <a:ext cx="3142874" cy="19438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2125266"/>
            <a:ext cx="3681908" cy="39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63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tedy žáci využívají?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Herní platformy </a:t>
            </a:r>
            <a:r>
              <a:rPr lang="cs-CZ" dirty="0"/>
              <a:t>– </a:t>
            </a:r>
            <a:r>
              <a:rPr lang="cs-CZ" dirty="0" err="1"/>
              <a:t>Steam</a:t>
            </a:r>
            <a:r>
              <a:rPr lang="cs-CZ" dirty="0"/>
              <a:t>, </a:t>
            </a:r>
            <a:r>
              <a:rPr lang="cs-CZ" dirty="0" err="1"/>
              <a:t>Uplay</a:t>
            </a:r>
            <a:r>
              <a:rPr lang="cs-CZ" dirty="0"/>
              <a:t>, </a:t>
            </a:r>
            <a:r>
              <a:rPr lang="cs-CZ" dirty="0" err="1"/>
              <a:t>Origin</a:t>
            </a:r>
            <a:r>
              <a:rPr lang="cs-CZ" dirty="0"/>
              <a:t>, </a:t>
            </a:r>
            <a:r>
              <a:rPr lang="cs-CZ" dirty="0" err="1"/>
              <a:t>GoG</a:t>
            </a:r>
            <a:r>
              <a:rPr lang="cs-CZ" dirty="0"/>
              <a:t>, Google play, </a:t>
            </a:r>
            <a:r>
              <a:rPr lang="cs-CZ" dirty="0" err="1"/>
              <a:t>Playstation</a:t>
            </a:r>
            <a:r>
              <a:rPr lang="cs-CZ" dirty="0"/>
              <a:t> Network, Xbox Live Marketplace….</a:t>
            </a:r>
          </a:p>
          <a:p>
            <a:r>
              <a:rPr lang="cs-CZ" b="1" dirty="0"/>
              <a:t>Sociální sítě </a:t>
            </a:r>
            <a:r>
              <a:rPr lang="cs-CZ" dirty="0"/>
              <a:t>– </a:t>
            </a:r>
            <a:r>
              <a:rPr lang="cs-CZ" dirty="0" err="1"/>
              <a:t>Facebook</a:t>
            </a:r>
            <a:r>
              <a:rPr lang="cs-CZ" dirty="0"/>
              <a:t>, </a:t>
            </a:r>
            <a:r>
              <a:rPr lang="cs-CZ" dirty="0" err="1"/>
              <a:t>Instagram</a:t>
            </a:r>
            <a:r>
              <a:rPr lang="cs-CZ" dirty="0"/>
              <a:t>, </a:t>
            </a:r>
            <a:r>
              <a:rPr lang="cs-CZ" dirty="0" err="1"/>
              <a:t>Youtube</a:t>
            </a:r>
            <a:r>
              <a:rPr lang="cs-CZ" dirty="0"/>
              <a:t>,  </a:t>
            </a:r>
            <a:r>
              <a:rPr lang="cs-CZ" dirty="0" err="1"/>
              <a:t>Snapchat</a:t>
            </a:r>
            <a:r>
              <a:rPr lang="cs-CZ" dirty="0"/>
              <a:t>, Musical.ly…</a:t>
            </a:r>
          </a:p>
          <a:p>
            <a:r>
              <a:rPr lang="cs-CZ" b="1" dirty="0"/>
              <a:t>Další služby </a:t>
            </a:r>
            <a:r>
              <a:rPr lang="cs-CZ" dirty="0"/>
              <a:t>– maily, různé aplikace, diskuzní fóra, el. žákovské knížky,…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85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Two</a:t>
            </a:r>
            <a:r>
              <a:rPr lang="cs-CZ" dirty="0"/>
              <a:t>-step </a:t>
            </a:r>
            <a:r>
              <a:rPr lang="cs-CZ" dirty="0" err="1"/>
              <a:t>verification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Ã½sledek obrÃ¡zku pro steam two step authenti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74001"/>
            <a:ext cx="2876509" cy="2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playstation two step verifi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98" y="1898675"/>
            <a:ext cx="4209650" cy="236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uplay two step verifi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064" y="4508433"/>
            <a:ext cx="5652942" cy="19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723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3000" i="1" dirty="0"/>
              <a:t>„</a:t>
            </a:r>
            <a:r>
              <a:rPr lang="en-US" sz="3000" i="1" dirty="0"/>
              <a:t>If it’s free, you are the product</a:t>
            </a:r>
            <a:r>
              <a:rPr lang="cs-CZ" sz="3000" i="1" dirty="0"/>
              <a:t>.“</a:t>
            </a:r>
          </a:p>
        </p:txBody>
      </p:sp>
      <p:pic>
        <p:nvPicPr>
          <p:cNvPr id="4" name="Obrázek 4" descr="Obsah obrázku silueta&#10;&#10;Popis se vygeneroval automaticky.">
            <a:extLst>
              <a:ext uri="{FF2B5EF4-FFF2-40B4-BE49-F238E27FC236}">
                <a16:creationId xmlns:a16="http://schemas.microsoft.com/office/drawing/2014/main" id="{B7D05AB4-DE2D-99F9-0594-02CF115F5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958" y="4052809"/>
            <a:ext cx="5101579" cy="24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456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If it’s free, you are the product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příkladu sociálních sítí, které žáci používají se dá tento koncept dobře demonstrovat</a:t>
            </a:r>
          </a:p>
          <a:p>
            <a:endParaRPr lang="cs-CZ" dirty="0"/>
          </a:p>
          <a:p>
            <a:r>
              <a:rPr lang="cs-CZ" dirty="0"/>
              <a:t>Slouží k lepšímu pochopení principu ochrany našich osobních údajů a identity online</a:t>
            </a:r>
          </a:p>
        </p:txBody>
      </p:sp>
    </p:spTree>
    <p:extLst>
      <p:ext uri="{BB962C8B-B14F-4D97-AF65-F5344CB8AC3E}">
        <p14:creationId xmlns:p14="http://schemas.microsoft.com/office/powerpoint/2010/main" val="402248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Něco z historie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3627848"/>
          </a:xfrm>
        </p:spPr>
        <p:txBody>
          <a:bodyPr>
            <a:normAutofit/>
          </a:bodyPr>
          <a:lstStyle/>
          <a:p>
            <a:r>
              <a:rPr lang="cs-CZ" dirty="0"/>
              <a:t>Lidé šifrovali svoji komunikaci již od starověku</a:t>
            </a:r>
          </a:p>
          <a:p>
            <a:endParaRPr lang="cs-CZ" dirty="0"/>
          </a:p>
          <a:p>
            <a:r>
              <a:rPr lang="cs-CZ" dirty="0"/>
              <a:t>Šifrovali se rozkazy pro vojska, deníky politiků, depeše diplomatů…</a:t>
            </a:r>
          </a:p>
          <a:p>
            <a:endParaRPr lang="cs-CZ" dirty="0"/>
          </a:p>
          <a:p>
            <a:r>
              <a:rPr lang="cs-CZ" dirty="0"/>
              <a:t>Kryptografie nebyla tedy vědou spojenou s IT, ale obecně s šifrováním zpráv</a:t>
            </a:r>
          </a:p>
        </p:txBody>
      </p:sp>
      <p:pic>
        <p:nvPicPr>
          <p:cNvPr id="22530" name="Picture 2" descr="http://cryptographicsoftware.com/wp-content/uploads/2011/08/History-of-Cryptograp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836712"/>
            <a:ext cx="2372596" cy="1161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If it’s free, you are the product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300" dirty="0"/>
              <a:t>Pochopení, že vše co sdílíme a na síti děláme má nějakou cenu</a:t>
            </a:r>
          </a:p>
          <a:p>
            <a:r>
              <a:rPr lang="cs-CZ" sz="2300" dirty="0"/>
              <a:t>Žáci většinou nevidí jako problém, že se jim zobrazují cílené reklamy</a:t>
            </a:r>
          </a:p>
          <a:p>
            <a:r>
              <a:rPr lang="cs-CZ" sz="2300" dirty="0"/>
              <a:t>Potřebujeme žákům vysvětlit jak je možné s nimi manipulovat zobrazováním cíleného obsahu na soc. sítích</a:t>
            </a:r>
          </a:p>
          <a:p>
            <a:r>
              <a:rPr lang="cs-CZ" sz="2300" dirty="0"/>
              <a:t>Jak z hlediska konzumerismu, tak třeba politicky nebo názorově (viz skandál Cambridge </a:t>
            </a:r>
            <a:r>
              <a:rPr lang="cs-CZ" sz="2300" dirty="0" err="1"/>
              <a:t>Analytica</a:t>
            </a:r>
            <a:r>
              <a:rPr lang="cs-CZ" sz="2300" dirty="0"/>
              <a:t>)</a:t>
            </a:r>
          </a:p>
          <a:p>
            <a:r>
              <a:rPr lang="cs-CZ" sz="2300" dirty="0"/>
              <a:t>Uvědomit si propojení komplexních informací o nás</a:t>
            </a:r>
          </a:p>
        </p:txBody>
      </p:sp>
      <p:sp>
        <p:nvSpPr>
          <p:cNvPr id="5" name="AutoShape 4" descr="VÃ½sledek obrÃ¡zku pro sign with facebook button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/>
          </a:p>
        </p:txBody>
      </p:sp>
      <p:pic>
        <p:nvPicPr>
          <p:cNvPr id="1032" name="Picture 8" descr="VÃ½sledek obrÃ¡zku pro sign with facebook but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5445702"/>
            <a:ext cx="3115887" cy="116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Ã½sledek obrÃ¡zku pro sign with google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715000"/>
            <a:ext cx="3018924" cy="56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Ã½sledek obrÃ¡zku pro sign in with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44" y="5715000"/>
            <a:ext cx="2579331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411BABA-863E-BCC9-673C-5B733B591E14}"/>
              </a:ext>
            </a:extLst>
          </p:cNvPr>
          <p:cNvSpPr txBox="1"/>
          <p:nvPr/>
        </p:nvSpPr>
        <p:spPr>
          <a:xfrm>
            <a:off x="4300575" y="6303087"/>
            <a:ext cx="24609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/>
              <a:t>LOL</a:t>
            </a:r>
          </a:p>
        </p:txBody>
      </p:sp>
    </p:spTree>
    <p:extLst>
      <p:ext uri="{BB962C8B-B14F-4D97-AF65-F5344CB8AC3E}">
        <p14:creationId xmlns:p14="http://schemas.microsoft.com/office/powerpoint/2010/main" val="4991406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If it’s free, you are the product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Cílení reklamy</a:t>
            </a:r>
          </a:p>
          <a:p>
            <a:r>
              <a:rPr lang="cs-CZ" dirty="0"/>
              <a:t>2) Cílená manipulace</a:t>
            </a:r>
          </a:p>
          <a:p>
            <a:r>
              <a:rPr lang="cs-CZ" dirty="0"/>
              <a:t>3) Testování pro budoucí vývoj</a:t>
            </a:r>
          </a:p>
          <a:p>
            <a:r>
              <a:rPr lang="cs-CZ" dirty="0"/>
              <a:t>4) Testování pro placenou formu produktu</a:t>
            </a:r>
          </a:p>
          <a:p>
            <a:r>
              <a:rPr lang="cs-CZ" dirty="0"/>
              <a:t>5) Obchod s osobními údaji</a:t>
            </a:r>
          </a:p>
          <a:p>
            <a:r>
              <a:rPr lang="cs-CZ" dirty="0"/>
              <a:t>6) Obchod s vašimi preferencemi a čímkoliv co jde měřit</a:t>
            </a:r>
          </a:p>
          <a:p>
            <a:r>
              <a:rPr lang="cs-CZ" dirty="0"/>
              <a:t>7) Vyložené podvody</a:t>
            </a:r>
          </a:p>
        </p:txBody>
      </p:sp>
    </p:spTree>
    <p:extLst>
      <p:ext uri="{BB962C8B-B14F-4D97-AF65-F5344CB8AC3E}">
        <p14:creationId xmlns:p14="http://schemas.microsoft.com/office/powerpoint/2010/main" val="7974770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cs-CZ" dirty="0"/>
              <a:t>Rady na 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cs-CZ" dirty="0"/>
              <a:t>Buďte paranoidní ! Pomáhá to </a:t>
            </a:r>
            <a:r>
              <a:rPr lang="cs-CZ" dirty="0">
                <a:sym typeface="Wingdings" pitchFamily="2" charset="2"/>
              </a:rPr>
              <a:t>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Nepodceňujte svoji významnost !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Když nevíte nechte si poradit od vašeho správce sítě!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Vždycky někdo někde poslouchá !</a:t>
            </a:r>
          </a:p>
          <a:p>
            <a:endParaRPr lang="cs-CZ" dirty="0">
              <a:sym typeface="Wingdings" pitchFamily="2" charset="2"/>
            </a:endParaRPr>
          </a:p>
          <a:p>
            <a:endParaRPr lang="cs-CZ" dirty="0"/>
          </a:p>
        </p:txBody>
      </p:sp>
      <p:pic>
        <p:nvPicPr>
          <p:cNvPr id="54274" name="Picture 2" descr="http://cdn.makeuseof.com/wp-content/uploads/2012/11/black-lock-icon.png?2d92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365104"/>
            <a:ext cx="1700808" cy="170080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http://prf-czv.osu.cz/nabidka/seminar/data/Kryptografie.pdf</a:t>
            </a:r>
            <a:endParaRPr lang="cs-CZ" dirty="0"/>
          </a:p>
          <a:p>
            <a:r>
              <a:rPr lang="cs-CZ" dirty="0">
                <a:hlinkClick r:id="rId3"/>
              </a:rPr>
              <a:t>http://www.cl.</a:t>
            </a:r>
            <a:r>
              <a:rPr lang="cs-CZ" dirty="0" err="1">
                <a:hlinkClick r:id="rId3"/>
              </a:rPr>
              <a:t>cam.ac.uk</a:t>
            </a:r>
            <a:r>
              <a:rPr lang="cs-CZ" dirty="0">
                <a:hlinkClick r:id="rId3"/>
              </a:rPr>
              <a:t>/~rja14/</a:t>
            </a:r>
            <a:r>
              <a:rPr lang="cs-CZ" dirty="0" err="1">
                <a:hlinkClick r:id="rId3"/>
              </a:rPr>
              <a:t>Papers</a:t>
            </a:r>
            <a:r>
              <a:rPr lang="cs-CZ" dirty="0">
                <a:hlinkClick r:id="rId3"/>
              </a:rPr>
              <a:t>/SEv2-c05.pdf</a:t>
            </a:r>
            <a:endParaRPr lang="cs-CZ" dirty="0"/>
          </a:p>
          <a:p>
            <a:r>
              <a:rPr lang="cs-CZ" dirty="0">
                <a:hlinkClick r:id="rId4"/>
              </a:rPr>
              <a:t>http://mi21.vsb.cz/</a:t>
            </a:r>
            <a:r>
              <a:rPr lang="cs-CZ" dirty="0" err="1">
                <a:hlinkClick r:id="rId4"/>
              </a:rPr>
              <a:t>sites</a:t>
            </a:r>
            <a:r>
              <a:rPr lang="cs-CZ" dirty="0">
                <a:hlinkClick r:id="rId4"/>
              </a:rPr>
              <a:t>/mi21.vsb.cz/</a:t>
            </a:r>
            <a:r>
              <a:rPr lang="cs-CZ" dirty="0" err="1">
                <a:hlinkClick r:id="rId4"/>
              </a:rPr>
              <a:t>files</a:t>
            </a:r>
            <a:r>
              <a:rPr lang="cs-CZ" dirty="0">
                <a:hlinkClick r:id="rId4"/>
              </a:rPr>
              <a:t>/unit/</a:t>
            </a:r>
            <a:r>
              <a:rPr lang="cs-CZ" dirty="0" err="1">
                <a:hlinkClick r:id="rId4"/>
              </a:rPr>
              <a:t>mzka.png</a:t>
            </a:r>
            <a:endParaRPr lang="cs-CZ" dirty="0"/>
          </a:p>
          <a:p>
            <a:r>
              <a:rPr lang="cs-CZ" dirty="0">
                <a:hlinkClick r:id="rId5"/>
              </a:rPr>
              <a:t>http://frakira.fi.muni.cz/~izaak/PBIT/Kryptografie_a_bezpe%C4%8Dnost.html</a:t>
            </a:r>
            <a:endParaRPr lang="cs-CZ" dirty="0"/>
          </a:p>
          <a:p>
            <a:r>
              <a:rPr lang="cs-CZ" dirty="0">
                <a:hlinkClick r:id="rId6"/>
              </a:rPr>
              <a:t>http://www.cl.</a:t>
            </a:r>
            <a:r>
              <a:rPr lang="cs-CZ" dirty="0" err="1">
                <a:hlinkClick r:id="rId6"/>
              </a:rPr>
              <a:t>cam.ac.uk</a:t>
            </a:r>
            <a:r>
              <a:rPr lang="cs-CZ" dirty="0">
                <a:hlinkClick r:id="rId6"/>
              </a:rPr>
              <a:t>/~rja14/</a:t>
            </a:r>
            <a:r>
              <a:rPr lang="cs-CZ" dirty="0" err="1">
                <a:hlinkClick r:id="rId6"/>
              </a:rPr>
              <a:t>Papers</a:t>
            </a:r>
            <a:r>
              <a:rPr lang="cs-CZ" dirty="0">
                <a:hlinkClick r:id="rId6"/>
              </a:rPr>
              <a:t>/SEv2-c02.pdf</a:t>
            </a:r>
            <a:endParaRPr lang="cs-CZ" dirty="0"/>
          </a:p>
          <a:p>
            <a:r>
              <a:rPr lang="cs-CZ" dirty="0">
                <a:hlinkClick r:id="rId7"/>
              </a:rPr>
              <a:t>http://www.</a:t>
            </a:r>
            <a:r>
              <a:rPr lang="cs-CZ" dirty="0" err="1">
                <a:hlinkClick r:id="rId7"/>
              </a:rPr>
              <a:t>flops.cz</a:t>
            </a:r>
            <a:r>
              <a:rPr lang="cs-CZ" dirty="0">
                <a:hlinkClick r:id="rId7"/>
              </a:rPr>
              <a:t>/</a:t>
            </a:r>
            <a:r>
              <a:rPr lang="cs-CZ" dirty="0" err="1">
                <a:hlinkClick r:id="rId7"/>
              </a:rPr>
              <a:t>zaklady</a:t>
            </a:r>
            <a:r>
              <a:rPr lang="cs-CZ" dirty="0">
                <a:hlinkClick r:id="rId7"/>
              </a:rPr>
              <a:t>-</a:t>
            </a:r>
            <a:r>
              <a:rPr lang="cs-CZ" dirty="0" err="1">
                <a:hlinkClick r:id="rId7"/>
              </a:rPr>
              <a:t>sifrovani</a:t>
            </a:r>
            <a:r>
              <a:rPr lang="cs-CZ" dirty="0">
                <a:hlinkClick r:id="rId7"/>
              </a:rPr>
              <a:t>-</a:t>
            </a:r>
            <a:r>
              <a:rPr lang="cs-CZ" dirty="0" err="1">
                <a:hlinkClick r:id="rId7"/>
              </a:rPr>
              <a:t>symetricka</a:t>
            </a:r>
            <a:r>
              <a:rPr lang="cs-CZ" dirty="0">
                <a:hlinkClick r:id="rId7"/>
              </a:rPr>
              <a:t>-a-</a:t>
            </a:r>
            <a:r>
              <a:rPr lang="cs-CZ" dirty="0" err="1">
                <a:hlinkClick r:id="rId7"/>
              </a:rPr>
              <a:t>asymetricka</a:t>
            </a:r>
            <a:r>
              <a:rPr lang="cs-CZ" dirty="0">
                <a:hlinkClick r:id="rId7"/>
              </a:rPr>
              <a:t>-kryptografie</a:t>
            </a:r>
            <a:endParaRPr lang="cs-CZ" dirty="0"/>
          </a:p>
          <a:p>
            <a:r>
              <a:rPr lang="cs-CZ" dirty="0">
                <a:hlinkClick r:id="rId8"/>
              </a:rPr>
              <a:t>http://cs.wikipedia.org/wiki/Autentizace</a:t>
            </a:r>
            <a:endParaRPr lang="cs-CZ" dirty="0"/>
          </a:p>
          <a:p>
            <a:r>
              <a:rPr lang="cs-CZ" dirty="0">
                <a:hlinkClick r:id="rId9"/>
              </a:rPr>
              <a:t>http://www.</a:t>
            </a:r>
            <a:r>
              <a:rPr lang="cs-CZ" dirty="0" err="1">
                <a:hlinkClick r:id="rId9"/>
              </a:rPr>
              <a:t>guardmyip.com</a:t>
            </a:r>
            <a:r>
              <a:rPr lang="cs-CZ" dirty="0">
                <a:hlinkClick r:id="rId9"/>
              </a:rPr>
              <a:t>/</a:t>
            </a:r>
            <a:r>
              <a:rPr lang="cs-CZ" dirty="0" err="1">
                <a:hlinkClick r:id="rId9"/>
              </a:rPr>
              <a:t>images</a:t>
            </a:r>
            <a:r>
              <a:rPr lang="cs-CZ" dirty="0">
                <a:hlinkClick r:id="rId9"/>
              </a:rPr>
              <a:t>/</a:t>
            </a:r>
            <a:r>
              <a:rPr lang="cs-CZ" dirty="0" err="1">
                <a:hlinkClick r:id="rId9"/>
              </a:rPr>
              <a:t>wireless</a:t>
            </a:r>
            <a:r>
              <a:rPr lang="cs-CZ" dirty="0">
                <a:hlinkClick r:id="rId9"/>
              </a:rPr>
              <a:t>_security1.jpg</a:t>
            </a:r>
            <a:endParaRPr lang="cs-CZ" dirty="0"/>
          </a:p>
          <a:p>
            <a:endParaRPr lang="cs-CZ" dirty="0"/>
          </a:p>
          <a:p>
            <a:r>
              <a:rPr lang="cs-CZ" sz="1900" dirty="0"/>
              <a:t>DOSTÁLEK, Libor, Marta VOHNOUTOVÁ a Miroslav KNOTEK. </a:t>
            </a:r>
            <a:r>
              <a:rPr lang="cs-CZ" sz="1900" i="1" dirty="0"/>
              <a:t>Velký průvodce infrastrukturou PKI a technologií elektronického podpisu</a:t>
            </a:r>
            <a:r>
              <a:rPr lang="cs-CZ" sz="1900" dirty="0"/>
              <a:t>. 2., </a:t>
            </a:r>
            <a:r>
              <a:rPr lang="cs-CZ" sz="1900" dirty="0" err="1"/>
              <a:t>aktualiz</a:t>
            </a:r>
            <a:r>
              <a:rPr lang="cs-CZ" sz="1900" dirty="0"/>
              <a:t>. </a:t>
            </a:r>
            <a:r>
              <a:rPr lang="cs-CZ" sz="1900" dirty="0" err="1"/>
              <a:t>vyd</a:t>
            </a:r>
            <a:r>
              <a:rPr lang="cs-CZ" sz="1900" dirty="0"/>
              <a:t>. Brno: </a:t>
            </a:r>
            <a:r>
              <a:rPr lang="cs-CZ" sz="1900" dirty="0" err="1"/>
              <a:t>Computer</a:t>
            </a:r>
            <a:r>
              <a:rPr lang="cs-CZ" sz="1900" dirty="0"/>
              <a:t> </a:t>
            </a:r>
            <a:r>
              <a:rPr lang="cs-CZ" sz="1900" dirty="0" err="1"/>
              <a:t>Press</a:t>
            </a:r>
            <a:r>
              <a:rPr lang="cs-CZ" sz="1900" dirty="0"/>
              <a:t>, 2009, 542 s. ISBN 978-80-251-2619-6.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el\Desktop\Skyt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384376" cy="2140102"/>
          </a:xfrm>
          <a:prstGeom prst="rect">
            <a:avLst/>
          </a:prstGeom>
          <a:noFill/>
        </p:spPr>
      </p:pic>
      <p:pic>
        <p:nvPicPr>
          <p:cNvPr id="2050" name="Picture 2" descr="C:\Users\Karel\Desktop\enig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21088"/>
            <a:ext cx="1924050" cy="2371725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4139952" y="1052736"/>
            <a:ext cx="475252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Skytalé</a:t>
            </a:r>
            <a:r>
              <a:rPr lang="cs-CZ" dirty="0"/>
              <a:t> - šifrování, který se skládá z válce a na něm navinutém pergamenu na kterém je napsaný vzkaz. Používali je Řekové, kteří ji využívali během válek.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139952" y="4365104"/>
            <a:ext cx="475252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Enigma</a:t>
            </a:r>
            <a:r>
              <a:rPr lang="cs-CZ" dirty="0"/>
              <a:t> - šifrovací stroj používaný za války německou armádou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6491064" cy="485800"/>
          </a:xfrm>
        </p:spPr>
        <p:txBody>
          <a:bodyPr>
            <a:normAutofit fontScale="90000"/>
          </a:bodyPr>
          <a:lstStyle/>
          <a:p>
            <a:r>
              <a:rPr lang="cs-CZ" dirty="0"/>
              <a:t>Kryptografie vs. Kryptoanalýza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3059832" y="1628800"/>
            <a:ext cx="25922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dirty="0"/>
              <a:t>Kryptologie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27584" y="4437112"/>
            <a:ext cx="25922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Kryptografie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5868144" y="4437112"/>
            <a:ext cx="25922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Kryptoanalýza</a:t>
            </a:r>
          </a:p>
        </p:txBody>
      </p:sp>
      <p:sp>
        <p:nvSpPr>
          <p:cNvPr id="9" name="Obousměrná svislá šipka 8"/>
          <p:cNvSpPr/>
          <p:nvPr/>
        </p:nvSpPr>
        <p:spPr>
          <a:xfrm rot="1650114">
            <a:off x="3218133" y="2849767"/>
            <a:ext cx="432048" cy="1512168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5661248"/>
            <a:ext cx="29523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/>
              <a:t>Zabývá se </a:t>
            </a:r>
            <a:r>
              <a:rPr lang="cs-CZ" sz="1900" b="1" dirty="0"/>
              <a:t>zajištěním</a:t>
            </a:r>
            <a:r>
              <a:rPr lang="cs-CZ" sz="1900" dirty="0"/>
              <a:t> utajené a důvěryhodné komunikace – tvoří šifry</a:t>
            </a:r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40152" y="5733256"/>
            <a:ext cx="288032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/>
              <a:t>Zabývá se </a:t>
            </a:r>
            <a:r>
              <a:rPr lang="cs-CZ" sz="1900" b="1" dirty="0"/>
              <a:t>získáváním</a:t>
            </a:r>
            <a:r>
              <a:rPr lang="cs-CZ" sz="1900" dirty="0"/>
              <a:t> tajných informací – snaží se šifry prolomit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868144" y="1556792"/>
            <a:ext cx="273630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/>
              <a:t>Zahrnuje obojí – tedy jak vytváření, tak i luštění šifer</a:t>
            </a:r>
          </a:p>
        </p:txBody>
      </p:sp>
      <p:sp>
        <p:nvSpPr>
          <p:cNvPr id="14" name="Obousměrná svislá šipka 13"/>
          <p:cNvSpPr/>
          <p:nvPr/>
        </p:nvSpPr>
        <p:spPr>
          <a:xfrm rot="9282768">
            <a:off x="5450331" y="2944770"/>
            <a:ext cx="432048" cy="1512168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88832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Cíle kryptografie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/>
              <a:t>zabezpečit komunikaci citlivých dat mezi uživatelem a internetovou službou</a:t>
            </a:r>
          </a:p>
          <a:p>
            <a:endParaRPr lang="cs-CZ" sz="3000" dirty="0"/>
          </a:p>
          <a:p>
            <a:r>
              <a:rPr lang="cs-CZ" sz="3000" dirty="0"/>
              <a:t>zajistit důvěryhodnost komunikace mezi uživateli (např. email)</a:t>
            </a:r>
          </a:p>
          <a:p>
            <a:endParaRPr lang="cs-CZ" sz="3000" dirty="0"/>
          </a:p>
          <a:p>
            <a:r>
              <a:rPr lang="cs-CZ" sz="3000" dirty="0"/>
              <a:t>autorizace závažných úkolů (</a:t>
            </a:r>
            <a:r>
              <a:rPr lang="cs-CZ" sz="3000" dirty="0" err="1"/>
              <a:t>ebanking</a:t>
            </a:r>
            <a:r>
              <a:rPr lang="cs-CZ" sz="3000" dirty="0"/>
              <a:t>, el. obchody, ...)</a:t>
            </a:r>
          </a:p>
          <a:p>
            <a:endParaRPr lang="cs-CZ" sz="3000" dirty="0"/>
          </a:p>
          <a:p>
            <a:r>
              <a:rPr lang="cs-CZ" sz="3000" dirty="0"/>
              <a:t>omezit přístup k určitým službám jen pro určené jedince (zabezpečená </a:t>
            </a:r>
            <a:r>
              <a:rPr lang="cs-CZ" sz="3000" dirty="0" err="1"/>
              <a:t>wi</a:t>
            </a:r>
            <a:r>
              <a:rPr lang="cs-CZ" sz="3000" dirty="0"/>
              <a:t>-</a:t>
            </a:r>
            <a:r>
              <a:rPr lang="cs-CZ" sz="3000" dirty="0" err="1"/>
              <a:t>fi</a:t>
            </a:r>
            <a:r>
              <a:rPr lang="cs-CZ" sz="3000" dirty="0"/>
              <a:t>)</a:t>
            </a:r>
          </a:p>
          <a:p>
            <a:endParaRPr lang="cs-CZ" dirty="0"/>
          </a:p>
        </p:txBody>
      </p:sp>
      <p:pic>
        <p:nvPicPr>
          <p:cNvPr id="19458" name="Picture 2" descr="http://data.computerworld.cz/img/article_title/title_l/40/5b0483af5cae9bf06db589a68cb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92696"/>
            <a:ext cx="2337115" cy="11129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FFF097D96C4340AE146891599631E2" ma:contentTypeVersion="2" ma:contentTypeDescription="Vytvoří nový dokument" ma:contentTypeScope="" ma:versionID="0d2dfef9f2c3db1d3082c70b3ba76774">
  <xsd:schema xmlns:xsd="http://www.w3.org/2001/XMLSchema" xmlns:xs="http://www.w3.org/2001/XMLSchema" xmlns:p="http://schemas.microsoft.com/office/2006/metadata/properties" xmlns:ns2="dd3ff776-9653-43d5-8bb0-77a2422e3548" targetNamespace="http://schemas.microsoft.com/office/2006/metadata/properties" ma:root="true" ma:fieldsID="0be0688b65649e8da55eae8a7605abfa" ns2:_="">
    <xsd:import namespace="dd3ff776-9653-43d5-8bb0-77a2422e35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ff776-9653-43d5-8bb0-77a2422e35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CCF1D6-F34F-473F-904E-A4966B2E48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79E7CB-61F4-49C1-AE57-46E5232A1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3ff776-9653-43d5-8bb0-77a2422e35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A6AA25-0E3D-4410-A4F1-C66857453B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6324</TotalTime>
  <Words>2376</Words>
  <Application>Microsoft Office PowerPoint</Application>
  <PresentationFormat>Předvádění na obrazovce (4:3)</PresentationFormat>
  <Paragraphs>282</Paragraphs>
  <Slides>63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4" baseType="lpstr">
      <vt:lpstr>Urbanistický</vt:lpstr>
      <vt:lpstr>Kryptografie a bezpečnost</vt:lpstr>
      <vt:lpstr>Úvodní otázka: Co se o nás dá zjistit jen pomocí polohy?</vt:lpstr>
      <vt:lpstr>…a to je „jen“ poloha</vt:lpstr>
      <vt:lpstr>Kryptografie</vt:lpstr>
      <vt:lpstr>Proč kryptografie?</vt:lpstr>
      <vt:lpstr>Něco z historie </vt:lpstr>
      <vt:lpstr>Prezentace aplikace PowerPoint</vt:lpstr>
      <vt:lpstr>Kryptografie vs. Kryptoanalýza</vt:lpstr>
      <vt:lpstr>Cíle kryptografie</vt:lpstr>
      <vt:lpstr>Časté omyly uživatelů</vt:lpstr>
      <vt:lpstr>Co tedy napomáhá k naší ochraně?</vt:lpstr>
      <vt:lpstr>Autentizace</vt:lpstr>
      <vt:lpstr>Heslo – vaše osobní šifra</vt:lpstr>
      <vt:lpstr>Co je to „dobré heslo“</vt:lpstr>
      <vt:lpstr>Jak s heslem zacházet</vt:lpstr>
      <vt:lpstr>Útoky na hesla</vt:lpstr>
      <vt:lpstr>Elektronický podpis</vt:lpstr>
      <vt:lpstr>Certifikace pomocí https</vt:lpstr>
      <vt:lpstr>Prezentace aplikace PowerPoint</vt:lpstr>
      <vt:lpstr>Prezentace aplikace PowerPoint</vt:lpstr>
      <vt:lpstr>Některé formy útoku</vt:lpstr>
      <vt:lpstr>Psychologie v útoku - phishing</vt:lpstr>
      <vt:lpstr>Phishing</vt:lpstr>
      <vt:lpstr>Phishing – jak funguje</vt:lpstr>
      <vt:lpstr>Prezentace aplikace PowerPoint</vt:lpstr>
      <vt:lpstr>Šifrování wifi vs. odposlech</vt:lpstr>
      <vt:lpstr>Útok na wifi</vt:lpstr>
      <vt:lpstr>Prezentace aplikace PowerPoint</vt:lpstr>
      <vt:lpstr>Jak se tedy bránit?</vt:lpstr>
      <vt:lpstr>Malware</vt:lpstr>
      <vt:lpstr>Některé druhy malwaru</vt:lpstr>
      <vt:lpstr>Ransomware</vt:lpstr>
      <vt:lpstr>RansomWare</vt:lpstr>
      <vt:lpstr>Kyberbezpečnost z pohledu žáka základní školy </vt:lpstr>
      <vt:lpstr>Žákovské prekoncepce – co žáci často slyšeli</vt:lpstr>
      <vt:lpstr>Kde je nebezpečí?</vt:lpstr>
      <vt:lpstr>Rizikové chování v kyberprostoru</vt:lpstr>
      <vt:lpstr>Kyberšikana</vt:lpstr>
      <vt:lpstr>Kyberšikana</vt:lpstr>
      <vt:lpstr>Projevy kyberšikany</vt:lpstr>
      <vt:lpstr>Kybergrooming</vt:lpstr>
      <vt:lpstr>Příklady manipulace oběti - Mirroring</vt:lpstr>
      <vt:lpstr>Příklady manipulace oběti - Uplácení</vt:lpstr>
      <vt:lpstr>Příklady manipulace oběti - snižování hranic vkládáním sexuálního obsahu do konverzace</vt:lpstr>
      <vt:lpstr>Prezentace aplikace PowerPoint</vt:lpstr>
      <vt:lpstr>K čemu kybergrooming směřuje?</vt:lpstr>
      <vt:lpstr>Další nebezpečné fenomény</vt:lpstr>
      <vt:lpstr>Kontext</vt:lpstr>
      <vt:lpstr>Kontext</vt:lpstr>
      <vt:lpstr>Zpátky k výuce a školnímu prostředí...</vt:lpstr>
      <vt:lpstr>Časté chyby v předávání znalostí</vt:lpstr>
      <vt:lpstr>Co chceme žáky naučit (příklady)</vt:lpstr>
      <vt:lpstr>Dobrá praxe je velice užitečná, ale jak docílíme toho, aby ji žáci integrovali do svých životů?</vt:lpstr>
      <vt:lpstr>Jak  motivovat  k využívání naučeného?</vt:lpstr>
      <vt:lpstr>Prezentace aplikace PowerPoint</vt:lpstr>
      <vt:lpstr>Co tedy žáci využívají?</vt:lpstr>
      <vt:lpstr>Two-step verification</vt:lpstr>
      <vt:lpstr>Prezentace aplikace PowerPoint</vt:lpstr>
      <vt:lpstr>If it’s free, you are the product</vt:lpstr>
      <vt:lpstr>If it’s free, you are the product</vt:lpstr>
      <vt:lpstr>If it’s free, you are the product</vt:lpstr>
      <vt:lpstr>Rady na závěr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Kryptografie a bezpečnost</dc:title>
  <dc:creator>Karel</dc:creator>
  <cp:lastModifiedBy>Karel Picka</cp:lastModifiedBy>
  <cp:revision>309</cp:revision>
  <dcterms:created xsi:type="dcterms:W3CDTF">2014-09-24T21:13:50Z</dcterms:created>
  <dcterms:modified xsi:type="dcterms:W3CDTF">2023-04-10T20:43:20Z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0x010100C8FFF097D96C4340AE146891599631E2</vt:lpwstr>
  </property>
</Properties>
</file>