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94864-9E9E-48E2-ADBF-97B131143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C05D88-0C3D-4504-A0C2-E1C70F0ED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7FE549-B935-47E3-AEA7-7F27E42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2663FB-E51F-4336-A350-1E7908AF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2730F-24F4-4900-B92C-574C4622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3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ED7CA-02C0-4DD4-ABD2-6C80C738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0EB459-E74A-4488-9DD8-4387DDE75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8CDFB-90D3-4BA1-96CE-63181E49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D9544-9868-4A5B-9BDE-022B7F65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B5AC6B-589B-4639-AE3C-BD906F2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3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C70A968-4F47-424B-99BE-F197AA8D5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BCECD5-4F3C-44EB-AF32-8F9E6ADE5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0C0F9-0E19-45FF-8CCA-897A96DA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39BFF0-254C-466A-ABB1-749B2A0D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96CFD5-2CDE-4D50-BAE5-176B4891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C39EB-75A5-4151-BF2E-9B39D8EC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17EC1-F1C2-4F0B-BCDA-97D7F1BC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081146-238B-4DB6-A47F-13170B4B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790F25-E2C0-4178-845C-8BD36EBC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1303B3-63FD-4E7D-8CC2-B6160288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51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ADCFC-91F2-4163-8979-ACD0C400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76BB18-2456-4119-855A-0A2414968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F9B44-094D-4624-A1F8-B3A743C8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D78311-F574-4606-958A-B2F73353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3D224-5FE4-418B-889F-4DE55DDB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0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4911C-C24C-4FDE-9145-C136EF90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40643-D733-45DB-8F9D-258114EE0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906C70-54EF-48A8-8255-A27C52618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865DEE-C603-4AD1-A8AF-7037AEB3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75F656-E58B-474A-8042-D477AE71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A770AB-45D6-4E4A-836A-40A682D5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4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9CD0B-2C03-42B5-91C7-A509279B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531274-7C53-4A38-A641-51823DCC6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7E03E1-5109-43A8-9E70-35A76FFE7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D39E93-F7AC-407C-85EE-91C472ABF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67ACE6-035C-4A85-B62F-89E24038A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CD9F63-285F-406D-B3D5-845D5122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289E13-F2DC-4919-B6F4-41E37736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05E9B0-26BF-49E9-BF91-8D614190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37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AF2D8-D386-4EAE-B524-7A88653E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EE9D36-7ED2-4624-A9A2-A0FFFD13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73F4F4-C9B8-4579-BBD6-21E8B7CE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465DFE-465C-4324-A976-4112D89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5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AC92F6-F0EA-46DC-AF6A-48C89D31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76435C-3C46-4E00-938A-0A008C95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952224-4D07-419C-9E01-C5B20648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2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1D2A9-F854-4366-A3B5-60FAB25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7E88D8-1957-4223-890B-BC007437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BDC9D6-6D7B-45BB-8AFF-71AA2E9AC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806659-5152-46A3-9F28-A6222A50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298199-866D-4B60-9DE7-273C0A0D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73C635-26B1-4A20-A6FE-3C86A9E1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8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C9F85-1022-44F7-929D-3C5B00EC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0A8E25-C43F-4921-B6D2-D4CC6A57A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2A24D1-C59E-4CEE-957F-FA55763D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E1689D-4061-412C-99F1-418847DA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5CDB5B-9AB0-4CD4-8F2D-37188A3B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C52295-068F-4A5C-88D4-90753498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06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4A69FD-F299-4081-BAE6-80B17DCE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DBC1B5-A04D-4226-A3EF-EC812175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A5DDA0-364C-46C0-A1C7-C6CE56236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18A3-352F-4871-BCFA-F46011A1839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A5D9F1-29D2-44EC-94B2-7C6AADA99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CE4BBE-76CB-4368-BA21-F0C5FB3C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6218-0443-4EAF-924B-7D75F7BDD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69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h.cz/vyuka/biologie/prehledy/4clo_02_opern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2458BD1-3D6F-4889-8CE6-459EE7DA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61" y="0"/>
            <a:ext cx="839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F96266-BABE-4958-8512-DC25E64F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96"/>
            <a:ext cx="12107070" cy="64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D317CA6-20D8-449D-A64A-C74D55FC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85258"/>
            <a:ext cx="10040751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F4B9CA3-4B7C-415B-A58E-FB7A2E25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6" y="106424"/>
            <a:ext cx="11008676" cy="67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B4D9D9A-E93D-4297-8D18-2800F706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2" y="503052"/>
            <a:ext cx="11995775" cy="55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883377-4CF8-4539-AF95-455F9FF3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170995"/>
            <a:ext cx="10088383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8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3698EAA-074B-4969-ABA6-DDE3CB41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9" y="1938193"/>
            <a:ext cx="11587442" cy="23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57ADBAC-B00B-46D9-A1E0-C2EEA2BF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13" y="0"/>
            <a:ext cx="9341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D5A969A-D48D-42A7-AF00-636699F4B269}"/>
              </a:ext>
            </a:extLst>
          </p:cNvPr>
          <p:cNvSpPr txBox="1"/>
          <p:nvPr/>
        </p:nvSpPr>
        <p:spPr>
          <a:xfrm>
            <a:off x="606287" y="6202338"/>
            <a:ext cx="964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b="0" i="0" dirty="0">
                <a:effectLst/>
                <a:latin typeface="Arial" panose="020B0604020202020204" pitchFamily="34" charset="0"/>
                <a:hlinkClick r:id="rId2"/>
              </a:rPr>
              <a:t>http://www.gymh.cz/vyuka/biologie/prehledy/4clo_02_operna.pdf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5B46B8-BBE8-4E4C-BCE3-1292AF936D54}"/>
              </a:ext>
            </a:extLst>
          </p:cNvPr>
          <p:cNvSpPr txBox="1"/>
          <p:nvPr/>
        </p:nvSpPr>
        <p:spPr>
          <a:xfrm>
            <a:off x="2989006" y="2505670"/>
            <a:ext cx="759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70020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26</Words>
  <Application>Microsoft Office PowerPoint</Application>
  <PresentationFormat>Širokoúhlá obrazovka</PresentationFormat>
  <Paragraphs>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</dc:creator>
  <cp:lastModifiedBy>Hana Janošková</cp:lastModifiedBy>
  <cp:revision>5</cp:revision>
  <dcterms:created xsi:type="dcterms:W3CDTF">2020-11-09T16:29:29Z</dcterms:created>
  <dcterms:modified xsi:type="dcterms:W3CDTF">2024-11-04T10:14:34Z</dcterms:modified>
</cp:coreProperties>
</file>