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12192000"/>
  <p:notesSz cx="6858000" cy="9144000"/>
  <p:embeddedFontLst>
    <p:embeddedFont>
      <p:font typeface="Arial Black"/>
      <p:regular r:id="rId17"/>
    </p:embeddedFont>
    <p:embeddedFont>
      <p:font typeface="Open Sans"/>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2" roundtripDataSignature="AMtx7mgUe5pNFFjAiWdMkB2BhHheUBDtq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00A5AEC-0D6D-45C4-A97E-E78BFEDC4FBE}">
  <a:tblStyle styleId="{C00A5AEC-0D6D-45C4-A97E-E78BFEDC4FBE}"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OpenSans-italic.fntdata"/><Relationship Id="rId11" Type="http://schemas.openxmlformats.org/officeDocument/2006/relationships/slide" Target="slides/slide6.xml"/><Relationship Id="rId22" Type="http://customschemas.google.com/relationships/presentationmetadata" Target="metadata"/><Relationship Id="rId10" Type="http://schemas.openxmlformats.org/officeDocument/2006/relationships/slide" Target="slides/slide5.xml"/><Relationship Id="rId21" Type="http://schemas.openxmlformats.org/officeDocument/2006/relationships/font" Target="fonts/OpenSans-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ArialBlack-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OpenSans-bold.fntdata"/><Relationship Id="rId6" Type="http://schemas.openxmlformats.org/officeDocument/2006/relationships/slide" Target="slides/slide1.xml"/><Relationship Id="rId18" Type="http://schemas.openxmlformats.org/officeDocument/2006/relationships/font" Target="fonts/OpenSans-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cs-CZ"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22923856bc_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222923856bc_0_2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g222923856bc_0_2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cs-CZ"/>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22923856bc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222923856bc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g222923856bc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cs-CZ"/>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2: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cs-CZ"/>
              <a:t>15.03.2022</a:t>
            </a:r>
            <a:endParaRPr/>
          </a:p>
        </p:txBody>
      </p:sp>
      <p:sp>
        <p:nvSpPr>
          <p:cNvPr id="120" name="Google Shape;120;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22923856bc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22923856bc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g222923856bc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cs-CZ"/>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22923856bc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22923856bc_0_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g222923856bc_0_1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cs-CZ"/>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28c20970a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228c20970a8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g228c20970a8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cs-CZ"/>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vodní snímek" showMasterSp="0" type="title">
  <p:cSld name="TITLE">
    <p:spTree>
      <p:nvGrpSpPr>
        <p:cNvPr id="18" name="Shape 18"/>
        <p:cNvGrpSpPr/>
        <p:nvPr/>
      </p:nvGrpSpPr>
      <p:grpSpPr>
        <a:xfrm>
          <a:off x="0" y="0"/>
          <a:ext cx="0" cy="0"/>
          <a:chOff x="0" y="0"/>
          <a:chExt cx="0" cy="0"/>
        </a:xfrm>
      </p:grpSpPr>
      <p:sp>
        <p:nvSpPr>
          <p:cNvPr id="19" name="Google Shape;19;p15"/>
          <p:cNvSpPr/>
          <p:nvPr/>
        </p:nvSpPr>
        <p:spPr>
          <a:xfrm>
            <a:off x="0" y="0"/>
            <a:ext cx="12192000" cy="6858000"/>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0" name="Google Shape;20;p15"/>
          <p:cNvSpPr/>
          <p:nvPr/>
        </p:nvSpPr>
        <p:spPr>
          <a:xfrm>
            <a:off x="1307870" y="1267730"/>
            <a:ext cx="9576262" cy="4307950"/>
          </a:xfrm>
          <a:prstGeom prst="rect">
            <a:avLst/>
          </a:prstGeom>
          <a:solidFill>
            <a:schemeClr val="lt1"/>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15"/>
          <p:cNvSpPr/>
          <p:nvPr/>
        </p:nvSpPr>
        <p:spPr>
          <a:xfrm>
            <a:off x="1447801" y="1411615"/>
            <a:ext cx="9296400" cy="4034770"/>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15"/>
          <p:cNvSpPr/>
          <p:nvPr/>
        </p:nvSpPr>
        <p:spPr>
          <a:xfrm>
            <a:off x="5135880" y="1267730"/>
            <a:ext cx="1920240" cy="73152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 name="Google Shape;23;p15"/>
          <p:cNvGrpSpPr/>
          <p:nvPr/>
        </p:nvGrpSpPr>
        <p:grpSpPr>
          <a:xfrm>
            <a:off x="5250180" y="1267730"/>
            <a:ext cx="1691640" cy="615934"/>
            <a:chOff x="5250180" y="1267730"/>
            <a:chExt cx="1691640" cy="615934"/>
          </a:xfrm>
        </p:grpSpPr>
        <p:cxnSp>
          <p:nvCxnSpPr>
            <p:cNvPr id="24" name="Google Shape;24;p15"/>
            <p:cNvCxnSpPr/>
            <p:nvPr/>
          </p:nvCxnSpPr>
          <p:spPr>
            <a:xfrm>
              <a:off x="5250180" y="1267730"/>
              <a:ext cx="0" cy="612648"/>
            </a:xfrm>
            <a:prstGeom prst="straightConnector1">
              <a:avLst/>
            </a:prstGeom>
            <a:solidFill>
              <a:srgbClr val="262626"/>
            </a:solidFill>
            <a:ln cap="flat" cmpd="sng" w="9525">
              <a:solidFill>
                <a:srgbClr val="FFFFFF"/>
              </a:solidFill>
              <a:prstDash val="solid"/>
              <a:miter lim="800000"/>
              <a:headEnd len="sm" w="sm" type="none"/>
              <a:tailEnd len="sm" w="sm" type="none"/>
            </a:ln>
          </p:spPr>
        </p:cxnSp>
        <p:cxnSp>
          <p:nvCxnSpPr>
            <p:cNvPr id="25" name="Google Shape;25;p15"/>
            <p:cNvCxnSpPr/>
            <p:nvPr/>
          </p:nvCxnSpPr>
          <p:spPr>
            <a:xfrm>
              <a:off x="6941820" y="1267730"/>
              <a:ext cx="0" cy="612648"/>
            </a:xfrm>
            <a:prstGeom prst="straightConnector1">
              <a:avLst/>
            </a:prstGeom>
            <a:solidFill>
              <a:srgbClr val="262626"/>
            </a:solidFill>
            <a:ln cap="flat" cmpd="sng" w="9525">
              <a:solidFill>
                <a:srgbClr val="FFFFFF"/>
              </a:solidFill>
              <a:prstDash val="solid"/>
              <a:miter lim="800000"/>
              <a:headEnd len="sm" w="sm" type="none"/>
              <a:tailEnd len="sm" w="sm" type="none"/>
            </a:ln>
          </p:spPr>
        </p:cxnSp>
        <p:cxnSp>
          <p:nvCxnSpPr>
            <p:cNvPr id="26" name="Google Shape;26;p15"/>
            <p:cNvCxnSpPr/>
            <p:nvPr/>
          </p:nvCxnSpPr>
          <p:spPr>
            <a:xfrm>
              <a:off x="5250180" y="1883664"/>
              <a:ext cx="1691640" cy="0"/>
            </a:xfrm>
            <a:prstGeom prst="straightConnector1">
              <a:avLst/>
            </a:prstGeom>
            <a:solidFill>
              <a:srgbClr val="262626"/>
            </a:solidFill>
            <a:ln cap="flat" cmpd="sng" w="9525">
              <a:solidFill>
                <a:srgbClr val="FFFFFF"/>
              </a:solidFill>
              <a:prstDash val="solid"/>
              <a:miter lim="800000"/>
              <a:headEnd len="sm" w="sm" type="none"/>
              <a:tailEnd len="sm" w="sm" type="none"/>
            </a:ln>
          </p:spPr>
        </p:cxnSp>
      </p:grpSp>
      <p:sp>
        <p:nvSpPr>
          <p:cNvPr id="27" name="Google Shape;27;p15"/>
          <p:cNvSpPr txBox="1"/>
          <p:nvPr>
            <p:ph type="ctrTitle"/>
          </p:nvPr>
        </p:nvSpPr>
        <p:spPr>
          <a:xfrm>
            <a:off x="1629103" y="2244830"/>
            <a:ext cx="8933796" cy="2437232"/>
          </a:xfrm>
          <a:prstGeom prst="rect">
            <a:avLst/>
          </a:prstGeom>
          <a:noFill/>
          <a:ln>
            <a:noFill/>
          </a:ln>
        </p:spPr>
        <p:txBody>
          <a:bodyPr anchorCtr="0" anchor="ctr" bIns="45700" lIns="91425" spcFirstLastPara="1" rIns="91425" wrap="square" tIns="45700">
            <a:normAutofit/>
          </a:bodyPr>
          <a:lstStyle>
            <a:lvl1pPr lvl="0" algn="ctr">
              <a:lnSpc>
                <a:spcPct val="83000"/>
              </a:lnSpc>
              <a:spcBef>
                <a:spcPts val="0"/>
              </a:spcBef>
              <a:spcAft>
                <a:spcPts val="0"/>
              </a:spcAft>
              <a:buClr>
                <a:srgbClr val="262626"/>
              </a:buClr>
              <a:buSzPts val="6000"/>
              <a:buFont typeface="Avenir"/>
              <a:buNone/>
              <a:defRPr b="0" sz="6000" cap="none">
                <a:solidFill>
                  <a:srgbClr val="262626"/>
                </a:solidFill>
                <a:latin typeface="Avenir"/>
                <a:ea typeface="Avenir"/>
                <a:cs typeface="Avenir"/>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15"/>
          <p:cNvSpPr txBox="1"/>
          <p:nvPr>
            <p:ph idx="1" type="subTitle"/>
          </p:nvPr>
        </p:nvSpPr>
        <p:spPr>
          <a:xfrm>
            <a:off x="1629101" y="4682062"/>
            <a:ext cx="8936846" cy="457201"/>
          </a:xfrm>
          <a:prstGeom prst="rect">
            <a:avLst/>
          </a:prstGeom>
          <a:noFill/>
          <a:ln>
            <a:noFill/>
          </a:ln>
        </p:spPr>
        <p:txBody>
          <a:bodyPr anchorCtr="0" anchor="t" bIns="45700" lIns="91425" spcFirstLastPara="1" rIns="91425" wrap="square" tIns="45700">
            <a:normAutofit/>
          </a:bodyPr>
          <a:lstStyle>
            <a:lvl1pPr lvl="0" algn="ctr">
              <a:lnSpc>
                <a:spcPct val="110000"/>
              </a:lnSpc>
              <a:spcBef>
                <a:spcPts val="0"/>
              </a:spcBef>
              <a:spcAft>
                <a:spcPts val="0"/>
              </a:spcAft>
              <a:buSzPts val="1800"/>
              <a:buNone/>
              <a:defRPr sz="1800">
                <a:solidFill>
                  <a:srgbClr val="0C0C0C"/>
                </a:solidFill>
              </a:defRPr>
            </a:lvl1pPr>
            <a:lvl2pPr lvl="1" algn="ctr">
              <a:lnSpc>
                <a:spcPct val="100000"/>
              </a:lnSpc>
              <a:spcBef>
                <a:spcPts val="500"/>
              </a:spcBef>
              <a:spcAft>
                <a:spcPts val="0"/>
              </a:spcAft>
              <a:buSzPts val="1600"/>
              <a:buNone/>
              <a:defRPr sz="1600"/>
            </a:lvl2pPr>
            <a:lvl3pPr lvl="2" algn="ctr">
              <a:lnSpc>
                <a:spcPct val="100000"/>
              </a:lnSpc>
              <a:spcBef>
                <a:spcPts val="500"/>
              </a:spcBef>
              <a:spcAft>
                <a:spcPts val="0"/>
              </a:spcAft>
              <a:buSzPts val="1600"/>
              <a:buNone/>
              <a:defRPr sz="1600"/>
            </a:lvl3pPr>
            <a:lvl4pPr lvl="3" algn="ctr">
              <a:lnSpc>
                <a:spcPct val="100000"/>
              </a:lnSpc>
              <a:spcBef>
                <a:spcPts val="500"/>
              </a:spcBef>
              <a:spcAft>
                <a:spcPts val="0"/>
              </a:spcAft>
              <a:buSzPts val="1600"/>
              <a:buNone/>
              <a:defRPr sz="1600"/>
            </a:lvl4pPr>
            <a:lvl5pPr lvl="4" algn="ctr">
              <a:lnSpc>
                <a:spcPct val="100000"/>
              </a:lnSpc>
              <a:spcBef>
                <a:spcPts val="500"/>
              </a:spcBef>
              <a:spcAft>
                <a:spcPts val="0"/>
              </a:spcAft>
              <a:buSzPts val="1600"/>
              <a:buNone/>
              <a:defRPr sz="1600"/>
            </a:lvl5pPr>
            <a:lvl6pPr lvl="5" algn="ctr">
              <a:lnSpc>
                <a:spcPct val="100000"/>
              </a:lnSpc>
              <a:spcBef>
                <a:spcPts val="500"/>
              </a:spcBef>
              <a:spcAft>
                <a:spcPts val="0"/>
              </a:spcAft>
              <a:buSzPts val="1600"/>
              <a:buNone/>
              <a:defRPr sz="1600"/>
            </a:lvl6pPr>
            <a:lvl7pPr lvl="6" algn="ctr">
              <a:lnSpc>
                <a:spcPct val="100000"/>
              </a:lnSpc>
              <a:spcBef>
                <a:spcPts val="500"/>
              </a:spcBef>
              <a:spcAft>
                <a:spcPts val="0"/>
              </a:spcAft>
              <a:buSzPts val="1600"/>
              <a:buNone/>
              <a:defRPr sz="1600"/>
            </a:lvl7pPr>
            <a:lvl8pPr lvl="7" algn="ctr">
              <a:lnSpc>
                <a:spcPct val="100000"/>
              </a:lnSpc>
              <a:spcBef>
                <a:spcPts val="500"/>
              </a:spcBef>
              <a:spcAft>
                <a:spcPts val="0"/>
              </a:spcAft>
              <a:buSzPts val="1600"/>
              <a:buNone/>
              <a:defRPr sz="1600"/>
            </a:lvl8pPr>
            <a:lvl9pPr lvl="8" algn="ctr">
              <a:lnSpc>
                <a:spcPct val="100000"/>
              </a:lnSpc>
              <a:spcBef>
                <a:spcPts val="500"/>
              </a:spcBef>
              <a:spcAft>
                <a:spcPts val="0"/>
              </a:spcAft>
              <a:buSzPts val="1600"/>
              <a:buNone/>
              <a:defRPr sz="1600"/>
            </a:lvl9pPr>
          </a:lstStyle>
          <a:p/>
        </p:txBody>
      </p:sp>
      <p:sp>
        <p:nvSpPr>
          <p:cNvPr id="29" name="Google Shape;29;p15"/>
          <p:cNvSpPr txBox="1"/>
          <p:nvPr>
            <p:ph idx="10" type="dt"/>
          </p:nvPr>
        </p:nvSpPr>
        <p:spPr>
          <a:xfrm>
            <a:off x="5318760" y="1341256"/>
            <a:ext cx="1554480" cy="485546"/>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1300">
                <a:solidFill>
                  <a:srgbClr val="FFFFFF"/>
                </a:solidFill>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5"/>
          <p:cNvSpPr txBox="1"/>
          <p:nvPr>
            <p:ph idx="11" type="ftr"/>
          </p:nvPr>
        </p:nvSpPr>
        <p:spPr>
          <a:xfrm>
            <a:off x="1629100" y="5177408"/>
            <a:ext cx="5730295" cy="2286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solidFill>
                  <a:srgbClr val="26262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5"/>
          <p:cNvSpPr txBox="1"/>
          <p:nvPr>
            <p:ph idx="12" type="sldNum"/>
          </p:nvPr>
        </p:nvSpPr>
        <p:spPr>
          <a:xfrm>
            <a:off x="8606920" y="5177408"/>
            <a:ext cx="1955980" cy="228600"/>
          </a:xfrm>
          <a:prstGeom prst="rect">
            <a:avLst/>
          </a:prstGeom>
          <a:noFill/>
          <a:ln>
            <a:noFill/>
          </a:ln>
        </p:spPr>
        <p:txBody>
          <a:bodyPr anchorCtr="0" anchor="b" bIns="45700" lIns="91425" spcFirstLastPara="1" rIns="91425" wrap="square" tIns="45700">
            <a:noAutofit/>
          </a:bodyPr>
          <a:lstStyle>
            <a:lvl1pPr indent="0" lvl="0" marL="0" marR="0" algn="r">
              <a:spcBef>
                <a:spcPts val="0"/>
              </a:spcBef>
              <a:buNone/>
              <a:defRPr b="0" i="0" sz="800" u="none" cap="none" strike="noStrike">
                <a:solidFill>
                  <a:srgbClr val="262626"/>
                </a:solidFill>
                <a:latin typeface="Avenir"/>
                <a:ea typeface="Avenir"/>
                <a:cs typeface="Avenir"/>
                <a:sym typeface="Avenir"/>
              </a:defRPr>
            </a:lvl1pPr>
            <a:lvl2pPr indent="0" lvl="1" marL="0" marR="0" algn="r">
              <a:spcBef>
                <a:spcPts val="0"/>
              </a:spcBef>
              <a:buNone/>
              <a:defRPr b="0" i="0" sz="800" u="none" cap="none" strike="noStrike">
                <a:solidFill>
                  <a:srgbClr val="262626"/>
                </a:solidFill>
                <a:latin typeface="Avenir"/>
                <a:ea typeface="Avenir"/>
                <a:cs typeface="Avenir"/>
                <a:sym typeface="Avenir"/>
              </a:defRPr>
            </a:lvl2pPr>
            <a:lvl3pPr indent="0" lvl="2" marL="0" marR="0" algn="r">
              <a:spcBef>
                <a:spcPts val="0"/>
              </a:spcBef>
              <a:buNone/>
              <a:defRPr b="0" i="0" sz="800" u="none" cap="none" strike="noStrike">
                <a:solidFill>
                  <a:srgbClr val="262626"/>
                </a:solidFill>
                <a:latin typeface="Avenir"/>
                <a:ea typeface="Avenir"/>
                <a:cs typeface="Avenir"/>
                <a:sym typeface="Avenir"/>
              </a:defRPr>
            </a:lvl3pPr>
            <a:lvl4pPr indent="0" lvl="3" marL="0" marR="0" algn="r">
              <a:spcBef>
                <a:spcPts val="0"/>
              </a:spcBef>
              <a:buNone/>
              <a:defRPr b="0" i="0" sz="800" u="none" cap="none" strike="noStrike">
                <a:solidFill>
                  <a:srgbClr val="262626"/>
                </a:solidFill>
                <a:latin typeface="Avenir"/>
                <a:ea typeface="Avenir"/>
                <a:cs typeface="Avenir"/>
                <a:sym typeface="Avenir"/>
              </a:defRPr>
            </a:lvl4pPr>
            <a:lvl5pPr indent="0" lvl="4" marL="0" marR="0" algn="r">
              <a:spcBef>
                <a:spcPts val="0"/>
              </a:spcBef>
              <a:buNone/>
              <a:defRPr b="0" i="0" sz="800" u="none" cap="none" strike="noStrike">
                <a:solidFill>
                  <a:srgbClr val="262626"/>
                </a:solidFill>
                <a:latin typeface="Avenir"/>
                <a:ea typeface="Avenir"/>
                <a:cs typeface="Avenir"/>
                <a:sym typeface="Avenir"/>
              </a:defRPr>
            </a:lvl5pPr>
            <a:lvl6pPr indent="0" lvl="5" marL="0" marR="0" algn="r">
              <a:spcBef>
                <a:spcPts val="0"/>
              </a:spcBef>
              <a:buNone/>
              <a:defRPr b="0" i="0" sz="800" u="none" cap="none" strike="noStrike">
                <a:solidFill>
                  <a:srgbClr val="262626"/>
                </a:solidFill>
                <a:latin typeface="Avenir"/>
                <a:ea typeface="Avenir"/>
                <a:cs typeface="Avenir"/>
                <a:sym typeface="Avenir"/>
              </a:defRPr>
            </a:lvl6pPr>
            <a:lvl7pPr indent="0" lvl="6" marL="0" marR="0" algn="r">
              <a:spcBef>
                <a:spcPts val="0"/>
              </a:spcBef>
              <a:buNone/>
              <a:defRPr b="0" i="0" sz="800" u="none" cap="none" strike="noStrike">
                <a:solidFill>
                  <a:srgbClr val="262626"/>
                </a:solidFill>
                <a:latin typeface="Avenir"/>
                <a:ea typeface="Avenir"/>
                <a:cs typeface="Avenir"/>
                <a:sym typeface="Avenir"/>
              </a:defRPr>
            </a:lvl7pPr>
            <a:lvl8pPr indent="0" lvl="7" marL="0" marR="0" algn="r">
              <a:spcBef>
                <a:spcPts val="0"/>
              </a:spcBef>
              <a:buNone/>
              <a:defRPr b="0" i="0" sz="800" u="none" cap="none" strike="noStrike">
                <a:solidFill>
                  <a:srgbClr val="262626"/>
                </a:solidFill>
                <a:latin typeface="Avenir"/>
                <a:ea typeface="Avenir"/>
                <a:cs typeface="Avenir"/>
                <a:sym typeface="Avenir"/>
              </a:defRPr>
            </a:lvl8pPr>
            <a:lvl9pPr indent="0" lvl="8" marL="0" marR="0" algn="r">
              <a:spcBef>
                <a:spcPts val="0"/>
              </a:spcBef>
              <a:buNone/>
              <a:defRPr b="0" i="0" sz="800" u="none" cap="none" strike="noStrike">
                <a:solidFill>
                  <a:srgbClr val="262626"/>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svislý text" type="vertTx">
  <p:cSld name="VERTICAL_TEXT">
    <p:spTree>
      <p:nvGrpSpPr>
        <p:cNvPr id="95" name="Shape 95"/>
        <p:cNvGrpSpPr/>
        <p:nvPr/>
      </p:nvGrpSpPr>
      <p:grpSpPr>
        <a:xfrm>
          <a:off x="0" y="0"/>
          <a:ext cx="0" cy="0"/>
          <a:chOff x="0" y="0"/>
          <a:chExt cx="0" cy="0"/>
        </a:xfrm>
      </p:grpSpPr>
      <p:sp>
        <p:nvSpPr>
          <p:cNvPr id="96" name="Google Shape;96;p24"/>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24"/>
          <p:cNvSpPr txBox="1"/>
          <p:nvPr>
            <p:ph idx="1" type="body"/>
          </p:nvPr>
        </p:nvSpPr>
        <p:spPr>
          <a:xfrm rot="5400000">
            <a:off x="4171188" y="-1001268"/>
            <a:ext cx="3849624" cy="100584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9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98" name="Google Shape;98;p24"/>
          <p:cNvSpPr txBox="1"/>
          <p:nvPr>
            <p:ph idx="10" type="dt"/>
          </p:nvPr>
        </p:nvSpPr>
        <p:spPr>
          <a:xfrm>
            <a:off x="7256794" y="6035040"/>
            <a:ext cx="2893045" cy="36576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24"/>
          <p:cNvSpPr txBox="1"/>
          <p:nvPr>
            <p:ph idx="11" type="ftr"/>
          </p:nvPr>
        </p:nvSpPr>
        <p:spPr>
          <a:xfrm>
            <a:off x="1066800" y="6035040"/>
            <a:ext cx="581660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24"/>
          <p:cNvSpPr txBox="1"/>
          <p:nvPr>
            <p:ph idx="12" type="sldNum"/>
          </p:nvPr>
        </p:nvSpPr>
        <p:spPr>
          <a:xfrm>
            <a:off x="10287000" y="6035040"/>
            <a:ext cx="838200" cy="36576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vislý nadpis a text" type="vertTitleAndTx">
  <p:cSld name="VERTICAL_TITLE_AND_VERTICAL_TEXT">
    <p:spTree>
      <p:nvGrpSpPr>
        <p:cNvPr id="101" name="Shape 101"/>
        <p:cNvGrpSpPr/>
        <p:nvPr/>
      </p:nvGrpSpPr>
      <p:grpSpPr>
        <a:xfrm>
          <a:off x="0" y="0"/>
          <a:ext cx="0" cy="0"/>
          <a:chOff x="0" y="0"/>
          <a:chExt cx="0" cy="0"/>
        </a:xfrm>
      </p:grpSpPr>
      <p:sp>
        <p:nvSpPr>
          <p:cNvPr id="102" name="Google Shape;102;p25"/>
          <p:cNvSpPr txBox="1"/>
          <p:nvPr>
            <p:ph type="title"/>
          </p:nvPr>
        </p:nvSpPr>
        <p:spPr>
          <a:xfrm rot="5400000">
            <a:off x="7543800" y="2209800"/>
            <a:ext cx="5257800" cy="2362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3" name="Google Shape;103;p25"/>
          <p:cNvSpPr txBox="1"/>
          <p:nvPr>
            <p:ph idx="1" type="body"/>
          </p:nvPr>
        </p:nvSpPr>
        <p:spPr>
          <a:xfrm rot="5400000">
            <a:off x="2247900" y="-647700"/>
            <a:ext cx="5257800" cy="80772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9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104" name="Google Shape;104;p25"/>
          <p:cNvSpPr txBox="1"/>
          <p:nvPr>
            <p:ph idx="10" type="dt"/>
          </p:nvPr>
        </p:nvSpPr>
        <p:spPr>
          <a:xfrm>
            <a:off x="7256794" y="6035040"/>
            <a:ext cx="2893045" cy="36576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25"/>
          <p:cNvSpPr txBox="1"/>
          <p:nvPr>
            <p:ph idx="11" type="ftr"/>
          </p:nvPr>
        </p:nvSpPr>
        <p:spPr>
          <a:xfrm>
            <a:off x="1066800" y="6035040"/>
            <a:ext cx="581660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25"/>
          <p:cNvSpPr txBox="1"/>
          <p:nvPr>
            <p:ph idx="12" type="sldNum"/>
          </p:nvPr>
        </p:nvSpPr>
        <p:spPr>
          <a:xfrm>
            <a:off x="10287000" y="6035040"/>
            <a:ext cx="838200" cy="36576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obsah" type="obj">
  <p:cSld name="OBJECT">
    <p:spTree>
      <p:nvGrpSpPr>
        <p:cNvPr id="32" name="Shape 32"/>
        <p:cNvGrpSpPr/>
        <p:nvPr/>
      </p:nvGrpSpPr>
      <p:grpSpPr>
        <a:xfrm>
          <a:off x="0" y="0"/>
          <a:ext cx="0" cy="0"/>
          <a:chOff x="0" y="0"/>
          <a:chExt cx="0" cy="0"/>
        </a:xfrm>
      </p:grpSpPr>
      <p:sp>
        <p:nvSpPr>
          <p:cNvPr id="33" name="Google Shape;33;p16"/>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16"/>
          <p:cNvSpPr txBox="1"/>
          <p:nvPr>
            <p:ph idx="1" type="body"/>
          </p:nvPr>
        </p:nvSpPr>
        <p:spPr>
          <a:xfrm>
            <a:off x="1066800" y="2103120"/>
            <a:ext cx="10058400" cy="3849624"/>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9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35" name="Google Shape;35;p16"/>
          <p:cNvSpPr txBox="1"/>
          <p:nvPr>
            <p:ph idx="10" type="dt"/>
          </p:nvPr>
        </p:nvSpPr>
        <p:spPr>
          <a:xfrm>
            <a:off x="7256794" y="6035040"/>
            <a:ext cx="2893045" cy="36576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6"/>
          <p:cNvSpPr txBox="1"/>
          <p:nvPr>
            <p:ph idx="11" type="ftr"/>
          </p:nvPr>
        </p:nvSpPr>
        <p:spPr>
          <a:xfrm>
            <a:off x="1066800" y="6035040"/>
            <a:ext cx="581660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16"/>
          <p:cNvSpPr txBox="1"/>
          <p:nvPr>
            <p:ph idx="12" type="sldNum"/>
          </p:nvPr>
        </p:nvSpPr>
        <p:spPr>
          <a:xfrm>
            <a:off x="10287000" y="6035040"/>
            <a:ext cx="838200" cy="36576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ázek s titulkem" showMasterSp="0" type="picTx">
  <p:cSld name="PICTURE_WITH_CAPTION_TEXT">
    <p:spTree>
      <p:nvGrpSpPr>
        <p:cNvPr id="38" name="Shape 38"/>
        <p:cNvGrpSpPr/>
        <p:nvPr/>
      </p:nvGrpSpPr>
      <p:grpSpPr>
        <a:xfrm>
          <a:off x="0" y="0"/>
          <a:ext cx="0" cy="0"/>
          <a:chOff x="0" y="0"/>
          <a:chExt cx="0" cy="0"/>
        </a:xfrm>
      </p:grpSpPr>
      <p:sp>
        <p:nvSpPr>
          <p:cNvPr id="39" name="Google Shape;39;p17"/>
          <p:cNvSpPr/>
          <p:nvPr/>
        </p:nvSpPr>
        <p:spPr>
          <a:xfrm>
            <a:off x="8119870" y="237744"/>
            <a:ext cx="3826596" cy="6382512"/>
          </a:xfrm>
          <a:prstGeom prst="rect">
            <a:avLst/>
          </a:prstGeom>
          <a:solidFill>
            <a:srgbClr val="D8D8D8">
              <a:alpha val="6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17"/>
          <p:cNvSpPr/>
          <p:nvPr>
            <p:ph idx="2" type="pic"/>
          </p:nvPr>
        </p:nvSpPr>
        <p:spPr>
          <a:xfrm>
            <a:off x="228599" y="237744"/>
            <a:ext cx="7696201" cy="6382512"/>
          </a:xfrm>
          <a:prstGeom prst="rect">
            <a:avLst/>
          </a:prstGeom>
          <a:solidFill>
            <a:srgbClr val="F58F7F"/>
          </a:solidFill>
          <a:ln>
            <a:noFill/>
          </a:ln>
        </p:spPr>
      </p:sp>
      <p:sp>
        <p:nvSpPr>
          <p:cNvPr id="41" name="Google Shape;41;p17"/>
          <p:cNvSpPr txBox="1"/>
          <p:nvPr>
            <p:ph idx="10" type="dt"/>
          </p:nvPr>
        </p:nvSpPr>
        <p:spPr>
          <a:xfrm>
            <a:off x="5662337" y="6035040"/>
            <a:ext cx="2071963" cy="36576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b="1">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7"/>
          <p:cNvSpPr txBox="1"/>
          <p:nvPr>
            <p:ph idx="11" type="ftr"/>
          </p:nvPr>
        </p:nvSpPr>
        <p:spPr>
          <a:xfrm>
            <a:off x="612648" y="6035040"/>
            <a:ext cx="4588002" cy="36576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b="1" sz="1000">
                <a:solidFill>
                  <a:srgbClr val="FFFFFF"/>
                </a:solidFill>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7"/>
          <p:cNvSpPr txBox="1"/>
          <p:nvPr>
            <p:ph idx="12" type="sldNum"/>
          </p:nvPr>
        </p:nvSpPr>
        <p:spPr>
          <a:xfrm>
            <a:off x="10396728" y="6035040"/>
            <a:ext cx="1225296" cy="36576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
        <p:nvSpPr>
          <p:cNvPr id="44" name="Google Shape;44;p17"/>
          <p:cNvSpPr/>
          <p:nvPr/>
        </p:nvSpPr>
        <p:spPr>
          <a:xfrm>
            <a:off x="8254660" y="374904"/>
            <a:ext cx="3557016" cy="6108192"/>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17"/>
          <p:cNvSpPr txBox="1"/>
          <p:nvPr>
            <p:ph type="title"/>
          </p:nvPr>
        </p:nvSpPr>
        <p:spPr>
          <a:xfrm>
            <a:off x="8477250" y="603504"/>
            <a:ext cx="3144774" cy="164592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800"/>
              <a:buFont typeface="Avenir"/>
              <a:buNone/>
              <a:defRPr b="0" sz="2800">
                <a:solidFill>
                  <a:schemeClr val="dk1"/>
                </a:solidFill>
                <a:latin typeface="Avenir"/>
                <a:ea typeface="Avenir"/>
                <a:cs typeface="Avenir"/>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17"/>
          <p:cNvSpPr txBox="1"/>
          <p:nvPr>
            <p:ph idx="1" type="body"/>
          </p:nvPr>
        </p:nvSpPr>
        <p:spPr>
          <a:xfrm>
            <a:off x="8477250" y="2386584"/>
            <a:ext cx="3144774" cy="3511296"/>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800"/>
              </a:spcBef>
              <a:spcAft>
                <a:spcPts val="0"/>
              </a:spcAft>
              <a:buSzPts val="1800"/>
              <a:buNone/>
              <a:defRPr sz="1800">
                <a:solidFill>
                  <a:schemeClr val="dk1"/>
                </a:solidFill>
              </a:defRPr>
            </a:lvl1pPr>
            <a:lvl2pPr indent="-228600" lvl="1" marL="914400" algn="l">
              <a:lnSpc>
                <a:spcPct val="100000"/>
              </a:lnSpc>
              <a:spcBef>
                <a:spcPts val="500"/>
              </a:spcBef>
              <a:spcAft>
                <a:spcPts val="0"/>
              </a:spcAft>
              <a:buSzPts val="1200"/>
              <a:buNone/>
              <a:defRPr sz="1200"/>
            </a:lvl2pPr>
            <a:lvl3pPr indent="-228600" lvl="2" marL="1371600" algn="l">
              <a:lnSpc>
                <a:spcPct val="100000"/>
              </a:lnSpc>
              <a:spcBef>
                <a:spcPts val="500"/>
              </a:spcBef>
              <a:spcAft>
                <a:spcPts val="0"/>
              </a:spcAft>
              <a:buSzPts val="1000"/>
              <a:buNone/>
              <a:defRPr sz="1000"/>
            </a:lvl3pPr>
            <a:lvl4pPr indent="-228600" lvl="3" marL="1828800" algn="l">
              <a:lnSpc>
                <a:spcPct val="100000"/>
              </a:lnSpc>
              <a:spcBef>
                <a:spcPts val="500"/>
              </a:spcBef>
              <a:spcAft>
                <a:spcPts val="0"/>
              </a:spcAft>
              <a:buSzPts val="900"/>
              <a:buNone/>
              <a:defRPr sz="900"/>
            </a:lvl4pPr>
            <a:lvl5pPr indent="-228600" lvl="4" marL="2286000" algn="l">
              <a:lnSpc>
                <a:spcPct val="100000"/>
              </a:lnSpc>
              <a:spcBef>
                <a:spcPts val="500"/>
              </a:spcBef>
              <a:spcAft>
                <a:spcPts val="0"/>
              </a:spcAft>
              <a:buSzPts val="900"/>
              <a:buNone/>
              <a:defRPr sz="900"/>
            </a:lvl5pPr>
            <a:lvl6pPr indent="-228600" lvl="5" marL="2743200" algn="l">
              <a:lnSpc>
                <a:spcPct val="100000"/>
              </a:lnSpc>
              <a:spcBef>
                <a:spcPts val="500"/>
              </a:spcBef>
              <a:spcAft>
                <a:spcPts val="0"/>
              </a:spcAft>
              <a:buSzPts val="900"/>
              <a:buNone/>
              <a:defRPr sz="900"/>
            </a:lvl6pPr>
            <a:lvl7pPr indent="-228600" lvl="6" marL="3200400" algn="l">
              <a:lnSpc>
                <a:spcPct val="100000"/>
              </a:lnSpc>
              <a:spcBef>
                <a:spcPts val="500"/>
              </a:spcBef>
              <a:spcAft>
                <a:spcPts val="0"/>
              </a:spcAft>
              <a:buSzPts val="900"/>
              <a:buNone/>
              <a:defRPr sz="900"/>
            </a:lvl7pPr>
            <a:lvl8pPr indent="-228600" lvl="7" marL="3657600" algn="l">
              <a:lnSpc>
                <a:spcPct val="100000"/>
              </a:lnSpc>
              <a:spcBef>
                <a:spcPts val="500"/>
              </a:spcBef>
              <a:spcAft>
                <a:spcPts val="0"/>
              </a:spcAft>
              <a:buSzPts val="900"/>
              <a:buNone/>
              <a:defRPr sz="900"/>
            </a:lvl8pPr>
            <a:lvl9pPr indent="-228600" lvl="8" marL="4114800" algn="l">
              <a:lnSpc>
                <a:spcPct val="100000"/>
              </a:lnSpc>
              <a:spcBef>
                <a:spcPts val="500"/>
              </a:spcBef>
              <a:spcAft>
                <a:spcPts val="0"/>
              </a:spcAft>
              <a:buSzPts val="900"/>
              <a:buNone/>
              <a:defRPr sz="9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enom nadpis" type="titleOnly">
  <p:cSld name="TITLE_ONLY">
    <p:spTree>
      <p:nvGrpSpPr>
        <p:cNvPr id="47" name="Shape 47"/>
        <p:cNvGrpSpPr/>
        <p:nvPr/>
      </p:nvGrpSpPr>
      <p:grpSpPr>
        <a:xfrm>
          <a:off x="0" y="0"/>
          <a:ext cx="0" cy="0"/>
          <a:chOff x="0" y="0"/>
          <a:chExt cx="0" cy="0"/>
        </a:xfrm>
      </p:grpSpPr>
      <p:sp>
        <p:nvSpPr>
          <p:cNvPr id="48" name="Google Shape;48;p18"/>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18"/>
          <p:cNvSpPr txBox="1"/>
          <p:nvPr>
            <p:ph idx="10" type="dt"/>
          </p:nvPr>
        </p:nvSpPr>
        <p:spPr>
          <a:xfrm>
            <a:off x="7256794" y="6035040"/>
            <a:ext cx="2893045" cy="36576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18"/>
          <p:cNvSpPr txBox="1"/>
          <p:nvPr>
            <p:ph idx="11" type="ftr"/>
          </p:nvPr>
        </p:nvSpPr>
        <p:spPr>
          <a:xfrm>
            <a:off x="1066800" y="6035040"/>
            <a:ext cx="581660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8"/>
          <p:cNvSpPr txBox="1"/>
          <p:nvPr>
            <p:ph idx="12" type="sldNum"/>
          </p:nvPr>
        </p:nvSpPr>
        <p:spPr>
          <a:xfrm>
            <a:off x="10287000" y="6035040"/>
            <a:ext cx="838200" cy="36576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áhlaví oddílu" showMasterSp="0" type="secHead">
  <p:cSld name="SECTION_HEADER">
    <p:spTree>
      <p:nvGrpSpPr>
        <p:cNvPr id="52" name="Shape 52"/>
        <p:cNvGrpSpPr/>
        <p:nvPr/>
      </p:nvGrpSpPr>
      <p:grpSpPr>
        <a:xfrm>
          <a:off x="0" y="0"/>
          <a:ext cx="0" cy="0"/>
          <a:chOff x="0" y="0"/>
          <a:chExt cx="0" cy="0"/>
        </a:xfrm>
      </p:grpSpPr>
      <p:sp>
        <p:nvSpPr>
          <p:cNvPr id="53" name="Google Shape;53;p19"/>
          <p:cNvSpPr/>
          <p:nvPr/>
        </p:nvSpPr>
        <p:spPr>
          <a:xfrm>
            <a:off x="0" y="0"/>
            <a:ext cx="12192000" cy="6858000"/>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54" name="Google Shape;54;p19"/>
          <p:cNvSpPr/>
          <p:nvPr/>
        </p:nvSpPr>
        <p:spPr>
          <a:xfrm>
            <a:off x="1307870" y="1267730"/>
            <a:ext cx="9576262" cy="4307950"/>
          </a:xfrm>
          <a:prstGeom prst="rect">
            <a:avLst/>
          </a:prstGeom>
          <a:solidFill>
            <a:schemeClr val="lt1"/>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9"/>
          <p:cNvSpPr/>
          <p:nvPr/>
        </p:nvSpPr>
        <p:spPr>
          <a:xfrm>
            <a:off x="1447801" y="1411615"/>
            <a:ext cx="9296400" cy="4034770"/>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9"/>
          <p:cNvSpPr/>
          <p:nvPr/>
        </p:nvSpPr>
        <p:spPr>
          <a:xfrm>
            <a:off x="5135880" y="1267730"/>
            <a:ext cx="1920240" cy="73152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9"/>
          <p:cNvSpPr txBox="1"/>
          <p:nvPr>
            <p:ph type="title"/>
          </p:nvPr>
        </p:nvSpPr>
        <p:spPr>
          <a:xfrm>
            <a:off x="1629156" y="2275165"/>
            <a:ext cx="8933688" cy="2406895"/>
          </a:xfrm>
          <a:prstGeom prst="rect">
            <a:avLst/>
          </a:prstGeom>
          <a:noFill/>
          <a:ln>
            <a:noFill/>
          </a:ln>
        </p:spPr>
        <p:txBody>
          <a:bodyPr anchorCtr="0" anchor="ctr" bIns="45700" lIns="91425" spcFirstLastPara="1" rIns="91425" wrap="square" tIns="45700">
            <a:normAutofit/>
          </a:bodyPr>
          <a:lstStyle>
            <a:lvl1pPr lvl="0" algn="ctr">
              <a:lnSpc>
                <a:spcPct val="83000"/>
              </a:lnSpc>
              <a:spcBef>
                <a:spcPts val="0"/>
              </a:spcBef>
              <a:spcAft>
                <a:spcPts val="0"/>
              </a:spcAft>
              <a:buClr>
                <a:srgbClr val="262626"/>
              </a:buClr>
              <a:buSzPts val="6000"/>
              <a:buFont typeface="Avenir"/>
              <a:buNone/>
              <a:defRPr sz="6000" cap="none">
                <a:solidFill>
                  <a:srgbClr val="262626"/>
                </a:solidFill>
                <a:latin typeface="Avenir"/>
                <a:ea typeface="Avenir"/>
                <a:cs typeface="Avenir"/>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58" name="Google Shape;58;p19"/>
          <p:cNvGrpSpPr/>
          <p:nvPr/>
        </p:nvGrpSpPr>
        <p:grpSpPr>
          <a:xfrm>
            <a:off x="5250180" y="1267730"/>
            <a:ext cx="1691640" cy="615934"/>
            <a:chOff x="5250180" y="1267730"/>
            <a:chExt cx="1691640" cy="615934"/>
          </a:xfrm>
        </p:grpSpPr>
        <p:cxnSp>
          <p:nvCxnSpPr>
            <p:cNvPr id="59" name="Google Shape;59;p19"/>
            <p:cNvCxnSpPr/>
            <p:nvPr/>
          </p:nvCxnSpPr>
          <p:spPr>
            <a:xfrm>
              <a:off x="5250180" y="1267730"/>
              <a:ext cx="0" cy="612648"/>
            </a:xfrm>
            <a:prstGeom prst="straightConnector1">
              <a:avLst/>
            </a:prstGeom>
            <a:solidFill>
              <a:srgbClr val="262626"/>
            </a:solidFill>
            <a:ln cap="flat" cmpd="sng" w="9525">
              <a:solidFill>
                <a:srgbClr val="FFFFFF"/>
              </a:solidFill>
              <a:prstDash val="solid"/>
              <a:miter lim="800000"/>
              <a:headEnd len="sm" w="sm" type="none"/>
              <a:tailEnd len="sm" w="sm" type="none"/>
            </a:ln>
          </p:spPr>
        </p:cxnSp>
        <p:cxnSp>
          <p:nvCxnSpPr>
            <p:cNvPr id="60" name="Google Shape;60;p19"/>
            <p:cNvCxnSpPr/>
            <p:nvPr/>
          </p:nvCxnSpPr>
          <p:spPr>
            <a:xfrm>
              <a:off x="6941820" y="1267730"/>
              <a:ext cx="0" cy="612648"/>
            </a:xfrm>
            <a:prstGeom prst="straightConnector1">
              <a:avLst/>
            </a:prstGeom>
            <a:solidFill>
              <a:srgbClr val="262626"/>
            </a:solidFill>
            <a:ln cap="flat" cmpd="sng" w="9525">
              <a:solidFill>
                <a:srgbClr val="FFFFFF"/>
              </a:solidFill>
              <a:prstDash val="solid"/>
              <a:miter lim="800000"/>
              <a:headEnd len="sm" w="sm" type="none"/>
              <a:tailEnd len="sm" w="sm" type="none"/>
            </a:ln>
          </p:spPr>
        </p:cxnSp>
        <p:cxnSp>
          <p:nvCxnSpPr>
            <p:cNvPr id="61" name="Google Shape;61;p19"/>
            <p:cNvCxnSpPr/>
            <p:nvPr/>
          </p:nvCxnSpPr>
          <p:spPr>
            <a:xfrm>
              <a:off x="5250180" y="1883664"/>
              <a:ext cx="1691640" cy="0"/>
            </a:xfrm>
            <a:prstGeom prst="straightConnector1">
              <a:avLst/>
            </a:prstGeom>
            <a:solidFill>
              <a:srgbClr val="262626"/>
            </a:solidFill>
            <a:ln cap="flat" cmpd="sng" w="9525">
              <a:solidFill>
                <a:srgbClr val="FFFFFF"/>
              </a:solidFill>
              <a:prstDash val="solid"/>
              <a:miter lim="800000"/>
              <a:headEnd len="sm" w="sm" type="none"/>
              <a:tailEnd len="sm" w="sm" type="none"/>
            </a:ln>
          </p:spPr>
        </p:cxnSp>
      </p:grpSp>
      <p:sp>
        <p:nvSpPr>
          <p:cNvPr id="62" name="Google Shape;62;p19"/>
          <p:cNvSpPr txBox="1"/>
          <p:nvPr>
            <p:ph idx="1" type="body"/>
          </p:nvPr>
        </p:nvSpPr>
        <p:spPr>
          <a:xfrm>
            <a:off x="1629156" y="4682062"/>
            <a:ext cx="8939784" cy="457200"/>
          </a:xfrm>
          <a:prstGeom prst="rect">
            <a:avLst/>
          </a:prstGeom>
          <a:noFill/>
          <a:ln>
            <a:noFill/>
          </a:ln>
        </p:spPr>
        <p:txBody>
          <a:bodyPr anchorCtr="0" anchor="t" bIns="45700" lIns="91425" spcFirstLastPara="1" rIns="91425" wrap="square" tIns="45700">
            <a:normAutofit/>
          </a:bodyPr>
          <a:lstStyle>
            <a:lvl1pPr indent="-228600" lvl="0" marL="457200" algn="ctr">
              <a:lnSpc>
                <a:spcPct val="110000"/>
              </a:lnSpc>
              <a:spcBef>
                <a:spcPts val="900"/>
              </a:spcBef>
              <a:spcAft>
                <a:spcPts val="0"/>
              </a:spcAft>
              <a:buSzPts val="1800"/>
              <a:buNone/>
              <a:defRPr sz="1800">
                <a:solidFill>
                  <a:srgbClr val="0C0C0C"/>
                </a:solidFill>
              </a:defRPr>
            </a:lvl1pPr>
            <a:lvl2pPr indent="-228600" lvl="1" marL="914400" algn="l">
              <a:lnSpc>
                <a:spcPct val="100000"/>
              </a:lnSpc>
              <a:spcBef>
                <a:spcPts val="500"/>
              </a:spcBef>
              <a:spcAft>
                <a:spcPts val="0"/>
              </a:spcAft>
              <a:buSzPts val="1600"/>
              <a:buNone/>
              <a:defRPr sz="1600">
                <a:solidFill>
                  <a:srgbClr val="888888"/>
                </a:solidFill>
              </a:defRPr>
            </a:lvl2pPr>
            <a:lvl3pPr indent="-228600" lvl="2" marL="1371600" algn="l">
              <a:lnSpc>
                <a:spcPct val="100000"/>
              </a:lnSpc>
              <a:spcBef>
                <a:spcPts val="500"/>
              </a:spcBef>
              <a:spcAft>
                <a:spcPts val="0"/>
              </a:spcAft>
              <a:buSzPts val="1600"/>
              <a:buNone/>
              <a:defRPr sz="1600">
                <a:solidFill>
                  <a:srgbClr val="888888"/>
                </a:solidFill>
              </a:defRPr>
            </a:lvl3pPr>
            <a:lvl4pPr indent="-228600" lvl="3" marL="1828800" algn="l">
              <a:lnSpc>
                <a:spcPct val="100000"/>
              </a:lnSpc>
              <a:spcBef>
                <a:spcPts val="500"/>
              </a:spcBef>
              <a:spcAft>
                <a:spcPts val="0"/>
              </a:spcAft>
              <a:buSzPts val="1400"/>
              <a:buNone/>
              <a:defRPr sz="1400">
                <a:solidFill>
                  <a:srgbClr val="888888"/>
                </a:solidFill>
              </a:defRPr>
            </a:lvl4pPr>
            <a:lvl5pPr indent="-228600" lvl="4" marL="2286000" algn="l">
              <a:lnSpc>
                <a:spcPct val="100000"/>
              </a:lnSpc>
              <a:spcBef>
                <a:spcPts val="500"/>
              </a:spcBef>
              <a:spcAft>
                <a:spcPts val="0"/>
              </a:spcAft>
              <a:buSzPts val="1400"/>
              <a:buNone/>
              <a:defRPr sz="1400">
                <a:solidFill>
                  <a:srgbClr val="888888"/>
                </a:solidFill>
              </a:defRPr>
            </a:lvl5pPr>
            <a:lvl6pPr indent="-228600" lvl="5" marL="2743200" algn="l">
              <a:lnSpc>
                <a:spcPct val="100000"/>
              </a:lnSpc>
              <a:spcBef>
                <a:spcPts val="500"/>
              </a:spcBef>
              <a:spcAft>
                <a:spcPts val="0"/>
              </a:spcAft>
              <a:buSzPts val="1400"/>
              <a:buNone/>
              <a:defRPr sz="1400">
                <a:solidFill>
                  <a:srgbClr val="888888"/>
                </a:solidFill>
              </a:defRPr>
            </a:lvl6pPr>
            <a:lvl7pPr indent="-228600" lvl="6" marL="3200400" algn="l">
              <a:lnSpc>
                <a:spcPct val="100000"/>
              </a:lnSpc>
              <a:spcBef>
                <a:spcPts val="500"/>
              </a:spcBef>
              <a:spcAft>
                <a:spcPts val="0"/>
              </a:spcAft>
              <a:buSzPts val="1400"/>
              <a:buNone/>
              <a:defRPr sz="1400">
                <a:solidFill>
                  <a:srgbClr val="888888"/>
                </a:solidFill>
              </a:defRPr>
            </a:lvl7pPr>
            <a:lvl8pPr indent="-228600" lvl="7" marL="3657600" algn="l">
              <a:lnSpc>
                <a:spcPct val="100000"/>
              </a:lnSpc>
              <a:spcBef>
                <a:spcPts val="500"/>
              </a:spcBef>
              <a:spcAft>
                <a:spcPts val="0"/>
              </a:spcAft>
              <a:buSzPts val="1400"/>
              <a:buNone/>
              <a:defRPr sz="1400">
                <a:solidFill>
                  <a:srgbClr val="888888"/>
                </a:solidFill>
              </a:defRPr>
            </a:lvl8pPr>
            <a:lvl9pPr indent="-228600" lvl="8" marL="4114800" algn="l">
              <a:lnSpc>
                <a:spcPct val="100000"/>
              </a:lnSpc>
              <a:spcBef>
                <a:spcPts val="500"/>
              </a:spcBef>
              <a:spcAft>
                <a:spcPts val="0"/>
              </a:spcAft>
              <a:buSzPts val="1400"/>
              <a:buNone/>
              <a:defRPr sz="1400">
                <a:solidFill>
                  <a:srgbClr val="888888"/>
                </a:solidFill>
              </a:defRPr>
            </a:lvl9pPr>
          </a:lstStyle>
          <a:p/>
        </p:txBody>
      </p:sp>
      <p:sp>
        <p:nvSpPr>
          <p:cNvPr id="63" name="Google Shape;63;p19"/>
          <p:cNvSpPr txBox="1"/>
          <p:nvPr>
            <p:ph idx="10" type="dt"/>
          </p:nvPr>
        </p:nvSpPr>
        <p:spPr>
          <a:xfrm>
            <a:off x="5318760" y="1344502"/>
            <a:ext cx="1554480" cy="498781"/>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1300">
                <a:solidFill>
                  <a:srgbClr val="FFFFFF"/>
                </a:solidFill>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9"/>
          <p:cNvSpPr txBox="1"/>
          <p:nvPr>
            <p:ph idx="11" type="ftr"/>
          </p:nvPr>
        </p:nvSpPr>
        <p:spPr>
          <a:xfrm>
            <a:off x="1629157" y="5177408"/>
            <a:ext cx="5660134" cy="2286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solidFill>
                  <a:srgbClr val="26262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9"/>
          <p:cNvSpPr txBox="1"/>
          <p:nvPr>
            <p:ph idx="12" type="sldNum"/>
          </p:nvPr>
        </p:nvSpPr>
        <p:spPr>
          <a:xfrm>
            <a:off x="8604504" y="5177408"/>
            <a:ext cx="1958339" cy="228600"/>
          </a:xfrm>
          <a:prstGeom prst="rect">
            <a:avLst/>
          </a:prstGeom>
          <a:noFill/>
          <a:ln>
            <a:noFill/>
          </a:ln>
        </p:spPr>
        <p:txBody>
          <a:bodyPr anchorCtr="0" anchor="b" bIns="45700" lIns="91425" spcFirstLastPara="1" rIns="91425" wrap="square" tIns="45700">
            <a:noAutofit/>
          </a:bodyPr>
          <a:lstStyle>
            <a:lvl1pPr indent="0" lvl="0" marL="0" marR="0" algn="r">
              <a:spcBef>
                <a:spcPts val="0"/>
              </a:spcBef>
              <a:buNone/>
              <a:defRPr sz="800">
                <a:solidFill>
                  <a:srgbClr val="262626"/>
                </a:solidFill>
                <a:latin typeface="Avenir"/>
                <a:ea typeface="Avenir"/>
                <a:cs typeface="Avenir"/>
                <a:sym typeface="Avenir"/>
              </a:defRPr>
            </a:lvl1pPr>
            <a:lvl2pPr indent="0" lvl="1" marL="0" marR="0" algn="r">
              <a:spcBef>
                <a:spcPts val="0"/>
              </a:spcBef>
              <a:buNone/>
              <a:defRPr sz="800">
                <a:solidFill>
                  <a:srgbClr val="262626"/>
                </a:solidFill>
                <a:latin typeface="Avenir"/>
                <a:ea typeface="Avenir"/>
                <a:cs typeface="Avenir"/>
                <a:sym typeface="Avenir"/>
              </a:defRPr>
            </a:lvl2pPr>
            <a:lvl3pPr indent="0" lvl="2" marL="0" marR="0" algn="r">
              <a:spcBef>
                <a:spcPts val="0"/>
              </a:spcBef>
              <a:buNone/>
              <a:defRPr sz="800">
                <a:solidFill>
                  <a:srgbClr val="262626"/>
                </a:solidFill>
                <a:latin typeface="Avenir"/>
                <a:ea typeface="Avenir"/>
                <a:cs typeface="Avenir"/>
                <a:sym typeface="Avenir"/>
              </a:defRPr>
            </a:lvl3pPr>
            <a:lvl4pPr indent="0" lvl="3" marL="0" marR="0" algn="r">
              <a:spcBef>
                <a:spcPts val="0"/>
              </a:spcBef>
              <a:buNone/>
              <a:defRPr sz="800">
                <a:solidFill>
                  <a:srgbClr val="262626"/>
                </a:solidFill>
                <a:latin typeface="Avenir"/>
                <a:ea typeface="Avenir"/>
                <a:cs typeface="Avenir"/>
                <a:sym typeface="Avenir"/>
              </a:defRPr>
            </a:lvl4pPr>
            <a:lvl5pPr indent="0" lvl="4" marL="0" marR="0" algn="r">
              <a:spcBef>
                <a:spcPts val="0"/>
              </a:spcBef>
              <a:buNone/>
              <a:defRPr sz="800">
                <a:solidFill>
                  <a:srgbClr val="262626"/>
                </a:solidFill>
                <a:latin typeface="Avenir"/>
                <a:ea typeface="Avenir"/>
                <a:cs typeface="Avenir"/>
                <a:sym typeface="Avenir"/>
              </a:defRPr>
            </a:lvl5pPr>
            <a:lvl6pPr indent="0" lvl="5" marL="0" marR="0" algn="r">
              <a:spcBef>
                <a:spcPts val="0"/>
              </a:spcBef>
              <a:buNone/>
              <a:defRPr sz="800">
                <a:solidFill>
                  <a:srgbClr val="262626"/>
                </a:solidFill>
                <a:latin typeface="Avenir"/>
                <a:ea typeface="Avenir"/>
                <a:cs typeface="Avenir"/>
                <a:sym typeface="Avenir"/>
              </a:defRPr>
            </a:lvl6pPr>
            <a:lvl7pPr indent="0" lvl="6" marL="0" marR="0" algn="r">
              <a:spcBef>
                <a:spcPts val="0"/>
              </a:spcBef>
              <a:buNone/>
              <a:defRPr sz="800">
                <a:solidFill>
                  <a:srgbClr val="262626"/>
                </a:solidFill>
                <a:latin typeface="Avenir"/>
                <a:ea typeface="Avenir"/>
                <a:cs typeface="Avenir"/>
                <a:sym typeface="Avenir"/>
              </a:defRPr>
            </a:lvl7pPr>
            <a:lvl8pPr indent="0" lvl="7" marL="0" marR="0" algn="r">
              <a:spcBef>
                <a:spcPts val="0"/>
              </a:spcBef>
              <a:buNone/>
              <a:defRPr sz="800">
                <a:solidFill>
                  <a:srgbClr val="262626"/>
                </a:solidFill>
                <a:latin typeface="Avenir"/>
                <a:ea typeface="Avenir"/>
                <a:cs typeface="Avenir"/>
                <a:sym typeface="Avenir"/>
              </a:defRPr>
            </a:lvl8pPr>
            <a:lvl9pPr indent="0" lvl="8" marL="0" marR="0" algn="r">
              <a:spcBef>
                <a:spcPts val="0"/>
              </a:spcBef>
              <a:buNone/>
              <a:defRPr sz="800">
                <a:solidFill>
                  <a:srgbClr val="262626"/>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vě obsahové části" type="twoObj">
  <p:cSld name="TWO_OBJECTS">
    <p:spTree>
      <p:nvGrpSpPr>
        <p:cNvPr id="66" name="Shape 66"/>
        <p:cNvGrpSpPr/>
        <p:nvPr/>
      </p:nvGrpSpPr>
      <p:grpSpPr>
        <a:xfrm>
          <a:off x="0" y="0"/>
          <a:ext cx="0" cy="0"/>
          <a:chOff x="0" y="0"/>
          <a:chExt cx="0" cy="0"/>
        </a:xfrm>
      </p:grpSpPr>
      <p:sp>
        <p:nvSpPr>
          <p:cNvPr id="67" name="Google Shape;67;p20"/>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20"/>
          <p:cNvSpPr txBox="1"/>
          <p:nvPr>
            <p:ph idx="1" type="body"/>
          </p:nvPr>
        </p:nvSpPr>
        <p:spPr>
          <a:xfrm>
            <a:off x="1066800" y="2103120"/>
            <a:ext cx="4663440" cy="374904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69" name="Google Shape;69;p20"/>
          <p:cNvSpPr txBox="1"/>
          <p:nvPr>
            <p:ph idx="2" type="body"/>
          </p:nvPr>
        </p:nvSpPr>
        <p:spPr>
          <a:xfrm>
            <a:off x="6461760" y="2103120"/>
            <a:ext cx="4663440" cy="374904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70" name="Google Shape;70;p20"/>
          <p:cNvSpPr txBox="1"/>
          <p:nvPr>
            <p:ph idx="10" type="dt"/>
          </p:nvPr>
        </p:nvSpPr>
        <p:spPr>
          <a:xfrm>
            <a:off x="7256794" y="6035040"/>
            <a:ext cx="2893045" cy="36576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0"/>
          <p:cNvSpPr txBox="1"/>
          <p:nvPr>
            <p:ph idx="11" type="ftr"/>
          </p:nvPr>
        </p:nvSpPr>
        <p:spPr>
          <a:xfrm>
            <a:off x="1066800" y="6035040"/>
            <a:ext cx="581660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0"/>
          <p:cNvSpPr txBox="1"/>
          <p:nvPr>
            <p:ph idx="12" type="sldNum"/>
          </p:nvPr>
        </p:nvSpPr>
        <p:spPr>
          <a:xfrm>
            <a:off x="10287000" y="6035040"/>
            <a:ext cx="838200" cy="36576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ovnání" type="twoTxTwoObj">
  <p:cSld name="TWO_OBJECTS_WITH_TEXT">
    <p:spTree>
      <p:nvGrpSpPr>
        <p:cNvPr id="73" name="Shape 73"/>
        <p:cNvGrpSpPr/>
        <p:nvPr/>
      </p:nvGrpSpPr>
      <p:grpSpPr>
        <a:xfrm>
          <a:off x="0" y="0"/>
          <a:ext cx="0" cy="0"/>
          <a:chOff x="0" y="0"/>
          <a:chExt cx="0" cy="0"/>
        </a:xfrm>
      </p:grpSpPr>
      <p:sp>
        <p:nvSpPr>
          <p:cNvPr id="74" name="Google Shape;74;p21"/>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21"/>
          <p:cNvSpPr txBox="1"/>
          <p:nvPr>
            <p:ph idx="1" type="body"/>
          </p:nvPr>
        </p:nvSpPr>
        <p:spPr>
          <a:xfrm>
            <a:off x="1069848" y="2074334"/>
            <a:ext cx="4663440" cy="64008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SzPts val="1900"/>
              <a:buNone/>
              <a:defRPr b="1" i="0" sz="1900">
                <a:solidFill>
                  <a:schemeClr val="dk1"/>
                </a:solidFill>
                <a:latin typeface="Avenir"/>
                <a:ea typeface="Avenir"/>
                <a:cs typeface="Avenir"/>
                <a:sym typeface="Avenir"/>
              </a:defRPr>
            </a:lvl1pPr>
            <a:lvl2pPr indent="-228600" lvl="1" marL="914400" algn="l">
              <a:lnSpc>
                <a:spcPct val="100000"/>
              </a:lnSpc>
              <a:spcBef>
                <a:spcPts val="500"/>
              </a:spcBef>
              <a:spcAft>
                <a:spcPts val="0"/>
              </a:spcAft>
              <a:buSzPts val="1800"/>
              <a:buNone/>
              <a:defRPr b="1" sz="1800"/>
            </a:lvl2pPr>
            <a:lvl3pPr indent="-228600" lvl="2" marL="1371600" algn="l">
              <a:lnSpc>
                <a:spcPct val="100000"/>
              </a:lnSpc>
              <a:spcBef>
                <a:spcPts val="500"/>
              </a:spcBef>
              <a:spcAft>
                <a:spcPts val="0"/>
              </a:spcAft>
              <a:buSzPts val="1800"/>
              <a:buNone/>
              <a:defRPr b="1" sz="1800"/>
            </a:lvl3pPr>
            <a:lvl4pPr indent="-228600" lvl="3" marL="1828800" algn="l">
              <a:lnSpc>
                <a:spcPct val="100000"/>
              </a:lnSpc>
              <a:spcBef>
                <a:spcPts val="500"/>
              </a:spcBef>
              <a:spcAft>
                <a:spcPts val="0"/>
              </a:spcAft>
              <a:buSzPts val="1600"/>
              <a:buNone/>
              <a:defRPr b="1" sz="1600"/>
            </a:lvl4pPr>
            <a:lvl5pPr indent="-228600" lvl="4" marL="2286000" algn="l">
              <a:lnSpc>
                <a:spcPct val="100000"/>
              </a:lnSpc>
              <a:spcBef>
                <a:spcPts val="500"/>
              </a:spcBef>
              <a:spcAft>
                <a:spcPts val="0"/>
              </a:spcAft>
              <a:buSzPts val="1600"/>
              <a:buNone/>
              <a:defRPr b="1" sz="1600"/>
            </a:lvl5pPr>
            <a:lvl6pPr indent="-228600" lvl="5" marL="2743200" algn="l">
              <a:lnSpc>
                <a:spcPct val="100000"/>
              </a:lnSpc>
              <a:spcBef>
                <a:spcPts val="500"/>
              </a:spcBef>
              <a:spcAft>
                <a:spcPts val="0"/>
              </a:spcAft>
              <a:buSzPts val="1600"/>
              <a:buNone/>
              <a:defRPr b="1" sz="1600"/>
            </a:lvl6pPr>
            <a:lvl7pPr indent="-228600" lvl="6" marL="3200400" algn="l">
              <a:lnSpc>
                <a:spcPct val="100000"/>
              </a:lnSpc>
              <a:spcBef>
                <a:spcPts val="500"/>
              </a:spcBef>
              <a:spcAft>
                <a:spcPts val="0"/>
              </a:spcAft>
              <a:buSzPts val="1600"/>
              <a:buNone/>
              <a:defRPr b="1" sz="1600"/>
            </a:lvl7pPr>
            <a:lvl8pPr indent="-228600" lvl="7" marL="3657600" algn="l">
              <a:lnSpc>
                <a:spcPct val="100000"/>
              </a:lnSpc>
              <a:spcBef>
                <a:spcPts val="500"/>
              </a:spcBef>
              <a:spcAft>
                <a:spcPts val="0"/>
              </a:spcAft>
              <a:buSzPts val="1600"/>
              <a:buNone/>
              <a:defRPr b="1" sz="1600"/>
            </a:lvl8pPr>
            <a:lvl9pPr indent="-228600" lvl="8" marL="4114800" algn="l">
              <a:lnSpc>
                <a:spcPct val="100000"/>
              </a:lnSpc>
              <a:spcBef>
                <a:spcPts val="500"/>
              </a:spcBef>
              <a:spcAft>
                <a:spcPts val="0"/>
              </a:spcAft>
              <a:buSzPts val="1600"/>
              <a:buNone/>
              <a:defRPr b="1" sz="1600"/>
            </a:lvl9pPr>
          </a:lstStyle>
          <a:p/>
        </p:txBody>
      </p:sp>
      <p:sp>
        <p:nvSpPr>
          <p:cNvPr id="76" name="Google Shape;76;p21"/>
          <p:cNvSpPr txBox="1"/>
          <p:nvPr>
            <p:ph idx="2" type="body"/>
          </p:nvPr>
        </p:nvSpPr>
        <p:spPr>
          <a:xfrm>
            <a:off x="1069848" y="2792472"/>
            <a:ext cx="4663440" cy="3163825"/>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77" name="Google Shape;77;p21"/>
          <p:cNvSpPr txBox="1"/>
          <p:nvPr>
            <p:ph idx="3" type="body"/>
          </p:nvPr>
        </p:nvSpPr>
        <p:spPr>
          <a:xfrm>
            <a:off x="6458712" y="2074334"/>
            <a:ext cx="4663440" cy="64008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SzPts val="1900"/>
              <a:buNone/>
              <a:defRPr b="1" sz="1900">
                <a:solidFill>
                  <a:schemeClr val="dk1"/>
                </a:solidFill>
              </a:defRPr>
            </a:lvl1pPr>
            <a:lvl2pPr indent="-228600" lvl="1" marL="914400" algn="l">
              <a:lnSpc>
                <a:spcPct val="100000"/>
              </a:lnSpc>
              <a:spcBef>
                <a:spcPts val="500"/>
              </a:spcBef>
              <a:spcAft>
                <a:spcPts val="0"/>
              </a:spcAft>
              <a:buSzPts val="1800"/>
              <a:buNone/>
              <a:defRPr b="1" sz="1800"/>
            </a:lvl2pPr>
            <a:lvl3pPr indent="-228600" lvl="2" marL="1371600" algn="l">
              <a:lnSpc>
                <a:spcPct val="100000"/>
              </a:lnSpc>
              <a:spcBef>
                <a:spcPts val="500"/>
              </a:spcBef>
              <a:spcAft>
                <a:spcPts val="0"/>
              </a:spcAft>
              <a:buSzPts val="1800"/>
              <a:buNone/>
              <a:defRPr b="1" sz="1800"/>
            </a:lvl3pPr>
            <a:lvl4pPr indent="-228600" lvl="3" marL="1828800" algn="l">
              <a:lnSpc>
                <a:spcPct val="100000"/>
              </a:lnSpc>
              <a:spcBef>
                <a:spcPts val="500"/>
              </a:spcBef>
              <a:spcAft>
                <a:spcPts val="0"/>
              </a:spcAft>
              <a:buSzPts val="1600"/>
              <a:buNone/>
              <a:defRPr b="1" sz="1600"/>
            </a:lvl4pPr>
            <a:lvl5pPr indent="-228600" lvl="4" marL="2286000" algn="l">
              <a:lnSpc>
                <a:spcPct val="100000"/>
              </a:lnSpc>
              <a:spcBef>
                <a:spcPts val="500"/>
              </a:spcBef>
              <a:spcAft>
                <a:spcPts val="0"/>
              </a:spcAft>
              <a:buSzPts val="1600"/>
              <a:buNone/>
              <a:defRPr b="1" sz="1600"/>
            </a:lvl5pPr>
            <a:lvl6pPr indent="-228600" lvl="5" marL="2743200" algn="l">
              <a:lnSpc>
                <a:spcPct val="100000"/>
              </a:lnSpc>
              <a:spcBef>
                <a:spcPts val="500"/>
              </a:spcBef>
              <a:spcAft>
                <a:spcPts val="0"/>
              </a:spcAft>
              <a:buSzPts val="1600"/>
              <a:buNone/>
              <a:defRPr b="1" sz="1600"/>
            </a:lvl6pPr>
            <a:lvl7pPr indent="-228600" lvl="6" marL="3200400" algn="l">
              <a:lnSpc>
                <a:spcPct val="100000"/>
              </a:lnSpc>
              <a:spcBef>
                <a:spcPts val="500"/>
              </a:spcBef>
              <a:spcAft>
                <a:spcPts val="0"/>
              </a:spcAft>
              <a:buSzPts val="1600"/>
              <a:buNone/>
              <a:defRPr b="1" sz="1600"/>
            </a:lvl7pPr>
            <a:lvl8pPr indent="-228600" lvl="7" marL="3657600" algn="l">
              <a:lnSpc>
                <a:spcPct val="100000"/>
              </a:lnSpc>
              <a:spcBef>
                <a:spcPts val="500"/>
              </a:spcBef>
              <a:spcAft>
                <a:spcPts val="0"/>
              </a:spcAft>
              <a:buSzPts val="1600"/>
              <a:buNone/>
              <a:defRPr b="1" sz="1600"/>
            </a:lvl8pPr>
            <a:lvl9pPr indent="-228600" lvl="8" marL="4114800" algn="l">
              <a:lnSpc>
                <a:spcPct val="100000"/>
              </a:lnSpc>
              <a:spcBef>
                <a:spcPts val="500"/>
              </a:spcBef>
              <a:spcAft>
                <a:spcPts val="0"/>
              </a:spcAft>
              <a:buSzPts val="1600"/>
              <a:buNone/>
              <a:defRPr b="1" sz="1600"/>
            </a:lvl9pPr>
          </a:lstStyle>
          <a:p/>
        </p:txBody>
      </p:sp>
      <p:sp>
        <p:nvSpPr>
          <p:cNvPr id="78" name="Google Shape;78;p21"/>
          <p:cNvSpPr txBox="1"/>
          <p:nvPr>
            <p:ph idx="4" type="body"/>
          </p:nvPr>
        </p:nvSpPr>
        <p:spPr>
          <a:xfrm>
            <a:off x="6458712" y="2792471"/>
            <a:ext cx="4663440" cy="3164509"/>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79" name="Google Shape;79;p21"/>
          <p:cNvSpPr txBox="1"/>
          <p:nvPr>
            <p:ph idx="10" type="dt"/>
          </p:nvPr>
        </p:nvSpPr>
        <p:spPr>
          <a:xfrm>
            <a:off x="7256794" y="6035040"/>
            <a:ext cx="2893045" cy="36576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1"/>
          <p:cNvSpPr txBox="1"/>
          <p:nvPr>
            <p:ph idx="11" type="ftr"/>
          </p:nvPr>
        </p:nvSpPr>
        <p:spPr>
          <a:xfrm>
            <a:off x="1066800" y="6035040"/>
            <a:ext cx="581660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1"/>
          <p:cNvSpPr txBox="1"/>
          <p:nvPr>
            <p:ph idx="12" type="sldNum"/>
          </p:nvPr>
        </p:nvSpPr>
        <p:spPr>
          <a:xfrm>
            <a:off x="10287000" y="6035040"/>
            <a:ext cx="838200" cy="36576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ázdné" type="blank">
  <p:cSld name="BLANK">
    <p:spTree>
      <p:nvGrpSpPr>
        <p:cNvPr id="82" name="Shape 82"/>
        <p:cNvGrpSpPr/>
        <p:nvPr/>
      </p:nvGrpSpPr>
      <p:grpSpPr>
        <a:xfrm>
          <a:off x="0" y="0"/>
          <a:ext cx="0" cy="0"/>
          <a:chOff x="0" y="0"/>
          <a:chExt cx="0" cy="0"/>
        </a:xfrm>
      </p:grpSpPr>
      <p:sp>
        <p:nvSpPr>
          <p:cNvPr id="83" name="Google Shape;83;p22"/>
          <p:cNvSpPr txBox="1"/>
          <p:nvPr>
            <p:ph idx="10" type="dt"/>
          </p:nvPr>
        </p:nvSpPr>
        <p:spPr>
          <a:xfrm>
            <a:off x="7256794" y="6035040"/>
            <a:ext cx="2893045" cy="36576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22"/>
          <p:cNvSpPr txBox="1"/>
          <p:nvPr>
            <p:ph idx="11" type="ftr"/>
          </p:nvPr>
        </p:nvSpPr>
        <p:spPr>
          <a:xfrm>
            <a:off x="1066800" y="6035040"/>
            <a:ext cx="581660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22"/>
          <p:cNvSpPr txBox="1"/>
          <p:nvPr>
            <p:ph idx="12" type="sldNum"/>
          </p:nvPr>
        </p:nvSpPr>
        <p:spPr>
          <a:xfrm>
            <a:off x="10287000" y="6035040"/>
            <a:ext cx="838200" cy="36576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sah s titulkem" showMasterSp="0" type="objTx">
  <p:cSld name="OBJECT_WITH_CAPTION_TEXT">
    <p:spTree>
      <p:nvGrpSpPr>
        <p:cNvPr id="86" name="Shape 86"/>
        <p:cNvGrpSpPr/>
        <p:nvPr/>
      </p:nvGrpSpPr>
      <p:grpSpPr>
        <a:xfrm>
          <a:off x="0" y="0"/>
          <a:ext cx="0" cy="0"/>
          <a:chOff x="0" y="0"/>
          <a:chExt cx="0" cy="0"/>
        </a:xfrm>
      </p:grpSpPr>
      <p:sp>
        <p:nvSpPr>
          <p:cNvPr id="87" name="Google Shape;87;p23"/>
          <p:cNvSpPr/>
          <p:nvPr/>
        </p:nvSpPr>
        <p:spPr>
          <a:xfrm>
            <a:off x="8119870" y="237744"/>
            <a:ext cx="3826596" cy="6382512"/>
          </a:xfrm>
          <a:prstGeom prst="rect">
            <a:avLst/>
          </a:prstGeom>
          <a:solidFill>
            <a:srgbClr val="D8D8D8">
              <a:alpha val="6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3"/>
          <p:cNvSpPr/>
          <p:nvPr/>
        </p:nvSpPr>
        <p:spPr>
          <a:xfrm>
            <a:off x="8254660" y="374904"/>
            <a:ext cx="3557016" cy="6108192"/>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3"/>
          <p:cNvSpPr txBox="1"/>
          <p:nvPr>
            <p:ph type="title"/>
          </p:nvPr>
        </p:nvSpPr>
        <p:spPr>
          <a:xfrm>
            <a:off x="8458200" y="607392"/>
            <a:ext cx="3161963" cy="164592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800"/>
              <a:buFont typeface="Avenir"/>
              <a:buNone/>
              <a:defRPr b="0" sz="2800" cap="none">
                <a:solidFill>
                  <a:schemeClr val="dk1"/>
                </a:solidFill>
                <a:latin typeface="Avenir"/>
                <a:ea typeface="Avenir"/>
                <a:cs typeface="Avenir"/>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23"/>
          <p:cNvSpPr txBox="1"/>
          <p:nvPr>
            <p:ph idx="1" type="body"/>
          </p:nvPr>
        </p:nvSpPr>
        <p:spPr>
          <a:xfrm>
            <a:off x="685800" y="609600"/>
            <a:ext cx="6858000" cy="5334000"/>
          </a:xfrm>
          <a:prstGeom prst="rect">
            <a:avLst/>
          </a:prstGeom>
          <a:noFill/>
          <a:ln>
            <a:noFill/>
          </a:ln>
        </p:spPr>
        <p:txBody>
          <a:bodyPr anchorCtr="0" anchor="t" bIns="45700" lIns="91425" spcFirstLastPara="1" rIns="91425" wrap="square" tIns="45700">
            <a:normAutofit/>
          </a:bodyPr>
          <a:lstStyle>
            <a:lvl1pPr indent="-349250" lvl="0" marL="457200" algn="l">
              <a:lnSpc>
                <a:spcPct val="110000"/>
              </a:lnSpc>
              <a:spcBef>
                <a:spcPts val="900"/>
              </a:spcBef>
              <a:spcAft>
                <a:spcPts val="0"/>
              </a:spcAft>
              <a:buSzPts val="1900"/>
              <a:buChar char="◦"/>
              <a:defRPr sz="19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91" name="Google Shape;91;p23"/>
          <p:cNvSpPr txBox="1"/>
          <p:nvPr>
            <p:ph idx="2" type="body"/>
          </p:nvPr>
        </p:nvSpPr>
        <p:spPr>
          <a:xfrm>
            <a:off x="8458200" y="2336800"/>
            <a:ext cx="3161963" cy="3606800"/>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800"/>
              </a:spcBef>
              <a:spcAft>
                <a:spcPts val="0"/>
              </a:spcAft>
              <a:buSzPts val="1800"/>
              <a:buNone/>
              <a:defRPr sz="1800">
                <a:solidFill>
                  <a:schemeClr val="dk1"/>
                </a:solidFill>
              </a:defRPr>
            </a:lvl1pPr>
            <a:lvl2pPr indent="-228600" lvl="1" marL="914400" algn="l">
              <a:lnSpc>
                <a:spcPct val="100000"/>
              </a:lnSpc>
              <a:spcBef>
                <a:spcPts val="500"/>
              </a:spcBef>
              <a:spcAft>
                <a:spcPts val="0"/>
              </a:spcAft>
              <a:buSzPts val="1200"/>
              <a:buNone/>
              <a:defRPr sz="1200"/>
            </a:lvl2pPr>
            <a:lvl3pPr indent="-228600" lvl="2" marL="1371600" algn="l">
              <a:lnSpc>
                <a:spcPct val="100000"/>
              </a:lnSpc>
              <a:spcBef>
                <a:spcPts val="500"/>
              </a:spcBef>
              <a:spcAft>
                <a:spcPts val="0"/>
              </a:spcAft>
              <a:buSzPts val="1000"/>
              <a:buNone/>
              <a:defRPr sz="1000"/>
            </a:lvl3pPr>
            <a:lvl4pPr indent="-228600" lvl="3" marL="1828800" algn="l">
              <a:lnSpc>
                <a:spcPct val="100000"/>
              </a:lnSpc>
              <a:spcBef>
                <a:spcPts val="500"/>
              </a:spcBef>
              <a:spcAft>
                <a:spcPts val="0"/>
              </a:spcAft>
              <a:buSzPts val="900"/>
              <a:buNone/>
              <a:defRPr sz="900"/>
            </a:lvl4pPr>
            <a:lvl5pPr indent="-228600" lvl="4" marL="2286000" algn="l">
              <a:lnSpc>
                <a:spcPct val="100000"/>
              </a:lnSpc>
              <a:spcBef>
                <a:spcPts val="500"/>
              </a:spcBef>
              <a:spcAft>
                <a:spcPts val="0"/>
              </a:spcAft>
              <a:buSzPts val="900"/>
              <a:buNone/>
              <a:defRPr sz="900"/>
            </a:lvl5pPr>
            <a:lvl6pPr indent="-228600" lvl="5" marL="2743200" algn="l">
              <a:lnSpc>
                <a:spcPct val="100000"/>
              </a:lnSpc>
              <a:spcBef>
                <a:spcPts val="500"/>
              </a:spcBef>
              <a:spcAft>
                <a:spcPts val="0"/>
              </a:spcAft>
              <a:buSzPts val="900"/>
              <a:buNone/>
              <a:defRPr sz="900"/>
            </a:lvl6pPr>
            <a:lvl7pPr indent="-228600" lvl="6" marL="3200400" algn="l">
              <a:lnSpc>
                <a:spcPct val="100000"/>
              </a:lnSpc>
              <a:spcBef>
                <a:spcPts val="500"/>
              </a:spcBef>
              <a:spcAft>
                <a:spcPts val="0"/>
              </a:spcAft>
              <a:buSzPts val="900"/>
              <a:buNone/>
              <a:defRPr sz="900"/>
            </a:lvl7pPr>
            <a:lvl8pPr indent="-228600" lvl="7" marL="3657600" algn="l">
              <a:lnSpc>
                <a:spcPct val="100000"/>
              </a:lnSpc>
              <a:spcBef>
                <a:spcPts val="500"/>
              </a:spcBef>
              <a:spcAft>
                <a:spcPts val="0"/>
              </a:spcAft>
              <a:buSzPts val="900"/>
              <a:buNone/>
              <a:defRPr sz="900"/>
            </a:lvl8pPr>
            <a:lvl9pPr indent="-228600" lvl="8" marL="4114800" algn="l">
              <a:lnSpc>
                <a:spcPct val="100000"/>
              </a:lnSpc>
              <a:spcBef>
                <a:spcPts val="500"/>
              </a:spcBef>
              <a:spcAft>
                <a:spcPts val="0"/>
              </a:spcAft>
              <a:buSzPts val="900"/>
              <a:buNone/>
              <a:defRPr sz="900"/>
            </a:lvl9pPr>
          </a:lstStyle>
          <a:p/>
        </p:txBody>
      </p:sp>
      <p:sp>
        <p:nvSpPr>
          <p:cNvPr id="92" name="Google Shape;92;p23"/>
          <p:cNvSpPr txBox="1"/>
          <p:nvPr>
            <p:ph idx="10" type="dt"/>
          </p:nvPr>
        </p:nvSpPr>
        <p:spPr>
          <a:xfrm>
            <a:off x="5588000" y="6035040"/>
            <a:ext cx="1955800" cy="36576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solidFill>
                  <a:srgbClr val="26262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23"/>
          <p:cNvSpPr txBox="1"/>
          <p:nvPr>
            <p:ph idx="11" type="ftr"/>
          </p:nvPr>
        </p:nvSpPr>
        <p:spPr>
          <a:xfrm>
            <a:off x="685801" y="6035040"/>
            <a:ext cx="458470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23"/>
          <p:cNvSpPr txBox="1"/>
          <p:nvPr>
            <p:ph idx="12" type="sldNum"/>
          </p:nvPr>
        </p:nvSpPr>
        <p:spPr>
          <a:xfrm>
            <a:off x="10396728" y="6035040"/>
            <a:ext cx="1223435" cy="365760"/>
          </a:xfrm>
          <a:prstGeom prst="rect">
            <a:avLst/>
          </a:prstGeom>
          <a:noFill/>
          <a:ln>
            <a:noFill/>
          </a:ln>
        </p:spPr>
        <p:txBody>
          <a:bodyPr anchorCtr="0" anchor="b" bIns="45700" lIns="91425" spcFirstLastPara="1" rIns="91425" wrap="square" tIns="45700">
            <a:noAutofit/>
          </a:bodyPr>
          <a:lstStyle>
            <a:lvl1pPr indent="0" lvl="0" marL="0" marR="0" algn="r">
              <a:spcBef>
                <a:spcPts val="0"/>
              </a:spcBef>
              <a:buNone/>
              <a:defRPr sz="800">
                <a:solidFill>
                  <a:srgbClr val="262626"/>
                </a:solidFill>
                <a:latin typeface="Avenir"/>
                <a:ea typeface="Avenir"/>
                <a:cs typeface="Avenir"/>
                <a:sym typeface="Avenir"/>
              </a:defRPr>
            </a:lvl1pPr>
            <a:lvl2pPr indent="0" lvl="1" marL="0" marR="0" algn="r">
              <a:spcBef>
                <a:spcPts val="0"/>
              </a:spcBef>
              <a:buNone/>
              <a:defRPr sz="800">
                <a:solidFill>
                  <a:srgbClr val="262626"/>
                </a:solidFill>
                <a:latin typeface="Avenir"/>
                <a:ea typeface="Avenir"/>
                <a:cs typeface="Avenir"/>
                <a:sym typeface="Avenir"/>
              </a:defRPr>
            </a:lvl2pPr>
            <a:lvl3pPr indent="0" lvl="2" marL="0" marR="0" algn="r">
              <a:spcBef>
                <a:spcPts val="0"/>
              </a:spcBef>
              <a:buNone/>
              <a:defRPr sz="800">
                <a:solidFill>
                  <a:srgbClr val="262626"/>
                </a:solidFill>
                <a:latin typeface="Avenir"/>
                <a:ea typeface="Avenir"/>
                <a:cs typeface="Avenir"/>
                <a:sym typeface="Avenir"/>
              </a:defRPr>
            </a:lvl3pPr>
            <a:lvl4pPr indent="0" lvl="3" marL="0" marR="0" algn="r">
              <a:spcBef>
                <a:spcPts val="0"/>
              </a:spcBef>
              <a:buNone/>
              <a:defRPr sz="800">
                <a:solidFill>
                  <a:srgbClr val="262626"/>
                </a:solidFill>
                <a:latin typeface="Avenir"/>
                <a:ea typeface="Avenir"/>
                <a:cs typeface="Avenir"/>
                <a:sym typeface="Avenir"/>
              </a:defRPr>
            </a:lvl4pPr>
            <a:lvl5pPr indent="0" lvl="4" marL="0" marR="0" algn="r">
              <a:spcBef>
                <a:spcPts val="0"/>
              </a:spcBef>
              <a:buNone/>
              <a:defRPr sz="800">
                <a:solidFill>
                  <a:srgbClr val="262626"/>
                </a:solidFill>
                <a:latin typeface="Avenir"/>
                <a:ea typeface="Avenir"/>
                <a:cs typeface="Avenir"/>
                <a:sym typeface="Avenir"/>
              </a:defRPr>
            </a:lvl5pPr>
            <a:lvl6pPr indent="0" lvl="5" marL="0" marR="0" algn="r">
              <a:spcBef>
                <a:spcPts val="0"/>
              </a:spcBef>
              <a:buNone/>
              <a:defRPr sz="800">
                <a:solidFill>
                  <a:srgbClr val="262626"/>
                </a:solidFill>
                <a:latin typeface="Avenir"/>
                <a:ea typeface="Avenir"/>
                <a:cs typeface="Avenir"/>
                <a:sym typeface="Avenir"/>
              </a:defRPr>
            </a:lvl6pPr>
            <a:lvl7pPr indent="0" lvl="6" marL="0" marR="0" algn="r">
              <a:spcBef>
                <a:spcPts val="0"/>
              </a:spcBef>
              <a:buNone/>
              <a:defRPr sz="800">
                <a:solidFill>
                  <a:srgbClr val="262626"/>
                </a:solidFill>
                <a:latin typeface="Avenir"/>
                <a:ea typeface="Avenir"/>
                <a:cs typeface="Avenir"/>
                <a:sym typeface="Avenir"/>
              </a:defRPr>
            </a:lvl7pPr>
            <a:lvl8pPr indent="0" lvl="7" marL="0" marR="0" algn="r">
              <a:spcBef>
                <a:spcPts val="0"/>
              </a:spcBef>
              <a:buNone/>
              <a:defRPr sz="800">
                <a:solidFill>
                  <a:srgbClr val="262626"/>
                </a:solidFill>
                <a:latin typeface="Avenir"/>
                <a:ea typeface="Avenir"/>
                <a:cs typeface="Avenir"/>
                <a:sym typeface="Avenir"/>
              </a:defRPr>
            </a:lvl8pPr>
            <a:lvl9pPr indent="0" lvl="8" marL="0" marR="0" algn="r">
              <a:spcBef>
                <a:spcPts val="0"/>
              </a:spcBef>
              <a:buNone/>
              <a:defRPr sz="800">
                <a:solidFill>
                  <a:srgbClr val="262626"/>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1" name="Google Shape;11;p14"/>
          <p:cNvSpPr/>
          <p:nvPr/>
        </p:nvSpPr>
        <p:spPr>
          <a:xfrm>
            <a:off x="234696" y="237744"/>
            <a:ext cx="11722608" cy="6382512"/>
          </a:xfrm>
          <a:prstGeom prst="rect">
            <a:avLst/>
          </a:prstGeom>
          <a:solidFill>
            <a:srgbClr val="BFBFBF">
              <a:alpha val="6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4"/>
          <p:cNvSpPr/>
          <p:nvPr/>
        </p:nvSpPr>
        <p:spPr>
          <a:xfrm>
            <a:off x="371856" y="374904"/>
            <a:ext cx="11448288" cy="6108192"/>
          </a:xfrm>
          <a:prstGeom prst="rect">
            <a:avLst/>
          </a:prstGeom>
          <a:noFill/>
          <a:ln cap="sq" cmpd="sng" w="9525">
            <a:solidFill>
              <a:srgbClr val="26262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14"/>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262626"/>
              </a:buClr>
              <a:buSzPts val="4000"/>
              <a:buFont typeface="Avenir"/>
              <a:buNone/>
              <a:defRPr b="0" i="0" sz="4000" u="none" cap="none" strike="noStrike">
                <a:solidFill>
                  <a:srgbClr val="262626"/>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 name="Google Shape;14;p14"/>
          <p:cNvSpPr txBox="1"/>
          <p:nvPr>
            <p:ph idx="1" type="body"/>
          </p:nvPr>
        </p:nvSpPr>
        <p:spPr>
          <a:xfrm>
            <a:off x="1066800" y="2103120"/>
            <a:ext cx="10058400" cy="3849624"/>
          </a:xfrm>
          <a:prstGeom prst="rect">
            <a:avLst/>
          </a:prstGeom>
          <a:noFill/>
          <a:ln>
            <a:noFill/>
          </a:ln>
        </p:spPr>
        <p:txBody>
          <a:bodyPr anchorCtr="0" anchor="t" bIns="45700" lIns="91425" spcFirstLastPara="1" rIns="91425" wrap="square" tIns="45700">
            <a:normAutofit/>
          </a:bodyPr>
          <a:lstStyle>
            <a:lvl1pPr indent="-323850" lvl="0" marL="457200" marR="0" rtl="0" algn="l">
              <a:lnSpc>
                <a:spcPct val="110000"/>
              </a:lnSpc>
              <a:spcBef>
                <a:spcPts val="900"/>
              </a:spcBef>
              <a:spcAft>
                <a:spcPts val="0"/>
              </a:spcAft>
              <a:buClr>
                <a:srgbClr val="262626"/>
              </a:buClr>
              <a:buSzPts val="1500"/>
              <a:buFont typeface="Garamond"/>
              <a:buChar char="◦"/>
              <a:defRPr b="0" i="0" sz="1500" u="none" cap="none" strike="noStrike">
                <a:solidFill>
                  <a:schemeClr val="dk1"/>
                </a:solidFill>
                <a:latin typeface="Avenir"/>
                <a:ea typeface="Avenir"/>
                <a:cs typeface="Avenir"/>
                <a:sym typeface="Avenir"/>
              </a:defRPr>
            </a:lvl1pPr>
            <a:lvl2pPr indent="-311150" lvl="1" marL="914400" marR="0" rtl="0" algn="l">
              <a:lnSpc>
                <a:spcPct val="100000"/>
              </a:lnSpc>
              <a:spcBef>
                <a:spcPts val="500"/>
              </a:spcBef>
              <a:spcAft>
                <a:spcPts val="0"/>
              </a:spcAft>
              <a:buClr>
                <a:srgbClr val="262626"/>
              </a:buClr>
              <a:buSzPts val="1300"/>
              <a:buFont typeface="Garamond"/>
              <a:buChar char="◦"/>
              <a:defRPr b="0" i="0" sz="1300" u="none" cap="none" strike="noStrike">
                <a:solidFill>
                  <a:schemeClr val="dk1"/>
                </a:solidFill>
                <a:latin typeface="Avenir"/>
                <a:ea typeface="Avenir"/>
                <a:cs typeface="Avenir"/>
                <a:sym typeface="Avenir"/>
              </a:defRPr>
            </a:lvl2pPr>
            <a:lvl3pPr indent="-304800" lvl="2" marL="1371600" marR="0" rtl="0" algn="l">
              <a:lnSpc>
                <a:spcPct val="100000"/>
              </a:lnSpc>
              <a:spcBef>
                <a:spcPts val="500"/>
              </a:spcBef>
              <a:spcAft>
                <a:spcPts val="0"/>
              </a:spcAft>
              <a:buClr>
                <a:srgbClr val="262626"/>
              </a:buClr>
              <a:buSzPts val="1200"/>
              <a:buFont typeface="Garamond"/>
              <a:buChar char="◦"/>
              <a:defRPr b="0" i="0" sz="1200" u="none" cap="none" strike="noStrike">
                <a:solidFill>
                  <a:schemeClr val="dk1"/>
                </a:solidFill>
                <a:latin typeface="Avenir"/>
                <a:ea typeface="Avenir"/>
                <a:cs typeface="Avenir"/>
                <a:sym typeface="Avenir"/>
              </a:defRPr>
            </a:lvl3pPr>
            <a:lvl4pPr indent="-304800" lvl="3" marL="1828800" marR="0" rtl="0" algn="l">
              <a:lnSpc>
                <a:spcPct val="100000"/>
              </a:lnSpc>
              <a:spcBef>
                <a:spcPts val="500"/>
              </a:spcBef>
              <a:spcAft>
                <a:spcPts val="0"/>
              </a:spcAft>
              <a:buClr>
                <a:srgbClr val="262626"/>
              </a:buClr>
              <a:buSzPts val="1200"/>
              <a:buFont typeface="Garamond"/>
              <a:buChar char="◦"/>
              <a:defRPr b="0" i="0" sz="1200" u="none" cap="none" strike="noStrike">
                <a:solidFill>
                  <a:schemeClr val="dk1"/>
                </a:solidFill>
                <a:latin typeface="Avenir"/>
                <a:ea typeface="Avenir"/>
                <a:cs typeface="Avenir"/>
                <a:sym typeface="Avenir"/>
              </a:defRPr>
            </a:lvl4pPr>
            <a:lvl5pPr indent="-304800" lvl="4" marL="2286000" marR="0" rtl="0" algn="l">
              <a:lnSpc>
                <a:spcPct val="100000"/>
              </a:lnSpc>
              <a:spcBef>
                <a:spcPts val="500"/>
              </a:spcBef>
              <a:spcAft>
                <a:spcPts val="0"/>
              </a:spcAft>
              <a:buClr>
                <a:srgbClr val="262626"/>
              </a:buClr>
              <a:buSzPts val="1200"/>
              <a:buFont typeface="Garamond"/>
              <a:buChar char="◦"/>
              <a:defRPr b="0" i="0" sz="1200" u="none" cap="none" strike="noStrike">
                <a:solidFill>
                  <a:schemeClr val="dk1"/>
                </a:solidFill>
                <a:latin typeface="Avenir"/>
                <a:ea typeface="Avenir"/>
                <a:cs typeface="Avenir"/>
                <a:sym typeface="Avenir"/>
              </a:defRPr>
            </a:lvl5pPr>
            <a:lvl6pPr indent="-317500" lvl="5" marL="27432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Avenir"/>
                <a:ea typeface="Avenir"/>
                <a:cs typeface="Avenir"/>
                <a:sym typeface="Avenir"/>
              </a:defRPr>
            </a:lvl6pPr>
            <a:lvl7pPr indent="-317500" lvl="6" marL="32004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Avenir"/>
                <a:ea typeface="Avenir"/>
                <a:cs typeface="Avenir"/>
                <a:sym typeface="Avenir"/>
              </a:defRPr>
            </a:lvl7pPr>
            <a:lvl8pPr indent="-317500" lvl="7" marL="36576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Avenir"/>
                <a:ea typeface="Avenir"/>
                <a:cs typeface="Avenir"/>
                <a:sym typeface="Avenir"/>
              </a:defRPr>
            </a:lvl8pPr>
            <a:lvl9pPr indent="-317500" lvl="8" marL="41148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Avenir"/>
                <a:ea typeface="Avenir"/>
                <a:cs typeface="Avenir"/>
                <a:sym typeface="Avenir"/>
              </a:defRPr>
            </a:lvl9pPr>
          </a:lstStyle>
          <a:p/>
        </p:txBody>
      </p:sp>
      <p:sp>
        <p:nvSpPr>
          <p:cNvPr id="15" name="Google Shape;15;p14"/>
          <p:cNvSpPr txBox="1"/>
          <p:nvPr>
            <p:ph idx="10" type="dt"/>
          </p:nvPr>
        </p:nvSpPr>
        <p:spPr>
          <a:xfrm>
            <a:off x="7256794" y="6035040"/>
            <a:ext cx="2893045" cy="365760"/>
          </a:xfrm>
          <a:prstGeom prst="rect">
            <a:avLst/>
          </a:prstGeom>
          <a:noFill/>
          <a:ln>
            <a:noFill/>
          </a:ln>
        </p:spPr>
        <p:txBody>
          <a:bodyPr anchorCtr="0" anchor="b" bIns="45700" lIns="91425" spcFirstLastPara="1" rIns="91425" wrap="square" tIns="45700">
            <a:noAutofit/>
          </a:bodyPr>
          <a:lstStyle>
            <a:lvl1pPr lvl="0" marR="0" rtl="0" algn="r">
              <a:spcBef>
                <a:spcPts val="0"/>
              </a:spcBef>
              <a:spcAft>
                <a:spcPts val="0"/>
              </a:spcAft>
              <a:buSzPts val="1400"/>
              <a:buNone/>
              <a:defRPr b="0" i="0" sz="800" u="none" cap="none" strike="noStrike">
                <a:solidFill>
                  <a:srgbClr val="3F3F3F"/>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2pPr>
            <a:lvl3pPr lvl="2"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3pPr>
            <a:lvl4pPr lvl="3"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4pPr>
            <a:lvl5pPr lvl="4"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5pPr>
            <a:lvl6pPr lvl="5"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6pPr>
            <a:lvl7pPr lvl="6"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7pPr>
            <a:lvl8pPr lvl="7"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8pPr>
            <a:lvl9pPr lvl="8"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9pPr>
          </a:lstStyle>
          <a:p/>
        </p:txBody>
      </p:sp>
      <p:sp>
        <p:nvSpPr>
          <p:cNvPr id="16" name="Google Shape;16;p14"/>
          <p:cNvSpPr txBox="1"/>
          <p:nvPr>
            <p:ph idx="11" type="ftr"/>
          </p:nvPr>
        </p:nvSpPr>
        <p:spPr>
          <a:xfrm>
            <a:off x="1066800" y="6035040"/>
            <a:ext cx="5816600" cy="36576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800" u="none" cap="none" strike="noStrike">
                <a:solidFill>
                  <a:srgbClr val="262626"/>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2pPr>
            <a:lvl3pPr lvl="2"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3pPr>
            <a:lvl4pPr lvl="3"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4pPr>
            <a:lvl5pPr lvl="4"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5pPr>
            <a:lvl6pPr lvl="5"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6pPr>
            <a:lvl7pPr lvl="6"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7pPr>
            <a:lvl8pPr lvl="7"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8pPr>
            <a:lvl9pPr lvl="8"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9pPr>
          </a:lstStyle>
          <a:p/>
        </p:txBody>
      </p:sp>
      <p:sp>
        <p:nvSpPr>
          <p:cNvPr id="17" name="Google Shape;17;p14"/>
          <p:cNvSpPr txBox="1"/>
          <p:nvPr>
            <p:ph idx="12" type="sldNum"/>
          </p:nvPr>
        </p:nvSpPr>
        <p:spPr>
          <a:xfrm>
            <a:off x="10287000" y="6035040"/>
            <a:ext cx="838200" cy="36576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i="0" sz="800" u="none" cap="none" strike="noStrike">
                <a:solidFill>
                  <a:srgbClr val="3F3F3F"/>
                </a:solidFill>
                <a:latin typeface="Avenir"/>
                <a:ea typeface="Avenir"/>
                <a:cs typeface="Avenir"/>
                <a:sym typeface="Avenir"/>
              </a:defRPr>
            </a:lvl1pPr>
            <a:lvl2pPr indent="0" lvl="1" marL="0" marR="0" rtl="0" algn="r">
              <a:spcBef>
                <a:spcPts val="0"/>
              </a:spcBef>
              <a:buNone/>
              <a:defRPr b="0" i="0" sz="800" u="none" cap="none" strike="noStrike">
                <a:solidFill>
                  <a:srgbClr val="3F3F3F"/>
                </a:solidFill>
                <a:latin typeface="Avenir"/>
                <a:ea typeface="Avenir"/>
                <a:cs typeface="Avenir"/>
                <a:sym typeface="Avenir"/>
              </a:defRPr>
            </a:lvl2pPr>
            <a:lvl3pPr indent="0" lvl="2" marL="0" marR="0" rtl="0" algn="r">
              <a:spcBef>
                <a:spcPts val="0"/>
              </a:spcBef>
              <a:buNone/>
              <a:defRPr b="0" i="0" sz="800" u="none" cap="none" strike="noStrike">
                <a:solidFill>
                  <a:srgbClr val="3F3F3F"/>
                </a:solidFill>
                <a:latin typeface="Avenir"/>
                <a:ea typeface="Avenir"/>
                <a:cs typeface="Avenir"/>
                <a:sym typeface="Avenir"/>
              </a:defRPr>
            </a:lvl3pPr>
            <a:lvl4pPr indent="0" lvl="3" marL="0" marR="0" rtl="0" algn="r">
              <a:spcBef>
                <a:spcPts val="0"/>
              </a:spcBef>
              <a:buNone/>
              <a:defRPr b="0" i="0" sz="800" u="none" cap="none" strike="noStrike">
                <a:solidFill>
                  <a:srgbClr val="3F3F3F"/>
                </a:solidFill>
                <a:latin typeface="Avenir"/>
                <a:ea typeface="Avenir"/>
                <a:cs typeface="Avenir"/>
                <a:sym typeface="Avenir"/>
              </a:defRPr>
            </a:lvl4pPr>
            <a:lvl5pPr indent="0" lvl="4" marL="0" marR="0" rtl="0" algn="r">
              <a:spcBef>
                <a:spcPts val="0"/>
              </a:spcBef>
              <a:buNone/>
              <a:defRPr b="0" i="0" sz="800" u="none" cap="none" strike="noStrike">
                <a:solidFill>
                  <a:srgbClr val="3F3F3F"/>
                </a:solidFill>
                <a:latin typeface="Avenir"/>
                <a:ea typeface="Avenir"/>
                <a:cs typeface="Avenir"/>
                <a:sym typeface="Avenir"/>
              </a:defRPr>
            </a:lvl5pPr>
            <a:lvl6pPr indent="0" lvl="5" marL="0" marR="0" rtl="0" algn="r">
              <a:spcBef>
                <a:spcPts val="0"/>
              </a:spcBef>
              <a:buNone/>
              <a:defRPr b="0" i="0" sz="800" u="none" cap="none" strike="noStrike">
                <a:solidFill>
                  <a:srgbClr val="3F3F3F"/>
                </a:solidFill>
                <a:latin typeface="Avenir"/>
                <a:ea typeface="Avenir"/>
                <a:cs typeface="Avenir"/>
                <a:sym typeface="Avenir"/>
              </a:defRPr>
            </a:lvl6pPr>
            <a:lvl7pPr indent="0" lvl="6" marL="0" marR="0" rtl="0" algn="r">
              <a:spcBef>
                <a:spcPts val="0"/>
              </a:spcBef>
              <a:buNone/>
              <a:defRPr b="0" i="0" sz="800" u="none" cap="none" strike="noStrike">
                <a:solidFill>
                  <a:srgbClr val="3F3F3F"/>
                </a:solidFill>
                <a:latin typeface="Avenir"/>
                <a:ea typeface="Avenir"/>
                <a:cs typeface="Avenir"/>
                <a:sym typeface="Avenir"/>
              </a:defRPr>
            </a:lvl7pPr>
            <a:lvl8pPr indent="0" lvl="7" marL="0" marR="0" rtl="0" algn="r">
              <a:spcBef>
                <a:spcPts val="0"/>
              </a:spcBef>
              <a:buNone/>
              <a:defRPr b="0" i="0" sz="800" u="none" cap="none" strike="noStrike">
                <a:solidFill>
                  <a:srgbClr val="3F3F3F"/>
                </a:solidFill>
                <a:latin typeface="Avenir"/>
                <a:ea typeface="Avenir"/>
                <a:cs typeface="Avenir"/>
                <a:sym typeface="Avenir"/>
              </a:defRPr>
            </a:lvl8pPr>
            <a:lvl9pPr indent="0" lvl="8" marL="0" marR="0" rtl="0" algn="r">
              <a:spcBef>
                <a:spcPts val="0"/>
              </a:spcBef>
              <a:buNone/>
              <a:defRPr b="0" i="0" sz="800" u="none" cap="none" strike="noStrike">
                <a:solidFill>
                  <a:srgbClr val="3F3F3F"/>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cs-CZ"/>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0" name="Shape 110"/>
        <p:cNvGrpSpPr/>
        <p:nvPr/>
      </p:nvGrpSpPr>
      <p:grpSpPr>
        <a:xfrm>
          <a:off x="0" y="0"/>
          <a:ext cx="0" cy="0"/>
          <a:chOff x="0" y="0"/>
          <a:chExt cx="0" cy="0"/>
        </a:xfrm>
      </p:grpSpPr>
      <p:pic>
        <p:nvPicPr>
          <p:cNvPr descr="Obrázek s látkou, zakrytým stolem a červenou barvu&#10;&#10;Automaticky generovaný popis" id="111" name="Google Shape;111;p1"/>
          <p:cNvPicPr preferRelativeResize="0"/>
          <p:nvPr/>
        </p:nvPicPr>
        <p:blipFill rotWithShape="1">
          <a:blip r:embed="rId3">
            <a:alphaModFix/>
          </a:blip>
          <a:srcRect b="0" l="0" r="0" t="0"/>
          <a:stretch/>
        </p:blipFill>
        <p:spPr>
          <a:xfrm>
            <a:off x="20" y="10"/>
            <a:ext cx="12191979" cy="6857990"/>
          </a:xfrm>
          <a:prstGeom prst="rect">
            <a:avLst/>
          </a:prstGeom>
          <a:noFill/>
          <a:ln>
            <a:noFill/>
          </a:ln>
        </p:spPr>
      </p:pic>
      <p:sp>
        <p:nvSpPr>
          <p:cNvPr id="112" name="Google Shape;112;p1"/>
          <p:cNvSpPr/>
          <p:nvPr/>
        </p:nvSpPr>
        <p:spPr>
          <a:xfrm>
            <a:off x="937329" y="1808532"/>
            <a:ext cx="5452527" cy="3240936"/>
          </a:xfrm>
          <a:prstGeom prst="rect">
            <a:avLst/>
          </a:pr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
          <p:cNvSpPr/>
          <p:nvPr/>
        </p:nvSpPr>
        <p:spPr>
          <a:xfrm>
            <a:off x="1103272" y="1975104"/>
            <a:ext cx="5120640" cy="2907792"/>
          </a:xfrm>
          <a:prstGeom prst="rect">
            <a:avLst/>
          </a:prstGeom>
          <a:noFill/>
          <a:ln cap="sq" cmpd="sng" w="9525">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
          <p:cNvSpPr txBox="1"/>
          <p:nvPr>
            <p:ph type="ctrTitle"/>
          </p:nvPr>
        </p:nvSpPr>
        <p:spPr>
          <a:xfrm>
            <a:off x="1276055" y="2350017"/>
            <a:ext cx="4775075" cy="1630906"/>
          </a:xfrm>
          <a:prstGeom prst="rect">
            <a:avLst/>
          </a:prstGeom>
          <a:noFill/>
          <a:ln>
            <a:noFill/>
          </a:ln>
        </p:spPr>
        <p:txBody>
          <a:bodyPr anchorCtr="0" anchor="ctr" bIns="45700" lIns="91425" spcFirstLastPara="1" rIns="91425" wrap="square" tIns="45700">
            <a:normAutofit/>
          </a:bodyPr>
          <a:lstStyle/>
          <a:p>
            <a:pPr indent="0" lvl="0" marL="0" rtl="0" algn="ctr">
              <a:lnSpc>
                <a:spcPct val="83000"/>
              </a:lnSpc>
              <a:spcBef>
                <a:spcPts val="0"/>
              </a:spcBef>
              <a:spcAft>
                <a:spcPts val="0"/>
              </a:spcAft>
              <a:buClr>
                <a:srgbClr val="3A3A3A"/>
              </a:buClr>
              <a:buSzPts val="2000"/>
              <a:buFont typeface="Open Sans"/>
              <a:buNone/>
            </a:pPr>
            <a:r>
              <a:rPr b="1" i="0" lang="cs-CZ" sz="2000">
                <a:solidFill>
                  <a:srgbClr val="3A3A3A"/>
                </a:solidFill>
                <a:latin typeface="Open Sans"/>
                <a:ea typeface="Open Sans"/>
                <a:cs typeface="Open Sans"/>
                <a:sym typeface="Open Sans"/>
              </a:rPr>
              <a:t>P</a:t>
            </a:r>
            <a:r>
              <a:rPr b="1" lang="cs-CZ" sz="2000">
                <a:solidFill>
                  <a:srgbClr val="3A3A3A"/>
                </a:solidFill>
                <a:latin typeface="Open Sans"/>
                <a:ea typeface="Open Sans"/>
                <a:cs typeface="Open Sans"/>
                <a:sym typeface="Open Sans"/>
              </a:rPr>
              <a:t>raxe</a:t>
            </a:r>
            <a:r>
              <a:rPr b="1" i="0" lang="cs-CZ" sz="2000">
                <a:solidFill>
                  <a:srgbClr val="3A3A3A"/>
                </a:solidFill>
                <a:latin typeface="Open Sans"/>
                <a:ea typeface="Open Sans"/>
                <a:cs typeface="Open Sans"/>
                <a:sym typeface="Open Sans"/>
              </a:rPr>
              <a:t> </a:t>
            </a:r>
            <a:r>
              <a:rPr b="1" lang="cs-CZ" sz="2000">
                <a:solidFill>
                  <a:srgbClr val="3A3A3A"/>
                </a:solidFill>
                <a:latin typeface="Open Sans"/>
                <a:ea typeface="Open Sans"/>
                <a:cs typeface="Open Sans"/>
                <a:sym typeface="Open Sans"/>
              </a:rPr>
              <a:t>Dětských skupin</a:t>
            </a:r>
            <a:endParaRPr sz="2000">
              <a:solidFill>
                <a:schemeClr val="dk1"/>
              </a:solidFill>
            </a:endParaRPr>
          </a:p>
        </p:txBody>
      </p:sp>
      <p:sp>
        <p:nvSpPr>
          <p:cNvPr id="115" name="Google Shape;115;p1"/>
          <p:cNvSpPr txBox="1"/>
          <p:nvPr>
            <p:ph idx="1" type="subTitle"/>
          </p:nvPr>
        </p:nvSpPr>
        <p:spPr>
          <a:xfrm>
            <a:off x="1276055" y="3990546"/>
            <a:ext cx="4775075" cy="559656"/>
          </a:xfrm>
          <a:prstGeom prst="rect">
            <a:avLst/>
          </a:prstGeom>
          <a:noFill/>
          <a:ln>
            <a:noFill/>
          </a:ln>
        </p:spPr>
        <p:txBody>
          <a:bodyPr anchorCtr="0" anchor="t" bIns="45700" lIns="91425" spcFirstLastPara="1" rIns="91425" wrap="square" tIns="45700">
            <a:normAutofit/>
          </a:bodyPr>
          <a:lstStyle/>
          <a:p>
            <a:pPr indent="0" lvl="0" marL="0" rtl="0" algn="ctr">
              <a:lnSpc>
                <a:spcPct val="110000"/>
              </a:lnSpc>
              <a:spcBef>
                <a:spcPts val="0"/>
              </a:spcBef>
              <a:spcAft>
                <a:spcPts val="0"/>
              </a:spcAft>
              <a:buSzPts val="1800"/>
              <a:buNone/>
            </a:pPr>
            <a:r>
              <a:rPr lang="cs-CZ">
                <a:solidFill>
                  <a:schemeClr val="dk1"/>
                </a:solidFill>
              </a:rPr>
              <a:t>Lucie Grůzová</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222923856bc_0_27"/>
          <p:cNvSpPr txBox="1"/>
          <p:nvPr>
            <p:ph type="title"/>
          </p:nvPr>
        </p:nvSpPr>
        <p:spPr>
          <a:xfrm>
            <a:off x="1066800" y="642594"/>
            <a:ext cx="10058400" cy="13716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191" name="Google Shape;191;g222923856bc_0_27"/>
          <p:cNvSpPr txBox="1"/>
          <p:nvPr>
            <p:ph idx="1" type="body"/>
          </p:nvPr>
        </p:nvSpPr>
        <p:spPr>
          <a:xfrm>
            <a:off x="1066800" y="2103120"/>
            <a:ext cx="10058400" cy="3849600"/>
          </a:xfrm>
          <a:prstGeom prst="rect">
            <a:avLst/>
          </a:prstGeom>
        </p:spPr>
        <p:txBody>
          <a:bodyPr anchorCtr="0" anchor="t" bIns="45700" lIns="91425" spcFirstLastPara="1" rIns="91425" wrap="square" tIns="45700">
            <a:normAutofit/>
          </a:bodyPr>
          <a:lstStyle/>
          <a:p>
            <a:pPr indent="0" lvl="0" marL="0" rtl="0" algn="l">
              <a:spcBef>
                <a:spcPts val="900"/>
              </a:spcBef>
              <a:spcAft>
                <a:spcPts val="0"/>
              </a:spcAft>
              <a:buNone/>
            </a:pPr>
            <a:r>
              <a:rPr lang="cs-CZ" sz="2200"/>
              <a:t>Franta si vezme dřevěné spojovací kostky (tvar velkého lega) a staví u stolečku komín. Pak ho zboří a dělá u toho „Ha, ha, ha“ a kvedlá v kostkách rukama. Dělá to proto, aby pobavil Alenku, která sedí vedle něho a kouká se na to a směje se tomu, co dělá Franta. Opakuje to. Když už Alenka nepřihlíží, hledá ji očima, chce znovu publikum pro svůj vtip. Když se už Alenka nedívá, ztrácí o tuto činnost zájem. (terénní poznámky) Vypadá to, že si Franta hraje sám, ale Alenčina reakce je pro tuto jeho hru nepostradatelná. Franta uplatňuje svůj smysl pro humor, který je potvrzován Alenčiným zájmem (dívá se) a uznáním (směje se – Franta docílil reakce, o kterou stál). Alenka zase zažívá pocit zájmu, který není podmíněn sociální rolí. </a:t>
            </a:r>
            <a:endParaRPr sz="22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g222923856bc_0_0"/>
          <p:cNvSpPr txBox="1"/>
          <p:nvPr>
            <p:ph type="title"/>
          </p:nvPr>
        </p:nvSpPr>
        <p:spPr>
          <a:xfrm>
            <a:off x="1066800" y="642594"/>
            <a:ext cx="10058400" cy="13716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cs-CZ"/>
              <a:t>Děkuji za pozornost!</a:t>
            </a:r>
            <a:endParaRPr/>
          </a:p>
        </p:txBody>
      </p:sp>
      <p:sp>
        <p:nvSpPr>
          <p:cNvPr id="198" name="Google Shape;198;g222923856bc_0_0"/>
          <p:cNvSpPr txBox="1"/>
          <p:nvPr>
            <p:ph idx="1" type="body"/>
          </p:nvPr>
        </p:nvSpPr>
        <p:spPr>
          <a:xfrm>
            <a:off x="1066800" y="2103120"/>
            <a:ext cx="10058400" cy="3849600"/>
          </a:xfrm>
          <a:prstGeom prst="rect">
            <a:avLst/>
          </a:prstGeom>
        </p:spPr>
        <p:txBody>
          <a:bodyPr anchorCtr="0" anchor="t" bIns="45700" lIns="91425" spcFirstLastPara="1" rIns="91425" wrap="square" tIns="45700">
            <a:normAutofit/>
          </a:bodyPr>
          <a:lstStyle/>
          <a:p>
            <a:pPr indent="0" lvl="0" marL="0" rtl="0" algn="l">
              <a:spcBef>
                <a:spcPts val="900"/>
              </a:spcBef>
              <a:spcAft>
                <a:spcPts val="0"/>
              </a:spcAft>
              <a:buNone/>
            </a:pPr>
            <a:r>
              <a:t/>
            </a:r>
            <a:endParaRPr/>
          </a:p>
        </p:txBody>
      </p:sp>
      <p:pic>
        <p:nvPicPr>
          <p:cNvPr id="199" name="Google Shape;199;g222923856bc_0_0"/>
          <p:cNvPicPr preferRelativeResize="0"/>
          <p:nvPr/>
        </p:nvPicPr>
        <p:blipFill rotWithShape="1">
          <a:blip r:embed="rId3">
            <a:alphaModFix/>
          </a:blip>
          <a:srcRect b="0" l="0" r="0" t="0"/>
          <a:stretch/>
        </p:blipFill>
        <p:spPr>
          <a:xfrm>
            <a:off x="2767520" y="2103132"/>
            <a:ext cx="6110840" cy="407389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1" name="Shape 121"/>
        <p:cNvGrpSpPr/>
        <p:nvPr/>
      </p:nvGrpSpPr>
      <p:grpSpPr>
        <a:xfrm>
          <a:off x="0" y="0"/>
          <a:ext cx="0" cy="0"/>
          <a:chOff x="0" y="0"/>
          <a:chExt cx="0" cy="0"/>
        </a:xfrm>
      </p:grpSpPr>
      <p:pic>
        <p:nvPicPr>
          <p:cNvPr descr="Obrázek s látkou, zakrytým stolem a červenou barvu&#10;&#10;Automaticky generovaný popis" id="122" name="Google Shape;122;p2"/>
          <p:cNvPicPr preferRelativeResize="0"/>
          <p:nvPr/>
        </p:nvPicPr>
        <p:blipFill rotWithShape="1">
          <a:blip r:embed="rId3">
            <a:alphaModFix/>
          </a:blip>
          <a:srcRect b="0" l="0" r="0" t="0"/>
          <a:stretch/>
        </p:blipFill>
        <p:spPr>
          <a:xfrm>
            <a:off x="20" y="10"/>
            <a:ext cx="12191979" cy="6857990"/>
          </a:xfrm>
          <a:prstGeom prst="rect">
            <a:avLst/>
          </a:prstGeom>
          <a:noFill/>
          <a:ln>
            <a:noFill/>
          </a:ln>
        </p:spPr>
      </p:pic>
      <p:sp>
        <p:nvSpPr>
          <p:cNvPr id="123" name="Google Shape;123;p2"/>
          <p:cNvSpPr/>
          <p:nvPr/>
        </p:nvSpPr>
        <p:spPr>
          <a:xfrm>
            <a:off x="4279943" y="237744"/>
            <a:ext cx="7652977" cy="6382512"/>
          </a:xfrm>
          <a:prstGeom prst="rect">
            <a:avLst/>
          </a:prstGeom>
          <a:solidFill>
            <a:schemeClr val="lt1">
              <a:alpha val="93725"/>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
          <p:cNvSpPr/>
          <p:nvPr/>
        </p:nvSpPr>
        <p:spPr>
          <a:xfrm>
            <a:off x="4417103" y="374904"/>
            <a:ext cx="7340156" cy="6108192"/>
          </a:xfrm>
          <a:prstGeom prst="rect">
            <a:avLst/>
          </a:prstGeom>
          <a:noFill/>
          <a:ln cap="sq" cmpd="sng" w="9525">
            <a:solidFill>
              <a:srgbClr val="59595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
          <p:cNvSpPr txBox="1"/>
          <p:nvPr>
            <p:ph type="title"/>
          </p:nvPr>
        </p:nvSpPr>
        <p:spPr>
          <a:xfrm>
            <a:off x="4740751" y="642594"/>
            <a:ext cx="6718433" cy="117016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F3F3F"/>
              </a:buClr>
              <a:buSzPts val="4000"/>
              <a:buFont typeface="Avenir"/>
              <a:buNone/>
            </a:pPr>
            <a:r>
              <a:rPr lang="cs-CZ">
                <a:solidFill>
                  <a:srgbClr val="3F3F3F"/>
                </a:solidFill>
              </a:rPr>
              <a:t>Cíl</a:t>
            </a:r>
            <a:endParaRPr>
              <a:solidFill>
                <a:srgbClr val="3F3F3F"/>
              </a:solidFill>
            </a:endParaRPr>
          </a:p>
        </p:txBody>
      </p:sp>
      <p:sp>
        <p:nvSpPr>
          <p:cNvPr id="126" name="Google Shape;126;p2"/>
          <p:cNvSpPr txBox="1"/>
          <p:nvPr/>
        </p:nvSpPr>
        <p:spPr>
          <a:xfrm>
            <a:off x="4747225" y="1465370"/>
            <a:ext cx="6718500" cy="4645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A3A3A"/>
              </a:buClr>
              <a:buSzPts val="2000"/>
              <a:buFont typeface="Open Sans"/>
              <a:buNone/>
            </a:pPr>
            <a:r>
              <a:rPr b="1" lang="cs-CZ" sz="2000">
                <a:solidFill>
                  <a:srgbClr val="3A3A3A"/>
                </a:solidFill>
                <a:latin typeface="Open Sans"/>
                <a:ea typeface="Open Sans"/>
                <a:cs typeface="Open Sans"/>
                <a:sym typeface="Open Sans"/>
              </a:rPr>
              <a:t>Představit složitost kvalitní praxe a zároveň nabídnout vhled do praxe</a:t>
            </a:r>
            <a:endParaRPr b="1" sz="2000">
              <a:solidFill>
                <a:srgbClr val="3A3A3A"/>
              </a:solidFill>
              <a:latin typeface="Open Sans"/>
              <a:ea typeface="Open Sans"/>
              <a:cs typeface="Open Sans"/>
              <a:sym typeface="Open Sans"/>
            </a:endParaRPr>
          </a:p>
          <a:p>
            <a:pPr indent="0" lvl="0" marL="0" marR="0" rtl="0" algn="l">
              <a:lnSpc>
                <a:spcPct val="90000"/>
              </a:lnSpc>
              <a:spcBef>
                <a:spcPts val="0"/>
              </a:spcBef>
              <a:spcAft>
                <a:spcPts val="0"/>
              </a:spcAft>
              <a:buClr>
                <a:srgbClr val="3A3A3A"/>
              </a:buClr>
              <a:buSzPts val="2000"/>
              <a:buFont typeface="Open Sans"/>
              <a:buNone/>
            </a:pPr>
            <a:r>
              <a:t/>
            </a:r>
            <a:endParaRPr sz="2000">
              <a:solidFill>
                <a:srgbClr val="3A3A3A"/>
              </a:solidFill>
              <a:latin typeface="Open Sans"/>
              <a:ea typeface="Open Sans"/>
              <a:cs typeface="Open Sans"/>
              <a:sym typeface="Open Sans"/>
            </a:endParaRPr>
          </a:p>
          <a:p>
            <a:pPr indent="0" lvl="0" marL="0" marR="0" rtl="0" algn="l">
              <a:lnSpc>
                <a:spcPct val="90000"/>
              </a:lnSpc>
              <a:spcBef>
                <a:spcPts val="0"/>
              </a:spcBef>
              <a:spcAft>
                <a:spcPts val="0"/>
              </a:spcAft>
              <a:buClr>
                <a:srgbClr val="3A3A3A"/>
              </a:buClr>
              <a:buSzPts val="2000"/>
              <a:buFont typeface="Open Sans"/>
              <a:buNone/>
            </a:pPr>
            <a:r>
              <a:t/>
            </a:r>
            <a:endParaRPr sz="2000">
              <a:solidFill>
                <a:srgbClr val="3A3A3A"/>
              </a:solidFill>
              <a:latin typeface="Open Sans"/>
              <a:ea typeface="Open Sans"/>
              <a:cs typeface="Open Sans"/>
              <a:sym typeface="Open Sans"/>
            </a:endParaRPr>
          </a:p>
          <a:p>
            <a:pPr indent="-355600" lvl="0" marL="457200" marR="0" rtl="0" algn="l">
              <a:lnSpc>
                <a:spcPct val="90000"/>
              </a:lnSpc>
              <a:spcBef>
                <a:spcPts val="0"/>
              </a:spcBef>
              <a:spcAft>
                <a:spcPts val="0"/>
              </a:spcAft>
              <a:buClr>
                <a:srgbClr val="3A3A3A"/>
              </a:buClr>
              <a:buSzPts val="2000"/>
              <a:buFont typeface="Open Sans"/>
              <a:buChar char="●"/>
            </a:pPr>
            <a:r>
              <a:rPr lang="cs-CZ" sz="2000">
                <a:solidFill>
                  <a:srgbClr val="3A3A3A"/>
                </a:solidFill>
                <a:latin typeface="Open Sans"/>
                <a:ea typeface="Open Sans"/>
                <a:cs typeface="Open Sans"/>
                <a:sym typeface="Open Sans"/>
              </a:rPr>
              <a:t>Pohled pečujících osob a ředitelů</a:t>
            </a:r>
            <a:endParaRPr sz="2000">
              <a:solidFill>
                <a:srgbClr val="3A3A3A"/>
              </a:solidFill>
              <a:latin typeface="Open Sans"/>
              <a:ea typeface="Open Sans"/>
              <a:cs typeface="Open Sans"/>
              <a:sym typeface="Open Sans"/>
            </a:endParaRPr>
          </a:p>
          <a:p>
            <a:pPr indent="-355600" lvl="0" marL="457200" marR="0" rtl="0" algn="l">
              <a:lnSpc>
                <a:spcPct val="90000"/>
              </a:lnSpc>
              <a:spcBef>
                <a:spcPts val="0"/>
              </a:spcBef>
              <a:spcAft>
                <a:spcPts val="0"/>
              </a:spcAft>
              <a:buClr>
                <a:srgbClr val="3A3A3A"/>
              </a:buClr>
              <a:buSzPts val="2000"/>
              <a:buFont typeface="Open Sans"/>
              <a:buChar char="●"/>
            </a:pPr>
            <a:r>
              <a:rPr lang="cs-CZ" sz="2000">
                <a:solidFill>
                  <a:srgbClr val="3A3A3A"/>
                </a:solidFill>
                <a:latin typeface="Open Sans"/>
                <a:ea typeface="Open Sans"/>
                <a:cs typeface="Open Sans"/>
                <a:sym typeface="Open Sans"/>
              </a:rPr>
              <a:t>Pohled do kolektivu dětí</a:t>
            </a:r>
            <a:endParaRPr sz="2000">
              <a:solidFill>
                <a:srgbClr val="3A3A3A"/>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4"/>
          <p:cNvSpPr txBox="1"/>
          <p:nvPr>
            <p:ph idx="10" type="dt"/>
          </p:nvPr>
        </p:nvSpPr>
        <p:spPr>
          <a:xfrm>
            <a:off x="5662337" y="6035040"/>
            <a:ext cx="2071963" cy="36576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cs-CZ"/>
              <a:t>15.03.2022</a:t>
            </a:r>
            <a:endParaRPr/>
          </a:p>
        </p:txBody>
      </p:sp>
      <p:sp>
        <p:nvSpPr>
          <p:cNvPr id="132" name="Google Shape;132;p4"/>
          <p:cNvSpPr txBox="1"/>
          <p:nvPr>
            <p:ph type="title"/>
          </p:nvPr>
        </p:nvSpPr>
        <p:spPr>
          <a:xfrm>
            <a:off x="8477250" y="603504"/>
            <a:ext cx="3144774" cy="164592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3200"/>
              <a:buFont typeface="Avenir"/>
              <a:buNone/>
            </a:pPr>
            <a:r>
              <a:rPr b="1" lang="cs-CZ" sz="3200"/>
              <a:t>Učitel či mučitel?</a:t>
            </a:r>
            <a:endParaRPr/>
          </a:p>
        </p:txBody>
      </p:sp>
      <p:sp>
        <p:nvSpPr>
          <p:cNvPr id="133" name="Google Shape;133;p4"/>
          <p:cNvSpPr txBox="1"/>
          <p:nvPr>
            <p:ph idx="1" type="body"/>
          </p:nvPr>
        </p:nvSpPr>
        <p:spPr>
          <a:xfrm>
            <a:off x="8477250" y="2386584"/>
            <a:ext cx="3144774" cy="3511296"/>
          </a:xfrm>
          <a:prstGeom prst="rect">
            <a:avLst/>
          </a:prstGeom>
          <a:noFill/>
          <a:ln>
            <a:noFill/>
          </a:ln>
        </p:spPr>
        <p:txBody>
          <a:bodyPr anchorCtr="0" anchor="t" bIns="45700" lIns="91425" spcFirstLastPara="1" rIns="91425" wrap="square" tIns="45700">
            <a:normAutofit/>
          </a:bodyPr>
          <a:lstStyle/>
          <a:p>
            <a:pPr indent="-285750" lvl="0" marL="285750" rtl="0" algn="l">
              <a:lnSpc>
                <a:spcPct val="110000"/>
              </a:lnSpc>
              <a:spcBef>
                <a:spcPts val="0"/>
              </a:spcBef>
              <a:spcAft>
                <a:spcPts val="0"/>
              </a:spcAft>
              <a:buSzPts val="1800"/>
              <a:buFont typeface="Arial"/>
              <a:buChar char="•"/>
            </a:pPr>
            <a:r>
              <a:rPr lang="cs-CZ"/>
              <a:t>Oblast přístupu k dítěti</a:t>
            </a:r>
            <a:endParaRPr/>
          </a:p>
          <a:p>
            <a:pPr indent="0" lvl="0" marL="0" rtl="0" algn="l">
              <a:lnSpc>
                <a:spcPct val="110000"/>
              </a:lnSpc>
              <a:spcBef>
                <a:spcPts val="800"/>
              </a:spcBef>
              <a:spcAft>
                <a:spcPts val="0"/>
              </a:spcAft>
              <a:buSzPts val="1800"/>
              <a:buNone/>
            </a:pPr>
            <a:r>
              <a:rPr lang="cs-CZ"/>
              <a:t>    (poznání je na pozvání)</a:t>
            </a:r>
            <a:endParaRPr/>
          </a:p>
          <a:p>
            <a:pPr indent="0" lvl="0" marL="0" rtl="0" algn="ctr">
              <a:lnSpc>
                <a:spcPct val="110000"/>
              </a:lnSpc>
              <a:spcBef>
                <a:spcPts val="800"/>
              </a:spcBef>
              <a:spcAft>
                <a:spcPts val="0"/>
              </a:spcAft>
              <a:buSzPts val="1800"/>
              <a:buNone/>
            </a:pPr>
            <a:r>
              <a:rPr b="1" lang="cs-CZ"/>
              <a:t>Rm = - t</a:t>
            </a:r>
            <a:endParaRPr/>
          </a:p>
          <a:p>
            <a:pPr indent="0" lvl="0" marL="0" rtl="0" algn="ctr">
              <a:lnSpc>
                <a:spcPct val="110000"/>
              </a:lnSpc>
              <a:spcBef>
                <a:spcPts val="800"/>
              </a:spcBef>
              <a:spcAft>
                <a:spcPts val="0"/>
              </a:spcAft>
              <a:buSzPts val="1800"/>
              <a:buNone/>
            </a:pPr>
            <a:r>
              <a:t/>
            </a:r>
            <a:endParaRPr/>
          </a:p>
          <a:p>
            <a:pPr indent="-285750" lvl="0" marL="285750" rtl="0" algn="l">
              <a:lnSpc>
                <a:spcPct val="110000"/>
              </a:lnSpc>
              <a:spcBef>
                <a:spcPts val="800"/>
              </a:spcBef>
              <a:spcAft>
                <a:spcPts val="0"/>
              </a:spcAft>
              <a:buSzPts val="1800"/>
              <a:buFont typeface="Arial"/>
              <a:buChar char="•"/>
            </a:pPr>
            <a:r>
              <a:rPr lang="cs-CZ"/>
              <a:t>Oblast znalostí sebe sama, vědomí sebe a hodnoty</a:t>
            </a:r>
            <a:endParaRPr/>
          </a:p>
          <a:p>
            <a:pPr indent="0" lvl="0" marL="0" rtl="0" algn="ctr">
              <a:lnSpc>
                <a:spcPct val="110000"/>
              </a:lnSpc>
              <a:spcBef>
                <a:spcPts val="800"/>
              </a:spcBef>
              <a:spcAft>
                <a:spcPts val="0"/>
              </a:spcAft>
              <a:buSzPts val="1800"/>
              <a:buNone/>
            </a:pPr>
            <a:r>
              <a:t/>
            </a:r>
            <a:endParaRPr b="1"/>
          </a:p>
        </p:txBody>
      </p:sp>
      <p:sp>
        <p:nvSpPr>
          <p:cNvPr id="134" name="Google Shape;134;p4"/>
          <p:cNvSpPr txBox="1"/>
          <p:nvPr/>
        </p:nvSpPr>
        <p:spPr>
          <a:xfrm>
            <a:off x="593558" y="603504"/>
            <a:ext cx="7259053" cy="338554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cs-CZ" sz="2800">
                <a:solidFill>
                  <a:schemeClr val="dk1"/>
                </a:solidFill>
                <a:latin typeface="Avenir"/>
                <a:ea typeface="Avenir"/>
                <a:cs typeface="Avenir"/>
                <a:sym typeface="Avenir"/>
              </a:rPr>
              <a:t>V dítěti leží osud budoucnosti. Kdokoli si přeje úspěšnou společnost, musí chránit dítě a pozorovat přirozený způsob jeho jednání. Dítě je tajemné, silné a obsahuje v sobě tajemství lidské povahy. Učitel by měl sledovat dítě, jako svého učitele.</a:t>
            </a:r>
            <a:endParaRPr/>
          </a:p>
          <a:p>
            <a:pPr indent="0" lvl="0" marL="0" marR="0" rtl="0" algn="r">
              <a:spcBef>
                <a:spcPts val="0"/>
              </a:spcBef>
              <a:spcAft>
                <a:spcPts val="0"/>
              </a:spcAft>
              <a:buNone/>
            </a:pPr>
            <a:r>
              <a:rPr lang="cs-CZ" sz="1800">
                <a:solidFill>
                  <a:schemeClr val="dk1"/>
                </a:solidFill>
                <a:latin typeface="Avenir"/>
                <a:ea typeface="Avenir"/>
                <a:cs typeface="Avenir"/>
                <a:sym typeface="Avenir"/>
              </a:rPr>
              <a:t>(M. Montessori)</a:t>
            </a:r>
            <a:endParaRPr/>
          </a:p>
        </p:txBody>
      </p:sp>
      <p:pic>
        <p:nvPicPr>
          <p:cNvPr descr="Význam pozorování v montessori prostředí - samostatne-dite.cz" id="135" name="Google Shape;135;p4"/>
          <p:cNvPicPr preferRelativeResize="0"/>
          <p:nvPr/>
        </p:nvPicPr>
        <p:blipFill rotWithShape="1">
          <a:blip r:embed="rId3">
            <a:alphaModFix/>
          </a:blip>
          <a:srcRect b="0" l="0" r="0" t="0"/>
          <a:stretch/>
        </p:blipFill>
        <p:spPr>
          <a:xfrm>
            <a:off x="1410076" y="3694494"/>
            <a:ext cx="4609349" cy="307527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2"/>
          <p:cNvSpPr txBox="1"/>
          <p:nvPr>
            <p:ph type="title"/>
          </p:nvPr>
        </p:nvSpPr>
        <p:spPr>
          <a:xfrm>
            <a:off x="1066800" y="659619"/>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000"/>
              <a:buFont typeface="Avenir"/>
              <a:buNone/>
            </a:pPr>
            <a:r>
              <a:rPr lang="cs-CZ"/>
              <a:t>Co říkají lidé v terénu?</a:t>
            </a:r>
            <a:endParaRPr/>
          </a:p>
        </p:txBody>
      </p:sp>
      <p:graphicFrame>
        <p:nvGraphicFramePr>
          <p:cNvPr id="141" name="Google Shape;141;p12"/>
          <p:cNvGraphicFramePr/>
          <p:nvPr/>
        </p:nvGraphicFramePr>
        <p:xfrm>
          <a:off x="1005640" y="1786667"/>
          <a:ext cx="3000000" cy="3000000"/>
        </p:xfrm>
        <a:graphic>
          <a:graphicData uri="http://schemas.openxmlformats.org/drawingml/2006/table">
            <a:tbl>
              <a:tblPr>
                <a:noFill/>
                <a:tableStyleId>{C00A5AEC-0D6D-45C4-A97E-E78BFEDC4FBE}</a:tableStyleId>
              </a:tblPr>
              <a:tblGrid>
                <a:gridCol w="990600"/>
                <a:gridCol w="1952625"/>
                <a:gridCol w="1476375"/>
                <a:gridCol w="1333500"/>
              </a:tblGrid>
              <a:tr h="413325">
                <a:tc>
                  <a:txBody>
                    <a:bodyPr/>
                    <a:lstStyle/>
                    <a:p>
                      <a:pPr indent="0" lvl="0" marL="0" marR="0" rtl="0" algn="l">
                        <a:spcBef>
                          <a:spcPts val="0"/>
                        </a:spcBef>
                        <a:spcAft>
                          <a:spcPts val="0"/>
                        </a:spcAft>
                        <a:buNone/>
                      </a:pPr>
                      <a:r>
                        <a:rPr b="1" lang="cs-CZ" sz="1100">
                          <a:latin typeface="Calibri"/>
                          <a:ea typeface="Calibri"/>
                          <a:cs typeface="Calibri"/>
                          <a:sym typeface="Calibri"/>
                        </a:rPr>
                        <a:t>Respondent číslo</a:t>
                      </a:r>
                      <a:endParaRPr b="1" sz="1800" u="none" cap="none" strike="noStrike"/>
                    </a:p>
                  </a:txBody>
                  <a:tcPr marT="45725" marB="457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cs-CZ" sz="1100" u="none" cap="none" strike="noStrike">
                          <a:solidFill>
                            <a:srgbClr val="000000"/>
                          </a:solidFill>
                          <a:latin typeface="Calibri"/>
                          <a:ea typeface="Calibri"/>
                          <a:cs typeface="Calibri"/>
                          <a:sym typeface="Calibri"/>
                        </a:rPr>
                        <a:t>Typ zařízení</a:t>
                      </a:r>
                      <a:endParaRPr b="1" sz="1800" u="none" cap="none" strike="noStrike"/>
                    </a:p>
                  </a:txBody>
                  <a:tcPr marT="45725" marB="457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cs-CZ" sz="1100" u="none" cap="none" strike="noStrike">
                          <a:solidFill>
                            <a:srgbClr val="000000"/>
                          </a:solidFill>
                          <a:latin typeface="Calibri"/>
                          <a:ea typeface="Calibri"/>
                          <a:cs typeface="Calibri"/>
                          <a:sym typeface="Calibri"/>
                        </a:rPr>
                        <a:t>Lokalita </a:t>
                      </a:r>
                      <a:endParaRPr b="1" sz="1800" u="none" cap="none" strike="noStrike"/>
                    </a:p>
                  </a:txBody>
                  <a:tcPr marT="45725" marB="457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cs-CZ" sz="1100" u="none" cap="none" strike="noStrike">
                          <a:solidFill>
                            <a:srgbClr val="000000"/>
                          </a:solidFill>
                          <a:latin typeface="Calibri"/>
                          <a:ea typeface="Calibri"/>
                          <a:cs typeface="Calibri"/>
                          <a:sym typeface="Calibri"/>
                        </a:rPr>
                        <a:t>Vzdělání</a:t>
                      </a:r>
                      <a:endParaRPr b="1" sz="1800" u="none" cap="none" strike="noStrike"/>
                    </a:p>
                  </a:txBody>
                  <a:tcPr marT="45725" marB="457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3325">
                <a:tc>
                  <a:txBody>
                    <a:bodyPr/>
                    <a:lstStyle/>
                    <a:p>
                      <a:pPr indent="0" lvl="0" marL="0" marR="0" rtl="0" algn="l">
                        <a:spcBef>
                          <a:spcPts val="0"/>
                        </a:spcBef>
                        <a:spcAft>
                          <a:spcPts val="0"/>
                        </a:spcAft>
                        <a:buNone/>
                      </a:pPr>
                      <a:r>
                        <a:rPr b="0" i="0" lang="cs-CZ" sz="1100" u="none" cap="none" strike="noStrike">
                          <a:solidFill>
                            <a:srgbClr val="000000"/>
                          </a:solidFill>
                          <a:latin typeface="Calibri"/>
                          <a:ea typeface="Calibri"/>
                          <a:cs typeface="Calibri"/>
                          <a:sym typeface="Calibri"/>
                        </a:rPr>
                        <a:t>1 </a:t>
                      </a:r>
                      <a:endParaRPr sz="1800" u="none" cap="none" strike="noStrike"/>
                    </a:p>
                  </a:txBody>
                  <a:tcPr marT="45725" marB="457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cs-CZ" sz="1100" u="none" cap="none" strike="noStrike">
                          <a:solidFill>
                            <a:srgbClr val="000000"/>
                          </a:solidFill>
                          <a:latin typeface="Calibri"/>
                          <a:ea typeface="Calibri"/>
                          <a:cs typeface="Calibri"/>
                          <a:sym typeface="Calibri"/>
                        </a:rPr>
                        <a:t>Dětská skupina</a:t>
                      </a:r>
                      <a:endParaRPr sz="1800" u="none" cap="none" strike="noStrike"/>
                    </a:p>
                  </a:txBody>
                  <a:tcPr marT="45725" marB="457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cs-CZ" sz="1100" u="none" cap="none" strike="noStrike">
                          <a:solidFill>
                            <a:srgbClr val="000000"/>
                          </a:solidFill>
                          <a:latin typeface="Calibri"/>
                          <a:ea typeface="Calibri"/>
                          <a:cs typeface="Calibri"/>
                          <a:sym typeface="Calibri"/>
                        </a:rPr>
                        <a:t>Brno</a:t>
                      </a:r>
                      <a:endParaRPr sz="1800" u="none" cap="none" strike="noStrike"/>
                    </a:p>
                  </a:txBody>
                  <a:tcPr marT="45725" marB="457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cs-CZ" sz="1100" u="none" cap="none" strike="noStrike">
                          <a:solidFill>
                            <a:srgbClr val="000000"/>
                          </a:solidFill>
                          <a:latin typeface="Calibri"/>
                          <a:ea typeface="Calibri"/>
                          <a:cs typeface="Calibri"/>
                          <a:sym typeface="Calibri"/>
                        </a:rPr>
                        <a:t>Chůva</a:t>
                      </a:r>
                      <a:endParaRPr sz="1800" u="none" cap="none" strike="noStrike"/>
                    </a:p>
                  </a:txBody>
                  <a:tcPr marT="45725" marB="457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3325">
                <a:tc>
                  <a:txBody>
                    <a:bodyPr/>
                    <a:lstStyle/>
                    <a:p>
                      <a:pPr indent="0" lvl="0" marL="0" marR="0" rtl="0" algn="l">
                        <a:spcBef>
                          <a:spcPts val="0"/>
                        </a:spcBef>
                        <a:spcAft>
                          <a:spcPts val="0"/>
                        </a:spcAft>
                        <a:buNone/>
                      </a:pPr>
                      <a:r>
                        <a:rPr b="0" i="0" lang="cs-CZ" sz="1100" u="none" cap="none" strike="noStrike">
                          <a:solidFill>
                            <a:srgbClr val="000000"/>
                          </a:solidFill>
                          <a:latin typeface="Calibri"/>
                          <a:ea typeface="Calibri"/>
                          <a:cs typeface="Calibri"/>
                          <a:sym typeface="Calibri"/>
                        </a:rPr>
                        <a:t>2</a:t>
                      </a:r>
                      <a:endParaRPr sz="1800" u="none" cap="none" strike="noStrike"/>
                    </a:p>
                  </a:txBody>
                  <a:tcPr marT="45725" marB="457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cs-CZ" sz="1100" u="none" cap="none" strike="noStrike">
                          <a:solidFill>
                            <a:srgbClr val="000000"/>
                          </a:solidFill>
                          <a:latin typeface="Calibri"/>
                          <a:ea typeface="Calibri"/>
                          <a:cs typeface="Calibri"/>
                          <a:sym typeface="Calibri"/>
                        </a:rPr>
                        <a:t>Dětská skupina</a:t>
                      </a:r>
                      <a:endParaRPr sz="1800" u="none" cap="none" strike="noStrike"/>
                    </a:p>
                  </a:txBody>
                  <a:tcPr marT="45725" marB="457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cs-CZ" sz="1100" u="none" cap="none" strike="noStrike">
                          <a:solidFill>
                            <a:srgbClr val="000000"/>
                          </a:solidFill>
                          <a:latin typeface="Calibri"/>
                          <a:ea typeface="Calibri"/>
                          <a:cs typeface="Calibri"/>
                          <a:sym typeface="Calibri"/>
                        </a:rPr>
                        <a:t>Brno</a:t>
                      </a:r>
                      <a:endParaRPr sz="1800" u="none" cap="none" strike="noStrike"/>
                    </a:p>
                  </a:txBody>
                  <a:tcPr marT="45725" marB="457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cs-CZ" sz="1100" u="none" cap="none" strike="noStrike">
                          <a:solidFill>
                            <a:srgbClr val="000000"/>
                          </a:solidFill>
                          <a:latin typeface="Calibri"/>
                          <a:ea typeface="Calibri"/>
                          <a:cs typeface="Calibri"/>
                          <a:sym typeface="Calibri"/>
                        </a:rPr>
                        <a:t>Chůva </a:t>
                      </a:r>
                      <a:endParaRPr sz="1800" u="none" cap="none" strike="noStrike"/>
                    </a:p>
                  </a:txBody>
                  <a:tcPr marT="45725" marB="457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3325">
                <a:tc>
                  <a:txBody>
                    <a:bodyPr/>
                    <a:lstStyle/>
                    <a:p>
                      <a:pPr indent="0" lvl="0" marL="0" marR="0" rtl="0" algn="l">
                        <a:spcBef>
                          <a:spcPts val="0"/>
                        </a:spcBef>
                        <a:spcAft>
                          <a:spcPts val="0"/>
                        </a:spcAft>
                        <a:buNone/>
                      </a:pPr>
                      <a:r>
                        <a:rPr b="0" i="0" lang="cs-CZ" sz="1100" u="none" cap="none" strike="noStrike">
                          <a:solidFill>
                            <a:srgbClr val="000000"/>
                          </a:solidFill>
                          <a:latin typeface="Calibri"/>
                          <a:ea typeface="Calibri"/>
                          <a:cs typeface="Calibri"/>
                          <a:sym typeface="Calibri"/>
                        </a:rPr>
                        <a:t>3</a:t>
                      </a:r>
                      <a:endParaRPr sz="1800" u="none" cap="none" strike="noStrike"/>
                    </a:p>
                  </a:txBody>
                  <a:tcPr marT="45725" marB="457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cs-CZ" sz="1100" u="none" cap="none" strike="noStrike">
                          <a:solidFill>
                            <a:srgbClr val="000000"/>
                          </a:solidFill>
                          <a:latin typeface="Calibri"/>
                          <a:ea typeface="Calibri"/>
                          <a:cs typeface="Calibri"/>
                          <a:sym typeface="Calibri"/>
                        </a:rPr>
                        <a:t>Mikrojesle</a:t>
                      </a:r>
                      <a:endParaRPr sz="1800" u="none" cap="none" strike="noStrike"/>
                    </a:p>
                  </a:txBody>
                  <a:tcPr marT="45725" marB="457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cs-CZ" sz="1100" u="none" cap="none" strike="noStrike">
                          <a:solidFill>
                            <a:srgbClr val="000000"/>
                          </a:solidFill>
                          <a:latin typeface="Calibri"/>
                          <a:ea typeface="Calibri"/>
                          <a:cs typeface="Calibri"/>
                          <a:sym typeface="Calibri"/>
                        </a:rPr>
                        <a:t>Brno</a:t>
                      </a:r>
                      <a:endParaRPr sz="1800" u="none" cap="none" strike="noStrike"/>
                    </a:p>
                  </a:txBody>
                  <a:tcPr marT="45725" marB="457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cs-CZ" sz="1100" u="none" cap="none" strike="noStrike">
                          <a:solidFill>
                            <a:srgbClr val="000000"/>
                          </a:solidFill>
                          <a:latin typeface="Calibri"/>
                          <a:ea typeface="Calibri"/>
                          <a:cs typeface="Calibri"/>
                          <a:sym typeface="Calibri"/>
                        </a:rPr>
                        <a:t>Chůva </a:t>
                      </a:r>
                      <a:endParaRPr sz="1800" u="none" cap="none" strike="noStrike"/>
                    </a:p>
                  </a:txBody>
                  <a:tcPr marT="45725" marB="457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3325">
                <a:tc>
                  <a:txBody>
                    <a:bodyPr/>
                    <a:lstStyle/>
                    <a:p>
                      <a:pPr indent="0" lvl="0" marL="0" marR="0" rtl="0" algn="l">
                        <a:spcBef>
                          <a:spcPts val="0"/>
                        </a:spcBef>
                        <a:spcAft>
                          <a:spcPts val="0"/>
                        </a:spcAft>
                        <a:buNone/>
                      </a:pPr>
                      <a:r>
                        <a:rPr b="0" i="0" lang="cs-CZ" sz="1100" u="none" cap="none" strike="noStrike">
                          <a:solidFill>
                            <a:srgbClr val="000000"/>
                          </a:solidFill>
                          <a:latin typeface="Calibri"/>
                          <a:ea typeface="Calibri"/>
                          <a:cs typeface="Calibri"/>
                          <a:sym typeface="Calibri"/>
                        </a:rPr>
                        <a:t>4</a:t>
                      </a:r>
                      <a:endParaRPr sz="1800" u="none" cap="none" strike="noStrike"/>
                    </a:p>
                  </a:txBody>
                  <a:tcPr marT="45725" marB="457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cs-CZ" sz="1100" u="none" cap="none" strike="noStrike">
                          <a:solidFill>
                            <a:srgbClr val="000000"/>
                          </a:solidFill>
                          <a:latin typeface="Calibri"/>
                          <a:ea typeface="Calibri"/>
                          <a:cs typeface="Calibri"/>
                          <a:sym typeface="Calibri"/>
                        </a:rPr>
                        <a:t>Dětská skupina při Mš</a:t>
                      </a:r>
                      <a:endParaRPr sz="1800" u="none" cap="none" strike="noStrike"/>
                    </a:p>
                  </a:txBody>
                  <a:tcPr marT="45725" marB="457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cs-CZ" sz="1100" u="none" cap="none" strike="noStrike">
                          <a:solidFill>
                            <a:srgbClr val="000000"/>
                          </a:solidFill>
                          <a:latin typeface="Calibri"/>
                          <a:ea typeface="Calibri"/>
                          <a:cs typeface="Calibri"/>
                          <a:sym typeface="Calibri"/>
                        </a:rPr>
                        <a:t>Brno</a:t>
                      </a:r>
                      <a:endParaRPr sz="1800" u="none" cap="none" strike="noStrike"/>
                    </a:p>
                  </a:txBody>
                  <a:tcPr marT="45725" marB="457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cs-CZ" sz="1100" u="none" cap="none" strike="noStrike">
                          <a:solidFill>
                            <a:srgbClr val="000000"/>
                          </a:solidFill>
                          <a:latin typeface="Calibri"/>
                          <a:ea typeface="Calibri"/>
                          <a:cs typeface="Calibri"/>
                          <a:sym typeface="Calibri"/>
                        </a:rPr>
                        <a:t>Učitelka MŠ (Bc)</a:t>
                      </a:r>
                      <a:endParaRPr sz="1800" u="none" cap="none" strike="noStrike"/>
                    </a:p>
                  </a:txBody>
                  <a:tcPr marT="45725" marB="457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3325">
                <a:tc>
                  <a:txBody>
                    <a:bodyPr/>
                    <a:lstStyle/>
                    <a:p>
                      <a:pPr indent="0" lvl="0" marL="0" marR="0" rtl="0" algn="l">
                        <a:spcBef>
                          <a:spcPts val="0"/>
                        </a:spcBef>
                        <a:spcAft>
                          <a:spcPts val="0"/>
                        </a:spcAft>
                        <a:buNone/>
                      </a:pPr>
                      <a:r>
                        <a:rPr b="0" i="0" lang="cs-CZ" sz="1100" u="none" cap="none" strike="noStrike">
                          <a:solidFill>
                            <a:srgbClr val="000000"/>
                          </a:solidFill>
                          <a:latin typeface="Calibri"/>
                          <a:ea typeface="Calibri"/>
                          <a:cs typeface="Calibri"/>
                          <a:sym typeface="Calibri"/>
                        </a:rPr>
                        <a:t>5</a:t>
                      </a:r>
                      <a:endParaRPr sz="1800" u="none" cap="none" strike="noStrike"/>
                    </a:p>
                  </a:txBody>
                  <a:tcPr marT="45725" marB="457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cs-CZ" sz="1100" u="none" cap="none" strike="noStrike">
                          <a:solidFill>
                            <a:srgbClr val="000000"/>
                          </a:solidFill>
                          <a:latin typeface="Calibri"/>
                          <a:ea typeface="Calibri"/>
                          <a:cs typeface="Calibri"/>
                          <a:sym typeface="Calibri"/>
                        </a:rPr>
                        <a:t>Třída pro dvouleté v MŠ</a:t>
                      </a:r>
                      <a:endParaRPr sz="1800" u="none" cap="none" strike="noStrike"/>
                    </a:p>
                  </a:txBody>
                  <a:tcPr marT="45725" marB="457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cs-CZ" sz="1100" u="none" cap="none" strike="noStrike">
                          <a:solidFill>
                            <a:srgbClr val="000000"/>
                          </a:solidFill>
                          <a:latin typeface="Calibri"/>
                          <a:ea typeface="Calibri"/>
                          <a:cs typeface="Calibri"/>
                          <a:sym typeface="Calibri"/>
                        </a:rPr>
                        <a:t>Ostrava</a:t>
                      </a:r>
                      <a:endParaRPr sz="1800" u="none" cap="none" strike="noStrike"/>
                    </a:p>
                  </a:txBody>
                  <a:tcPr marT="45725" marB="457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cs-CZ" sz="1100" u="none" cap="none" strike="noStrike">
                          <a:solidFill>
                            <a:srgbClr val="000000"/>
                          </a:solidFill>
                          <a:latin typeface="Calibri"/>
                          <a:ea typeface="Calibri"/>
                          <a:cs typeface="Calibri"/>
                          <a:sym typeface="Calibri"/>
                        </a:rPr>
                        <a:t>Chůva </a:t>
                      </a:r>
                      <a:endParaRPr sz="1800" u="none" cap="none" strike="noStrike"/>
                    </a:p>
                  </a:txBody>
                  <a:tcPr marT="45725" marB="457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3325">
                <a:tc>
                  <a:txBody>
                    <a:bodyPr/>
                    <a:lstStyle/>
                    <a:p>
                      <a:pPr indent="0" lvl="0" marL="0" marR="0" rtl="0" algn="l">
                        <a:spcBef>
                          <a:spcPts val="0"/>
                        </a:spcBef>
                        <a:spcAft>
                          <a:spcPts val="0"/>
                        </a:spcAft>
                        <a:buNone/>
                      </a:pPr>
                      <a:r>
                        <a:rPr b="0" i="0" lang="cs-CZ" sz="1100" u="none" cap="none" strike="noStrike">
                          <a:solidFill>
                            <a:srgbClr val="000000"/>
                          </a:solidFill>
                          <a:latin typeface="Calibri"/>
                          <a:ea typeface="Calibri"/>
                          <a:cs typeface="Calibri"/>
                          <a:sym typeface="Calibri"/>
                        </a:rPr>
                        <a:t>6</a:t>
                      </a:r>
                      <a:endParaRPr sz="1800" u="none" cap="none" strike="noStrike"/>
                    </a:p>
                  </a:txBody>
                  <a:tcPr marT="45725" marB="457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cs-CZ" sz="1100" u="none" cap="none" strike="noStrike">
                          <a:solidFill>
                            <a:srgbClr val="000000"/>
                          </a:solidFill>
                          <a:latin typeface="Calibri"/>
                          <a:ea typeface="Calibri"/>
                          <a:cs typeface="Calibri"/>
                          <a:sym typeface="Calibri"/>
                        </a:rPr>
                        <a:t>Třída pro dvouleté v MŠ</a:t>
                      </a:r>
                      <a:endParaRPr sz="1800" u="none" cap="none" strike="noStrike"/>
                    </a:p>
                  </a:txBody>
                  <a:tcPr marT="45725" marB="457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cs-CZ" sz="1100" u="none" cap="none" strike="noStrike">
                          <a:solidFill>
                            <a:srgbClr val="000000"/>
                          </a:solidFill>
                          <a:latin typeface="Calibri"/>
                          <a:ea typeface="Calibri"/>
                          <a:cs typeface="Calibri"/>
                          <a:sym typeface="Calibri"/>
                        </a:rPr>
                        <a:t>Kroměříž</a:t>
                      </a:r>
                      <a:endParaRPr sz="1800" u="none" cap="none" strike="noStrike"/>
                    </a:p>
                  </a:txBody>
                  <a:tcPr marT="45725" marB="457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cs-CZ" sz="1100" u="none" cap="none" strike="noStrike">
                          <a:solidFill>
                            <a:srgbClr val="000000"/>
                          </a:solidFill>
                          <a:latin typeface="Calibri"/>
                          <a:ea typeface="Calibri"/>
                          <a:cs typeface="Calibri"/>
                          <a:sym typeface="Calibri"/>
                        </a:rPr>
                        <a:t>Učitelka MŠ</a:t>
                      </a:r>
                      <a:endParaRPr sz="1800" u="none" cap="none" strike="noStrike"/>
                    </a:p>
                  </a:txBody>
                  <a:tcPr marT="45725" marB="457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80800">
                <a:tc>
                  <a:txBody>
                    <a:bodyPr/>
                    <a:lstStyle/>
                    <a:p>
                      <a:pPr indent="0" lvl="0" marL="0" marR="0" rtl="0" algn="l">
                        <a:spcBef>
                          <a:spcPts val="0"/>
                        </a:spcBef>
                        <a:spcAft>
                          <a:spcPts val="0"/>
                        </a:spcAft>
                        <a:buNone/>
                      </a:pPr>
                      <a:r>
                        <a:rPr b="0" i="0" lang="cs-CZ" sz="1100" u="none" cap="none" strike="noStrike">
                          <a:solidFill>
                            <a:srgbClr val="000000"/>
                          </a:solidFill>
                          <a:latin typeface="Calibri"/>
                          <a:ea typeface="Calibri"/>
                          <a:cs typeface="Calibri"/>
                          <a:sym typeface="Calibri"/>
                        </a:rPr>
                        <a:t>7</a:t>
                      </a:r>
                      <a:endParaRPr sz="1800" u="none" cap="none" strike="noStrike"/>
                    </a:p>
                  </a:txBody>
                  <a:tcPr marT="45725" marB="457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cs-CZ" sz="1100" u="none" cap="none" strike="noStrike">
                          <a:solidFill>
                            <a:srgbClr val="000000"/>
                          </a:solidFill>
                          <a:latin typeface="Calibri"/>
                          <a:ea typeface="Calibri"/>
                          <a:cs typeface="Calibri"/>
                          <a:sym typeface="Calibri"/>
                        </a:rPr>
                        <a:t>Heterogenní třída s dvouletými v MŠ</a:t>
                      </a:r>
                      <a:endParaRPr sz="1800" u="none" cap="none" strike="noStrike"/>
                    </a:p>
                  </a:txBody>
                  <a:tcPr marT="45725" marB="457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cs-CZ" sz="1100" u="none" cap="none" strike="noStrike">
                          <a:solidFill>
                            <a:srgbClr val="000000"/>
                          </a:solidFill>
                          <a:latin typeface="Calibri"/>
                          <a:ea typeface="Calibri"/>
                          <a:cs typeface="Calibri"/>
                          <a:sym typeface="Calibri"/>
                        </a:rPr>
                        <a:t>Kroměříž</a:t>
                      </a:r>
                      <a:endParaRPr sz="1800" u="none" cap="none" strike="noStrike"/>
                    </a:p>
                  </a:txBody>
                  <a:tcPr marT="45725" marB="457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cs-CZ" sz="1100" u="none" cap="none" strike="noStrike">
                          <a:solidFill>
                            <a:srgbClr val="000000"/>
                          </a:solidFill>
                          <a:latin typeface="Calibri"/>
                          <a:ea typeface="Calibri"/>
                          <a:cs typeface="Calibri"/>
                          <a:sym typeface="Calibri"/>
                        </a:rPr>
                        <a:t>Učitelka MŠ</a:t>
                      </a:r>
                      <a:endParaRPr sz="1800" u="none" cap="none" strike="noStrike"/>
                    </a:p>
                  </a:txBody>
                  <a:tcPr marT="45725" marB="457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3325">
                <a:tc>
                  <a:txBody>
                    <a:bodyPr/>
                    <a:lstStyle/>
                    <a:p>
                      <a:pPr indent="0" lvl="0" marL="0" marR="0" rtl="0" algn="l">
                        <a:spcBef>
                          <a:spcPts val="0"/>
                        </a:spcBef>
                        <a:spcAft>
                          <a:spcPts val="0"/>
                        </a:spcAft>
                        <a:buNone/>
                      </a:pPr>
                      <a:r>
                        <a:rPr b="0" i="0" lang="cs-CZ" sz="1100" u="none" cap="none" strike="noStrike">
                          <a:solidFill>
                            <a:srgbClr val="000000"/>
                          </a:solidFill>
                          <a:latin typeface="Calibri"/>
                          <a:ea typeface="Calibri"/>
                          <a:cs typeface="Calibri"/>
                          <a:sym typeface="Calibri"/>
                        </a:rPr>
                        <a:t>8</a:t>
                      </a:r>
                      <a:endParaRPr sz="1800" u="none" cap="none" strike="noStrike"/>
                    </a:p>
                  </a:txBody>
                  <a:tcPr marT="45725" marB="457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cs-CZ" sz="1100" u="none" cap="none" strike="noStrike">
                          <a:solidFill>
                            <a:srgbClr val="000000"/>
                          </a:solidFill>
                          <a:latin typeface="Calibri"/>
                          <a:ea typeface="Calibri"/>
                          <a:cs typeface="Calibri"/>
                          <a:sym typeface="Calibri"/>
                        </a:rPr>
                        <a:t>Třída pro dvouleté v MŠ</a:t>
                      </a:r>
                      <a:endParaRPr sz="1800" u="none" cap="none" strike="noStrike"/>
                    </a:p>
                  </a:txBody>
                  <a:tcPr marT="45725" marB="457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cs-CZ" sz="1100" u="none" cap="none" strike="noStrike">
                          <a:solidFill>
                            <a:srgbClr val="000000"/>
                          </a:solidFill>
                          <a:latin typeface="Calibri"/>
                          <a:ea typeface="Calibri"/>
                          <a:cs typeface="Calibri"/>
                          <a:sym typeface="Calibri"/>
                        </a:rPr>
                        <a:t>Meziměstí</a:t>
                      </a:r>
                      <a:endParaRPr sz="1800" u="none" cap="none" strike="noStrike"/>
                    </a:p>
                  </a:txBody>
                  <a:tcPr marT="45725" marB="457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cs-CZ" sz="1100" u="none" cap="none" strike="noStrike">
                          <a:solidFill>
                            <a:srgbClr val="000000"/>
                          </a:solidFill>
                          <a:latin typeface="Calibri"/>
                          <a:ea typeface="Calibri"/>
                          <a:cs typeface="Calibri"/>
                          <a:sym typeface="Calibri"/>
                        </a:rPr>
                        <a:t>Učitelka MŠ</a:t>
                      </a:r>
                      <a:endParaRPr sz="1800" u="none" cap="none" strike="noStrike"/>
                    </a:p>
                  </a:txBody>
                  <a:tcPr marT="45725" marB="457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142" name="Google Shape;142;p12"/>
          <p:cNvSpPr txBox="1"/>
          <p:nvPr>
            <p:ph idx="10" type="dt"/>
          </p:nvPr>
        </p:nvSpPr>
        <p:spPr>
          <a:xfrm>
            <a:off x="7256794" y="6035040"/>
            <a:ext cx="2893045" cy="36576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cs-CZ"/>
              <a:t>15.03.2022</a:t>
            </a:r>
            <a:endParaRPr/>
          </a:p>
        </p:txBody>
      </p:sp>
      <p:sp>
        <p:nvSpPr>
          <p:cNvPr id="143" name="Google Shape;143;p12"/>
          <p:cNvSpPr/>
          <p:nvPr/>
        </p:nvSpPr>
        <p:spPr>
          <a:xfrm>
            <a:off x="7072063" y="3511741"/>
            <a:ext cx="3210926" cy="646331"/>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br>
              <a:rPr b="0" i="0" lang="cs-CZ"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
        <p:nvSpPr>
          <p:cNvPr id="144" name="Google Shape;144;p12"/>
          <p:cNvSpPr txBox="1"/>
          <p:nvPr/>
        </p:nvSpPr>
        <p:spPr>
          <a:xfrm>
            <a:off x="7072075" y="1310125"/>
            <a:ext cx="4427700" cy="4802400"/>
          </a:xfrm>
          <a:prstGeom prst="rect">
            <a:avLst/>
          </a:prstGeom>
          <a:solidFill>
            <a:schemeClr val="accent4"/>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Black"/>
              <a:buNone/>
            </a:pPr>
            <a:r>
              <a:rPr b="0" i="0" lang="cs-CZ" sz="1300" u="none" cap="none" strike="noStrike">
                <a:solidFill>
                  <a:srgbClr val="000000"/>
                </a:solidFill>
                <a:latin typeface="Arial Black"/>
                <a:ea typeface="Arial Black"/>
                <a:cs typeface="Arial Black"/>
                <a:sym typeface="Arial Black"/>
              </a:rPr>
              <a:t> </a:t>
            </a:r>
            <a:r>
              <a:rPr b="0" i="0" lang="cs-CZ" sz="1800" u="none" cap="none" strike="noStrike">
                <a:solidFill>
                  <a:srgbClr val="000000"/>
                </a:solidFill>
                <a:latin typeface="Arial Black"/>
                <a:ea typeface="Arial Black"/>
                <a:cs typeface="Arial Black"/>
                <a:sym typeface="Arial Black"/>
              </a:rPr>
              <a:t>výzkumná otázka</a:t>
            </a:r>
            <a:r>
              <a:rPr lang="cs-CZ" sz="1800">
                <a:latin typeface="Arial Black"/>
                <a:ea typeface="Arial Black"/>
                <a:cs typeface="Arial Black"/>
                <a:sym typeface="Arial Black"/>
              </a:rPr>
              <a:t>:</a:t>
            </a:r>
            <a:endParaRPr sz="1800">
              <a:latin typeface="Arial Black"/>
              <a:ea typeface="Arial Black"/>
              <a:cs typeface="Arial Black"/>
              <a:sym typeface="Arial Black"/>
            </a:endParaRPr>
          </a:p>
          <a:p>
            <a:pPr indent="0" lvl="0" marL="0" marR="0" rtl="0" algn="l">
              <a:lnSpc>
                <a:spcPct val="100000"/>
              </a:lnSpc>
              <a:spcBef>
                <a:spcPts val="0"/>
              </a:spcBef>
              <a:spcAft>
                <a:spcPts val="0"/>
              </a:spcAft>
              <a:buClr>
                <a:srgbClr val="000000"/>
              </a:buClr>
              <a:buSzPts val="1200"/>
              <a:buFont typeface="Arial Black"/>
              <a:buNone/>
            </a:pPr>
            <a:r>
              <a:rPr b="0" i="0" lang="cs-CZ" sz="1800" u="none" cap="none" strike="noStrike">
                <a:solidFill>
                  <a:srgbClr val="000000"/>
                </a:solidFill>
                <a:latin typeface="Arial Black"/>
                <a:ea typeface="Arial Black"/>
                <a:cs typeface="Arial Black"/>
                <a:sym typeface="Arial Black"/>
              </a:rPr>
              <a:t>„Co a jak ovlivňuje práci pečujících osob v zařízeních pro děti do tří let“ </a:t>
            </a:r>
            <a:endParaRPr sz="1800">
              <a:latin typeface="Arial Black"/>
              <a:ea typeface="Arial Black"/>
              <a:cs typeface="Arial Black"/>
              <a:sym typeface="Arial Black"/>
            </a:endParaRPr>
          </a:p>
          <a:p>
            <a:pPr indent="0" lvl="0" marL="0" marR="0" rtl="0" algn="l">
              <a:lnSpc>
                <a:spcPct val="100000"/>
              </a:lnSpc>
              <a:spcBef>
                <a:spcPts val="0"/>
              </a:spcBef>
              <a:spcAft>
                <a:spcPts val="0"/>
              </a:spcAft>
              <a:buClr>
                <a:srgbClr val="000000"/>
              </a:buClr>
              <a:buSzPts val="1200"/>
              <a:buFont typeface="Arial Black"/>
              <a:buNone/>
            </a:pPr>
            <a:r>
              <a:t/>
            </a:r>
            <a:endParaRPr sz="1800">
              <a:latin typeface="Arial Black"/>
              <a:ea typeface="Arial Black"/>
              <a:cs typeface="Arial Black"/>
              <a:sym typeface="Arial Black"/>
            </a:endParaRPr>
          </a:p>
          <a:p>
            <a:pPr indent="0" lvl="0" marL="0" marR="0" rtl="0" algn="l">
              <a:lnSpc>
                <a:spcPct val="100000"/>
              </a:lnSpc>
              <a:spcBef>
                <a:spcPts val="0"/>
              </a:spcBef>
              <a:spcAft>
                <a:spcPts val="0"/>
              </a:spcAft>
              <a:buClr>
                <a:srgbClr val="000000"/>
              </a:buClr>
              <a:buSzPts val="1200"/>
              <a:buFont typeface="Arial Black"/>
              <a:buNone/>
            </a:pPr>
            <a:r>
              <a:rPr b="0" i="0" lang="cs-CZ" sz="1800" u="none" cap="none" strike="noStrike">
                <a:solidFill>
                  <a:srgbClr val="000000"/>
                </a:solidFill>
                <a:latin typeface="Arial Black"/>
                <a:ea typeface="Arial Black"/>
                <a:cs typeface="Arial Black"/>
                <a:sym typeface="Arial Black"/>
              </a:rPr>
              <a:t>Pro široký rozptyl pečujících osob i možností zařízení byly do výzkumu vybrány, jak chůvy pro děti do zahájení školní povinné docházky, tak učitelky mateřských škol. </a:t>
            </a:r>
            <a:endParaRPr sz="2000"/>
          </a:p>
          <a:p>
            <a:pPr indent="0" lvl="0" marL="0" marR="0" rtl="0" algn="l">
              <a:lnSpc>
                <a:spcPct val="100000"/>
              </a:lnSpc>
              <a:spcBef>
                <a:spcPts val="0"/>
              </a:spcBef>
              <a:spcAft>
                <a:spcPts val="0"/>
              </a:spcAft>
              <a:buClr>
                <a:srgbClr val="000000"/>
              </a:buClr>
              <a:buSzPts val="1200"/>
              <a:buFont typeface="Arial Black"/>
              <a:buNone/>
            </a:pPr>
            <a:r>
              <a:rPr b="0" i="0" lang="cs-CZ" sz="1800" u="none" cap="none" strike="noStrike">
                <a:solidFill>
                  <a:srgbClr val="000000"/>
                </a:solidFill>
                <a:latin typeface="Arial Black"/>
                <a:ea typeface="Arial Black"/>
                <a:cs typeface="Arial Black"/>
                <a:sym typeface="Arial Black"/>
              </a:rPr>
              <a:t>Naším cílem z hlediska výběru respondentů bylo obsáhnout zařízení na vesnici, v menším městě a velkém městě (viz tabulka) a zároveň všechny typy zařízení.</a:t>
            </a:r>
            <a:endParaRPr sz="1900">
              <a:solidFill>
                <a:schemeClr val="dk1"/>
              </a:solidFill>
              <a:latin typeface="Avenir"/>
              <a:ea typeface="Avenir"/>
              <a:cs typeface="Avenir"/>
              <a:sym typeface="Aveni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6"/>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000"/>
              <a:buFont typeface="Avenir"/>
              <a:buNone/>
            </a:pPr>
            <a:r>
              <a:rPr lang="cs-CZ"/>
              <a:t>Oblast dítěte</a:t>
            </a:r>
            <a:endParaRPr/>
          </a:p>
        </p:txBody>
      </p:sp>
      <p:sp>
        <p:nvSpPr>
          <p:cNvPr id="150" name="Google Shape;150;p6"/>
          <p:cNvSpPr txBox="1"/>
          <p:nvPr>
            <p:ph idx="10" type="dt"/>
          </p:nvPr>
        </p:nvSpPr>
        <p:spPr>
          <a:xfrm>
            <a:off x="7256794" y="6035040"/>
            <a:ext cx="2893045" cy="36576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cs-CZ"/>
              <a:t>15.03.2022</a:t>
            </a:r>
            <a:endParaRPr/>
          </a:p>
        </p:txBody>
      </p:sp>
      <p:sp>
        <p:nvSpPr>
          <p:cNvPr id="151" name="Google Shape;151;p6"/>
          <p:cNvSpPr txBox="1"/>
          <p:nvPr/>
        </p:nvSpPr>
        <p:spPr>
          <a:xfrm>
            <a:off x="553450" y="2051438"/>
            <a:ext cx="711467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cs-CZ" sz="1800">
                <a:solidFill>
                  <a:schemeClr val="dk1"/>
                </a:solidFill>
                <a:latin typeface="Avenir"/>
                <a:ea typeface="Avenir"/>
                <a:cs typeface="Avenir"/>
                <a:sym typeface="Avenir"/>
              </a:rPr>
              <a:t>Primární je </a:t>
            </a:r>
            <a:r>
              <a:rPr b="1" lang="cs-CZ" sz="1800">
                <a:solidFill>
                  <a:schemeClr val="dk1"/>
                </a:solidFill>
                <a:latin typeface="Avenir"/>
                <a:ea typeface="Avenir"/>
                <a:cs typeface="Avenir"/>
                <a:sym typeface="Avenir"/>
              </a:rPr>
              <a:t>vztah</a:t>
            </a:r>
            <a:r>
              <a:rPr lang="cs-CZ" sz="1800">
                <a:solidFill>
                  <a:schemeClr val="dk1"/>
                </a:solidFill>
                <a:latin typeface="Avenir"/>
                <a:ea typeface="Avenir"/>
                <a:cs typeface="Avenir"/>
                <a:sym typeface="Avenir"/>
              </a:rPr>
              <a:t> dítěte a pečovatele – oční kontakt a přijetí</a:t>
            </a:r>
            <a:endParaRPr/>
          </a:p>
        </p:txBody>
      </p:sp>
      <p:sp>
        <p:nvSpPr>
          <p:cNvPr id="152" name="Google Shape;152;p6"/>
          <p:cNvSpPr txBox="1"/>
          <p:nvPr/>
        </p:nvSpPr>
        <p:spPr>
          <a:xfrm>
            <a:off x="1010650" y="2594554"/>
            <a:ext cx="684195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cs-CZ" sz="1800">
                <a:solidFill>
                  <a:schemeClr val="dk1"/>
                </a:solidFill>
                <a:latin typeface="Avenir"/>
                <a:ea typeface="Avenir"/>
                <a:cs typeface="Avenir"/>
                <a:sym typeface="Avenir"/>
              </a:rPr>
              <a:t>Naplnění bazální </a:t>
            </a:r>
            <a:r>
              <a:rPr b="1" lang="cs-CZ" sz="1800">
                <a:solidFill>
                  <a:schemeClr val="dk1"/>
                </a:solidFill>
                <a:latin typeface="Avenir"/>
                <a:ea typeface="Avenir"/>
                <a:cs typeface="Avenir"/>
                <a:sym typeface="Avenir"/>
              </a:rPr>
              <a:t>důvěry  </a:t>
            </a:r>
            <a:r>
              <a:rPr lang="cs-CZ" sz="1800">
                <a:solidFill>
                  <a:schemeClr val="dk1"/>
                </a:solidFill>
                <a:latin typeface="Avenir"/>
                <a:ea typeface="Avenir"/>
                <a:cs typeface="Avenir"/>
                <a:sym typeface="Avenir"/>
              </a:rPr>
              <a:t>-</a:t>
            </a:r>
            <a:r>
              <a:rPr b="1" lang="cs-CZ" sz="1800">
                <a:solidFill>
                  <a:schemeClr val="dk1"/>
                </a:solidFill>
                <a:latin typeface="Avenir"/>
                <a:ea typeface="Avenir"/>
                <a:cs typeface="Avenir"/>
                <a:sym typeface="Avenir"/>
              </a:rPr>
              <a:t> </a:t>
            </a:r>
            <a:r>
              <a:rPr lang="cs-CZ" sz="1800">
                <a:solidFill>
                  <a:schemeClr val="dk1"/>
                </a:solidFill>
                <a:latin typeface="Avenir"/>
                <a:ea typeface="Avenir"/>
                <a:cs typeface="Avenir"/>
                <a:sym typeface="Avenir"/>
              </a:rPr>
              <a:t>budování </a:t>
            </a:r>
            <a:r>
              <a:rPr b="1" lang="cs-CZ" sz="1800">
                <a:solidFill>
                  <a:schemeClr val="dk1"/>
                </a:solidFill>
                <a:latin typeface="Avenir"/>
                <a:ea typeface="Avenir"/>
                <a:cs typeface="Avenir"/>
                <a:sym typeface="Avenir"/>
              </a:rPr>
              <a:t>nezávislosti</a:t>
            </a:r>
            <a:endParaRPr/>
          </a:p>
        </p:txBody>
      </p:sp>
      <p:sp>
        <p:nvSpPr>
          <p:cNvPr id="153" name="Google Shape;153;p6"/>
          <p:cNvSpPr txBox="1"/>
          <p:nvPr/>
        </p:nvSpPr>
        <p:spPr>
          <a:xfrm>
            <a:off x="1363578" y="3159599"/>
            <a:ext cx="778042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cs-CZ" sz="1800">
                <a:solidFill>
                  <a:schemeClr val="dk1"/>
                </a:solidFill>
                <a:latin typeface="Avenir"/>
                <a:ea typeface="Avenir"/>
                <a:cs typeface="Avenir"/>
                <a:sym typeface="Avenir"/>
              </a:rPr>
              <a:t>Podpora</a:t>
            </a:r>
            <a:r>
              <a:rPr b="1" lang="cs-CZ" sz="1800">
                <a:solidFill>
                  <a:schemeClr val="dk1"/>
                </a:solidFill>
                <a:latin typeface="Avenir"/>
                <a:ea typeface="Avenir"/>
                <a:cs typeface="Avenir"/>
                <a:sym typeface="Avenir"/>
              </a:rPr>
              <a:t> koncentrace </a:t>
            </a:r>
            <a:r>
              <a:rPr lang="cs-CZ" sz="1800">
                <a:solidFill>
                  <a:schemeClr val="dk1"/>
                </a:solidFill>
                <a:latin typeface="Avenir"/>
                <a:ea typeface="Avenir"/>
                <a:cs typeface="Avenir"/>
                <a:sym typeface="Avenir"/>
              </a:rPr>
              <a:t>– více pozorovat, dítě je křišťálová esence</a:t>
            </a:r>
            <a:endParaRPr/>
          </a:p>
        </p:txBody>
      </p:sp>
      <p:sp>
        <p:nvSpPr>
          <p:cNvPr id="154" name="Google Shape;154;p6"/>
          <p:cNvSpPr txBox="1"/>
          <p:nvPr/>
        </p:nvSpPr>
        <p:spPr>
          <a:xfrm>
            <a:off x="1716505" y="3770059"/>
            <a:ext cx="74274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cs-CZ" sz="1800">
                <a:solidFill>
                  <a:schemeClr val="dk1"/>
                </a:solidFill>
                <a:latin typeface="Avenir"/>
                <a:ea typeface="Avenir"/>
                <a:cs typeface="Avenir"/>
                <a:sym typeface="Avenir"/>
              </a:rPr>
              <a:t>Podpora </a:t>
            </a:r>
            <a:r>
              <a:rPr b="1" lang="cs-CZ" sz="1800">
                <a:solidFill>
                  <a:schemeClr val="dk1"/>
                </a:solidFill>
                <a:latin typeface="Avenir"/>
                <a:ea typeface="Avenir"/>
                <a:cs typeface="Avenir"/>
                <a:sym typeface="Avenir"/>
              </a:rPr>
              <a:t>senzitivních fází </a:t>
            </a:r>
            <a:r>
              <a:rPr lang="cs-CZ" sz="1800">
                <a:solidFill>
                  <a:schemeClr val="dk1"/>
                </a:solidFill>
                <a:latin typeface="Avenir"/>
                <a:ea typeface="Avenir"/>
                <a:cs typeface="Avenir"/>
                <a:sym typeface="Avenir"/>
              </a:rPr>
              <a:t>– jasnost, pevnost, </a:t>
            </a:r>
            <a:r>
              <a:rPr b="1" lang="cs-CZ" sz="1800">
                <a:solidFill>
                  <a:schemeClr val="dk1"/>
                </a:solidFill>
                <a:latin typeface="Avenir"/>
                <a:ea typeface="Avenir"/>
                <a:cs typeface="Avenir"/>
                <a:sym typeface="Avenir"/>
              </a:rPr>
              <a:t>vůle</a:t>
            </a:r>
            <a:r>
              <a:rPr lang="cs-CZ" sz="1800">
                <a:solidFill>
                  <a:schemeClr val="dk1"/>
                </a:solidFill>
                <a:latin typeface="Avenir"/>
                <a:ea typeface="Avenir"/>
                <a:cs typeface="Avenir"/>
                <a:sym typeface="Avenir"/>
              </a:rPr>
              <a:t> začíná v rádu</a:t>
            </a:r>
            <a:endParaRPr/>
          </a:p>
        </p:txBody>
      </p:sp>
      <p:sp>
        <p:nvSpPr>
          <p:cNvPr id="155" name="Google Shape;155;p6"/>
          <p:cNvSpPr txBox="1"/>
          <p:nvPr/>
        </p:nvSpPr>
        <p:spPr>
          <a:xfrm>
            <a:off x="2133600" y="4450907"/>
            <a:ext cx="765208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cs-CZ" sz="1800">
                <a:solidFill>
                  <a:schemeClr val="dk1"/>
                </a:solidFill>
                <a:latin typeface="Avenir"/>
                <a:ea typeface="Avenir"/>
                <a:cs typeface="Avenir"/>
                <a:sym typeface="Avenir"/>
              </a:rPr>
              <a:t>Rytmus v činnostech </a:t>
            </a:r>
            <a:r>
              <a:rPr lang="cs-CZ" sz="1800">
                <a:solidFill>
                  <a:schemeClr val="dk1"/>
                </a:solidFill>
                <a:latin typeface="Avenir"/>
                <a:ea typeface="Avenir"/>
                <a:cs typeface="Avenir"/>
                <a:sym typeface="Avenir"/>
              </a:rPr>
              <a:t>– podpora dokončování a zakotvení v realitě</a:t>
            </a:r>
            <a:endParaRPr/>
          </a:p>
        </p:txBody>
      </p:sp>
      <p:sp>
        <p:nvSpPr>
          <p:cNvPr id="156" name="Google Shape;156;p6"/>
          <p:cNvSpPr txBox="1"/>
          <p:nvPr/>
        </p:nvSpPr>
        <p:spPr>
          <a:xfrm>
            <a:off x="2646948" y="5061367"/>
            <a:ext cx="757187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cs-CZ" sz="1800">
                <a:solidFill>
                  <a:schemeClr val="dk1"/>
                </a:solidFill>
                <a:latin typeface="Avenir"/>
                <a:ea typeface="Avenir"/>
                <a:cs typeface="Avenir"/>
                <a:sym typeface="Avenir"/>
              </a:rPr>
              <a:t>Referenční body </a:t>
            </a:r>
            <a:r>
              <a:rPr lang="cs-CZ" sz="1800">
                <a:solidFill>
                  <a:schemeClr val="dk1"/>
                </a:solidFill>
                <a:latin typeface="Avenir"/>
                <a:ea typeface="Avenir"/>
                <a:cs typeface="Avenir"/>
                <a:sym typeface="Avenir"/>
              </a:rPr>
              <a:t>–důležité body v prostředí, v činnostech - </a:t>
            </a:r>
            <a:r>
              <a:rPr b="1" lang="cs-CZ" sz="1800">
                <a:solidFill>
                  <a:schemeClr val="dk1"/>
                </a:solidFill>
                <a:latin typeface="Avenir"/>
                <a:ea typeface="Avenir"/>
                <a:cs typeface="Avenir"/>
                <a:sym typeface="Avenir"/>
              </a:rPr>
              <a:t>Rituály</a:t>
            </a:r>
            <a:endParaRPr/>
          </a:p>
        </p:txBody>
      </p:sp>
      <p:pic>
        <p:nvPicPr>
          <p:cNvPr descr="Metoda Montessori funguje i doma. A učí děti samostatnosti - Babyweb.cz" id="157" name="Google Shape;157;p6"/>
          <p:cNvPicPr preferRelativeResize="0"/>
          <p:nvPr/>
        </p:nvPicPr>
        <p:blipFill rotWithShape="1">
          <a:blip r:embed="rId3">
            <a:alphaModFix/>
          </a:blip>
          <a:srcRect b="0" l="0" r="0" t="0"/>
          <a:stretch/>
        </p:blipFill>
        <p:spPr>
          <a:xfrm>
            <a:off x="8069179" y="666193"/>
            <a:ext cx="3184358" cy="212555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7"/>
          <p:cNvSpPr txBox="1"/>
          <p:nvPr>
            <p:ph type="title"/>
          </p:nvPr>
        </p:nvSpPr>
        <p:spPr>
          <a:xfrm>
            <a:off x="1066800" y="642607"/>
            <a:ext cx="10058400" cy="29451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262626"/>
              </a:buClr>
              <a:buSzPct val="100000"/>
              <a:buFont typeface="Avenir"/>
              <a:buNone/>
            </a:pPr>
            <a:r>
              <a:rPr b="1" lang="cs-CZ"/>
              <a:t>Diagnostika - vědomé pozorování</a:t>
            </a:r>
            <a:endParaRPr b="1"/>
          </a:p>
          <a:p>
            <a:pPr indent="0" lvl="0" marL="0" rtl="0" algn="l">
              <a:lnSpc>
                <a:spcPct val="90000"/>
              </a:lnSpc>
              <a:spcBef>
                <a:spcPts val="0"/>
              </a:spcBef>
              <a:spcAft>
                <a:spcPts val="0"/>
              </a:spcAft>
              <a:buClr>
                <a:srgbClr val="262626"/>
              </a:buClr>
              <a:buSzPct val="109090"/>
              <a:buFont typeface="Avenir"/>
              <a:buNone/>
            </a:pPr>
            <a:r>
              <a:rPr lang="cs-CZ" sz="3666"/>
              <a:t>důležité je sledovat dítě</a:t>
            </a:r>
            <a:endParaRPr sz="3666"/>
          </a:p>
          <a:p>
            <a:pPr indent="0" lvl="0" marL="0" rtl="0" algn="l">
              <a:lnSpc>
                <a:spcPct val="90000"/>
              </a:lnSpc>
              <a:spcBef>
                <a:spcPts val="0"/>
              </a:spcBef>
              <a:spcAft>
                <a:spcPts val="0"/>
              </a:spcAft>
              <a:buClr>
                <a:srgbClr val="262626"/>
              </a:buClr>
              <a:buSzPct val="109090"/>
              <a:buFont typeface="Avenir"/>
              <a:buNone/>
            </a:pPr>
            <a:r>
              <a:rPr lang="cs-CZ" sz="3666"/>
              <a:t>existuje mnoho zkreslení a mýtů (např. že děti do tří let si hrají vedle sebe.</a:t>
            </a:r>
            <a:endParaRPr sz="3666"/>
          </a:p>
          <a:p>
            <a:pPr indent="0" lvl="0" marL="0" rtl="0" algn="l">
              <a:lnSpc>
                <a:spcPct val="90000"/>
              </a:lnSpc>
              <a:spcBef>
                <a:spcPts val="0"/>
              </a:spcBef>
              <a:spcAft>
                <a:spcPts val="0"/>
              </a:spcAft>
              <a:buClr>
                <a:srgbClr val="262626"/>
              </a:buClr>
              <a:buSzPct val="109090"/>
              <a:buFont typeface="Avenir"/>
              <a:buNone/>
            </a:pPr>
            <a:r>
              <a:rPr lang="cs-CZ" sz="3666"/>
              <a:t>Děti neumí spolupracovat, ale sledují se, reagují na sebe, vstupují do interakcí.</a:t>
            </a:r>
            <a:endParaRPr sz="3666"/>
          </a:p>
        </p:txBody>
      </p:sp>
      <p:sp>
        <p:nvSpPr>
          <p:cNvPr id="163" name="Google Shape;163;p7"/>
          <p:cNvSpPr txBox="1"/>
          <p:nvPr>
            <p:ph idx="10" type="dt"/>
          </p:nvPr>
        </p:nvSpPr>
        <p:spPr>
          <a:xfrm>
            <a:off x="7256794" y="6035040"/>
            <a:ext cx="2893045" cy="36576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cs-CZ"/>
              <a:t>15.03.2022</a:t>
            </a:r>
            <a:endParaRPr/>
          </a:p>
        </p:txBody>
      </p:sp>
      <p:sp>
        <p:nvSpPr>
          <p:cNvPr id="164" name="Google Shape;164;p7"/>
          <p:cNvSpPr txBox="1"/>
          <p:nvPr/>
        </p:nvSpPr>
        <p:spPr>
          <a:xfrm>
            <a:off x="1066800" y="4465159"/>
            <a:ext cx="9360300" cy="1569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cs-CZ" sz="3200">
                <a:solidFill>
                  <a:schemeClr val="dk1"/>
                </a:solidFill>
                <a:latin typeface="Avenir"/>
                <a:ea typeface="Avenir"/>
                <a:cs typeface="Avenir"/>
                <a:sym typeface="Avenir"/>
              </a:rPr>
              <a:t>Adaptace</a:t>
            </a:r>
            <a:endParaRPr b="1" sz="3200">
              <a:solidFill>
                <a:schemeClr val="dk1"/>
              </a:solidFill>
              <a:latin typeface="Avenir"/>
              <a:ea typeface="Avenir"/>
              <a:cs typeface="Avenir"/>
              <a:sym typeface="Avenir"/>
            </a:endParaRPr>
          </a:p>
          <a:p>
            <a:pPr indent="0" lvl="0" marL="0" marR="0" rtl="0" algn="l">
              <a:spcBef>
                <a:spcPts val="0"/>
              </a:spcBef>
              <a:spcAft>
                <a:spcPts val="0"/>
              </a:spcAft>
              <a:buNone/>
            </a:pPr>
            <a:r>
              <a:rPr lang="cs-CZ" sz="3200">
                <a:solidFill>
                  <a:schemeClr val="dk1"/>
                </a:solidFill>
                <a:latin typeface="Avenir"/>
                <a:ea typeface="Avenir"/>
                <a:cs typeface="Avenir"/>
                <a:sym typeface="Avenir"/>
              </a:rPr>
              <a:t>klíčová pro vstup dítěte do instituce i pro pohodu rodičů</a:t>
            </a:r>
            <a:endParaRPr sz="3200">
              <a:solidFill>
                <a:schemeClr val="dk1"/>
              </a:solidFill>
              <a:latin typeface="Avenir"/>
              <a:ea typeface="Avenir"/>
              <a:cs typeface="Avenir"/>
              <a:sym typeface="Aveni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g222923856bc_0_7"/>
          <p:cNvSpPr txBox="1"/>
          <p:nvPr>
            <p:ph type="title"/>
          </p:nvPr>
        </p:nvSpPr>
        <p:spPr>
          <a:xfrm>
            <a:off x="1066800" y="642594"/>
            <a:ext cx="10058400" cy="13716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cs-CZ"/>
              <a:t>Velikost skupiny a poměr pečovat/děti</a:t>
            </a:r>
            <a:endParaRPr/>
          </a:p>
        </p:txBody>
      </p:sp>
      <p:sp>
        <p:nvSpPr>
          <p:cNvPr id="171" name="Google Shape;171;g222923856bc_0_7"/>
          <p:cNvSpPr txBox="1"/>
          <p:nvPr>
            <p:ph idx="1" type="body"/>
          </p:nvPr>
        </p:nvSpPr>
        <p:spPr>
          <a:xfrm>
            <a:off x="1066800" y="2103120"/>
            <a:ext cx="10058400" cy="3849600"/>
          </a:xfrm>
          <a:prstGeom prst="rect">
            <a:avLst/>
          </a:prstGeom>
        </p:spPr>
        <p:txBody>
          <a:bodyPr anchorCtr="0" anchor="t" bIns="45700" lIns="91425" spcFirstLastPara="1" rIns="91425" wrap="square" tIns="45700">
            <a:normAutofit/>
          </a:bodyPr>
          <a:lstStyle/>
          <a:p>
            <a:pPr indent="0" lvl="0" marL="0" rtl="0" algn="just">
              <a:lnSpc>
                <a:spcPct val="107916"/>
              </a:lnSpc>
              <a:spcBef>
                <a:spcPts val="0"/>
              </a:spcBef>
              <a:spcAft>
                <a:spcPts val="0"/>
              </a:spcAft>
              <a:buClr>
                <a:schemeClr val="dk1"/>
              </a:buClr>
              <a:buSzPts val="1100"/>
              <a:buFont typeface="Arial"/>
              <a:buNone/>
            </a:pPr>
            <a:r>
              <a:rPr i="1" lang="cs-CZ" sz="2200">
                <a:latin typeface="Calibri"/>
                <a:ea typeface="Calibri"/>
                <a:cs typeface="Calibri"/>
                <a:sym typeface="Calibri"/>
              </a:rPr>
              <a:t>Já jsem se s nima hrozně nasmála jako. Oni ještě jsou takový miminka a to, co to děti řeknou, nebo jakým způsobem něco vyřeší, tak já jsem se tu furt smála první rok, tak pak už jsem si zvykla, ale ten první rok jsem se v té práci fakt nasmála a užila jsem si to a užívám si to ((úsměv)). (4)</a:t>
            </a:r>
            <a:endParaRPr i="1" sz="2200">
              <a:latin typeface="Calibri"/>
              <a:ea typeface="Calibri"/>
              <a:cs typeface="Calibri"/>
              <a:sym typeface="Calibri"/>
            </a:endParaRPr>
          </a:p>
          <a:p>
            <a:pPr indent="0" lvl="0" marL="0" rtl="0" algn="just">
              <a:lnSpc>
                <a:spcPct val="107916"/>
              </a:lnSpc>
              <a:spcBef>
                <a:spcPts val="800"/>
              </a:spcBef>
              <a:spcAft>
                <a:spcPts val="800"/>
              </a:spcAft>
              <a:buClr>
                <a:schemeClr val="dk1"/>
              </a:buClr>
              <a:buSzPts val="1100"/>
              <a:buFont typeface="Arial"/>
              <a:buNone/>
            </a:pPr>
            <a:r>
              <a:rPr lang="cs-CZ" sz="2400">
                <a:latin typeface="Calibri"/>
                <a:ea typeface="Calibri"/>
                <a:cs typeface="Calibri"/>
                <a:sym typeface="Calibri"/>
              </a:rPr>
              <a:t>Samy učitelky a chůvy hovoří o ideálním počtu dětí 4-12, skupina 12-20 je náročná, ale při dobrém rozdělení kompetencí se to dá zvládnout. Skupina nad 20 dětí pod tři roky je podle pečovatelek velmi náročná.</a:t>
            </a:r>
            <a:endParaRPr sz="27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g222923856bc_0_19"/>
          <p:cNvSpPr txBox="1"/>
          <p:nvPr>
            <p:ph type="title"/>
          </p:nvPr>
        </p:nvSpPr>
        <p:spPr>
          <a:xfrm>
            <a:off x="1066800" y="283044"/>
            <a:ext cx="10058400" cy="13716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cs-CZ"/>
              <a:t>Pozitiva kolektivu pro každé dítě</a:t>
            </a:r>
            <a:endParaRPr/>
          </a:p>
        </p:txBody>
      </p:sp>
      <p:sp>
        <p:nvSpPr>
          <p:cNvPr id="178" name="Google Shape;178;g222923856bc_0_19"/>
          <p:cNvSpPr txBox="1"/>
          <p:nvPr>
            <p:ph idx="1" type="body"/>
          </p:nvPr>
        </p:nvSpPr>
        <p:spPr>
          <a:xfrm>
            <a:off x="1066800" y="1654645"/>
            <a:ext cx="10058400" cy="3849600"/>
          </a:xfrm>
          <a:prstGeom prst="rect">
            <a:avLst/>
          </a:prstGeom>
        </p:spPr>
        <p:txBody>
          <a:bodyPr anchorCtr="0" anchor="t" bIns="45700" lIns="91425" spcFirstLastPara="1" rIns="91425" wrap="square" tIns="45700">
            <a:noAutofit/>
          </a:bodyPr>
          <a:lstStyle/>
          <a:p>
            <a:pPr indent="0" lvl="0" marL="0" rtl="0" algn="l">
              <a:lnSpc>
                <a:spcPct val="90000"/>
              </a:lnSpc>
              <a:spcBef>
                <a:spcPts val="900"/>
              </a:spcBef>
              <a:spcAft>
                <a:spcPts val="0"/>
              </a:spcAft>
              <a:buSzPts val="1018"/>
              <a:buNone/>
            </a:pPr>
            <a:r>
              <a:rPr lang="cs-CZ" sz="1987"/>
              <a:t>Díky pravidelnému a dlouhodobému setkávání mají děti šanci vybudovat si z vlastní iniciativy pevnější a rozvinutější vztahy, než jaké mohou nahodile navazovat s dětmi, se kterými se setkají na hřišti mimo pravidelnou docházku do zařízení. Opakované a dlouhodobé potkávání stejných dětí a pečovatelů/pečovatelek jsou základními předpoklady pro vznik sdílené vrstevnické kultury u malých dětí. Vzájemné pravidelné interakce jsou rámcovány jedinečnou příležitostí být s jinými dětmi ve skupině a tvořit vrstevnickou kulturu, která je unikátní pro dané zařízení, ale zároveň si nese univerzální znaky, které ji propojují s kolektivitami v jiných zařízeních. </a:t>
            </a:r>
            <a:endParaRPr sz="1987"/>
          </a:p>
          <a:p>
            <a:pPr indent="0" lvl="0" marL="0" rtl="0" algn="l">
              <a:lnSpc>
                <a:spcPct val="90000"/>
              </a:lnSpc>
              <a:spcBef>
                <a:spcPts val="900"/>
              </a:spcBef>
              <a:spcAft>
                <a:spcPts val="0"/>
              </a:spcAft>
              <a:buSzPts val="1018"/>
              <a:buNone/>
            </a:pPr>
            <a:r>
              <a:t/>
            </a:r>
            <a:endParaRPr sz="1987"/>
          </a:p>
          <a:p>
            <a:pPr indent="0" lvl="0" marL="0" rtl="0" algn="l">
              <a:lnSpc>
                <a:spcPct val="90000"/>
              </a:lnSpc>
              <a:spcBef>
                <a:spcPts val="900"/>
              </a:spcBef>
              <a:spcAft>
                <a:spcPts val="0"/>
              </a:spcAft>
              <a:buSzPts val="1018"/>
              <a:buNone/>
            </a:pPr>
            <a:r>
              <a:rPr lang="cs-CZ" sz="1987"/>
              <a:t>Q: A mluví Lukášek třeba i o kamarádech, dalších dětech? Jo, Matýsek, Janička, Beníček, Mareček, on vám je vyjmenuje. Janička zlobí, protože nechce chodit ven s čepičkou, to už taky vím. (matka, MŠ Ostrava) </a:t>
            </a:r>
            <a:endParaRPr sz="1987"/>
          </a:p>
          <a:p>
            <a:pPr indent="0" lvl="0" marL="0" rtl="0" algn="l">
              <a:lnSpc>
                <a:spcPct val="90000"/>
              </a:lnSpc>
              <a:spcBef>
                <a:spcPts val="900"/>
              </a:spcBef>
              <a:spcAft>
                <a:spcPts val="0"/>
              </a:spcAft>
              <a:buSzPts val="1018"/>
              <a:buNone/>
            </a:pPr>
            <a:r>
              <a:t/>
            </a:r>
            <a:endParaRPr sz="1687"/>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g228c20970a8_0_0"/>
          <p:cNvSpPr txBox="1"/>
          <p:nvPr>
            <p:ph idx="1" type="body"/>
          </p:nvPr>
        </p:nvSpPr>
        <p:spPr>
          <a:xfrm>
            <a:off x="895625" y="1372820"/>
            <a:ext cx="10058400" cy="3849600"/>
          </a:xfrm>
          <a:prstGeom prst="rect">
            <a:avLst/>
          </a:prstGeom>
        </p:spPr>
        <p:txBody>
          <a:bodyPr anchorCtr="0" anchor="t" bIns="45700" lIns="91425" spcFirstLastPara="1" rIns="91425" wrap="square" tIns="45700">
            <a:noAutofit/>
          </a:bodyPr>
          <a:lstStyle/>
          <a:p>
            <a:pPr indent="0" lvl="0" marL="0" rtl="0" algn="l">
              <a:lnSpc>
                <a:spcPct val="90000"/>
              </a:lnSpc>
              <a:spcBef>
                <a:spcPts val="900"/>
              </a:spcBef>
              <a:spcAft>
                <a:spcPts val="0"/>
              </a:spcAft>
              <a:buClr>
                <a:schemeClr val="dk1"/>
              </a:buClr>
              <a:buSzPts val="1018"/>
              <a:buFont typeface="Arial"/>
              <a:buNone/>
            </a:pPr>
            <a:r>
              <a:rPr lang="cs-CZ" sz="2087"/>
              <a:t>Jo, má Emičku, a neznám, jako že příjmení neznám, ale vím, že Emičku, Sofinku a Aničku. Myslím, že tady tyhlecty, o nich jako že mluví doma, no. (matka, MŠ Ostrava) Q: A jak se jí ve školce líbí? Já myslím, že dobrý. Ona teda pořád řeší hrozně ty děti právě, co kdo s kým a tak, a lektorky, a já si myslím, že i doma si na to hraje často, že to tak jako zpracovává, že právě tak ze začátku, že to bylo doma takový tabu, nechtěla o tom moc mluvit, pak jsem ji jako že nechala a teď prostě tím je úplně posedlá, mi přijde poslední dobou, že pořád si hraje na školku, pořád jako že má takový různý plyšáčky, tak různě choděj do školky a choděj spinkat, tak na tohle si furt hraje, takže myslím, jako že dobrý, že se jí tam líbí. (matka, DS Brno) Q: A když mluví o kamarádkách, tak třeba co zmiňuje? No, tak jako co prováděly spolu anebo co třeba provedly něco a co jim na to řekly ty lektory a tak, tak to hrozně řeší ((úsměv)). Tak pořád jako vypráví, kdo tam pobíhal a komu řekly stop, třeba to zkouší na mladší sestru. (matka DS Brno)</a:t>
            </a:r>
            <a:endParaRPr sz="2087"/>
          </a:p>
          <a:p>
            <a:pPr indent="0" lvl="0" marL="0" rtl="0" algn="l">
              <a:spcBef>
                <a:spcPts val="90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avonVTI">
  <a:themeElements>
    <a:clrScheme name="Custom 38">
      <a:dk1>
        <a:srgbClr val="000000"/>
      </a:dk1>
      <a:lt1>
        <a:srgbClr val="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tiv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2022-03-15T11:24:45Z</dcterms:created>
  <dc:creator>Dominik Grůza</dc:creator>
</cp:coreProperties>
</file>