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9"/>
  </p:notesMasterIdLst>
  <p:handoutMasterIdLst>
    <p:handoutMasterId r:id="rId10"/>
  </p:handoutMasterIdLst>
  <p:sldIdLst>
    <p:sldId id="348" r:id="rId5"/>
    <p:sldId id="308" r:id="rId6"/>
    <p:sldId id="345" r:id="rId7"/>
    <p:sldId id="34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30. 11. 2024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30. 11. 2024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44591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13131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02880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64319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1856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74697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30365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70056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40468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143753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79473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35707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97376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913693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30977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703070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30. 11. 2024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0224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8E0BD-277A-4F83-BCB2-66350658A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869048" cy="1646302"/>
          </a:xfrm>
        </p:spPr>
        <p:txBody>
          <a:bodyPr/>
          <a:lstStyle/>
          <a:p>
            <a:pPr algn="l"/>
            <a:r>
              <a:rPr lang="cs-CZ" sz="4400" b="1" dirty="0"/>
              <a:t>Lokalizační faktory zemědělství a dopady zemědělství na životní prostředí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CE63C7-A647-41C8-BFCF-6734184FE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/>
            <a:r>
              <a:rPr lang="cs-CZ" dirty="0"/>
              <a:t>ZeC103 Humánní geografie 1</a:t>
            </a:r>
          </a:p>
        </p:txBody>
      </p:sp>
    </p:spTree>
    <p:extLst>
      <p:ext uri="{BB962C8B-B14F-4D97-AF65-F5344CB8AC3E}">
        <p14:creationId xmlns:p14="http://schemas.microsoft.com/office/powerpoint/2010/main" val="26387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Část 1: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Pokuste se doma nebo v obchodě najít 10 zemědělských produktů (ovoce, zelenina, konzervy nebo další potraviny) a určete podle etikety zemi původu. Snažte se, aby škála zemí původu byla co nejpestřejší a u každé země se pokuste vysvětlit, jaké jsou lokalizační faktory pro výrobu daného produktu (např. dobré FG podmínky, levná pracovní síla…). Zemi původu daného produktu vyznačte do mapy světa.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Část 2: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Najděte v terénu vliv zemědělství na životní prostředí – pozitivní nebo negativní. Popište lokalitu, doložte mapu (jednu rámcovou – kde se místo nachází, druhou podrobnou), zdokumentujte dopad fotograficky a popište důvod vzniku procesu. Pokud je to proces negativní, navrhněte, jak ho řešit.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67272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i="1" dirty="0"/>
              <a:t>Příklady negativních vlivů zemědělství na ŽP: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Eroze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Zemědělské </a:t>
            </a:r>
            <a:r>
              <a:rPr lang="cs-CZ" sz="2000" i="1" dirty="0" err="1"/>
              <a:t>brownfields</a:t>
            </a:r>
            <a:endParaRPr lang="cs-CZ" sz="2000" i="1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Znečištění vod, okolí zemědělských ploch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Velké scelené lány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…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i="1" dirty="0"/>
              <a:t>Příklady pozitivních vlivů zemědělství na ŽP: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Výsadba biokoridorů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Diverzifikace aktivit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….</a:t>
            </a:r>
            <a:endParaRPr lang="sk-SK" sz="1100" i="1" dirty="0"/>
          </a:p>
        </p:txBody>
      </p:sp>
    </p:spTree>
    <p:extLst>
      <p:ext uri="{BB962C8B-B14F-4D97-AF65-F5344CB8AC3E}">
        <p14:creationId xmlns:p14="http://schemas.microsoft.com/office/powerpoint/2010/main" val="1920447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181</Words>
  <Application>Microsoft Office PowerPoint</Application>
  <PresentationFormat>Širokouhlá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Arial</vt:lpstr>
      <vt:lpstr>Calibri</vt:lpstr>
      <vt:lpstr>Trebuchet MS</vt:lpstr>
      <vt:lpstr>Wingdings</vt:lpstr>
      <vt:lpstr>Wingdings 3</vt:lpstr>
      <vt:lpstr>Fazeta</vt:lpstr>
      <vt:lpstr>Lokalizační faktory zemědělství a dopady zemědělství na životní prostředí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Jozef Lopuch</cp:lastModifiedBy>
  <cp:revision>25</cp:revision>
  <dcterms:created xsi:type="dcterms:W3CDTF">2022-02-11T15:43:24Z</dcterms:created>
  <dcterms:modified xsi:type="dcterms:W3CDTF">2024-11-30T18:46:52Z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