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A891925A-4570-410C-B399-01753FBEB7A0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1AE27-F8B1-73D0-AB76-531DDDF03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55A32F-55FB-5CB0-7A76-6884FDA8E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76E70-350C-1F51-6356-2C05D834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4FC379-6E61-895B-0024-61333390D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03CF2F-23A3-FDE8-B8C9-5990F78C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54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A9BC9-623C-DD7E-5D5A-CDB8E07D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F7EB29-A120-7DB1-D9B4-8BF366879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263844-1A4F-E288-59AB-C349E520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ED8893-6B40-722F-A39D-2A575037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2462A6-B1DB-739D-CFC4-53429A58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5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31CA65-23F0-F749-654B-C8884BDDA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0E5126-A9E9-28DD-8F79-C5D71EF3F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C26C9C-DBBA-3B3D-CB21-EF81E8E4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955BC-E252-7DEA-EC7F-41E5E86D4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D419F9-3BDB-8F84-53FC-D977F0D2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24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7E7E3-5E9E-E17F-D006-E05FF4AC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C1444-59C9-EE10-67F2-0F34A905B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47A6C3-29F1-BCF3-B02B-27EFC766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39B878-B4B1-7FA6-ACC4-67441D8A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1B5071-B429-49BF-2D83-B5592D6B9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63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75E27-48D5-7976-FF77-32A59BAC5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64BB1D-F1B5-B823-FEE7-5AC8B79AA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530C2B-CE81-1767-6323-FDB91E998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8D8DFB-DED4-3834-8875-3DF80DF0D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8BDBA4-D9F3-4AAA-7DEF-727E926B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6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41B91-1567-B3C2-372E-15DDEA95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BD33FA-4F07-BF1A-4855-231E78AC0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CBE868-403A-CA76-35F9-22A3CDAE3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0FE0C8-A7B5-94A9-688F-B80CFEBF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462CE1-CC67-A376-2E79-64209C51F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C58961-FC5A-78F8-15B2-6F294066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69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D3F72-11E9-326C-17CF-8EB55B32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5CD50-F8EC-2B5F-44E5-53B93A95D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20671B-14AC-61A9-F697-AB4B7D1F3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94EC7F2-66E8-3EB6-B5F0-6EAFE4887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E9EB7A-86DF-784D-346F-F18327344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E19864-B556-0169-54D0-E8C79721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B1F77F-7ABA-9FFF-B394-3AE8FB52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957674-D90F-CF79-7E00-F8D862EA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52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2D373-CE8D-090B-E68E-74C7E34D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AF2AF8-2D2E-D616-5814-2DA953641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DF42E1-A4E8-A6E8-2195-78902A90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0ADB2E-E3F8-0C83-349A-C2E1949E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96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86F734-1D0D-19AF-E683-B0E4F8EB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766D6E-1E66-67C6-6DA7-25851F25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78894-1A7F-6488-1721-EA193A1E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82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8E847-6F74-7662-5742-C160D878A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78ECD-9922-B4FA-9F3E-63486473B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08AABE-A6EE-3D63-D1A2-CEEFA14ED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31568-1406-A87D-34A8-0F6E5FF23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C2E28F-612A-28A1-64E6-4276C1B05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59DD0D-47BE-EC14-6C19-2133F11A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72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D357B-E8DA-6D97-AADD-F9BA4D2D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34ECE6-9EE8-BDB6-CBB8-3F5E0C1C5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33ABEB-4535-6425-9A54-265BF8E37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5A5D8F-EE47-A029-462D-421C917A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50A1B-33B3-3E40-FA4D-027E6796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120498-0877-56AA-6B4B-23499DC0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9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EEC37E-ED61-BE1D-DA09-5767DC82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0F4598-11E4-9723-5171-DD8B0E4D3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A1B349-3D5B-A2C3-F816-9533BBC16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1C9FEB-0DBA-4590-98AB-5E75A06E6EE4}" type="datetimeFigureOut">
              <a:rPr lang="cs-CZ" smtClean="0"/>
              <a:t>29.08.2025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A9A513-4FC4-B03E-DE71-80C1BFE67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070A9F-A041-EBE1-31BC-195E8A7D5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7E84F0-DB79-490D-8091-DCE0050E1D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34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lib.phil.muni.cz/handle/11222.digilib/digilib.78524" TargetMode="External"/><Relationship Id="rId2" Type="http://schemas.openxmlformats.org/officeDocument/2006/relationships/hyperlink" Target="https://digilib.phil.muni.cz/node/8036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8560B-B9E0-927A-84C7-65EE78EF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000" dirty="0"/>
              <a:t>Úvod do filosofie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ED5F7E-9323-DA4F-25C0-F89EDBD0A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Obsah kurzu:</a:t>
            </a:r>
          </a:p>
          <a:p>
            <a:pPr marL="342900" indent="-342900">
              <a:buAutoNum type="arabicPeriod"/>
            </a:pPr>
            <a:r>
              <a:rPr lang="cs-CZ" sz="1600" dirty="0"/>
              <a:t>Filosofie, její vznik a proměny v čase 2. Základní struktura filosofického systému, hodnotové zakotvení 3.Problém poznání (teorie, metodologie, věda) 4. Poznání a hodnocení (axiologie, etika) 5.Filosofie, světový názor, ideologie, disent a politika 6.Filosofická antropologie (humanita, lidská přirozenost, etologie, sociobiologie) 7.Filosofie a příroda (filosofie a přírodní věda, filosofie života, environmentální filosofie a etika) 8. Kultura, civilizace, příroda </a:t>
            </a:r>
            <a:r>
              <a:rPr lang="cs-CZ" sz="1600" dirty="0">
                <a:highlight>
                  <a:srgbClr val="FFFF00"/>
                </a:highlight>
              </a:rPr>
              <a:t>9. Vybrané téma z bioetiky 10.-11. Vybrané téma z moderní filosofie 12.Výprava do dějin českého filosofického myšlení  </a:t>
            </a:r>
          </a:p>
          <a:p>
            <a:pPr marL="0" indent="0" algn="ctr">
              <a:buNone/>
            </a:pPr>
            <a:r>
              <a:rPr lang="cs-CZ" sz="1600" b="1" dirty="0">
                <a:solidFill>
                  <a:srgbClr val="FF0000"/>
                </a:solidFill>
              </a:rPr>
              <a:t>Promyslet výběr volných témat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FF0000"/>
                </a:solidFill>
              </a:rPr>
              <a:t>Zakončení: zápočet – zpracované teze:</a:t>
            </a:r>
          </a:p>
          <a:p>
            <a:r>
              <a:rPr lang="cs-CZ" sz="1600" dirty="0">
                <a:solidFill>
                  <a:srgbClr val="FF0000"/>
                </a:solidFill>
              </a:rPr>
              <a:t>Volitelná témata – ve studijních materiálech předmětu</a:t>
            </a:r>
          </a:p>
          <a:p>
            <a:r>
              <a:rPr lang="cs-CZ" sz="1600" dirty="0">
                <a:solidFill>
                  <a:srgbClr val="FF0000"/>
                </a:solidFill>
              </a:rPr>
              <a:t>Word, max. 4000 znaků, body (ne souvislý text)</a:t>
            </a:r>
          </a:p>
          <a:p>
            <a:r>
              <a:rPr lang="cs-CZ" sz="1600" dirty="0">
                <a:solidFill>
                  <a:srgbClr val="FF0000"/>
                </a:solidFill>
              </a:rPr>
              <a:t>Průběžně během semestru nahrát do odevzdávárny (termín – do konce semestrální výuky)</a:t>
            </a:r>
          </a:p>
          <a:p>
            <a:r>
              <a:rPr lang="cs-CZ" sz="1600" dirty="0">
                <a:solidFill>
                  <a:srgbClr val="FF0000"/>
                </a:solidFill>
              </a:rPr>
              <a:t>V poznámkovém bloku předmětu znaménko +</a:t>
            </a:r>
          </a:p>
          <a:p>
            <a:pPr marL="0" indent="0" algn="ctr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9186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98C8F-13F8-C1D3-8569-A62FD27A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/>
              <a:t>Úvod do filosofie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055FA-B9FE-42B6-D5C5-EDB600AF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/>
              <a:t>Prameny ke studiu:</a:t>
            </a:r>
          </a:p>
          <a:p>
            <a:r>
              <a:rPr lang="cs-CZ" sz="1700" dirty="0"/>
              <a:t>BLECHA, Ivan. </a:t>
            </a:r>
            <a:r>
              <a:rPr lang="cs-CZ" sz="1700" i="1" dirty="0"/>
              <a:t>Filosofie</a:t>
            </a:r>
            <a:r>
              <a:rPr lang="cs-CZ" sz="1700" dirty="0"/>
              <a:t>. </a:t>
            </a:r>
          </a:p>
          <a:p>
            <a:r>
              <a:rPr lang="cs-CZ" sz="1700" dirty="0"/>
              <a:t>TRETERA, Ivo. </a:t>
            </a:r>
            <a:r>
              <a:rPr lang="cs-CZ" sz="1700" i="1" dirty="0"/>
              <a:t>Nástin dějin evropského myšlení :(od Thaleta k Rousseauovi)</a:t>
            </a:r>
            <a:r>
              <a:rPr lang="cs-CZ" sz="1700" dirty="0"/>
              <a:t>. </a:t>
            </a:r>
          </a:p>
          <a:p>
            <a:r>
              <a:rPr lang="cs-CZ" sz="1700" dirty="0"/>
              <a:t>POPKIN, Richard Henry a </a:t>
            </a:r>
            <a:r>
              <a:rPr lang="cs-CZ" sz="1700" dirty="0" err="1"/>
              <a:t>Avrum</a:t>
            </a:r>
            <a:r>
              <a:rPr lang="cs-CZ" sz="1700" dirty="0"/>
              <a:t> STROLL. </a:t>
            </a:r>
            <a:r>
              <a:rPr lang="cs-CZ" sz="1700" dirty="0" err="1"/>
              <a:t>Philosophy</a:t>
            </a:r>
            <a:r>
              <a:rPr lang="cs-CZ" sz="1700" dirty="0"/>
              <a:t> made </a:t>
            </a:r>
            <a:r>
              <a:rPr lang="cs-CZ" sz="1700" dirty="0" err="1"/>
              <a:t>simple</a:t>
            </a:r>
            <a:r>
              <a:rPr lang="cs-CZ" sz="1700" dirty="0"/>
              <a:t>. </a:t>
            </a:r>
          </a:p>
          <a:p>
            <a:r>
              <a:rPr lang="cs-CZ" sz="1700" dirty="0"/>
              <a:t>HORYNA, Břetislav. </a:t>
            </a:r>
            <a:r>
              <a:rPr lang="cs-CZ" sz="1700" i="1" dirty="0"/>
              <a:t>Filosofický slovník</a:t>
            </a:r>
            <a:r>
              <a:rPr lang="cs-CZ" sz="1700" dirty="0"/>
              <a:t>.</a:t>
            </a:r>
          </a:p>
          <a:p>
            <a:r>
              <a:rPr lang="cs-CZ" sz="1700" dirty="0"/>
              <a:t>JEMELKA, Petr. </a:t>
            </a:r>
            <a:r>
              <a:rPr lang="cs-CZ" sz="1700" i="1" dirty="0"/>
              <a:t>Přednášky z ontologie</a:t>
            </a:r>
            <a:r>
              <a:rPr lang="cs-CZ" sz="1700" dirty="0"/>
              <a:t>.</a:t>
            </a:r>
          </a:p>
          <a:p>
            <a:r>
              <a:rPr lang="cs-CZ" sz="1700" dirty="0"/>
              <a:t>PETRŽELKA, Josef. </a:t>
            </a:r>
            <a:r>
              <a:rPr lang="cs-CZ" sz="1700" i="1" dirty="0"/>
              <a:t>Antická filosofie v obrázcích.</a:t>
            </a:r>
          </a:p>
          <a:p>
            <a:r>
              <a:rPr lang="cs-CZ" sz="1700" dirty="0"/>
              <a:t>POPELOVÁ, Jiřina</a:t>
            </a:r>
            <a:r>
              <a:rPr lang="cs-CZ" sz="1700" i="1" dirty="0"/>
              <a:t>. Zrození filosofie.</a:t>
            </a:r>
          </a:p>
          <a:p>
            <a:pPr marL="0" indent="0">
              <a:buNone/>
            </a:pPr>
            <a:r>
              <a:rPr lang="cs-CZ" sz="1700" i="1" dirty="0"/>
              <a:t>Rozhovory a videa:</a:t>
            </a:r>
          </a:p>
          <a:p>
            <a:r>
              <a:rPr lang="cs-CZ" sz="1700" dirty="0">
                <a:hlinkClick r:id="rId2"/>
              </a:rPr>
              <a:t>https://digilib.phil.muni.cz/node/80364</a:t>
            </a:r>
            <a:endParaRPr lang="cs-CZ" sz="1700" dirty="0"/>
          </a:p>
          <a:p>
            <a:r>
              <a:rPr lang="cs-CZ" sz="1700" dirty="0">
                <a:hlinkClick r:id="rId3"/>
              </a:rPr>
              <a:t>https://digilib.phil.muni.cz/handle/11222.digilib/digilib.78524</a:t>
            </a:r>
            <a:endParaRPr lang="cs-CZ" sz="1700" dirty="0"/>
          </a:p>
          <a:p>
            <a:r>
              <a:rPr lang="cs-CZ" sz="1700" dirty="0"/>
              <a:t>https://www.youtube.com/watch?v=n1q-F7OszlU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21356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289</Words>
  <Application>Microsoft Office PowerPoint</Application>
  <PresentationFormat>Širokoúhlá obrazovka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Motiv Office</vt:lpstr>
      <vt:lpstr>Úvod do filosofie</vt:lpstr>
      <vt:lpstr>Úvod do filosofie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Alena Jemelková</dc:creator>
  <cp:lastModifiedBy>Alena Jemelková</cp:lastModifiedBy>
  <cp:revision>1</cp:revision>
  <dcterms:created xsi:type="dcterms:W3CDTF">2025-08-29T07:38:38Z</dcterms:created>
  <dcterms:modified xsi:type="dcterms:W3CDTF">2025-08-29T08:36:53Z</dcterms:modified>
</cp:coreProperties>
</file>