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C08C5E-AD74-8B17-70F1-4EE421055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A979CF-8532-72FE-85F7-318D5A91C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5D4580-0FE4-43CD-1A8E-B13AB365F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74B51A-1955-D6EC-E46F-7AD29570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94E171-087B-E6B9-25F8-9F25584D2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91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FA374-4E73-4AE5-D7B7-0ACA4542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664808-62B5-F4AA-5A1E-66A780DDE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2D81D7-2A92-3467-A50B-8EF173F0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95E5A0-8617-0865-8AEF-45D620918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3F5259-AD0B-F6BC-6ED0-854D4657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47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8197FB1-1572-42DA-94D8-C92444B57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C88973-F308-0B9E-8769-B354C991A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6013D0-2062-8D40-B163-BC1951CC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F0D0E8-1146-8D65-AD4C-5F122015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A5A93E-C473-CBFD-088D-406065CD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32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72278-EC2E-7C58-E85B-F7F6F6BA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458CD0-84A5-2821-670E-5BEA8EA8D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34D6E8-14FD-BF40-668A-AFAA2B216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93C46E-E65E-7D2E-B6C2-EB39A689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67C173-DCB4-4243-74A0-ED4DD06E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92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719D4-A081-1CB0-B600-1FAF92248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A107C3-9175-5F85-9507-53CB5BF4B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3820D-D75E-FFFB-C0CC-BF38F8FC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19B3A0-B433-A8BD-10D3-1B8314AD3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107FDC-816E-5CA8-34DD-7B1C2433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62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38004-7C93-61FB-6C2D-771508F40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99684C-44F5-82A5-C155-939722DC7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4A6FDE-B83A-98FC-589D-124B2C929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13A939-7CA9-61E9-1609-D9F183A5D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642FE4-47E2-3A62-E269-3869456E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370496-E438-0421-C16D-8E64CBA7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36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4BEEB-382C-B89E-310D-54F2FD55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1C635A-1C8B-CD08-2C9C-0581E9BE5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261613-D86F-AD84-E25B-90A8BEE07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02F64F5-7A26-7AB4-EDCF-86F2C8AE4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379DFF5-D47E-04C2-81C8-1B0DF1950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A5E74D-B952-2C56-32C1-9BD92516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8A6E3FB-C7AA-C877-BC6F-92368322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64C92D6-306E-39FD-958A-0B7B6620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30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2A6F1-5A3A-D653-C57F-2BECAF19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CEDB82-8E5E-D34B-2080-369094A8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032AB7-A93B-EF17-DC38-BAA3F865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0500B1-DF29-2ED5-2F38-6DCF3541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10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23636FF-A95B-371D-4596-F1DBA44A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AF17CF9-D4ED-D31B-9383-E5ABBC57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6482CE-3CAC-62BC-6233-895857F7F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B4EE7-EB3E-E306-B113-A7548AD9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B8B6BC-0930-BF45-BEB0-A44193E91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A295FD-2039-28A1-1B80-A666DAD48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66DC4C-2E6D-BEA0-D988-51D942777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6526BE-B36D-9125-3370-CC72D562E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51B405-EE17-9A74-6C6C-8A57F21F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1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A96A3-DAD2-426C-0651-0FEAC881B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1416749-8A2C-9511-AEEC-B5701D280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EB805E-21E7-A80D-C4C4-9B360A0BA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A0F377-3064-9B52-BE41-E277399A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2C0DE9-720A-E321-9114-80CB3CCF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7FA306-E50D-7AFE-1F89-1BB984E1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85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42EAEA-76DA-9452-48B7-C8A631A1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F31B2D-2B90-C0D1-FFE6-156D7312B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3A379C-D4D7-A078-6682-ECA76BF4D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8005AA-DE36-460C-BDC3-3708BC74ABB8}" type="datetimeFigureOut">
              <a:rPr lang="cs-CZ" smtClean="0"/>
              <a:t>11.09.2025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CD5B36-6C63-7F50-F4C0-3D123A861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A10FB9-0BF5-CF7D-16BC-DF35DD2DF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EA452D-5457-43CB-BFD2-D99CD0B4B5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576B2A4-A894-BDF6-9059-558921F14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8598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Úvod do filosofie 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41BD1D-93B1-4926-7D95-CD6F19093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945"/>
            <a:ext cx="10515600" cy="52820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>
                <a:solidFill>
                  <a:srgbClr val="00B050"/>
                </a:solidFill>
              </a:rPr>
              <a:t>Filosofie a příroda</a:t>
            </a:r>
          </a:p>
          <a:p>
            <a:pPr marL="0" indent="0">
              <a:buNone/>
            </a:pPr>
            <a:r>
              <a:rPr lang="cs-CZ" sz="1800" dirty="0"/>
              <a:t>Filosofie – vzájemný vztah člověka a světa</a:t>
            </a:r>
          </a:p>
          <a:p>
            <a:pPr marL="0" indent="0" algn="ctr">
              <a:buNone/>
            </a:pPr>
            <a:r>
              <a:rPr lang="cs-CZ" sz="1800" dirty="0">
                <a:solidFill>
                  <a:srgbClr val="FFFF00"/>
                </a:solidFill>
              </a:rPr>
              <a:t>Příroda</a:t>
            </a:r>
          </a:p>
          <a:p>
            <a:pPr marL="0" indent="0" algn="ctr">
              <a:buNone/>
            </a:pPr>
            <a:r>
              <a:rPr lang="cs-CZ" sz="1800" dirty="0"/>
              <a:t>vesmír, pozemská příroda, lidské prostředí</a:t>
            </a:r>
          </a:p>
          <a:p>
            <a:pPr marL="0" indent="0" algn="ctr">
              <a:buNone/>
            </a:pPr>
            <a:r>
              <a:rPr lang="cs-CZ" sz="1800" dirty="0"/>
              <a:t>Příroda – kultura – civilizace</a:t>
            </a:r>
          </a:p>
          <a:p>
            <a:pPr marL="0" indent="0" algn="ctr">
              <a:buNone/>
            </a:pPr>
            <a:r>
              <a:rPr lang="cs-CZ" sz="1800" dirty="0"/>
              <a:t>Biosféra-</a:t>
            </a:r>
            <a:r>
              <a:rPr lang="cs-CZ" sz="1800" dirty="0" err="1"/>
              <a:t>technosféra</a:t>
            </a:r>
            <a:endParaRPr lang="cs-CZ" sz="1800" dirty="0"/>
          </a:p>
          <a:p>
            <a:pPr marL="0" indent="0" algn="ctr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>
                <a:solidFill>
                  <a:srgbClr val="00B0F0"/>
                </a:solidFill>
              </a:rPr>
              <a:t>Reflexe přírody</a:t>
            </a:r>
            <a:r>
              <a:rPr lang="cs-CZ" sz="1800" dirty="0"/>
              <a:t>:</a:t>
            </a:r>
          </a:p>
          <a:p>
            <a:r>
              <a:rPr lang="cs-CZ" sz="1600" dirty="0"/>
              <a:t>Příroda – přirozenost</a:t>
            </a:r>
          </a:p>
          <a:p>
            <a:r>
              <a:rPr lang="cs-CZ" sz="1600" dirty="0"/>
              <a:t>Umění</a:t>
            </a:r>
          </a:p>
          <a:p>
            <a:r>
              <a:rPr lang="cs-CZ" sz="1600" dirty="0"/>
              <a:t>Teorie (věda, filosofie) - objekt poznání » manipulace x   uznání vnitřní hodnoty (vznik environmentální filosofie a etiky)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7576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6D84-F166-4EF1-98AA-BB3A24935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pPr algn="ctr"/>
            <a:r>
              <a:rPr lang="cs-CZ" sz="2000" dirty="0"/>
              <a:t>Úvod do filosofie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4A0D2B-B8F7-AFD6-6BCC-DF9EDEB5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123"/>
            <a:ext cx="10515600" cy="53598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>
                <a:solidFill>
                  <a:srgbClr val="FF0000"/>
                </a:solidFill>
              </a:rPr>
              <a:t>Moderní filosofie –konec systémů, proti spekulativnosti</a:t>
            </a:r>
          </a:p>
          <a:p>
            <a:pPr algn="ctr"/>
            <a:r>
              <a:rPr lang="cs-CZ" sz="2000" dirty="0"/>
              <a:t>Reakce na vědu (scientismus, pozitivismus)</a:t>
            </a:r>
          </a:p>
          <a:p>
            <a:pPr marL="0" indent="0" algn="ctr">
              <a:buNone/>
            </a:pPr>
            <a:r>
              <a:rPr lang="cs-CZ" sz="1600" dirty="0"/>
              <a:t>Objektivita</a:t>
            </a:r>
          </a:p>
          <a:p>
            <a:pPr marL="0" indent="0" algn="ctr">
              <a:buNone/>
            </a:pPr>
            <a:r>
              <a:rPr lang="cs-CZ" sz="1600" dirty="0"/>
              <a:t>Praxe – užitečnost, příroda jako zdroj</a:t>
            </a:r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2000" dirty="0">
                <a:solidFill>
                  <a:srgbClr val="FFC000"/>
                </a:solidFill>
              </a:rPr>
              <a:t>Evolucionismus – dějinný a ekologický pohled</a:t>
            </a:r>
          </a:p>
          <a:p>
            <a:pPr algn="ctr"/>
            <a:r>
              <a:rPr lang="cs-CZ" sz="2000" dirty="0"/>
              <a:t>Život jako téma – </a:t>
            </a:r>
            <a:r>
              <a:rPr lang="cs-CZ" sz="2000" dirty="0">
                <a:solidFill>
                  <a:srgbClr val="7030A0"/>
                </a:solidFill>
              </a:rPr>
              <a:t>filosofie života 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rgbClr val="7030A0"/>
                </a:solidFill>
              </a:rPr>
              <a:t>Voluntarismus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rgbClr val="7030A0"/>
                </a:solidFill>
              </a:rPr>
              <a:t>Vitalismus a holismus 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rgbClr val="7030A0"/>
                </a:solidFill>
              </a:rPr>
              <a:t>Pragmatismus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rgbClr val="7030A0"/>
                </a:solidFill>
              </a:rPr>
              <a:t>existencialismus</a:t>
            </a:r>
          </a:p>
        </p:txBody>
      </p:sp>
    </p:spTree>
    <p:extLst>
      <p:ext uri="{BB962C8B-B14F-4D97-AF65-F5344CB8AC3E}">
        <p14:creationId xmlns:p14="http://schemas.microsoft.com/office/powerpoint/2010/main" val="104447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AA7DF-7991-0159-5156-410E1FC2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pPr algn="ctr"/>
            <a:r>
              <a:rPr lang="cs-CZ" sz="2000" dirty="0"/>
              <a:t>Úvod do filosofie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82B21-C869-003C-01F8-E64D8A5A9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3038"/>
            <a:ext cx="10515600" cy="52139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>
                <a:highlight>
                  <a:srgbClr val="00FFFF"/>
                </a:highlight>
              </a:rPr>
              <a:t>Život jako téma</a:t>
            </a:r>
          </a:p>
          <a:p>
            <a:pPr marL="0" indent="0" algn="ctr">
              <a:buNone/>
            </a:pPr>
            <a:r>
              <a:rPr lang="cs-CZ" sz="1800" dirty="0"/>
              <a:t>Finální výklad přírody, vesmíru, evoluce ↔ antropocentrismus</a:t>
            </a:r>
          </a:p>
          <a:p>
            <a:pPr marL="0" indent="0">
              <a:buNone/>
            </a:pPr>
            <a:r>
              <a:rPr lang="cs-CZ" sz="1800" dirty="0"/>
              <a:t>Biologie – úsilí o vymezení </a:t>
            </a:r>
            <a:r>
              <a:rPr lang="cs-CZ" sz="1800" dirty="0" err="1"/>
              <a:t>fenomenu</a:t>
            </a:r>
            <a:r>
              <a:rPr lang="cs-CZ" sz="1800" dirty="0"/>
              <a:t> života – vývoj v závislosti na dosažené úrovni poznatků</a:t>
            </a:r>
          </a:p>
          <a:p>
            <a:r>
              <a:rPr lang="cs-CZ" sz="1600" dirty="0"/>
              <a:t>jednota pozemského života</a:t>
            </a:r>
          </a:p>
          <a:p>
            <a:r>
              <a:rPr lang="cs-CZ" sz="1600" dirty="0"/>
              <a:t>Systémový pohled</a:t>
            </a:r>
          </a:p>
          <a:p>
            <a:r>
              <a:rPr lang="cs-CZ" sz="1600" dirty="0"/>
              <a:t>Procesuálnost</a:t>
            </a:r>
          </a:p>
          <a:p>
            <a:r>
              <a:rPr lang="cs-CZ" sz="1600" dirty="0"/>
              <a:t>Metabolismus („průtočnost“ organismů – vazba na prostředí) → </a:t>
            </a:r>
            <a:r>
              <a:rPr lang="cs-CZ" sz="1600"/>
              <a:t>reflexe smrti</a:t>
            </a:r>
            <a:endParaRPr lang="cs-CZ" sz="1600" dirty="0"/>
          </a:p>
          <a:p>
            <a:r>
              <a:rPr lang="cs-CZ" sz="1600" dirty="0"/>
              <a:t>Reprodukce</a:t>
            </a:r>
          </a:p>
          <a:p>
            <a:r>
              <a:rPr lang="cs-CZ" sz="1600" dirty="0" err="1"/>
              <a:t>Autopoiesis</a:t>
            </a:r>
            <a:endParaRPr lang="cs-CZ" sz="1600" dirty="0"/>
          </a:p>
          <a:p>
            <a:r>
              <a:rPr lang="cs-CZ" sz="1600" dirty="0"/>
              <a:t>Poznávací aktivita (</a:t>
            </a:r>
            <a:r>
              <a:rPr lang="cs-CZ" sz="1600" dirty="0" err="1"/>
              <a:t>onto</a:t>
            </a:r>
            <a:r>
              <a:rPr lang="cs-CZ" sz="1600" dirty="0"/>
              <a:t> i fylogeneze)</a:t>
            </a:r>
          </a:p>
          <a:p>
            <a:pPr marL="0" indent="0" algn="ctr">
              <a:buNone/>
            </a:pPr>
            <a:r>
              <a:rPr lang="cs-CZ" sz="1600" dirty="0"/>
              <a:t>Člověk</a:t>
            </a:r>
          </a:p>
          <a:p>
            <a:pPr algn="ctr"/>
            <a:r>
              <a:rPr lang="cs-CZ" sz="1600" dirty="0"/>
              <a:t>vědomí konečnosti života (existencialismus)</a:t>
            </a:r>
          </a:p>
          <a:p>
            <a:pPr algn="ctr"/>
            <a:r>
              <a:rPr lang="cs-CZ" sz="1600" dirty="0"/>
              <a:t>Sebeutváření –intencionalita existence </a:t>
            </a:r>
          </a:p>
          <a:p>
            <a:pPr algn="ctr"/>
            <a:r>
              <a:rPr lang="cs-CZ" sz="1600" dirty="0"/>
              <a:t>kulturní adaptace - práce</a:t>
            </a:r>
          </a:p>
          <a:p>
            <a:pPr marL="0" indent="0" algn="ctr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610387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177</Words>
  <Application>Microsoft Office PowerPoint</Application>
  <PresentationFormat>Širokoúhlá obrazovka</PresentationFormat>
  <Paragraphs>39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Motiv Office</vt:lpstr>
      <vt:lpstr>Úvod do filosofie 6</vt:lpstr>
      <vt:lpstr>Úvod do filosofie 6</vt:lpstr>
      <vt:lpstr>Úvod do filosofie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Alena Jemelková</dc:creator>
  <cp:lastModifiedBy>Alena Jemelková</cp:lastModifiedBy>
  <cp:revision>1</cp:revision>
  <dcterms:created xsi:type="dcterms:W3CDTF">2025-09-11T08:01:33Z</dcterms:created>
  <dcterms:modified xsi:type="dcterms:W3CDTF">2025-09-11T08:29:29Z</dcterms:modified>
</cp:coreProperties>
</file>