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58" r:id="rId5"/>
    <p:sldId id="260" r:id="rId6"/>
    <p:sldId id="263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300"/>
    <a:srgbClr val="D77300"/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33" autoAdjust="0"/>
    <p:restoredTop sz="96754" autoAdjust="0"/>
  </p:normalViewPr>
  <p:slideViewPr>
    <p:cSldViewPr snapToGrid="0">
      <p:cViewPr varScale="1">
        <p:scale>
          <a:sx n="74" d="100"/>
          <a:sy n="74" d="100"/>
        </p:scale>
        <p:origin x="420" y="5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86CC774-E8F2-443B-8104-C23B78C588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5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9A9B9871-9EBA-4393-84B7-3D9DDE1A65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D3B27E1-04C4-44E6-8DD2-879D33954A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B067BC3-E77A-4F93-8E39-6559029C6D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872" y="6053204"/>
            <a:ext cx="855744" cy="59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PED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1A0BEB84-E013-4810-A1F4-DBB607A8B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712" y="2019299"/>
            <a:ext cx="4114367" cy="2838914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325E9DFA-90AD-4BAC-8ACE-80E1EDF9A6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938657D1-8B54-4E06-BB80-F452B998A0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391DB9A3-3792-41D4-AB78-F1910E62BE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3E27AE8-8344-46DF-95A1-57C7ED3DEA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4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1103F4D-0D61-472A-BAFF-19EFE6D636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AB41CB1-F6A4-458D-85DF-FC3E822971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3D9C202-1E0C-49A0-BD44-0FABFFADA1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C8521D5E-C1D4-49AD-9477-8C693D7590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5C946900-B034-4346-94F7-4849AECA0E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1ECF861-1DA0-4682-8B9C-824D212364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d.muni.cz/primped/pro-studenty/ucitelstvi-pro-prvni-stupen-zs/7-semest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FD02C7F-8C9B-4A70-912D-94F1EB62F9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6EACC39-4828-405F-B7B2-7858072A5D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B63B79-3AAF-4F92-8672-6BEA7CF5A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k souvislé praxi 1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8C17C33-1A7E-433C-9FFE-11D3EF5007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Petra Vystrčilová, garantka praxí</a:t>
            </a:r>
          </a:p>
        </p:txBody>
      </p:sp>
    </p:spTree>
    <p:extLst>
      <p:ext uri="{BB962C8B-B14F-4D97-AF65-F5344CB8AC3E}">
        <p14:creationId xmlns:p14="http://schemas.microsoft.com/office/powerpoint/2010/main" val="88373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687482C-890F-F523-CC0E-018F6A35F9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F70A6DA-BF23-010C-1B54-A7849BAC95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E06F555-31FB-BC80-3E03-D088AB288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3893288-A97B-C0A2-8207-898CABD8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Přihlašování v </a:t>
            </a:r>
            <a:r>
              <a:rPr lang="cs-CZ" dirty="0" err="1"/>
              <a:t>ISu</a:t>
            </a:r>
            <a:r>
              <a:rPr lang="cs-CZ" dirty="0"/>
              <a:t> – viz informace od kolegyně Přibylové</a:t>
            </a:r>
          </a:p>
          <a:p>
            <a:r>
              <a:rPr lang="cs-CZ" dirty="0"/>
              <a:t>Prezenční studium: Kontaktování učitele – po potvrzení přihlášení na praxi</a:t>
            </a:r>
          </a:p>
          <a:p>
            <a:r>
              <a:rPr lang="cs-CZ" dirty="0"/>
              <a:t>Docházka – po celou pracovní dobu učitele</a:t>
            </a:r>
          </a:p>
          <a:p>
            <a:r>
              <a:rPr lang="cs-CZ" dirty="0"/>
              <a:t>Výuka – 10 výstupů (zadané úkoly z fakulty)</a:t>
            </a:r>
          </a:p>
          <a:p>
            <a:r>
              <a:rPr lang="cs-CZ" dirty="0"/>
              <a:t>Prezenční studium – návštěva metodika</a:t>
            </a:r>
          </a:p>
        </p:txBody>
      </p:sp>
    </p:spTree>
    <p:extLst>
      <p:ext uri="{BB962C8B-B14F-4D97-AF65-F5344CB8AC3E}">
        <p14:creationId xmlns:p14="http://schemas.microsoft.com/office/powerpoint/2010/main" val="3377980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57EE4FB-8728-803B-3DF9-34F67D6F8D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D9E1CCF-98FE-167E-0AE2-848D897DB9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0CBDD2B-D525-B7F5-22A0-F8610F40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učitelem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FDF0BBA-9534-E782-8E77-F7CD35B05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1450463"/>
            <a:ext cx="10753200" cy="4139998"/>
          </a:xfrm>
        </p:spPr>
        <p:txBody>
          <a:bodyPr/>
          <a:lstStyle/>
          <a:p>
            <a:r>
              <a:rPr lang="cs-CZ" dirty="0"/>
              <a:t>Ujasněte si vzájemná očekávání od praxe</a:t>
            </a:r>
          </a:p>
          <a:p>
            <a:r>
              <a:rPr lang="cs-CZ" dirty="0"/>
              <a:t>Domluvte si pravidla pro spolupráci</a:t>
            </a:r>
          </a:p>
          <a:p>
            <a:r>
              <a:rPr lang="cs-CZ" dirty="0"/>
              <a:t>Domluvte se na zpětné vazbě – kdy, co, jak budete na ZV navazovat v dalších hodinách atd.</a:t>
            </a:r>
          </a:p>
          <a:p>
            <a:endParaRPr lang="cs-CZ" dirty="0"/>
          </a:p>
          <a:p>
            <a:r>
              <a:rPr lang="cs-CZ" dirty="0"/>
              <a:t>Buďte otevření, respektující, ale řekněte si, pokud chcete organizačně něco jinak</a:t>
            </a:r>
          </a:p>
        </p:txBody>
      </p:sp>
    </p:spTree>
    <p:extLst>
      <p:ext uri="{BB962C8B-B14F-4D97-AF65-F5344CB8AC3E}">
        <p14:creationId xmlns:p14="http://schemas.microsoft.com/office/powerpoint/2010/main" val="211474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5A81047-C3EF-D69F-4E51-AC750AC68B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A2AAE4C-CEFE-4B2B-EF63-FBAF28CA04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7FC4C88-CFB2-89D2-4AFB-7F27C56C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pro praxi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2DF1DD9-0619-EFF7-FCB9-53F4BB507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Tandemová výuka</a:t>
            </a:r>
          </a:p>
          <a:p>
            <a:r>
              <a:rPr lang="cs-CZ" dirty="0"/>
              <a:t>Spolupráce s asistentem</a:t>
            </a:r>
          </a:p>
          <a:p>
            <a:r>
              <a:rPr lang="cs-CZ" dirty="0"/>
              <a:t>Třídní schůzky, exkurze, výlety atd</a:t>
            </a:r>
          </a:p>
          <a:p>
            <a:endParaRPr lang="cs-CZ" dirty="0"/>
          </a:p>
          <a:p>
            <a:r>
              <a:rPr lang="cs-CZ" dirty="0"/>
              <a:t>Vrstevnická zpětná vazba</a:t>
            </a:r>
          </a:p>
        </p:txBody>
      </p:sp>
    </p:spTree>
    <p:extLst>
      <p:ext uri="{BB962C8B-B14F-4D97-AF65-F5344CB8AC3E}">
        <p14:creationId xmlns:p14="http://schemas.microsoft.com/office/powerpoint/2010/main" val="244414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EE4C3A0-672A-79C6-272F-3EE064A491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11A96E2-8741-53F9-941D-DBB090735E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8ACD71A-9647-44B9-8111-A41150BF9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Vaše výuka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5481CB5-23D9-DB7B-FA45-AA32CE2FA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Poctivě a pečlivě plánujte a promýšlejte výuku dopředu, konzultujte s učitelem</a:t>
            </a:r>
          </a:p>
          <a:p>
            <a:r>
              <a:rPr lang="cs-CZ" dirty="0"/>
              <a:t>Buďte empatičtí, trpěliví, ohleduplní a respektujte jedinečnost každého žáka</a:t>
            </a:r>
          </a:p>
          <a:p>
            <a:r>
              <a:rPr lang="cs-CZ" dirty="0"/>
              <a:t>Vyzkoušejte si netradiční metody, činnosti, pomůcky atd.</a:t>
            </a:r>
          </a:p>
          <a:p>
            <a:r>
              <a:rPr lang="cs-CZ" dirty="0"/>
              <a:t>Přijímejte zpětnou vazbu od vás samotných, vrstevníků, žáků, učitelů a na jejím základě plánujte další výuku</a:t>
            </a:r>
          </a:p>
        </p:txBody>
      </p:sp>
    </p:spTree>
    <p:extLst>
      <p:ext uri="{BB962C8B-B14F-4D97-AF65-F5344CB8AC3E}">
        <p14:creationId xmlns:p14="http://schemas.microsoft.com/office/powerpoint/2010/main" val="160441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29E8C1E-B4DC-D045-5438-F79FE52936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403CB5C-998F-DF6A-AB32-B75C665B2D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AB24E9F-31F9-C4B9-89B2-E83BC33F6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praxe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DD0342E-8000-A9E3-8084-815319D33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Bude elektronicky v </a:t>
            </a:r>
            <a:r>
              <a:rPr lang="cs-CZ" dirty="0" err="1"/>
              <a:t>ISu</a:t>
            </a:r>
            <a:endParaRPr lang="cs-CZ" dirty="0"/>
          </a:p>
          <a:p>
            <a:r>
              <a:rPr lang="cs-CZ" dirty="0"/>
              <a:t>A kdyby ne, tak je tady: </a:t>
            </a:r>
            <a:r>
              <a:rPr lang="cs-CZ" dirty="0">
                <a:hlinkClick r:id="rId2"/>
              </a:rPr>
              <a:t>https://www.ped.muni.cz/primped/pro-studenty/ucitelstvi-pro-prvni-stupen-zs/7-semestr</a:t>
            </a:r>
            <a:endParaRPr lang="cs-CZ" dirty="0"/>
          </a:p>
          <a:p>
            <a:endParaRPr lang="cs-CZ" dirty="0"/>
          </a:p>
          <a:p>
            <a:pPr marL="72000" indent="0">
              <a:buNone/>
            </a:pPr>
            <a:r>
              <a:rPr lang="cs-CZ" dirty="0"/>
              <a:t>Základní oblasti hodnocení, návodné otázky, plánování dalších profesních cílů</a:t>
            </a:r>
          </a:p>
        </p:txBody>
      </p:sp>
    </p:spTree>
    <p:extLst>
      <p:ext uri="{BB962C8B-B14F-4D97-AF65-F5344CB8AC3E}">
        <p14:creationId xmlns:p14="http://schemas.microsoft.com/office/powerpoint/2010/main" val="411702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37A26A3-C7E1-A559-8578-DA33B4D2A3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7C3AB4E-C79A-D987-21D6-8D20465F81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399E46C-1A4C-A6DF-DAED-D01934FFF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KOMBINOVANÉ STUDIUM: zápočet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5D7E33D-D157-106A-BBBF-4780FCEB5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Vložím vám termíny do </a:t>
            </a:r>
            <a:r>
              <a:rPr lang="cs-CZ" dirty="0" err="1"/>
              <a:t>ISu</a:t>
            </a:r>
            <a:endParaRPr lang="cs-CZ" dirty="0"/>
          </a:p>
          <a:p>
            <a:r>
              <a:rPr lang="cs-CZ" dirty="0"/>
              <a:t>Skupinky po 3-4 studujících</a:t>
            </a:r>
          </a:p>
          <a:p>
            <a:r>
              <a:rPr lang="cs-CZ" dirty="0"/>
              <a:t>Přinesete si přípravy, hodnocení a společně vaši praxi shrneme a zhodnotíme</a:t>
            </a:r>
          </a:p>
        </p:txBody>
      </p:sp>
    </p:spTree>
    <p:extLst>
      <p:ext uri="{BB962C8B-B14F-4D97-AF65-F5344CB8AC3E}">
        <p14:creationId xmlns:p14="http://schemas.microsoft.com/office/powerpoint/2010/main" val="2188059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3F9491C-85DB-235C-1AA3-C5AE6B43E5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B1BF594-26D0-2257-D66F-6AFEDF07AF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05B8FA-2E8C-B041-D9DB-20B56304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PREZENČNÍ STUDIUM: Metodik a zápočet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0C051C2-85D1-814F-AB59-E3D2BD7CB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Metodika vám přidělím já, seznam vložím do studijních materiálů</a:t>
            </a:r>
          </a:p>
          <a:p>
            <a:r>
              <a:rPr lang="cs-CZ" dirty="0"/>
              <a:t>Ozvěte se obratem metodikovi a domluvte si termín návštěvy (nevadí, že neznáte rozvrh!!!)</a:t>
            </a:r>
          </a:p>
          <a:p>
            <a:r>
              <a:rPr lang="cs-CZ" dirty="0"/>
              <a:t>Metodik vás přijde navštívit a společně hodinu/y rozeberete</a:t>
            </a:r>
          </a:p>
          <a:p>
            <a:r>
              <a:rPr lang="cs-CZ" dirty="0"/>
              <a:t>Domluvte se na závěrečném zápočtu nad všemi přípravami a závěrečném (sebe)hodnocení praxe</a:t>
            </a:r>
          </a:p>
        </p:txBody>
      </p:sp>
    </p:spTree>
    <p:extLst>
      <p:ext uri="{BB962C8B-B14F-4D97-AF65-F5344CB8AC3E}">
        <p14:creationId xmlns:p14="http://schemas.microsoft.com/office/powerpoint/2010/main" val="260987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DE6F7D3-7B14-27CE-6D21-05D2106115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B908A2D-0483-BB2B-CB93-0F851BC009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36D4209-3D7A-91DA-C0E8-1F8B31C03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238272"/>
            <a:ext cx="11361600" cy="1171580"/>
          </a:xfrm>
        </p:spPr>
        <p:txBody>
          <a:bodyPr/>
          <a:lstStyle/>
          <a:p>
            <a:r>
              <a:rPr lang="cs-CZ" dirty="0"/>
              <a:t>Vyčerpejte z praxe maximum pro rozvoj svých profesních kompetencí a ať se vám na praxi daří.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259E45C2-CC70-03BA-BC0E-A9FB30B5A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82789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DU-CZ.potx" id="{8FD1629D-3839-4F88-8028-8A89168F1D21}" vid="{6F6C369B-0563-478E-9F77-48BCECFDEE8C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Prezentace-EDU-CZ[2024]</Template>
  <TotalTime>22</TotalTime>
  <Words>323</Words>
  <Application>Microsoft Office PowerPoint</Application>
  <PresentationFormat>Širokoúhlá obrazovka</PresentationFormat>
  <Paragraphs>49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Prezentace_MU_CZ</vt:lpstr>
      <vt:lpstr>Informace k souvislé praxi 1</vt:lpstr>
      <vt:lpstr>Organizace</vt:lpstr>
      <vt:lpstr>Komunikace s učitelem</vt:lpstr>
      <vt:lpstr>Doporučení pro praxi</vt:lpstr>
      <vt:lpstr>Vaše výuka</vt:lpstr>
      <vt:lpstr>Hodnocení praxe</vt:lpstr>
      <vt:lpstr>KOMBINOVANÉ STUDIUM: zápočet</vt:lpstr>
      <vt:lpstr>PREZENČNÍ STUDIUM: Metodik a zápočet</vt:lpstr>
      <vt:lpstr>Vyčerpejte z praxe maximum pro rozvoj svých profesních kompetencí a ať se vám na praxi daří.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Vystrčilová</dc:creator>
  <cp:lastModifiedBy>Petra Vystrčilová</cp:lastModifiedBy>
  <cp:revision>3</cp:revision>
  <cp:lastPrinted>1601-01-01T00:00:00Z</cp:lastPrinted>
  <dcterms:created xsi:type="dcterms:W3CDTF">2019-04-06T08:18:50Z</dcterms:created>
  <dcterms:modified xsi:type="dcterms:W3CDTF">2025-10-02T13:18:06Z</dcterms:modified>
</cp:coreProperties>
</file>