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8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eriaresearch.org/about-us/" TargetMode="External"/><Relationship Id="rId2" Type="http://schemas.openxmlformats.org/officeDocument/2006/relationships/hyperlink" Target="https://www.medicalnewstoday.com/articles/146746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hr.nlm.nih.gov/condition/hutchinson-gilford-progeria-syndr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92E162-1E44-46D4-ACA6-9ADB2534E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Progerie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78DFB7-51F3-433B-8DEB-BFA97BA8B8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Pospíšilová</a:t>
            </a:r>
          </a:p>
        </p:txBody>
      </p:sp>
    </p:spTree>
    <p:extLst>
      <p:ext uri="{BB962C8B-B14F-4D97-AF65-F5344CB8AC3E}">
        <p14:creationId xmlns:p14="http://schemas.microsoft.com/office/powerpoint/2010/main" val="30642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76F96-9759-4D1A-8479-707A3FB97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E47B9B-0766-4484-9FD4-059B376B4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Vzácné genetické onemocnění (postižené 1 dítě z 4 milionů)</a:t>
            </a:r>
          </a:p>
          <a:p>
            <a:r>
              <a:rPr lang="cs-CZ" dirty="0"/>
              <a:t>Též známá jako Benjamin </a:t>
            </a:r>
            <a:r>
              <a:rPr lang="cs-CZ" dirty="0" err="1"/>
              <a:t>Buttonova</a:t>
            </a:r>
            <a:r>
              <a:rPr lang="cs-CZ" dirty="0"/>
              <a:t> nemoc</a:t>
            </a:r>
          </a:p>
          <a:p>
            <a:r>
              <a:rPr lang="cs-CZ" dirty="0"/>
              <a:t>Způsobené mutací v genu kódujícím protein </a:t>
            </a:r>
            <a:r>
              <a:rPr lang="cs-CZ" dirty="0" err="1"/>
              <a:t>progerin</a:t>
            </a:r>
            <a:endParaRPr lang="cs-CZ" dirty="0"/>
          </a:p>
          <a:p>
            <a:r>
              <a:rPr lang="cs-CZ" dirty="0"/>
              <a:t>Projevující se rychlým stárnutím dětí</a:t>
            </a:r>
          </a:p>
          <a:p>
            <a:r>
              <a:rPr lang="cs-CZ" dirty="0"/>
              <a:t>Předčasný a urychlený rozvoj stařeckého vzhledu a typických chorob stáří</a:t>
            </a:r>
          </a:p>
          <a:p>
            <a:r>
              <a:rPr lang="cs-CZ" dirty="0"/>
              <a:t>Nejedná se o jednu chorobu, ale skupinu progerických syndromů</a:t>
            </a:r>
          </a:p>
          <a:p>
            <a:r>
              <a:rPr lang="cs-CZ" dirty="0"/>
              <a:t>Dožití průměrně 14 let</a:t>
            </a:r>
          </a:p>
          <a:p>
            <a:r>
              <a:rPr lang="cs-CZ" dirty="0"/>
              <a:t>Nevyléčitelné onemocnění</a:t>
            </a:r>
          </a:p>
        </p:txBody>
      </p:sp>
    </p:spTree>
    <p:extLst>
      <p:ext uri="{BB962C8B-B14F-4D97-AF65-F5344CB8AC3E}">
        <p14:creationId xmlns:p14="http://schemas.microsoft.com/office/powerpoint/2010/main" val="67784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EBED1-3BC6-4404-9076-59A22B1A5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01D0D8-3F5A-4BB1-AD90-E6B037B83B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Malý vzrůst, velká hlava</a:t>
            </a:r>
          </a:p>
          <a:p>
            <a:r>
              <a:rPr lang="cs-CZ" dirty="0"/>
              <a:t>Chybění tělesného tuku a svalů</a:t>
            </a:r>
          </a:p>
          <a:p>
            <a:r>
              <a:rPr lang="cs-CZ" dirty="0"/>
              <a:t>Ztráta vlasů, obočí a řas</a:t>
            </a:r>
          </a:p>
          <a:p>
            <a:r>
              <a:rPr lang="cs-CZ" dirty="0"/>
              <a:t>Známky stárnutí pleti</a:t>
            </a:r>
          </a:p>
          <a:p>
            <a:r>
              <a:rPr lang="cs-CZ" dirty="0"/>
              <a:t>Ztuhlost kloubů</a:t>
            </a:r>
          </a:p>
          <a:p>
            <a:r>
              <a:rPr lang="cs-CZ" dirty="0"/>
              <a:t>Viditelnost cév</a:t>
            </a:r>
          </a:p>
          <a:p>
            <a:r>
              <a:rPr lang="cs-CZ" dirty="0"/>
              <a:t>Omezená schopnost pohybu</a:t>
            </a:r>
          </a:p>
          <a:p>
            <a:r>
              <a:rPr lang="cs-CZ" dirty="0"/>
              <a:t>Ateroskleróza vedoucí ke kardiovaskulárním nemocem</a:t>
            </a:r>
          </a:p>
          <a:p>
            <a:r>
              <a:rPr lang="cs-CZ" dirty="0"/>
              <a:t>Osteoporóza, artróza</a:t>
            </a:r>
          </a:p>
          <a:p>
            <a:r>
              <a:rPr lang="cs-CZ" dirty="0"/>
              <a:t>nádory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FC3B7F9D-6076-435C-B3BB-1CF30A33D4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48378" y="2474024"/>
            <a:ext cx="2999232" cy="3081528"/>
          </a:xfrm>
        </p:spPr>
      </p:pic>
    </p:spTree>
    <p:extLst>
      <p:ext uri="{BB962C8B-B14F-4D97-AF65-F5344CB8AC3E}">
        <p14:creationId xmlns:p14="http://schemas.microsoft.com/office/powerpoint/2010/main" val="242390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1459538-0B57-4E72-A97E-B2AD9B79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Nejznámější progerické syndromy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540E6F6-96F0-4CD3-8651-A9760A6AF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Hutchinsonův-Gilfordův</a:t>
            </a:r>
            <a:r>
              <a:rPr lang="cs-CZ" b="1" dirty="0"/>
              <a:t> syndrom</a:t>
            </a:r>
          </a:p>
          <a:p>
            <a:r>
              <a:rPr lang="cs-CZ" dirty="0"/>
              <a:t>Pravá progerie</a:t>
            </a:r>
          </a:p>
          <a:p>
            <a:r>
              <a:rPr lang="cs-CZ" dirty="0"/>
              <a:t>Stařecký fenotyp se rozvíjí od 2 let života</a:t>
            </a:r>
          </a:p>
          <a:p>
            <a:r>
              <a:rPr lang="cs-CZ" dirty="0"/>
              <a:t>Příznaky: malý vzrůst, ptačí obličej s vystouplýma očima, atrofická pokožka </a:t>
            </a:r>
          </a:p>
          <a:p>
            <a:r>
              <a:rPr lang="cs-CZ" dirty="0"/>
              <a:t>Příčina mutace genu pro protein jaderných filament lamin A -&gt; porucha </a:t>
            </a:r>
            <a:r>
              <a:rPr lang="cs-CZ" dirty="0" err="1"/>
              <a:t>prekurzorového</a:t>
            </a:r>
            <a:r>
              <a:rPr lang="cs-CZ" dirty="0"/>
              <a:t> štěpení </a:t>
            </a:r>
            <a:r>
              <a:rPr lang="cs-CZ" dirty="0" err="1"/>
              <a:t>prelaminu</a:t>
            </a:r>
            <a:r>
              <a:rPr lang="cs-CZ" dirty="0"/>
              <a:t> A se vznikem patologického </a:t>
            </a:r>
            <a:r>
              <a:rPr lang="cs-CZ" dirty="0" err="1"/>
              <a:t>progerinu</a:t>
            </a:r>
            <a:r>
              <a:rPr lang="cs-CZ" dirty="0"/>
              <a:t>, porucha jaderného obalu a </a:t>
            </a:r>
            <a:r>
              <a:rPr lang="cs-CZ" dirty="0" err="1"/>
              <a:t>nukleoskeletu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Wernerův syndrom</a:t>
            </a:r>
          </a:p>
          <a:p>
            <a:r>
              <a:rPr lang="cs-CZ" dirty="0"/>
              <a:t>Progerie dospělých</a:t>
            </a:r>
          </a:p>
          <a:p>
            <a:r>
              <a:rPr lang="cs-CZ" dirty="0"/>
              <a:t>Mírnější průběh</a:t>
            </a:r>
          </a:p>
          <a:p>
            <a:r>
              <a:rPr lang="cs-CZ" dirty="0"/>
              <a:t>Autozomálně recesivní onemocnění (gen WRN na 8. chromozomu -&gt; předčasný vznik stop kodonu a zkrácení proteinového produktu)</a:t>
            </a:r>
          </a:p>
        </p:txBody>
      </p:sp>
    </p:spTree>
    <p:extLst>
      <p:ext uri="{BB962C8B-B14F-4D97-AF65-F5344CB8AC3E}">
        <p14:creationId xmlns:p14="http://schemas.microsoft.com/office/powerpoint/2010/main" val="78232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5B647C-6858-4DAC-A7F4-278E761CA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8F42F8-D990-4113-A1EC-624F2246C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https://www.medicalnewstoday.com/articles/146746.php</a:t>
            </a:r>
            <a:endParaRPr lang="cs-CZ" dirty="0"/>
          </a:p>
          <a:p>
            <a:r>
              <a:rPr lang="cs-CZ" dirty="0">
                <a:hlinkClick r:id="rId3"/>
              </a:rPr>
              <a:t>https://www.progeriaresearch.org/about-us/</a:t>
            </a:r>
            <a:endParaRPr lang="cs-CZ" dirty="0"/>
          </a:p>
          <a:p>
            <a:r>
              <a:rPr lang="cs-CZ" dirty="0">
                <a:hlinkClick r:id="rId4"/>
              </a:rPr>
              <a:t>https://ghr.nlm.nih.gov/condition/hutchinson-gilford-progeria-syndrome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38242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212</Words>
  <Application>Microsoft Office PowerPoint</Application>
  <PresentationFormat>Širokoúhlá obrazovka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Stébla</vt:lpstr>
      <vt:lpstr>Progerie</vt:lpstr>
      <vt:lpstr>Základní informace</vt:lpstr>
      <vt:lpstr>Příznaky</vt:lpstr>
      <vt:lpstr>Nejznámější progerické syndromy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Progerie</dc:title>
  <dc:creator>pavel pospisil</dc:creator>
  <cp:lastModifiedBy>Pospíšil Pavel</cp:lastModifiedBy>
  <cp:revision>5</cp:revision>
  <dcterms:created xsi:type="dcterms:W3CDTF">2018-03-14T15:48:08Z</dcterms:created>
  <dcterms:modified xsi:type="dcterms:W3CDTF">2018-04-05T17:19:10Z</dcterms:modified>
</cp:coreProperties>
</file>