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763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27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60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1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72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9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95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19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3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1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25F626B-E1A7-4FA4-87E8-85B5043CB149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95E98FB-5C90-47D2-AB61-3A55FA8B636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061203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RETINIS PIGMENTOSA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F16154 – Františka </a:t>
            </a:r>
            <a:r>
              <a:rPr lang="cs-CZ" dirty="0" err="1" smtClean="0"/>
              <a:t>Uřičářová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Retinis</a:t>
            </a:r>
            <a:r>
              <a:rPr lang="cs-CZ" dirty="0" smtClean="0"/>
              <a:t> </a:t>
            </a:r>
            <a:r>
              <a:rPr lang="cs-CZ" dirty="0" err="1" smtClean="0"/>
              <a:t>pigmentosa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vrozené onemocnění oka.</a:t>
            </a:r>
          </a:p>
          <a:p>
            <a:endParaRPr lang="cs-CZ" dirty="0" smtClean="0"/>
          </a:p>
          <a:p>
            <a:r>
              <a:rPr lang="cs-CZ" dirty="0" smtClean="0"/>
              <a:t>Způsobuje postupné zhoršování zraku.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Postihuje přibližně 2 lidi z 10 000.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Symptomy se objevují většinou v dětství, někdy se neprojeví až do dospělosti.</a:t>
            </a:r>
          </a:p>
          <a:p>
            <a:endParaRPr lang="cs-CZ" dirty="0" smtClean="0"/>
          </a:p>
          <a:p>
            <a:r>
              <a:rPr lang="cs-CZ" dirty="0" smtClean="0"/>
              <a:t>Název „</a:t>
            </a:r>
            <a:r>
              <a:rPr lang="cs-CZ" dirty="0" err="1" smtClean="0"/>
              <a:t>retinis</a:t>
            </a:r>
            <a:r>
              <a:rPr lang="cs-CZ" dirty="0" smtClean="0"/>
              <a:t>“ je poněkud zavádějící, poněvadž nejde o zánět.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9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Onemocnění je vrozené a dědičné.</a:t>
            </a:r>
          </a:p>
          <a:p>
            <a:r>
              <a:rPr lang="cs-CZ" dirty="0" smtClean="0"/>
              <a:t>Existuje celá řada forem a podtypů, které jsou způsobené různými mutacemi.</a:t>
            </a:r>
          </a:p>
          <a:p>
            <a:r>
              <a:rPr lang="cs-CZ" dirty="0" smtClean="0"/>
              <a:t>Mutace více jak 50 genů.</a:t>
            </a:r>
          </a:p>
          <a:p>
            <a:r>
              <a:rPr lang="cs-CZ" dirty="0" smtClean="0"/>
              <a:t>Může se vyskytovat samostatně, nebo je součástí syndromů s dalšími poruchami.</a:t>
            </a:r>
          </a:p>
          <a:p>
            <a:r>
              <a:rPr lang="cs-CZ" dirty="0" smtClean="0"/>
              <a:t>Nejčastěji je mutací porušena funkce rodopsinu, který je důležitý pro správnou funkci tyčinek na sítnici.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6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Postupná degenerace tyčinek a zhoršování zraku.</a:t>
            </a:r>
          </a:p>
          <a:p>
            <a:r>
              <a:rPr lang="cs-CZ" dirty="0" smtClean="0"/>
              <a:t>Postupem času dochází i k degradaci čípků.</a:t>
            </a:r>
          </a:p>
          <a:p>
            <a:r>
              <a:rPr lang="cs-CZ" dirty="0" smtClean="0"/>
              <a:t>Šeroslepost, zhoršování periferního vidění, což vede k zúžení zorného pole, rozmazané vidění.</a:t>
            </a:r>
          </a:p>
          <a:p>
            <a:r>
              <a:rPr lang="cs-CZ" dirty="0" smtClean="0"/>
              <a:t>Symptomy se objevují na obou očích ve stejném rozsahu.</a:t>
            </a:r>
          </a:p>
          <a:p>
            <a:r>
              <a:rPr lang="cs-CZ" dirty="0"/>
              <a:t>V</a:t>
            </a:r>
            <a:r>
              <a:rPr lang="cs-CZ" dirty="0" smtClean="0"/>
              <a:t> některých pokročilých případech dochází ke ztrátě centrálního vidění.</a:t>
            </a:r>
          </a:p>
          <a:p>
            <a:r>
              <a:rPr lang="cs-CZ" dirty="0" smtClean="0"/>
              <a:t>Úplné oslepnutí je vzácné.</a:t>
            </a:r>
          </a:p>
          <a:p>
            <a:r>
              <a:rPr lang="cs-CZ" dirty="0" smtClean="0"/>
              <a:t>Velké procento pacientů trpí i poruchami dalších smyslů, zejména hluchotou – </a:t>
            </a:r>
            <a:r>
              <a:rPr lang="cs-CZ" b="1" dirty="0" err="1" smtClean="0"/>
              <a:t>Usherův</a:t>
            </a:r>
            <a:r>
              <a:rPr lang="cs-CZ" b="1" dirty="0" smtClean="0"/>
              <a:t> syndrom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oční vyšetření – při vyšetření retiny nález tmavého pigmentu.</a:t>
            </a:r>
          </a:p>
          <a:p>
            <a:r>
              <a:rPr lang="cs-CZ" dirty="0" smtClean="0"/>
              <a:t>Případně provedení genetického testu s cílem potvrdit a určit přítomnou mutaci.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3455213"/>
            <a:ext cx="3566160" cy="30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Neexistuje.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U většiny případů pomáhají vyšší dávky vitaminu A. Ten zpomaluje rychlost degenerace tyčinek a tím i zhoršování příznaků.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Onemocnění je způsobeno mutací více než 50 genů.</a:t>
            </a:r>
          </a:p>
          <a:p>
            <a:r>
              <a:rPr lang="cs-CZ" dirty="0" smtClean="0"/>
              <a:t>Autosomálně dominantní, autosomálně recesivní, mitochondriální dědičnost a dědičnost vázaná na chromozom X.</a:t>
            </a:r>
          </a:p>
          <a:p>
            <a:r>
              <a:rPr lang="cs-CZ" dirty="0" smtClean="0"/>
              <a:t>Gen rhodopsinu kóduje jeho strukturu.</a:t>
            </a:r>
          </a:p>
          <a:p>
            <a:r>
              <a:rPr lang="cs-CZ" dirty="0" smtClean="0"/>
              <a:t>Mutace genu jsou nejčastěji nesmyslné, nebo dochází k špatnému sestavení terciární struktury proteinu.</a:t>
            </a:r>
          </a:p>
        </p:txBody>
      </p:sp>
    </p:spTree>
    <p:extLst>
      <p:ext uri="{BB962C8B-B14F-4D97-AF65-F5344CB8AC3E}">
        <p14:creationId xmlns:p14="http://schemas.microsoft.com/office/powerpoint/2010/main" val="77726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54</TotalTime>
  <Words>273</Words>
  <Application>Microsoft Office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Mýdlo</vt:lpstr>
      <vt:lpstr>RETINIS PIGMENTOSA</vt:lpstr>
      <vt:lpstr>Retinis pigmentosa</vt:lpstr>
      <vt:lpstr>Příčiny</vt:lpstr>
      <vt:lpstr>Projevy</vt:lpstr>
      <vt:lpstr>Diagnostika</vt:lpstr>
      <vt:lpstr>Léčba</vt:lpstr>
      <vt:lpstr>Genetika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RETINIS PIGMENTOSA</dc:title>
  <dc:creator>Fanynka Uri</dc:creator>
  <cp:lastModifiedBy>BRAZDOVAM</cp:lastModifiedBy>
  <cp:revision>7</cp:revision>
  <dcterms:created xsi:type="dcterms:W3CDTF">2018-03-10T19:42:43Z</dcterms:created>
  <dcterms:modified xsi:type="dcterms:W3CDTF">2018-03-12T08:23:42Z</dcterms:modified>
</cp:coreProperties>
</file>