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" y="9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381A2-D574-4163-8B38-E12B94FF4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F40A4E-EB4F-4292-AF99-FF52C0BAE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1A5D1B-68F8-4E41-B3DF-AD5371104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027730-0586-47DE-8136-38A4698F3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B9821C-ED22-4BFA-9D40-FCFE2807F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01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A14C1-3391-46C5-B0D9-719C8751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BF91C6-40B7-4AD0-B3B8-DEC9656B8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1EDE7C-93C0-4F32-9514-EF052F61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F2A070-1397-4759-895B-B48306573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CDE33E-8652-4C26-8B05-6ACBC02B4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89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0F74C67-E7BB-4871-BB64-25E553EB4C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9C5FE1-ABD7-426B-BBCA-85795E85A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B3A170-B5E5-451B-A299-2C1E4DA5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60573B-DBC5-4A1B-BDE2-F70F566F0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136509-2D40-4C12-8A1A-FA3C3006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41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8AA44-F9AC-4667-B311-49B54C9BB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6BE47E-67FF-4D71-B4B6-ABB9A8BB6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C170CD-C8A3-4DB1-ADE5-64CAAAFE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746265-C7D7-4D25-B9E2-35AEF11C4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6E2F58-1DF0-49E2-A75C-E88F33AE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77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82D09-557A-446C-A8C5-595F58297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D92CD24-8E65-4457-BDE2-81608FAE7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14EC90-5314-4591-88F5-2E6782488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5C1AF7-C8C6-4040-AD4E-7E014B59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E35D55-9AC5-4514-BE8A-588A9252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28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BDE04-41AE-40D9-92FB-B41060CA7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0D6CF0-69C4-4A42-B4C6-1CF7F2273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17F5BFC-6BDF-4E3B-9166-91FEF27C4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6C100A-09C3-407D-A266-F7A2AA6CD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9BD7FE-1F1C-4022-9FD9-9D8944ED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30F9CE-57EA-420B-AA82-2136BA29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1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11E1D-722D-4DC2-90F0-49BC6F370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3CDEB2D-248C-4FFD-9E00-1F9C95D64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5B0B154-F8E4-4BD6-ADB0-16A1AB6EC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BA38CCA-C6FB-4256-99F0-85EC8D93A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195191A-69D1-4550-8559-9BEE29209A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C031742-D75F-4D95-BD50-4805F5AD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FCC758-0122-423F-9831-336BC9AD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57429C-CBFE-4176-971F-B494F1C70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87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AB2A7-837E-4B2A-9EB6-147236F54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D810A09-BA87-491D-BB17-D68DA9189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AD7DCF6-B94F-4674-99D6-10A5F43B7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12490B-46EB-4913-87AC-D4BD99896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015F01B-232C-46C8-BB46-4035F2C90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CC2447F-9E96-414F-BAFC-A9CCBAA1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ABBD48-3B8C-46D4-9274-00EEA919B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98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82732-E3AF-4F66-A34C-18EDA77C8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E2E3A9-D8EC-4E60-9654-7CDBC4B6C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BC076CB-EF25-4979-A459-DF00CADC2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B1401F-F6CA-493B-B986-FEA514E4B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1A591B-0DE1-4B07-95BD-6658EDD88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076F4B-8055-45EC-A666-F4D74EED5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65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4981A-0526-4216-91CC-6123DE385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0919897-1F8D-4217-BAB2-8EDE76622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5B13D9-2170-4017-BBF9-AF775768E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874E85-7A6A-46F3-ACEB-40655A9BD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2496EE-AC4D-4705-AF9B-9ABC7868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60AF4A-8C08-4A27-A689-E433E43E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38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7A92E6F-0707-42F2-B7CC-E70AE934D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B83C212-8219-47EF-AB40-751C173EF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15F65A-9C9D-4FA4-8186-EFDEBCDE88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FAD18-397A-4529-9E6C-EEC311F37673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0B60E0-1C29-466A-BD56-C4779BB3E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D775AB-A938-4E55-A377-D578DD5F9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EE12D-A79F-411A-B629-E8CBC49F0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83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4E6CB1-C9F0-4055-9F6F-059DF0DEA6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Huntingtonova</a:t>
            </a:r>
            <a:r>
              <a:rPr lang="cs-CZ" dirty="0"/>
              <a:t> chorea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239845-6AF4-4A01-B2B7-F5DDE7665B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Vypracovala: Daniela Vyskočilová, 2018</a:t>
            </a:r>
          </a:p>
        </p:txBody>
      </p:sp>
    </p:spTree>
    <p:extLst>
      <p:ext uri="{BB962C8B-B14F-4D97-AF65-F5344CB8AC3E}">
        <p14:creationId xmlns:p14="http://schemas.microsoft.com/office/powerpoint/2010/main" val="132015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44621-DEF3-4400-86D6-9EE50E80A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CC475D-9E30-44A9-BCBA-AA9D6D60C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Huntingtonova</a:t>
            </a:r>
            <a:r>
              <a:rPr lang="cs-CZ" dirty="0"/>
              <a:t> choroba (též chorea, angl. </a:t>
            </a:r>
            <a:r>
              <a:rPr lang="cs-CZ" dirty="0" err="1"/>
              <a:t>Hungtington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 HD) je </a:t>
            </a:r>
            <a:r>
              <a:rPr lang="cs-CZ" dirty="0" err="1"/>
              <a:t>neurogenerativní</a:t>
            </a:r>
            <a:r>
              <a:rPr lang="cs-CZ" dirty="0"/>
              <a:t> autosomálně dominantně dědičné onemocnění. Jedná se o typickou chorobu s pozdním nástupem – většina nositelů mutované alely onemocní okolo 40. roku věku, tedy v době, kdy už bývají na světě potomci. 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	Incidence HD se pohybuje mezi 4 až 10 nemocnými na 100 000 obyvatel. </a:t>
            </a:r>
          </a:p>
        </p:txBody>
      </p:sp>
    </p:spTree>
    <p:extLst>
      <p:ext uri="{BB962C8B-B14F-4D97-AF65-F5344CB8AC3E}">
        <p14:creationId xmlns:p14="http://schemas.microsoft.com/office/powerpoint/2010/main" val="308252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78D0B-A223-4961-885F-FAF8430D8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nemoci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6097C7-67CC-473A-A0A2-534668C11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	Za vznik nemoci je zodpovědná mutace v HTT genu, jež kóduje protein </a:t>
            </a:r>
            <a:r>
              <a:rPr lang="cs-CZ" dirty="0" err="1"/>
              <a:t>huntingtin</a:t>
            </a:r>
            <a:r>
              <a:rPr lang="cs-CZ" dirty="0"/>
              <a:t>. Jeho přesná funkce ještě není známa, ovšem vzhledem k jeho interakcím předpokládáme jeho významnou roli při normálním vývoji a průběhu mitózy v CNS. </a:t>
            </a:r>
          </a:p>
          <a:p>
            <a:pPr marL="0" indent="0">
              <a:buNone/>
            </a:pPr>
            <a:r>
              <a:rPr lang="cs-CZ" dirty="0"/>
              <a:t>	Mutace při HD spočívá v zmnoženém opakování tripletu CAG, kódujícího glutamin, na více než 40 repetic. Zdravý jedinec </a:t>
            </a:r>
            <a:r>
              <a:rPr lang="cs-CZ" dirty="0" err="1"/>
              <a:t>nepřenašeč</a:t>
            </a:r>
            <a:r>
              <a:rPr lang="cs-CZ" dirty="0"/>
              <a:t> má v tomto genu pouze 9 až 35 repetic. Platí, že čím více repetic v postiženém genu je, tím časnější je nástup nemoci. </a:t>
            </a:r>
          </a:p>
          <a:p>
            <a:pPr marL="0" indent="0">
              <a:buNone/>
            </a:pPr>
            <a:r>
              <a:rPr lang="cs-CZ" dirty="0"/>
              <a:t>	Tyto zmnožené repetice se dědí od postiženého rodiče. Ovšem je možné, že zdraví rodiče s počtem repetic například 34 mají potomka, u něhož se HD projeví. Důvodem je vznik dalších repetic při meiotickém cyklu potomka, díky nimž se přesáhla hranice 40 repetic a dojde k vypuknutí choroby. </a:t>
            </a:r>
          </a:p>
        </p:txBody>
      </p:sp>
    </p:spTree>
    <p:extLst>
      <p:ext uri="{BB962C8B-B14F-4D97-AF65-F5344CB8AC3E}">
        <p14:creationId xmlns:p14="http://schemas.microsoft.com/office/powerpoint/2010/main" val="571704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66396-3488-4FDC-99C1-4DB0AD316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onemocnění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431760-A081-4318-B127-6E289F8C0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	HD způsobuje selektivní ztrátu neuronů v bazálních gangliích, jež se podílejí na koordinaci pohybů. Pacienti tedy trpí choreou – mimovolnými rychlými pohyby různých částí těla. Často bývají zasaženy i další části mozku, kvůli čemuž se objevuje deprese, psychóza, paranoia a zhoršující se demence.  Mezi další projevy se řadí apatie, agresivita, poruchy řeči a polykání, zvýšené slinění, poruchy spánku, hybnosti očí a inkontinence.</a:t>
            </a:r>
          </a:p>
          <a:p>
            <a:pPr marL="0" indent="0">
              <a:buNone/>
            </a:pPr>
            <a:r>
              <a:rPr lang="cs-CZ" dirty="0"/>
              <a:t>	Mechanismus poškození neuronů není znám. </a:t>
            </a:r>
          </a:p>
          <a:p>
            <a:pPr marL="0" indent="0">
              <a:buNone/>
            </a:pPr>
            <a:r>
              <a:rPr lang="cs-CZ" dirty="0"/>
              <a:t>	Pacienti trpící HD mohou s touto chorobou žít až 30 let,  ovšem často jejich život končí následkem pádů při nekoordinovaných pohybech či při sebevraždách. </a:t>
            </a:r>
          </a:p>
        </p:txBody>
      </p:sp>
    </p:spTree>
    <p:extLst>
      <p:ext uri="{BB962C8B-B14F-4D97-AF65-F5344CB8AC3E}">
        <p14:creationId xmlns:p14="http://schemas.microsoft.com/office/powerpoint/2010/main" val="141942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7481E-3037-4C97-942C-364934215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a diagnostika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807E37-0CD9-4445-9C08-0A4D2D558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	Léčba </a:t>
            </a:r>
            <a:r>
              <a:rPr lang="cs-CZ" dirty="0"/>
              <a:t>HD v současné době neexistuje, léčí či zmírňují se pouze projevy tohoto onemocnění (neuroleptika, </a:t>
            </a:r>
            <a:r>
              <a:rPr lang="cs-CZ" dirty="0" err="1"/>
              <a:t>antiparkinsonika</a:t>
            </a:r>
            <a:r>
              <a:rPr lang="cs-CZ" dirty="0"/>
              <a:t>). Z tohoto důvodu je třeba při diagnostice a případném sdělení pozitivního následku postupovat s velikou rozvahou, abychom zabránili traumatizaci pacienta či depresím.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8633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</Words>
  <Application>Microsoft Office PowerPoint</Application>
  <PresentationFormat>Širokoúhlá obrazovka</PresentationFormat>
  <Paragraphs>15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Huntingtonova chorea</vt:lpstr>
      <vt:lpstr>Definice</vt:lpstr>
      <vt:lpstr>Původ nemoci </vt:lpstr>
      <vt:lpstr>Projevy onemocnění </vt:lpstr>
      <vt:lpstr>Léčba a diagnostika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Huntingtnova chorea</dc:title>
  <dc:creator>F16164</dc:creator>
  <cp:lastModifiedBy>F16164</cp:lastModifiedBy>
  <cp:revision>5</cp:revision>
  <dcterms:created xsi:type="dcterms:W3CDTF">2018-03-21T20:32:01Z</dcterms:created>
  <dcterms:modified xsi:type="dcterms:W3CDTF">2018-03-21T20:48:50Z</dcterms:modified>
</cp:coreProperties>
</file>