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743" r:id="rId4"/>
    <p:sldMasterId id="2147483744" r:id="rId5"/>
    <p:sldMasterId id="2147483745" r:id="rId6"/>
    <p:sldMasterId id="2147483746" r:id="rId7"/>
    <p:sldMasterId id="2147483747" r:id="rId8"/>
    <p:sldMasterId id="2147483748" r:id="rId9"/>
    <p:sldMasterId id="2147483749" r:id="rId10"/>
    <p:sldMasterId id="2147483750"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2D200454-40CA-4A62-9FC3-DE9A4176ACB9}">
      <p15:notesGuideLst>
        <p15:guide id="1" orient="horz" pos="216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notesViewPr>
    <p:cSldViewPr snapToGrid="0">
      <p:cViewPr varScale="1">
        <p:scale>
          <a:sx n="100" d="100"/>
          <a:sy n="100" d="100"/>
        </p:scale>
        <p:origin x="0" y="0"/>
      </p:cViewPr>
      <p:guideLst>
        <p:guide pos="216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28.xml"/><Relationship Id="rId20" Type="http://schemas.openxmlformats.org/officeDocument/2006/relationships/slide" Target="slides/slide8.xml"/><Relationship Id="rId42" Type="http://schemas.openxmlformats.org/officeDocument/2006/relationships/slide" Target="slides/slide30.xml"/><Relationship Id="rId41" Type="http://schemas.openxmlformats.org/officeDocument/2006/relationships/slide" Target="slides/slide29.xml"/><Relationship Id="rId22" Type="http://schemas.openxmlformats.org/officeDocument/2006/relationships/slide" Target="slides/slide10.xml"/><Relationship Id="rId21" Type="http://schemas.openxmlformats.org/officeDocument/2006/relationships/slide" Target="slides/slide9.xml"/><Relationship Id="rId24" Type="http://schemas.openxmlformats.org/officeDocument/2006/relationships/slide" Target="slides/slide12.xml"/><Relationship Id="rId23" Type="http://schemas.openxmlformats.org/officeDocument/2006/relationships/slide" Target="slides/slide11.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4.xml"/><Relationship Id="rId25" Type="http://schemas.openxmlformats.org/officeDocument/2006/relationships/slide" Target="slides/slide13.xml"/><Relationship Id="rId28" Type="http://schemas.openxmlformats.org/officeDocument/2006/relationships/slide" Target="slides/slide16.xml"/><Relationship Id="rId27" Type="http://schemas.openxmlformats.org/officeDocument/2006/relationships/slide" Target="slides/slide15.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17.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19.xml"/><Relationship Id="rId30" Type="http://schemas.openxmlformats.org/officeDocument/2006/relationships/slide" Target="slides/slide18.xml"/><Relationship Id="rId11" Type="http://schemas.openxmlformats.org/officeDocument/2006/relationships/slideMaster" Target="slideMasters/slideMaster8.xml"/><Relationship Id="rId33" Type="http://schemas.openxmlformats.org/officeDocument/2006/relationships/slide" Target="slides/slide21.xml"/><Relationship Id="rId10" Type="http://schemas.openxmlformats.org/officeDocument/2006/relationships/slideMaster" Target="slideMasters/slideMaster7.xml"/><Relationship Id="rId32" Type="http://schemas.openxmlformats.org/officeDocument/2006/relationships/slide" Target="slides/slide20.xml"/><Relationship Id="rId13" Type="http://schemas.openxmlformats.org/officeDocument/2006/relationships/slide" Target="slides/slide1.xml"/><Relationship Id="rId35" Type="http://schemas.openxmlformats.org/officeDocument/2006/relationships/slide" Target="slides/slide23.xml"/><Relationship Id="rId12" Type="http://schemas.openxmlformats.org/officeDocument/2006/relationships/notesMaster" Target="notesMasters/notesMaster1.xml"/><Relationship Id="rId34" Type="http://schemas.openxmlformats.org/officeDocument/2006/relationships/slide" Target="slides/slide22.xml"/><Relationship Id="rId15" Type="http://schemas.openxmlformats.org/officeDocument/2006/relationships/slide" Target="slides/slide3.xml"/><Relationship Id="rId37" Type="http://schemas.openxmlformats.org/officeDocument/2006/relationships/slide" Target="slides/slide25.xml"/><Relationship Id="rId14" Type="http://schemas.openxmlformats.org/officeDocument/2006/relationships/slide" Target="slides/slide2.xml"/><Relationship Id="rId36" Type="http://schemas.openxmlformats.org/officeDocument/2006/relationships/slide" Target="slides/slide24.xml"/><Relationship Id="rId17" Type="http://schemas.openxmlformats.org/officeDocument/2006/relationships/slide" Target="slides/slide5.xml"/><Relationship Id="rId39" Type="http://schemas.openxmlformats.org/officeDocument/2006/relationships/slide" Target="slides/slide27.xml"/><Relationship Id="rId16" Type="http://schemas.openxmlformats.org/officeDocument/2006/relationships/slide" Target="slides/slide4.xml"/><Relationship Id="rId38" Type="http://schemas.openxmlformats.org/officeDocument/2006/relationships/slide" Target="slides/slide26.xml"/><Relationship Id="rId19" Type="http://schemas.openxmlformats.org/officeDocument/2006/relationships/slide" Target="slides/slide7.xml"/><Relationship Id="rId1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Times New Roman"/>
                <a:ea typeface="Times New Roman"/>
                <a:cs typeface="Times New Roman"/>
                <a:sym typeface="Times New Roman"/>
              </a:defRPr>
            </a:lvl1pPr>
            <a:lvl2pPr lvl="1"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2pPr>
            <a:lvl3pPr lvl="2"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3pPr>
            <a:lvl4pPr lvl="3"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4pPr>
            <a:lvl5pPr lvl="4"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5pPr>
            <a:lvl6pPr lvl="5"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6pPr>
            <a:lvl7pPr lvl="6"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7pPr>
            <a:lvl8pPr lvl="7"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8pPr>
            <a:lvl9pPr lvl="8"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9pPr>
          </a:lstStyle>
          <a:p/>
        </p:txBody>
      </p:sp>
      <p:sp>
        <p:nvSpPr>
          <p:cNvPr id="4" name="Google Shape;4;n"/>
          <p:cNvSpPr txBox="1"/>
          <p:nvPr>
            <p:ph idx="10" type="dt"/>
          </p:nvPr>
        </p:nvSpPr>
        <p:spPr>
          <a:xfrm>
            <a:off x="3886200"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Times New Roman"/>
                <a:ea typeface="Times New Roman"/>
                <a:cs typeface="Times New Roman"/>
                <a:sym typeface="Times New Roman"/>
              </a:defRPr>
            </a:lvl1pPr>
            <a:lvl2pPr lvl="1"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2pPr>
            <a:lvl3pPr lvl="2"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3pPr>
            <a:lvl4pPr lvl="3"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4pPr>
            <a:lvl5pPr lvl="4"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5pPr>
            <a:lvl6pPr lvl="5"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6pPr>
            <a:lvl7pPr lvl="6"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7pPr>
            <a:lvl8pPr lvl="7"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8pPr>
            <a:lvl9pPr lvl="8"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Times New Roman"/>
                <a:ea typeface="Times New Roman"/>
                <a:cs typeface="Times New Roman"/>
                <a:sym typeface="Times New Roman"/>
              </a:defRPr>
            </a:lvl1pPr>
            <a:lvl2pPr indent="-228600" lvl="1" marL="914400" marR="0" rtl="0" algn="l">
              <a:spcBef>
                <a:spcPts val="360"/>
              </a:spcBef>
              <a:spcAft>
                <a:spcPts val="0"/>
              </a:spcAft>
              <a:buSzPts val="1400"/>
              <a:buNone/>
              <a:defRPr b="0" i="0" sz="1200" u="none" cap="none" strike="noStrike">
                <a:solidFill>
                  <a:schemeClr val="dk1"/>
                </a:solidFill>
                <a:latin typeface="Times New Roman"/>
                <a:ea typeface="Times New Roman"/>
                <a:cs typeface="Times New Roman"/>
                <a:sym typeface="Times New Roman"/>
              </a:defRPr>
            </a:lvl2pPr>
            <a:lvl3pPr indent="-228600" lvl="2" marL="1371600" marR="0" rtl="0" algn="l">
              <a:spcBef>
                <a:spcPts val="360"/>
              </a:spcBef>
              <a:spcAft>
                <a:spcPts val="0"/>
              </a:spcAft>
              <a:buSzPts val="1400"/>
              <a:buNone/>
              <a:defRPr b="0" i="0" sz="1200" u="none" cap="none" strike="noStrike">
                <a:solidFill>
                  <a:schemeClr val="dk1"/>
                </a:solidFill>
                <a:latin typeface="Times New Roman"/>
                <a:ea typeface="Times New Roman"/>
                <a:cs typeface="Times New Roman"/>
                <a:sym typeface="Times New Roman"/>
              </a:defRPr>
            </a:lvl3pPr>
            <a:lvl4pPr indent="-228600" lvl="3" marL="1828800" marR="0" rtl="0" algn="l">
              <a:spcBef>
                <a:spcPts val="360"/>
              </a:spcBef>
              <a:spcAft>
                <a:spcPts val="0"/>
              </a:spcAft>
              <a:buSzPts val="1400"/>
              <a:buNone/>
              <a:defRPr b="0" i="0" sz="1200" u="none" cap="none" strike="noStrike">
                <a:solidFill>
                  <a:schemeClr val="dk1"/>
                </a:solidFill>
                <a:latin typeface="Times New Roman"/>
                <a:ea typeface="Times New Roman"/>
                <a:cs typeface="Times New Roman"/>
                <a:sym typeface="Times New Roman"/>
              </a:defRPr>
            </a:lvl4pPr>
            <a:lvl5pPr indent="-228600" lvl="4" marL="2286000" marR="0" rtl="0" algn="l">
              <a:spcBef>
                <a:spcPts val="360"/>
              </a:spcBef>
              <a:spcAft>
                <a:spcPts val="0"/>
              </a:spcAft>
              <a:buSzPts val="1400"/>
              <a:buNone/>
              <a:defRPr b="0" i="0" sz="1200" u="none" cap="none" strike="noStrike">
                <a:solidFill>
                  <a:schemeClr val="dk1"/>
                </a:solidFill>
                <a:latin typeface="Times New Roman"/>
                <a:ea typeface="Times New Roman"/>
                <a:cs typeface="Times New Roman"/>
                <a:sym typeface="Times New Roman"/>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6800"/>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Times New Roman"/>
                <a:ea typeface="Times New Roman"/>
                <a:cs typeface="Times New Roman"/>
                <a:sym typeface="Times New Roman"/>
              </a:defRPr>
            </a:lvl1pPr>
            <a:lvl2pPr lvl="1"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2pPr>
            <a:lvl3pPr lvl="2"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3pPr>
            <a:lvl4pPr lvl="3"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4pPr>
            <a:lvl5pPr lvl="4"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5pPr>
            <a:lvl6pPr lvl="5"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6pPr>
            <a:lvl7pPr lvl="6"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7pPr>
            <a:lvl8pPr lvl="7"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8pPr>
            <a:lvl9pPr lvl="8"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9pPr>
          </a:lstStyle>
          <a:p/>
        </p:txBody>
      </p:sp>
      <p:sp>
        <p:nvSpPr>
          <p:cNvPr id="8" name="Google Shape;8;n"/>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Times New Roman"/>
                <a:ea typeface="Times New Roman"/>
                <a:cs typeface="Times New Roman"/>
                <a:sym typeface="Times New Roman"/>
              </a:rPr>
              <a:t>‹#›</a:t>
            </a:fld>
            <a:endParaRPr b="0" i="0" sz="1200" u="none" cap="none" strike="noStrike">
              <a:solidFill>
                <a:schemeClr val="dk1"/>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s.wikipedia.org/wiki/Nahosemenn%C3%A9" TargetMode="External"/><Relationship Id="rId3" Type="http://schemas.openxmlformats.org/officeDocument/2006/relationships/hyperlink" Target="https://cs.wikipedia.org/wiki/Kv%C4%9Bt" TargetMode="External"/><Relationship Id="rId4" Type="http://schemas.openxmlformats.org/officeDocument/2006/relationships/hyperlink" Target="https://cs.wikipedia.org/wiki/Plod_(botanika)" TargetMode="External"/><Relationship Id="rId5" Type="http://schemas.openxmlformats.org/officeDocument/2006/relationships/hyperlink" Target="https://cs.wikipedia.org/wiki/Vaj%C3%AD%C4%8Dko" TargetMode="External"/><Relationship Id="rId6" Type="http://schemas.openxmlformats.org/officeDocument/2006/relationships/hyperlink" Target="https://cs.wikipedia.org/wiki/Semeno"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 name="Shape 1085"/>
        <p:cNvGrpSpPr/>
        <p:nvPr/>
      </p:nvGrpSpPr>
      <p:grpSpPr>
        <a:xfrm>
          <a:off x="0" y="0"/>
          <a:ext cx="0" cy="0"/>
          <a:chOff x="0" y="0"/>
          <a:chExt cx="0" cy="0"/>
        </a:xfrm>
      </p:grpSpPr>
      <p:sp>
        <p:nvSpPr>
          <p:cNvPr id="1086" name="Google Shape;108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87" name="Google Shape;1087;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8" name="Google Shape;1088;p1: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solidFill>
                  <a:srgbClr val="000000"/>
                </a:solidFill>
              </a:rPr>
              <a:t>‹#›</a:t>
            </a:fld>
            <a:endParaRPr>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0" name="Shape 1190"/>
        <p:cNvGrpSpPr/>
        <p:nvPr/>
      </p:nvGrpSpPr>
      <p:grpSpPr>
        <a:xfrm>
          <a:off x="0" y="0"/>
          <a:ext cx="0" cy="0"/>
          <a:chOff x="0" y="0"/>
          <a:chExt cx="0" cy="0"/>
        </a:xfrm>
      </p:grpSpPr>
      <p:sp>
        <p:nvSpPr>
          <p:cNvPr id="1191" name="Google Shape;1191;gaba8615305_7_334:notes"/>
          <p:cNvSpPr/>
          <p:nvPr>
            <p:ph idx="2" type="sldImg"/>
          </p:nvPr>
        </p:nvSpPr>
        <p:spPr>
          <a:xfrm>
            <a:off x="138182" y="686475"/>
            <a:ext cx="6581648" cy="342811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92" name="Google Shape;1192;gaba8615305_7_334:notes"/>
          <p:cNvSpPr txBox="1"/>
          <p:nvPr>
            <p:ph idx="1" type="body"/>
          </p:nvPr>
        </p:nvSpPr>
        <p:spPr>
          <a:xfrm>
            <a:off x="686567" y="4342944"/>
            <a:ext cx="5486410" cy="4114593"/>
          </a:xfrm>
          <a:prstGeom prst="rect">
            <a:avLst/>
          </a:prstGeom>
          <a:noFill/>
          <a:ln>
            <a:noFill/>
          </a:ln>
        </p:spPr>
        <p:txBody>
          <a:bodyPr anchorCtr="0" anchor="t" bIns="46625" lIns="93275" spcFirstLastPara="1" rIns="93275" wrap="square" tIns="46625">
            <a:noAutofit/>
          </a:bodyPr>
          <a:lstStyle/>
          <a:p>
            <a:pPr indent="0" lvl="0" marL="0" rtl="0" algn="l">
              <a:spcBef>
                <a:spcPts val="0"/>
              </a:spcBef>
              <a:spcAft>
                <a:spcPts val="0"/>
              </a:spcAft>
              <a:buNone/>
            </a:pPr>
            <a:r>
              <a:t/>
            </a:r>
            <a:endParaRPr sz="1300"/>
          </a:p>
        </p:txBody>
      </p:sp>
      <p:sp>
        <p:nvSpPr>
          <p:cNvPr id="1193" name="Google Shape;1193;gaba8615305_7_334:notes"/>
          <p:cNvSpPr txBox="1"/>
          <p:nvPr>
            <p:ph idx="12" type="sldNum"/>
          </p:nvPr>
        </p:nvSpPr>
        <p:spPr>
          <a:xfrm>
            <a:off x="3884930" y="8685889"/>
            <a:ext cx="2971549" cy="456704"/>
          </a:xfrm>
          <a:prstGeom prst="rect">
            <a:avLst/>
          </a:prstGeom>
          <a:noFill/>
          <a:ln>
            <a:noFill/>
          </a:ln>
        </p:spPr>
        <p:txBody>
          <a:bodyPr anchorCtr="0" anchor="b" bIns="46625" lIns="93275" spcFirstLastPara="1" rIns="93275" wrap="square" tIns="46625">
            <a:noAutofit/>
          </a:bodyPr>
          <a:lstStyle/>
          <a:p>
            <a:pPr indent="0" lvl="0" marL="0" rtl="0" algn="r">
              <a:spcBef>
                <a:spcPts val="0"/>
              </a:spcBef>
              <a:spcAft>
                <a:spcPts val="0"/>
              </a:spcAft>
              <a:buNone/>
            </a:pPr>
            <a:fld id="{00000000-1234-1234-1234-123412341234}" type="slidenum">
              <a:rPr b="0" lang="en-GB" sz="1200">
                <a:solidFill>
                  <a:srgbClr val="000000"/>
                </a:solidFill>
                <a:latin typeface="Times New Roman"/>
                <a:ea typeface="Times New Roman"/>
                <a:cs typeface="Times New Roman"/>
                <a:sym typeface="Times New Roman"/>
              </a:rPr>
              <a:t>‹#›</a:t>
            </a:fld>
            <a:endParaRPr b="0"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gaba8615305_7_345:notes"/>
          <p:cNvSpPr/>
          <p:nvPr>
            <p:ph idx="2" type="sldImg"/>
          </p:nvPr>
        </p:nvSpPr>
        <p:spPr>
          <a:xfrm>
            <a:off x="138182" y="686475"/>
            <a:ext cx="6581648" cy="342811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04" name="Google Shape;1204;gaba8615305_7_345:notes"/>
          <p:cNvSpPr txBox="1"/>
          <p:nvPr>
            <p:ph idx="1" type="body"/>
          </p:nvPr>
        </p:nvSpPr>
        <p:spPr>
          <a:xfrm>
            <a:off x="686567" y="4342944"/>
            <a:ext cx="5486410" cy="4114593"/>
          </a:xfrm>
          <a:prstGeom prst="rect">
            <a:avLst/>
          </a:prstGeom>
          <a:noFill/>
          <a:ln>
            <a:noFill/>
          </a:ln>
        </p:spPr>
        <p:txBody>
          <a:bodyPr anchorCtr="0" anchor="t" bIns="46625" lIns="93275" spcFirstLastPara="1" rIns="93275" wrap="square" tIns="46625">
            <a:noAutofit/>
          </a:bodyPr>
          <a:lstStyle/>
          <a:p>
            <a:pPr indent="0" lvl="0" marL="0" rtl="0" algn="l">
              <a:spcBef>
                <a:spcPts val="0"/>
              </a:spcBef>
              <a:spcAft>
                <a:spcPts val="0"/>
              </a:spcAft>
              <a:buNone/>
            </a:pPr>
            <a:r>
              <a:t/>
            </a:r>
            <a:endParaRPr sz="1300"/>
          </a:p>
        </p:txBody>
      </p:sp>
      <p:sp>
        <p:nvSpPr>
          <p:cNvPr id="1205" name="Google Shape;1205;gaba8615305_7_345:notes"/>
          <p:cNvSpPr txBox="1"/>
          <p:nvPr>
            <p:ph idx="12" type="sldNum"/>
          </p:nvPr>
        </p:nvSpPr>
        <p:spPr>
          <a:xfrm>
            <a:off x="3884930" y="8685889"/>
            <a:ext cx="2971549" cy="456704"/>
          </a:xfrm>
          <a:prstGeom prst="rect">
            <a:avLst/>
          </a:prstGeom>
          <a:noFill/>
          <a:ln>
            <a:noFill/>
          </a:ln>
        </p:spPr>
        <p:txBody>
          <a:bodyPr anchorCtr="0" anchor="b" bIns="46625" lIns="93275" spcFirstLastPara="1" rIns="93275" wrap="square" tIns="46625">
            <a:noAutofit/>
          </a:bodyPr>
          <a:lstStyle/>
          <a:p>
            <a:pPr indent="0" lvl="0" marL="0" rtl="0" algn="r">
              <a:spcBef>
                <a:spcPts val="0"/>
              </a:spcBef>
              <a:spcAft>
                <a:spcPts val="0"/>
              </a:spcAft>
              <a:buNone/>
            </a:pPr>
            <a:fld id="{00000000-1234-1234-1234-123412341234}" type="slidenum">
              <a:rPr b="0" lang="en-GB" sz="1200">
                <a:solidFill>
                  <a:srgbClr val="000000"/>
                </a:solidFill>
                <a:latin typeface="Times New Roman"/>
                <a:ea typeface="Times New Roman"/>
                <a:cs typeface="Times New Roman"/>
                <a:sym typeface="Times New Roman"/>
              </a:rPr>
              <a:t>‹#›</a:t>
            </a:fld>
            <a:endParaRPr b="0"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gaba866028b_1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18" name="Google Shape;1218;gaba866028b_1_1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Je to </a:t>
            </a:r>
            <a:r>
              <a:rPr lang="en-GB" u="sng">
                <a:solidFill>
                  <a:schemeClr val="hlink"/>
                </a:solidFill>
                <a:hlinkClick r:id="rId2"/>
              </a:rPr>
              <a:t>nahosemenná</a:t>
            </a:r>
            <a:r>
              <a:rPr lang="en-GB"/>
              <a:t> rostlina, nemá </a:t>
            </a:r>
            <a:r>
              <a:rPr lang="en-GB" u="sng">
                <a:solidFill>
                  <a:schemeClr val="hlink"/>
                </a:solidFill>
                <a:hlinkClick r:id="rId3"/>
              </a:rPr>
              <a:t>květy</a:t>
            </a:r>
            <a:r>
              <a:rPr lang="en-GB"/>
              <a:t> ani </a:t>
            </a:r>
            <a:r>
              <a:rPr lang="en-GB" u="sng">
                <a:solidFill>
                  <a:schemeClr val="hlink"/>
                </a:solidFill>
                <a:hlinkClick r:id="rId4"/>
              </a:rPr>
              <a:t>plody</a:t>
            </a:r>
            <a:r>
              <a:rPr lang="en-GB"/>
              <a:t>, </a:t>
            </a:r>
            <a:r>
              <a:rPr lang="en-GB" u="sng">
                <a:solidFill>
                  <a:schemeClr val="hlink"/>
                </a:solidFill>
                <a:hlinkClick r:id="rId5"/>
              </a:rPr>
              <a:t>vajíčka</a:t>
            </a:r>
            <a:r>
              <a:rPr lang="en-GB"/>
              <a:t> nejsou chráněna v květech a vyvíjející se </a:t>
            </a:r>
            <a:r>
              <a:rPr lang="en-GB" u="sng">
                <a:solidFill>
                  <a:schemeClr val="hlink"/>
                </a:solidFill>
                <a:hlinkClick r:id="rId6"/>
              </a:rPr>
              <a:t>semena</a:t>
            </a:r>
            <a:r>
              <a:rPr lang="en-GB"/>
              <a:t> v plodech. </a:t>
            </a:r>
            <a:endParaRPr/>
          </a:p>
        </p:txBody>
      </p:sp>
      <p:sp>
        <p:nvSpPr>
          <p:cNvPr id="1219" name="Google Shape;1219;gaba866028b_1_1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9" name="Shape 1229"/>
        <p:cNvGrpSpPr/>
        <p:nvPr/>
      </p:nvGrpSpPr>
      <p:grpSpPr>
        <a:xfrm>
          <a:off x="0" y="0"/>
          <a:ext cx="0" cy="0"/>
          <a:chOff x="0" y="0"/>
          <a:chExt cx="0" cy="0"/>
        </a:xfrm>
      </p:grpSpPr>
      <p:sp>
        <p:nvSpPr>
          <p:cNvPr id="1230" name="Google Shape;1230;gaba866028b_1_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31" name="Google Shape;1231;gaba866028b_1_1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2" name="Google Shape;1232;gaba866028b_1_1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gaba866028b_1_1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42" name="Google Shape;1242;gaba866028b_1_1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3" name="Google Shape;1243;gaba866028b_1_1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3" name="Shape 1253"/>
        <p:cNvGrpSpPr/>
        <p:nvPr/>
      </p:nvGrpSpPr>
      <p:grpSpPr>
        <a:xfrm>
          <a:off x="0" y="0"/>
          <a:ext cx="0" cy="0"/>
          <a:chOff x="0" y="0"/>
          <a:chExt cx="0" cy="0"/>
        </a:xfrm>
      </p:grpSpPr>
      <p:sp>
        <p:nvSpPr>
          <p:cNvPr id="1254" name="Google Shape;1254;gaba866028b_1_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55" name="Google Shape;1255;gaba866028b_1_1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heterofylie</a:t>
            </a:r>
            <a:endParaRPr/>
          </a:p>
        </p:txBody>
      </p:sp>
      <p:sp>
        <p:nvSpPr>
          <p:cNvPr id="1256" name="Google Shape;1256;gaba866028b_1_17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5" name="Shape 1265"/>
        <p:cNvGrpSpPr/>
        <p:nvPr/>
      </p:nvGrpSpPr>
      <p:grpSpPr>
        <a:xfrm>
          <a:off x="0" y="0"/>
          <a:ext cx="0" cy="0"/>
          <a:chOff x="0" y="0"/>
          <a:chExt cx="0" cy="0"/>
        </a:xfrm>
      </p:grpSpPr>
      <p:sp>
        <p:nvSpPr>
          <p:cNvPr id="1266" name="Google Shape;1266;gaba866028b_1_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67" name="Google Shape;1267;gaba866028b_1_1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8" name="Google Shape;1268;gaba866028b_1_1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gaba866028b_1_1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78" name="Google Shape;1278;gaba866028b_1_1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9" name="Google Shape;1279;gaba866028b_1_1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8" name="Shape 1288"/>
        <p:cNvGrpSpPr/>
        <p:nvPr/>
      </p:nvGrpSpPr>
      <p:grpSpPr>
        <a:xfrm>
          <a:off x="0" y="0"/>
          <a:ext cx="0" cy="0"/>
          <a:chOff x="0" y="0"/>
          <a:chExt cx="0" cy="0"/>
        </a:xfrm>
      </p:grpSpPr>
      <p:sp>
        <p:nvSpPr>
          <p:cNvPr id="1289" name="Google Shape;1289;gaba866028b_6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90" name="Google Shape;1290;gaba866028b_6_1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1" name="Google Shape;1291;gaba866028b_6_1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0" name="Shape 1300"/>
        <p:cNvGrpSpPr/>
        <p:nvPr/>
      </p:nvGrpSpPr>
      <p:grpSpPr>
        <a:xfrm>
          <a:off x="0" y="0"/>
          <a:ext cx="0" cy="0"/>
          <a:chOff x="0" y="0"/>
          <a:chExt cx="0" cy="0"/>
        </a:xfrm>
      </p:grpSpPr>
      <p:sp>
        <p:nvSpPr>
          <p:cNvPr id="1301" name="Google Shape;1301;gaba866028b_6_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02" name="Google Shape;1302;gaba866028b_6_1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3" name="Google Shape;1303;gaba866028b_6_1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gaba8615305_2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95" name="Google Shape;1095;gaba8615305_2_1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6" name="Google Shape;1096;gaba8615305_2_1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1" name="Shape 1311"/>
        <p:cNvGrpSpPr/>
        <p:nvPr/>
      </p:nvGrpSpPr>
      <p:grpSpPr>
        <a:xfrm>
          <a:off x="0" y="0"/>
          <a:ext cx="0" cy="0"/>
          <a:chOff x="0" y="0"/>
          <a:chExt cx="0" cy="0"/>
        </a:xfrm>
      </p:grpSpPr>
      <p:sp>
        <p:nvSpPr>
          <p:cNvPr id="1312" name="Google Shape;1312;gaba8615305_0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13" name="Google Shape;1313;gaba8615305_0_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4" name="Google Shape;1314;gaba8615305_0_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9" name="Shape 1329"/>
        <p:cNvGrpSpPr/>
        <p:nvPr/>
      </p:nvGrpSpPr>
      <p:grpSpPr>
        <a:xfrm>
          <a:off x="0" y="0"/>
          <a:ext cx="0" cy="0"/>
          <a:chOff x="0" y="0"/>
          <a:chExt cx="0" cy="0"/>
        </a:xfrm>
      </p:grpSpPr>
      <p:sp>
        <p:nvSpPr>
          <p:cNvPr id="1330" name="Google Shape;1330;gaba866028b_6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31" name="Google Shape;1331;gaba866028b_6_1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2" name="Google Shape;1332;gaba866028b_6_1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1" name="Shape 1341"/>
        <p:cNvGrpSpPr/>
        <p:nvPr/>
      </p:nvGrpSpPr>
      <p:grpSpPr>
        <a:xfrm>
          <a:off x="0" y="0"/>
          <a:ext cx="0" cy="0"/>
          <a:chOff x="0" y="0"/>
          <a:chExt cx="0" cy="0"/>
        </a:xfrm>
      </p:grpSpPr>
      <p:sp>
        <p:nvSpPr>
          <p:cNvPr id="1342" name="Google Shape;1342;gaba866028b_6_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43" name="Google Shape;1343;gaba866028b_6_1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4" name="Google Shape;1344;gaba866028b_6_17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3" name="Shape 1353"/>
        <p:cNvGrpSpPr/>
        <p:nvPr/>
      </p:nvGrpSpPr>
      <p:grpSpPr>
        <a:xfrm>
          <a:off x="0" y="0"/>
          <a:ext cx="0" cy="0"/>
          <a:chOff x="0" y="0"/>
          <a:chExt cx="0" cy="0"/>
        </a:xfrm>
      </p:grpSpPr>
      <p:sp>
        <p:nvSpPr>
          <p:cNvPr id="1354" name="Google Shape;1354;gaba8615305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55" name="Google Shape;1355;gaba8615305_0_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6" name="Google Shape;1356;gaba8615305_0_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5" name="Shape 1365"/>
        <p:cNvGrpSpPr/>
        <p:nvPr/>
      </p:nvGrpSpPr>
      <p:grpSpPr>
        <a:xfrm>
          <a:off x="0" y="0"/>
          <a:ext cx="0" cy="0"/>
          <a:chOff x="0" y="0"/>
          <a:chExt cx="0" cy="0"/>
        </a:xfrm>
      </p:grpSpPr>
      <p:sp>
        <p:nvSpPr>
          <p:cNvPr id="1366" name="Google Shape;1366;gaba866028b_11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67" name="Google Shape;1367;gaba866028b_11_1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200" u="none" strike="noStrike">
                <a:solidFill>
                  <a:schemeClr val="dk1"/>
                </a:solidFill>
                <a:latin typeface="Calibri"/>
                <a:ea typeface="Calibri"/>
                <a:cs typeface="Calibri"/>
                <a:sym typeface="Calibri"/>
              </a:rPr>
              <a:t>ibištek krvavý</a:t>
            </a:r>
            <a:endParaRPr/>
          </a:p>
        </p:txBody>
      </p:sp>
      <p:sp>
        <p:nvSpPr>
          <p:cNvPr id="1368" name="Google Shape;1368;gaba866028b_11_1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7" name="Shape 1377"/>
        <p:cNvGrpSpPr/>
        <p:nvPr/>
      </p:nvGrpSpPr>
      <p:grpSpPr>
        <a:xfrm>
          <a:off x="0" y="0"/>
          <a:ext cx="0" cy="0"/>
          <a:chOff x="0" y="0"/>
          <a:chExt cx="0" cy="0"/>
        </a:xfrm>
      </p:grpSpPr>
      <p:sp>
        <p:nvSpPr>
          <p:cNvPr id="1378" name="Google Shape;1378;gaba866028b_11_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79" name="Google Shape;1379;gaba866028b_11_1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200" u="none" strike="noStrike">
                <a:solidFill>
                  <a:schemeClr val="dk1"/>
                </a:solidFill>
                <a:latin typeface="Calibri"/>
                <a:ea typeface="Calibri"/>
                <a:cs typeface="Calibri"/>
                <a:sym typeface="Calibri"/>
              </a:rPr>
              <a:t>Pre kyslú chuť kvetov ako korigens chuti v čajovinových zmesiach</a:t>
            </a:r>
            <a:endParaRPr/>
          </a:p>
        </p:txBody>
      </p:sp>
      <p:sp>
        <p:nvSpPr>
          <p:cNvPr id="1380" name="Google Shape;1380;gaba866028b_11_1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8" name="Shape 1388"/>
        <p:cNvGrpSpPr/>
        <p:nvPr/>
      </p:nvGrpSpPr>
      <p:grpSpPr>
        <a:xfrm>
          <a:off x="0" y="0"/>
          <a:ext cx="0" cy="0"/>
          <a:chOff x="0" y="0"/>
          <a:chExt cx="0" cy="0"/>
        </a:xfrm>
      </p:grpSpPr>
      <p:sp>
        <p:nvSpPr>
          <p:cNvPr id="1389" name="Google Shape;1389;gaba8615305_0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90" name="Google Shape;1390;gaba8615305_0_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GB" sz="1200" u="none" strike="noStrike">
                <a:solidFill>
                  <a:schemeClr val="dk1"/>
                </a:solidFill>
                <a:latin typeface="Calibri"/>
                <a:ea typeface="Calibri"/>
                <a:cs typeface="Calibri"/>
                <a:sym typeface="Calibri"/>
              </a:rPr>
              <a:t>Pre kyslú chuť kvetov ako korigens chuti v čajovinových zmesiach</a:t>
            </a:r>
            <a:endParaRPr/>
          </a:p>
        </p:txBody>
      </p:sp>
      <p:sp>
        <p:nvSpPr>
          <p:cNvPr id="1391" name="Google Shape;1391;gaba8615305_0_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3" name="Shape 1403"/>
        <p:cNvGrpSpPr/>
        <p:nvPr/>
      </p:nvGrpSpPr>
      <p:grpSpPr>
        <a:xfrm>
          <a:off x="0" y="0"/>
          <a:ext cx="0" cy="0"/>
          <a:chOff x="0" y="0"/>
          <a:chExt cx="0" cy="0"/>
        </a:xfrm>
      </p:grpSpPr>
      <p:sp>
        <p:nvSpPr>
          <p:cNvPr id="1404" name="Google Shape;1404;gaba866028b_11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05" name="Google Shape;1405;gaba866028b_11_1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6" name="Google Shape;1406;gaba866028b_11_1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5" name="Shape 1415"/>
        <p:cNvGrpSpPr/>
        <p:nvPr/>
      </p:nvGrpSpPr>
      <p:grpSpPr>
        <a:xfrm>
          <a:off x="0" y="0"/>
          <a:ext cx="0" cy="0"/>
          <a:chOff x="0" y="0"/>
          <a:chExt cx="0" cy="0"/>
        </a:xfrm>
      </p:grpSpPr>
      <p:sp>
        <p:nvSpPr>
          <p:cNvPr id="1416" name="Google Shape;1416;gaba866028b_11_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17" name="Google Shape;1417;gaba866028b_11_1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8" name="Google Shape;1418;gaba866028b_11_17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7" name="Shape 1427"/>
        <p:cNvGrpSpPr/>
        <p:nvPr/>
      </p:nvGrpSpPr>
      <p:grpSpPr>
        <a:xfrm>
          <a:off x="0" y="0"/>
          <a:ext cx="0" cy="0"/>
          <a:chOff x="0" y="0"/>
          <a:chExt cx="0" cy="0"/>
        </a:xfrm>
      </p:grpSpPr>
      <p:sp>
        <p:nvSpPr>
          <p:cNvPr id="1428" name="Google Shape;1428;gaba866028b_11_1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29" name="Google Shape;1429;gaba866028b_11_1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solidFill>
                  <a:srgbClr val="000000"/>
                </a:solidFill>
              </a:rPr>
              <a:t>ve stadiu výzkumu: antidiabetikum (použitelné v počátečních stádiích diabetu), </a:t>
            </a:r>
            <a:endParaRPr/>
          </a:p>
          <a:p>
            <a:pPr indent="0" lvl="0" marL="0" rtl="0" algn="l">
              <a:spcBef>
                <a:spcPts val="0"/>
              </a:spcBef>
              <a:spcAft>
                <a:spcPts val="0"/>
              </a:spcAft>
              <a:buNone/>
            </a:pPr>
            <a:r>
              <a:rPr b="0" i="0" lang="en-GB" sz="1200" u="none" strike="noStrike">
                <a:solidFill>
                  <a:schemeClr val="dk1"/>
                </a:solidFill>
                <a:latin typeface="Calibri"/>
                <a:ea typeface="Calibri"/>
                <a:cs typeface="Calibri"/>
                <a:sym typeface="Calibri"/>
              </a:rPr>
              <a:t>anafrodiziakálny účinok pozorovaný v experimente u samcov potkanov</a:t>
            </a:r>
            <a:endParaRPr/>
          </a:p>
        </p:txBody>
      </p:sp>
      <p:sp>
        <p:nvSpPr>
          <p:cNvPr id="1430" name="Google Shape;1430;gaba866028b_11_1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gaba8615305_2_1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06" name="Google Shape;1106;gaba8615305_2_1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7" name="Google Shape;1107;gaba8615305_2_1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2" name="Shape 1442"/>
        <p:cNvGrpSpPr/>
        <p:nvPr/>
      </p:nvGrpSpPr>
      <p:grpSpPr>
        <a:xfrm>
          <a:off x="0" y="0"/>
          <a:ext cx="0" cy="0"/>
          <a:chOff x="0" y="0"/>
          <a:chExt cx="0" cy="0"/>
        </a:xfrm>
      </p:grpSpPr>
      <p:sp>
        <p:nvSpPr>
          <p:cNvPr id="1443" name="Google Shape;1443;gb54d4ce4a5_3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44" name="Google Shape;1444;gb54d4ce4a5_3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solidFill>
                  <a:srgbClr val="000000"/>
                </a:solidFill>
              </a:rPr>
              <a:t>ve stadiu výzkumu: antidiabetikum (použitelné v počátečních stádiích diabetu), </a:t>
            </a:r>
            <a:endParaRPr/>
          </a:p>
          <a:p>
            <a:pPr indent="0" lvl="0" marL="0" rtl="0" algn="l">
              <a:spcBef>
                <a:spcPts val="0"/>
              </a:spcBef>
              <a:spcAft>
                <a:spcPts val="0"/>
              </a:spcAft>
              <a:buNone/>
            </a:pPr>
            <a:r>
              <a:rPr b="0" i="0" lang="en-GB" sz="1200" u="none" strike="noStrike">
                <a:solidFill>
                  <a:schemeClr val="dk1"/>
                </a:solidFill>
                <a:latin typeface="Calibri"/>
                <a:ea typeface="Calibri"/>
                <a:cs typeface="Calibri"/>
                <a:sym typeface="Calibri"/>
              </a:rPr>
              <a:t>anafrodiziakálny účinok pozorovaný v experimente u samcov potkanov</a:t>
            </a:r>
            <a:endParaRPr/>
          </a:p>
        </p:txBody>
      </p:sp>
      <p:sp>
        <p:nvSpPr>
          <p:cNvPr id="1445" name="Google Shape;1445;gb54d4ce4a5_3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gaba8615305_2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18" name="Google Shape;1118;gaba8615305_2_1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MÚ: podpora funkce makrofágů, stimulace produkce cytokinů (IL, TNF-α), stimulace funkce NK buněk</a:t>
            </a:r>
            <a:endParaRPr/>
          </a:p>
          <a:p>
            <a:pPr indent="0" lvl="0" marL="0" rtl="0" algn="l">
              <a:spcBef>
                <a:spcPts val="0"/>
              </a:spcBef>
              <a:spcAft>
                <a:spcPts val="0"/>
              </a:spcAft>
              <a:buNone/>
            </a:pPr>
            <a:r>
              <a:rPr lang="en-GB"/>
              <a:t>KI: pacienti s progredujícími systémovými onemocněními (AIDS, TBC, roztroušená skleróza, alergie, astma,…), alergie na rostliny čeledi </a:t>
            </a:r>
            <a:r>
              <a:rPr i="1" lang="en-GB"/>
              <a:t>Asteraceae</a:t>
            </a:r>
            <a:endParaRPr/>
          </a:p>
          <a:p>
            <a:pPr indent="0" lvl="0" marL="0" rtl="0" algn="l">
              <a:spcBef>
                <a:spcPts val="0"/>
              </a:spcBef>
              <a:spcAft>
                <a:spcPts val="0"/>
              </a:spcAft>
              <a:buNone/>
            </a:pPr>
            <a:r>
              <a:rPr lang="en-GB"/>
              <a:t>NÚ: alergická dermatitida, kopřivka, GIT obtíže, suprese imunitního systému a leukopenie při dlouhodobém užívání (&gt; 8 týdnů)</a:t>
            </a:r>
            <a:endParaRPr/>
          </a:p>
          <a:p>
            <a:pPr indent="0" lvl="0" marL="0" rtl="0" algn="l">
              <a:spcBef>
                <a:spcPts val="0"/>
              </a:spcBef>
              <a:spcAft>
                <a:spcPts val="0"/>
              </a:spcAft>
              <a:buNone/>
            </a:pPr>
            <a:r>
              <a:rPr lang="en-GB"/>
              <a:t>! Imunostimulační účinek způsoben převážně endofytními bakteriemi, ostatní látky se podílí svou protizánětlivou aktivitou (alkylamidy).</a:t>
            </a:r>
            <a:endParaRPr/>
          </a:p>
        </p:txBody>
      </p:sp>
      <p:sp>
        <p:nvSpPr>
          <p:cNvPr id="1119" name="Google Shape;1119;gaba8615305_2_1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gaba8615305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29" name="Google Shape;1129;gaba8615305_0_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p:txBody>
      </p:sp>
      <p:sp>
        <p:nvSpPr>
          <p:cNvPr id="1130" name="Google Shape;1130;gaba8615305_0_11: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gaba8615305_7_143:notes"/>
          <p:cNvSpPr/>
          <p:nvPr>
            <p:ph idx="2" type="sldImg"/>
          </p:nvPr>
        </p:nvSpPr>
        <p:spPr>
          <a:xfrm>
            <a:off x="138182" y="686475"/>
            <a:ext cx="6581648" cy="342811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41" name="Google Shape;1141;gaba8615305_7_143:notes"/>
          <p:cNvSpPr txBox="1"/>
          <p:nvPr>
            <p:ph idx="1" type="body"/>
          </p:nvPr>
        </p:nvSpPr>
        <p:spPr>
          <a:xfrm>
            <a:off x="686567" y="4342944"/>
            <a:ext cx="5486410" cy="4114593"/>
          </a:xfrm>
          <a:prstGeom prst="rect">
            <a:avLst/>
          </a:prstGeom>
          <a:noFill/>
          <a:ln>
            <a:noFill/>
          </a:ln>
        </p:spPr>
        <p:txBody>
          <a:bodyPr anchorCtr="0" anchor="t" bIns="46625" lIns="93275" spcFirstLastPara="1" rIns="93275" wrap="square" tIns="46625">
            <a:noAutofit/>
          </a:bodyPr>
          <a:lstStyle/>
          <a:p>
            <a:pPr indent="0" lvl="0" marL="0" rtl="0" algn="l">
              <a:spcBef>
                <a:spcPts val="0"/>
              </a:spcBef>
              <a:spcAft>
                <a:spcPts val="0"/>
              </a:spcAft>
              <a:buNone/>
            </a:pPr>
            <a:r>
              <a:t/>
            </a:r>
            <a:endParaRPr sz="1300"/>
          </a:p>
        </p:txBody>
      </p:sp>
      <p:sp>
        <p:nvSpPr>
          <p:cNvPr id="1142" name="Google Shape;1142;gaba8615305_7_143:notes"/>
          <p:cNvSpPr txBox="1"/>
          <p:nvPr>
            <p:ph idx="12" type="sldNum"/>
          </p:nvPr>
        </p:nvSpPr>
        <p:spPr>
          <a:xfrm>
            <a:off x="3884930" y="8685889"/>
            <a:ext cx="2971549" cy="456704"/>
          </a:xfrm>
          <a:prstGeom prst="rect">
            <a:avLst/>
          </a:prstGeom>
          <a:noFill/>
          <a:ln>
            <a:noFill/>
          </a:ln>
        </p:spPr>
        <p:txBody>
          <a:bodyPr anchorCtr="0" anchor="b" bIns="46625" lIns="93275" spcFirstLastPara="1" rIns="93275" wrap="square" tIns="46625">
            <a:noAutofit/>
          </a:bodyPr>
          <a:lstStyle/>
          <a:p>
            <a:pPr indent="0" lvl="0" marL="0" rtl="0" algn="r">
              <a:spcBef>
                <a:spcPts val="0"/>
              </a:spcBef>
              <a:spcAft>
                <a:spcPts val="0"/>
              </a:spcAft>
              <a:buNone/>
            </a:pPr>
            <a:fld id="{00000000-1234-1234-1234-123412341234}" type="slidenum">
              <a:rPr b="0" lang="en-GB" sz="1200">
                <a:solidFill>
                  <a:srgbClr val="000000"/>
                </a:solidFill>
                <a:latin typeface="Times New Roman"/>
                <a:ea typeface="Times New Roman"/>
                <a:cs typeface="Times New Roman"/>
                <a:sym typeface="Times New Roman"/>
              </a:rPr>
              <a:t>‹#›</a:t>
            </a:fld>
            <a:endParaRPr b="0"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gaba8615305_7_156:notes"/>
          <p:cNvSpPr/>
          <p:nvPr>
            <p:ph idx="2" type="sldImg"/>
          </p:nvPr>
        </p:nvSpPr>
        <p:spPr>
          <a:xfrm>
            <a:off x="138182" y="686475"/>
            <a:ext cx="6581648" cy="342811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54" name="Google Shape;1154;gaba8615305_7_156:notes"/>
          <p:cNvSpPr txBox="1"/>
          <p:nvPr>
            <p:ph idx="1" type="body"/>
          </p:nvPr>
        </p:nvSpPr>
        <p:spPr>
          <a:xfrm>
            <a:off x="686567" y="4342944"/>
            <a:ext cx="5486410" cy="4114593"/>
          </a:xfrm>
          <a:prstGeom prst="rect">
            <a:avLst/>
          </a:prstGeom>
          <a:noFill/>
          <a:ln>
            <a:noFill/>
          </a:ln>
        </p:spPr>
        <p:txBody>
          <a:bodyPr anchorCtr="0" anchor="t" bIns="46625" lIns="93275" spcFirstLastPara="1" rIns="93275" wrap="square" tIns="46625">
            <a:noAutofit/>
          </a:bodyPr>
          <a:lstStyle/>
          <a:p>
            <a:pPr indent="0" lvl="0" marL="0" rtl="0" algn="l">
              <a:spcBef>
                <a:spcPts val="0"/>
              </a:spcBef>
              <a:spcAft>
                <a:spcPts val="0"/>
              </a:spcAft>
              <a:buNone/>
            </a:pPr>
            <a:r>
              <a:t/>
            </a:r>
            <a:endParaRPr sz="1300"/>
          </a:p>
        </p:txBody>
      </p:sp>
      <p:sp>
        <p:nvSpPr>
          <p:cNvPr id="1155" name="Google Shape;1155;gaba8615305_7_156:notes"/>
          <p:cNvSpPr txBox="1"/>
          <p:nvPr>
            <p:ph idx="12" type="sldNum"/>
          </p:nvPr>
        </p:nvSpPr>
        <p:spPr>
          <a:xfrm>
            <a:off x="3884930" y="8685889"/>
            <a:ext cx="2971549" cy="456704"/>
          </a:xfrm>
          <a:prstGeom prst="rect">
            <a:avLst/>
          </a:prstGeom>
          <a:noFill/>
          <a:ln>
            <a:noFill/>
          </a:ln>
        </p:spPr>
        <p:txBody>
          <a:bodyPr anchorCtr="0" anchor="b" bIns="46625" lIns="93275" spcFirstLastPara="1" rIns="93275" wrap="square" tIns="46625">
            <a:noAutofit/>
          </a:bodyPr>
          <a:lstStyle/>
          <a:p>
            <a:pPr indent="0" lvl="0" marL="0" rtl="0" algn="r">
              <a:spcBef>
                <a:spcPts val="0"/>
              </a:spcBef>
              <a:spcAft>
                <a:spcPts val="0"/>
              </a:spcAft>
              <a:buNone/>
            </a:pPr>
            <a:fld id="{00000000-1234-1234-1234-123412341234}" type="slidenum">
              <a:rPr b="0" lang="en-GB" sz="1200">
                <a:solidFill>
                  <a:srgbClr val="000000"/>
                </a:solidFill>
                <a:latin typeface="Times New Roman"/>
                <a:ea typeface="Times New Roman"/>
                <a:cs typeface="Times New Roman"/>
                <a:sym typeface="Times New Roman"/>
              </a:rPr>
              <a:t>‹#›</a:t>
            </a:fld>
            <a:endParaRPr b="0"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aba8615305_7_167:notes"/>
          <p:cNvSpPr/>
          <p:nvPr>
            <p:ph idx="2" type="sldImg"/>
          </p:nvPr>
        </p:nvSpPr>
        <p:spPr>
          <a:xfrm>
            <a:off x="138182" y="686475"/>
            <a:ext cx="6581648" cy="342811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66" name="Google Shape;1166;gaba8615305_7_167:notes"/>
          <p:cNvSpPr txBox="1"/>
          <p:nvPr>
            <p:ph idx="1" type="body"/>
          </p:nvPr>
        </p:nvSpPr>
        <p:spPr>
          <a:xfrm>
            <a:off x="686567" y="4342944"/>
            <a:ext cx="5486410" cy="4114593"/>
          </a:xfrm>
          <a:prstGeom prst="rect">
            <a:avLst/>
          </a:prstGeom>
          <a:noFill/>
          <a:ln>
            <a:noFill/>
          </a:ln>
        </p:spPr>
        <p:txBody>
          <a:bodyPr anchorCtr="0" anchor="t" bIns="46625" lIns="93275" spcFirstLastPara="1" rIns="93275" wrap="square" tIns="46625">
            <a:noAutofit/>
          </a:bodyPr>
          <a:lstStyle/>
          <a:p>
            <a:pPr indent="0" lvl="0" marL="0" rtl="0" algn="l">
              <a:spcBef>
                <a:spcPts val="0"/>
              </a:spcBef>
              <a:spcAft>
                <a:spcPts val="0"/>
              </a:spcAft>
              <a:buNone/>
            </a:pPr>
            <a:r>
              <a:t/>
            </a:r>
            <a:endParaRPr sz="1300"/>
          </a:p>
        </p:txBody>
      </p:sp>
      <p:sp>
        <p:nvSpPr>
          <p:cNvPr id="1167" name="Google Shape;1167;gaba8615305_7_167:notes"/>
          <p:cNvSpPr txBox="1"/>
          <p:nvPr>
            <p:ph idx="12" type="sldNum"/>
          </p:nvPr>
        </p:nvSpPr>
        <p:spPr>
          <a:xfrm>
            <a:off x="3884930" y="8685889"/>
            <a:ext cx="2971549" cy="456704"/>
          </a:xfrm>
          <a:prstGeom prst="rect">
            <a:avLst/>
          </a:prstGeom>
          <a:noFill/>
          <a:ln>
            <a:noFill/>
          </a:ln>
        </p:spPr>
        <p:txBody>
          <a:bodyPr anchorCtr="0" anchor="b" bIns="46625" lIns="93275" spcFirstLastPara="1" rIns="93275" wrap="square" tIns="46625">
            <a:noAutofit/>
          </a:bodyPr>
          <a:lstStyle/>
          <a:p>
            <a:pPr indent="0" lvl="0" marL="0" rtl="0" algn="r">
              <a:spcBef>
                <a:spcPts val="0"/>
              </a:spcBef>
              <a:spcAft>
                <a:spcPts val="0"/>
              </a:spcAft>
              <a:buNone/>
            </a:pPr>
            <a:fld id="{00000000-1234-1234-1234-123412341234}" type="slidenum">
              <a:rPr b="0" lang="en-GB" sz="1200">
                <a:solidFill>
                  <a:srgbClr val="000000"/>
                </a:solidFill>
                <a:latin typeface="Times New Roman"/>
                <a:ea typeface="Times New Roman"/>
                <a:cs typeface="Times New Roman"/>
                <a:sym typeface="Times New Roman"/>
              </a:rPr>
              <a:t>‹#›</a:t>
            </a:fld>
            <a:endParaRPr b="0"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8" name="Shape 1178"/>
        <p:cNvGrpSpPr/>
        <p:nvPr/>
      </p:nvGrpSpPr>
      <p:grpSpPr>
        <a:xfrm>
          <a:off x="0" y="0"/>
          <a:ext cx="0" cy="0"/>
          <a:chOff x="0" y="0"/>
          <a:chExt cx="0" cy="0"/>
        </a:xfrm>
      </p:grpSpPr>
      <p:sp>
        <p:nvSpPr>
          <p:cNvPr id="1179" name="Google Shape;1179;gaba8615305_7_323:notes"/>
          <p:cNvSpPr/>
          <p:nvPr>
            <p:ph idx="2" type="sldImg"/>
          </p:nvPr>
        </p:nvSpPr>
        <p:spPr>
          <a:xfrm>
            <a:off x="138182" y="686475"/>
            <a:ext cx="6581648" cy="342811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80" name="Google Shape;1180;gaba8615305_7_323:notes"/>
          <p:cNvSpPr txBox="1"/>
          <p:nvPr>
            <p:ph idx="1" type="body"/>
          </p:nvPr>
        </p:nvSpPr>
        <p:spPr>
          <a:xfrm>
            <a:off x="686567" y="4342944"/>
            <a:ext cx="5486410" cy="4114593"/>
          </a:xfrm>
          <a:prstGeom prst="rect">
            <a:avLst/>
          </a:prstGeom>
          <a:noFill/>
          <a:ln>
            <a:noFill/>
          </a:ln>
        </p:spPr>
        <p:txBody>
          <a:bodyPr anchorCtr="0" anchor="t" bIns="46625" lIns="93275" spcFirstLastPara="1" rIns="93275" wrap="square" tIns="46625">
            <a:noAutofit/>
          </a:bodyPr>
          <a:lstStyle/>
          <a:p>
            <a:pPr indent="0" lvl="0" marL="0" rtl="0" algn="l">
              <a:spcBef>
                <a:spcPts val="0"/>
              </a:spcBef>
              <a:spcAft>
                <a:spcPts val="0"/>
              </a:spcAft>
              <a:buNone/>
            </a:pPr>
            <a:r>
              <a:t/>
            </a:r>
            <a:endParaRPr sz="1300"/>
          </a:p>
        </p:txBody>
      </p:sp>
      <p:sp>
        <p:nvSpPr>
          <p:cNvPr id="1181" name="Google Shape;1181;gaba8615305_7_323:notes"/>
          <p:cNvSpPr txBox="1"/>
          <p:nvPr>
            <p:ph idx="12" type="sldNum"/>
          </p:nvPr>
        </p:nvSpPr>
        <p:spPr>
          <a:xfrm>
            <a:off x="3884930" y="8685889"/>
            <a:ext cx="2971549" cy="456704"/>
          </a:xfrm>
          <a:prstGeom prst="rect">
            <a:avLst/>
          </a:prstGeom>
          <a:noFill/>
          <a:ln>
            <a:noFill/>
          </a:ln>
        </p:spPr>
        <p:txBody>
          <a:bodyPr anchorCtr="0" anchor="b" bIns="46625" lIns="93275" spcFirstLastPara="1" rIns="93275" wrap="square" tIns="46625">
            <a:noAutofit/>
          </a:bodyPr>
          <a:lstStyle/>
          <a:p>
            <a:pPr indent="0" lvl="0" marL="0" rtl="0" algn="r">
              <a:spcBef>
                <a:spcPts val="0"/>
              </a:spcBef>
              <a:spcAft>
                <a:spcPts val="0"/>
              </a:spcAft>
              <a:buNone/>
            </a:pPr>
            <a:fld id="{00000000-1234-1234-1234-123412341234}" type="slidenum">
              <a:rPr b="0" lang="en-GB" sz="1200">
                <a:solidFill>
                  <a:srgbClr val="000000"/>
                </a:solidFill>
                <a:latin typeface="Times New Roman"/>
                <a:ea typeface="Times New Roman"/>
                <a:cs typeface="Times New Roman"/>
                <a:sym typeface="Times New Roman"/>
              </a:rPr>
              <a:t>‹#›</a:t>
            </a:fld>
            <a:endParaRPr b="0" sz="1200">
              <a:solidFill>
                <a:srgbClr val="000000"/>
              </a:solidFill>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ázdný" type="blank">
  <p:cSld name="BLANK">
    <p:spTree>
      <p:nvGrpSpPr>
        <p:cNvPr id="15" name="Shape 15"/>
        <p:cNvGrpSpPr/>
        <p:nvPr/>
      </p:nvGrpSpPr>
      <p:grpSpPr>
        <a:xfrm>
          <a:off x="0" y="0"/>
          <a:ext cx="0" cy="0"/>
          <a:chOff x="0" y="0"/>
          <a:chExt cx="0" cy="0"/>
        </a:xfrm>
      </p:grpSpPr>
      <p:sp>
        <p:nvSpPr>
          <p:cNvPr id="16" name="Google Shape;16;p2"/>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b="0" i="0" sz="1400" u="none" cap="none" strike="noStrike">
                <a:solidFill>
                  <a:srgbClr val="000000"/>
                </a:solidFill>
                <a:latin typeface="Times New Roman"/>
                <a:ea typeface="Times New Roman"/>
                <a:cs typeface="Times New Roman"/>
                <a:sym typeface="Times New Roman"/>
              </a:defRPr>
            </a:lvl1pPr>
            <a:lvl2pPr indent="0" lvl="1" marL="0" marR="0" algn="r">
              <a:spcBef>
                <a:spcPts val="0"/>
              </a:spcBef>
              <a:spcAft>
                <a:spcPts val="0"/>
              </a:spcAft>
              <a:buNone/>
              <a:defRPr b="0" i="0" sz="1400" u="none" cap="none" strike="noStrike">
                <a:solidFill>
                  <a:srgbClr val="000000"/>
                </a:solidFill>
                <a:latin typeface="Times New Roman"/>
                <a:ea typeface="Times New Roman"/>
                <a:cs typeface="Times New Roman"/>
                <a:sym typeface="Times New Roman"/>
              </a:defRPr>
            </a:lvl2pPr>
            <a:lvl3pPr indent="0" lvl="2" marL="0" marR="0" algn="r">
              <a:spcBef>
                <a:spcPts val="0"/>
              </a:spcBef>
              <a:spcAft>
                <a:spcPts val="0"/>
              </a:spcAft>
              <a:buNone/>
              <a:defRPr b="0" i="0" sz="1400" u="none" cap="none" strike="noStrike">
                <a:solidFill>
                  <a:srgbClr val="000000"/>
                </a:solidFill>
                <a:latin typeface="Times New Roman"/>
                <a:ea typeface="Times New Roman"/>
                <a:cs typeface="Times New Roman"/>
                <a:sym typeface="Times New Roman"/>
              </a:defRPr>
            </a:lvl3pPr>
            <a:lvl4pPr indent="0" lvl="3" marL="0" marR="0" algn="r">
              <a:spcBef>
                <a:spcPts val="0"/>
              </a:spcBef>
              <a:spcAft>
                <a:spcPts val="0"/>
              </a:spcAft>
              <a:buNone/>
              <a:defRPr b="0" i="0" sz="1400" u="none" cap="none" strike="noStrike">
                <a:solidFill>
                  <a:srgbClr val="000000"/>
                </a:solidFill>
                <a:latin typeface="Times New Roman"/>
                <a:ea typeface="Times New Roman"/>
                <a:cs typeface="Times New Roman"/>
                <a:sym typeface="Times New Roman"/>
              </a:defRPr>
            </a:lvl4pPr>
            <a:lvl5pPr indent="0" lvl="4" marL="0" marR="0" algn="r">
              <a:spcBef>
                <a:spcPts val="0"/>
              </a:spcBef>
              <a:spcAft>
                <a:spcPts val="0"/>
              </a:spcAft>
              <a:buNone/>
              <a:defRPr b="0" i="0" sz="1400" u="none" cap="none" strike="noStrike">
                <a:solidFill>
                  <a:srgbClr val="000000"/>
                </a:solidFill>
                <a:latin typeface="Times New Roman"/>
                <a:ea typeface="Times New Roman"/>
                <a:cs typeface="Times New Roman"/>
                <a:sym typeface="Times New Roman"/>
              </a:defRPr>
            </a:lvl5pPr>
            <a:lvl6pPr indent="0" lvl="5" marL="0" marR="0" algn="r">
              <a:spcBef>
                <a:spcPts val="0"/>
              </a:spcBef>
              <a:spcAft>
                <a:spcPts val="0"/>
              </a:spcAft>
              <a:buNone/>
              <a:defRPr b="0" i="0" sz="1400" u="none" cap="none" strike="noStrike">
                <a:solidFill>
                  <a:srgbClr val="000000"/>
                </a:solidFill>
                <a:latin typeface="Times New Roman"/>
                <a:ea typeface="Times New Roman"/>
                <a:cs typeface="Times New Roman"/>
                <a:sym typeface="Times New Roman"/>
              </a:defRPr>
            </a:lvl6pPr>
            <a:lvl7pPr indent="0" lvl="6" marL="0" marR="0" algn="r">
              <a:spcBef>
                <a:spcPts val="0"/>
              </a:spcBef>
              <a:spcAft>
                <a:spcPts val="0"/>
              </a:spcAft>
              <a:buNone/>
              <a:defRPr b="0" i="0" sz="1400" u="none" cap="none" strike="noStrike">
                <a:solidFill>
                  <a:srgbClr val="000000"/>
                </a:solidFill>
                <a:latin typeface="Times New Roman"/>
                <a:ea typeface="Times New Roman"/>
                <a:cs typeface="Times New Roman"/>
                <a:sym typeface="Times New Roman"/>
              </a:defRPr>
            </a:lvl7pPr>
            <a:lvl8pPr indent="0" lvl="7" marL="0" marR="0" algn="r">
              <a:spcBef>
                <a:spcPts val="0"/>
              </a:spcBef>
              <a:spcAft>
                <a:spcPts val="0"/>
              </a:spcAft>
              <a:buNone/>
              <a:defRPr b="0" i="0" sz="1400" u="none" cap="none" strike="noStrike">
                <a:solidFill>
                  <a:srgbClr val="000000"/>
                </a:solidFill>
                <a:latin typeface="Times New Roman"/>
                <a:ea typeface="Times New Roman"/>
                <a:cs typeface="Times New Roman"/>
                <a:sym typeface="Times New Roman"/>
              </a:defRPr>
            </a:lvl8pPr>
            <a:lvl9pPr indent="0" lvl="8" marL="0" marR="0" algn="r">
              <a:spcBef>
                <a:spcPts val="0"/>
              </a:spcBef>
              <a:spcAft>
                <a:spcPts val="0"/>
              </a:spcAft>
              <a:buNone/>
              <a:defRPr b="0" i="0" sz="1400" u="none" cap="none"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svislý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4" name="Google Shape;74;p11"/>
          <p:cNvSpPr txBox="1"/>
          <p:nvPr>
            <p:ph idx="1" type="body"/>
          </p:nvPr>
        </p:nvSpPr>
        <p:spPr>
          <a:xfrm rot="5400000">
            <a:off x="2874750" y="-1217400"/>
            <a:ext cx="3394500"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400">
                <a:solidFill>
                  <a:srgbClr val="000000"/>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000000"/>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000000"/>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000000"/>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000000"/>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000000"/>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000000"/>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000000"/>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vislý nadpis a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5463750" y="1371628"/>
            <a:ext cx="4388700"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0" name="Google Shape;80;p12"/>
          <p:cNvSpPr txBox="1"/>
          <p:nvPr>
            <p:ph idx="1" type="body"/>
          </p:nvPr>
        </p:nvSpPr>
        <p:spPr>
          <a:xfrm rot="5400000">
            <a:off x="1272750" y="-609572"/>
            <a:ext cx="4388700"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400">
                <a:solidFill>
                  <a:srgbClr val="000000"/>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000000"/>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000000"/>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000000"/>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000000"/>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000000"/>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000000"/>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000000"/>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text a klipart" type="txAndClipArt">
  <p:cSld name="TEXT_AND_CLIPART">
    <p:spTree>
      <p:nvGrpSpPr>
        <p:cNvPr id="141" name="Shape 141"/>
        <p:cNvGrpSpPr/>
        <p:nvPr/>
      </p:nvGrpSpPr>
      <p:grpSpPr>
        <a:xfrm>
          <a:off x="0" y="0"/>
          <a:ext cx="0" cy="0"/>
          <a:chOff x="0" y="0"/>
          <a:chExt cx="0" cy="0"/>
        </a:xfrm>
      </p:grpSpPr>
      <p:sp>
        <p:nvSpPr>
          <p:cNvPr id="142" name="Google Shape;142;p14"/>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14"/>
          <p:cNvSpPr txBox="1"/>
          <p:nvPr>
            <p:ph idx="1" type="body"/>
          </p:nvPr>
        </p:nvSpPr>
        <p:spPr>
          <a:xfrm>
            <a:off x="1252538" y="1485900"/>
            <a:ext cx="3810000" cy="3086100"/>
          </a:xfrm>
          <a:prstGeom prst="rect">
            <a:avLst/>
          </a:prstGeom>
          <a:noFill/>
          <a:ln>
            <a:noFill/>
          </a:ln>
        </p:spPr>
        <p:txBody>
          <a:bodyPr anchorCtr="0" anchor="t" bIns="46025" lIns="92075" spcFirstLastPara="1" rIns="92075" wrap="square" tIns="46025">
            <a:noAutofit/>
          </a:bodyPr>
          <a:lstStyle>
            <a:lvl1pPr indent="-320040" lvl="0" marL="457200" algn="l">
              <a:spcBef>
                <a:spcPts val="360"/>
              </a:spcBef>
              <a:spcAft>
                <a:spcPts val="0"/>
              </a:spcAft>
              <a:buSzPts val="144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144" name="Google Shape;144;p14"/>
          <p:cNvSpPr/>
          <p:nvPr>
            <p:ph idx="2" type="clipArt"/>
          </p:nvPr>
        </p:nvSpPr>
        <p:spPr>
          <a:xfrm>
            <a:off x="5214938" y="1485900"/>
            <a:ext cx="3810000" cy="3086100"/>
          </a:xfrm>
          <a:prstGeom prst="rect">
            <a:avLst/>
          </a:prstGeom>
          <a:noFill/>
          <a:ln>
            <a:noFill/>
          </a:ln>
        </p:spPr>
        <p:txBody>
          <a:bodyPr anchorCtr="0" anchor="t" bIns="46025" lIns="92075" spcFirstLastPara="1" rIns="92075" wrap="square" tIns="46025">
            <a:noAutofit/>
          </a:bodyPr>
          <a:lstStyle>
            <a:lvl1pPr lvl="0" marR="0" rtl="0" algn="l">
              <a:spcBef>
                <a:spcPts val="640"/>
              </a:spcBef>
              <a:spcAft>
                <a:spcPts val="0"/>
              </a:spcAft>
              <a:buClr>
                <a:schemeClr val="hlink"/>
              </a:buClr>
              <a:buSzPts val="2560"/>
              <a:buFont typeface="Arial"/>
              <a:buChar char="●"/>
              <a:defRPr b="0" i="0" sz="3200" u="none" cap="none" strike="noStrike">
                <a:solidFill>
                  <a:schemeClr val="lt1"/>
                </a:solidFill>
                <a:latin typeface="Times New Roman"/>
                <a:ea typeface="Times New Roman"/>
                <a:cs typeface="Times New Roman"/>
                <a:sym typeface="Times New Roman"/>
              </a:defRPr>
            </a:lvl1pPr>
            <a:lvl2pPr lvl="1" marR="0" rtl="0" algn="l">
              <a:spcBef>
                <a:spcPts val="560"/>
              </a:spcBef>
              <a:spcAft>
                <a:spcPts val="0"/>
              </a:spcAft>
              <a:buClr>
                <a:schemeClr val="accent1"/>
              </a:buClr>
              <a:buSzPts val="2800"/>
              <a:buFont typeface="Times New Roman"/>
              <a:buChar char="•"/>
              <a:defRPr b="0" i="0" sz="2800" u="none" cap="none" strike="noStrike">
                <a:solidFill>
                  <a:schemeClr val="lt1"/>
                </a:solidFill>
                <a:latin typeface="Times New Roman"/>
                <a:ea typeface="Times New Roman"/>
                <a:cs typeface="Times New Roman"/>
                <a:sym typeface="Times New Roman"/>
              </a:defRPr>
            </a:lvl2pPr>
            <a:lvl3pPr lvl="2" marR="0" rtl="0" algn="l">
              <a:spcBef>
                <a:spcPts val="480"/>
              </a:spcBef>
              <a:spcAft>
                <a:spcPts val="0"/>
              </a:spcAft>
              <a:buClr>
                <a:schemeClr val="folHlink"/>
              </a:buClr>
              <a:buSzPts val="2400"/>
              <a:buFont typeface="Times New Roman"/>
              <a:buChar char="•"/>
              <a:defRPr b="0" i="0" sz="2400" u="none" cap="none" strike="noStrike">
                <a:solidFill>
                  <a:schemeClr val="lt1"/>
                </a:solidFill>
                <a:latin typeface="Times New Roman"/>
                <a:ea typeface="Times New Roman"/>
                <a:cs typeface="Times New Roman"/>
                <a:sym typeface="Times New Roman"/>
              </a:defRPr>
            </a:lvl3pPr>
            <a:lvl4pPr lvl="3"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4pPr>
            <a:lvl5pPr lvl="4"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5pPr>
            <a:lvl6pPr lvl="5"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6pPr>
            <a:lvl7pPr lvl="6"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7pPr>
            <a:lvl8pPr lvl="7"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8pPr>
            <a:lvl9pPr lvl="8"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9pPr>
          </a:lstStyle>
          <a:p/>
        </p:txBody>
      </p:sp>
      <p:sp>
        <p:nvSpPr>
          <p:cNvPr id="145" name="Google Shape;145;p14"/>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14"/>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14"/>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marR="0" algn="r">
              <a:spcBef>
                <a:spcPts val="0"/>
              </a:spcBef>
              <a:spcAft>
                <a:spcPts val="0"/>
              </a:spcAft>
              <a:buNone/>
              <a:defRPr b="0" i="0" sz="1400" u="none" cap="none" strike="noStrike">
                <a:solidFill>
                  <a:srgbClr val="FFFFCC"/>
                </a:solidFill>
                <a:latin typeface="Times New Roman"/>
                <a:ea typeface="Times New Roman"/>
                <a:cs typeface="Times New Roman"/>
                <a:sym typeface="Times New Roman"/>
              </a:defRPr>
            </a:lvl1pPr>
            <a:lvl2pPr indent="0" lvl="1" marL="0" marR="0" algn="r">
              <a:spcBef>
                <a:spcPts val="0"/>
              </a:spcBef>
              <a:spcAft>
                <a:spcPts val="0"/>
              </a:spcAft>
              <a:buNone/>
              <a:defRPr b="0" i="0" sz="1400" u="none" cap="none" strike="noStrike">
                <a:solidFill>
                  <a:srgbClr val="FFFFCC"/>
                </a:solidFill>
                <a:latin typeface="Times New Roman"/>
                <a:ea typeface="Times New Roman"/>
                <a:cs typeface="Times New Roman"/>
                <a:sym typeface="Times New Roman"/>
              </a:defRPr>
            </a:lvl2pPr>
            <a:lvl3pPr indent="0" lvl="2" marL="0" marR="0" algn="r">
              <a:spcBef>
                <a:spcPts val="0"/>
              </a:spcBef>
              <a:spcAft>
                <a:spcPts val="0"/>
              </a:spcAft>
              <a:buNone/>
              <a:defRPr b="0" i="0" sz="1400" u="none" cap="none" strike="noStrike">
                <a:solidFill>
                  <a:srgbClr val="FFFFCC"/>
                </a:solidFill>
                <a:latin typeface="Times New Roman"/>
                <a:ea typeface="Times New Roman"/>
                <a:cs typeface="Times New Roman"/>
                <a:sym typeface="Times New Roman"/>
              </a:defRPr>
            </a:lvl3pPr>
            <a:lvl4pPr indent="0" lvl="3" marL="0" marR="0" algn="r">
              <a:spcBef>
                <a:spcPts val="0"/>
              </a:spcBef>
              <a:spcAft>
                <a:spcPts val="0"/>
              </a:spcAft>
              <a:buNone/>
              <a:defRPr b="0" i="0" sz="1400" u="none" cap="none" strike="noStrike">
                <a:solidFill>
                  <a:srgbClr val="FFFFCC"/>
                </a:solidFill>
                <a:latin typeface="Times New Roman"/>
                <a:ea typeface="Times New Roman"/>
                <a:cs typeface="Times New Roman"/>
                <a:sym typeface="Times New Roman"/>
              </a:defRPr>
            </a:lvl4pPr>
            <a:lvl5pPr indent="0" lvl="4" marL="0" marR="0" algn="r">
              <a:spcBef>
                <a:spcPts val="0"/>
              </a:spcBef>
              <a:spcAft>
                <a:spcPts val="0"/>
              </a:spcAft>
              <a:buNone/>
              <a:defRPr b="0" i="0" sz="1400" u="none" cap="none" strike="noStrike">
                <a:solidFill>
                  <a:srgbClr val="FFFFCC"/>
                </a:solidFill>
                <a:latin typeface="Times New Roman"/>
                <a:ea typeface="Times New Roman"/>
                <a:cs typeface="Times New Roman"/>
                <a:sym typeface="Times New Roman"/>
              </a:defRPr>
            </a:lvl5pPr>
            <a:lvl6pPr indent="0" lvl="5" marL="0" marR="0" algn="r">
              <a:spcBef>
                <a:spcPts val="0"/>
              </a:spcBef>
              <a:spcAft>
                <a:spcPts val="0"/>
              </a:spcAft>
              <a:buNone/>
              <a:defRPr b="0" i="0" sz="1400" u="none" cap="none" strike="noStrike">
                <a:solidFill>
                  <a:srgbClr val="FFFFCC"/>
                </a:solidFill>
                <a:latin typeface="Times New Roman"/>
                <a:ea typeface="Times New Roman"/>
                <a:cs typeface="Times New Roman"/>
                <a:sym typeface="Times New Roman"/>
              </a:defRPr>
            </a:lvl6pPr>
            <a:lvl7pPr indent="0" lvl="6" marL="0" marR="0" algn="r">
              <a:spcBef>
                <a:spcPts val="0"/>
              </a:spcBef>
              <a:spcAft>
                <a:spcPts val="0"/>
              </a:spcAft>
              <a:buNone/>
              <a:defRPr b="0" i="0" sz="1400" u="none" cap="none" strike="noStrike">
                <a:solidFill>
                  <a:srgbClr val="FFFFCC"/>
                </a:solidFill>
                <a:latin typeface="Times New Roman"/>
                <a:ea typeface="Times New Roman"/>
                <a:cs typeface="Times New Roman"/>
                <a:sym typeface="Times New Roman"/>
              </a:defRPr>
            </a:lvl7pPr>
            <a:lvl8pPr indent="0" lvl="7" marL="0" marR="0" algn="r">
              <a:spcBef>
                <a:spcPts val="0"/>
              </a:spcBef>
              <a:spcAft>
                <a:spcPts val="0"/>
              </a:spcAft>
              <a:buNone/>
              <a:defRPr b="0" i="0" sz="1400" u="none" cap="none" strike="noStrike">
                <a:solidFill>
                  <a:srgbClr val="FFFFCC"/>
                </a:solidFill>
                <a:latin typeface="Times New Roman"/>
                <a:ea typeface="Times New Roman"/>
                <a:cs typeface="Times New Roman"/>
                <a:sym typeface="Times New Roman"/>
              </a:defRPr>
            </a:lvl8pPr>
            <a:lvl9pPr indent="0" lvl="8" marL="0" marR="0" algn="r">
              <a:spcBef>
                <a:spcPts val="0"/>
              </a:spcBef>
              <a:spcAft>
                <a:spcPts val="0"/>
              </a:spcAft>
              <a:buNone/>
              <a:defRPr b="0" i="0" sz="1400" u="none" cap="none" strike="noStrike">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showMasterSp="0" type="title">
  <p:cSld name="TITLE">
    <p:spTree>
      <p:nvGrpSpPr>
        <p:cNvPr id="148" name="Shape 148"/>
        <p:cNvGrpSpPr/>
        <p:nvPr/>
      </p:nvGrpSpPr>
      <p:grpSpPr>
        <a:xfrm>
          <a:off x="0" y="0"/>
          <a:ext cx="0" cy="0"/>
          <a:chOff x="0" y="0"/>
          <a:chExt cx="0" cy="0"/>
        </a:xfrm>
      </p:grpSpPr>
      <p:grpSp>
        <p:nvGrpSpPr>
          <p:cNvPr id="149" name="Google Shape;149;p15"/>
          <p:cNvGrpSpPr/>
          <p:nvPr/>
        </p:nvGrpSpPr>
        <p:grpSpPr>
          <a:xfrm>
            <a:off x="1053889" y="-1069936"/>
            <a:ext cx="7039399" cy="5402531"/>
            <a:chOff x="664" y="-899"/>
            <a:chExt cx="4434" cy="4538"/>
          </a:xfrm>
        </p:grpSpPr>
        <p:sp>
          <p:nvSpPr>
            <p:cNvPr id="150" name="Google Shape;150;p15"/>
            <p:cNvSpPr/>
            <p:nvPr/>
          </p:nvSpPr>
          <p:spPr>
            <a:xfrm rot="-2700000">
              <a:off x="1313" y="-249"/>
              <a:ext cx="3136" cy="3135"/>
            </a:xfrm>
            <a:custGeom>
              <a:rect b="b" l="l" r="r" t="t"/>
              <a:pathLst>
                <a:path extrusionOk="0" fill="none" h="21600" w="21607">
                  <a:moveTo>
                    <a:pt x="0" y="0"/>
                  </a:moveTo>
                  <a:cubicBezTo>
                    <a:pt x="2" y="0"/>
                    <a:pt x="4" y="-1"/>
                    <a:pt x="7" y="0"/>
                  </a:cubicBezTo>
                  <a:cubicBezTo>
                    <a:pt x="11933" y="0"/>
                    <a:pt x="21603" y="9666"/>
                    <a:pt x="21606" y="21593"/>
                  </a:cubicBezTo>
                </a:path>
                <a:path extrusionOk="0" h="21600" w="21607">
                  <a:moveTo>
                    <a:pt x="0" y="0"/>
                  </a:moveTo>
                  <a:cubicBezTo>
                    <a:pt x="2" y="0"/>
                    <a:pt x="4" y="-1"/>
                    <a:pt x="7" y="0"/>
                  </a:cubicBezTo>
                  <a:cubicBezTo>
                    <a:pt x="11933" y="0"/>
                    <a:pt x="21603" y="9666"/>
                    <a:pt x="21606" y="21593"/>
                  </a:cubicBezTo>
                  <a:lnTo>
                    <a:pt x="7" y="21600"/>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FFFFCC"/>
                </a:solidFill>
                <a:latin typeface="Times New Roman"/>
                <a:ea typeface="Times New Roman"/>
                <a:cs typeface="Times New Roman"/>
                <a:sym typeface="Times New Roman"/>
              </a:endParaRPr>
            </a:p>
          </p:txBody>
        </p:sp>
        <p:sp>
          <p:nvSpPr>
            <p:cNvPr id="151" name="Google Shape;151;p15"/>
            <p:cNvSpPr/>
            <p:nvPr/>
          </p:nvSpPr>
          <p:spPr>
            <a:xfrm rot="-2700000">
              <a:off x="1349" y="-162"/>
              <a:ext cx="3037" cy="3056"/>
            </a:xfrm>
            <a:custGeom>
              <a:rect b="b" l="l" r="r" t="t"/>
              <a:pathLst>
                <a:path extrusionOk="0" fill="none" h="21053" w="20922">
                  <a:moveTo>
                    <a:pt x="4830" y="0"/>
                  </a:moveTo>
                  <a:cubicBezTo>
                    <a:pt x="12706" y="1807"/>
                    <a:pt x="18914" y="7858"/>
                    <a:pt x="20922" y="15684"/>
                  </a:cubicBezTo>
                </a:path>
                <a:path extrusionOk="0" h="21053" w="20922">
                  <a:moveTo>
                    <a:pt x="4830" y="0"/>
                  </a:moveTo>
                  <a:cubicBezTo>
                    <a:pt x="12706" y="1807"/>
                    <a:pt x="18914" y="7858"/>
                    <a:pt x="20922" y="15684"/>
                  </a:cubicBezTo>
                  <a:lnTo>
                    <a:pt x="0" y="21053"/>
                  </a:lnTo>
                  <a:lnTo>
                    <a:pt x="4830" y="0"/>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FFFFCC"/>
                </a:solidFill>
                <a:latin typeface="Times New Roman"/>
                <a:ea typeface="Times New Roman"/>
                <a:cs typeface="Times New Roman"/>
                <a:sym typeface="Times New Roman"/>
              </a:endParaRPr>
            </a:p>
          </p:txBody>
        </p:sp>
        <p:sp>
          <p:nvSpPr>
            <p:cNvPr id="152" name="Google Shape;152;p15"/>
            <p:cNvSpPr/>
            <p:nvPr/>
          </p:nvSpPr>
          <p:spPr>
            <a:xfrm rot="-2700000">
              <a:off x="1474" y="162"/>
              <a:ext cx="2752" cy="2792"/>
            </a:xfrm>
            <a:custGeom>
              <a:rect b="b" l="l" r="r" t="t"/>
              <a:pathLst>
                <a:path extrusionOk="0" fill="none" h="19239" w="18966">
                  <a:moveTo>
                    <a:pt x="9819" y="-1"/>
                  </a:moveTo>
                  <a:cubicBezTo>
                    <a:pt x="13695" y="1978"/>
                    <a:pt x="16883" y="5080"/>
                    <a:pt x="18965" y="8902"/>
                  </a:cubicBezTo>
                </a:path>
                <a:path extrusionOk="0" h="19239" w="18966">
                  <a:moveTo>
                    <a:pt x="9819" y="-1"/>
                  </a:moveTo>
                  <a:cubicBezTo>
                    <a:pt x="13695" y="1978"/>
                    <a:pt x="16883" y="5080"/>
                    <a:pt x="18965" y="8902"/>
                  </a:cubicBezTo>
                  <a:lnTo>
                    <a:pt x="0" y="19239"/>
                  </a:lnTo>
                  <a:lnTo>
                    <a:pt x="9819" y="-1"/>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FFFFCC"/>
                </a:solidFill>
                <a:latin typeface="Times New Roman"/>
                <a:ea typeface="Times New Roman"/>
                <a:cs typeface="Times New Roman"/>
                <a:sym typeface="Times New Roman"/>
              </a:endParaRPr>
            </a:p>
          </p:txBody>
        </p:sp>
        <p:sp>
          <p:nvSpPr>
            <p:cNvPr id="153" name="Google Shape;153;p15"/>
            <p:cNvSpPr/>
            <p:nvPr/>
          </p:nvSpPr>
          <p:spPr>
            <a:xfrm rot="-2700000">
              <a:off x="1678" y="510"/>
              <a:ext cx="2432" cy="2498"/>
            </a:xfrm>
            <a:custGeom>
              <a:rect b="b" l="l" r="r" t="t"/>
              <a:pathLst>
                <a:path extrusionOk="0" fill="none" h="17212" w="16754">
                  <a:moveTo>
                    <a:pt x="13050" y="-1"/>
                  </a:moveTo>
                  <a:cubicBezTo>
                    <a:pt x="14423" y="1040"/>
                    <a:pt x="15666" y="2242"/>
                    <a:pt x="16754" y="3578"/>
                  </a:cubicBezTo>
                </a:path>
                <a:path extrusionOk="0" h="17212" w="16754">
                  <a:moveTo>
                    <a:pt x="13050" y="-1"/>
                  </a:moveTo>
                  <a:cubicBezTo>
                    <a:pt x="14423" y="1040"/>
                    <a:pt x="15666" y="2242"/>
                    <a:pt x="16754" y="3578"/>
                  </a:cubicBezTo>
                  <a:lnTo>
                    <a:pt x="0" y="17212"/>
                  </a:lnTo>
                  <a:lnTo>
                    <a:pt x="13050"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FFFFCC"/>
                </a:solidFill>
                <a:latin typeface="Times New Roman"/>
                <a:ea typeface="Times New Roman"/>
                <a:cs typeface="Times New Roman"/>
                <a:sym typeface="Times New Roman"/>
              </a:endParaRPr>
            </a:p>
          </p:txBody>
        </p:sp>
        <p:sp>
          <p:nvSpPr>
            <p:cNvPr id="154" name="Google Shape;154;p15"/>
            <p:cNvSpPr/>
            <p:nvPr/>
          </p:nvSpPr>
          <p:spPr>
            <a:xfrm rot="-2700000">
              <a:off x="1446" y="57"/>
              <a:ext cx="2900" cy="2900"/>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FFFFCC"/>
                </a:solidFill>
                <a:latin typeface="Times New Roman"/>
                <a:ea typeface="Times New Roman"/>
                <a:cs typeface="Times New Roman"/>
                <a:sym typeface="Times New Roman"/>
              </a:endParaRPr>
            </a:p>
          </p:txBody>
        </p:sp>
        <p:sp>
          <p:nvSpPr>
            <p:cNvPr id="155" name="Google Shape;155;p15"/>
            <p:cNvSpPr/>
            <p:nvPr/>
          </p:nvSpPr>
          <p:spPr>
            <a:xfrm rot="-2700000">
              <a:off x="1478" y="137"/>
              <a:ext cx="2809" cy="2826"/>
            </a:xfrm>
            <a:custGeom>
              <a:rect b="b" l="l" r="r" t="t"/>
              <a:pathLst>
                <a:path extrusionOk="0" fill="none" h="21052" w="20924">
                  <a:moveTo>
                    <a:pt x="4833" y="-1"/>
                  </a:moveTo>
                  <a:cubicBezTo>
                    <a:pt x="12709" y="1807"/>
                    <a:pt x="18917" y="7861"/>
                    <a:pt x="20923" y="15689"/>
                  </a:cubicBezTo>
                </a:path>
                <a:path extrusionOk="0" h="21052" w="20924">
                  <a:moveTo>
                    <a:pt x="4833" y="-1"/>
                  </a:moveTo>
                  <a:cubicBezTo>
                    <a:pt x="12709" y="1807"/>
                    <a:pt x="18917" y="7861"/>
                    <a:pt x="20923" y="15689"/>
                  </a:cubicBezTo>
                  <a:lnTo>
                    <a:pt x="0" y="21052"/>
                  </a:lnTo>
                  <a:lnTo>
                    <a:pt x="4833" y="-1"/>
                  </a:lnTo>
                  <a:close/>
                </a:path>
              </a:pathLst>
            </a:custGeom>
            <a:gradFill>
              <a:gsLst>
                <a:gs pos="0">
                  <a:schemeClr val="folHlink"/>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FFFFCC"/>
                </a:solidFill>
                <a:latin typeface="Times New Roman"/>
                <a:ea typeface="Times New Roman"/>
                <a:cs typeface="Times New Roman"/>
                <a:sym typeface="Times New Roman"/>
              </a:endParaRPr>
            </a:p>
          </p:txBody>
        </p:sp>
        <p:sp>
          <p:nvSpPr>
            <p:cNvPr id="156" name="Google Shape;156;p15"/>
            <p:cNvSpPr/>
            <p:nvPr/>
          </p:nvSpPr>
          <p:spPr>
            <a:xfrm rot="-2700000">
              <a:off x="1608" y="427"/>
              <a:ext cx="2547" cy="2583"/>
            </a:xfrm>
            <a:custGeom>
              <a:rect b="b" l="l" r="r" t="t"/>
              <a:pathLst>
                <a:path extrusionOk="0" fill="none" h="19237" w="18970">
                  <a:moveTo>
                    <a:pt x="9823" y="-1"/>
                  </a:moveTo>
                  <a:cubicBezTo>
                    <a:pt x="13699" y="1979"/>
                    <a:pt x="16888" y="5084"/>
                    <a:pt x="18969" y="8907"/>
                  </a:cubicBezTo>
                </a:path>
                <a:path extrusionOk="0" h="19237" w="18970">
                  <a:moveTo>
                    <a:pt x="9823" y="-1"/>
                  </a:moveTo>
                  <a:cubicBezTo>
                    <a:pt x="13699" y="1979"/>
                    <a:pt x="16888" y="5084"/>
                    <a:pt x="18969" y="8907"/>
                  </a:cubicBezTo>
                  <a:lnTo>
                    <a:pt x="0" y="19237"/>
                  </a:lnTo>
                  <a:lnTo>
                    <a:pt x="9823" y="-1"/>
                  </a:lnTo>
                  <a:close/>
                </a:path>
              </a:pathLst>
            </a:custGeom>
            <a:gradFill>
              <a:gsLst>
                <a:gs pos="0">
                  <a:schemeClr val="hlink"/>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FFFFCC"/>
                </a:solidFill>
                <a:latin typeface="Times New Roman"/>
                <a:ea typeface="Times New Roman"/>
                <a:cs typeface="Times New Roman"/>
                <a:sym typeface="Times New Roman"/>
              </a:endParaRPr>
            </a:p>
          </p:txBody>
        </p:sp>
        <p:sp>
          <p:nvSpPr>
            <p:cNvPr id="157" name="Google Shape;157;p15"/>
            <p:cNvSpPr/>
            <p:nvPr/>
          </p:nvSpPr>
          <p:spPr>
            <a:xfrm rot="-2700000">
              <a:off x="1783" y="749"/>
              <a:ext cx="2249" cy="2311"/>
            </a:xfrm>
            <a:custGeom>
              <a:rect b="b" l="l" r="r" t="t"/>
              <a:pathLst>
                <a:path extrusionOk="0" fill="none" h="17213" w="16754">
                  <a:moveTo>
                    <a:pt x="13048" y="0"/>
                  </a:moveTo>
                  <a:cubicBezTo>
                    <a:pt x="14422" y="1041"/>
                    <a:pt x="15666" y="2243"/>
                    <a:pt x="16754" y="3579"/>
                  </a:cubicBezTo>
                </a:path>
                <a:path extrusionOk="0" h="17213" w="16754">
                  <a:moveTo>
                    <a:pt x="13048" y="0"/>
                  </a:moveTo>
                  <a:cubicBezTo>
                    <a:pt x="14422" y="1041"/>
                    <a:pt x="15666" y="2243"/>
                    <a:pt x="16754" y="3579"/>
                  </a:cubicBezTo>
                  <a:lnTo>
                    <a:pt x="0" y="17213"/>
                  </a:lnTo>
                  <a:lnTo>
                    <a:pt x="13048" y="0"/>
                  </a:lnTo>
                  <a:close/>
                </a:path>
              </a:pathLst>
            </a:custGeom>
            <a:gradFill>
              <a:gsLst>
                <a:gs pos="0">
                  <a:schemeClr val="accent2"/>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FFFFCC"/>
                </a:solidFill>
                <a:latin typeface="Times New Roman"/>
                <a:ea typeface="Times New Roman"/>
                <a:cs typeface="Times New Roman"/>
                <a:sym typeface="Times New Roman"/>
              </a:endParaRPr>
            </a:p>
          </p:txBody>
        </p:sp>
        <p:sp>
          <p:nvSpPr>
            <p:cNvPr id="158" name="Google Shape;158;p15"/>
            <p:cNvSpPr/>
            <p:nvPr/>
          </p:nvSpPr>
          <p:spPr>
            <a:xfrm rot="-2700000">
              <a:off x="2239" y="2089"/>
              <a:ext cx="1284" cy="1284"/>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dk2">
                <a:alpha val="4980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rgbClr val="FFFFCC"/>
                </a:solidFill>
                <a:latin typeface="Times New Roman"/>
                <a:ea typeface="Times New Roman"/>
                <a:cs typeface="Times New Roman"/>
                <a:sym typeface="Times New Roman"/>
              </a:endParaRPr>
            </a:p>
          </p:txBody>
        </p:sp>
      </p:grpSp>
      <p:sp>
        <p:nvSpPr>
          <p:cNvPr id="159" name="Google Shape;159;p15"/>
          <p:cNvSpPr txBox="1"/>
          <p:nvPr>
            <p:ph type="ctrTitle"/>
          </p:nvPr>
        </p:nvSpPr>
        <p:spPr>
          <a:xfrm>
            <a:off x="685800" y="2686050"/>
            <a:ext cx="7772400" cy="999000"/>
          </a:xfrm>
          <a:prstGeom prst="rect">
            <a:avLst/>
          </a:prstGeom>
          <a:noFill/>
          <a:ln>
            <a:noFill/>
          </a:ln>
        </p:spPr>
        <p:txBody>
          <a:bodyPr anchorCtr="0" anchor="b"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15"/>
          <p:cNvSpPr txBox="1"/>
          <p:nvPr>
            <p:ph idx="1" type="subTitle"/>
          </p:nvPr>
        </p:nvSpPr>
        <p:spPr>
          <a:xfrm>
            <a:off x="1371600" y="3680222"/>
            <a:ext cx="6400800" cy="1314600"/>
          </a:xfrm>
          <a:prstGeom prst="rect">
            <a:avLst/>
          </a:prstGeom>
          <a:noFill/>
          <a:ln>
            <a:noFill/>
          </a:ln>
        </p:spPr>
        <p:txBody>
          <a:bodyPr anchorCtr="0" anchor="b" bIns="46025" lIns="92075" spcFirstLastPara="1" rIns="92075" wrap="square" tIns="46025">
            <a:noAutofit/>
          </a:bodyPr>
          <a:lstStyle>
            <a:lvl1pPr lvl="0" algn="ctr">
              <a:spcBef>
                <a:spcPts val="640"/>
              </a:spcBef>
              <a:spcAft>
                <a:spcPts val="0"/>
              </a:spcAft>
              <a:buSzPts val="2560"/>
              <a:buFont typeface="Arial"/>
              <a:buNone/>
              <a:defRPr/>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Clr>
                <a:schemeClr val="lt1"/>
              </a:buClr>
              <a:buSzPts val="1800"/>
              <a:buChar char="–"/>
              <a:defRPr/>
            </a:lvl4pPr>
            <a:lvl5pPr lvl="4" algn="l">
              <a:spcBef>
                <a:spcPts val="360"/>
              </a:spcBef>
              <a:spcAft>
                <a:spcPts val="0"/>
              </a:spcAft>
              <a:buClr>
                <a:schemeClr val="lt1"/>
              </a:buClr>
              <a:buSzPts val="1800"/>
              <a:buChar char="•"/>
              <a:defRPr/>
            </a:lvl5pPr>
            <a:lvl6pPr lvl="5" algn="l">
              <a:spcBef>
                <a:spcPts val="360"/>
              </a:spcBef>
              <a:spcAft>
                <a:spcPts val="0"/>
              </a:spcAft>
              <a:buClr>
                <a:schemeClr val="lt1"/>
              </a:buClr>
              <a:buSzPts val="1800"/>
              <a:buChar char="•"/>
              <a:defRPr/>
            </a:lvl6pPr>
            <a:lvl7pPr lvl="6" algn="l">
              <a:spcBef>
                <a:spcPts val="360"/>
              </a:spcBef>
              <a:spcAft>
                <a:spcPts val="0"/>
              </a:spcAft>
              <a:buClr>
                <a:schemeClr val="lt1"/>
              </a:buClr>
              <a:buSzPts val="1800"/>
              <a:buChar char="•"/>
              <a:defRPr/>
            </a:lvl7pPr>
            <a:lvl8pPr lvl="7" algn="l">
              <a:spcBef>
                <a:spcPts val="360"/>
              </a:spcBef>
              <a:spcAft>
                <a:spcPts val="0"/>
              </a:spcAft>
              <a:buClr>
                <a:schemeClr val="lt1"/>
              </a:buClr>
              <a:buSzPts val="1800"/>
              <a:buChar char="•"/>
              <a:defRPr/>
            </a:lvl8pPr>
            <a:lvl9pPr lvl="8" algn="l">
              <a:spcBef>
                <a:spcPts val="360"/>
              </a:spcBef>
              <a:spcAft>
                <a:spcPts val="0"/>
              </a:spcAft>
              <a:buClr>
                <a:schemeClr val="lt1"/>
              </a:buClr>
              <a:buSzPts val="1800"/>
              <a:buChar char="•"/>
              <a:defRPr/>
            </a:lvl9pPr>
          </a:lstStyle>
          <a:p/>
        </p:txBody>
      </p:sp>
      <p:sp>
        <p:nvSpPr>
          <p:cNvPr id="161" name="Google Shape;161;p15"/>
          <p:cNvSpPr txBox="1"/>
          <p:nvPr>
            <p:ph idx="10" type="dt"/>
          </p:nvPr>
        </p:nvSpPr>
        <p:spPr>
          <a:xfrm>
            <a:off x="498475" y="7144"/>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solidFill>
                  <a:srgbClr val="FFFFC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2" name="Google Shape;162;p15"/>
          <p:cNvSpPr txBox="1"/>
          <p:nvPr>
            <p:ph idx="11" type="ftr"/>
          </p:nvPr>
        </p:nvSpPr>
        <p:spPr>
          <a:xfrm>
            <a:off x="3124200" y="7144"/>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solidFill>
                  <a:srgbClr val="FFFFC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3" name="Google Shape;163;p15"/>
          <p:cNvSpPr txBox="1"/>
          <p:nvPr>
            <p:ph idx="12" type="sldNum"/>
          </p:nvPr>
        </p:nvSpPr>
        <p:spPr>
          <a:xfrm>
            <a:off x="6727825" y="7144"/>
            <a:ext cx="1905000" cy="342900"/>
          </a:xfrm>
          <a:prstGeom prst="rect">
            <a:avLst/>
          </a:prstGeom>
          <a:noFill/>
          <a:ln>
            <a:noFill/>
          </a:ln>
        </p:spPr>
        <p:txBody>
          <a:bodyPr anchorCtr="0" anchor="ctr" bIns="46025" lIns="92075" spcFirstLastPara="1" rIns="92075" wrap="square" tIns="46025">
            <a:noAutofit/>
          </a:bodyPr>
          <a:lstStyle>
            <a:lvl1pPr indent="0" lvl="0" marL="0" marR="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obsah" type="obj">
  <p:cSld name="OBJECT">
    <p:spTree>
      <p:nvGrpSpPr>
        <p:cNvPr id="164" name="Shape 164"/>
        <p:cNvGrpSpPr/>
        <p:nvPr/>
      </p:nvGrpSpPr>
      <p:grpSpPr>
        <a:xfrm>
          <a:off x="0" y="0"/>
          <a:ext cx="0" cy="0"/>
          <a:chOff x="0" y="0"/>
          <a:chExt cx="0" cy="0"/>
        </a:xfrm>
      </p:grpSpPr>
      <p:sp>
        <p:nvSpPr>
          <p:cNvPr id="165" name="Google Shape;165;p16"/>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 name="Google Shape;166;p16"/>
          <p:cNvSpPr txBox="1"/>
          <p:nvPr>
            <p:ph idx="1" type="body"/>
          </p:nvPr>
        </p:nvSpPr>
        <p:spPr>
          <a:xfrm>
            <a:off x="1252538" y="1485900"/>
            <a:ext cx="7772400" cy="3086100"/>
          </a:xfrm>
          <a:prstGeom prst="rect">
            <a:avLst/>
          </a:prstGeom>
          <a:noFill/>
          <a:ln>
            <a:noFill/>
          </a:ln>
        </p:spPr>
        <p:txBody>
          <a:bodyPr anchorCtr="0" anchor="t" bIns="46025" lIns="92075" spcFirstLastPara="1" rIns="92075" wrap="square" tIns="46025">
            <a:noAutofit/>
          </a:bodyPr>
          <a:lstStyle>
            <a:lvl1pPr indent="-320040" lvl="0" marL="457200" algn="l">
              <a:spcBef>
                <a:spcPts val="360"/>
              </a:spcBef>
              <a:spcAft>
                <a:spcPts val="0"/>
              </a:spcAft>
              <a:buSzPts val="144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167" name="Google Shape;167;p16"/>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16"/>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 name="Google Shape;169;p16"/>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marR="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áhlaví části" type="secHead">
  <p:cSld name="SECTION_HEADER">
    <p:spTree>
      <p:nvGrpSpPr>
        <p:cNvPr id="170" name="Shape 170"/>
        <p:cNvGrpSpPr/>
        <p:nvPr/>
      </p:nvGrpSpPr>
      <p:grpSpPr>
        <a:xfrm>
          <a:off x="0" y="0"/>
          <a:ext cx="0" cy="0"/>
          <a:chOff x="0" y="0"/>
          <a:chExt cx="0" cy="0"/>
        </a:xfrm>
      </p:grpSpPr>
      <p:sp>
        <p:nvSpPr>
          <p:cNvPr id="171" name="Google Shape;171;p17"/>
          <p:cNvSpPr txBox="1"/>
          <p:nvPr>
            <p:ph type="title"/>
          </p:nvPr>
        </p:nvSpPr>
        <p:spPr>
          <a:xfrm>
            <a:off x="722313" y="3305175"/>
            <a:ext cx="7772400" cy="1021500"/>
          </a:xfrm>
          <a:prstGeom prst="rect">
            <a:avLst/>
          </a:prstGeom>
          <a:noFill/>
          <a:ln>
            <a:noFill/>
          </a:ln>
        </p:spPr>
        <p:txBody>
          <a:bodyPr anchorCtr="0" anchor="t" bIns="46025" lIns="92075" spcFirstLastPara="1" rIns="92075" wrap="square" tIns="46025">
            <a:noAutofit/>
          </a:bodyPr>
          <a:lstStyle>
            <a:lvl1pPr lvl="0" algn="l">
              <a:spcBef>
                <a:spcPts val="0"/>
              </a:spcBef>
              <a:spcAft>
                <a:spcPts val="0"/>
              </a:spcAft>
              <a:buSzPts val="1400"/>
              <a:buNone/>
              <a:defRPr b="1"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17"/>
          <p:cNvSpPr txBox="1"/>
          <p:nvPr>
            <p:ph idx="1" type="body"/>
          </p:nvPr>
        </p:nvSpPr>
        <p:spPr>
          <a:xfrm>
            <a:off x="722313" y="2180035"/>
            <a:ext cx="7772400" cy="1125000"/>
          </a:xfrm>
          <a:prstGeom prst="rect">
            <a:avLst/>
          </a:prstGeom>
          <a:noFill/>
          <a:ln>
            <a:noFill/>
          </a:ln>
        </p:spPr>
        <p:txBody>
          <a:bodyPr anchorCtr="0" anchor="b" bIns="46025" lIns="92075" spcFirstLastPara="1" rIns="92075" wrap="square" tIns="46025">
            <a:noAutofit/>
          </a:bodyPr>
          <a:lstStyle>
            <a:lvl1pPr indent="-228600" lvl="0" marL="457200" algn="l">
              <a:spcBef>
                <a:spcPts val="400"/>
              </a:spcBef>
              <a:spcAft>
                <a:spcPts val="0"/>
              </a:spcAft>
              <a:buSzPts val="1600"/>
              <a:buNone/>
              <a:defRPr sz="2000"/>
            </a:lvl1pPr>
            <a:lvl2pPr indent="-228600" lvl="1" marL="914400" algn="l">
              <a:spcBef>
                <a:spcPts val="360"/>
              </a:spcBef>
              <a:spcAft>
                <a:spcPts val="0"/>
              </a:spcAft>
              <a:buSzPts val="1800"/>
              <a:buFont typeface="Times New Roman"/>
              <a:buNone/>
              <a:defRPr sz="1800"/>
            </a:lvl2pPr>
            <a:lvl3pPr indent="-228600" lvl="2" marL="1371600" algn="l">
              <a:spcBef>
                <a:spcPts val="320"/>
              </a:spcBef>
              <a:spcAft>
                <a:spcPts val="0"/>
              </a:spcAft>
              <a:buSzPts val="1600"/>
              <a:buFont typeface="Times New Roman"/>
              <a:buNone/>
              <a:defRPr sz="1600"/>
            </a:lvl3pPr>
            <a:lvl4pPr indent="-228600" lvl="3" marL="1828800" algn="l">
              <a:spcBef>
                <a:spcPts val="280"/>
              </a:spcBef>
              <a:spcAft>
                <a:spcPts val="0"/>
              </a:spcAft>
              <a:buClr>
                <a:schemeClr val="lt1"/>
              </a:buClr>
              <a:buSzPts val="1400"/>
              <a:buFont typeface="Times New Roman"/>
              <a:buNone/>
              <a:defRPr sz="1400"/>
            </a:lvl4pPr>
            <a:lvl5pPr indent="-228600" lvl="4" marL="2286000" algn="l">
              <a:spcBef>
                <a:spcPts val="280"/>
              </a:spcBef>
              <a:spcAft>
                <a:spcPts val="0"/>
              </a:spcAft>
              <a:buClr>
                <a:schemeClr val="lt1"/>
              </a:buClr>
              <a:buSzPts val="1400"/>
              <a:buFont typeface="Times New Roman"/>
              <a:buNone/>
              <a:defRPr sz="1400"/>
            </a:lvl5pPr>
            <a:lvl6pPr indent="-228600" lvl="5" marL="2743200" algn="l">
              <a:spcBef>
                <a:spcPts val="280"/>
              </a:spcBef>
              <a:spcAft>
                <a:spcPts val="0"/>
              </a:spcAft>
              <a:buClr>
                <a:schemeClr val="lt1"/>
              </a:buClr>
              <a:buSzPts val="1400"/>
              <a:buFont typeface="Times New Roman"/>
              <a:buNone/>
              <a:defRPr sz="1400"/>
            </a:lvl6pPr>
            <a:lvl7pPr indent="-228600" lvl="6" marL="3200400" algn="l">
              <a:spcBef>
                <a:spcPts val="280"/>
              </a:spcBef>
              <a:spcAft>
                <a:spcPts val="0"/>
              </a:spcAft>
              <a:buClr>
                <a:schemeClr val="lt1"/>
              </a:buClr>
              <a:buSzPts val="1400"/>
              <a:buFont typeface="Times New Roman"/>
              <a:buNone/>
              <a:defRPr sz="1400"/>
            </a:lvl7pPr>
            <a:lvl8pPr indent="-228600" lvl="7" marL="3657600" algn="l">
              <a:spcBef>
                <a:spcPts val="280"/>
              </a:spcBef>
              <a:spcAft>
                <a:spcPts val="0"/>
              </a:spcAft>
              <a:buClr>
                <a:schemeClr val="lt1"/>
              </a:buClr>
              <a:buSzPts val="1400"/>
              <a:buFont typeface="Times New Roman"/>
              <a:buNone/>
              <a:defRPr sz="1400"/>
            </a:lvl8pPr>
            <a:lvl9pPr indent="-228600" lvl="8" marL="4114800" algn="l">
              <a:spcBef>
                <a:spcPts val="280"/>
              </a:spcBef>
              <a:spcAft>
                <a:spcPts val="0"/>
              </a:spcAft>
              <a:buClr>
                <a:schemeClr val="lt1"/>
              </a:buClr>
              <a:buSzPts val="1400"/>
              <a:buFont typeface="Times New Roman"/>
              <a:buNone/>
              <a:defRPr sz="1400"/>
            </a:lvl9pPr>
          </a:lstStyle>
          <a:p/>
        </p:txBody>
      </p:sp>
      <p:sp>
        <p:nvSpPr>
          <p:cNvPr id="173" name="Google Shape;173;p17"/>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4" name="Google Shape;174;p17"/>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5" name="Google Shape;175;p17"/>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marR="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va obsahy" type="twoObj">
  <p:cSld name="TWO_OBJECTS">
    <p:spTree>
      <p:nvGrpSpPr>
        <p:cNvPr id="176" name="Shape 176"/>
        <p:cNvGrpSpPr/>
        <p:nvPr/>
      </p:nvGrpSpPr>
      <p:grpSpPr>
        <a:xfrm>
          <a:off x="0" y="0"/>
          <a:ext cx="0" cy="0"/>
          <a:chOff x="0" y="0"/>
          <a:chExt cx="0" cy="0"/>
        </a:xfrm>
      </p:grpSpPr>
      <p:sp>
        <p:nvSpPr>
          <p:cNvPr id="177" name="Google Shape;177;p18"/>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8" name="Google Shape;178;p18"/>
          <p:cNvSpPr txBox="1"/>
          <p:nvPr>
            <p:ph idx="1" type="body"/>
          </p:nvPr>
        </p:nvSpPr>
        <p:spPr>
          <a:xfrm>
            <a:off x="1252538" y="1485900"/>
            <a:ext cx="3810000" cy="3086100"/>
          </a:xfrm>
          <a:prstGeom prst="rect">
            <a:avLst/>
          </a:prstGeom>
          <a:noFill/>
          <a:ln>
            <a:noFill/>
          </a:ln>
        </p:spPr>
        <p:txBody>
          <a:bodyPr anchorCtr="0" anchor="t" bIns="46025" lIns="92075" spcFirstLastPara="1" rIns="92075" wrap="square" tIns="46025">
            <a:noAutofit/>
          </a:bodyPr>
          <a:lstStyle>
            <a:lvl1pPr indent="-370840" lvl="0" marL="457200" algn="l">
              <a:spcBef>
                <a:spcPts val="560"/>
              </a:spcBef>
              <a:spcAft>
                <a:spcPts val="0"/>
              </a:spcAft>
              <a:buSzPts val="2240"/>
              <a:buChar char="●"/>
              <a:defRPr sz="2800"/>
            </a:lvl1pPr>
            <a:lvl2pPr indent="-381000" lvl="1" marL="914400" algn="l">
              <a:spcBef>
                <a:spcPts val="480"/>
              </a:spcBef>
              <a:spcAft>
                <a:spcPts val="0"/>
              </a:spcAft>
              <a:buSzPts val="2400"/>
              <a:buFont typeface="Times New Roman"/>
              <a:buChar char="•"/>
              <a:defRPr sz="2400"/>
            </a:lvl2pPr>
            <a:lvl3pPr indent="-355600" lvl="2" marL="1371600" algn="l">
              <a:spcBef>
                <a:spcPts val="400"/>
              </a:spcBef>
              <a:spcAft>
                <a:spcPts val="0"/>
              </a:spcAft>
              <a:buSzPts val="2000"/>
              <a:buFont typeface="Times New Roman"/>
              <a:buChar char="•"/>
              <a:defRPr sz="2000"/>
            </a:lvl3pPr>
            <a:lvl4pPr indent="-342900" lvl="3" marL="1828800" algn="l">
              <a:spcBef>
                <a:spcPts val="360"/>
              </a:spcBef>
              <a:spcAft>
                <a:spcPts val="0"/>
              </a:spcAft>
              <a:buClr>
                <a:schemeClr val="lt1"/>
              </a:buClr>
              <a:buSzPts val="1800"/>
              <a:buFont typeface="Times New Roman"/>
              <a:buChar char="–"/>
              <a:defRPr sz="1800"/>
            </a:lvl4pPr>
            <a:lvl5pPr indent="-342900" lvl="4" marL="2286000" algn="l">
              <a:spcBef>
                <a:spcPts val="360"/>
              </a:spcBef>
              <a:spcAft>
                <a:spcPts val="0"/>
              </a:spcAft>
              <a:buClr>
                <a:schemeClr val="lt1"/>
              </a:buClr>
              <a:buSzPts val="1800"/>
              <a:buFont typeface="Times New Roman"/>
              <a:buChar char="•"/>
              <a:defRPr sz="1800"/>
            </a:lvl5pPr>
            <a:lvl6pPr indent="-342900" lvl="5" marL="2743200" algn="l">
              <a:spcBef>
                <a:spcPts val="360"/>
              </a:spcBef>
              <a:spcAft>
                <a:spcPts val="0"/>
              </a:spcAft>
              <a:buClr>
                <a:schemeClr val="lt1"/>
              </a:buClr>
              <a:buSzPts val="1800"/>
              <a:buFont typeface="Times New Roman"/>
              <a:buChar char="•"/>
              <a:defRPr sz="1800"/>
            </a:lvl6pPr>
            <a:lvl7pPr indent="-342900" lvl="6" marL="3200400" algn="l">
              <a:spcBef>
                <a:spcPts val="360"/>
              </a:spcBef>
              <a:spcAft>
                <a:spcPts val="0"/>
              </a:spcAft>
              <a:buClr>
                <a:schemeClr val="lt1"/>
              </a:buClr>
              <a:buSzPts val="1800"/>
              <a:buFont typeface="Times New Roman"/>
              <a:buChar char="•"/>
              <a:defRPr sz="1800"/>
            </a:lvl7pPr>
            <a:lvl8pPr indent="-342900" lvl="7" marL="3657600" algn="l">
              <a:spcBef>
                <a:spcPts val="360"/>
              </a:spcBef>
              <a:spcAft>
                <a:spcPts val="0"/>
              </a:spcAft>
              <a:buClr>
                <a:schemeClr val="lt1"/>
              </a:buClr>
              <a:buSzPts val="1800"/>
              <a:buFont typeface="Times New Roman"/>
              <a:buChar char="•"/>
              <a:defRPr sz="1800"/>
            </a:lvl8pPr>
            <a:lvl9pPr indent="-342900" lvl="8" marL="4114800" algn="l">
              <a:spcBef>
                <a:spcPts val="360"/>
              </a:spcBef>
              <a:spcAft>
                <a:spcPts val="0"/>
              </a:spcAft>
              <a:buClr>
                <a:schemeClr val="lt1"/>
              </a:buClr>
              <a:buSzPts val="1800"/>
              <a:buFont typeface="Times New Roman"/>
              <a:buChar char="•"/>
              <a:defRPr sz="1800"/>
            </a:lvl9pPr>
          </a:lstStyle>
          <a:p/>
        </p:txBody>
      </p:sp>
      <p:sp>
        <p:nvSpPr>
          <p:cNvPr id="179" name="Google Shape;179;p18"/>
          <p:cNvSpPr txBox="1"/>
          <p:nvPr>
            <p:ph idx="2" type="body"/>
          </p:nvPr>
        </p:nvSpPr>
        <p:spPr>
          <a:xfrm>
            <a:off x="5214938" y="1485900"/>
            <a:ext cx="3810000" cy="3086100"/>
          </a:xfrm>
          <a:prstGeom prst="rect">
            <a:avLst/>
          </a:prstGeom>
          <a:noFill/>
          <a:ln>
            <a:noFill/>
          </a:ln>
        </p:spPr>
        <p:txBody>
          <a:bodyPr anchorCtr="0" anchor="t" bIns="46025" lIns="92075" spcFirstLastPara="1" rIns="92075" wrap="square" tIns="46025">
            <a:noAutofit/>
          </a:bodyPr>
          <a:lstStyle>
            <a:lvl1pPr indent="-370840" lvl="0" marL="457200" algn="l">
              <a:spcBef>
                <a:spcPts val="560"/>
              </a:spcBef>
              <a:spcAft>
                <a:spcPts val="0"/>
              </a:spcAft>
              <a:buSzPts val="2240"/>
              <a:buChar char="●"/>
              <a:defRPr sz="2800"/>
            </a:lvl1pPr>
            <a:lvl2pPr indent="-381000" lvl="1" marL="914400" algn="l">
              <a:spcBef>
                <a:spcPts val="480"/>
              </a:spcBef>
              <a:spcAft>
                <a:spcPts val="0"/>
              </a:spcAft>
              <a:buSzPts val="2400"/>
              <a:buFont typeface="Times New Roman"/>
              <a:buChar char="•"/>
              <a:defRPr sz="2400"/>
            </a:lvl2pPr>
            <a:lvl3pPr indent="-355600" lvl="2" marL="1371600" algn="l">
              <a:spcBef>
                <a:spcPts val="400"/>
              </a:spcBef>
              <a:spcAft>
                <a:spcPts val="0"/>
              </a:spcAft>
              <a:buSzPts val="2000"/>
              <a:buFont typeface="Times New Roman"/>
              <a:buChar char="•"/>
              <a:defRPr sz="2000"/>
            </a:lvl3pPr>
            <a:lvl4pPr indent="-342900" lvl="3" marL="1828800" algn="l">
              <a:spcBef>
                <a:spcPts val="360"/>
              </a:spcBef>
              <a:spcAft>
                <a:spcPts val="0"/>
              </a:spcAft>
              <a:buClr>
                <a:schemeClr val="lt1"/>
              </a:buClr>
              <a:buSzPts val="1800"/>
              <a:buFont typeface="Times New Roman"/>
              <a:buChar char="–"/>
              <a:defRPr sz="1800"/>
            </a:lvl4pPr>
            <a:lvl5pPr indent="-342900" lvl="4" marL="2286000" algn="l">
              <a:spcBef>
                <a:spcPts val="360"/>
              </a:spcBef>
              <a:spcAft>
                <a:spcPts val="0"/>
              </a:spcAft>
              <a:buClr>
                <a:schemeClr val="lt1"/>
              </a:buClr>
              <a:buSzPts val="1800"/>
              <a:buFont typeface="Times New Roman"/>
              <a:buChar char="•"/>
              <a:defRPr sz="1800"/>
            </a:lvl5pPr>
            <a:lvl6pPr indent="-342900" lvl="5" marL="2743200" algn="l">
              <a:spcBef>
                <a:spcPts val="360"/>
              </a:spcBef>
              <a:spcAft>
                <a:spcPts val="0"/>
              </a:spcAft>
              <a:buClr>
                <a:schemeClr val="lt1"/>
              </a:buClr>
              <a:buSzPts val="1800"/>
              <a:buFont typeface="Times New Roman"/>
              <a:buChar char="•"/>
              <a:defRPr sz="1800"/>
            </a:lvl6pPr>
            <a:lvl7pPr indent="-342900" lvl="6" marL="3200400" algn="l">
              <a:spcBef>
                <a:spcPts val="360"/>
              </a:spcBef>
              <a:spcAft>
                <a:spcPts val="0"/>
              </a:spcAft>
              <a:buClr>
                <a:schemeClr val="lt1"/>
              </a:buClr>
              <a:buSzPts val="1800"/>
              <a:buFont typeface="Times New Roman"/>
              <a:buChar char="•"/>
              <a:defRPr sz="1800"/>
            </a:lvl7pPr>
            <a:lvl8pPr indent="-342900" lvl="7" marL="3657600" algn="l">
              <a:spcBef>
                <a:spcPts val="360"/>
              </a:spcBef>
              <a:spcAft>
                <a:spcPts val="0"/>
              </a:spcAft>
              <a:buClr>
                <a:schemeClr val="lt1"/>
              </a:buClr>
              <a:buSzPts val="1800"/>
              <a:buFont typeface="Times New Roman"/>
              <a:buChar char="•"/>
              <a:defRPr sz="1800"/>
            </a:lvl8pPr>
            <a:lvl9pPr indent="-342900" lvl="8" marL="4114800" algn="l">
              <a:spcBef>
                <a:spcPts val="360"/>
              </a:spcBef>
              <a:spcAft>
                <a:spcPts val="0"/>
              </a:spcAft>
              <a:buClr>
                <a:schemeClr val="lt1"/>
              </a:buClr>
              <a:buSzPts val="1800"/>
              <a:buFont typeface="Times New Roman"/>
              <a:buChar char="•"/>
              <a:defRPr sz="1800"/>
            </a:lvl9pPr>
          </a:lstStyle>
          <a:p/>
        </p:txBody>
      </p:sp>
      <p:sp>
        <p:nvSpPr>
          <p:cNvPr id="180" name="Google Shape;180;p18"/>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1" name="Google Shape;181;p18"/>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 name="Google Shape;182;p18"/>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marR="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ovnání" type="twoTxTwoObj">
  <p:cSld name="TWO_OBJECTS_WITH_TEXT">
    <p:spTree>
      <p:nvGrpSpPr>
        <p:cNvPr id="183" name="Shape 183"/>
        <p:cNvGrpSpPr/>
        <p:nvPr/>
      </p:nvGrpSpPr>
      <p:grpSpPr>
        <a:xfrm>
          <a:off x="0" y="0"/>
          <a:ext cx="0" cy="0"/>
          <a:chOff x="0" y="0"/>
          <a:chExt cx="0" cy="0"/>
        </a:xfrm>
      </p:grpSpPr>
      <p:sp>
        <p:nvSpPr>
          <p:cNvPr id="184" name="Google Shape;184;p19"/>
          <p:cNvSpPr txBox="1"/>
          <p:nvPr>
            <p:ph type="title"/>
          </p:nvPr>
        </p:nvSpPr>
        <p:spPr>
          <a:xfrm>
            <a:off x="457200" y="205978"/>
            <a:ext cx="8229600" cy="8574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 name="Google Shape;185;p19"/>
          <p:cNvSpPr txBox="1"/>
          <p:nvPr>
            <p:ph idx="1" type="body"/>
          </p:nvPr>
        </p:nvSpPr>
        <p:spPr>
          <a:xfrm>
            <a:off x="457200" y="1151335"/>
            <a:ext cx="4040100" cy="479700"/>
          </a:xfrm>
          <a:prstGeom prst="rect">
            <a:avLst/>
          </a:prstGeom>
          <a:noFill/>
          <a:ln>
            <a:noFill/>
          </a:ln>
        </p:spPr>
        <p:txBody>
          <a:bodyPr anchorCtr="0" anchor="b" bIns="46025" lIns="92075" spcFirstLastPara="1" rIns="92075" wrap="square" tIns="46025">
            <a:noAutofit/>
          </a:bodyPr>
          <a:lstStyle>
            <a:lvl1pPr indent="-228600" lvl="0" marL="457200" algn="l">
              <a:spcBef>
                <a:spcPts val="480"/>
              </a:spcBef>
              <a:spcAft>
                <a:spcPts val="0"/>
              </a:spcAft>
              <a:buSzPts val="1920"/>
              <a:buNone/>
              <a:defRPr b="1" sz="2400"/>
            </a:lvl1pPr>
            <a:lvl2pPr indent="-228600" lvl="1" marL="914400" algn="l">
              <a:spcBef>
                <a:spcPts val="400"/>
              </a:spcBef>
              <a:spcAft>
                <a:spcPts val="0"/>
              </a:spcAft>
              <a:buSzPts val="2000"/>
              <a:buFont typeface="Times New Roman"/>
              <a:buNone/>
              <a:defRPr b="1" sz="2000"/>
            </a:lvl2pPr>
            <a:lvl3pPr indent="-228600" lvl="2" marL="1371600" algn="l">
              <a:spcBef>
                <a:spcPts val="360"/>
              </a:spcBef>
              <a:spcAft>
                <a:spcPts val="0"/>
              </a:spcAft>
              <a:buSzPts val="1800"/>
              <a:buFont typeface="Times New Roman"/>
              <a:buNone/>
              <a:defRPr b="1" sz="1800"/>
            </a:lvl3pPr>
            <a:lvl4pPr indent="-228600" lvl="3" marL="1828800" algn="l">
              <a:spcBef>
                <a:spcPts val="320"/>
              </a:spcBef>
              <a:spcAft>
                <a:spcPts val="0"/>
              </a:spcAft>
              <a:buClr>
                <a:schemeClr val="lt1"/>
              </a:buClr>
              <a:buSzPts val="1600"/>
              <a:buFont typeface="Times New Roman"/>
              <a:buNone/>
              <a:defRPr b="1" sz="1600"/>
            </a:lvl4pPr>
            <a:lvl5pPr indent="-228600" lvl="4" marL="2286000" algn="l">
              <a:spcBef>
                <a:spcPts val="320"/>
              </a:spcBef>
              <a:spcAft>
                <a:spcPts val="0"/>
              </a:spcAft>
              <a:buClr>
                <a:schemeClr val="lt1"/>
              </a:buClr>
              <a:buSzPts val="1600"/>
              <a:buFont typeface="Times New Roman"/>
              <a:buNone/>
              <a:defRPr b="1" sz="1600"/>
            </a:lvl5pPr>
            <a:lvl6pPr indent="-228600" lvl="5" marL="2743200" algn="l">
              <a:spcBef>
                <a:spcPts val="320"/>
              </a:spcBef>
              <a:spcAft>
                <a:spcPts val="0"/>
              </a:spcAft>
              <a:buClr>
                <a:schemeClr val="lt1"/>
              </a:buClr>
              <a:buSzPts val="1600"/>
              <a:buFont typeface="Times New Roman"/>
              <a:buNone/>
              <a:defRPr b="1" sz="1600"/>
            </a:lvl6pPr>
            <a:lvl7pPr indent="-228600" lvl="6" marL="3200400" algn="l">
              <a:spcBef>
                <a:spcPts val="320"/>
              </a:spcBef>
              <a:spcAft>
                <a:spcPts val="0"/>
              </a:spcAft>
              <a:buClr>
                <a:schemeClr val="lt1"/>
              </a:buClr>
              <a:buSzPts val="1600"/>
              <a:buFont typeface="Times New Roman"/>
              <a:buNone/>
              <a:defRPr b="1" sz="1600"/>
            </a:lvl7pPr>
            <a:lvl8pPr indent="-228600" lvl="7" marL="3657600" algn="l">
              <a:spcBef>
                <a:spcPts val="320"/>
              </a:spcBef>
              <a:spcAft>
                <a:spcPts val="0"/>
              </a:spcAft>
              <a:buClr>
                <a:schemeClr val="lt1"/>
              </a:buClr>
              <a:buSzPts val="1600"/>
              <a:buFont typeface="Times New Roman"/>
              <a:buNone/>
              <a:defRPr b="1" sz="1600"/>
            </a:lvl8pPr>
            <a:lvl9pPr indent="-228600" lvl="8" marL="4114800" algn="l">
              <a:spcBef>
                <a:spcPts val="320"/>
              </a:spcBef>
              <a:spcAft>
                <a:spcPts val="0"/>
              </a:spcAft>
              <a:buClr>
                <a:schemeClr val="lt1"/>
              </a:buClr>
              <a:buSzPts val="1600"/>
              <a:buFont typeface="Times New Roman"/>
              <a:buNone/>
              <a:defRPr b="1" sz="1600"/>
            </a:lvl9pPr>
          </a:lstStyle>
          <a:p/>
        </p:txBody>
      </p:sp>
      <p:sp>
        <p:nvSpPr>
          <p:cNvPr id="186" name="Google Shape;186;p19"/>
          <p:cNvSpPr txBox="1"/>
          <p:nvPr>
            <p:ph idx="2" type="body"/>
          </p:nvPr>
        </p:nvSpPr>
        <p:spPr>
          <a:xfrm>
            <a:off x="457200" y="1631156"/>
            <a:ext cx="4040100" cy="2963400"/>
          </a:xfrm>
          <a:prstGeom prst="rect">
            <a:avLst/>
          </a:prstGeom>
          <a:noFill/>
          <a:ln>
            <a:noFill/>
          </a:ln>
        </p:spPr>
        <p:txBody>
          <a:bodyPr anchorCtr="0" anchor="t" bIns="46025" lIns="92075" spcFirstLastPara="1" rIns="92075" wrap="square" tIns="46025">
            <a:noAutofit/>
          </a:bodyPr>
          <a:lstStyle>
            <a:lvl1pPr indent="-350520" lvl="0" marL="457200" algn="l">
              <a:spcBef>
                <a:spcPts val="480"/>
              </a:spcBef>
              <a:spcAft>
                <a:spcPts val="0"/>
              </a:spcAft>
              <a:buSzPts val="1920"/>
              <a:buChar char="●"/>
              <a:defRPr sz="2400"/>
            </a:lvl1pPr>
            <a:lvl2pPr indent="-355600" lvl="1" marL="914400" algn="l">
              <a:spcBef>
                <a:spcPts val="400"/>
              </a:spcBef>
              <a:spcAft>
                <a:spcPts val="0"/>
              </a:spcAft>
              <a:buSzPts val="2000"/>
              <a:buFont typeface="Times New Roman"/>
              <a:buChar char="•"/>
              <a:defRPr sz="2000"/>
            </a:lvl2pPr>
            <a:lvl3pPr indent="-342900" lvl="2" marL="1371600" algn="l">
              <a:spcBef>
                <a:spcPts val="360"/>
              </a:spcBef>
              <a:spcAft>
                <a:spcPts val="0"/>
              </a:spcAft>
              <a:buSzPts val="1800"/>
              <a:buFont typeface="Times New Roman"/>
              <a:buChar char="•"/>
              <a:defRPr sz="1800"/>
            </a:lvl3pPr>
            <a:lvl4pPr indent="-330200" lvl="3" marL="1828800" algn="l">
              <a:spcBef>
                <a:spcPts val="320"/>
              </a:spcBef>
              <a:spcAft>
                <a:spcPts val="0"/>
              </a:spcAft>
              <a:buClr>
                <a:schemeClr val="lt1"/>
              </a:buClr>
              <a:buSzPts val="1600"/>
              <a:buFont typeface="Times New Roman"/>
              <a:buChar char="–"/>
              <a:defRPr sz="1600"/>
            </a:lvl4pPr>
            <a:lvl5pPr indent="-330200" lvl="4" marL="2286000" algn="l">
              <a:spcBef>
                <a:spcPts val="320"/>
              </a:spcBef>
              <a:spcAft>
                <a:spcPts val="0"/>
              </a:spcAft>
              <a:buClr>
                <a:schemeClr val="lt1"/>
              </a:buClr>
              <a:buSzPts val="1600"/>
              <a:buFont typeface="Times New Roman"/>
              <a:buChar char="•"/>
              <a:defRPr sz="1600"/>
            </a:lvl5pPr>
            <a:lvl6pPr indent="-330200" lvl="5" marL="2743200" algn="l">
              <a:spcBef>
                <a:spcPts val="320"/>
              </a:spcBef>
              <a:spcAft>
                <a:spcPts val="0"/>
              </a:spcAft>
              <a:buClr>
                <a:schemeClr val="lt1"/>
              </a:buClr>
              <a:buSzPts val="1600"/>
              <a:buFont typeface="Times New Roman"/>
              <a:buChar char="•"/>
              <a:defRPr sz="1600"/>
            </a:lvl6pPr>
            <a:lvl7pPr indent="-330200" lvl="6" marL="3200400" algn="l">
              <a:spcBef>
                <a:spcPts val="320"/>
              </a:spcBef>
              <a:spcAft>
                <a:spcPts val="0"/>
              </a:spcAft>
              <a:buClr>
                <a:schemeClr val="lt1"/>
              </a:buClr>
              <a:buSzPts val="1600"/>
              <a:buFont typeface="Times New Roman"/>
              <a:buChar char="•"/>
              <a:defRPr sz="1600"/>
            </a:lvl7pPr>
            <a:lvl8pPr indent="-330200" lvl="7" marL="3657600" algn="l">
              <a:spcBef>
                <a:spcPts val="320"/>
              </a:spcBef>
              <a:spcAft>
                <a:spcPts val="0"/>
              </a:spcAft>
              <a:buClr>
                <a:schemeClr val="lt1"/>
              </a:buClr>
              <a:buSzPts val="1600"/>
              <a:buFont typeface="Times New Roman"/>
              <a:buChar char="•"/>
              <a:defRPr sz="1600"/>
            </a:lvl8pPr>
            <a:lvl9pPr indent="-330200" lvl="8" marL="4114800" algn="l">
              <a:spcBef>
                <a:spcPts val="320"/>
              </a:spcBef>
              <a:spcAft>
                <a:spcPts val="0"/>
              </a:spcAft>
              <a:buClr>
                <a:schemeClr val="lt1"/>
              </a:buClr>
              <a:buSzPts val="1600"/>
              <a:buFont typeface="Times New Roman"/>
              <a:buChar char="•"/>
              <a:defRPr sz="1600"/>
            </a:lvl9pPr>
          </a:lstStyle>
          <a:p/>
        </p:txBody>
      </p:sp>
      <p:sp>
        <p:nvSpPr>
          <p:cNvPr id="187" name="Google Shape;187;p19"/>
          <p:cNvSpPr txBox="1"/>
          <p:nvPr>
            <p:ph idx="3" type="body"/>
          </p:nvPr>
        </p:nvSpPr>
        <p:spPr>
          <a:xfrm>
            <a:off x="4645025" y="1151335"/>
            <a:ext cx="4041900" cy="479700"/>
          </a:xfrm>
          <a:prstGeom prst="rect">
            <a:avLst/>
          </a:prstGeom>
          <a:noFill/>
          <a:ln>
            <a:noFill/>
          </a:ln>
        </p:spPr>
        <p:txBody>
          <a:bodyPr anchorCtr="0" anchor="b" bIns="46025" lIns="92075" spcFirstLastPara="1" rIns="92075" wrap="square" tIns="46025">
            <a:noAutofit/>
          </a:bodyPr>
          <a:lstStyle>
            <a:lvl1pPr indent="-228600" lvl="0" marL="457200" algn="l">
              <a:spcBef>
                <a:spcPts val="480"/>
              </a:spcBef>
              <a:spcAft>
                <a:spcPts val="0"/>
              </a:spcAft>
              <a:buSzPts val="1920"/>
              <a:buNone/>
              <a:defRPr b="1" sz="2400"/>
            </a:lvl1pPr>
            <a:lvl2pPr indent="-228600" lvl="1" marL="914400" algn="l">
              <a:spcBef>
                <a:spcPts val="400"/>
              </a:spcBef>
              <a:spcAft>
                <a:spcPts val="0"/>
              </a:spcAft>
              <a:buSzPts val="2000"/>
              <a:buFont typeface="Times New Roman"/>
              <a:buNone/>
              <a:defRPr b="1" sz="2000"/>
            </a:lvl2pPr>
            <a:lvl3pPr indent="-228600" lvl="2" marL="1371600" algn="l">
              <a:spcBef>
                <a:spcPts val="360"/>
              </a:spcBef>
              <a:spcAft>
                <a:spcPts val="0"/>
              </a:spcAft>
              <a:buSzPts val="1800"/>
              <a:buFont typeface="Times New Roman"/>
              <a:buNone/>
              <a:defRPr b="1" sz="1800"/>
            </a:lvl3pPr>
            <a:lvl4pPr indent="-228600" lvl="3" marL="1828800" algn="l">
              <a:spcBef>
                <a:spcPts val="320"/>
              </a:spcBef>
              <a:spcAft>
                <a:spcPts val="0"/>
              </a:spcAft>
              <a:buClr>
                <a:schemeClr val="lt1"/>
              </a:buClr>
              <a:buSzPts val="1600"/>
              <a:buFont typeface="Times New Roman"/>
              <a:buNone/>
              <a:defRPr b="1" sz="1600"/>
            </a:lvl4pPr>
            <a:lvl5pPr indent="-228600" lvl="4" marL="2286000" algn="l">
              <a:spcBef>
                <a:spcPts val="320"/>
              </a:spcBef>
              <a:spcAft>
                <a:spcPts val="0"/>
              </a:spcAft>
              <a:buClr>
                <a:schemeClr val="lt1"/>
              </a:buClr>
              <a:buSzPts val="1600"/>
              <a:buFont typeface="Times New Roman"/>
              <a:buNone/>
              <a:defRPr b="1" sz="1600"/>
            </a:lvl5pPr>
            <a:lvl6pPr indent="-228600" lvl="5" marL="2743200" algn="l">
              <a:spcBef>
                <a:spcPts val="320"/>
              </a:spcBef>
              <a:spcAft>
                <a:spcPts val="0"/>
              </a:spcAft>
              <a:buClr>
                <a:schemeClr val="lt1"/>
              </a:buClr>
              <a:buSzPts val="1600"/>
              <a:buFont typeface="Times New Roman"/>
              <a:buNone/>
              <a:defRPr b="1" sz="1600"/>
            </a:lvl6pPr>
            <a:lvl7pPr indent="-228600" lvl="6" marL="3200400" algn="l">
              <a:spcBef>
                <a:spcPts val="320"/>
              </a:spcBef>
              <a:spcAft>
                <a:spcPts val="0"/>
              </a:spcAft>
              <a:buClr>
                <a:schemeClr val="lt1"/>
              </a:buClr>
              <a:buSzPts val="1600"/>
              <a:buFont typeface="Times New Roman"/>
              <a:buNone/>
              <a:defRPr b="1" sz="1600"/>
            </a:lvl7pPr>
            <a:lvl8pPr indent="-228600" lvl="7" marL="3657600" algn="l">
              <a:spcBef>
                <a:spcPts val="320"/>
              </a:spcBef>
              <a:spcAft>
                <a:spcPts val="0"/>
              </a:spcAft>
              <a:buClr>
                <a:schemeClr val="lt1"/>
              </a:buClr>
              <a:buSzPts val="1600"/>
              <a:buFont typeface="Times New Roman"/>
              <a:buNone/>
              <a:defRPr b="1" sz="1600"/>
            </a:lvl8pPr>
            <a:lvl9pPr indent="-228600" lvl="8" marL="4114800" algn="l">
              <a:spcBef>
                <a:spcPts val="320"/>
              </a:spcBef>
              <a:spcAft>
                <a:spcPts val="0"/>
              </a:spcAft>
              <a:buClr>
                <a:schemeClr val="lt1"/>
              </a:buClr>
              <a:buSzPts val="1600"/>
              <a:buFont typeface="Times New Roman"/>
              <a:buNone/>
              <a:defRPr b="1" sz="1600"/>
            </a:lvl9pPr>
          </a:lstStyle>
          <a:p/>
        </p:txBody>
      </p:sp>
      <p:sp>
        <p:nvSpPr>
          <p:cNvPr id="188" name="Google Shape;188;p19"/>
          <p:cNvSpPr txBox="1"/>
          <p:nvPr>
            <p:ph idx="4" type="body"/>
          </p:nvPr>
        </p:nvSpPr>
        <p:spPr>
          <a:xfrm>
            <a:off x="4645025" y="1631156"/>
            <a:ext cx="4041900" cy="2963400"/>
          </a:xfrm>
          <a:prstGeom prst="rect">
            <a:avLst/>
          </a:prstGeom>
          <a:noFill/>
          <a:ln>
            <a:noFill/>
          </a:ln>
        </p:spPr>
        <p:txBody>
          <a:bodyPr anchorCtr="0" anchor="t" bIns="46025" lIns="92075" spcFirstLastPara="1" rIns="92075" wrap="square" tIns="46025">
            <a:noAutofit/>
          </a:bodyPr>
          <a:lstStyle>
            <a:lvl1pPr indent="-350520" lvl="0" marL="457200" algn="l">
              <a:spcBef>
                <a:spcPts val="480"/>
              </a:spcBef>
              <a:spcAft>
                <a:spcPts val="0"/>
              </a:spcAft>
              <a:buSzPts val="1920"/>
              <a:buChar char="●"/>
              <a:defRPr sz="2400"/>
            </a:lvl1pPr>
            <a:lvl2pPr indent="-355600" lvl="1" marL="914400" algn="l">
              <a:spcBef>
                <a:spcPts val="400"/>
              </a:spcBef>
              <a:spcAft>
                <a:spcPts val="0"/>
              </a:spcAft>
              <a:buSzPts val="2000"/>
              <a:buFont typeface="Times New Roman"/>
              <a:buChar char="•"/>
              <a:defRPr sz="2000"/>
            </a:lvl2pPr>
            <a:lvl3pPr indent="-342900" lvl="2" marL="1371600" algn="l">
              <a:spcBef>
                <a:spcPts val="360"/>
              </a:spcBef>
              <a:spcAft>
                <a:spcPts val="0"/>
              </a:spcAft>
              <a:buSzPts val="1800"/>
              <a:buFont typeface="Times New Roman"/>
              <a:buChar char="•"/>
              <a:defRPr sz="1800"/>
            </a:lvl3pPr>
            <a:lvl4pPr indent="-330200" lvl="3" marL="1828800" algn="l">
              <a:spcBef>
                <a:spcPts val="320"/>
              </a:spcBef>
              <a:spcAft>
                <a:spcPts val="0"/>
              </a:spcAft>
              <a:buClr>
                <a:schemeClr val="lt1"/>
              </a:buClr>
              <a:buSzPts val="1600"/>
              <a:buFont typeface="Times New Roman"/>
              <a:buChar char="–"/>
              <a:defRPr sz="1600"/>
            </a:lvl4pPr>
            <a:lvl5pPr indent="-330200" lvl="4" marL="2286000" algn="l">
              <a:spcBef>
                <a:spcPts val="320"/>
              </a:spcBef>
              <a:spcAft>
                <a:spcPts val="0"/>
              </a:spcAft>
              <a:buClr>
                <a:schemeClr val="lt1"/>
              </a:buClr>
              <a:buSzPts val="1600"/>
              <a:buFont typeface="Times New Roman"/>
              <a:buChar char="•"/>
              <a:defRPr sz="1600"/>
            </a:lvl5pPr>
            <a:lvl6pPr indent="-330200" lvl="5" marL="2743200" algn="l">
              <a:spcBef>
                <a:spcPts val="320"/>
              </a:spcBef>
              <a:spcAft>
                <a:spcPts val="0"/>
              </a:spcAft>
              <a:buClr>
                <a:schemeClr val="lt1"/>
              </a:buClr>
              <a:buSzPts val="1600"/>
              <a:buFont typeface="Times New Roman"/>
              <a:buChar char="•"/>
              <a:defRPr sz="1600"/>
            </a:lvl6pPr>
            <a:lvl7pPr indent="-330200" lvl="6" marL="3200400" algn="l">
              <a:spcBef>
                <a:spcPts val="320"/>
              </a:spcBef>
              <a:spcAft>
                <a:spcPts val="0"/>
              </a:spcAft>
              <a:buClr>
                <a:schemeClr val="lt1"/>
              </a:buClr>
              <a:buSzPts val="1600"/>
              <a:buFont typeface="Times New Roman"/>
              <a:buChar char="•"/>
              <a:defRPr sz="1600"/>
            </a:lvl7pPr>
            <a:lvl8pPr indent="-330200" lvl="7" marL="3657600" algn="l">
              <a:spcBef>
                <a:spcPts val="320"/>
              </a:spcBef>
              <a:spcAft>
                <a:spcPts val="0"/>
              </a:spcAft>
              <a:buClr>
                <a:schemeClr val="lt1"/>
              </a:buClr>
              <a:buSzPts val="1600"/>
              <a:buFont typeface="Times New Roman"/>
              <a:buChar char="•"/>
              <a:defRPr sz="1600"/>
            </a:lvl8pPr>
            <a:lvl9pPr indent="-330200" lvl="8" marL="4114800" algn="l">
              <a:spcBef>
                <a:spcPts val="320"/>
              </a:spcBef>
              <a:spcAft>
                <a:spcPts val="0"/>
              </a:spcAft>
              <a:buClr>
                <a:schemeClr val="lt1"/>
              </a:buClr>
              <a:buSzPts val="1600"/>
              <a:buFont typeface="Times New Roman"/>
              <a:buChar char="•"/>
              <a:defRPr sz="1600"/>
            </a:lvl9pPr>
          </a:lstStyle>
          <a:p/>
        </p:txBody>
      </p:sp>
      <p:sp>
        <p:nvSpPr>
          <p:cNvPr id="189" name="Google Shape;189;p19"/>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0" name="Google Shape;190;p19"/>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1" name="Google Shape;191;p19"/>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marR="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nadpis" type="titleOnly">
  <p:cSld name="TITLE_ONLY">
    <p:spTree>
      <p:nvGrpSpPr>
        <p:cNvPr id="192" name="Shape 192"/>
        <p:cNvGrpSpPr/>
        <p:nvPr/>
      </p:nvGrpSpPr>
      <p:grpSpPr>
        <a:xfrm>
          <a:off x="0" y="0"/>
          <a:ext cx="0" cy="0"/>
          <a:chOff x="0" y="0"/>
          <a:chExt cx="0" cy="0"/>
        </a:xfrm>
      </p:grpSpPr>
      <p:sp>
        <p:nvSpPr>
          <p:cNvPr id="193" name="Google Shape;193;p20"/>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4" name="Google Shape;194;p20"/>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5" name="Google Shape;195;p20"/>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 name="Google Shape;196;p20"/>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marR="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ázdný" type="blank">
  <p:cSld name="BLANK">
    <p:spTree>
      <p:nvGrpSpPr>
        <p:cNvPr id="197" name="Shape 197"/>
        <p:cNvGrpSpPr/>
        <p:nvPr/>
      </p:nvGrpSpPr>
      <p:grpSpPr>
        <a:xfrm>
          <a:off x="0" y="0"/>
          <a:ext cx="0" cy="0"/>
          <a:chOff x="0" y="0"/>
          <a:chExt cx="0" cy="0"/>
        </a:xfrm>
      </p:grpSpPr>
      <p:sp>
        <p:nvSpPr>
          <p:cNvPr id="198" name="Google Shape;198;p21"/>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9" name="Google Shape;199;p21"/>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0" name="Google Shape;200;p21"/>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marR="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type="title">
  <p:cSld name="TITLE">
    <p:spTree>
      <p:nvGrpSpPr>
        <p:cNvPr id="19" name="Shape 19"/>
        <p:cNvGrpSpPr/>
        <p:nvPr/>
      </p:nvGrpSpPr>
      <p:grpSpPr>
        <a:xfrm>
          <a:off x="0" y="0"/>
          <a:ext cx="0" cy="0"/>
          <a:chOff x="0" y="0"/>
          <a:chExt cx="0" cy="0"/>
        </a:xfrm>
      </p:grpSpPr>
      <p:sp>
        <p:nvSpPr>
          <p:cNvPr id="20" name="Google Shape;20;p3"/>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1" name="Google Shape;21;p3"/>
          <p:cNvSpPr txBox="1"/>
          <p:nvPr>
            <p:ph idx="1" type="subTitle"/>
          </p:nvPr>
        </p:nvSpPr>
        <p:spPr>
          <a:xfrm>
            <a:off x="1143000" y="2701528"/>
            <a:ext cx="6858000" cy="1241700"/>
          </a:xfrm>
          <a:prstGeom prst="rect">
            <a:avLst/>
          </a:prstGeom>
          <a:noFill/>
          <a:ln>
            <a:noFill/>
          </a:ln>
        </p:spPr>
        <p:txBody>
          <a:bodyPr anchorCtr="0" anchor="t" bIns="45700" lIns="91425" spcFirstLastPara="1" rIns="91425" wrap="square" tIns="45700">
            <a:noAutofit/>
          </a:bodyPr>
          <a:lstStyle>
            <a:lvl1pPr lvl="0" algn="ctr">
              <a:spcBef>
                <a:spcPts val="480"/>
              </a:spcBef>
              <a:spcAft>
                <a:spcPts val="0"/>
              </a:spcAft>
              <a:buClr>
                <a:schemeClr val="dk1"/>
              </a:buClr>
              <a:buSzPts val="2400"/>
              <a:buFont typeface="Arial"/>
              <a:buNone/>
              <a:defRPr sz="2400"/>
            </a:lvl1pPr>
            <a:lvl2pPr lvl="1" algn="ctr">
              <a:spcBef>
                <a:spcPts val="400"/>
              </a:spcBef>
              <a:spcAft>
                <a:spcPts val="0"/>
              </a:spcAft>
              <a:buClr>
                <a:schemeClr val="dk1"/>
              </a:buClr>
              <a:buSzPts val="2000"/>
              <a:buFont typeface="Arial"/>
              <a:buNone/>
              <a:defRPr sz="2000"/>
            </a:lvl2pPr>
            <a:lvl3pPr lvl="2" algn="ctr">
              <a:spcBef>
                <a:spcPts val="360"/>
              </a:spcBef>
              <a:spcAft>
                <a:spcPts val="0"/>
              </a:spcAft>
              <a:buClr>
                <a:schemeClr val="dk1"/>
              </a:buClr>
              <a:buSzPts val="1800"/>
              <a:buFont typeface="Arial"/>
              <a:buNone/>
              <a:defRPr sz="1800"/>
            </a:lvl3pPr>
            <a:lvl4pPr lvl="3" algn="ctr">
              <a:spcBef>
                <a:spcPts val="320"/>
              </a:spcBef>
              <a:spcAft>
                <a:spcPts val="0"/>
              </a:spcAft>
              <a:buClr>
                <a:schemeClr val="dk1"/>
              </a:buClr>
              <a:buSzPts val="1600"/>
              <a:buFont typeface="Arial"/>
              <a:buNone/>
              <a:defRPr sz="1600"/>
            </a:lvl4pPr>
            <a:lvl5pPr lvl="4" algn="ctr">
              <a:spcBef>
                <a:spcPts val="320"/>
              </a:spcBef>
              <a:spcAft>
                <a:spcPts val="0"/>
              </a:spcAft>
              <a:buClr>
                <a:schemeClr val="dk1"/>
              </a:buClr>
              <a:buSzPts val="1600"/>
              <a:buFont typeface="Arial"/>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3"/>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400">
                <a:solidFill>
                  <a:srgbClr val="000000"/>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000000"/>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000000"/>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000000"/>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000000"/>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000000"/>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000000"/>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000000"/>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sah s titulkem" type="objTx">
  <p:cSld name="OBJECT_WITH_CAPTION_TEXT">
    <p:spTree>
      <p:nvGrpSpPr>
        <p:cNvPr id="201" name="Shape 201"/>
        <p:cNvGrpSpPr/>
        <p:nvPr/>
      </p:nvGrpSpPr>
      <p:grpSpPr>
        <a:xfrm>
          <a:off x="0" y="0"/>
          <a:ext cx="0" cy="0"/>
          <a:chOff x="0" y="0"/>
          <a:chExt cx="0" cy="0"/>
        </a:xfrm>
      </p:grpSpPr>
      <p:sp>
        <p:nvSpPr>
          <p:cNvPr id="202" name="Google Shape;202;p22"/>
          <p:cNvSpPr txBox="1"/>
          <p:nvPr>
            <p:ph type="title"/>
          </p:nvPr>
        </p:nvSpPr>
        <p:spPr>
          <a:xfrm>
            <a:off x="457200" y="204788"/>
            <a:ext cx="3008400" cy="871500"/>
          </a:xfrm>
          <a:prstGeom prst="rect">
            <a:avLst/>
          </a:prstGeom>
          <a:noFill/>
          <a:ln>
            <a:noFill/>
          </a:ln>
        </p:spPr>
        <p:txBody>
          <a:bodyPr anchorCtr="0" anchor="b" bIns="46025" lIns="92075" spcFirstLastPara="1" rIns="92075" wrap="square" tIns="46025">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22"/>
          <p:cNvSpPr txBox="1"/>
          <p:nvPr>
            <p:ph idx="1" type="body"/>
          </p:nvPr>
        </p:nvSpPr>
        <p:spPr>
          <a:xfrm>
            <a:off x="3575050" y="204788"/>
            <a:ext cx="5111700" cy="4389900"/>
          </a:xfrm>
          <a:prstGeom prst="rect">
            <a:avLst/>
          </a:prstGeom>
          <a:noFill/>
          <a:ln>
            <a:noFill/>
          </a:ln>
        </p:spPr>
        <p:txBody>
          <a:bodyPr anchorCtr="0" anchor="t" bIns="46025" lIns="92075" spcFirstLastPara="1" rIns="92075" wrap="square" tIns="46025">
            <a:noAutofit/>
          </a:bodyPr>
          <a:lstStyle>
            <a:lvl1pPr indent="-391160" lvl="0" marL="457200" algn="l">
              <a:spcBef>
                <a:spcPts val="640"/>
              </a:spcBef>
              <a:spcAft>
                <a:spcPts val="0"/>
              </a:spcAft>
              <a:buSzPts val="2560"/>
              <a:buChar char="●"/>
              <a:defRPr sz="3200"/>
            </a:lvl1pPr>
            <a:lvl2pPr indent="-406400" lvl="1" marL="914400" algn="l">
              <a:spcBef>
                <a:spcPts val="560"/>
              </a:spcBef>
              <a:spcAft>
                <a:spcPts val="0"/>
              </a:spcAft>
              <a:buSzPts val="2800"/>
              <a:buFont typeface="Times New Roman"/>
              <a:buChar char="•"/>
              <a:defRPr sz="2800"/>
            </a:lvl2pPr>
            <a:lvl3pPr indent="-381000" lvl="2" marL="1371600" algn="l">
              <a:spcBef>
                <a:spcPts val="480"/>
              </a:spcBef>
              <a:spcAft>
                <a:spcPts val="0"/>
              </a:spcAft>
              <a:buSzPts val="2400"/>
              <a:buFont typeface="Times New Roman"/>
              <a:buChar char="•"/>
              <a:defRPr sz="2400"/>
            </a:lvl3pPr>
            <a:lvl4pPr indent="-355600" lvl="3" marL="1828800" algn="l">
              <a:spcBef>
                <a:spcPts val="400"/>
              </a:spcBef>
              <a:spcAft>
                <a:spcPts val="0"/>
              </a:spcAft>
              <a:buClr>
                <a:schemeClr val="lt1"/>
              </a:buClr>
              <a:buSzPts val="2000"/>
              <a:buFont typeface="Times New Roman"/>
              <a:buChar char="–"/>
              <a:defRPr sz="2000"/>
            </a:lvl4pPr>
            <a:lvl5pPr indent="-355600" lvl="4" marL="2286000" algn="l">
              <a:spcBef>
                <a:spcPts val="400"/>
              </a:spcBef>
              <a:spcAft>
                <a:spcPts val="0"/>
              </a:spcAft>
              <a:buClr>
                <a:schemeClr val="lt1"/>
              </a:buClr>
              <a:buSzPts val="2000"/>
              <a:buFont typeface="Times New Roman"/>
              <a:buChar char="•"/>
              <a:defRPr sz="2000"/>
            </a:lvl5pPr>
            <a:lvl6pPr indent="-355600" lvl="5" marL="2743200" algn="l">
              <a:spcBef>
                <a:spcPts val="400"/>
              </a:spcBef>
              <a:spcAft>
                <a:spcPts val="0"/>
              </a:spcAft>
              <a:buClr>
                <a:schemeClr val="lt1"/>
              </a:buClr>
              <a:buSzPts val="2000"/>
              <a:buFont typeface="Times New Roman"/>
              <a:buChar char="•"/>
              <a:defRPr sz="2000"/>
            </a:lvl6pPr>
            <a:lvl7pPr indent="-355600" lvl="6" marL="3200400" algn="l">
              <a:spcBef>
                <a:spcPts val="400"/>
              </a:spcBef>
              <a:spcAft>
                <a:spcPts val="0"/>
              </a:spcAft>
              <a:buClr>
                <a:schemeClr val="lt1"/>
              </a:buClr>
              <a:buSzPts val="2000"/>
              <a:buFont typeface="Times New Roman"/>
              <a:buChar char="•"/>
              <a:defRPr sz="2000"/>
            </a:lvl7pPr>
            <a:lvl8pPr indent="-355600" lvl="7" marL="3657600" algn="l">
              <a:spcBef>
                <a:spcPts val="400"/>
              </a:spcBef>
              <a:spcAft>
                <a:spcPts val="0"/>
              </a:spcAft>
              <a:buClr>
                <a:schemeClr val="lt1"/>
              </a:buClr>
              <a:buSzPts val="2000"/>
              <a:buFont typeface="Times New Roman"/>
              <a:buChar char="•"/>
              <a:defRPr sz="2000"/>
            </a:lvl8pPr>
            <a:lvl9pPr indent="-355600" lvl="8" marL="4114800" algn="l">
              <a:spcBef>
                <a:spcPts val="400"/>
              </a:spcBef>
              <a:spcAft>
                <a:spcPts val="0"/>
              </a:spcAft>
              <a:buClr>
                <a:schemeClr val="lt1"/>
              </a:buClr>
              <a:buSzPts val="2000"/>
              <a:buFont typeface="Times New Roman"/>
              <a:buChar char="•"/>
              <a:defRPr sz="2000"/>
            </a:lvl9pPr>
          </a:lstStyle>
          <a:p/>
        </p:txBody>
      </p:sp>
      <p:sp>
        <p:nvSpPr>
          <p:cNvPr id="204" name="Google Shape;204;p22"/>
          <p:cNvSpPr txBox="1"/>
          <p:nvPr>
            <p:ph idx="2" type="body"/>
          </p:nvPr>
        </p:nvSpPr>
        <p:spPr>
          <a:xfrm>
            <a:off x="457200" y="1076325"/>
            <a:ext cx="3008400" cy="3518400"/>
          </a:xfrm>
          <a:prstGeom prst="rect">
            <a:avLst/>
          </a:prstGeom>
          <a:noFill/>
          <a:ln>
            <a:noFill/>
          </a:ln>
        </p:spPr>
        <p:txBody>
          <a:bodyPr anchorCtr="0" anchor="t" bIns="46025" lIns="92075" spcFirstLastPara="1" rIns="92075" wrap="square" tIns="46025">
            <a:noAutofit/>
          </a:bodyPr>
          <a:lstStyle>
            <a:lvl1pPr indent="-228600" lvl="0" marL="457200" algn="l">
              <a:spcBef>
                <a:spcPts val="280"/>
              </a:spcBef>
              <a:spcAft>
                <a:spcPts val="0"/>
              </a:spcAft>
              <a:buSzPts val="1120"/>
              <a:buNone/>
              <a:defRPr sz="1400"/>
            </a:lvl1pPr>
            <a:lvl2pPr indent="-228600" lvl="1" marL="914400" algn="l">
              <a:spcBef>
                <a:spcPts val="240"/>
              </a:spcBef>
              <a:spcAft>
                <a:spcPts val="0"/>
              </a:spcAft>
              <a:buSzPts val="1200"/>
              <a:buFont typeface="Times New Roman"/>
              <a:buNone/>
              <a:defRPr sz="1200"/>
            </a:lvl2pPr>
            <a:lvl3pPr indent="-228600" lvl="2" marL="1371600" algn="l">
              <a:spcBef>
                <a:spcPts val="200"/>
              </a:spcBef>
              <a:spcAft>
                <a:spcPts val="0"/>
              </a:spcAft>
              <a:buSzPts val="1000"/>
              <a:buFont typeface="Times New Roman"/>
              <a:buNone/>
              <a:defRPr sz="1000"/>
            </a:lvl3pPr>
            <a:lvl4pPr indent="-228600" lvl="3" marL="1828800" algn="l">
              <a:spcBef>
                <a:spcPts val="180"/>
              </a:spcBef>
              <a:spcAft>
                <a:spcPts val="0"/>
              </a:spcAft>
              <a:buClr>
                <a:schemeClr val="lt1"/>
              </a:buClr>
              <a:buSzPts val="900"/>
              <a:buFont typeface="Times New Roman"/>
              <a:buNone/>
              <a:defRPr sz="900"/>
            </a:lvl4pPr>
            <a:lvl5pPr indent="-228600" lvl="4" marL="2286000" algn="l">
              <a:spcBef>
                <a:spcPts val="180"/>
              </a:spcBef>
              <a:spcAft>
                <a:spcPts val="0"/>
              </a:spcAft>
              <a:buClr>
                <a:schemeClr val="lt1"/>
              </a:buClr>
              <a:buSzPts val="900"/>
              <a:buFont typeface="Times New Roman"/>
              <a:buNone/>
              <a:defRPr sz="900"/>
            </a:lvl5pPr>
            <a:lvl6pPr indent="-228600" lvl="5" marL="2743200" algn="l">
              <a:spcBef>
                <a:spcPts val="180"/>
              </a:spcBef>
              <a:spcAft>
                <a:spcPts val="0"/>
              </a:spcAft>
              <a:buClr>
                <a:schemeClr val="lt1"/>
              </a:buClr>
              <a:buSzPts val="900"/>
              <a:buFont typeface="Times New Roman"/>
              <a:buNone/>
              <a:defRPr sz="900"/>
            </a:lvl6pPr>
            <a:lvl7pPr indent="-228600" lvl="6" marL="3200400" algn="l">
              <a:spcBef>
                <a:spcPts val="180"/>
              </a:spcBef>
              <a:spcAft>
                <a:spcPts val="0"/>
              </a:spcAft>
              <a:buClr>
                <a:schemeClr val="lt1"/>
              </a:buClr>
              <a:buSzPts val="900"/>
              <a:buFont typeface="Times New Roman"/>
              <a:buNone/>
              <a:defRPr sz="900"/>
            </a:lvl7pPr>
            <a:lvl8pPr indent="-228600" lvl="7" marL="3657600" algn="l">
              <a:spcBef>
                <a:spcPts val="180"/>
              </a:spcBef>
              <a:spcAft>
                <a:spcPts val="0"/>
              </a:spcAft>
              <a:buClr>
                <a:schemeClr val="lt1"/>
              </a:buClr>
              <a:buSzPts val="900"/>
              <a:buFont typeface="Times New Roman"/>
              <a:buNone/>
              <a:defRPr sz="900"/>
            </a:lvl8pPr>
            <a:lvl9pPr indent="-228600" lvl="8" marL="4114800" algn="l">
              <a:spcBef>
                <a:spcPts val="180"/>
              </a:spcBef>
              <a:spcAft>
                <a:spcPts val="0"/>
              </a:spcAft>
              <a:buClr>
                <a:schemeClr val="lt1"/>
              </a:buClr>
              <a:buSzPts val="900"/>
              <a:buFont typeface="Times New Roman"/>
              <a:buNone/>
              <a:defRPr sz="900"/>
            </a:lvl9pPr>
          </a:lstStyle>
          <a:p/>
        </p:txBody>
      </p:sp>
      <p:sp>
        <p:nvSpPr>
          <p:cNvPr id="205" name="Google Shape;205;p22"/>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6" name="Google Shape;206;p22"/>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 name="Google Shape;207;p22"/>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marR="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ek s titulkem" type="picTx">
  <p:cSld name="PICTURE_WITH_CAPTION_TEXT">
    <p:spTree>
      <p:nvGrpSpPr>
        <p:cNvPr id="208" name="Shape 208"/>
        <p:cNvGrpSpPr/>
        <p:nvPr/>
      </p:nvGrpSpPr>
      <p:grpSpPr>
        <a:xfrm>
          <a:off x="0" y="0"/>
          <a:ext cx="0" cy="0"/>
          <a:chOff x="0" y="0"/>
          <a:chExt cx="0" cy="0"/>
        </a:xfrm>
      </p:grpSpPr>
      <p:sp>
        <p:nvSpPr>
          <p:cNvPr id="209" name="Google Shape;209;p23"/>
          <p:cNvSpPr txBox="1"/>
          <p:nvPr>
            <p:ph type="title"/>
          </p:nvPr>
        </p:nvSpPr>
        <p:spPr>
          <a:xfrm>
            <a:off x="1792288" y="3600450"/>
            <a:ext cx="5486400" cy="425100"/>
          </a:xfrm>
          <a:prstGeom prst="rect">
            <a:avLst/>
          </a:prstGeom>
          <a:noFill/>
          <a:ln>
            <a:noFill/>
          </a:ln>
        </p:spPr>
        <p:txBody>
          <a:bodyPr anchorCtr="0" anchor="b" bIns="46025" lIns="92075" spcFirstLastPara="1" rIns="92075" wrap="square" tIns="46025">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0" name="Google Shape;210;p23"/>
          <p:cNvSpPr/>
          <p:nvPr>
            <p:ph idx="2" type="pic"/>
          </p:nvPr>
        </p:nvSpPr>
        <p:spPr>
          <a:xfrm>
            <a:off x="1792288" y="459581"/>
            <a:ext cx="5486400" cy="3086100"/>
          </a:xfrm>
          <a:prstGeom prst="rect">
            <a:avLst/>
          </a:prstGeom>
          <a:noFill/>
          <a:ln>
            <a:noFill/>
          </a:ln>
        </p:spPr>
        <p:txBody>
          <a:bodyPr anchorCtr="0" anchor="t" bIns="46025" lIns="92075" spcFirstLastPara="1" rIns="92075" wrap="square" tIns="46025">
            <a:noAutofit/>
          </a:bodyPr>
          <a:lstStyle>
            <a:lvl1pPr lvl="0" marR="0" rtl="0" algn="l">
              <a:spcBef>
                <a:spcPts val="640"/>
              </a:spcBef>
              <a:spcAft>
                <a:spcPts val="0"/>
              </a:spcAft>
              <a:buClr>
                <a:schemeClr val="hlink"/>
              </a:buClr>
              <a:buSzPts val="2560"/>
              <a:buFont typeface="Arial"/>
              <a:buNone/>
              <a:defRPr b="0" i="0" sz="3200" u="none" cap="none" strike="noStrike">
                <a:solidFill>
                  <a:schemeClr val="lt1"/>
                </a:solidFill>
                <a:latin typeface="Times New Roman"/>
                <a:ea typeface="Times New Roman"/>
                <a:cs typeface="Times New Roman"/>
                <a:sym typeface="Times New Roman"/>
              </a:defRPr>
            </a:lvl1pPr>
            <a:lvl2pPr lvl="1" marR="0" rtl="0" algn="l">
              <a:spcBef>
                <a:spcPts val="560"/>
              </a:spcBef>
              <a:spcAft>
                <a:spcPts val="0"/>
              </a:spcAft>
              <a:buClr>
                <a:schemeClr val="accent1"/>
              </a:buClr>
              <a:buSzPts val="2800"/>
              <a:buFont typeface="Times New Roman"/>
              <a:buNone/>
              <a:defRPr b="0" i="0" sz="2800" u="none" cap="none" strike="noStrike">
                <a:solidFill>
                  <a:schemeClr val="lt1"/>
                </a:solidFill>
                <a:latin typeface="Times New Roman"/>
                <a:ea typeface="Times New Roman"/>
                <a:cs typeface="Times New Roman"/>
                <a:sym typeface="Times New Roman"/>
              </a:defRPr>
            </a:lvl2pPr>
            <a:lvl3pPr lvl="2" marR="0" rtl="0" algn="l">
              <a:spcBef>
                <a:spcPts val="480"/>
              </a:spcBef>
              <a:spcAft>
                <a:spcPts val="0"/>
              </a:spcAft>
              <a:buClr>
                <a:schemeClr val="folHlink"/>
              </a:buClr>
              <a:buSzPts val="2400"/>
              <a:buFont typeface="Times New Roman"/>
              <a:buNone/>
              <a:defRPr b="0" i="0" sz="2400" u="none" cap="none" strike="noStrike">
                <a:solidFill>
                  <a:schemeClr val="lt1"/>
                </a:solidFill>
                <a:latin typeface="Times New Roman"/>
                <a:ea typeface="Times New Roman"/>
                <a:cs typeface="Times New Roman"/>
                <a:sym typeface="Times New Roman"/>
              </a:defRPr>
            </a:lvl3pPr>
            <a:lvl4pPr lvl="3"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4pPr>
            <a:lvl5pPr lvl="4"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5pPr>
            <a:lvl6pPr lvl="5"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6pPr>
            <a:lvl7pPr lvl="6"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7pPr>
            <a:lvl8pPr lvl="7"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8pPr>
            <a:lvl9pPr lvl="8"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9pPr>
          </a:lstStyle>
          <a:p/>
        </p:txBody>
      </p:sp>
      <p:sp>
        <p:nvSpPr>
          <p:cNvPr id="211" name="Google Shape;211;p23"/>
          <p:cNvSpPr txBox="1"/>
          <p:nvPr>
            <p:ph idx="1" type="body"/>
          </p:nvPr>
        </p:nvSpPr>
        <p:spPr>
          <a:xfrm>
            <a:off x="1792288" y="4025503"/>
            <a:ext cx="5486400" cy="603600"/>
          </a:xfrm>
          <a:prstGeom prst="rect">
            <a:avLst/>
          </a:prstGeom>
          <a:noFill/>
          <a:ln>
            <a:noFill/>
          </a:ln>
        </p:spPr>
        <p:txBody>
          <a:bodyPr anchorCtr="0" anchor="t" bIns="46025" lIns="92075" spcFirstLastPara="1" rIns="92075" wrap="square" tIns="46025">
            <a:noAutofit/>
          </a:bodyPr>
          <a:lstStyle>
            <a:lvl1pPr indent="-228600" lvl="0" marL="457200" algn="l">
              <a:spcBef>
                <a:spcPts val="280"/>
              </a:spcBef>
              <a:spcAft>
                <a:spcPts val="0"/>
              </a:spcAft>
              <a:buSzPts val="1120"/>
              <a:buNone/>
              <a:defRPr sz="1400"/>
            </a:lvl1pPr>
            <a:lvl2pPr indent="-228600" lvl="1" marL="914400" algn="l">
              <a:spcBef>
                <a:spcPts val="240"/>
              </a:spcBef>
              <a:spcAft>
                <a:spcPts val="0"/>
              </a:spcAft>
              <a:buSzPts val="1200"/>
              <a:buFont typeface="Times New Roman"/>
              <a:buNone/>
              <a:defRPr sz="1200"/>
            </a:lvl2pPr>
            <a:lvl3pPr indent="-228600" lvl="2" marL="1371600" algn="l">
              <a:spcBef>
                <a:spcPts val="200"/>
              </a:spcBef>
              <a:spcAft>
                <a:spcPts val="0"/>
              </a:spcAft>
              <a:buSzPts val="1000"/>
              <a:buFont typeface="Times New Roman"/>
              <a:buNone/>
              <a:defRPr sz="1000"/>
            </a:lvl3pPr>
            <a:lvl4pPr indent="-228600" lvl="3" marL="1828800" algn="l">
              <a:spcBef>
                <a:spcPts val="180"/>
              </a:spcBef>
              <a:spcAft>
                <a:spcPts val="0"/>
              </a:spcAft>
              <a:buClr>
                <a:schemeClr val="lt1"/>
              </a:buClr>
              <a:buSzPts val="900"/>
              <a:buFont typeface="Times New Roman"/>
              <a:buNone/>
              <a:defRPr sz="900"/>
            </a:lvl4pPr>
            <a:lvl5pPr indent="-228600" lvl="4" marL="2286000" algn="l">
              <a:spcBef>
                <a:spcPts val="180"/>
              </a:spcBef>
              <a:spcAft>
                <a:spcPts val="0"/>
              </a:spcAft>
              <a:buClr>
                <a:schemeClr val="lt1"/>
              </a:buClr>
              <a:buSzPts val="900"/>
              <a:buFont typeface="Times New Roman"/>
              <a:buNone/>
              <a:defRPr sz="900"/>
            </a:lvl5pPr>
            <a:lvl6pPr indent="-228600" lvl="5" marL="2743200" algn="l">
              <a:spcBef>
                <a:spcPts val="180"/>
              </a:spcBef>
              <a:spcAft>
                <a:spcPts val="0"/>
              </a:spcAft>
              <a:buClr>
                <a:schemeClr val="lt1"/>
              </a:buClr>
              <a:buSzPts val="900"/>
              <a:buFont typeface="Times New Roman"/>
              <a:buNone/>
              <a:defRPr sz="900"/>
            </a:lvl6pPr>
            <a:lvl7pPr indent="-228600" lvl="6" marL="3200400" algn="l">
              <a:spcBef>
                <a:spcPts val="180"/>
              </a:spcBef>
              <a:spcAft>
                <a:spcPts val="0"/>
              </a:spcAft>
              <a:buClr>
                <a:schemeClr val="lt1"/>
              </a:buClr>
              <a:buSzPts val="900"/>
              <a:buFont typeface="Times New Roman"/>
              <a:buNone/>
              <a:defRPr sz="900"/>
            </a:lvl7pPr>
            <a:lvl8pPr indent="-228600" lvl="7" marL="3657600" algn="l">
              <a:spcBef>
                <a:spcPts val="180"/>
              </a:spcBef>
              <a:spcAft>
                <a:spcPts val="0"/>
              </a:spcAft>
              <a:buClr>
                <a:schemeClr val="lt1"/>
              </a:buClr>
              <a:buSzPts val="900"/>
              <a:buFont typeface="Times New Roman"/>
              <a:buNone/>
              <a:defRPr sz="900"/>
            </a:lvl8pPr>
            <a:lvl9pPr indent="-228600" lvl="8" marL="4114800" algn="l">
              <a:spcBef>
                <a:spcPts val="180"/>
              </a:spcBef>
              <a:spcAft>
                <a:spcPts val="0"/>
              </a:spcAft>
              <a:buClr>
                <a:schemeClr val="lt1"/>
              </a:buClr>
              <a:buSzPts val="900"/>
              <a:buFont typeface="Times New Roman"/>
              <a:buNone/>
              <a:defRPr sz="900"/>
            </a:lvl9pPr>
          </a:lstStyle>
          <a:p/>
        </p:txBody>
      </p:sp>
      <p:sp>
        <p:nvSpPr>
          <p:cNvPr id="212" name="Google Shape;212;p23"/>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3" name="Google Shape;213;p23"/>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4" name="Google Shape;214;p23"/>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marR="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svislý text" type="vertTx">
  <p:cSld name="VERTICAL_TEXT">
    <p:spTree>
      <p:nvGrpSpPr>
        <p:cNvPr id="215" name="Shape 215"/>
        <p:cNvGrpSpPr/>
        <p:nvPr/>
      </p:nvGrpSpPr>
      <p:grpSpPr>
        <a:xfrm>
          <a:off x="0" y="0"/>
          <a:ext cx="0" cy="0"/>
          <a:chOff x="0" y="0"/>
          <a:chExt cx="0" cy="0"/>
        </a:xfrm>
      </p:grpSpPr>
      <p:sp>
        <p:nvSpPr>
          <p:cNvPr id="216" name="Google Shape;216;p24"/>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 name="Google Shape;217;p24"/>
          <p:cNvSpPr txBox="1"/>
          <p:nvPr>
            <p:ph idx="1" type="body"/>
          </p:nvPr>
        </p:nvSpPr>
        <p:spPr>
          <a:xfrm rot="5400000">
            <a:off x="3595688" y="-857250"/>
            <a:ext cx="3086100" cy="7772400"/>
          </a:xfrm>
          <a:prstGeom prst="rect">
            <a:avLst/>
          </a:prstGeom>
          <a:noFill/>
          <a:ln>
            <a:noFill/>
          </a:ln>
        </p:spPr>
        <p:txBody>
          <a:bodyPr anchorCtr="0" anchor="t" bIns="46025" lIns="92075" spcFirstLastPara="1" rIns="92075" wrap="square" tIns="46025">
            <a:noAutofit/>
          </a:bodyPr>
          <a:lstStyle>
            <a:lvl1pPr indent="-320040" lvl="0" marL="457200" algn="l">
              <a:spcBef>
                <a:spcPts val="360"/>
              </a:spcBef>
              <a:spcAft>
                <a:spcPts val="0"/>
              </a:spcAft>
              <a:buSzPts val="144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218" name="Google Shape;218;p24"/>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9" name="Google Shape;219;p24"/>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0" name="Google Shape;220;p24"/>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marR="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vislý nadpis a text" type="vertTitleAndTx">
  <p:cSld name="VERTICAL_TITLE_AND_VERTICAL_TEXT">
    <p:spTree>
      <p:nvGrpSpPr>
        <p:cNvPr id="221" name="Shape 221"/>
        <p:cNvGrpSpPr/>
        <p:nvPr/>
      </p:nvGrpSpPr>
      <p:grpSpPr>
        <a:xfrm>
          <a:off x="0" y="0"/>
          <a:ext cx="0" cy="0"/>
          <a:chOff x="0" y="0"/>
          <a:chExt cx="0" cy="0"/>
        </a:xfrm>
      </p:grpSpPr>
      <p:sp>
        <p:nvSpPr>
          <p:cNvPr id="222" name="Google Shape;222;p25"/>
          <p:cNvSpPr txBox="1"/>
          <p:nvPr>
            <p:ph type="title"/>
          </p:nvPr>
        </p:nvSpPr>
        <p:spPr>
          <a:xfrm rot="5400000">
            <a:off x="5910338" y="1457250"/>
            <a:ext cx="4286100" cy="19431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3" name="Google Shape;223;p25"/>
          <p:cNvSpPr txBox="1"/>
          <p:nvPr>
            <p:ph idx="1" type="body"/>
          </p:nvPr>
        </p:nvSpPr>
        <p:spPr>
          <a:xfrm rot="5400000">
            <a:off x="1947938" y="-409650"/>
            <a:ext cx="4286100" cy="5676900"/>
          </a:xfrm>
          <a:prstGeom prst="rect">
            <a:avLst/>
          </a:prstGeom>
          <a:noFill/>
          <a:ln>
            <a:noFill/>
          </a:ln>
        </p:spPr>
        <p:txBody>
          <a:bodyPr anchorCtr="0" anchor="t" bIns="46025" lIns="92075" spcFirstLastPara="1" rIns="92075" wrap="square" tIns="46025">
            <a:noAutofit/>
          </a:bodyPr>
          <a:lstStyle>
            <a:lvl1pPr indent="-320040" lvl="0" marL="457200" algn="l">
              <a:spcBef>
                <a:spcPts val="360"/>
              </a:spcBef>
              <a:spcAft>
                <a:spcPts val="0"/>
              </a:spcAft>
              <a:buSzPts val="144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224" name="Google Shape;224;p25"/>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5" name="Google Shape;225;p25"/>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6" name="Google Shape;226;p25"/>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marR="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text a klipart" type="txAndClipArt">
  <p:cSld name="TEXT_AND_CLIPART">
    <p:spTree>
      <p:nvGrpSpPr>
        <p:cNvPr id="284" name="Shape 284"/>
        <p:cNvGrpSpPr/>
        <p:nvPr/>
      </p:nvGrpSpPr>
      <p:grpSpPr>
        <a:xfrm>
          <a:off x="0" y="0"/>
          <a:ext cx="0" cy="0"/>
          <a:chOff x="0" y="0"/>
          <a:chExt cx="0" cy="0"/>
        </a:xfrm>
      </p:grpSpPr>
      <p:sp>
        <p:nvSpPr>
          <p:cNvPr id="285" name="Google Shape;285;p27"/>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6" name="Google Shape;286;p27"/>
          <p:cNvSpPr txBox="1"/>
          <p:nvPr>
            <p:ph idx="1" type="body"/>
          </p:nvPr>
        </p:nvSpPr>
        <p:spPr>
          <a:xfrm>
            <a:off x="1252538" y="1485900"/>
            <a:ext cx="3810000" cy="3086100"/>
          </a:xfrm>
          <a:prstGeom prst="rect">
            <a:avLst/>
          </a:prstGeom>
          <a:noFill/>
          <a:ln>
            <a:noFill/>
          </a:ln>
        </p:spPr>
        <p:txBody>
          <a:bodyPr anchorCtr="0" anchor="t" bIns="46025" lIns="92075" spcFirstLastPara="1" rIns="92075" wrap="square" tIns="46025">
            <a:noAutofit/>
          </a:bodyPr>
          <a:lstStyle>
            <a:lvl1pPr indent="-320040" lvl="0" marL="457200" algn="l">
              <a:spcBef>
                <a:spcPts val="360"/>
              </a:spcBef>
              <a:spcAft>
                <a:spcPts val="0"/>
              </a:spcAft>
              <a:buSzPts val="144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287" name="Google Shape;287;p27"/>
          <p:cNvSpPr/>
          <p:nvPr>
            <p:ph idx="2" type="clipArt"/>
          </p:nvPr>
        </p:nvSpPr>
        <p:spPr>
          <a:xfrm>
            <a:off x="5214938" y="1485900"/>
            <a:ext cx="3810000" cy="3086100"/>
          </a:xfrm>
          <a:prstGeom prst="rect">
            <a:avLst/>
          </a:prstGeom>
          <a:noFill/>
          <a:ln>
            <a:noFill/>
          </a:ln>
        </p:spPr>
        <p:txBody>
          <a:bodyPr anchorCtr="0" anchor="t" bIns="46025" lIns="92075" spcFirstLastPara="1" rIns="92075" wrap="square" tIns="46025">
            <a:noAutofit/>
          </a:bodyPr>
          <a:lstStyle>
            <a:lvl1pPr lvl="0" marR="0" rtl="0" algn="l">
              <a:spcBef>
                <a:spcPts val="640"/>
              </a:spcBef>
              <a:spcAft>
                <a:spcPts val="0"/>
              </a:spcAft>
              <a:buClr>
                <a:schemeClr val="hlink"/>
              </a:buClr>
              <a:buSzPts val="2560"/>
              <a:buFont typeface="Arial"/>
              <a:buChar char="●"/>
              <a:defRPr b="0" i="0" sz="3200" u="none" cap="none" strike="noStrike">
                <a:solidFill>
                  <a:schemeClr val="lt1"/>
                </a:solidFill>
                <a:latin typeface="Times New Roman"/>
                <a:ea typeface="Times New Roman"/>
                <a:cs typeface="Times New Roman"/>
                <a:sym typeface="Times New Roman"/>
              </a:defRPr>
            </a:lvl1pPr>
            <a:lvl2pPr lvl="1" marR="0" rtl="0" algn="l">
              <a:spcBef>
                <a:spcPts val="560"/>
              </a:spcBef>
              <a:spcAft>
                <a:spcPts val="0"/>
              </a:spcAft>
              <a:buClr>
                <a:schemeClr val="accent1"/>
              </a:buClr>
              <a:buSzPts val="2800"/>
              <a:buFont typeface="Times New Roman"/>
              <a:buChar char="•"/>
              <a:defRPr b="0" i="0" sz="2800" u="none" cap="none" strike="noStrike">
                <a:solidFill>
                  <a:schemeClr val="lt1"/>
                </a:solidFill>
                <a:latin typeface="Times New Roman"/>
                <a:ea typeface="Times New Roman"/>
                <a:cs typeface="Times New Roman"/>
                <a:sym typeface="Times New Roman"/>
              </a:defRPr>
            </a:lvl2pPr>
            <a:lvl3pPr lvl="2" marR="0" rtl="0" algn="l">
              <a:spcBef>
                <a:spcPts val="480"/>
              </a:spcBef>
              <a:spcAft>
                <a:spcPts val="0"/>
              </a:spcAft>
              <a:buClr>
                <a:schemeClr val="folHlink"/>
              </a:buClr>
              <a:buSzPts val="2400"/>
              <a:buFont typeface="Times New Roman"/>
              <a:buChar char="•"/>
              <a:defRPr b="0" i="0" sz="2400" u="none" cap="none" strike="noStrike">
                <a:solidFill>
                  <a:schemeClr val="lt1"/>
                </a:solidFill>
                <a:latin typeface="Times New Roman"/>
                <a:ea typeface="Times New Roman"/>
                <a:cs typeface="Times New Roman"/>
                <a:sym typeface="Times New Roman"/>
              </a:defRPr>
            </a:lvl3pPr>
            <a:lvl4pPr lvl="3"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4pPr>
            <a:lvl5pPr lvl="4"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5pPr>
            <a:lvl6pPr lvl="5"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6pPr>
            <a:lvl7pPr lvl="6"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7pPr>
            <a:lvl8pPr lvl="7"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8pPr>
            <a:lvl9pPr lvl="8"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9pPr>
          </a:lstStyle>
          <a:p/>
        </p:txBody>
      </p:sp>
      <p:sp>
        <p:nvSpPr>
          <p:cNvPr id="288" name="Google Shape;288;p27"/>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9" name="Google Shape;289;p27"/>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0" name="Google Shape;290;p27"/>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marR="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showMasterSp="0" type="title">
  <p:cSld name="TITLE">
    <p:spTree>
      <p:nvGrpSpPr>
        <p:cNvPr id="291" name="Shape 291"/>
        <p:cNvGrpSpPr/>
        <p:nvPr/>
      </p:nvGrpSpPr>
      <p:grpSpPr>
        <a:xfrm>
          <a:off x="0" y="0"/>
          <a:ext cx="0" cy="0"/>
          <a:chOff x="0" y="0"/>
          <a:chExt cx="0" cy="0"/>
        </a:xfrm>
      </p:grpSpPr>
      <p:grpSp>
        <p:nvGrpSpPr>
          <p:cNvPr id="292" name="Google Shape;292;p28"/>
          <p:cNvGrpSpPr/>
          <p:nvPr/>
        </p:nvGrpSpPr>
        <p:grpSpPr>
          <a:xfrm>
            <a:off x="1053889" y="-1069936"/>
            <a:ext cx="7039399" cy="5402531"/>
            <a:chOff x="664" y="-899"/>
            <a:chExt cx="4434" cy="4538"/>
          </a:xfrm>
        </p:grpSpPr>
        <p:sp>
          <p:nvSpPr>
            <p:cNvPr id="293" name="Google Shape;293;p28"/>
            <p:cNvSpPr/>
            <p:nvPr/>
          </p:nvSpPr>
          <p:spPr>
            <a:xfrm rot="-2700000">
              <a:off x="1313" y="-249"/>
              <a:ext cx="3136" cy="3135"/>
            </a:xfrm>
            <a:custGeom>
              <a:rect b="b" l="l" r="r" t="t"/>
              <a:pathLst>
                <a:path extrusionOk="0" fill="none" h="21600" w="21607">
                  <a:moveTo>
                    <a:pt x="0" y="0"/>
                  </a:moveTo>
                  <a:cubicBezTo>
                    <a:pt x="2" y="0"/>
                    <a:pt x="4" y="-1"/>
                    <a:pt x="7" y="0"/>
                  </a:cubicBezTo>
                  <a:cubicBezTo>
                    <a:pt x="11933" y="0"/>
                    <a:pt x="21603" y="9666"/>
                    <a:pt x="21606" y="21593"/>
                  </a:cubicBezTo>
                </a:path>
                <a:path extrusionOk="0" h="21600" w="21607">
                  <a:moveTo>
                    <a:pt x="0" y="0"/>
                  </a:moveTo>
                  <a:cubicBezTo>
                    <a:pt x="2" y="0"/>
                    <a:pt x="4" y="-1"/>
                    <a:pt x="7" y="0"/>
                  </a:cubicBezTo>
                  <a:cubicBezTo>
                    <a:pt x="11933" y="0"/>
                    <a:pt x="21603" y="9666"/>
                    <a:pt x="21606" y="21593"/>
                  </a:cubicBezTo>
                  <a:lnTo>
                    <a:pt x="7" y="21600"/>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94" name="Google Shape;294;p28"/>
            <p:cNvSpPr/>
            <p:nvPr/>
          </p:nvSpPr>
          <p:spPr>
            <a:xfrm rot="-2700000">
              <a:off x="1349" y="-162"/>
              <a:ext cx="3037" cy="3056"/>
            </a:xfrm>
            <a:custGeom>
              <a:rect b="b" l="l" r="r" t="t"/>
              <a:pathLst>
                <a:path extrusionOk="0" fill="none" h="21053" w="20922">
                  <a:moveTo>
                    <a:pt x="4830" y="0"/>
                  </a:moveTo>
                  <a:cubicBezTo>
                    <a:pt x="12706" y="1807"/>
                    <a:pt x="18914" y="7858"/>
                    <a:pt x="20922" y="15684"/>
                  </a:cubicBezTo>
                </a:path>
                <a:path extrusionOk="0" h="21053" w="20922">
                  <a:moveTo>
                    <a:pt x="4830" y="0"/>
                  </a:moveTo>
                  <a:cubicBezTo>
                    <a:pt x="12706" y="1807"/>
                    <a:pt x="18914" y="7858"/>
                    <a:pt x="20922" y="15684"/>
                  </a:cubicBezTo>
                  <a:lnTo>
                    <a:pt x="0" y="21053"/>
                  </a:lnTo>
                  <a:lnTo>
                    <a:pt x="4830" y="0"/>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95" name="Google Shape;295;p28"/>
            <p:cNvSpPr/>
            <p:nvPr/>
          </p:nvSpPr>
          <p:spPr>
            <a:xfrm rot="-2700000">
              <a:off x="1474" y="162"/>
              <a:ext cx="2752" cy="2792"/>
            </a:xfrm>
            <a:custGeom>
              <a:rect b="b" l="l" r="r" t="t"/>
              <a:pathLst>
                <a:path extrusionOk="0" fill="none" h="19239" w="18966">
                  <a:moveTo>
                    <a:pt x="9819" y="-1"/>
                  </a:moveTo>
                  <a:cubicBezTo>
                    <a:pt x="13695" y="1978"/>
                    <a:pt x="16883" y="5080"/>
                    <a:pt x="18965" y="8902"/>
                  </a:cubicBezTo>
                </a:path>
                <a:path extrusionOk="0" h="19239" w="18966">
                  <a:moveTo>
                    <a:pt x="9819" y="-1"/>
                  </a:moveTo>
                  <a:cubicBezTo>
                    <a:pt x="13695" y="1978"/>
                    <a:pt x="16883" y="5080"/>
                    <a:pt x="18965" y="8902"/>
                  </a:cubicBezTo>
                  <a:lnTo>
                    <a:pt x="0" y="19239"/>
                  </a:lnTo>
                  <a:lnTo>
                    <a:pt x="9819" y="-1"/>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96" name="Google Shape;296;p28"/>
            <p:cNvSpPr/>
            <p:nvPr/>
          </p:nvSpPr>
          <p:spPr>
            <a:xfrm rot="-2700000">
              <a:off x="1678" y="510"/>
              <a:ext cx="2432" cy="2498"/>
            </a:xfrm>
            <a:custGeom>
              <a:rect b="b" l="l" r="r" t="t"/>
              <a:pathLst>
                <a:path extrusionOk="0" fill="none" h="17212" w="16754">
                  <a:moveTo>
                    <a:pt x="13050" y="-1"/>
                  </a:moveTo>
                  <a:cubicBezTo>
                    <a:pt x="14423" y="1040"/>
                    <a:pt x="15666" y="2242"/>
                    <a:pt x="16754" y="3578"/>
                  </a:cubicBezTo>
                </a:path>
                <a:path extrusionOk="0" h="17212" w="16754">
                  <a:moveTo>
                    <a:pt x="13050" y="-1"/>
                  </a:moveTo>
                  <a:cubicBezTo>
                    <a:pt x="14423" y="1040"/>
                    <a:pt x="15666" y="2242"/>
                    <a:pt x="16754" y="3578"/>
                  </a:cubicBezTo>
                  <a:lnTo>
                    <a:pt x="0" y="17212"/>
                  </a:lnTo>
                  <a:lnTo>
                    <a:pt x="13050"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97" name="Google Shape;297;p28"/>
            <p:cNvSpPr/>
            <p:nvPr/>
          </p:nvSpPr>
          <p:spPr>
            <a:xfrm rot="-2700000">
              <a:off x="1446" y="57"/>
              <a:ext cx="2900" cy="2900"/>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98" name="Google Shape;298;p28"/>
            <p:cNvSpPr/>
            <p:nvPr/>
          </p:nvSpPr>
          <p:spPr>
            <a:xfrm rot="-2700000">
              <a:off x="1478" y="137"/>
              <a:ext cx="2809" cy="2826"/>
            </a:xfrm>
            <a:custGeom>
              <a:rect b="b" l="l" r="r" t="t"/>
              <a:pathLst>
                <a:path extrusionOk="0" fill="none" h="21052" w="20924">
                  <a:moveTo>
                    <a:pt x="4833" y="-1"/>
                  </a:moveTo>
                  <a:cubicBezTo>
                    <a:pt x="12709" y="1807"/>
                    <a:pt x="18917" y="7861"/>
                    <a:pt x="20923" y="15689"/>
                  </a:cubicBezTo>
                </a:path>
                <a:path extrusionOk="0" h="21052" w="20924">
                  <a:moveTo>
                    <a:pt x="4833" y="-1"/>
                  </a:moveTo>
                  <a:cubicBezTo>
                    <a:pt x="12709" y="1807"/>
                    <a:pt x="18917" y="7861"/>
                    <a:pt x="20923" y="15689"/>
                  </a:cubicBezTo>
                  <a:lnTo>
                    <a:pt x="0" y="21052"/>
                  </a:lnTo>
                  <a:lnTo>
                    <a:pt x="4833" y="-1"/>
                  </a:lnTo>
                  <a:close/>
                </a:path>
              </a:pathLst>
            </a:custGeom>
            <a:gradFill>
              <a:gsLst>
                <a:gs pos="0">
                  <a:schemeClr val="folHlink"/>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99" name="Google Shape;299;p28"/>
            <p:cNvSpPr/>
            <p:nvPr/>
          </p:nvSpPr>
          <p:spPr>
            <a:xfrm rot="-2700000">
              <a:off x="1608" y="427"/>
              <a:ext cx="2547" cy="2583"/>
            </a:xfrm>
            <a:custGeom>
              <a:rect b="b" l="l" r="r" t="t"/>
              <a:pathLst>
                <a:path extrusionOk="0" fill="none" h="19237" w="18970">
                  <a:moveTo>
                    <a:pt x="9823" y="-1"/>
                  </a:moveTo>
                  <a:cubicBezTo>
                    <a:pt x="13699" y="1979"/>
                    <a:pt x="16888" y="5084"/>
                    <a:pt x="18969" y="8907"/>
                  </a:cubicBezTo>
                </a:path>
                <a:path extrusionOk="0" h="19237" w="18970">
                  <a:moveTo>
                    <a:pt x="9823" y="-1"/>
                  </a:moveTo>
                  <a:cubicBezTo>
                    <a:pt x="13699" y="1979"/>
                    <a:pt x="16888" y="5084"/>
                    <a:pt x="18969" y="8907"/>
                  </a:cubicBezTo>
                  <a:lnTo>
                    <a:pt x="0" y="19237"/>
                  </a:lnTo>
                  <a:lnTo>
                    <a:pt x="9823" y="-1"/>
                  </a:lnTo>
                  <a:close/>
                </a:path>
              </a:pathLst>
            </a:custGeom>
            <a:gradFill>
              <a:gsLst>
                <a:gs pos="0">
                  <a:schemeClr val="hlink"/>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300" name="Google Shape;300;p28"/>
            <p:cNvSpPr/>
            <p:nvPr/>
          </p:nvSpPr>
          <p:spPr>
            <a:xfrm rot="-2700000">
              <a:off x="1783" y="749"/>
              <a:ext cx="2249" cy="2311"/>
            </a:xfrm>
            <a:custGeom>
              <a:rect b="b" l="l" r="r" t="t"/>
              <a:pathLst>
                <a:path extrusionOk="0" fill="none" h="17213" w="16754">
                  <a:moveTo>
                    <a:pt x="13048" y="0"/>
                  </a:moveTo>
                  <a:cubicBezTo>
                    <a:pt x="14422" y="1041"/>
                    <a:pt x="15666" y="2243"/>
                    <a:pt x="16754" y="3579"/>
                  </a:cubicBezTo>
                </a:path>
                <a:path extrusionOk="0" h="17213" w="16754">
                  <a:moveTo>
                    <a:pt x="13048" y="0"/>
                  </a:moveTo>
                  <a:cubicBezTo>
                    <a:pt x="14422" y="1041"/>
                    <a:pt x="15666" y="2243"/>
                    <a:pt x="16754" y="3579"/>
                  </a:cubicBezTo>
                  <a:lnTo>
                    <a:pt x="0" y="17213"/>
                  </a:lnTo>
                  <a:lnTo>
                    <a:pt x="13048" y="0"/>
                  </a:lnTo>
                  <a:close/>
                </a:path>
              </a:pathLst>
            </a:custGeom>
            <a:gradFill>
              <a:gsLst>
                <a:gs pos="0">
                  <a:schemeClr val="accent2"/>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301" name="Google Shape;301;p28"/>
            <p:cNvSpPr/>
            <p:nvPr/>
          </p:nvSpPr>
          <p:spPr>
            <a:xfrm rot="-2700000">
              <a:off x="2239" y="2089"/>
              <a:ext cx="1284" cy="1284"/>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dk2">
                <a:alpha val="4980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grpSp>
      <p:sp>
        <p:nvSpPr>
          <p:cNvPr id="302" name="Google Shape;302;p28"/>
          <p:cNvSpPr txBox="1"/>
          <p:nvPr>
            <p:ph type="ctrTitle"/>
          </p:nvPr>
        </p:nvSpPr>
        <p:spPr>
          <a:xfrm>
            <a:off x="685800" y="2686050"/>
            <a:ext cx="7772400" cy="998935"/>
          </a:xfrm>
          <a:prstGeom prst="rect">
            <a:avLst/>
          </a:prstGeom>
          <a:noFill/>
          <a:ln>
            <a:noFill/>
          </a:ln>
        </p:spPr>
        <p:txBody>
          <a:bodyPr anchorCtr="0" anchor="b"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3" name="Google Shape;303;p28"/>
          <p:cNvSpPr txBox="1"/>
          <p:nvPr>
            <p:ph idx="1" type="subTitle"/>
          </p:nvPr>
        </p:nvSpPr>
        <p:spPr>
          <a:xfrm>
            <a:off x="1371600" y="3680222"/>
            <a:ext cx="6400800" cy="1314450"/>
          </a:xfrm>
          <a:prstGeom prst="rect">
            <a:avLst/>
          </a:prstGeom>
          <a:noFill/>
          <a:ln>
            <a:noFill/>
          </a:ln>
        </p:spPr>
        <p:txBody>
          <a:bodyPr anchorCtr="0" anchor="b" bIns="46025" lIns="92075" spcFirstLastPara="1" rIns="92075" wrap="square" tIns="46025">
            <a:noAutofit/>
          </a:bodyPr>
          <a:lstStyle>
            <a:lvl1pPr lvl="0" algn="ctr">
              <a:spcBef>
                <a:spcPts val="640"/>
              </a:spcBef>
              <a:spcAft>
                <a:spcPts val="0"/>
              </a:spcAft>
              <a:buSzPts val="2560"/>
              <a:buFont typeface="Arial"/>
              <a:buNone/>
              <a:defRPr/>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Clr>
                <a:schemeClr val="lt1"/>
              </a:buClr>
              <a:buSzPts val="1800"/>
              <a:buChar char="–"/>
              <a:defRPr/>
            </a:lvl4pPr>
            <a:lvl5pPr lvl="4" algn="l">
              <a:spcBef>
                <a:spcPts val="360"/>
              </a:spcBef>
              <a:spcAft>
                <a:spcPts val="0"/>
              </a:spcAft>
              <a:buClr>
                <a:schemeClr val="lt1"/>
              </a:buClr>
              <a:buSzPts val="1800"/>
              <a:buChar char="•"/>
              <a:defRPr/>
            </a:lvl5pPr>
            <a:lvl6pPr lvl="5" algn="l">
              <a:spcBef>
                <a:spcPts val="360"/>
              </a:spcBef>
              <a:spcAft>
                <a:spcPts val="0"/>
              </a:spcAft>
              <a:buClr>
                <a:schemeClr val="lt1"/>
              </a:buClr>
              <a:buSzPts val="1800"/>
              <a:buChar char="•"/>
              <a:defRPr/>
            </a:lvl6pPr>
            <a:lvl7pPr lvl="6" algn="l">
              <a:spcBef>
                <a:spcPts val="360"/>
              </a:spcBef>
              <a:spcAft>
                <a:spcPts val="0"/>
              </a:spcAft>
              <a:buClr>
                <a:schemeClr val="lt1"/>
              </a:buClr>
              <a:buSzPts val="1800"/>
              <a:buChar char="•"/>
              <a:defRPr/>
            </a:lvl7pPr>
            <a:lvl8pPr lvl="7" algn="l">
              <a:spcBef>
                <a:spcPts val="360"/>
              </a:spcBef>
              <a:spcAft>
                <a:spcPts val="0"/>
              </a:spcAft>
              <a:buClr>
                <a:schemeClr val="lt1"/>
              </a:buClr>
              <a:buSzPts val="1800"/>
              <a:buChar char="•"/>
              <a:defRPr/>
            </a:lvl8pPr>
            <a:lvl9pPr lvl="8" algn="l">
              <a:spcBef>
                <a:spcPts val="360"/>
              </a:spcBef>
              <a:spcAft>
                <a:spcPts val="0"/>
              </a:spcAft>
              <a:buClr>
                <a:schemeClr val="lt1"/>
              </a:buClr>
              <a:buSzPts val="1800"/>
              <a:buChar char="•"/>
              <a:defRPr/>
            </a:lvl9pPr>
          </a:lstStyle>
          <a:p/>
        </p:txBody>
      </p:sp>
      <p:sp>
        <p:nvSpPr>
          <p:cNvPr id="304" name="Google Shape;304;p28"/>
          <p:cNvSpPr txBox="1"/>
          <p:nvPr>
            <p:ph idx="10" type="dt"/>
          </p:nvPr>
        </p:nvSpPr>
        <p:spPr>
          <a:xfrm>
            <a:off x="498475" y="7144"/>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solidFill>
                  <a:srgbClr val="FFFFC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5" name="Google Shape;305;p28"/>
          <p:cNvSpPr txBox="1"/>
          <p:nvPr>
            <p:ph idx="11" type="ftr"/>
          </p:nvPr>
        </p:nvSpPr>
        <p:spPr>
          <a:xfrm>
            <a:off x="3124200" y="7144"/>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solidFill>
                  <a:srgbClr val="FFFFC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6" name="Google Shape;306;p28"/>
          <p:cNvSpPr txBox="1"/>
          <p:nvPr>
            <p:ph idx="12" type="sldNum"/>
          </p:nvPr>
        </p:nvSpPr>
        <p:spPr>
          <a:xfrm>
            <a:off x="6727825" y="7144"/>
            <a:ext cx="1905000" cy="342900"/>
          </a:xfrm>
          <a:prstGeom prst="rect">
            <a:avLst/>
          </a:prstGeom>
          <a:noFill/>
          <a:ln>
            <a:noFill/>
          </a:ln>
        </p:spPr>
        <p:txBody>
          <a:bodyPr anchorCtr="0" anchor="ctr" bIns="46025" lIns="92075" spcFirstLastPara="1" rIns="92075" wrap="square" tIns="46025">
            <a:noAutofit/>
          </a:bodyPr>
          <a:lstStyle>
            <a:lvl1pPr indent="0" lvl="0" marL="0" marR="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obsah" type="obj">
  <p:cSld name="OBJECT">
    <p:spTree>
      <p:nvGrpSpPr>
        <p:cNvPr id="307" name="Shape 307"/>
        <p:cNvGrpSpPr/>
        <p:nvPr/>
      </p:nvGrpSpPr>
      <p:grpSpPr>
        <a:xfrm>
          <a:off x="0" y="0"/>
          <a:ext cx="0" cy="0"/>
          <a:chOff x="0" y="0"/>
          <a:chExt cx="0" cy="0"/>
        </a:xfrm>
      </p:grpSpPr>
      <p:sp>
        <p:nvSpPr>
          <p:cNvPr id="308" name="Google Shape;308;p29"/>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9" name="Google Shape;309;p29"/>
          <p:cNvSpPr txBox="1"/>
          <p:nvPr>
            <p:ph idx="1" type="body"/>
          </p:nvPr>
        </p:nvSpPr>
        <p:spPr>
          <a:xfrm>
            <a:off x="1252538" y="1485900"/>
            <a:ext cx="7772400" cy="3086100"/>
          </a:xfrm>
          <a:prstGeom prst="rect">
            <a:avLst/>
          </a:prstGeom>
          <a:noFill/>
          <a:ln>
            <a:noFill/>
          </a:ln>
        </p:spPr>
        <p:txBody>
          <a:bodyPr anchorCtr="0" anchor="t" bIns="46025" lIns="92075" spcFirstLastPara="1" rIns="92075" wrap="square" tIns="46025">
            <a:noAutofit/>
          </a:bodyPr>
          <a:lstStyle>
            <a:lvl1pPr indent="-320040" lvl="0" marL="457200" algn="l">
              <a:spcBef>
                <a:spcPts val="360"/>
              </a:spcBef>
              <a:spcAft>
                <a:spcPts val="0"/>
              </a:spcAft>
              <a:buSzPts val="144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310" name="Google Shape;310;p29"/>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1" name="Google Shape;311;p29"/>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2" name="Google Shape;312;p29"/>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marR="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áhlaví části" type="secHead">
  <p:cSld name="SECTION_HEADER">
    <p:spTree>
      <p:nvGrpSpPr>
        <p:cNvPr id="313" name="Shape 313"/>
        <p:cNvGrpSpPr/>
        <p:nvPr/>
      </p:nvGrpSpPr>
      <p:grpSpPr>
        <a:xfrm>
          <a:off x="0" y="0"/>
          <a:ext cx="0" cy="0"/>
          <a:chOff x="0" y="0"/>
          <a:chExt cx="0" cy="0"/>
        </a:xfrm>
      </p:grpSpPr>
      <p:sp>
        <p:nvSpPr>
          <p:cNvPr id="314" name="Google Shape;314;p30"/>
          <p:cNvSpPr txBox="1"/>
          <p:nvPr>
            <p:ph type="title"/>
          </p:nvPr>
        </p:nvSpPr>
        <p:spPr>
          <a:xfrm>
            <a:off x="722313" y="3305175"/>
            <a:ext cx="7772400" cy="1021556"/>
          </a:xfrm>
          <a:prstGeom prst="rect">
            <a:avLst/>
          </a:prstGeom>
          <a:noFill/>
          <a:ln>
            <a:noFill/>
          </a:ln>
        </p:spPr>
        <p:txBody>
          <a:bodyPr anchorCtr="0" anchor="t" bIns="46025" lIns="92075" spcFirstLastPara="1" rIns="92075" wrap="square" tIns="46025">
            <a:noAutofit/>
          </a:bodyPr>
          <a:lstStyle>
            <a:lvl1pPr lvl="0" algn="l">
              <a:spcBef>
                <a:spcPts val="0"/>
              </a:spcBef>
              <a:spcAft>
                <a:spcPts val="0"/>
              </a:spcAft>
              <a:buSzPts val="1400"/>
              <a:buNone/>
              <a:defRPr b="1"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5" name="Google Shape;315;p30"/>
          <p:cNvSpPr txBox="1"/>
          <p:nvPr>
            <p:ph idx="1" type="body"/>
          </p:nvPr>
        </p:nvSpPr>
        <p:spPr>
          <a:xfrm>
            <a:off x="722313" y="2180035"/>
            <a:ext cx="7772400" cy="1125140"/>
          </a:xfrm>
          <a:prstGeom prst="rect">
            <a:avLst/>
          </a:prstGeom>
          <a:noFill/>
          <a:ln>
            <a:noFill/>
          </a:ln>
        </p:spPr>
        <p:txBody>
          <a:bodyPr anchorCtr="0" anchor="b" bIns="46025" lIns="92075" spcFirstLastPara="1" rIns="92075" wrap="square" tIns="46025">
            <a:noAutofit/>
          </a:bodyPr>
          <a:lstStyle>
            <a:lvl1pPr indent="-228600" lvl="0" marL="457200" algn="l">
              <a:spcBef>
                <a:spcPts val="400"/>
              </a:spcBef>
              <a:spcAft>
                <a:spcPts val="0"/>
              </a:spcAft>
              <a:buSzPts val="1600"/>
              <a:buNone/>
              <a:defRPr sz="2000"/>
            </a:lvl1pPr>
            <a:lvl2pPr indent="-228600" lvl="1" marL="914400" algn="l">
              <a:spcBef>
                <a:spcPts val="360"/>
              </a:spcBef>
              <a:spcAft>
                <a:spcPts val="0"/>
              </a:spcAft>
              <a:buSzPts val="1800"/>
              <a:buFont typeface="Times New Roman"/>
              <a:buNone/>
              <a:defRPr sz="1800"/>
            </a:lvl2pPr>
            <a:lvl3pPr indent="-228600" lvl="2" marL="1371600" algn="l">
              <a:spcBef>
                <a:spcPts val="320"/>
              </a:spcBef>
              <a:spcAft>
                <a:spcPts val="0"/>
              </a:spcAft>
              <a:buSzPts val="1600"/>
              <a:buFont typeface="Times New Roman"/>
              <a:buNone/>
              <a:defRPr sz="1600"/>
            </a:lvl3pPr>
            <a:lvl4pPr indent="-228600" lvl="3" marL="1828800" algn="l">
              <a:spcBef>
                <a:spcPts val="280"/>
              </a:spcBef>
              <a:spcAft>
                <a:spcPts val="0"/>
              </a:spcAft>
              <a:buClr>
                <a:schemeClr val="lt1"/>
              </a:buClr>
              <a:buSzPts val="1400"/>
              <a:buFont typeface="Times New Roman"/>
              <a:buNone/>
              <a:defRPr sz="1400"/>
            </a:lvl4pPr>
            <a:lvl5pPr indent="-228600" lvl="4" marL="2286000" algn="l">
              <a:spcBef>
                <a:spcPts val="280"/>
              </a:spcBef>
              <a:spcAft>
                <a:spcPts val="0"/>
              </a:spcAft>
              <a:buClr>
                <a:schemeClr val="lt1"/>
              </a:buClr>
              <a:buSzPts val="1400"/>
              <a:buFont typeface="Times New Roman"/>
              <a:buNone/>
              <a:defRPr sz="1400"/>
            </a:lvl5pPr>
            <a:lvl6pPr indent="-228600" lvl="5" marL="2743200" algn="l">
              <a:spcBef>
                <a:spcPts val="280"/>
              </a:spcBef>
              <a:spcAft>
                <a:spcPts val="0"/>
              </a:spcAft>
              <a:buClr>
                <a:schemeClr val="lt1"/>
              </a:buClr>
              <a:buSzPts val="1400"/>
              <a:buFont typeface="Times New Roman"/>
              <a:buNone/>
              <a:defRPr sz="1400"/>
            </a:lvl6pPr>
            <a:lvl7pPr indent="-228600" lvl="6" marL="3200400" algn="l">
              <a:spcBef>
                <a:spcPts val="280"/>
              </a:spcBef>
              <a:spcAft>
                <a:spcPts val="0"/>
              </a:spcAft>
              <a:buClr>
                <a:schemeClr val="lt1"/>
              </a:buClr>
              <a:buSzPts val="1400"/>
              <a:buFont typeface="Times New Roman"/>
              <a:buNone/>
              <a:defRPr sz="1400"/>
            </a:lvl7pPr>
            <a:lvl8pPr indent="-228600" lvl="7" marL="3657600" algn="l">
              <a:spcBef>
                <a:spcPts val="280"/>
              </a:spcBef>
              <a:spcAft>
                <a:spcPts val="0"/>
              </a:spcAft>
              <a:buClr>
                <a:schemeClr val="lt1"/>
              </a:buClr>
              <a:buSzPts val="1400"/>
              <a:buFont typeface="Times New Roman"/>
              <a:buNone/>
              <a:defRPr sz="1400"/>
            </a:lvl8pPr>
            <a:lvl9pPr indent="-228600" lvl="8" marL="4114800" algn="l">
              <a:spcBef>
                <a:spcPts val="280"/>
              </a:spcBef>
              <a:spcAft>
                <a:spcPts val="0"/>
              </a:spcAft>
              <a:buClr>
                <a:schemeClr val="lt1"/>
              </a:buClr>
              <a:buSzPts val="1400"/>
              <a:buFont typeface="Times New Roman"/>
              <a:buNone/>
              <a:defRPr sz="1400"/>
            </a:lvl9pPr>
          </a:lstStyle>
          <a:p/>
        </p:txBody>
      </p:sp>
      <p:sp>
        <p:nvSpPr>
          <p:cNvPr id="316" name="Google Shape;316;p30"/>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7" name="Google Shape;317;p30"/>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8" name="Google Shape;318;p30"/>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marR="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va obsahy" type="twoObj">
  <p:cSld name="TWO_OBJECTS">
    <p:spTree>
      <p:nvGrpSpPr>
        <p:cNvPr id="319" name="Shape 319"/>
        <p:cNvGrpSpPr/>
        <p:nvPr/>
      </p:nvGrpSpPr>
      <p:grpSpPr>
        <a:xfrm>
          <a:off x="0" y="0"/>
          <a:ext cx="0" cy="0"/>
          <a:chOff x="0" y="0"/>
          <a:chExt cx="0" cy="0"/>
        </a:xfrm>
      </p:grpSpPr>
      <p:sp>
        <p:nvSpPr>
          <p:cNvPr id="320" name="Google Shape;320;p31"/>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1" name="Google Shape;321;p31"/>
          <p:cNvSpPr txBox="1"/>
          <p:nvPr>
            <p:ph idx="1" type="body"/>
          </p:nvPr>
        </p:nvSpPr>
        <p:spPr>
          <a:xfrm>
            <a:off x="1252538" y="1485900"/>
            <a:ext cx="3810000" cy="3086100"/>
          </a:xfrm>
          <a:prstGeom prst="rect">
            <a:avLst/>
          </a:prstGeom>
          <a:noFill/>
          <a:ln>
            <a:noFill/>
          </a:ln>
        </p:spPr>
        <p:txBody>
          <a:bodyPr anchorCtr="0" anchor="t" bIns="46025" lIns="92075" spcFirstLastPara="1" rIns="92075" wrap="square" tIns="46025">
            <a:noAutofit/>
          </a:bodyPr>
          <a:lstStyle>
            <a:lvl1pPr indent="-370840" lvl="0" marL="457200" algn="l">
              <a:spcBef>
                <a:spcPts val="560"/>
              </a:spcBef>
              <a:spcAft>
                <a:spcPts val="0"/>
              </a:spcAft>
              <a:buSzPts val="2240"/>
              <a:buChar char="●"/>
              <a:defRPr sz="2800"/>
            </a:lvl1pPr>
            <a:lvl2pPr indent="-381000" lvl="1" marL="914400" algn="l">
              <a:spcBef>
                <a:spcPts val="480"/>
              </a:spcBef>
              <a:spcAft>
                <a:spcPts val="0"/>
              </a:spcAft>
              <a:buSzPts val="2400"/>
              <a:buFont typeface="Times New Roman"/>
              <a:buChar char="•"/>
              <a:defRPr sz="2400"/>
            </a:lvl2pPr>
            <a:lvl3pPr indent="-355600" lvl="2" marL="1371600" algn="l">
              <a:spcBef>
                <a:spcPts val="400"/>
              </a:spcBef>
              <a:spcAft>
                <a:spcPts val="0"/>
              </a:spcAft>
              <a:buSzPts val="2000"/>
              <a:buFont typeface="Times New Roman"/>
              <a:buChar char="•"/>
              <a:defRPr sz="2000"/>
            </a:lvl3pPr>
            <a:lvl4pPr indent="-342900" lvl="3" marL="1828800" algn="l">
              <a:spcBef>
                <a:spcPts val="360"/>
              </a:spcBef>
              <a:spcAft>
                <a:spcPts val="0"/>
              </a:spcAft>
              <a:buClr>
                <a:schemeClr val="lt1"/>
              </a:buClr>
              <a:buSzPts val="1800"/>
              <a:buFont typeface="Times New Roman"/>
              <a:buChar char="–"/>
              <a:defRPr sz="1800"/>
            </a:lvl4pPr>
            <a:lvl5pPr indent="-342900" lvl="4" marL="2286000" algn="l">
              <a:spcBef>
                <a:spcPts val="360"/>
              </a:spcBef>
              <a:spcAft>
                <a:spcPts val="0"/>
              </a:spcAft>
              <a:buClr>
                <a:schemeClr val="lt1"/>
              </a:buClr>
              <a:buSzPts val="1800"/>
              <a:buFont typeface="Times New Roman"/>
              <a:buChar char="•"/>
              <a:defRPr sz="1800"/>
            </a:lvl5pPr>
            <a:lvl6pPr indent="-342900" lvl="5" marL="2743200" algn="l">
              <a:spcBef>
                <a:spcPts val="360"/>
              </a:spcBef>
              <a:spcAft>
                <a:spcPts val="0"/>
              </a:spcAft>
              <a:buClr>
                <a:schemeClr val="lt1"/>
              </a:buClr>
              <a:buSzPts val="1800"/>
              <a:buFont typeface="Times New Roman"/>
              <a:buChar char="•"/>
              <a:defRPr sz="1800"/>
            </a:lvl6pPr>
            <a:lvl7pPr indent="-342900" lvl="6" marL="3200400" algn="l">
              <a:spcBef>
                <a:spcPts val="360"/>
              </a:spcBef>
              <a:spcAft>
                <a:spcPts val="0"/>
              </a:spcAft>
              <a:buClr>
                <a:schemeClr val="lt1"/>
              </a:buClr>
              <a:buSzPts val="1800"/>
              <a:buFont typeface="Times New Roman"/>
              <a:buChar char="•"/>
              <a:defRPr sz="1800"/>
            </a:lvl7pPr>
            <a:lvl8pPr indent="-342900" lvl="7" marL="3657600" algn="l">
              <a:spcBef>
                <a:spcPts val="360"/>
              </a:spcBef>
              <a:spcAft>
                <a:spcPts val="0"/>
              </a:spcAft>
              <a:buClr>
                <a:schemeClr val="lt1"/>
              </a:buClr>
              <a:buSzPts val="1800"/>
              <a:buFont typeface="Times New Roman"/>
              <a:buChar char="•"/>
              <a:defRPr sz="1800"/>
            </a:lvl8pPr>
            <a:lvl9pPr indent="-342900" lvl="8" marL="4114800" algn="l">
              <a:spcBef>
                <a:spcPts val="360"/>
              </a:spcBef>
              <a:spcAft>
                <a:spcPts val="0"/>
              </a:spcAft>
              <a:buClr>
                <a:schemeClr val="lt1"/>
              </a:buClr>
              <a:buSzPts val="1800"/>
              <a:buFont typeface="Times New Roman"/>
              <a:buChar char="•"/>
              <a:defRPr sz="1800"/>
            </a:lvl9pPr>
          </a:lstStyle>
          <a:p/>
        </p:txBody>
      </p:sp>
      <p:sp>
        <p:nvSpPr>
          <p:cNvPr id="322" name="Google Shape;322;p31"/>
          <p:cNvSpPr txBox="1"/>
          <p:nvPr>
            <p:ph idx="2" type="body"/>
          </p:nvPr>
        </p:nvSpPr>
        <p:spPr>
          <a:xfrm>
            <a:off x="5214938" y="1485900"/>
            <a:ext cx="3810000" cy="3086100"/>
          </a:xfrm>
          <a:prstGeom prst="rect">
            <a:avLst/>
          </a:prstGeom>
          <a:noFill/>
          <a:ln>
            <a:noFill/>
          </a:ln>
        </p:spPr>
        <p:txBody>
          <a:bodyPr anchorCtr="0" anchor="t" bIns="46025" lIns="92075" spcFirstLastPara="1" rIns="92075" wrap="square" tIns="46025">
            <a:noAutofit/>
          </a:bodyPr>
          <a:lstStyle>
            <a:lvl1pPr indent="-370840" lvl="0" marL="457200" algn="l">
              <a:spcBef>
                <a:spcPts val="560"/>
              </a:spcBef>
              <a:spcAft>
                <a:spcPts val="0"/>
              </a:spcAft>
              <a:buSzPts val="2240"/>
              <a:buChar char="●"/>
              <a:defRPr sz="2800"/>
            </a:lvl1pPr>
            <a:lvl2pPr indent="-381000" lvl="1" marL="914400" algn="l">
              <a:spcBef>
                <a:spcPts val="480"/>
              </a:spcBef>
              <a:spcAft>
                <a:spcPts val="0"/>
              </a:spcAft>
              <a:buSzPts val="2400"/>
              <a:buFont typeface="Times New Roman"/>
              <a:buChar char="•"/>
              <a:defRPr sz="2400"/>
            </a:lvl2pPr>
            <a:lvl3pPr indent="-355600" lvl="2" marL="1371600" algn="l">
              <a:spcBef>
                <a:spcPts val="400"/>
              </a:spcBef>
              <a:spcAft>
                <a:spcPts val="0"/>
              </a:spcAft>
              <a:buSzPts val="2000"/>
              <a:buFont typeface="Times New Roman"/>
              <a:buChar char="•"/>
              <a:defRPr sz="2000"/>
            </a:lvl3pPr>
            <a:lvl4pPr indent="-342900" lvl="3" marL="1828800" algn="l">
              <a:spcBef>
                <a:spcPts val="360"/>
              </a:spcBef>
              <a:spcAft>
                <a:spcPts val="0"/>
              </a:spcAft>
              <a:buClr>
                <a:schemeClr val="lt1"/>
              </a:buClr>
              <a:buSzPts val="1800"/>
              <a:buFont typeface="Times New Roman"/>
              <a:buChar char="–"/>
              <a:defRPr sz="1800"/>
            </a:lvl4pPr>
            <a:lvl5pPr indent="-342900" lvl="4" marL="2286000" algn="l">
              <a:spcBef>
                <a:spcPts val="360"/>
              </a:spcBef>
              <a:spcAft>
                <a:spcPts val="0"/>
              </a:spcAft>
              <a:buClr>
                <a:schemeClr val="lt1"/>
              </a:buClr>
              <a:buSzPts val="1800"/>
              <a:buFont typeface="Times New Roman"/>
              <a:buChar char="•"/>
              <a:defRPr sz="1800"/>
            </a:lvl5pPr>
            <a:lvl6pPr indent="-342900" lvl="5" marL="2743200" algn="l">
              <a:spcBef>
                <a:spcPts val="360"/>
              </a:spcBef>
              <a:spcAft>
                <a:spcPts val="0"/>
              </a:spcAft>
              <a:buClr>
                <a:schemeClr val="lt1"/>
              </a:buClr>
              <a:buSzPts val="1800"/>
              <a:buFont typeface="Times New Roman"/>
              <a:buChar char="•"/>
              <a:defRPr sz="1800"/>
            </a:lvl6pPr>
            <a:lvl7pPr indent="-342900" lvl="6" marL="3200400" algn="l">
              <a:spcBef>
                <a:spcPts val="360"/>
              </a:spcBef>
              <a:spcAft>
                <a:spcPts val="0"/>
              </a:spcAft>
              <a:buClr>
                <a:schemeClr val="lt1"/>
              </a:buClr>
              <a:buSzPts val="1800"/>
              <a:buFont typeface="Times New Roman"/>
              <a:buChar char="•"/>
              <a:defRPr sz="1800"/>
            </a:lvl7pPr>
            <a:lvl8pPr indent="-342900" lvl="7" marL="3657600" algn="l">
              <a:spcBef>
                <a:spcPts val="360"/>
              </a:spcBef>
              <a:spcAft>
                <a:spcPts val="0"/>
              </a:spcAft>
              <a:buClr>
                <a:schemeClr val="lt1"/>
              </a:buClr>
              <a:buSzPts val="1800"/>
              <a:buFont typeface="Times New Roman"/>
              <a:buChar char="•"/>
              <a:defRPr sz="1800"/>
            </a:lvl8pPr>
            <a:lvl9pPr indent="-342900" lvl="8" marL="4114800" algn="l">
              <a:spcBef>
                <a:spcPts val="360"/>
              </a:spcBef>
              <a:spcAft>
                <a:spcPts val="0"/>
              </a:spcAft>
              <a:buClr>
                <a:schemeClr val="lt1"/>
              </a:buClr>
              <a:buSzPts val="1800"/>
              <a:buFont typeface="Times New Roman"/>
              <a:buChar char="•"/>
              <a:defRPr sz="1800"/>
            </a:lvl9pPr>
          </a:lstStyle>
          <a:p/>
        </p:txBody>
      </p:sp>
      <p:sp>
        <p:nvSpPr>
          <p:cNvPr id="323" name="Google Shape;323;p31"/>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4" name="Google Shape;324;p31"/>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5" name="Google Shape;325;p31"/>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marR="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ovnání" type="twoTxTwoObj">
  <p:cSld name="TWO_OBJECTS_WITH_TEXT">
    <p:spTree>
      <p:nvGrpSpPr>
        <p:cNvPr id="326" name="Shape 326"/>
        <p:cNvGrpSpPr/>
        <p:nvPr/>
      </p:nvGrpSpPr>
      <p:grpSpPr>
        <a:xfrm>
          <a:off x="0" y="0"/>
          <a:ext cx="0" cy="0"/>
          <a:chOff x="0" y="0"/>
          <a:chExt cx="0" cy="0"/>
        </a:xfrm>
      </p:grpSpPr>
      <p:sp>
        <p:nvSpPr>
          <p:cNvPr id="327" name="Google Shape;327;p32"/>
          <p:cNvSpPr txBox="1"/>
          <p:nvPr>
            <p:ph type="title"/>
          </p:nvPr>
        </p:nvSpPr>
        <p:spPr>
          <a:xfrm>
            <a:off x="457200" y="205978"/>
            <a:ext cx="8229600" cy="85725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8" name="Google Shape;328;p32"/>
          <p:cNvSpPr txBox="1"/>
          <p:nvPr>
            <p:ph idx="1" type="body"/>
          </p:nvPr>
        </p:nvSpPr>
        <p:spPr>
          <a:xfrm>
            <a:off x="457200" y="1151335"/>
            <a:ext cx="4040188" cy="479822"/>
          </a:xfrm>
          <a:prstGeom prst="rect">
            <a:avLst/>
          </a:prstGeom>
          <a:noFill/>
          <a:ln>
            <a:noFill/>
          </a:ln>
        </p:spPr>
        <p:txBody>
          <a:bodyPr anchorCtr="0" anchor="b" bIns="46025" lIns="92075" spcFirstLastPara="1" rIns="92075" wrap="square" tIns="46025">
            <a:noAutofit/>
          </a:bodyPr>
          <a:lstStyle>
            <a:lvl1pPr indent="-228600" lvl="0" marL="457200" algn="l">
              <a:spcBef>
                <a:spcPts val="480"/>
              </a:spcBef>
              <a:spcAft>
                <a:spcPts val="0"/>
              </a:spcAft>
              <a:buSzPts val="1920"/>
              <a:buNone/>
              <a:defRPr b="1" sz="2400"/>
            </a:lvl1pPr>
            <a:lvl2pPr indent="-228600" lvl="1" marL="914400" algn="l">
              <a:spcBef>
                <a:spcPts val="400"/>
              </a:spcBef>
              <a:spcAft>
                <a:spcPts val="0"/>
              </a:spcAft>
              <a:buSzPts val="2000"/>
              <a:buFont typeface="Times New Roman"/>
              <a:buNone/>
              <a:defRPr b="1" sz="2000"/>
            </a:lvl2pPr>
            <a:lvl3pPr indent="-228600" lvl="2" marL="1371600" algn="l">
              <a:spcBef>
                <a:spcPts val="360"/>
              </a:spcBef>
              <a:spcAft>
                <a:spcPts val="0"/>
              </a:spcAft>
              <a:buSzPts val="1800"/>
              <a:buFont typeface="Times New Roman"/>
              <a:buNone/>
              <a:defRPr b="1" sz="1800"/>
            </a:lvl3pPr>
            <a:lvl4pPr indent="-228600" lvl="3" marL="1828800" algn="l">
              <a:spcBef>
                <a:spcPts val="320"/>
              </a:spcBef>
              <a:spcAft>
                <a:spcPts val="0"/>
              </a:spcAft>
              <a:buClr>
                <a:schemeClr val="lt1"/>
              </a:buClr>
              <a:buSzPts val="1600"/>
              <a:buFont typeface="Times New Roman"/>
              <a:buNone/>
              <a:defRPr b="1" sz="1600"/>
            </a:lvl4pPr>
            <a:lvl5pPr indent="-228600" lvl="4" marL="2286000" algn="l">
              <a:spcBef>
                <a:spcPts val="320"/>
              </a:spcBef>
              <a:spcAft>
                <a:spcPts val="0"/>
              </a:spcAft>
              <a:buClr>
                <a:schemeClr val="lt1"/>
              </a:buClr>
              <a:buSzPts val="1600"/>
              <a:buFont typeface="Times New Roman"/>
              <a:buNone/>
              <a:defRPr b="1" sz="1600"/>
            </a:lvl5pPr>
            <a:lvl6pPr indent="-228600" lvl="5" marL="2743200" algn="l">
              <a:spcBef>
                <a:spcPts val="320"/>
              </a:spcBef>
              <a:spcAft>
                <a:spcPts val="0"/>
              </a:spcAft>
              <a:buClr>
                <a:schemeClr val="lt1"/>
              </a:buClr>
              <a:buSzPts val="1600"/>
              <a:buFont typeface="Times New Roman"/>
              <a:buNone/>
              <a:defRPr b="1" sz="1600"/>
            </a:lvl6pPr>
            <a:lvl7pPr indent="-228600" lvl="6" marL="3200400" algn="l">
              <a:spcBef>
                <a:spcPts val="320"/>
              </a:spcBef>
              <a:spcAft>
                <a:spcPts val="0"/>
              </a:spcAft>
              <a:buClr>
                <a:schemeClr val="lt1"/>
              </a:buClr>
              <a:buSzPts val="1600"/>
              <a:buFont typeface="Times New Roman"/>
              <a:buNone/>
              <a:defRPr b="1" sz="1600"/>
            </a:lvl7pPr>
            <a:lvl8pPr indent="-228600" lvl="7" marL="3657600" algn="l">
              <a:spcBef>
                <a:spcPts val="320"/>
              </a:spcBef>
              <a:spcAft>
                <a:spcPts val="0"/>
              </a:spcAft>
              <a:buClr>
                <a:schemeClr val="lt1"/>
              </a:buClr>
              <a:buSzPts val="1600"/>
              <a:buFont typeface="Times New Roman"/>
              <a:buNone/>
              <a:defRPr b="1" sz="1600"/>
            </a:lvl8pPr>
            <a:lvl9pPr indent="-228600" lvl="8" marL="4114800" algn="l">
              <a:spcBef>
                <a:spcPts val="320"/>
              </a:spcBef>
              <a:spcAft>
                <a:spcPts val="0"/>
              </a:spcAft>
              <a:buClr>
                <a:schemeClr val="lt1"/>
              </a:buClr>
              <a:buSzPts val="1600"/>
              <a:buFont typeface="Times New Roman"/>
              <a:buNone/>
              <a:defRPr b="1" sz="1600"/>
            </a:lvl9pPr>
          </a:lstStyle>
          <a:p/>
        </p:txBody>
      </p:sp>
      <p:sp>
        <p:nvSpPr>
          <p:cNvPr id="329" name="Google Shape;329;p32"/>
          <p:cNvSpPr txBox="1"/>
          <p:nvPr>
            <p:ph idx="2" type="body"/>
          </p:nvPr>
        </p:nvSpPr>
        <p:spPr>
          <a:xfrm>
            <a:off x="457200" y="1631156"/>
            <a:ext cx="4040188" cy="2963466"/>
          </a:xfrm>
          <a:prstGeom prst="rect">
            <a:avLst/>
          </a:prstGeom>
          <a:noFill/>
          <a:ln>
            <a:noFill/>
          </a:ln>
        </p:spPr>
        <p:txBody>
          <a:bodyPr anchorCtr="0" anchor="t" bIns="46025" lIns="92075" spcFirstLastPara="1" rIns="92075" wrap="square" tIns="46025">
            <a:noAutofit/>
          </a:bodyPr>
          <a:lstStyle>
            <a:lvl1pPr indent="-350520" lvl="0" marL="457200" algn="l">
              <a:spcBef>
                <a:spcPts val="480"/>
              </a:spcBef>
              <a:spcAft>
                <a:spcPts val="0"/>
              </a:spcAft>
              <a:buSzPts val="1920"/>
              <a:buChar char="●"/>
              <a:defRPr sz="2400"/>
            </a:lvl1pPr>
            <a:lvl2pPr indent="-355600" lvl="1" marL="914400" algn="l">
              <a:spcBef>
                <a:spcPts val="400"/>
              </a:spcBef>
              <a:spcAft>
                <a:spcPts val="0"/>
              </a:spcAft>
              <a:buSzPts val="2000"/>
              <a:buFont typeface="Times New Roman"/>
              <a:buChar char="•"/>
              <a:defRPr sz="2000"/>
            </a:lvl2pPr>
            <a:lvl3pPr indent="-342900" lvl="2" marL="1371600" algn="l">
              <a:spcBef>
                <a:spcPts val="360"/>
              </a:spcBef>
              <a:spcAft>
                <a:spcPts val="0"/>
              </a:spcAft>
              <a:buSzPts val="1800"/>
              <a:buFont typeface="Times New Roman"/>
              <a:buChar char="•"/>
              <a:defRPr sz="1800"/>
            </a:lvl3pPr>
            <a:lvl4pPr indent="-330200" lvl="3" marL="1828800" algn="l">
              <a:spcBef>
                <a:spcPts val="320"/>
              </a:spcBef>
              <a:spcAft>
                <a:spcPts val="0"/>
              </a:spcAft>
              <a:buClr>
                <a:schemeClr val="lt1"/>
              </a:buClr>
              <a:buSzPts val="1600"/>
              <a:buFont typeface="Times New Roman"/>
              <a:buChar char="–"/>
              <a:defRPr sz="1600"/>
            </a:lvl4pPr>
            <a:lvl5pPr indent="-330200" lvl="4" marL="2286000" algn="l">
              <a:spcBef>
                <a:spcPts val="320"/>
              </a:spcBef>
              <a:spcAft>
                <a:spcPts val="0"/>
              </a:spcAft>
              <a:buClr>
                <a:schemeClr val="lt1"/>
              </a:buClr>
              <a:buSzPts val="1600"/>
              <a:buFont typeface="Times New Roman"/>
              <a:buChar char="•"/>
              <a:defRPr sz="1600"/>
            </a:lvl5pPr>
            <a:lvl6pPr indent="-330200" lvl="5" marL="2743200" algn="l">
              <a:spcBef>
                <a:spcPts val="320"/>
              </a:spcBef>
              <a:spcAft>
                <a:spcPts val="0"/>
              </a:spcAft>
              <a:buClr>
                <a:schemeClr val="lt1"/>
              </a:buClr>
              <a:buSzPts val="1600"/>
              <a:buFont typeface="Times New Roman"/>
              <a:buChar char="•"/>
              <a:defRPr sz="1600"/>
            </a:lvl6pPr>
            <a:lvl7pPr indent="-330200" lvl="6" marL="3200400" algn="l">
              <a:spcBef>
                <a:spcPts val="320"/>
              </a:spcBef>
              <a:spcAft>
                <a:spcPts val="0"/>
              </a:spcAft>
              <a:buClr>
                <a:schemeClr val="lt1"/>
              </a:buClr>
              <a:buSzPts val="1600"/>
              <a:buFont typeface="Times New Roman"/>
              <a:buChar char="•"/>
              <a:defRPr sz="1600"/>
            </a:lvl7pPr>
            <a:lvl8pPr indent="-330200" lvl="7" marL="3657600" algn="l">
              <a:spcBef>
                <a:spcPts val="320"/>
              </a:spcBef>
              <a:spcAft>
                <a:spcPts val="0"/>
              </a:spcAft>
              <a:buClr>
                <a:schemeClr val="lt1"/>
              </a:buClr>
              <a:buSzPts val="1600"/>
              <a:buFont typeface="Times New Roman"/>
              <a:buChar char="•"/>
              <a:defRPr sz="1600"/>
            </a:lvl8pPr>
            <a:lvl9pPr indent="-330200" lvl="8" marL="4114800" algn="l">
              <a:spcBef>
                <a:spcPts val="320"/>
              </a:spcBef>
              <a:spcAft>
                <a:spcPts val="0"/>
              </a:spcAft>
              <a:buClr>
                <a:schemeClr val="lt1"/>
              </a:buClr>
              <a:buSzPts val="1600"/>
              <a:buFont typeface="Times New Roman"/>
              <a:buChar char="•"/>
              <a:defRPr sz="1600"/>
            </a:lvl9pPr>
          </a:lstStyle>
          <a:p/>
        </p:txBody>
      </p:sp>
      <p:sp>
        <p:nvSpPr>
          <p:cNvPr id="330" name="Google Shape;330;p32"/>
          <p:cNvSpPr txBox="1"/>
          <p:nvPr>
            <p:ph idx="3" type="body"/>
          </p:nvPr>
        </p:nvSpPr>
        <p:spPr>
          <a:xfrm>
            <a:off x="4645025" y="1151335"/>
            <a:ext cx="4041775" cy="479822"/>
          </a:xfrm>
          <a:prstGeom prst="rect">
            <a:avLst/>
          </a:prstGeom>
          <a:noFill/>
          <a:ln>
            <a:noFill/>
          </a:ln>
        </p:spPr>
        <p:txBody>
          <a:bodyPr anchorCtr="0" anchor="b" bIns="46025" lIns="92075" spcFirstLastPara="1" rIns="92075" wrap="square" tIns="46025">
            <a:noAutofit/>
          </a:bodyPr>
          <a:lstStyle>
            <a:lvl1pPr indent="-228600" lvl="0" marL="457200" algn="l">
              <a:spcBef>
                <a:spcPts val="480"/>
              </a:spcBef>
              <a:spcAft>
                <a:spcPts val="0"/>
              </a:spcAft>
              <a:buSzPts val="1920"/>
              <a:buNone/>
              <a:defRPr b="1" sz="2400"/>
            </a:lvl1pPr>
            <a:lvl2pPr indent="-228600" lvl="1" marL="914400" algn="l">
              <a:spcBef>
                <a:spcPts val="400"/>
              </a:spcBef>
              <a:spcAft>
                <a:spcPts val="0"/>
              </a:spcAft>
              <a:buSzPts val="2000"/>
              <a:buFont typeface="Times New Roman"/>
              <a:buNone/>
              <a:defRPr b="1" sz="2000"/>
            </a:lvl2pPr>
            <a:lvl3pPr indent="-228600" lvl="2" marL="1371600" algn="l">
              <a:spcBef>
                <a:spcPts val="360"/>
              </a:spcBef>
              <a:spcAft>
                <a:spcPts val="0"/>
              </a:spcAft>
              <a:buSzPts val="1800"/>
              <a:buFont typeface="Times New Roman"/>
              <a:buNone/>
              <a:defRPr b="1" sz="1800"/>
            </a:lvl3pPr>
            <a:lvl4pPr indent="-228600" lvl="3" marL="1828800" algn="l">
              <a:spcBef>
                <a:spcPts val="320"/>
              </a:spcBef>
              <a:spcAft>
                <a:spcPts val="0"/>
              </a:spcAft>
              <a:buClr>
                <a:schemeClr val="lt1"/>
              </a:buClr>
              <a:buSzPts val="1600"/>
              <a:buFont typeface="Times New Roman"/>
              <a:buNone/>
              <a:defRPr b="1" sz="1600"/>
            </a:lvl4pPr>
            <a:lvl5pPr indent="-228600" lvl="4" marL="2286000" algn="l">
              <a:spcBef>
                <a:spcPts val="320"/>
              </a:spcBef>
              <a:spcAft>
                <a:spcPts val="0"/>
              </a:spcAft>
              <a:buClr>
                <a:schemeClr val="lt1"/>
              </a:buClr>
              <a:buSzPts val="1600"/>
              <a:buFont typeface="Times New Roman"/>
              <a:buNone/>
              <a:defRPr b="1" sz="1600"/>
            </a:lvl5pPr>
            <a:lvl6pPr indent="-228600" lvl="5" marL="2743200" algn="l">
              <a:spcBef>
                <a:spcPts val="320"/>
              </a:spcBef>
              <a:spcAft>
                <a:spcPts val="0"/>
              </a:spcAft>
              <a:buClr>
                <a:schemeClr val="lt1"/>
              </a:buClr>
              <a:buSzPts val="1600"/>
              <a:buFont typeface="Times New Roman"/>
              <a:buNone/>
              <a:defRPr b="1" sz="1600"/>
            </a:lvl6pPr>
            <a:lvl7pPr indent="-228600" lvl="6" marL="3200400" algn="l">
              <a:spcBef>
                <a:spcPts val="320"/>
              </a:spcBef>
              <a:spcAft>
                <a:spcPts val="0"/>
              </a:spcAft>
              <a:buClr>
                <a:schemeClr val="lt1"/>
              </a:buClr>
              <a:buSzPts val="1600"/>
              <a:buFont typeface="Times New Roman"/>
              <a:buNone/>
              <a:defRPr b="1" sz="1600"/>
            </a:lvl7pPr>
            <a:lvl8pPr indent="-228600" lvl="7" marL="3657600" algn="l">
              <a:spcBef>
                <a:spcPts val="320"/>
              </a:spcBef>
              <a:spcAft>
                <a:spcPts val="0"/>
              </a:spcAft>
              <a:buClr>
                <a:schemeClr val="lt1"/>
              </a:buClr>
              <a:buSzPts val="1600"/>
              <a:buFont typeface="Times New Roman"/>
              <a:buNone/>
              <a:defRPr b="1" sz="1600"/>
            </a:lvl8pPr>
            <a:lvl9pPr indent="-228600" lvl="8" marL="4114800" algn="l">
              <a:spcBef>
                <a:spcPts val="320"/>
              </a:spcBef>
              <a:spcAft>
                <a:spcPts val="0"/>
              </a:spcAft>
              <a:buClr>
                <a:schemeClr val="lt1"/>
              </a:buClr>
              <a:buSzPts val="1600"/>
              <a:buFont typeface="Times New Roman"/>
              <a:buNone/>
              <a:defRPr b="1" sz="1600"/>
            </a:lvl9pPr>
          </a:lstStyle>
          <a:p/>
        </p:txBody>
      </p:sp>
      <p:sp>
        <p:nvSpPr>
          <p:cNvPr id="331" name="Google Shape;331;p32"/>
          <p:cNvSpPr txBox="1"/>
          <p:nvPr>
            <p:ph idx="4" type="body"/>
          </p:nvPr>
        </p:nvSpPr>
        <p:spPr>
          <a:xfrm>
            <a:off x="4645025" y="1631156"/>
            <a:ext cx="4041775" cy="2963466"/>
          </a:xfrm>
          <a:prstGeom prst="rect">
            <a:avLst/>
          </a:prstGeom>
          <a:noFill/>
          <a:ln>
            <a:noFill/>
          </a:ln>
        </p:spPr>
        <p:txBody>
          <a:bodyPr anchorCtr="0" anchor="t" bIns="46025" lIns="92075" spcFirstLastPara="1" rIns="92075" wrap="square" tIns="46025">
            <a:noAutofit/>
          </a:bodyPr>
          <a:lstStyle>
            <a:lvl1pPr indent="-350520" lvl="0" marL="457200" algn="l">
              <a:spcBef>
                <a:spcPts val="480"/>
              </a:spcBef>
              <a:spcAft>
                <a:spcPts val="0"/>
              </a:spcAft>
              <a:buSzPts val="1920"/>
              <a:buChar char="●"/>
              <a:defRPr sz="2400"/>
            </a:lvl1pPr>
            <a:lvl2pPr indent="-355600" lvl="1" marL="914400" algn="l">
              <a:spcBef>
                <a:spcPts val="400"/>
              </a:spcBef>
              <a:spcAft>
                <a:spcPts val="0"/>
              </a:spcAft>
              <a:buSzPts val="2000"/>
              <a:buFont typeface="Times New Roman"/>
              <a:buChar char="•"/>
              <a:defRPr sz="2000"/>
            </a:lvl2pPr>
            <a:lvl3pPr indent="-342900" lvl="2" marL="1371600" algn="l">
              <a:spcBef>
                <a:spcPts val="360"/>
              </a:spcBef>
              <a:spcAft>
                <a:spcPts val="0"/>
              </a:spcAft>
              <a:buSzPts val="1800"/>
              <a:buFont typeface="Times New Roman"/>
              <a:buChar char="•"/>
              <a:defRPr sz="1800"/>
            </a:lvl3pPr>
            <a:lvl4pPr indent="-330200" lvl="3" marL="1828800" algn="l">
              <a:spcBef>
                <a:spcPts val="320"/>
              </a:spcBef>
              <a:spcAft>
                <a:spcPts val="0"/>
              </a:spcAft>
              <a:buClr>
                <a:schemeClr val="lt1"/>
              </a:buClr>
              <a:buSzPts val="1600"/>
              <a:buFont typeface="Times New Roman"/>
              <a:buChar char="–"/>
              <a:defRPr sz="1600"/>
            </a:lvl4pPr>
            <a:lvl5pPr indent="-330200" lvl="4" marL="2286000" algn="l">
              <a:spcBef>
                <a:spcPts val="320"/>
              </a:spcBef>
              <a:spcAft>
                <a:spcPts val="0"/>
              </a:spcAft>
              <a:buClr>
                <a:schemeClr val="lt1"/>
              </a:buClr>
              <a:buSzPts val="1600"/>
              <a:buFont typeface="Times New Roman"/>
              <a:buChar char="•"/>
              <a:defRPr sz="1600"/>
            </a:lvl5pPr>
            <a:lvl6pPr indent="-330200" lvl="5" marL="2743200" algn="l">
              <a:spcBef>
                <a:spcPts val="320"/>
              </a:spcBef>
              <a:spcAft>
                <a:spcPts val="0"/>
              </a:spcAft>
              <a:buClr>
                <a:schemeClr val="lt1"/>
              </a:buClr>
              <a:buSzPts val="1600"/>
              <a:buFont typeface="Times New Roman"/>
              <a:buChar char="•"/>
              <a:defRPr sz="1600"/>
            </a:lvl6pPr>
            <a:lvl7pPr indent="-330200" lvl="6" marL="3200400" algn="l">
              <a:spcBef>
                <a:spcPts val="320"/>
              </a:spcBef>
              <a:spcAft>
                <a:spcPts val="0"/>
              </a:spcAft>
              <a:buClr>
                <a:schemeClr val="lt1"/>
              </a:buClr>
              <a:buSzPts val="1600"/>
              <a:buFont typeface="Times New Roman"/>
              <a:buChar char="•"/>
              <a:defRPr sz="1600"/>
            </a:lvl7pPr>
            <a:lvl8pPr indent="-330200" lvl="7" marL="3657600" algn="l">
              <a:spcBef>
                <a:spcPts val="320"/>
              </a:spcBef>
              <a:spcAft>
                <a:spcPts val="0"/>
              </a:spcAft>
              <a:buClr>
                <a:schemeClr val="lt1"/>
              </a:buClr>
              <a:buSzPts val="1600"/>
              <a:buFont typeface="Times New Roman"/>
              <a:buChar char="•"/>
              <a:defRPr sz="1600"/>
            </a:lvl8pPr>
            <a:lvl9pPr indent="-330200" lvl="8" marL="4114800" algn="l">
              <a:spcBef>
                <a:spcPts val="320"/>
              </a:spcBef>
              <a:spcAft>
                <a:spcPts val="0"/>
              </a:spcAft>
              <a:buClr>
                <a:schemeClr val="lt1"/>
              </a:buClr>
              <a:buSzPts val="1600"/>
              <a:buFont typeface="Times New Roman"/>
              <a:buChar char="•"/>
              <a:defRPr sz="1600"/>
            </a:lvl9pPr>
          </a:lstStyle>
          <a:p/>
        </p:txBody>
      </p:sp>
      <p:sp>
        <p:nvSpPr>
          <p:cNvPr id="332" name="Google Shape;332;p32"/>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3" name="Google Shape;333;p32"/>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4" name="Google Shape;334;p32"/>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marR="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obsah" type="obj">
  <p:cSld name="OBJECT">
    <p:spTree>
      <p:nvGrpSpPr>
        <p:cNvPr id="25" name="Shape 25"/>
        <p:cNvGrpSpPr/>
        <p:nvPr/>
      </p:nvGrpSpPr>
      <p:grpSpPr>
        <a:xfrm>
          <a:off x="0" y="0"/>
          <a:ext cx="0" cy="0"/>
          <a:chOff x="0" y="0"/>
          <a:chExt cx="0" cy="0"/>
        </a:xfrm>
      </p:grpSpPr>
      <p:sp>
        <p:nvSpPr>
          <p:cNvPr id="26" name="Google Shape;26;p4"/>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7" name="Google Shape;27;p4"/>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4"/>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400">
                <a:solidFill>
                  <a:srgbClr val="000000"/>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000000"/>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000000"/>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000000"/>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000000"/>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000000"/>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000000"/>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000000"/>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nadpis" type="titleOnly">
  <p:cSld name="TITLE_ONLY">
    <p:spTree>
      <p:nvGrpSpPr>
        <p:cNvPr id="335" name="Shape 335"/>
        <p:cNvGrpSpPr/>
        <p:nvPr/>
      </p:nvGrpSpPr>
      <p:grpSpPr>
        <a:xfrm>
          <a:off x="0" y="0"/>
          <a:ext cx="0" cy="0"/>
          <a:chOff x="0" y="0"/>
          <a:chExt cx="0" cy="0"/>
        </a:xfrm>
      </p:grpSpPr>
      <p:sp>
        <p:nvSpPr>
          <p:cNvPr id="336" name="Google Shape;336;p33"/>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7" name="Google Shape;337;p33"/>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8" name="Google Shape;338;p33"/>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9" name="Google Shape;339;p33"/>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marR="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ázdný" type="blank">
  <p:cSld name="BLANK">
    <p:spTree>
      <p:nvGrpSpPr>
        <p:cNvPr id="340" name="Shape 340"/>
        <p:cNvGrpSpPr/>
        <p:nvPr/>
      </p:nvGrpSpPr>
      <p:grpSpPr>
        <a:xfrm>
          <a:off x="0" y="0"/>
          <a:ext cx="0" cy="0"/>
          <a:chOff x="0" y="0"/>
          <a:chExt cx="0" cy="0"/>
        </a:xfrm>
      </p:grpSpPr>
      <p:sp>
        <p:nvSpPr>
          <p:cNvPr id="341" name="Google Shape;341;p34"/>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2" name="Google Shape;342;p34"/>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3" name="Google Shape;343;p34"/>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marR="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sah s titulkem" type="objTx">
  <p:cSld name="OBJECT_WITH_CAPTION_TEXT">
    <p:spTree>
      <p:nvGrpSpPr>
        <p:cNvPr id="344" name="Shape 344"/>
        <p:cNvGrpSpPr/>
        <p:nvPr/>
      </p:nvGrpSpPr>
      <p:grpSpPr>
        <a:xfrm>
          <a:off x="0" y="0"/>
          <a:ext cx="0" cy="0"/>
          <a:chOff x="0" y="0"/>
          <a:chExt cx="0" cy="0"/>
        </a:xfrm>
      </p:grpSpPr>
      <p:sp>
        <p:nvSpPr>
          <p:cNvPr id="345" name="Google Shape;345;p35"/>
          <p:cNvSpPr txBox="1"/>
          <p:nvPr>
            <p:ph type="title"/>
          </p:nvPr>
        </p:nvSpPr>
        <p:spPr>
          <a:xfrm>
            <a:off x="457200" y="204788"/>
            <a:ext cx="3008313" cy="871537"/>
          </a:xfrm>
          <a:prstGeom prst="rect">
            <a:avLst/>
          </a:prstGeom>
          <a:noFill/>
          <a:ln>
            <a:noFill/>
          </a:ln>
        </p:spPr>
        <p:txBody>
          <a:bodyPr anchorCtr="0" anchor="b" bIns="46025" lIns="92075" spcFirstLastPara="1" rIns="92075" wrap="square" tIns="46025">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6" name="Google Shape;346;p35"/>
          <p:cNvSpPr txBox="1"/>
          <p:nvPr>
            <p:ph idx="1" type="body"/>
          </p:nvPr>
        </p:nvSpPr>
        <p:spPr>
          <a:xfrm>
            <a:off x="3575050" y="204788"/>
            <a:ext cx="5111750" cy="4389835"/>
          </a:xfrm>
          <a:prstGeom prst="rect">
            <a:avLst/>
          </a:prstGeom>
          <a:noFill/>
          <a:ln>
            <a:noFill/>
          </a:ln>
        </p:spPr>
        <p:txBody>
          <a:bodyPr anchorCtr="0" anchor="t" bIns="46025" lIns="92075" spcFirstLastPara="1" rIns="92075" wrap="square" tIns="46025">
            <a:noAutofit/>
          </a:bodyPr>
          <a:lstStyle>
            <a:lvl1pPr indent="-391160" lvl="0" marL="457200" algn="l">
              <a:spcBef>
                <a:spcPts val="640"/>
              </a:spcBef>
              <a:spcAft>
                <a:spcPts val="0"/>
              </a:spcAft>
              <a:buSzPts val="2560"/>
              <a:buChar char="●"/>
              <a:defRPr sz="3200"/>
            </a:lvl1pPr>
            <a:lvl2pPr indent="-406400" lvl="1" marL="914400" algn="l">
              <a:spcBef>
                <a:spcPts val="560"/>
              </a:spcBef>
              <a:spcAft>
                <a:spcPts val="0"/>
              </a:spcAft>
              <a:buSzPts val="2800"/>
              <a:buFont typeface="Times New Roman"/>
              <a:buChar char="•"/>
              <a:defRPr sz="2800"/>
            </a:lvl2pPr>
            <a:lvl3pPr indent="-381000" lvl="2" marL="1371600" algn="l">
              <a:spcBef>
                <a:spcPts val="480"/>
              </a:spcBef>
              <a:spcAft>
                <a:spcPts val="0"/>
              </a:spcAft>
              <a:buSzPts val="2400"/>
              <a:buFont typeface="Times New Roman"/>
              <a:buChar char="•"/>
              <a:defRPr sz="2400"/>
            </a:lvl3pPr>
            <a:lvl4pPr indent="-355600" lvl="3" marL="1828800" algn="l">
              <a:spcBef>
                <a:spcPts val="400"/>
              </a:spcBef>
              <a:spcAft>
                <a:spcPts val="0"/>
              </a:spcAft>
              <a:buClr>
                <a:schemeClr val="lt1"/>
              </a:buClr>
              <a:buSzPts val="2000"/>
              <a:buFont typeface="Times New Roman"/>
              <a:buChar char="–"/>
              <a:defRPr sz="2000"/>
            </a:lvl4pPr>
            <a:lvl5pPr indent="-355600" lvl="4" marL="2286000" algn="l">
              <a:spcBef>
                <a:spcPts val="400"/>
              </a:spcBef>
              <a:spcAft>
                <a:spcPts val="0"/>
              </a:spcAft>
              <a:buClr>
                <a:schemeClr val="lt1"/>
              </a:buClr>
              <a:buSzPts val="2000"/>
              <a:buFont typeface="Times New Roman"/>
              <a:buChar char="•"/>
              <a:defRPr sz="2000"/>
            </a:lvl5pPr>
            <a:lvl6pPr indent="-355600" lvl="5" marL="2743200" algn="l">
              <a:spcBef>
                <a:spcPts val="400"/>
              </a:spcBef>
              <a:spcAft>
                <a:spcPts val="0"/>
              </a:spcAft>
              <a:buClr>
                <a:schemeClr val="lt1"/>
              </a:buClr>
              <a:buSzPts val="2000"/>
              <a:buFont typeface="Times New Roman"/>
              <a:buChar char="•"/>
              <a:defRPr sz="2000"/>
            </a:lvl6pPr>
            <a:lvl7pPr indent="-355600" lvl="6" marL="3200400" algn="l">
              <a:spcBef>
                <a:spcPts val="400"/>
              </a:spcBef>
              <a:spcAft>
                <a:spcPts val="0"/>
              </a:spcAft>
              <a:buClr>
                <a:schemeClr val="lt1"/>
              </a:buClr>
              <a:buSzPts val="2000"/>
              <a:buFont typeface="Times New Roman"/>
              <a:buChar char="•"/>
              <a:defRPr sz="2000"/>
            </a:lvl7pPr>
            <a:lvl8pPr indent="-355600" lvl="7" marL="3657600" algn="l">
              <a:spcBef>
                <a:spcPts val="400"/>
              </a:spcBef>
              <a:spcAft>
                <a:spcPts val="0"/>
              </a:spcAft>
              <a:buClr>
                <a:schemeClr val="lt1"/>
              </a:buClr>
              <a:buSzPts val="2000"/>
              <a:buFont typeface="Times New Roman"/>
              <a:buChar char="•"/>
              <a:defRPr sz="2000"/>
            </a:lvl8pPr>
            <a:lvl9pPr indent="-355600" lvl="8" marL="4114800" algn="l">
              <a:spcBef>
                <a:spcPts val="400"/>
              </a:spcBef>
              <a:spcAft>
                <a:spcPts val="0"/>
              </a:spcAft>
              <a:buClr>
                <a:schemeClr val="lt1"/>
              </a:buClr>
              <a:buSzPts val="2000"/>
              <a:buFont typeface="Times New Roman"/>
              <a:buChar char="•"/>
              <a:defRPr sz="2000"/>
            </a:lvl9pPr>
          </a:lstStyle>
          <a:p/>
        </p:txBody>
      </p:sp>
      <p:sp>
        <p:nvSpPr>
          <p:cNvPr id="347" name="Google Shape;347;p35"/>
          <p:cNvSpPr txBox="1"/>
          <p:nvPr>
            <p:ph idx="2" type="body"/>
          </p:nvPr>
        </p:nvSpPr>
        <p:spPr>
          <a:xfrm>
            <a:off x="457200" y="1076325"/>
            <a:ext cx="3008313" cy="3518297"/>
          </a:xfrm>
          <a:prstGeom prst="rect">
            <a:avLst/>
          </a:prstGeom>
          <a:noFill/>
          <a:ln>
            <a:noFill/>
          </a:ln>
        </p:spPr>
        <p:txBody>
          <a:bodyPr anchorCtr="0" anchor="t" bIns="46025" lIns="92075" spcFirstLastPara="1" rIns="92075" wrap="square" tIns="46025">
            <a:noAutofit/>
          </a:bodyPr>
          <a:lstStyle>
            <a:lvl1pPr indent="-228600" lvl="0" marL="457200" algn="l">
              <a:spcBef>
                <a:spcPts val="280"/>
              </a:spcBef>
              <a:spcAft>
                <a:spcPts val="0"/>
              </a:spcAft>
              <a:buSzPts val="1120"/>
              <a:buNone/>
              <a:defRPr sz="1400"/>
            </a:lvl1pPr>
            <a:lvl2pPr indent="-228600" lvl="1" marL="914400" algn="l">
              <a:spcBef>
                <a:spcPts val="240"/>
              </a:spcBef>
              <a:spcAft>
                <a:spcPts val="0"/>
              </a:spcAft>
              <a:buSzPts val="1200"/>
              <a:buFont typeface="Times New Roman"/>
              <a:buNone/>
              <a:defRPr sz="1200"/>
            </a:lvl2pPr>
            <a:lvl3pPr indent="-228600" lvl="2" marL="1371600" algn="l">
              <a:spcBef>
                <a:spcPts val="200"/>
              </a:spcBef>
              <a:spcAft>
                <a:spcPts val="0"/>
              </a:spcAft>
              <a:buSzPts val="1000"/>
              <a:buFont typeface="Times New Roman"/>
              <a:buNone/>
              <a:defRPr sz="1000"/>
            </a:lvl3pPr>
            <a:lvl4pPr indent="-228600" lvl="3" marL="1828800" algn="l">
              <a:spcBef>
                <a:spcPts val="180"/>
              </a:spcBef>
              <a:spcAft>
                <a:spcPts val="0"/>
              </a:spcAft>
              <a:buClr>
                <a:schemeClr val="lt1"/>
              </a:buClr>
              <a:buSzPts val="900"/>
              <a:buFont typeface="Times New Roman"/>
              <a:buNone/>
              <a:defRPr sz="900"/>
            </a:lvl4pPr>
            <a:lvl5pPr indent="-228600" lvl="4" marL="2286000" algn="l">
              <a:spcBef>
                <a:spcPts val="180"/>
              </a:spcBef>
              <a:spcAft>
                <a:spcPts val="0"/>
              </a:spcAft>
              <a:buClr>
                <a:schemeClr val="lt1"/>
              </a:buClr>
              <a:buSzPts val="900"/>
              <a:buFont typeface="Times New Roman"/>
              <a:buNone/>
              <a:defRPr sz="900"/>
            </a:lvl5pPr>
            <a:lvl6pPr indent="-228600" lvl="5" marL="2743200" algn="l">
              <a:spcBef>
                <a:spcPts val="180"/>
              </a:spcBef>
              <a:spcAft>
                <a:spcPts val="0"/>
              </a:spcAft>
              <a:buClr>
                <a:schemeClr val="lt1"/>
              </a:buClr>
              <a:buSzPts val="900"/>
              <a:buFont typeface="Times New Roman"/>
              <a:buNone/>
              <a:defRPr sz="900"/>
            </a:lvl6pPr>
            <a:lvl7pPr indent="-228600" lvl="6" marL="3200400" algn="l">
              <a:spcBef>
                <a:spcPts val="180"/>
              </a:spcBef>
              <a:spcAft>
                <a:spcPts val="0"/>
              </a:spcAft>
              <a:buClr>
                <a:schemeClr val="lt1"/>
              </a:buClr>
              <a:buSzPts val="900"/>
              <a:buFont typeface="Times New Roman"/>
              <a:buNone/>
              <a:defRPr sz="900"/>
            </a:lvl7pPr>
            <a:lvl8pPr indent="-228600" lvl="7" marL="3657600" algn="l">
              <a:spcBef>
                <a:spcPts val="180"/>
              </a:spcBef>
              <a:spcAft>
                <a:spcPts val="0"/>
              </a:spcAft>
              <a:buClr>
                <a:schemeClr val="lt1"/>
              </a:buClr>
              <a:buSzPts val="900"/>
              <a:buFont typeface="Times New Roman"/>
              <a:buNone/>
              <a:defRPr sz="900"/>
            </a:lvl8pPr>
            <a:lvl9pPr indent="-228600" lvl="8" marL="4114800" algn="l">
              <a:spcBef>
                <a:spcPts val="180"/>
              </a:spcBef>
              <a:spcAft>
                <a:spcPts val="0"/>
              </a:spcAft>
              <a:buClr>
                <a:schemeClr val="lt1"/>
              </a:buClr>
              <a:buSzPts val="900"/>
              <a:buFont typeface="Times New Roman"/>
              <a:buNone/>
              <a:defRPr sz="900"/>
            </a:lvl9pPr>
          </a:lstStyle>
          <a:p/>
        </p:txBody>
      </p:sp>
      <p:sp>
        <p:nvSpPr>
          <p:cNvPr id="348" name="Google Shape;348;p35"/>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9" name="Google Shape;349;p35"/>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0" name="Google Shape;350;p35"/>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marR="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ek s titulkem" type="picTx">
  <p:cSld name="PICTURE_WITH_CAPTION_TEXT">
    <p:spTree>
      <p:nvGrpSpPr>
        <p:cNvPr id="351" name="Shape 351"/>
        <p:cNvGrpSpPr/>
        <p:nvPr/>
      </p:nvGrpSpPr>
      <p:grpSpPr>
        <a:xfrm>
          <a:off x="0" y="0"/>
          <a:ext cx="0" cy="0"/>
          <a:chOff x="0" y="0"/>
          <a:chExt cx="0" cy="0"/>
        </a:xfrm>
      </p:grpSpPr>
      <p:sp>
        <p:nvSpPr>
          <p:cNvPr id="352" name="Google Shape;352;p36"/>
          <p:cNvSpPr txBox="1"/>
          <p:nvPr>
            <p:ph type="title"/>
          </p:nvPr>
        </p:nvSpPr>
        <p:spPr>
          <a:xfrm>
            <a:off x="1792288" y="3600450"/>
            <a:ext cx="5486400" cy="425053"/>
          </a:xfrm>
          <a:prstGeom prst="rect">
            <a:avLst/>
          </a:prstGeom>
          <a:noFill/>
          <a:ln>
            <a:noFill/>
          </a:ln>
        </p:spPr>
        <p:txBody>
          <a:bodyPr anchorCtr="0" anchor="b" bIns="46025" lIns="92075" spcFirstLastPara="1" rIns="92075" wrap="square" tIns="46025">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3" name="Google Shape;353;p36"/>
          <p:cNvSpPr/>
          <p:nvPr>
            <p:ph idx="2" type="pic"/>
          </p:nvPr>
        </p:nvSpPr>
        <p:spPr>
          <a:xfrm>
            <a:off x="1792288" y="459581"/>
            <a:ext cx="5486400" cy="3086100"/>
          </a:xfrm>
          <a:prstGeom prst="rect">
            <a:avLst/>
          </a:prstGeom>
          <a:noFill/>
          <a:ln>
            <a:noFill/>
          </a:ln>
        </p:spPr>
        <p:txBody>
          <a:bodyPr anchorCtr="0" anchor="t" bIns="46025" lIns="92075" spcFirstLastPara="1" rIns="92075" wrap="square" tIns="46025">
            <a:noAutofit/>
          </a:bodyPr>
          <a:lstStyle>
            <a:lvl1pPr lvl="0" marR="0" rtl="0" algn="l">
              <a:spcBef>
                <a:spcPts val="640"/>
              </a:spcBef>
              <a:spcAft>
                <a:spcPts val="0"/>
              </a:spcAft>
              <a:buClr>
                <a:schemeClr val="hlink"/>
              </a:buClr>
              <a:buSzPts val="2560"/>
              <a:buFont typeface="Arial"/>
              <a:buNone/>
              <a:defRPr b="0" i="0" sz="3200" u="none" cap="none" strike="noStrike">
                <a:solidFill>
                  <a:schemeClr val="lt1"/>
                </a:solidFill>
                <a:latin typeface="Times New Roman"/>
                <a:ea typeface="Times New Roman"/>
                <a:cs typeface="Times New Roman"/>
                <a:sym typeface="Times New Roman"/>
              </a:defRPr>
            </a:lvl1pPr>
            <a:lvl2pPr lvl="1" marR="0" rtl="0" algn="l">
              <a:spcBef>
                <a:spcPts val="560"/>
              </a:spcBef>
              <a:spcAft>
                <a:spcPts val="0"/>
              </a:spcAft>
              <a:buClr>
                <a:schemeClr val="accent1"/>
              </a:buClr>
              <a:buSzPts val="2800"/>
              <a:buFont typeface="Times New Roman"/>
              <a:buNone/>
              <a:defRPr b="0" i="0" sz="2800" u="none" cap="none" strike="noStrike">
                <a:solidFill>
                  <a:schemeClr val="lt1"/>
                </a:solidFill>
                <a:latin typeface="Times New Roman"/>
                <a:ea typeface="Times New Roman"/>
                <a:cs typeface="Times New Roman"/>
                <a:sym typeface="Times New Roman"/>
              </a:defRPr>
            </a:lvl2pPr>
            <a:lvl3pPr lvl="2" marR="0" rtl="0" algn="l">
              <a:spcBef>
                <a:spcPts val="480"/>
              </a:spcBef>
              <a:spcAft>
                <a:spcPts val="0"/>
              </a:spcAft>
              <a:buClr>
                <a:schemeClr val="folHlink"/>
              </a:buClr>
              <a:buSzPts val="2400"/>
              <a:buFont typeface="Times New Roman"/>
              <a:buNone/>
              <a:defRPr b="0" i="0" sz="2400" u="none" cap="none" strike="noStrike">
                <a:solidFill>
                  <a:schemeClr val="lt1"/>
                </a:solidFill>
                <a:latin typeface="Times New Roman"/>
                <a:ea typeface="Times New Roman"/>
                <a:cs typeface="Times New Roman"/>
                <a:sym typeface="Times New Roman"/>
              </a:defRPr>
            </a:lvl3pPr>
            <a:lvl4pPr lvl="3"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4pPr>
            <a:lvl5pPr lvl="4"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5pPr>
            <a:lvl6pPr lvl="5"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6pPr>
            <a:lvl7pPr lvl="6"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7pPr>
            <a:lvl8pPr lvl="7"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8pPr>
            <a:lvl9pPr lvl="8"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9pPr>
          </a:lstStyle>
          <a:p/>
        </p:txBody>
      </p:sp>
      <p:sp>
        <p:nvSpPr>
          <p:cNvPr id="354" name="Google Shape;354;p36"/>
          <p:cNvSpPr txBox="1"/>
          <p:nvPr>
            <p:ph idx="1" type="body"/>
          </p:nvPr>
        </p:nvSpPr>
        <p:spPr>
          <a:xfrm>
            <a:off x="1792288" y="4025503"/>
            <a:ext cx="5486400" cy="603646"/>
          </a:xfrm>
          <a:prstGeom prst="rect">
            <a:avLst/>
          </a:prstGeom>
          <a:noFill/>
          <a:ln>
            <a:noFill/>
          </a:ln>
        </p:spPr>
        <p:txBody>
          <a:bodyPr anchorCtr="0" anchor="t" bIns="46025" lIns="92075" spcFirstLastPara="1" rIns="92075" wrap="square" tIns="46025">
            <a:noAutofit/>
          </a:bodyPr>
          <a:lstStyle>
            <a:lvl1pPr indent="-228600" lvl="0" marL="457200" algn="l">
              <a:spcBef>
                <a:spcPts val="280"/>
              </a:spcBef>
              <a:spcAft>
                <a:spcPts val="0"/>
              </a:spcAft>
              <a:buSzPts val="1120"/>
              <a:buNone/>
              <a:defRPr sz="1400"/>
            </a:lvl1pPr>
            <a:lvl2pPr indent="-228600" lvl="1" marL="914400" algn="l">
              <a:spcBef>
                <a:spcPts val="240"/>
              </a:spcBef>
              <a:spcAft>
                <a:spcPts val="0"/>
              </a:spcAft>
              <a:buSzPts val="1200"/>
              <a:buFont typeface="Times New Roman"/>
              <a:buNone/>
              <a:defRPr sz="1200"/>
            </a:lvl2pPr>
            <a:lvl3pPr indent="-228600" lvl="2" marL="1371600" algn="l">
              <a:spcBef>
                <a:spcPts val="200"/>
              </a:spcBef>
              <a:spcAft>
                <a:spcPts val="0"/>
              </a:spcAft>
              <a:buSzPts val="1000"/>
              <a:buFont typeface="Times New Roman"/>
              <a:buNone/>
              <a:defRPr sz="1000"/>
            </a:lvl3pPr>
            <a:lvl4pPr indent="-228600" lvl="3" marL="1828800" algn="l">
              <a:spcBef>
                <a:spcPts val="180"/>
              </a:spcBef>
              <a:spcAft>
                <a:spcPts val="0"/>
              </a:spcAft>
              <a:buClr>
                <a:schemeClr val="lt1"/>
              </a:buClr>
              <a:buSzPts val="900"/>
              <a:buFont typeface="Times New Roman"/>
              <a:buNone/>
              <a:defRPr sz="900"/>
            </a:lvl4pPr>
            <a:lvl5pPr indent="-228600" lvl="4" marL="2286000" algn="l">
              <a:spcBef>
                <a:spcPts val="180"/>
              </a:spcBef>
              <a:spcAft>
                <a:spcPts val="0"/>
              </a:spcAft>
              <a:buClr>
                <a:schemeClr val="lt1"/>
              </a:buClr>
              <a:buSzPts val="900"/>
              <a:buFont typeface="Times New Roman"/>
              <a:buNone/>
              <a:defRPr sz="900"/>
            </a:lvl5pPr>
            <a:lvl6pPr indent="-228600" lvl="5" marL="2743200" algn="l">
              <a:spcBef>
                <a:spcPts val="180"/>
              </a:spcBef>
              <a:spcAft>
                <a:spcPts val="0"/>
              </a:spcAft>
              <a:buClr>
                <a:schemeClr val="lt1"/>
              </a:buClr>
              <a:buSzPts val="900"/>
              <a:buFont typeface="Times New Roman"/>
              <a:buNone/>
              <a:defRPr sz="900"/>
            </a:lvl6pPr>
            <a:lvl7pPr indent="-228600" lvl="6" marL="3200400" algn="l">
              <a:spcBef>
                <a:spcPts val="180"/>
              </a:spcBef>
              <a:spcAft>
                <a:spcPts val="0"/>
              </a:spcAft>
              <a:buClr>
                <a:schemeClr val="lt1"/>
              </a:buClr>
              <a:buSzPts val="900"/>
              <a:buFont typeface="Times New Roman"/>
              <a:buNone/>
              <a:defRPr sz="900"/>
            </a:lvl7pPr>
            <a:lvl8pPr indent="-228600" lvl="7" marL="3657600" algn="l">
              <a:spcBef>
                <a:spcPts val="180"/>
              </a:spcBef>
              <a:spcAft>
                <a:spcPts val="0"/>
              </a:spcAft>
              <a:buClr>
                <a:schemeClr val="lt1"/>
              </a:buClr>
              <a:buSzPts val="900"/>
              <a:buFont typeface="Times New Roman"/>
              <a:buNone/>
              <a:defRPr sz="900"/>
            </a:lvl8pPr>
            <a:lvl9pPr indent="-228600" lvl="8" marL="4114800" algn="l">
              <a:spcBef>
                <a:spcPts val="180"/>
              </a:spcBef>
              <a:spcAft>
                <a:spcPts val="0"/>
              </a:spcAft>
              <a:buClr>
                <a:schemeClr val="lt1"/>
              </a:buClr>
              <a:buSzPts val="900"/>
              <a:buFont typeface="Times New Roman"/>
              <a:buNone/>
              <a:defRPr sz="900"/>
            </a:lvl9pPr>
          </a:lstStyle>
          <a:p/>
        </p:txBody>
      </p:sp>
      <p:sp>
        <p:nvSpPr>
          <p:cNvPr id="355" name="Google Shape;355;p36"/>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6" name="Google Shape;356;p36"/>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7" name="Google Shape;357;p36"/>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marR="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svislý text" type="vertTx">
  <p:cSld name="VERTICAL_TEXT">
    <p:spTree>
      <p:nvGrpSpPr>
        <p:cNvPr id="358" name="Shape 358"/>
        <p:cNvGrpSpPr/>
        <p:nvPr/>
      </p:nvGrpSpPr>
      <p:grpSpPr>
        <a:xfrm>
          <a:off x="0" y="0"/>
          <a:ext cx="0" cy="0"/>
          <a:chOff x="0" y="0"/>
          <a:chExt cx="0" cy="0"/>
        </a:xfrm>
      </p:grpSpPr>
      <p:sp>
        <p:nvSpPr>
          <p:cNvPr id="359" name="Google Shape;359;p37"/>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0" name="Google Shape;360;p37"/>
          <p:cNvSpPr txBox="1"/>
          <p:nvPr>
            <p:ph idx="1" type="body"/>
          </p:nvPr>
        </p:nvSpPr>
        <p:spPr>
          <a:xfrm rot="5400000">
            <a:off x="3595688" y="-857250"/>
            <a:ext cx="3086100" cy="7772400"/>
          </a:xfrm>
          <a:prstGeom prst="rect">
            <a:avLst/>
          </a:prstGeom>
          <a:noFill/>
          <a:ln>
            <a:noFill/>
          </a:ln>
        </p:spPr>
        <p:txBody>
          <a:bodyPr anchorCtr="0" anchor="t" bIns="46025" lIns="92075" spcFirstLastPara="1" rIns="92075" wrap="square" tIns="46025">
            <a:noAutofit/>
          </a:bodyPr>
          <a:lstStyle>
            <a:lvl1pPr indent="-320040" lvl="0" marL="457200" algn="l">
              <a:spcBef>
                <a:spcPts val="360"/>
              </a:spcBef>
              <a:spcAft>
                <a:spcPts val="0"/>
              </a:spcAft>
              <a:buSzPts val="144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361" name="Google Shape;361;p37"/>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2" name="Google Shape;362;p37"/>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3" name="Google Shape;363;p37"/>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marR="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vislý nadpis a text" type="vertTitleAndTx">
  <p:cSld name="VERTICAL_TITLE_AND_VERTICAL_TEXT">
    <p:spTree>
      <p:nvGrpSpPr>
        <p:cNvPr id="364" name="Shape 364"/>
        <p:cNvGrpSpPr/>
        <p:nvPr/>
      </p:nvGrpSpPr>
      <p:grpSpPr>
        <a:xfrm>
          <a:off x="0" y="0"/>
          <a:ext cx="0" cy="0"/>
          <a:chOff x="0" y="0"/>
          <a:chExt cx="0" cy="0"/>
        </a:xfrm>
      </p:grpSpPr>
      <p:sp>
        <p:nvSpPr>
          <p:cNvPr id="365" name="Google Shape;365;p38"/>
          <p:cNvSpPr txBox="1"/>
          <p:nvPr>
            <p:ph type="title"/>
          </p:nvPr>
        </p:nvSpPr>
        <p:spPr>
          <a:xfrm rot="5400000">
            <a:off x="5910263" y="1457325"/>
            <a:ext cx="4286250" cy="19431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6" name="Google Shape;366;p38"/>
          <p:cNvSpPr txBox="1"/>
          <p:nvPr>
            <p:ph idx="1" type="body"/>
          </p:nvPr>
        </p:nvSpPr>
        <p:spPr>
          <a:xfrm rot="5400000">
            <a:off x="1947863" y="-409575"/>
            <a:ext cx="4286250" cy="5676900"/>
          </a:xfrm>
          <a:prstGeom prst="rect">
            <a:avLst/>
          </a:prstGeom>
          <a:noFill/>
          <a:ln>
            <a:noFill/>
          </a:ln>
        </p:spPr>
        <p:txBody>
          <a:bodyPr anchorCtr="0" anchor="t" bIns="46025" lIns="92075" spcFirstLastPara="1" rIns="92075" wrap="square" tIns="46025">
            <a:noAutofit/>
          </a:bodyPr>
          <a:lstStyle>
            <a:lvl1pPr indent="-320040" lvl="0" marL="457200" algn="l">
              <a:spcBef>
                <a:spcPts val="360"/>
              </a:spcBef>
              <a:spcAft>
                <a:spcPts val="0"/>
              </a:spcAft>
              <a:buSzPts val="144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367" name="Google Shape;367;p38"/>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8" name="Google Shape;368;p38"/>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9" name="Google Shape;369;p38"/>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marR="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text a klipart" type="txAndClipArt">
  <p:cSld name="TEXT_AND_CLIPART">
    <p:spTree>
      <p:nvGrpSpPr>
        <p:cNvPr id="427" name="Shape 427"/>
        <p:cNvGrpSpPr/>
        <p:nvPr/>
      </p:nvGrpSpPr>
      <p:grpSpPr>
        <a:xfrm>
          <a:off x="0" y="0"/>
          <a:ext cx="0" cy="0"/>
          <a:chOff x="0" y="0"/>
          <a:chExt cx="0" cy="0"/>
        </a:xfrm>
      </p:grpSpPr>
      <p:sp>
        <p:nvSpPr>
          <p:cNvPr id="428" name="Google Shape;428;p40"/>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9" name="Google Shape;429;p40"/>
          <p:cNvSpPr txBox="1"/>
          <p:nvPr>
            <p:ph idx="1" type="body"/>
          </p:nvPr>
        </p:nvSpPr>
        <p:spPr>
          <a:xfrm>
            <a:off x="1252538" y="1485900"/>
            <a:ext cx="3810000" cy="3086100"/>
          </a:xfrm>
          <a:prstGeom prst="rect">
            <a:avLst/>
          </a:prstGeom>
          <a:noFill/>
          <a:ln>
            <a:noFill/>
          </a:ln>
        </p:spPr>
        <p:txBody>
          <a:bodyPr anchorCtr="0" anchor="t" bIns="46025" lIns="92075" spcFirstLastPara="1" rIns="92075" wrap="square" tIns="46025">
            <a:noAutofit/>
          </a:bodyPr>
          <a:lstStyle>
            <a:lvl1pPr indent="-320040" lvl="0" marL="457200" algn="l">
              <a:spcBef>
                <a:spcPts val="360"/>
              </a:spcBef>
              <a:spcAft>
                <a:spcPts val="0"/>
              </a:spcAft>
              <a:buSzPts val="144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430" name="Google Shape;430;p40"/>
          <p:cNvSpPr/>
          <p:nvPr>
            <p:ph idx="2" type="clipArt"/>
          </p:nvPr>
        </p:nvSpPr>
        <p:spPr>
          <a:xfrm>
            <a:off x="5214938" y="1485900"/>
            <a:ext cx="3810000" cy="3086100"/>
          </a:xfrm>
          <a:prstGeom prst="rect">
            <a:avLst/>
          </a:prstGeom>
          <a:noFill/>
          <a:ln>
            <a:noFill/>
          </a:ln>
        </p:spPr>
        <p:txBody>
          <a:bodyPr anchorCtr="0" anchor="t" bIns="46025" lIns="92075" spcFirstLastPara="1" rIns="92075" wrap="square" tIns="46025">
            <a:noAutofit/>
          </a:bodyPr>
          <a:lstStyle>
            <a:lvl1pPr lvl="0" marR="0" rtl="0" algn="l">
              <a:spcBef>
                <a:spcPts val="640"/>
              </a:spcBef>
              <a:spcAft>
                <a:spcPts val="0"/>
              </a:spcAft>
              <a:buClr>
                <a:schemeClr val="hlink"/>
              </a:buClr>
              <a:buSzPts val="2560"/>
              <a:buFont typeface="Arial"/>
              <a:buChar char="●"/>
              <a:defRPr b="0" i="0" sz="3200" u="none" cap="none" strike="noStrike">
                <a:solidFill>
                  <a:schemeClr val="lt1"/>
                </a:solidFill>
                <a:latin typeface="Times New Roman"/>
                <a:ea typeface="Times New Roman"/>
                <a:cs typeface="Times New Roman"/>
                <a:sym typeface="Times New Roman"/>
              </a:defRPr>
            </a:lvl1pPr>
            <a:lvl2pPr lvl="1" marR="0" rtl="0" algn="l">
              <a:spcBef>
                <a:spcPts val="560"/>
              </a:spcBef>
              <a:spcAft>
                <a:spcPts val="0"/>
              </a:spcAft>
              <a:buClr>
                <a:schemeClr val="accent1"/>
              </a:buClr>
              <a:buSzPts val="2800"/>
              <a:buFont typeface="Times New Roman"/>
              <a:buChar char="•"/>
              <a:defRPr b="0" i="0" sz="2800" u="none" cap="none" strike="noStrike">
                <a:solidFill>
                  <a:schemeClr val="lt1"/>
                </a:solidFill>
                <a:latin typeface="Times New Roman"/>
                <a:ea typeface="Times New Roman"/>
                <a:cs typeface="Times New Roman"/>
                <a:sym typeface="Times New Roman"/>
              </a:defRPr>
            </a:lvl2pPr>
            <a:lvl3pPr lvl="2" marR="0" rtl="0" algn="l">
              <a:spcBef>
                <a:spcPts val="480"/>
              </a:spcBef>
              <a:spcAft>
                <a:spcPts val="0"/>
              </a:spcAft>
              <a:buClr>
                <a:schemeClr val="folHlink"/>
              </a:buClr>
              <a:buSzPts val="2400"/>
              <a:buFont typeface="Times New Roman"/>
              <a:buChar char="•"/>
              <a:defRPr b="0" i="0" sz="2400" u="none" cap="none" strike="noStrike">
                <a:solidFill>
                  <a:schemeClr val="lt1"/>
                </a:solidFill>
                <a:latin typeface="Times New Roman"/>
                <a:ea typeface="Times New Roman"/>
                <a:cs typeface="Times New Roman"/>
                <a:sym typeface="Times New Roman"/>
              </a:defRPr>
            </a:lvl3pPr>
            <a:lvl4pPr lvl="3"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4pPr>
            <a:lvl5pPr lvl="4"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5pPr>
            <a:lvl6pPr lvl="5"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6pPr>
            <a:lvl7pPr lvl="6"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7pPr>
            <a:lvl8pPr lvl="7"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8pPr>
            <a:lvl9pPr lvl="8"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9pPr>
          </a:lstStyle>
          <a:p/>
        </p:txBody>
      </p:sp>
      <p:sp>
        <p:nvSpPr>
          <p:cNvPr id="431" name="Google Shape;431;p40"/>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2" name="Google Shape;432;p40"/>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3" name="Google Shape;433;p40"/>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b="1"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b="1"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b="1"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b="1"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b="1"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b="1"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b="1"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b="1"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b="1"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showMasterSp="0" type="title">
  <p:cSld name="TITLE">
    <p:spTree>
      <p:nvGrpSpPr>
        <p:cNvPr id="434" name="Shape 434"/>
        <p:cNvGrpSpPr/>
        <p:nvPr/>
      </p:nvGrpSpPr>
      <p:grpSpPr>
        <a:xfrm>
          <a:off x="0" y="0"/>
          <a:ext cx="0" cy="0"/>
          <a:chOff x="0" y="0"/>
          <a:chExt cx="0" cy="0"/>
        </a:xfrm>
      </p:grpSpPr>
      <p:grpSp>
        <p:nvGrpSpPr>
          <p:cNvPr id="435" name="Google Shape;435;p41"/>
          <p:cNvGrpSpPr/>
          <p:nvPr/>
        </p:nvGrpSpPr>
        <p:grpSpPr>
          <a:xfrm>
            <a:off x="1053889" y="-1069936"/>
            <a:ext cx="7039399" cy="5402531"/>
            <a:chOff x="664" y="-899"/>
            <a:chExt cx="4434" cy="4538"/>
          </a:xfrm>
        </p:grpSpPr>
        <p:sp>
          <p:nvSpPr>
            <p:cNvPr id="436" name="Google Shape;436;p41"/>
            <p:cNvSpPr/>
            <p:nvPr/>
          </p:nvSpPr>
          <p:spPr>
            <a:xfrm rot="-2700000">
              <a:off x="1313" y="-249"/>
              <a:ext cx="3136" cy="3135"/>
            </a:xfrm>
            <a:custGeom>
              <a:rect b="b" l="l" r="r" t="t"/>
              <a:pathLst>
                <a:path extrusionOk="0" fill="none" h="21600" w="21607">
                  <a:moveTo>
                    <a:pt x="0" y="0"/>
                  </a:moveTo>
                  <a:cubicBezTo>
                    <a:pt x="2" y="0"/>
                    <a:pt x="4" y="-1"/>
                    <a:pt x="7" y="0"/>
                  </a:cubicBezTo>
                  <a:cubicBezTo>
                    <a:pt x="11933" y="0"/>
                    <a:pt x="21603" y="9666"/>
                    <a:pt x="21606" y="21593"/>
                  </a:cubicBezTo>
                </a:path>
                <a:path extrusionOk="0" h="21600" w="21607">
                  <a:moveTo>
                    <a:pt x="0" y="0"/>
                  </a:moveTo>
                  <a:cubicBezTo>
                    <a:pt x="2" y="0"/>
                    <a:pt x="4" y="-1"/>
                    <a:pt x="7" y="0"/>
                  </a:cubicBezTo>
                  <a:cubicBezTo>
                    <a:pt x="11933" y="0"/>
                    <a:pt x="21603" y="9666"/>
                    <a:pt x="21606" y="21593"/>
                  </a:cubicBezTo>
                  <a:lnTo>
                    <a:pt x="7" y="21600"/>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437" name="Google Shape;437;p41"/>
            <p:cNvSpPr/>
            <p:nvPr/>
          </p:nvSpPr>
          <p:spPr>
            <a:xfrm rot="-2700000">
              <a:off x="1349" y="-162"/>
              <a:ext cx="3037" cy="3056"/>
            </a:xfrm>
            <a:custGeom>
              <a:rect b="b" l="l" r="r" t="t"/>
              <a:pathLst>
                <a:path extrusionOk="0" fill="none" h="21053" w="20922">
                  <a:moveTo>
                    <a:pt x="4830" y="0"/>
                  </a:moveTo>
                  <a:cubicBezTo>
                    <a:pt x="12706" y="1807"/>
                    <a:pt x="18914" y="7858"/>
                    <a:pt x="20922" y="15684"/>
                  </a:cubicBezTo>
                </a:path>
                <a:path extrusionOk="0" h="21053" w="20922">
                  <a:moveTo>
                    <a:pt x="4830" y="0"/>
                  </a:moveTo>
                  <a:cubicBezTo>
                    <a:pt x="12706" y="1807"/>
                    <a:pt x="18914" y="7858"/>
                    <a:pt x="20922" y="15684"/>
                  </a:cubicBezTo>
                  <a:lnTo>
                    <a:pt x="0" y="21053"/>
                  </a:lnTo>
                  <a:lnTo>
                    <a:pt x="4830" y="0"/>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438" name="Google Shape;438;p41"/>
            <p:cNvSpPr/>
            <p:nvPr/>
          </p:nvSpPr>
          <p:spPr>
            <a:xfrm rot="-2700000">
              <a:off x="1474" y="162"/>
              <a:ext cx="2752" cy="2792"/>
            </a:xfrm>
            <a:custGeom>
              <a:rect b="b" l="l" r="r" t="t"/>
              <a:pathLst>
                <a:path extrusionOk="0" fill="none" h="19239" w="18966">
                  <a:moveTo>
                    <a:pt x="9819" y="-1"/>
                  </a:moveTo>
                  <a:cubicBezTo>
                    <a:pt x="13695" y="1978"/>
                    <a:pt x="16883" y="5080"/>
                    <a:pt x="18965" y="8902"/>
                  </a:cubicBezTo>
                </a:path>
                <a:path extrusionOk="0" h="19239" w="18966">
                  <a:moveTo>
                    <a:pt x="9819" y="-1"/>
                  </a:moveTo>
                  <a:cubicBezTo>
                    <a:pt x="13695" y="1978"/>
                    <a:pt x="16883" y="5080"/>
                    <a:pt x="18965" y="8902"/>
                  </a:cubicBezTo>
                  <a:lnTo>
                    <a:pt x="0" y="19239"/>
                  </a:lnTo>
                  <a:lnTo>
                    <a:pt x="9819" y="-1"/>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439" name="Google Shape;439;p41"/>
            <p:cNvSpPr/>
            <p:nvPr/>
          </p:nvSpPr>
          <p:spPr>
            <a:xfrm rot="-2700000">
              <a:off x="1678" y="510"/>
              <a:ext cx="2432" cy="2498"/>
            </a:xfrm>
            <a:custGeom>
              <a:rect b="b" l="l" r="r" t="t"/>
              <a:pathLst>
                <a:path extrusionOk="0" fill="none" h="17212" w="16754">
                  <a:moveTo>
                    <a:pt x="13050" y="-1"/>
                  </a:moveTo>
                  <a:cubicBezTo>
                    <a:pt x="14423" y="1040"/>
                    <a:pt x="15666" y="2242"/>
                    <a:pt x="16754" y="3578"/>
                  </a:cubicBezTo>
                </a:path>
                <a:path extrusionOk="0" h="17212" w="16754">
                  <a:moveTo>
                    <a:pt x="13050" y="-1"/>
                  </a:moveTo>
                  <a:cubicBezTo>
                    <a:pt x="14423" y="1040"/>
                    <a:pt x="15666" y="2242"/>
                    <a:pt x="16754" y="3578"/>
                  </a:cubicBezTo>
                  <a:lnTo>
                    <a:pt x="0" y="17212"/>
                  </a:lnTo>
                  <a:lnTo>
                    <a:pt x="13050"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440" name="Google Shape;440;p41"/>
            <p:cNvSpPr/>
            <p:nvPr/>
          </p:nvSpPr>
          <p:spPr>
            <a:xfrm rot="-2700000">
              <a:off x="1446" y="57"/>
              <a:ext cx="2900" cy="2900"/>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441" name="Google Shape;441;p41"/>
            <p:cNvSpPr/>
            <p:nvPr/>
          </p:nvSpPr>
          <p:spPr>
            <a:xfrm rot="-2700000">
              <a:off x="1478" y="137"/>
              <a:ext cx="2809" cy="2826"/>
            </a:xfrm>
            <a:custGeom>
              <a:rect b="b" l="l" r="r" t="t"/>
              <a:pathLst>
                <a:path extrusionOk="0" fill="none" h="21052" w="20924">
                  <a:moveTo>
                    <a:pt x="4833" y="-1"/>
                  </a:moveTo>
                  <a:cubicBezTo>
                    <a:pt x="12709" y="1807"/>
                    <a:pt x="18917" y="7861"/>
                    <a:pt x="20923" y="15689"/>
                  </a:cubicBezTo>
                </a:path>
                <a:path extrusionOk="0" h="21052" w="20924">
                  <a:moveTo>
                    <a:pt x="4833" y="-1"/>
                  </a:moveTo>
                  <a:cubicBezTo>
                    <a:pt x="12709" y="1807"/>
                    <a:pt x="18917" y="7861"/>
                    <a:pt x="20923" y="15689"/>
                  </a:cubicBezTo>
                  <a:lnTo>
                    <a:pt x="0" y="21052"/>
                  </a:lnTo>
                  <a:lnTo>
                    <a:pt x="4833" y="-1"/>
                  </a:lnTo>
                  <a:close/>
                </a:path>
              </a:pathLst>
            </a:custGeom>
            <a:gradFill>
              <a:gsLst>
                <a:gs pos="0">
                  <a:schemeClr val="folHlink"/>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442" name="Google Shape;442;p41"/>
            <p:cNvSpPr/>
            <p:nvPr/>
          </p:nvSpPr>
          <p:spPr>
            <a:xfrm rot="-2700000">
              <a:off x="1608" y="427"/>
              <a:ext cx="2547" cy="2583"/>
            </a:xfrm>
            <a:custGeom>
              <a:rect b="b" l="l" r="r" t="t"/>
              <a:pathLst>
                <a:path extrusionOk="0" fill="none" h="19237" w="18970">
                  <a:moveTo>
                    <a:pt x="9823" y="-1"/>
                  </a:moveTo>
                  <a:cubicBezTo>
                    <a:pt x="13699" y="1979"/>
                    <a:pt x="16888" y="5084"/>
                    <a:pt x="18969" y="8907"/>
                  </a:cubicBezTo>
                </a:path>
                <a:path extrusionOk="0" h="19237" w="18970">
                  <a:moveTo>
                    <a:pt x="9823" y="-1"/>
                  </a:moveTo>
                  <a:cubicBezTo>
                    <a:pt x="13699" y="1979"/>
                    <a:pt x="16888" y="5084"/>
                    <a:pt x="18969" y="8907"/>
                  </a:cubicBezTo>
                  <a:lnTo>
                    <a:pt x="0" y="19237"/>
                  </a:lnTo>
                  <a:lnTo>
                    <a:pt x="9823" y="-1"/>
                  </a:lnTo>
                  <a:close/>
                </a:path>
              </a:pathLst>
            </a:custGeom>
            <a:gradFill>
              <a:gsLst>
                <a:gs pos="0">
                  <a:schemeClr val="hlink"/>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443" name="Google Shape;443;p41"/>
            <p:cNvSpPr/>
            <p:nvPr/>
          </p:nvSpPr>
          <p:spPr>
            <a:xfrm rot="-2700000">
              <a:off x="1783" y="749"/>
              <a:ext cx="2249" cy="2311"/>
            </a:xfrm>
            <a:custGeom>
              <a:rect b="b" l="l" r="r" t="t"/>
              <a:pathLst>
                <a:path extrusionOk="0" fill="none" h="17213" w="16754">
                  <a:moveTo>
                    <a:pt x="13048" y="0"/>
                  </a:moveTo>
                  <a:cubicBezTo>
                    <a:pt x="14422" y="1041"/>
                    <a:pt x="15666" y="2243"/>
                    <a:pt x="16754" y="3579"/>
                  </a:cubicBezTo>
                </a:path>
                <a:path extrusionOk="0" h="17213" w="16754">
                  <a:moveTo>
                    <a:pt x="13048" y="0"/>
                  </a:moveTo>
                  <a:cubicBezTo>
                    <a:pt x="14422" y="1041"/>
                    <a:pt x="15666" y="2243"/>
                    <a:pt x="16754" y="3579"/>
                  </a:cubicBezTo>
                  <a:lnTo>
                    <a:pt x="0" y="17213"/>
                  </a:lnTo>
                  <a:lnTo>
                    <a:pt x="13048" y="0"/>
                  </a:lnTo>
                  <a:close/>
                </a:path>
              </a:pathLst>
            </a:custGeom>
            <a:gradFill>
              <a:gsLst>
                <a:gs pos="0">
                  <a:schemeClr val="accent2"/>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444" name="Google Shape;444;p41"/>
            <p:cNvSpPr/>
            <p:nvPr/>
          </p:nvSpPr>
          <p:spPr>
            <a:xfrm rot="-2700000">
              <a:off x="2239" y="2089"/>
              <a:ext cx="1284" cy="1284"/>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dk2">
                <a:alpha val="4980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grpSp>
      <p:sp>
        <p:nvSpPr>
          <p:cNvPr id="445" name="Google Shape;445;p41"/>
          <p:cNvSpPr txBox="1"/>
          <p:nvPr>
            <p:ph type="ctrTitle"/>
          </p:nvPr>
        </p:nvSpPr>
        <p:spPr>
          <a:xfrm>
            <a:off x="685800" y="2686050"/>
            <a:ext cx="7772400" cy="998935"/>
          </a:xfrm>
          <a:prstGeom prst="rect">
            <a:avLst/>
          </a:prstGeom>
          <a:noFill/>
          <a:ln>
            <a:noFill/>
          </a:ln>
        </p:spPr>
        <p:txBody>
          <a:bodyPr anchorCtr="0" anchor="b"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6" name="Google Shape;446;p41"/>
          <p:cNvSpPr txBox="1"/>
          <p:nvPr>
            <p:ph idx="1" type="subTitle"/>
          </p:nvPr>
        </p:nvSpPr>
        <p:spPr>
          <a:xfrm>
            <a:off x="1371600" y="3680222"/>
            <a:ext cx="6400800" cy="1314450"/>
          </a:xfrm>
          <a:prstGeom prst="rect">
            <a:avLst/>
          </a:prstGeom>
          <a:noFill/>
          <a:ln>
            <a:noFill/>
          </a:ln>
        </p:spPr>
        <p:txBody>
          <a:bodyPr anchorCtr="0" anchor="b" bIns="46025" lIns="92075" spcFirstLastPara="1" rIns="92075" wrap="square" tIns="46025">
            <a:noAutofit/>
          </a:bodyPr>
          <a:lstStyle>
            <a:lvl1pPr lvl="0" algn="ctr">
              <a:spcBef>
                <a:spcPts val="640"/>
              </a:spcBef>
              <a:spcAft>
                <a:spcPts val="0"/>
              </a:spcAft>
              <a:buSzPts val="2560"/>
              <a:buFont typeface="Arial"/>
              <a:buNone/>
              <a:defRPr/>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Clr>
                <a:schemeClr val="lt1"/>
              </a:buClr>
              <a:buSzPts val="1800"/>
              <a:buChar char="–"/>
              <a:defRPr/>
            </a:lvl4pPr>
            <a:lvl5pPr lvl="4" algn="l">
              <a:spcBef>
                <a:spcPts val="360"/>
              </a:spcBef>
              <a:spcAft>
                <a:spcPts val="0"/>
              </a:spcAft>
              <a:buClr>
                <a:schemeClr val="lt1"/>
              </a:buClr>
              <a:buSzPts val="1800"/>
              <a:buChar char="•"/>
              <a:defRPr/>
            </a:lvl5pPr>
            <a:lvl6pPr lvl="5" algn="l">
              <a:spcBef>
                <a:spcPts val="360"/>
              </a:spcBef>
              <a:spcAft>
                <a:spcPts val="0"/>
              </a:spcAft>
              <a:buClr>
                <a:schemeClr val="lt1"/>
              </a:buClr>
              <a:buSzPts val="1800"/>
              <a:buChar char="•"/>
              <a:defRPr/>
            </a:lvl6pPr>
            <a:lvl7pPr lvl="6" algn="l">
              <a:spcBef>
                <a:spcPts val="360"/>
              </a:spcBef>
              <a:spcAft>
                <a:spcPts val="0"/>
              </a:spcAft>
              <a:buClr>
                <a:schemeClr val="lt1"/>
              </a:buClr>
              <a:buSzPts val="1800"/>
              <a:buChar char="•"/>
              <a:defRPr/>
            </a:lvl7pPr>
            <a:lvl8pPr lvl="7" algn="l">
              <a:spcBef>
                <a:spcPts val="360"/>
              </a:spcBef>
              <a:spcAft>
                <a:spcPts val="0"/>
              </a:spcAft>
              <a:buClr>
                <a:schemeClr val="lt1"/>
              </a:buClr>
              <a:buSzPts val="1800"/>
              <a:buChar char="•"/>
              <a:defRPr/>
            </a:lvl8pPr>
            <a:lvl9pPr lvl="8" algn="l">
              <a:spcBef>
                <a:spcPts val="360"/>
              </a:spcBef>
              <a:spcAft>
                <a:spcPts val="0"/>
              </a:spcAft>
              <a:buClr>
                <a:schemeClr val="lt1"/>
              </a:buClr>
              <a:buSzPts val="1800"/>
              <a:buChar char="•"/>
              <a:defRPr/>
            </a:lvl9pPr>
          </a:lstStyle>
          <a:p/>
        </p:txBody>
      </p:sp>
      <p:sp>
        <p:nvSpPr>
          <p:cNvPr id="447" name="Google Shape;447;p41"/>
          <p:cNvSpPr txBox="1"/>
          <p:nvPr>
            <p:ph idx="10" type="dt"/>
          </p:nvPr>
        </p:nvSpPr>
        <p:spPr>
          <a:xfrm>
            <a:off x="498475" y="7144"/>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solidFill>
                  <a:srgbClr val="FFFFC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8" name="Google Shape;448;p41"/>
          <p:cNvSpPr txBox="1"/>
          <p:nvPr>
            <p:ph idx="11" type="ftr"/>
          </p:nvPr>
        </p:nvSpPr>
        <p:spPr>
          <a:xfrm>
            <a:off x="3124200" y="7144"/>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solidFill>
                  <a:srgbClr val="FFFFC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9" name="Google Shape;449;p41"/>
          <p:cNvSpPr txBox="1"/>
          <p:nvPr>
            <p:ph idx="12" type="sldNum"/>
          </p:nvPr>
        </p:nvSpPr>
        <p:spPr>
          <a:xfrm>
            <a:off x="6727825" y="7144"/>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b="1"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b="1"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b="1"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b="1"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b="1"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b="1"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b="1"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b="1"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b="1"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obsah" type="obj">
  <p:cSld name="OBJECT">
    <p:spTree>
      <p:nvGrpSpPr>
        <p:cNvPr id="450" name="Shape 450"/>
        <p:cNvGrpSpPr/>
        <p:nvPr/>
      </p:nvGrpSpPr>
      <p:grpSpPr>
        <a:xfrm>
          <a:off x="0" y="0"/>
          <a:ext cx="0" cy="0"/>
          <a:chOff x="0" y="0"/>
          <a:chExt cx="0" cy="0"/>
        </a:xfrm>
      </p:grpSpPr>
      <p:sp>
        <p:nvSpPr>
          <p:cNvPr id="451" name="Google Shape;451;p42"/>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2" name="Google Shape;452;p42"/>
          <p:cNvSpPr txBox="1"/>
          <p:nvPr>
            <p:ph idx="1" type="body"/>
          </p:nvPr>
        </p:nvSpPr>
        <p:spPr>
          <a:xfrm>
            <a:off x="1252538" y="1485900"/>
            <a:ext cx="7772400" cy="3086100"/>
          </a:xfrm>
          <a:prstGeom prst="rect">
            <a:avLst/>
          </a:prstGeom>
          <a:noFill/>
          <a:ln>
            <a:noFill/>
          </a:ln>
        </p:spPr>
        <p:txBody>
          <a:bodyPr anchorCtr="0" anchor="t" bIns="46025" lIns="92075" spcFirstLastPara="1" rIns="92075" wrap="square" tIns="46025">
            <a:noAutofit/>
          </a:bodyPr>
          <a:lstStyle>
            <a:lvl1pPr indent="-320040" lvl="0" marL="457200" algn="l">
              <a:spcBef>
                <a:spcPts val="360"/>
              </a:spcBef>
              <a:spcAft>
                <a:spcPts val="0"/>
              </a:spcAft>
              <a:buSzPts val="144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453" name="Google Shape;453;p42"/>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4" name="Google Shape;454;p42"/>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5" name="Google Shape;455;p42"/>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b="1"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b="1"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b="1"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b="1"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b="1"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b="1"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b="1"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b="1"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b="1"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áhlaví části" type="secHead">
  <p:cSld name="SECTION_HEADER">
    <p:spTree>
      <p:nvGrpSpPr>
        <p:cNvPr id="456" name="Shape 456"/>
        <p:cNvGrpSpPr/>
        <p:nvPr/>
      </p:nvGrpSpPr>
      <p:grpSpPr>
        <a:xfrm>
          <a:off x="0" y="0"/>
          <a:ext cx="0" cy="0"/>
          <a:chOff x="0" y="0"/>
          <a:chExt cx="0" cy="0"/>
        </a:xfrm>
      </p:grpSpPr>
      <p:sp>
        <p:nvSpPr>
          <p:cNvPr id="457" name="Google Shape;457;p43"/>
          <p:cNvSpPr txBox="1"/>
          <p:nvPr>
            <p:ph type="title"/>
          </p:nvPr>
        </p:nvSpPr>
        <p:spPr>
          <a:xfrm>
            <a:off x="722313" y="3305175"/>
            <a:ext cx="7772400" cy="1021556"/>
          </a:xfrm>
          <a:prstGeom prst="rect">
            <a:avLst/>
          </a:prstGeom>
          <a:noFill/>
          <a:ln>
            <a:noFill/>
          </a:ln>
        </p:spPr>
        <p:txBody>
          <a:bodyPr anchorCtr="0" anchor="t" bIns="46025" lIns="92075" spcFirstLastPara="1" rIns="92075" wrap="square" tIns="46025">
            <a:noAutofit/>
          </a:bodyPr>
          <a:lstStyle>
            <a:lvl1pPr lvl="0" algn="l">
              <a:spcBef>
                <a:spcPts val="0"/>
              </a:spcBef>
              <a:spcAft>
                <a:spcPts val="0"/>
              </a:spcAft>
              <a:buSzPts val="1400"/>
              <a:buNone/>
              <a:defRPr b="1"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8" name="Google Shape;458;p43"/>
          <p:cNvSpPr txBox="1"/>
          <p:nvPr>
            <p:ph idx="1" type="body"/>
          </p:nvPr>
        </p:nvSpPr>
        <p:spPr>
          <a:xfrm>
            <a:off x="722313" y="2180035"/>
            <a:ext cx="7772400" cy="1125140"/>
          </a:xfrm>
          <a:prstGeom prst="rect">
            <a:avLst/>
          </a:prstGeom>
          <a:noFill/>
          <a:ln>
            <a:noFill/>
          </a:ln>
        </p:spPr>
        <p:txBody>
          <a:bodyPr anchorCtr="0" anchor="b" bIns="46025" lIns="92075" spcFirstLastPara="1" rIns="92075" wrap="square" tIns="46025">
            <a:noAutofit/>
          </a:bodyPr>
          <a:lstStyle>
            <a:lvl1pPr indent="-228600" lvl="0" marL="457200" algn="l">
              <a:spcBef>
                <a:spcPts val="400"/>
              </a:spcBef>
              <a:spcAft>
                <a:spcPts val="0"/>
              </a:spcAft>
              <a:buSzPts val="1600"/>
              <a:buNone/>
              <a:defRPr sz="2000"/>
            </a:lvl1pPr>
            <a:lvl2pPr indent="-228600" lvl="1" marL="914400" algn="l">
              <a:spcBef>
                <a:spcPts val="360"/>
              </a:spcBef>
              <a:spcAft>
                <a:spcPts val="0"/>
              </a:spcAft>
              <a:buSzPts val="1800"/>
              <a:buFont typeface="Times New Roman"/>
              <a:buNone/>
              <a:defRPr sz="1800"/>
            </a:lvl2pPr>
            <a:lvl3pPr indent="-228600" lvl="2" marL="1371600" algn="l">
              <a:spcBef>
                <a:spcPts val="320"/>
              </a:spcBef>
              <a:spcAft>
                <a:spcPts val="0"/>
              </a:spcAft>
              <a:buSzPts val="1600"/>
              <a:buFont typeface="Times New Roman"/>
              <a:buNone/>
              <a:defRPr sz="1600"/>
            </a:lvl3pPr>
            <a:lvl4pPr indent="-228600" lvl="3" marL="1828800" algn="l">
              <a:spcBef>
                <a:spcPts val="280"/>
              </a:spcBef>
              <a:spcAft>
                <a:spcPts val="0"/>
              </a:spcAft>
              <a:buClr>
                <a:schemeClr val="lt1"/>
              </a:buClr>
              <a:buSzPts val="1400"/>
              <a:buFont typeface="Times New Roman"/>
              <a:buNone/>
              <a:defRPr sz="1400"/>
            </a:lvl4pPr>
            <a:lvl5pPr indent="-228600" lvl="4" marL="2286000" algn="l">
              <a:spcBef>
                <a:spcPts val="280"/>
              </a:spcBef>
              <a:spcAft>
                <a:spcPts val="0"/>
              </a:spcAft>
              <a:buClr>
                <a:schemeClr val="lt1"/>
              </a:buClr>
              <a:buSzPts val="1400"/>
              <a:buFont typeface="Times New Roman"/>
              <a:buNone/>
              <a:defRPr sz="1400"/>
            </a:lvl5pPr>
            <a:lvl6pPr indent="-228600" lvl="5" marL="2743200" algn="l">
              <a:spcBef>
                <a:spcPts val="280"/>
              </a:spcBef>
              <a:spcAft>
                <a:spcPts val="0"/>
              </a:spcAft>
              <a:buClr>
                <a:schemeClr val="lt1"/>
              </a:buClr>
              <a:buSzPts val="1400"/>
              <a:buFont typeface="Times New Roman"/>
              <a:buNone/>
              <a:defRPr sz="1400"/>
            </a:lvl6pPr>
            <a:lvl7pPr indent="-228600" lvl="6" marL="3200400" algn="l">
              <a:spcBef>
                <a:spcPts val="280"/>
              </a:spcBef>
              <a:spcAft>
                <a:spcPts val="0"/>
              </a:spcAft>
              <a:buClr>
                <a:schemeClr val="lt1"/>
              </a:buClr>
              <a:buSzPts val="1400"/>
              <a:buFont typeface="Times New Roman"/>
              <a:buNone/>
              <a:defRPr sz="1400"/>
            </a:lvl7pPr>
            <a:lvl8pPr indent="-228600" lvl="7" marL="3657600" algn="l">
              <a:spcBef>
                <a:spcPts val="280"/>
              </a:spcBef>
              <a:spcAft>
                <a:spcPts val="0"/>
              </a:spcAft>
              <a:buClr>
                <a:schemeClr val="lt1"/>
              </a:buClr>
              <a:buSzPts val="1400"/>
              <a:buFont typeface="Times New Roman"/>
              <a:buNone/>
              <a:defRPr sz="1400"/>
            </a:lvl8pPr>
            <a:lvl9pPr indent="-228600" lvl="8" marL="4114800" algn="l">
              <a:spcBef>
                <a:spcPts val="280"/>
              </a:spcBef>
              <a:spcAft>
                <a:spcPts val="0"/>
              </a:spcAft>
              <a:buClr>
                <a:schemeClr val="lt1"/>
              </a:buClr>
              <a:buSzPts val="1400"/>
              <a:buFont typeface="Times New Roman"/>
              <a:buNone/>
              <a:defRPr sz="1400"/>
            </a:lvl9pPr>
          </a:lstStyle>
          <a:p/>
        </p:txBody>
      </p:sp>
      <p:sp>
        <p:nvSpPr>
          <p:cNvPr id="459" name="Google Shape;459;p43"/>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0" name="Google Shape;460;p43"/>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1" name="Google Shape;461;p43"/>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b="1"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b="1"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b="1"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b="1"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b="1"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b="1"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b="1"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b="1"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b="1"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áhlaví části"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623888" y="1282304"/>
            <a:ext cx="7886700" cy="21396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3" name="Google Shape;33;p5"/>
          <p:cNvSpPr txBox="1"/>
          <p:nvPr>
            <p:ph idx="1" type="body"/>
          </p:nvPr>
        </p:nvSpPr>
        <p:spPr>
          <a:xfrm>
            <a:off x="623888" y="3442097"/>
            <a:ext cx="7886700" cy="1125000"/>
          </a:xfrm>
          <a:prstGeom prst="rect">
            <a:avLst/>
          </a:prstGeom>
          <a:noFill/>
          <a:ln>
            <a:noFill/>
          </a:ln>
        </p:spPr>
        <p:txBody>
          <a:bodyPr anchorCtr="0" anchor="t"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sz="2400"/>
            </a:lvl1pPr>
            <a:lvl2pPr indent="-228600" lvl="1" marL="914400" algn="l">
              <a:spcBef>
                <a:spcPts val="400"/>
              </a:spcBef>
              <a:spcAft>
                <a:spcPts val="0"/>
              </a:spcAft>
              <a:buClr>
                <a:schemeClr val="dk1"/>
              </a:buClr>
              <a:buSzPts val="2000"/>
              <a:buFont typeface="Arial"/>
              <a:buNone/>
              <a:defRPr sz="2000"/>
            </a:lvl2pPr>
            <a:lvl3pPr indent="-228600" lvl="2" marL="1371600" algn="l">
              <a:spcBef>
                <a:spcPts val="360"/>
              </a:spcBef>
              <a:spcAft>
                <a:spcPts val="0"/>
              </a:spcAft>
              <a:buClr>
                <a:schemeClr val="dk1"/>
              </a:buClr>
              <a:buSzPts val="1800"/>
              <a:buFont typeface="Arial"/>
              <a:buNone/>
              <a:defRPr sz="1800"/>
            </a:lvl3pPr>
            <a:lvl4pPr indent="-228600" lvl="3" marL="1828800" algn="l">
              <a:spcBef>
                <a:spcPts val="320"/>
              </a:spcBef>
              <a:spcAft>
                <a:spcPts val="0"/>
              </a:spcAft>
              <a:buClr>
                <a:schemeClr val="dk1"/>
              </a:buClr>
              <a:buSzPts val="1600"/>
              <a:buFont typeface="Arial"/>
              <a:buNone/>
              <a:defRPr sz="1600"/>
            </a:lvl4pPr>
            <a:lvl5pPr indent="-228600" lvl="4" marL="2286000" algn="l">
              <a:spcBef>
                <a:spcPts val="320"/>
              </a:spcBef>
              <a:spcAft>
                <a:spcPts val="0"/>
              </a:spcAft>
              <a:buClr>
                <a:schemeClr val="dk1"/>
              </a:buClr>
              <a:buSzPts val="1600"/>
              <a:buFont typeface="Arial"/>
              <a:buNone/>
              <a:defRPr sz="1600"/>
            </a:lvl5pPr>
            <a:lvl6pPr indent="-228600" lvl="5" marL="2743200" algn="l">
              <a:lnSpc>
                <a:spcPct val="90000"/>
              </a:lnSpc>
              <a:spcBef>
                <a:spcPts val="500"/>
              </a:spcBef>
              <a:spcAft>
                <a:spcPts val="0"/>
              </a:spcAft>
              <a:buClr>
                <a:schemeClr val="dk1"/>
              </a:buClr>
              <a:buSzPts val="1600"/>
              <a:buNone/>
              <a:defRPr sz="1600"/>
            </a:lvl6pPr>
            <a:lvl7pPr indent="-228600" lvl="6" marL="3200400" algn="l">
              <a:lnSpc>
                <a:spcPct val="90000"/>
              </a:lnSpc>
              <a:spcBef>
                <a:spcPts val="500"/>
              </a:spcBef>
              <a:spcAft>
                <a:spcPts val="0"/>
              </a:spcAft>
              <a:buClr>
                <a:schemeClr val="dk1"/>
              </a:buClr>
              <a:buSzPts val="1600"/>
              <a:buNone/>
              <a:defRPr sz="1600"/>
            </a:lvl7pPr>
            <a:lvl8pPr indent="-228600" lvl="7" marL="3657600" algn="l">
              <a:lnSpc>
                <a:spcPct val="90000"/>
              </a:lnSpc>
              <a:spcBef>
                <a:spcPts val="500"/>
              </a:spcBef>
              <a:spcAft>
                <a:spcPts val="0"/>
              </a:spcAft>
              <a:buClr>
                <a:schemeClr val="dk1"/>
              </a:buClr>
              <a:buSzPts val="1600"/>
              <a:buNone/>
              <a:defRPr sz="1600"/>
            </a:lvl8pPr>
            <a:lvl9pPr indent="-228600" lvl="8" marL="4114800" algn="l">
              <a:lnSpc>
                <a:spcPct val="90000"/>
              </a:lnSpc>
              <a:spcBef>
                <a:spcPts val="500"/>
              </a:spcBef>
              <a:spcAft>
                <a:spcPts val="0"/>
              </a:spcAft>
              <a:buClr>
                <a:schemeClr val="dk1"/>
              </a:buClr>
              <a:buSzPts val="1600"/>
              <a:buNone/>
              <a:defRPr sz="1600"/>
            </a:lvl9pPr>
          </a:lstStyle>
          <a:p/>
        </p:txBody>
      </p:sp>
      <p:sp>
        <p:nvSpPr>
          <p:cNvPr id="34" name="Google Shape;34;p5"/>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400">
                <a:solidFill>
                  <a:srgbClr val="000000"/>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000000"/>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000000"/>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000000"/>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000000"/>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000000"/>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000000"/>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000000"/>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va obsahy" type="twoObj">
  <p:cSld name="TWO_OBJECTS">
    <p:spTree>
      <p:nvGrpSpPr>
        <p:cNvPr id="462" name="Shape 462"/>
        <p:cNvGrpSpPr/>
        <p:nvPr/>
      </p:nvGrpSpPr>
      <p:grpSpPr>
        <a:xfrm>
          <a:off x="0" y="0"/>
          <a:ext cx="0" cy="0"/>
          <a:chOff x="0" y="0"/>
          <a:chExt cx="0" cy="0"/>
        </a:xfrm>
      </p:grpSpPr>
      <p:sp>
        <p:nvSpPr>
          <p:cNvPr id="463" name="Google Shape;463;p44"/>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4" name="Google Shape;464;p44"/>
          <p:cNvSpPr txBox="1"/>
          <p:nvPr>
            <p:ph idx="1" type="body"/>
          </p:nvPr>
        </p:nvSpPr>
        <p:spPr>
          <a:xfrm>
            <a:off x="1252538" y="1485900"/>
            <a:ext cx="3810000" cy="3086100"/>
          </a:xfrm>
          <a:prstGeom prst="rect">
            <a:avLst/>
          </a:prstGeom>
          <a:noFill/>
          <a:ln>
            <a:noFill/>
          </a:ln>
        </p:spPr>
        <p:txBody>
          <a:bodyPr anchorCtr="0" anchor="t" bIns="46025" lIns="92075" spcFirstLastPara="1" rIns="92075" wrap="square" tIns="46025">
            <a:noAutofit/>
          </a:bodyPr>
          <a:lstStyle>
            <a:lvl1pPr indent="-370840" lvl="0" marL="457200" algn="l">
              <a:spcBef>
                <a:spcPts val="560"/>
              </a:spcBef>
              <a:spcAft>
                <a:spcPts val="0"/>
              </a:spcAft>
              <a:buSzPts val="2240"/>
              <a:buChar char="●"/>
              <a:defRPr sz="2800"/>
            </a:lvl1pPr>
            <a:lvl2pPr indent="-381000" lvl="1" marL="914400" algn="l">
              <a:spcBef>
                <a:spcPts val="480"/>
              </a:spcBef>
              <a:spcAft>
                <a:spcPts val="0"/>
              </a:spcAft>
              <a:buSzPts val="2400"/>
              <a:buFont typeface="Times New Roman"/>
              <a:buChar char="•"/>
              <a:defRPr sz="2400"/>
            </a:lvl2pPr>
            <a:lvl3pPr indent="-355600" lvl="2" marL="1371600" algn="l">
              <a:spcBef>
                <a:spcPts val="400"/>
              </a:spcBef>
              <a:spcAft>
                <a:spcPts val="0"/>
              </a:spcAft>
              <a:buSzPts val="2000"/>
              <a:buFont typeface="Times New Roman"/>
              <a:buChar char="•"/>
              <a:defRPr sz="2000"/>
            </a:lvl3pPr>
            <a:lvl4pPr indent="-342900" lvl="3" marL="1828800" algn="l">
              <a:spcBef>
                <a:spcPts val="360"/>
              </a:spcBef>
              <a:spcAft>
                <a:spcPts val="0"/>
              </a:spcAft>
              <a:buClr>
                <a:schemeClr val="lt1"/>
              </a:buClr>
              <a:buSzPts val="1800"/>
              <a:buFont typeface="Times New Roman"/>
              <a:buChar char="–"/>
              <a:defRPr sz="1800"/>
            </a:lvl4pPr>
            <a:lvl5pPr indent="-342900" lvl="4" marL="2286000" algn="l">
              <a:spcBef>
                <a:spcPts val="360"/>
              </a:spcBef>
              <a:spcAft>
                <a:spcPts val="0"/>
              </a:spcAft>
              <a:buClr>
                <a:schemeClr val="lt1"/>
              </a:buClr>
              <a:buSzPts val="1800"/>
              <a:buFont typeface="Times New Roman"/>
              <a:buChar char="•"/>
              <a:defRPr sz="1800"/>
            </a:lvl5pPr>
            <a:lvl6pPr indent="-342900" lvl="5" marL="2743200" algn="l">
              <a:spcBef>
                <a:spcPts val="360"/>
              </a:spcBef>
              <a:spcAft>
                <a:spcPts val="0"/>
              </a:spcAft>
              <a:buClr>
                <a:schemeClr val="lt1"/>
              </a:buClr>
              <a:buSzPts val="1800"/>
              <a:buFont typeface="Times New Roman"/>
              <a:buChar char="•"/>
              <a:defRPr sz="1800"/>
            </a:lvl6pPr>
            <a:lvl7pPr indent="-342900" lvl="6" marL="3200400" algn="l">
              <a:spcBef>
                <a:spcPts val="360"/>
              </a:spcBef>
              <a:spcAft>
                <a:spcPts val="0"/>
              </a:spcAft>
              <a:buClr>
                <a:schemeClr val="lt1"/>
              </a:buClr>
              <a:buSzPts val="1800"/>
              <a:buFont typeface="Times New Roman"/>
              <a:buChar char="•"/>
              <a:defRPr sz="1800"/>
            </a:lvl7pPr>
            <a:lvl8pPr indent="-342900" lvl="7" marL="3657600" algn="l">
              <a:spcBef>
                <a:spcPts val="360"/>
              </a:spcBef>
              <a:spcAft>
                <a:spcPts val="0"/>
              </a:spcAft>
              <a:buClr>
                <a:schemeClr val="lt1"/>
              </a:buClr>
              <a:buSzPts val="1800"/>
              <a:buFont typeface="Times New Roman"/>
              <a:buChar char="•"/>
              <a:defRPr sz="1800"/>
            </a:lvl8pPr>
            <a:lvl9pPr indent="-342900" lvl="8" marL="4114800" algn="l">
              <a:spcBef>
                <a:spcPts val="360"/>
              </a:spcBef>
              <a:spcAft>
                <a:spcPts val="0"/>
              </a:spcAft>
              <a:buClr>
                <a:schemeClr val="lt1"/>
              </a:buClr>
              <a:buSzPts val="1800"/>
              <a:buFont typeface="Times New Roman"/>
              <a:buChar char="•"/>
              <a:defRPr sz="1800"/>
            </a:lvl9pPr>
          </a:lstStyle>
          <a:p/>
        </p:txBody>
      </p:sp>
      <p:sp>
        <p:nvSpPr>
          <p:cNvPr id="465" name="Google Shape;465;p44"/>
          <p:cNvSpPr txBox="1"/>
          <p:nvPr>
            <p:ph idx="2" type="body"/>
          </p:nvPr>
        </p:nvSpPr>
        <p:spPr>
          <a:xfrm>
            <a:off x="5214938" y="1485900"/>
            <a:ext cx="3810000" cy="3086100"/>
          </a:xfrm>
          <a:prstGeom prst="rect">
            <a:avLst/>
          </a:prstGeom>
          <a:noFill/>
          <a:ln>
            <a:noFill/>
          </a:ln>
        </p:spPr>
        <p:txBody>
          <a:bodyPr anchorCtr="0" anchor="t" bIns="46025" lIns="92075" spcFirstLastPara="1" rIns="92075" wrap="square" tIns="46025">
            <a:noAutofit/>
          </a:bodyPr>
          <a:lstStyle>
            <a:lvl1pPr indent="-370840" lvl="0" marL="457200" algn="l">
              <a:spcBef>
                <a:spcPts val="560"/>
              </a:spcBef>
              <a:spcAft>
                <a:spcPts val="0"/>
              </a:spcAft>
              <a:buSzPts val="2240"/>
              <a:buChar char="●"/>
              <a:defRPr sz="2800"/>
            </a:lvl1pPr>
            <a:lvl2pPr indent="-381000" lvl="1" marL="914400" algn="l">
              <a:spcBef>
                <a:spcPts val="480"/>
              </a:spcBef>
              <a:spcAft>
                <a:spcPts val="0"/>
              </a:spcAft>
              <a:buSzPts val="2400"/>
              <a:buFont typeface="Times New Roman"/>
              <a:buChar char="•"/>
              <a:defRPr sz="2400"/>
            </a:lvl2pPr>
            <a:lvl3pPr indent="-355600" lvl="2" marL="1371600" algn="l">
              <a:spcBef>
                <a:spcPts val="400"/>
              </a:spcBef>
              <a:spcAft>
                <a:spcPts val="0"/>
              </a:spcAft>
              <a:buSzPts val="2000"/>
              <a:buFont typeface="Times New Roman"/>
              <a:buChar char="•"/>
              <a:defRPr sz="2000"/>
            </a:lvl3pPr>
            <a:lvl4pPr indent="-342900" lvl="3" marL="1828800" algn="l">
              <a:spcBef>
                <a:spcPts val="360"/>
              </a:spcBef>
              <a:spcAft>
                <a:spcPts val="0"/>
              </a:spcAft>
              <a:buClr>
                <a:schemeClr val="lt1"/>
              </a:buClr>
              <a:buSzPts val="1800"/>
              <a:buFont typeface="Times New Roman"/>
              <a:buChar char="–"/>
              <a:defRPr sz="1800"/>
            </a:lvl4pPr>
            <a:lvl5pPr indent="-342900" lvl="4" marL="2286000" algn="l">
              <a:spcBef>
                <a:spcPts val="360"/>
              </a:spcBef>
              <a:spcAft>
                <a:spcPts val="0"/>
              </a:spcAft>
              <a:buClr>
                <a:schemeClr val="lt1"/>
              </a:buClr>
              <a:buSzPts val="1800"/>
              <a:buFont typeface="Times New Roman"/>
              <a:buChar char="•"/>
              <a:defRPr sz="1800"/>
            </a:lvl5pPr>
            <a:lvl6pPr indent="-342900" lvl="5" marL="2743200" algn="l">
              <a:spcBef>
                <a:spcPts val="360"/>
              </a:spcBef>
              <a:spcAft>
                <a:spcPts val="0"/>
              </a:spcAft>
              <a:buClr>
                <a:schemeClr val="lt1"/>
              </a:buClr>
              <a:buSzPts val="1800"/>
              <a:buFont typeface="Times New Roman"/>
              <a:buChar char="•"/>
              <a:defRPr sz="1800"/>
            </a:lvl6pPr>
            <a:lvl7pPr indent="-342900" lvl="6" marL="3200400" algn="l">
              <a:spcBef>
                <a:spcPts val="360"/>
              </a:spcBef>
              <a:spcAft>
                <a:spcPts val="0"/>
              </a:spcAft>
              <a:buClr>
                <a:schemeClr val="lt1"/>
              </a:buClr>
              <a:buSzPts val="1800"/>
              <a:buFont typeface="Times New Roman"/>
              <a:buChar char="•"/>
              <a:defRPr sz="1800"/>
            </a:lvl7pPr>
            <a:lvl8pPr indent="-342900" lvl="7" marL="3657600" algn="l">
              <a:spcBef>
                <a:spcPts val="360"/>
              </a:spcBef>
              <a:spcAft>
                <a:spcPts val="0"/>
              </a:spcAft>
              <a:buClr>
                <a:schemeClr val="lt1"/>
              </a:buClr>
              <a:buSzPts val="1800"/>
              <a:buFont typeface="Times New Roman"/>
              <a:buChar char="•"/>
              <a:defRPr sz="1800"/>
            </a:lvl8pPr>
            <a:lvl9pPr indent="-342900" lvl="8" marL="4114800" algn="l">
              <a:spcBef>
                <a:spcPts val="360"/>
              </a:spcBef>
              <a:spcAft>
                <a:spcPts val="0"/>
              </a:spcAft>
              <a:buClr>
                <a:schemeClr val="lt1"/>
              </a:buClr>
              <a:buSzPts val="1800"/>
              <a:buFont typeface="Times New Roman"/>
              <a:buChar char="•"/>
              <a:defRPr sz="1800"/>
            </a:lvl9pPr>
          </a:lstStyle>
          <a:p/>
        </p:txBody>
      </p:sp>
      <p:sp>
        <p:nvSpPr>
          <p:cNvPr id="466" name="Google Shape;466;p44"/>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7" name="Google Shape;467;p44"/>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8" name="Google Shape;468;p44"/>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b="1"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b="1"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b="1"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b="1"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b="1"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b="1"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b="1"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b="1"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b="1"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ovnání" type="twoTxTwoObj">
  <p:cSld name="TWO_OBJECTS_WITH_TEXT">
    <p:spTree>
      <p:nvGrpSpPr>
        <p:cNvPr id="469" name="Shape 469"/>
        <p:cNvGrpSpPr/>
        <p:nvPr/>
      </p:nvGrpSpPr>
      <p:grpSpPr>
        <a:xfrm>
          <a:off x="0" y="0"/>
          <a:ext cx="0" cy="0"/>
          <a:chOff x="0" y="0"/>
          <a:chExt cx="0" cy="0"/>
        </a:xfrm>
      </p:grpSpPr>
      <p:sp>
        <p:nvSpPr>
          <p:cNvPr id="470" name="Google Shape;470;p45"/>
          <p:cNvSpPr txBox="1"/>
          <p:nvPr>
            <p:ph type="title"/>
          </p:nvPr>
        </p:nvSpPr>
        <p:spPr>
          <a:xfrm>
            <a:off x="457200" y="205978"/>
            <a:ext cx="8229600" cy="85725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1" name="Google Shape;471;p45"/>
          <p:cNvSpPr txBox="1"/>
          <p:nvPr>
            <p:ph idx="1" type="body"/>
          </p:nvPr>
        </p:nvSpPr>
        <p:spPr>
          <a:xfrm>
            <a:off x="457200" y="1151335"/>
            <a:ext cx="4040188" cy="479822"/>
          </a:xfrm>
          <a:prstGeom prst="rect">
            <a:avLst/>
          </a:prstGeom>
          <a:noFill/>
          <a:ln>
            <a:noFill/>
          </a:ln>
        </p:spPr>
        <p:txBody>
          <a:bodyPr anchorCtr="0" anchor="b" bIns="46025" lIns="92075" spcFirstLastPara="1" rIns="92075" wrap="square" tIns="46025">
            <a:noAutofit/>
          </a:bodyPr>
          <a:lstStyle>
            <a:lvl1pPr indent="-228600" lvl="0" marL="457200" algn="l">
              <a:spcBef>
                <a:spcPts val="480"/>
              </a:spcBef>
              <a:spcAft>
                <a:spcPts val="0"/>
              </a:spcAft>
              <a:buSzPts val="1920"/>
              <a:buNone/>
              <a:defRPr b="1" sz="2400"/>
            </a:lvl1pPr>
            <a:lvl2pPr indent="-228600" lvl="1" marL="914400" algn="l">
              <a:spcBef>
                <a:spcPts val="400"/>
              </a:spcBef>
              <a:spcAft>
                <a:spcPts val="0"/>
              </a:spcAft>
              <a:buSzPts val="2000"/>
              <a:buFont typeface="Times New Roman"/>
              <a:buNone/>
              <a:defRPr b="1" sz="2000"/>
            </a:lvl2pPr>
            <a:lvl3pPr indent="-228600" lvl="2" marL="1371600" algn="l">
              <a:spcBef>
                <a:spcPts val="360"/>
              </a:spcBef>
              <a:spcAft>
                <a:spcPts val="0"/>
              </a:spcAft>
              <a:buSzPts val="1800"/>
              <a:buFont typeface="Times New Roman"/>
              <a:buNone/>
              <a:defRPr b="1" sz="1800"/>
            </a:lvl3pPr>
            <a:lvl4pPr indent="-228600" lvl="3" marL="1828800" algn="l">
              <a:spcBef>
                <a:spcPts val="320"/>
              </a:spcBef>
              <a:spcAft>
                <a:spcPts val="0"/>
              </a:spcAft>
              <a:buClr>
                <a:schemeClr val="lt1"/>
              </a:buClr>
              <a:buSzPts val="1600"/>
              <a:buFont typeface="Times New Roman"/>
              <a:buNone/>
              <a:defRPr b="1" sz="1600"/>
            </a:lvl4pPr>
            <a:lvl5pPr indent="-228600" lvl="4" marL="2286000" algn="l">
              <a:spcBef>
                <a:spcPts val="320"/>
              </a:spcBef>
              <a:spcAft>
                <a:spcPts val="0"/>
              </a:spcAft>
              <a:buClr>
                <a:schemeClr val="lt1"/>
              </a:buClr>
              <a:buSzPts val="1600"/>
              <a:buFont typeface="Times New Roman"/>
              <a:buNone/>
              <a:defRPr b="1" sz="1600"/>
            </a:lvl5pPr>
            <a:lvl6pPr indent="-228600" lvl="5" marL="2743200" algn="l">
              <a:spcBef>
                <a:spcPts val="320"/>
              </a:spcBef>
              <a:spcAft>
                <a:spcPts val="0"/>
              </a:spcAft>
              <a:buClr>
                <a:schemeClr val="lt1"/>
              </a:buClr>
              <a:buSzPts val="1600"/>
              <a:buFont typeface="Times New Roman"/>
              <a:buNone/>
              <a:defRPr b="1" sz="1600"/>
            </a:lvl6pPr>
            <a:lvl7pPr indent="-228600" lvl="6" marL="3200400" algn="l">
              <a:spcBef>
                <a:spcPts val="320"/>
              </a:spcBef>
              <a:spcAft>
                <a:spcPts val="0"/>
              </a:spcAft>
              <a:buClr>
                <a:schemeClr val="lt1"/>
              </a:buClr>
              <a:buSzPts val="1600"/>
              <a:buFont typeface="Times New Roman"/>
              <a:buNone/>
              <a:defRPr b="1" sz="1600"/>
            </a:lvl7pPr>
            <a:lvl8pPr indent="-228600" lvl="7" marL="3657600" algn="l">
              <a:spcBef>
                <a:spcPts val="320"/>
              </a:spcBef>
              <a:spcAft>
                <a:spcPts val="0"/>
              </a:spcAft>
              <a:buClr>
                <a:schemeClr val="lt1"/>
              </a:buClr>
              <a:buSzPts val="1600"/>
              <a:buFont typeface="Times New Roman"/>
              <a:buNone/>
              <a:defRPr b="1" sz="1600"/>
            </a:lvl8pPr>
            <a:lvl9pPr indent="-228600" lvl="8" marL="4114800" algn="l">
              <a:spcBef>
                <a:spcPts val="320"/>
              </a:spcBef>
              <a:spcAft>
                <a:spcPts val="0"/>
              </a:spcAft>
              <a:buClr>
                <a:schemeClr val="lt1"/>
              </a:buClr>
              <a:buSzPts val="1600"/>
              <a:buFont typeface="Times New Roman"/>
              <a:buNone/>
              <a:defRPr b="1" sz="1600"/>
            </a:lvl9pPr>
          </a:lstStyle>
          <a:p/>
        </p:txBody>
      </p:sp>
      <p:sp>
        <p:nvSpPr>
          <p:cNvPr id="472" name="Google Shape;472;p45"/>
          <p:cNvSpPr txBox="1"/>
          <p:nvPr>
            <p:ph idx="2" type="body"/>
          </p:nvPr>
        </p:nvSpPr>
        <p:spPr>
          <a:xfrm>
            <a:off x="457200" y="1631156"/>
            <a:ext cx="4040188" cy="2963466"/>
          </a:xfrm>
          <a:prstGeom prst="rect">
            <a:avLst/>
          </a:prstGeom>
          <a:noFill/>
          <a:ln>
            <a:noFill/>
          </a:ln>
        </p:spPr>
        <p:txBody>
          <a:bodyPr anchorCtr="0" anchor="t" bIns="46025" lIns="92075" spcFirstLastPara="1" rIns="92075" wrap="square" tIns="46025">
            <a:noAutofit/>
          </a:bodyPr>
          <a:lstStyle>
            <a:lvl1pPr indent="-350520" lvl="0" marL="457200" algn="l">
              <a:spcBef>
                <a:spcPts val="480"/>
              </a:spcBef>
              <a:spcAft>
                <a:spcPts val="0"/>
              </a:spcAft>
              <a:buSzPts val="1920"/>
              <a:buChar char="●"/>
              <a:defRPr sz="2400"/>
            </a:lvl1pPr>
            <a:lvl2pPr indent="-355600" lvl="1" marL="914400" algn="l">
              <a:spcBef>
                <a:spcPts val="400"/>
              </a:spcBef>
              <a:spcAft>
                <a:spcPts val="0"/>
              </a:spcAft>
              <a:buSzPts val="2000"/>
              <a:buFont typeface="Times New Roman"/>
              <a:buChar char="•"/>
              <a:defRPr sz="2000"/>
            </a:lvl2pPr>
            <a:lvl3pPr indent="-342900" lvl="2" marL="1371600" algn="l">
              <a:spcBef>
                <a:spcPts val="360"/>
              </a:spcBef>
              <a:spcAft>
                <a:spcPts val="0"/>
              </a:spcAft>
              <a:buSzPts val="1800"/>
              <a:buFont typeface="Times New Roman"/>
              <a:buChar char="•"/>
              <a:defRPr sz="1800"/>
            </a:lvl3pPr>
            <a:lvl4pPr indent="-330200" lvl="3" marL="1828800" algn="l">
              <a:spcBef>
                <a:spcPts val="320"/>
              </a:spcBef>
              <a:spcAft>
                <a:spcPts val="0"/>
              </a:spcAft>
              <a:buClr>
                <a:schemeClr val="lt1"/>
              </a:buClr>
              <a:buSzPts val="1600"/>
              <a:buFont typeface="Times New Roman"/>
              <a:buChar char="–"/>
              <a:defRPr sz="1600"/>
            </a:lvl4pPr>
            <a:lvl5pPr indent="-330200" lvl="4" marL="2286000" algn="l">
              <a:spcBef>
                <a:spcPts val="320"/>
              </a:spcBef>
              <a:spcAft>
                <a:spcPts val="0"/>
              </a:spcAft>
              <a:buClr>
                <a:schemeClr val="lt1"/>
              </a:buClr>
              <a:buSzPts val="1600"/>
              <a:buFont typeface="Times New Roman"/>
              <a:buChar char="•"/>
              <a:defRPr sz="1600"/>
            </a:lvl5pPr>
            <a:lvl6pPr indent="-330200" lvl="5" marL="2743200" algn="l">
              <a:spcBef>
                <a:spcPts val="320"/>
              </a:spcBef>
              <a:spcAft>
                <a:spcPts val="0"/>
              </a:spcAft>
              <a:buClr>
                <a:schemeClr val="lt1"/>
              </a:buClr>
              <a:buSzPts val="1600"/>
              <a:buFont typeface="Times New Roman"/>
              <a:buChar char="•"/>
              <a:defRPr sz="1600"/>
            </a:lvl6pPr>
            <a:lvl7pPr indent="-330200" lvl="6" marL="3200400" algn="l">
              <a:spcBef>
                <a:spcPts val="320"/>
              </a:spcBef>
              <a:spcAft>
                <a:spcPts val="0"/>
              </a:spcAft>
              <a:buClr>
                <a:schemeClr val="lt1"/>
              </a:buClr>
              <a:buSzPts val="1600"/>
              <a:buFont typeface="Times New Roman"/>
              <a:buChar char="•"/>
              <a:defRPr sz="1600"/>
            </a:lvl7pPr>
            <a:lvl8pPr indent="-330200" lvl="7" marL="3657600" algn="l">
              <a:spcBef>
                <a:spcPts val="320"/>
              </a:spcBef>
              <a:spcAft>
                <a:spcPts val="0"/>
              </a:spcAft>
              <a:buClr>
                <a:schemeClr val="lt1"/>
              </a:buClr>
              <a:buSzPts val="1600"/>
              <a:buFont typeface="Times New Roman"/>
              <a:buChar char="•"/>
              <a:defRPr sz="1600"/>
            </a:lvl8pPr>
            <a:lvl9pPr indent="-330200" lvl="8" marL="4114800" algn="l">
              <a:spcBef>
                <a:spcPts val="320"/>
              </a:spcBef>
              <a:spcAft>
                <a:spcPts val="0"/>
              </a:spcAft>
              <a:buClr>
                <a:schemeClr val="lt1"/>
              </a:buClr>
              <a:buSzPts val="1600"/>
              <a:buFont typeface="Times New Roman"/>
              <a:buChar char="•"/>
              <a:defRPr sz="1600"/>
            </a:lvl9pPr>
          </a:lstStyle>
          <a:p/>
        </p:txBody>
      </p:sp>
      <p:sp>
        <p:nvSpPr>
          <p:cNvPr id="473" name="Google Shape;473;p45"/>
          <p:cNvSpPr txBox="1"/>
          <p:nvPr>
            <p:ph idx="3" type="body"/>
          </p:nvPr>
        </p:nvSpPr>
        <p:spPr>
          <a:xfrm>
            <a:off x="4645025" y="1151335"/>
            <a:ext cx="4041775" cy="479822"/>
          </a:xfrm>
          <a:prstGeom prst="rect">
            <a:avLst/>
          </a:prstGeom>
          <a:noFill/>
          <a:ln>
            <a:noFill/>
          </a:ln>
        </p:spPr>
        <p:txBody>
          <a:bodyPr anchorCtr="0" anchor="b" bIns="46025" lIns="92075" spcFirstLastPara="1" rIns="92075" wrap="square" tIns="46025">
            <a:noAutofit/>
          </a:bodyPr>
          <a:lstStyle>
            <a:lvl1pPr indent="-228600" lvl="0" marL="457200" algn="l">
              <a:spcBef>
                <a:spcPts val="480"/>
              </a:spcBef>
              <a:spcAft>
                <a:spcPts val="0"/>
              </a:spcAft>
              <a:buSzPts val="1920"/>
              <a:buNone/>
              <a:defRPr b="1" sz="2400"/>
            </a:lvl1pPr>
            <a:lvl2pPr indent="-228600" lvl="1" marL="914400" algn="l">
              <a:spcBef>
                <a:spcPts val="400"/>
              </a:spcBef>
              <a:spcAft>
                <a:spcPts val="0"/>
              </a:spcAft>
              <a:buSzPts val="2000"/>
              <a:buFont typeface="Times New Roman"/>
              <a:buNone/>
              <a:defRPr b="1" sz="2000"/>
            </a:lvl2pPr>
            <a:lvl3pPr indent="-228600" lvl="2" marL="1371600" algn="l">
              <a:spcBef>
                <a:spcPts val="360"/>
              </a:spcBef>
              <a:spcAft>
                <a:spcPts val="0"/>
              </a:spcAft>
              <a:buSzPts val="1800"/>
              <a:buFont typeface="Times New Roman"/>
              <a:buNone/>
              <a:defRPr b="1" sz="1800"/>
            </a:lvl3pPr>
            <a:lvl4pPr indent="-228600" lvl="3" marL="1828800" algn="l">
              <a:spcBef>
                <a:spcPts val="320"/>
              </a:spcBef>
              <a:spcAft>
                <a:spcPts val="0"/>
              </a:spcAft>
              <a:buClr>
                <a:schemeClr val="lt1"/>
              </a:buClr>
              <a:buSzPts val="1600"/>
              <a:buFont typeface="Times New Roman"/>
              <a:buNone/>
              <a:defRPr b="1" sz="1600"/>
            </a:lvl4pPr>
            <a:lvl5pPr indent="-228600" lvl="4" marL="2286000" algn="l">
              <a:spcBef>
                <a:spcPts val="320"/>
              </a:spcBef>
              <a:spcAft>
                <a:spcPts val="0"/>
              </a:spcAft>
              <a:buClr>
                <a:schemeClr val="lt1"/>
              </a:buClr>
              <a:buSzPts val="1600"/>
              <a:buFont typeface="Times New Roman"/>
              <a:buNone/>
              <a:defRPr b="1" sz="1600"/>
            </a:lvl5pPr>
            <a:lvl6pPr indent="-228600" lvl="5" marL="2743200" algn="l">
              <a:spcBef>
                <a:spcPts val="320"/>
              </a:spcBef>
              <a:spcAft>
                <a:spcPts val="0"/>
              </a:spcAft>
              <a:buClr>
                <a:schemeClr val="lt1"/>
              </a:buClr>
              <a:buSzPts val="1600"/>
              <a:buFont typeface="Times New Roman"/>
              <a:buNone/>
              <a:defRPr b="1" sz="1600"/>
            </a:lvl6pPr>
            <a:lvl7pPr indent="-228600" lvl="6" marL="3200400" algn="l">
              <a:spcBef>
                <a:spcPts val="320"/>
              </a:spcBef>
              <a:spcAft>
                <a:spcPts val="0"/>
              </a:spcAft>
              <a:buClr>
                <a:schemeClr val="lt1"/>
              </a:buClr>
              <a:buSzPts val="1600"/>
              <a:buFont typeface="Times New Roman"/>
              <a:buNone/>
              <a:defRPr b="1" sz="1600"/>
            </a:lvl7pPr>
            <a:lvl8pPr indent="-228600" lvl="7" marL="3657600" algn="l">
              <a:spcBef>
                <a:spcPts val="320"/>
              </a:spcBef>
              <a:spcAft>
                <a:spcPts val="0"/>
              </a:spcAft>
              <a:buClr>
                <a:schemeClr val="lt1"/>
              </a:buClr>
              <a:buSzPts val="1600"/>
              <a:buFont typeface="Times New Roman"/>
              <a:buNone/>
              <a:defRPr b="1" sz="1600"/>
            </a:lvl8pPr>
            <a:lvl9pPr indent="-228600" lvl="8" marL="4114800" algn="l">
              <a:spcBef>
                <a:spcPts val="320"/>
              </a:spcBef>
              <a:spcAft>
                <a:spcPts val="0"/>
              </a:spcAft>
              <a:buClr>
                <a:schemeClr val="lt1"/>
              </a:buClr>
              <a:buSzPts val="1600"/>
              <a:buFont typeface="Times New Roman"/>
              <a:buNone/>
              <a:defRPr b="1" sz="1600"/>
            </a:lvl9pPr>
          </a:lstStyle>
          <a:p/>
        </p:txBody>
      </p:sp>
      <p:sp>
        <p:nvSpPr>
          <p:cNvPr id="474" name="Google Shape;474;p45"/>
          <p:cNvSpPr txBox="1"/>
          <p:nvPr>
            <p:ph idx="4" type="body"/>
          </p:nvPr>
        </p:nvSpPr>
        <p:spPr>
          <a:xfrm>
            <a:off x="4645025" y="1631156"/>
            <a:ext cx="4041775" cy="2963466"/>
          </a:xfrm>
          <a:prstGeom prst="rect">
            <a:avLst/>
          </a:prstGeom>
          <a:noFill/>
          <a:ln>
            <a:noFill/>
          </a:ln>
        </p:spPr>
        <p:txBody>
          <a:bodyPr anchorCtr="0" anchor="t" bIns="46025" lIns="92075" spcFirstLastPara="1" rIns="92075" wrap="square" tIns="46025">
            <a:noAutofit/>
          </a:bodyPr>
          <a:lstStyle>
            <a:lvl1pPr indent="-350520" lvl="0" marL="457200" algn="l">
              <a:spcBef>
                <a:spcPts val="480"/>
              </a:spcBef>
              <a:spcAft>
                <a:spcPts val="0"/>
              </a:spcAft>
              <a:buSzPts val="1920"/>
              <a:buChar char="●"/>
              <a:defRPr sz="2400"/>
            </a:lvl1pPr>
            <a:lvl2pPr indent="-355600" lvl="1" marL="914400" algn="l">
              <a:spcBef>
                <a:spcPts val="400"/>
              </a:spcBef>
              <a:spcAft>
                <a:spcPts val="0"/>
              </a:spcAft>
              <a:buSzPts val="2000"/>
              <a:buFont typeface="Times New Roman"/>
              <a:buChar char="•"/>
              <a:defRPr sz="2000"/>
            </a:lvl2pPr>
            <a:lvl3pPr indent="-342900" lvl="2" marL="1371600" algn="l">
              <a:spcBef>
                <a:spcPts val="360"/>
              </a:spcBef>
              <a:spcAft>
                <a:spcPts val="0"/>
              </a:spcAft>
              <a:buSzPts val="1800"/>
              <a:buFont typeface="Times New Roman"/>
              <a:buChar char="•"/>
              <a:defRPr sz="1800"/>
            </a:lvl3pPr>
            <a:lvl4pPr indent="-330200" lvl="3" marL="1828800" algn="l">
              <a:spcBef>
                <a:spcPts val="320"/>
              </a:spcBef>
              <a:spcAft>
                <a:spcPts val="0"/>
              </a:spcAft>
              <a:buClr>
                <a:schemeClr val="lt1"/>
              </a:buClr>
              <a:buSzPts val="1600"/>
              <a:buFont typeface="Times New Roman"/>
              <a:buChar char="–"/>
              <a:defRPr sz="1600"/>
            </a:lvl4pPr>
            <a:lvl5pPr indent="-330200" lvl="4" marL="2286000" algn="l">
              <a:spcBef>
                <a:spcPts val="320"/>
              </a:spcBef>
              <a:spcAft>
                <a:spcPts val="0"/>
              </a:spcAft>
              <a:buClr>
                <a:schemeClr val="lt1"/>
              </a:buClr>
              <a:buSzPts val="1600"/>
              <a:buFont typeface="Times New Roman"/>
              <a:buChar char="•"/>
              <a:defRPr sz="1600"/>
            </a:lvl5pPr>
            <a:lvl6pPr indent="-330200" lvl="5" marL="2743200" algn="l">
              <a:spcBef>
                <a:spcPts val="320"/>
              </a:spcBef>
              <a:spcAft>
                <a:spcPts val="0"/>
              </a:spcAft>
              <a:buClr>
                <a:schemeClr val="lt1"/>
              </a:buClr>
              <a:buSzPts val="1600"/>
              <a:buFont typeface="Times New Roman"/>
              <a:buChar char="•"/>
              <a:defRPr sz="1600"/>
            </a:lvl6pPr>
            <a:lvl7pPr indent="-330200" lvl="6" marL="3200400" algn="l">
              <a:spcBef>
                <a:spcPts val="320"/>
              </a:spcBef>
              <a:spcAft>
                <a:spcPts val="0"/>
              </a:spcAft>
              <a:buClr>
                <a:schemeClr val="lt1"/>
              </a:buClr>
              <a:buSzPts val="1600"/>
              <a:buFont typeface="Times New Roman"/>
              <a:buChar char="•"/>
              <a:defRPr sz="1600"/>
            </a:lvl7pPr>
            <a:lvl8pPr indent="-330200" lvl="7" marL="3657600" algn="l">
              <a:spcBef>
                <a:spcPts val="320"/>
              </a:spcBef>
              <a:spcAft>
                <a:spcPts val="0"/>
              </a:spcAft>
              <a:buClr>
                <a:schemeClr val="lt1"/>
              </a:buClr>
              <a:buSzPts val="1600"/>
              <a:buFont typeface="Times New Roman"/>
              <a:buChar char="•"/>
              <a:defRPr sz="1600"/>
            </a:lvl8pPr>
            <a:lvl9pPr indent="-330200" lvl="8" marL="4114800" algn="l">
              <a:spcBef>
                <a:spcPts val="320"/>
              </a:spcBef>
              <a:spcAft>
                <a:spcPts val="0"/>
              </a:spcAft>
              <a:buClr>
                <a:schemeClr val="lt1"/>
              </a:buClr>
              <a:buSzPts val="1600"/>
              <a:buFont typeface="Times New Roman"/>
              <a:buChar char="•"/>
              <a:defRPr sz="1600"/>
            </a:lvl9pPr>
          </a:lstStyle>
          <a:p/>
        </p:txBody>
      </p:sp>
      <p:sp>
        <p:nvSpPr>
          <p:cNvPr id="475" name="Google Shape;475;p45"/>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6" name="Google Shape;476;p45"/>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7" name="Google Shape;477;p45"/>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b="1"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b="1"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b="1"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b="1"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b="1"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b="1"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b="1"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b="1"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b="1"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nadpis" type="titleOnly">
  <p:cSld name="TITLE_ONLY">
    <p:spTree>
      <p:nvGrpSpPr>
        <p:cNvPr id="478" name="Shape 478"/>
        <p:cNvGrpSpPr/>
        <p:nvPr/>
      </p:nvGrpSpPr>
      <p:grpSpPr>
        <a:xfrm>
          <a:off x="0" y="0"/>
          <a:ext cx="0" cy="0"/>
          <a:chOff x="0" y="0"/>
          <a:chExt cx="0" cy="0"/>
        </a:xfrm>
      </p:grpSpPr>
      <p:sp>
        <p:nvSpPr>
          <p:cNvPr id="479" name="Google Shape;479;p46"/>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0" name="Google Shape;480;p46"/>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1" name="Google Shape;481;p46"/>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2" name="Google Shape;482;p46"/>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b="1"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b="1"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b="1"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b="1"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b="1"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b="1"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b="1"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b="1"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b="1"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ázdný" type="blank">
  <p:cSld name="BLANK">
    <p:spTree>
      <p:nvGrpSpPr>
        <p:cNvPr id="483" name="Shape 483"/>
        <p:cNvGrpSpPr/>
        <p:nvPr/>
      </p:nvGrpSpPr>
      <p:grpSpPr>
        <a:xfrm>
          <a:off x="0" y="0"/>
          <a:ext cx="0" cy="0"/>
          <a:chOff x="0" y="0"/>
          <a:chExt cx="0" cy="0"/>
        </a:xfrm>
      </p:grpSpPr>
      <p:sp>
        <p:nvSpPr>
          <p:cNvPr id="484" name="Google Shape;484;p47"/>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5" name="Google Shape;485;p47"/>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6" name="Google Shape;486;p47"/>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b="1"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b="1"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b="1"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b="1"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b="1"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b="1"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b="1"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b="1"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b="1"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sah s titulkem" type="objTx">
  <p:cSld name="OBJECT_WITH_CAPTION_TEXT">
    <p:spTree>
      <p:nvGrpSpPr>
        <p:cNvPr id="487" name="Shape 487"/>
        <p:cNvGrpSpPr/>
        <p:nvPr/>
      </p:nvGrpSpPr>
      <p:grpSpPr>
        <a:xfrm>
          <a:off x="0" y="0"/>
          <a:ext cx="0" cy="0"/>
          <a:chOff x="0" y="0"/>
          <a:chExt cx="0" cy="0"/>
        </a:xfrm>
      </p:grpSpPr>
      <p:sp>
        <p:nvSpPr>
          <p:cNvPr id="488" name="Google Shape;488;p48"/>
          <p:cNvSpPr txBox="1"/>
          <p:nvPr>
            <p:ph type="title"/>
          </p:nvPr>
        </p:nvSpPr>
        <p:spPr>
          <a:xfrm>
            <a:off x="457200" y="204788"/>
            <a:ext cx="3008313" cy="871537"/>
          </a:xfrm>
          <a:prstGeom prst="rect">
            <a:avLst/>
          </a:prstGeom>
          <a:noFill/>
          <a:ln>
            <a:noFill/>
          </a:ln>
        </p:spPr>
        <p:txBody>
          <a:bodyPr anchorCtr="0" anchor="b" bIns="46025" lIns="92075" spcFirstLastPara="1" rIns="92075" wrap="square" tIns="46025">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9" name="Google Shape;489;p48"/>
          <p:cNvSpPr txBox="1"/>
          <p:nvPr>
            <p:ph idx="1" type="body"/>
          </p:nvPr>
        </p:nvSpPr>
        <p:spPr>
          <a:xfrm>
            <a:off x="3575050" y="204788"/>
            <a:ext cx="5111750" cy="4389835"/>
          </a:xfrm>
          <a:prstGeom prst="rect">
            <a:avLst/>
          </a:prstGeom>
          <a:noFill/>
          <a:ln>
            <a:noFill/>
          </a:ln>
        </p:spPr>
        <p:txBody>
          <a:bodyPr anchorCtr="0" anchor="t" bIns="46025" lIns="92075" spcFirstLastPara="1" rIns="92075" wrap="square" tIns="46025">
            <a:noAutofit/>
          </a:bodyPr>
          <a:lstStyle>
            <a:lvl1pPr indent="-391160" lvl="0" marL="457200" algn="l">
              <a:spcBef>
                <a:spcPts val="640"/>
              </a:spcBef>
              <a:spcAft>
                <a:spcPts val="0"/>
              </a:spcAft>
              <a:buSzPts val="2560"/>
              <a:buChar char="●"/>
              <a:defRPr sz="3200"/>
            </a:lvl1pPr>
            <a:lvl2pPr indent="-406400" lvl="1" marL="914400" algn="l">
              <a:spcBef>
                <a:spcPts val="560"/>
              </a:spcBef>
              <a:spcAft>
                <a:spcPts val="0"/>
              </a:spcAft>
              <a:buSzPts val="2800"/>
              <a:buFont typeface="Times New Roman"/>
              <a:buChar char="•"/>
              <a:defRPr sz="2800"/>
            </a:lvl2pPr>
            <a:lvl3pPr indent="-381000" lvl="2" marL="1371600" algn="l">
              <a:spcBef>
                <a:spcPts val="480"/>
              </a:spcBef>
              <a:spcAft>
                <a:spcPts val="0"/>
              </a:spcAft>
              <a:buSzPts val="2400"/>
              <a:buFont typeface="Times New Roman"/>
              <a:buChar char="•"/>
              <a:defRPr sz="2400"/>
            </a:lvl3pPr>
            <a:lvl4pPr indent="-355600" lvl="3" marL="1828800" algn="l">
              <a:spcBef>
                <a:spcPts val="400"/>
              </a:spcBef>
              <a:spcAft>
                <a:spcPts val="0"/>
              </a:spcAft>
              <a:buClr>
                <a:schemeClr val="lt1"/>
              </a:buClr>
              <a:buSzPts val="2000"/>
              <a:buFont typeface="Times New Roman"/>
              <a:buChar char="–"/>
              <a:defRPr sz="2000"/>
            </a:lvl4pPr>
            <a:lvl5pPr indent="-355600" lvl="4" marL="2286000" algn="l">
              <a:spcBef>
                <a:spcPts val="400"/>
              </a:spcBef>
              <a:spcAft>
                <a:spcPts val="0"/>
              </a:spcAft>
              <a:buClr>
                <a:schemeClr val="lt1"/>
              </a:buClr>
              <a:buSzPts val="2000"/>
              <a:buFont typeface="Times New Roman"/>
              <a:buChar char="•"/>
              <a:defRPr sz="2000"/>
            </a:lvl5pPr>
            <a:lvl6pPr indent="-355600" lvl="5" marL="2743200" algn="l">
              <a:spcBef>
                <a:spcPts val="400"/>
              </a:spcBef>
              <a:spcAft>
                <a:spcPts val="0"/>
              </a:spcAft>
              <a:buClr>
                <a:schemeClr val="lt1"/>
              </a:buClr>
              <a:buSzPts val="2000"/>
              <a:buFont typeface="Times New Roman"/>
              <a:buChar char="•"/>
              <a:defRPr sz="2000"/>
            </a:lvl6pPr>
            <a:lvl7pPr indent="-355600" lvl="6" marL="3200400" algn="l">
              <a:spcBef>
                <a:spcPts val="400"/>
              </a:spcBef>
              <a:spcAft>
                <a:spcPts val="0"/>
              </a:spcAft>
              <a:buClr>
                <a:schemeClr val="lt1"/>
              </a:buClr>
              <a:buSzPts val="2000"/>
              <a:buFont typeface="Times New Roman"/>
              <a:buChar char="•"/>
              <a:defRPr sz="2000"/>
            </a:lvl7pPr>
            <a:lvl8pPr indent="-355600" lvl="7" marL="3657600" algn="l">
              <a:spcBef>
                <a:spcPts val="400"/>
              </a:spcBef>
              <a:spcAft>
                <a:spcPts val="0"/>
              </a:spcAft>
              <a:buClr>
                <a:schemeClr val="lt1"/>
              </a:buClr>
              <a:buSzPts val="2000"/>
              <a:buFont typeface="Times New Roman"/>
              <a:buChar char="•"/>
              <a:defRPr sz="2000"/>
            </a:lvl8pPr>
            <a:lvl9pPr indent="-355600" lvl="8" marL="4114800" algn="l">
              <a:spcBef>
                <a:spcPts val="400"/>
              </a:spcBef>
              <a:spcAft>
                <a:spcPts val="0"/>
              </a:spcAft>
              <a:buClr>
                <a:schemeClr val="lt1"/>
              </a:buClr>
              <a:buSzPts val="2000"/>
              <a:buFont typeface="Times New Roman"/>
              <a:buChar char="•"/>
              <a:defRPr sz="2000"/>
            </a:lvl9pPr>
          </a:lstStyle>
          <a:p/>
        </p:txBody>
      </p:sp>
      <p:sp>
        <p:nvSpPr>
          <p:cNvPr id="490" name="Google Shape;490;p48"/>
          <p:cNvSpPr txBox="1"/>
          <p:nvPr>
            <p:ph idx="2" type="body"/>
          </p:nvPr>
        </p:nvSpPr>
        <p:spPr>
          <a:xfrm>
            <a:off x="457200" y="1076325"/>
            <a:ext cx="3008313" cy="3518297"/>
          </a:xfrm>
          <a:prstGeom prst="rect">
            <a:avLst/>
          </a:prstGeom>
          <a:noFill/>
          <a:ln>
            <a:noFill/>
          </a:ln>
        </p:spPr>
        <p:txBody>
          <a:bodyPr anchorCtr="0" anchor="t" bIns="46025" lIns="92075" spcFirstLastPara="1" rIns="92075" wrap="square" tIns="46025">
            <a:noAutofit/>
          </a:bodyPr>
          <a:lstStyle>
            <a:lvl1pPr indent="-228600" lvl="0" marL="457200" algn="l">
              <a:spcBef>
                <a:spcPts val="280"/>
              </a:spcBef>
              <a:spcAft>
                <a:spcPts val="0"/>
              </a:spcAft>
              <a:buSzPts val="1120"/>
              <a:buNone/>
              <a:defRPr sz="1400"/>
            </a:lvl1pPr>
            <a:lvl2pPr indent="-228600" lvl="1" marL="914400" algn="l">
              <a:spcBef>
                <a:spcPts val="240"/>
              </a:spcBef>
              <a:spcAft>
                <a:spcPts val="0"/>
              </a:spcAft>
              <a:buSzPts val="1200"/>
              <a:buFont typeface="Times New Roman"/>
              <a:buNone/>
              <a:defRPr sz="1200"/>
            </a:lvl2pPr>
            <a:lvl3pPr indent="-228600" lvl="2" marL="1371600" algn="l">
              <a:spcBef>
                <a:spcPts val="200"/>
              </a:spcBef>
              <a:spcAft>
                <a:spcPts val="0"/>
              </a:spcAft>
              <a:buSzPts val="1000"/>
              <a:buFont typeface="Times New Roman"/>
              <a:buNone/>
              <a:defRPr sz="1000"/>
            </a:lvl3pPr>
            <a:lvl4pPr indent="-228600" lvl="3" marL="1828800" algn="l">
              <a:spcBef>
                <a:spcPts val="180"/>
              </a:spcBef>
              <a:spcAft>
                <a:spcPts val="0"/>
              </a:spcAft>
              <a:buClr>
                <a:schemeClr val="lt1"/>
              </a:buClr>
              <a:buSzPts val="900"/>
              <a:buFont typeface="Times New Roman"/>
              <a:buNone/>
              <a:defRPr sz="900"/>
            </a:lvl4pPr>
            <a:lvl5pPr indent="-228600" lvl="4" marL="2286000" algn="l">
              <a:spcBef>
                <a:spcPts val="180"/>
              </a:spcBef>
              <a:spcAft>
                <a:spcPts val="0"/>
              </a:spcAft>
              <a:buClr>
                <a:schemeClr val="lt1"/>
              </a:buClr>
              <a:buSzPts val="900"/>
              <a:buFont typeface="Times New Roman"/>
              <a:buNone/>
              <a:defRPr sz="900"/>
            </a:lvl5pPr>
            <a:lvl6pPr indent="-228600" lvl="5" marL="2743200" algn="l">
              <a:spcBef>
                <a:spcPts val="180"/>
              </a:spcBef>
              <a:spcAft>
                <a:spcPts val="0"/>
              </a:spcAft>
              <a:buClr>
                <a:schemeClr val="lt1"/>
              </a:buClr>
              <a:buSzPts val="900"/>
              <a:buFont typeface="Times New Roman"/>
              <a:buNone/>
              <a:defRPr sz="900"/>
            </a:lvl6pPr>
            <a:lvl7pPr indent="-228600" lvl="6" marL="3200400" algn="l">
              <a:spcBef>
                <a:spcPts val="180"/>
              </a:spcBef>
              <a:spcAft>
                <a:spcPts val="0"/>
              </a:spcAft>
              <a:buClr>
                <a:schemeClr val="lt1"/>
              </a:buClr>
              <a:buSzPts val="900"/>
              <a:buFont typeface="Times New Roman"/>
              <a:buNone/>
              <a:defRPr sz="900"/>
            </a:lvl7pPr>
            <a:lvl8pPr indent="-228600" lvl="7" marL="3657600" algn="l">
              <a:spcBef>
                <a:spcPts val="180"/>
              </a:spcBef>
              <a:spcAft>
                <a:spcPts val="0"/>
              </a:spcAft>
              <a:buClr>
                <a:schemeClr val="lt1"/>
              </a:buClr>
              <a:buSzPts val="900"/>
              <a:buFont typeface="Times New Roman"/>
              <a:buNone/>
              <a:defRPr sz="900"/>
            </a:lvl8pPr>
            <a:lvl9pPr indent="-228600" lvl="8" marL="4114800" algn="l">
              <a:spcBef>
                <a:spcPts val="180"/>
              </a:spcBef>
              <a:spcAft>
                <a:spcPts val="0"/>
              </a:spcAft>
              <a:buClr>
                <a:schemeClr val="lt1"/>
              </a:buClr>
              <a:buSzPts val="900"/>
              <a:buFont typeface="Times New Roman"/>
              <a:buNone/>
              <a:defRPr sz="900"/>
            </a:lvl9pPr>
          </a:lstStyle>
          <a:p/>
        </p:txBody>
      </p:sp>
      <p:sp>
        <p:nvSpPr>
          <p:cNvPr id="491" name="Google Shape;491;p48"/>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2" name="Google Shape;492;p48"/>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3" name="Google Shape;493;p48"/>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b="1"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b="1"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b="1"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b="1"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b="1"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b="1"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b="1"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b="1"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b="1"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ek s titulkem" type="picTx">
  <p:cSld name="PICTURE_WITH_CAPTION_TEXT">
    <p:spTree>
      <p:nvGrpSpPr>
        <p:cNvPr id="494" name="Shape 494"/>
        <p:cNvGrpSpPr/>
        <p:nvPr/>
      </p:nvGrpSpPr>
      <p:grpSpPr>
        <a:xfrm>
          <a:off x="0" y="0"/>
          <a:ext cx="0" cy="0"/>
          <a:chOff x="0" y="0"/>
          <a:chExt cx="0" cy="0"/>
        </a:xfrm>
      </p:grpSpPr>
      <p:sp>
        <p:nvSpPr>
          <p:cNvPr id="495" name="Google Shape;495;p49"/>
          <p:cNvSpPr txBox="1"/>
          <p:nvPr>
            <p:ph type="title"/>
          </p:nvPr>
        </p:nvSpPr>
        <p:spPr>
          <a:xfrm>
            <a:off x="1792288" y="3600450"/>
            <a:ext cx="5486400" cy="425053"/>
          </a:xfrm>
          <a:prstGeom prst="rect">
            <a:avLst/>
          </a:prstGeom>
          <a:noFill/>
          <a:ln>
            <a:noFill/>
          </a:ln>
        </p:spPr>
        <p:txBody>
          <a:bodyPr anchorCtr="0" anchor="b" bIns="46025" lIns="92075" spcFirstLastPara="1" rIns="92075" wrap="square" tIns="46025">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6" name="Google Shape;496;p49"/>
          <p:cNvSpPr/>
          <p:nvPr>
            <p:ph idx="2" type="pic"/>
          </p:nvPr>
        </p:nvSpPr>
        <p:spPr>
          <a:xfrm>
            <a:off x="1792288" y="459581"/>
            <a:ext cx="5486400" cy="3086100"/>
          </a:xfrm>
          <a:prstGeom prst="rect">
            <a:avLst/>
          </a:prstGeom>
          <a:noFill/>
          <a:ln>
            <a:noFill/>
          </a:ln>
        </p:spPr>
        <p:txBody>
          <a:bodyPr anchorCtr="0" anchor="t" bIns="46025" lIns="92075" spcFirstLastPara="1" rIns="92075" wrap="square" tIns="46025">
            <a:noAutofit/>
          </a:bodyPr>
          <a:lstStyle>
            <a:lvl1pPr lvl="0" marR="0" rtl="0" algn="l">
              <a:spcBef>
                <a:spcPts val="640"/>
              </a:spcBef>
              <a:spcAft>
                <a:spcPts val="0"/>
              </a:spcAft>
              <a:buClr>
                <a:schemeClr val="hlink"/>
              </a:buClr>
              <a:buSzPts val="2560"/>
              <a:buFont typeface="Arial"/>
              <a:buNone/>
              <a:defRPr b="0" i="0" sz="3200" u="none" cap="none" strike="noStrike">
                <a:solidFill>
                  <a:schemeClr val="lt1"/>
                </a:solidFill>
                <a:latin typeface="Times New Roman"/>
                <a:ea typeface="Times New Roman"/>
                <a:cs typeface="Times New Roman"/>
                <a:sym typeface="Times New Roman"/>
              </a:defRPr>
            </a:lvl1pPr>
            <a:lvl2pPr lvl="1" marR="0" rtl="0" algn="l">
              <a:spcBef>
                <a:spcPts val="560"/>
              </a:spcBef>
              <a:spcAft>
                <a:spcPts val="0"/>
              </a:spcAft>
              <a:buClr>
                <a:schemeClr val="accent1"/>
              </a:buClr>
              <a:buSzPts val="2800"/>
              <a:buFont typeface="Times New Roman"/>
              <a:buNone/>
              <a:defRPr b="0" i="0" sz="2800" u="none" cap="none" strike="noStrike">
                <a:solidFill>
                  <a:schemeClr val="lt1"/>
                </a:solidFill>
                <a:latin typeface="Times New Roman"/>
                <a:ea typeface="Times New Roman"/>
                <a:cs typeface="Times New Roman"/>
                <a:sym typeface="Times New Roman"/>
              </a:defRPr>
            </a:lvl2pPr>
            <a:lvl3pPr lvl="2" marR="0" rtl="0" algn="l">
              <a:spcBef>
                <a:spcPts val="480"/>
              </a:spcBef>
              <a:spcAft>
                <a:spcPts val="0"/>
              </a:spcAft>
              <a:buClr>
                <a:schemeClr val="folHlink"/>
              </a:buClr>
              <a:buSzPts val="2400"/>
              <a:buFont typeface="Times New Roman"/>
              <a:buNone/>
              <a:defRPr b="0" i="0" sz="2400" u="none" cap="none" strike="noStrike">
                <a:solidFill>
                  <a:schemeClr val="lt1"/>
                </a:solidFill>
                <a:latin typeface="Times New Roman"/>
                <a:ea typeface="Times New Roman"/>
                <a:cs typeface="Times New Roman"/>
                <a:sym typeface="Times New Roman"/>
              </a:defRPr>
            </a:lvl3pPr>
            <a:lvl4pPr lvl="3"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4pPr>
            <a:lvl5pPr lvl="4"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5pPr>
            <a:lvl6pPr lvl="5"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6pPr>
            <a:lvl7pPr lvl="6"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7pPr>
            <a:lvl8pPr lvl="7"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8pPr>
            <a:lvl9pPr lvl="8"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9pPr>
          </a:lstStyle>
          <a:p/>
        </p:txBody>
      </p:sp>
      <p:sp>
        <p:nvSpPr>
          <p:cNvPr id="497" name="Google Shape;497;p49"/>
          <p:cNvSpPr txBox="1"/>
          <p:nvPr>
            <p:ph idx="1" type="body"/>
          </p:nvPr>
        </p:nvSpPr>
        <p:spPr>
          <a:xfrm>
            <a:off x="1792288" y="4025503"/>
            <a:ext cx="5486400" cy="603646"/>
          </a:xfrm>
          <a:prstGeom prst="rect">
            <a:avLst/>
          </a:prstGeom>
          <a:noFill/>
          <a:ln>
            <a:noFill/>
          </a:ln>
        </p:spPr>
        <p:txBody>
          <a:bodyPr anchorCtr="0" anchor="t" bIns="46025" lIns="92075" spcFirstLastPara="1" rIns="92075" wrap="square" tIns="46025">
            <a:noAutofit/>
          </a:bodyPr>
          <a:lstStyle>
            <a:lvl1pPr indent="-228600" lvl="0" marL="457200" algn="l">
              <a:spcBef>
                <a:spcPts val="280"/>
              </a:spcBef>
              <a:spcAft>
                <a:spcPts val="0"/>
              </a:spcAft>
              <a:buSzPts val="1120"/>
              <a:buNone/>
              <a:defRPr sz="1400"/>
            </a:lvl1pPr>
            <a:lvl2pPr indent="-228600" lvl="1" marL="914400" algn="l">
              <a:spcBef>
                <a:spcPts val="240"/>
              </a:spcBef>
              <a:spcAft>
                <a:spcPts val="0"/>
              </a:spcAft>
              <a:buSzPts val="1200"/>
              <a:buFont typeface="Times New Roman"/>
              <a:buNone/>
              <a:defRPr sz="1200"/>
            </a:lvl2pPr>
            <a:lvl3pPr indent="-228600" lvl="2" marL="1371600" algn="l">
              <a:spcBef>
                <a:spcPts val="200"/>
              </a:spcBef>
              <a:spcAft>
                <a:spcPts val="0"/>
              </a:spcAft>
              <a:buSzPts val="1000"/>
              <a:buFont typeface="Times New Roman"/>
              <a:buNone/>
              <a:defRPr sz="1000"/>
            </a:lvl3pPr>
            <a:lvl4pPr indent="-228600" lvl="3" marL="1828800" algn="l">
              <a:spcBef>
                <a:spcPts val="180"/>
              </a:spcBef>
              <a:spcAft>
                <a:spcPts val="0"/>
              </a:spcAft>
              <a:buClr>
                <a:schemeClr val="lt1"/>
              </a:buClr>
              <a:buSzPts val="900"/>
              <a:buFont typeface="Times New Roman"/>
              <a:buNone/>
              <a:defRPr sz="900"/>
            </a:lvl4pPr>
            <a:lvl5pPr indent="-228600" lvl="4" marL="2286000" algn="l">
              <a:spcBef>
                <a:spcPts val="180"/>
              </a:spcBef>
              <a:spcAft>
                <a:spcPts val="0"/>
              </a:spcAft>
              <a:buClr>
                <a:schemeClr val="lt1"/>
              </a:buClr>
              <a:buSzPts val="900"/>
              <a:buFont typeface="Times New Roman"/>
              <a:buNone/>
              <a:defRPr sz="900"/>
            </a:lvl5pPr>
            <a:lvl6pPr indent="-228600" lvl="5" marL="2743200" algn="l">
              <a:spcBef>
                <a:spcPts val="180"/>
              </a:spcBef>
              <a:spcAft>
                <a:spcPts val="0"/>
              </a:spcAft>
              <a:buClr>
                <a:schemeClr val="lt1"/>
              </a:buClr>
              <a:buSzPts val="900"/>
              <a:buFont typeface="Times New Roman"/>
              <a:buNone/>
              <a:defRPr sz="900"/>
            </a:lvl6pPr>
            <a:lvl7pPr indent="-228600" lvl="6" marL="3200400" algn="l">
              <a:spcBef>
                <a:spcPts val="180"/>
              </a:spcBef>
              <a:spcAft>
                <a:spcPts val="0"/>
              </a:spcAft>
              <a:buClr>
                <a:schemeClr val="lt1"/>
              </a:buClr>
              <a:buSzPts val="900"/>
              <a:buFont typeface="Times New Roman"/>
              <a:buNone/>
              <a:defRPr sz="900"/>
            </a:lvl7pPr>
            <a:lvl8pPr indent="-228600" lvl="7" marL="3657600" algn="l">
              <a:spcBef>
                <a:spcPts val="180"/>
              </a:spcBef>
              <a:spcAft>
                <a:spcPts val="0"/>
              </a:spcAft>
              <a:buClr>
                <a:schemeClr val="lt1"/>
              </a:buClr>
              <a:buSzPts val="900"/>
              <a:buFont typeface="Times New Roman"/>
              <a:buNone/>
              <a:defRPr sz="900"/>
            </a:lvl8pPr>
            <a:lvl9pPr indent="-228600" lvl="8" marL="4114800" algn="l">
              <a:spcBef>
                <a:spcPts val="180"/>
              </a:spcBef>
              <a:spcAft>
                <a:spcPts val="0"/>
              </a:spcAft>
              <a:buClr>
                <a:schemeClr val="lt1"/>
              </a:buClr>
              <a:buSzPts val="900"/>
              <a:buFont typeface="Times New Roman"/>
              <a:buNone/>
              <a:defRPr sz="900"/>
            </a:lvl9pPr>
          </a:lstStyle>
          <a:p/>
        </p:txBody>
      </p:sp>
      <p:sp>
        <p:nvSpPr>
          <p:cNvPr id="498" name="Google Shape;498;p49"/>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9" name="Google Shape;499;p49"/>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0" name="Google Shape;500;p49"/>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b="1"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b="1"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b="1"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b="1"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b="1"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b="1"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b="1"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b="1"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b="1"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svislý text" type="vertTx">
  <p:cSld name="VERTICAL_TEXT">
    <p:spTree>
      <p:nvGrpSpPr>
        <p:cNvPr id="501" name="Shape 501"/>
        <p:cNvGrpSpPr/>
        <p:nvPr/>
      </p:nvGrpSpPr>
      <p:grpSpPr>
        <a:xfrm>
          <a:off x="0" y="0"/>
          <a:ext cx="0" cy="0"/>
          <a:chOff x="0" y="0"/>
          <a:chExt cx="0" cy="0"/>
        </a:xfrm>
      </p:grpSpPr>
      <p:sp>
        <p:nvSpPr>
          <p:cNvPr id="502" name="Google Shape;502;p50"/>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3" name="Google Shape;503;p50"/>
          <p:cNvSpPr txBox="1"/>
          <p:nvPr>
            <p:ph idx="1" type="body"/>
          </p:nvPr>
        </p:nvSpPr>
        <p:spPr>
          <a:xfrm rot="5400000">
            <a:off x="3595688" y="-857250"/>
            <a:ext cx="3086100" cy="7772400"/>
          </a:xfrm>
          <a:prstGeom prst="rect">
            <a:avLst/>
          </a:prstGeom>
          <a:noFill/>
          <a:ln>
            <a:noFill/>
          </a:ln>
        </p:spPr>
        <p:txBody>
          <a:bodyPr anchorCtr="0" anchor="t" bIns="46025" lIns="92075" spcFirstLastPara="1" rIns="92075" wrap="square" tIns="46025">
            <a:noAutofit/>
          </a:bodyPr>
          <a:lstStyle>
            <a:lvl1pPr indent="-320040" lvl="0" marL="457200" algn="l">
              <a:spcBef>
                <a:spcPts val="360"/>
              </a:spcBef>
              <a:spcAft>
                <a:spcPts val="0"/>
              </a:spcAft>
              <a:buSzPts val="144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504" name="Google Shape;504;p50"/>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5" name="Google Shape;505;p50"/>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6" name="Google Shape;506;p50"/>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b="1"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b="1"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b="1"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b="1"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b="1"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b="1"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b="1"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b="1"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b="1"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vislý nadpis a text" type="vertTitleAndTx">
  <p:cSld name="VERTICAL_TITLE_AND_VERTICAL_TEXT">
    <p:spTree>
      <p:nvGrpSpPr>
        <p:cNvPr id="507" name="Shape 507"/>
        <p:cNvGrpSpPr/>
        <p:nvPr/>
      </p:nvGrpSpPr>
      <p:grpSpPr>
        <a:xfrm>
          <a:off x="0" y="0"/>
          <a:ext cx="0" cy="0"/>
          <a:chOff x="0" y="0"/>
          <a:chExt cx="0" cy="0"/>
        </a:xfrm>
      </p:grpSpPr>
      <p:sp>
        <p:nvSpPr>
          <p:cNvPr id="508" name="Google Shape;508;p51"/>
          <p:cNvSpPr txBox="1"/>
          <p:nvPr>
            <p:ph type="title"/>
          </p:nvPr>
        </p:nvSpPr>
        <p:spPr>
          <a:xfrm rot="5400000">
            <a:off x="5910263" y="1457325"/>
            <a:ext cx="4286250" cy="19431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9" name="Google Shape;509;p51"/>
          <p:cNvSpPr txBox="1"/>
          <p:nvPr>
            <p:ph idx="1" type="body"/>
          </p:nvPr>
        </p:nvSpPr>
        <p:spPr>
          <a:xfrm rot="5400000">
            <a:off x="1947863" y="-409575"/>
            <a:ext cx="4286250" cy="5676900"/>
          </a:xfrm>
          <a:prstGeom prst="rect">
            <a:avLst/>
          </a:prstGeom>
          <a:noFill/>
          <a:ln>
            <a:noFill/>
          </a:ln>
        </p:spPr>
        <p:txBody>
          <a:bodyPr anchorCtr="0" anchor="t" bIns="46025" lIns="92075" spcFirstLastPara="1" rIns="92075" wrap="square" tIns="46025">
            <a:noAutofit/>
          </a:bodyPr>
          <a:lstStyle>
            <a:lvl1pPr indent="-320040" lvl="0" marL="457200" algn="l">
              <a:spcBef>
                <a:spcPts val="360"/>
              </a:spcBef>
              <a:spcAft>
                <a:spcPts val="0"/>
              </a:spcAft>
              <a:buSzPts val="144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510" name="Google Shape;510;p51"/>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1" name="Google Shape;511;p51"/>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2" name="Google Shape;512;p51"/>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b="1"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b="1"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b="1"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b="1"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b="1"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b="1"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b="1"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b="1"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b="1"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text a klipart" type="txAndClipArt">
  <p:cSld name="TEXT_AND_CLIPART">
    <p:spTree>
      <p:nvGrpSpPr>
        <p:cNvPr id="570" name="Shape 570"/>
        <p:cNvGrpSpPr/>
        <p:nvPr/>
      </p:nvGrpSpPr>
      <p:grpSpPr>
        <a:xfrm>
          <a:off x="0" y="0"/>
          <a:ext cx="0" cy="0"/>
          <a:chOff x="0" y="0"/>
          <a:chExt cx="0" cy="0"/>
        </a:xfrm>
      </p:grpSpPr>
      <p:sp>
        <p:nvSpPr>
          <p:cNvPr id="571" name="Google Shape;571;p53"/>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2" name="Google Shape;572;p53"/>
          <p:cNvSpPr txBox="1"/>
          <p:nvPr>
            <p:ph idx="1" type="body"/>
          </p:nvPr>
        </p:nvSpPr>
        <p:spPr>
          <a:xfrm>
            <a:off x="1252538" y="1485900"/>
            <a:ext cx="3810000" cy="3086100"/>
          </a:xfrm>
          <a:prstGeom prst="rect">
            <a:avLst/>
          </a:prstGeom>
          <a:noFill/>
          <a:ln>
            <a:noFill/>
          </a:ln>
        </p:spPr>
        <p:txBody>
          <a:bodyPr anchorCtr="0" anchor="t" bIns="46025" lIns="92075" spcFirstLastPara="1" rIns="92075" wrap="square" tIns="46025">
            <a:noAutofit/>
          </a:bodyPr>
          <a:lstStyle>
            <a:lvl1pPr indent="-320040" lvl="0" marL="457200" algn="l">
              <a:spcBef>
                <a:spcPts val="360"/>
              </a:spcBef>
              <a:spcAft>
                <a:spcPts val="0"/>
              </a:spcAft>
              <a:buSzPts val="144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573" name="Google Shape;573;p53"/>
          <p:cNvSpPr/>
          <p:nvPr>
            <p:ph idx="2" type="clipArt"/>
          </p:nvPr>
        </p:nvSpPr>
        <p:spPr>
          <a:xfrm>
            <a:off x="5214938" y="1485900"/>
            <a:ext cx="3810000" cy="3086100"/>
          </a:xfrm>
          <a:prstGeom prst="rect">
            <a:avLst/>
          </a:prstGeom>
          <a:noFill/>
          <a:ln>
            <a:noFill/>
          </a:ln>
        </p:spPr>
        <p:txBody>
          <a:bodyPr anchorCtr="0" anchor="t" bIns="46025" lIns="92075" spcFirstLastPara="1" rIns="92075" wrap="square" tIns="46025">
            <a:noAutofit/>
          </a:bodyPr>
          <a:lstStyle>
            <a:lvl1pPr lvl="0" marR="0" rtl="0" algn="l">
              <a:spcBef>
                <a:spcPts val="640"/>
              </a:spcBef>
              <a:spcAft>
                <a:spcPts val="0"/>
              </a:spcAft>
              <a:buClr>
                <a:schemeClr val="hlink"/>
              </a:buClr>
              <a:buSzPts val="2560"/>
              <a:buFont typeface="Arial"/>
              <a:buChar char="●"/>
              <a:defRPr b="0" i="0" sz="3200" u="none" cap="none" strike="noStrike">
                <a:solidFill>
                  <a:schemeClr val="lt1"/>
                </a:solidFill>
                <a:latin typeface="Times New Roman"/>
                <a:ea typeface="Times New Roman"/>
                <a:cs typeface="Times New Roman"/>
                <a:sym typeface="Times New Roman"/>
              </a:defRPr>
            </a:lvl1pPr>
            <a:lvl2pPr lvl="1" marR="0" rtl="0" algn="l">
              <a:spcBef>
                <a:spcPts val="560"/>
              </a:spcBef>
              <a:spcAft>
                <a:spcPts val="0"/>
              </a:spcAft>
              <a:buClr>
                <a:schemeClr val="accent1"/>
              </a:buClr>
              <a:buSzPts val="2800"/>
              <a:buFont typeface="Times New Roman"/>
              <a:buChar char="•"/>
              <a:defRPr b="0" i="0" sz="2800" u="none" cap="none" strike="noStrike">
                <a:solidFill>
                  <a:schemeClr val="lt1"/>
                </a:solidFill>
                <a:latin typeface="Times New Roman"/>
                <a:ea typeface="Times New Roman"/>
                <a:cs typeface="Times New Roman"/>
                <a:sym typeface="Times New Roman"/>
              </a:defRPr>
            </a:lvl2pPr>
            <a:lvl3pPr lvl="2" marR="0" rtl="0" algn="l">
              <a:spcBef>
                <a:spcPts val="480"/>
              </a:spcBef>
              <a:spcAft>
                <a:spcPts val="0"/>
              </a:spcAft>
              <a:buClr>
                <a:schemeClr val="folHlink"/>
              </a:buClr>
              <a:buSzPts val="2400"/>
              <a:buFont typeface="Times New Roman"/>
              <a:buChar char="•"/>
              <a:defRPr b="0" i="0" sz="2400" u="none" cap="none" strike="noStrike">
                <a:solidFill>
                  <a:schemeClr val="lt1"/>
                </a:solidFill>
                <a:latin typeface="Times New Roman"/>
                <a:ea typeface="Times New Roman"/>
                <a:cs typeface="Times New Roman"/>
                <a:sym typeface="Times New Roman"/>
              </a:defRPr>
            </a:lvl3pPr>
            <a:lvl4pPr lvl="3"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4pPr>
            <a:lvl5pPr lvl="4"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5pPr>
            <a:lvl6pPr lvl="5"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6pPr>
            <a:lvl7pPr lvl="6"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7pPr>
            <a:lvl8pPr lvl="7"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8pPr>
            <a:lvl9pPr lvl="8"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9pPr>
          </a:lstStyle>
          <a:p/>
        </p:txBody>
      </p:sp>
      <p:sp>
        <p:nvSpPr>
          <p:cNvPr id="574" name="Google Shape;574;p53"/>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5" name="Google Shape;575;p53"/>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6" name="Google Shape;576;p53"/>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b="1" sz="1400">
                <a:solidFill>
                  <a:schemeClr val="lt1"/>
                </a:solidFill>
                <a:latin typeface="Times New Roman"/>
                <a:ea typeface="Times New Roman"/>
                <a:cs typeface="Times New Roman"/>
                <a:sym typeface="Times New Roman"/>
              </a:defRPr>
            </a:lvl1pPr>
            <a:lvl2pPr indent="0" lvl="1" marL="0" algn="r">
              <a:spcBef>
                <a:spcPts val="0"/>
              </a:spcBef>
              <a:spcAft>
                <a:spcPts val="0"/>
              </a:spcAft>
              <a:buNone/>
              <a:defRPr b="1" sz="1400">
                <a:solidFill>
                  <a:schemeClr val="lt1"/>
                </a:solidFill>
                <a:latin typeface="Times New Roman"/>
                <a:ea typeface="Times New Roman"/>
                <a:cs typeface="Times New Roman"/>
                <a:sym typeface="Times New Roman"/>
              </a:defRPr>
            </a:lvl2pPr>
            <a:lvl3pPr indent="0" lvl="2" marL="0" algn="r">
              <a:spcBef>
                <a:spcPts val="0"/>
              </a:spcBef>
              <a:spcAft>
                <a:spcPts val="0"/>
              </a:spcAft>
              <a:buNone/>
              <a:defRPr b="1" sz="1400">
                <a:solidFill>
                  <a:schemeClr val="lt1"/>
                </a:solidFill>
                <a:latin typeface="Times New Roman"/>
                <a:ea typeface="Times New Roman"/>
                <a:cs typeface="Times New Roman"/>
                <a:sym typeface="Times New Roman"/>
              </a:defRPr>
            </a:lvl3pPr>
            <a:lvl4pPr indent="0" lvl="3" marL="0" algn="r">
              <a:spcBef>
                <a:spcPts val="0"/>
              </a:spcBef>
              <a:spcAft>
                <a:spcPts val="0"/>
              </a:spcAft>
              <a:buNone/>
              <a:defRPr b="1" sz="1400">
                <a:solidFill>
                  <a:schemeClr val="lt1"/>
                </a:solidFill>
                <a:latin typeface="Times New Roman"/>
                <a:ea typeface="Times New Roman"/>
                <a:cs typeface="Times New Roman"/>
                <a:sym typeface="Times New Roman"/>
              </a:defRPr>
            </a:lvl4pPr>
            <a:lvl5pPr indent="0" lvl="4" marL="0" algn="r">
              <a:spcBef>
                <a:spcPts val="0"/>
              </a:spcBef>
              <a:spcAft>
                <a:spcPts val="0"/>
              </a:spcAft>
              <a:buNone/>
              <a:defRPr b="1" sz="1400">
                <a:solidFill>
                  <a:schemeClr val="lt1"/>
                </a:solidFill>
                <a:latin typeface="Times New Roman"/>
                <a:ea typeface="Times New Roman"/>
                <a:cs typeface="Times New Roman"/>
                <a:sym typeface="Times New Roman"/>
              </a:defRPr>
            </a:lvl5pPr>
            <a:lvl6pPr indent="0" lvl="5" marL="0" algn="r">
              <a:spcBef>
                <a:spcPts val="0"/>
              </a:spcBef>
              <a:spcAft>
                <a:spcPts val="0"/>
              </a:spcAft>
              <a:buNone/>
              <a:defRPr b="1" sz="1400">
                <a:solidFill>
                  <a:schemeClr val="lt1"/>
                </a:solidFill>
                <a:latin typeface="Times New Roman"/>
                <a:ea typeface="Times New Roman"/>
                <a:cs typeface="Times New Roman"/>
                <a:sym typeface="Times New Roman"/>
              </a:defRPr>
            </a:lvl6pPr>
            <a:lvl7pPr indent="0" lvl="6" marL="0" algn="r">
              <a:spcBef>
                <a:spcPts val="0"/>
              </a:spcBef>
              <a:spcAft>
                <a:spcPts val="0"/>
              </a:spcAft>
              <a:buNone/>
              <a:defRPr b="1" sz="1400">
                <a:solidFill>
                  <a:schemeClr val="lt1"/>
                </a:solidFill>
                <a:latin typeface="Times New Roman"/>
                <a:ea typeface="Times New Roman"/>
                <a:cs typeface="Times New Roman"/>
                <a:sym typeface="Times New Roman"/>
              </a:defRPr>
            </a:lvl7pPr>
            <a:lvl8pPr indent="0" lvl="7" marL="0" algn="r">
              <a:spcBef>
                <a:spcPts val="0"/>
              </a:spcBef>
              <a:spcAft>
                <a:spcPts val="0"/>
              </a:spcAft>
              <a:buNone/>
              <a:defRPr b="1" sz="1400">
                <a:solidFill>
                  <a:schemeClr val="lt1"/>
                </a:solidFill>
                <a:latin typeface="Times New Roman"/>
                <a:ea typeface="Times New Roman"/>
                <a:cs typeface="Times New Roman"/>
                <a:sym typeface="Times New Roman"/>
              </a:defRPr>
            </a:lvl8pPr>
            <a:lvl9pPr indent="0" lvl="8" marL="0" algn="r">
              <a:spcBef>
                <a:spcPts val="0"/>
              </a:spcBef>
              <a:spcAft>
                <a:spcPts val="0"/>
              </a:spcAft>
              <a:buNone/>
              <a:defRPr b="1"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showMasterSp="0" type="title">
  <p:cSld name="TITLE">
    <p:spTree>
      <p:nvGrpSpPr>
        <p:cNvPr id="577" name="Shape 577"/>
        <p:cNvGrpSpPr/>
        <p:nvPr/>
      </p:nvGrpSpPr>
      <p:grpSpPr>
        <a:xfrm>
          <a:off x="0" y="0"/>
          <a:ext cx="0" cy="0"/>
          <a:chOff x="0" y="0"/>
          <a:chExt cx="0" cy="0"/>
        </a:xfrm>
      </p:grpSpPr>
      <p:grpSp>
        <p:nvGrpSpPr>
          <p:cNvPr id="578" name="Google Shape;578;p54"/>
          <p:cNvGrpSpPr/>
          <p:nvPr/>
        </p:nvGrpSpPr>
        <p:grpSpPr>
          <a:xfrm>
            <a:off x="1053889" y="-1069936"/>
            <a:ext cx="7039399" cy="5402531"/>
            <a:chOff x="664" y="-899"/>
            <a:chExt cx="4434" cy="4538"/>
          </a:xfrm>
        </p:grpSpPr>
        <p:sp>
          <p:nvSpPr>
            <p:cNvPr id="579" name="Google Shape;579;p54"/>
            <p:cNvSpPr/>
            <p:nvPr/>
          </p:nvSpPr>
          <p:spPr>
            <a:xfrm rot="-2700000">
              <a:off x="1313" y="-249"/>
              <a:ext cx="3136" cy="3135"/>
            </a:xfrm>
            <a:custGeom>
              <a:rect b="b" l="l" r="r" t="t"/>
              <a:pathLst>
                <a:path extrusionOk="0" fill="none" h="21600" w="21607">
                  <a:moveTo>
                    <a:pt x="0" y="0"/>
                  </a:moveTo>
                  <a:cubicBezTo>
                    <a:pt x="2" y="0"/>
                    <a:pt x="4" y="-1"/>
                    <a:pt x="7" y="0"/>
                  </a:cubicBezTo>
                  <a:cubicBezTo>
                    <a:pt x="11933" y="0"/>
                    <a:pt x="21603" y="9666"/>
                    <a:pt x="21606" y="21593"/>
                  </a:cubicBezTo>
                </a:path>
                <a:path extrusionOk="0" h="21600" w="21607">
                  <a:moveTo>
                    <a:pt x="0" y="0"/>
                  </a:moveTo>
                  <a:cubicBezTo>
                    <a:pt x="2" y="0"/>
                    <a:pt x="4" y="-1"/>
                    <a:pt x="7" y="0"/>
                  </a:cubicBezTo>
                  <a:cubicBezTo>
                    <a:pt x="11933" y="0"/>
                    <a:pt x="21603" y="9666"/>
                    <a:pt x="21606" y="21593"/>
                  </a:cubicBezTo>
                  <a:lnTo>
                    <a:pt x="7" y="21600"/>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80" name="Google Shape;580;p54"/>
            <p:cNvSpPr/>
            <p:nvPr/>
          </p:nvSpPr>
          <p:spPr>
            <a:xfrm rot="-2700000">
              <a:off x="1349" y="-162"/>
              <a:ext cx="3037" cy="3056"/>
            </a:xfrm>
            <a:custGeom>
              <a:rect b="b" l="l" r="r" t="t"/>
              <a:pathLst>
                <a:path extrusionOk="0" fill="none" h="21053" w="20922">
                  <a:moveTo>
                    <a:pt x="4830" y="0"/>
                  </a:moveTo>
                  <a:cubicBezTo>
                    <a:pt x="12706" y="1807"/>
                    <a:pt x="18914" y="7858"/>
                    <a:pt x="20922" y="15684"/>
                  </a:cubicBezTo>
                </a:path>
                <a:path extrusionOk="0" h="21053" w="20922">
                  <a:moveTo>
                    <a:pt x="4830" y="0"/>
                  </a:moveTo>
                  <a:cubicBezTo>
                    <a:pt x="12706" y="1807"/>
                    <a:pt x="18914" y="7858"/>
                    <a:pt x="20922" y="15684"/>
                  </a:cubicBezTo>
                  <a:lnTo>
                    <a:pt x="0" y="21053"/>
                  </a:lnTo>
                  <a:lnTo>
                    <a:pt x="4830" y="0"/>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81" name="Google Shape;581;p54"/>
            <p:cNvSpPr/>
            <p:nvPr/>
          </p:nvSpPr>
          <p:spPr>
            <a:xfrm rot="-2700000">
              <a:off x="1474" y="162"/>
              <a:ext cx="2752" cy="2792"/>
            </a:xfrm>
            <a:custGeom>
              <a:rect b="b" l="l" r="r" t="t"/>
              <a:pathLst>
                <a:path extrusionOk="0" fill="none" h="19239" w="18966">
                  <a:moveTo>
                    <a:pt x="9819" y="-1"/>
                  </a:moveTo>
                  <a:cubicBezTo>
                    <a:pt x="13695" y="1978"/>
                    <a:pt x="16883" y="5080"/>
                    <a:pt x="18965" y="8902"/>
                  </a:cubicBezTo>
                </a:path>
                <a:path extrusionOk="0" h="19239" w="18966">
                  <a:moveTo>
                    <a:pt x="9819" y="-1"/>
                  </a:moveTo>
                  <a:cubicBezTo>
                    <a:pt x="13695" y="1978"/>
                    <a:pt x="16883" y="5080"/>
                    <a:pt x="18965" y="8902"/>
                  </a:cubicBezTo>
                  <a:lnTo>
                    <a:pt x="0" y="19239"/>
                  </a:lnTo>
                  <a:lnTo>
                    <a:pt x="9819" y="-1"/>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82" name="Google Shape;582;p54"/>
            <p:cNvSpPr/>
            <p:nvPr/>
          </p:nvSpPr>
          <p:spPr>
            <a:xfrm rot="-2700000">
              <a:off x="1678" y="510"/>
              <a:ext cx="2432" cy="2498"/>
            </a:xfrm>
            <a:custGeom>
              <a:rect b="b" l="l" r="r" t="t"/>
              <a:pathLst>
                <a:path extrusionOk="0" fill="none" h="17212" w="16754">
                  <a:moveTo>
                    <a:pt x="13050" y="-1"/>
                  </a:moveTo>
                  <a:cubicBezTo>
                    <a:pt x="14423" y="1040"/>
                    <a:pt x="15666" y="2242"/>
                    <a:pt x="16754" y="3578"/>
                  </a:cubicBezTo>
                </a:path>
                <a:path extrusionOk="0" h="17212" w="16754">
                  <a:moveTo>
                    <a:pt x="13050" y="-1"/>
                  </a:moveTo>
                  <a:cubicBezTo>
                    <a:pt x="14423" y="1040"/>
                    <a:pt x="15666" y="2242"/>
                    <a:pt x="16754" y="3578"/>
                  </a:cubicBezTo>
                  <a:lnTo>
                    <a:pt x="0" y="17212"/>
                  </a:lnTo>
                  <a:lnTo>
                    <a:pt x="13050"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83" name="Google Shape;583;p54"/>
            <p:cNvSpPr/>
            <p:nvPr/>
          </p:nvSpPr>
          <p:spPr>
            <a:xfrm rot="-2700000">
              <a:off x="1446" y="57"/>
              <a:ext cx="2900" cy="2900"/>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84" name="Google Shape;584;p54"/>
            <p:cNvSpPr/>
            <p:nvPr/>
          </p:nvSpPr>
          <p:spPr>
            <a:xfrm rot="-2700000">
              <a:off x="1478" y="137"/>
              <a:ext cx="2809" cy="2826"/>
            </a:xfrm>
            <a:custGeom>
              <a:rect b="b" l="l" r="r" t="t"/>
              <a:pathLst>
                <a:path extrusionOk="0" fill="none" h="21052" w="20924">
                  <a:moveTo>
                    <a:pt x="4833" y="-1"/>
                  </a:moveTo>
                  <a:cubicBezTo>
                    <a:pt x="12709" y="1807"/>
                    <a:pt x="18917" y="7861"/>
                    <a:pt x="20923" y="15689"/>
                  </a:cubicBezTo>
                </a:path>
                <a:path extrusionOk="0" h="21052" w="20924">
                  <a:moveTo>
                    <a:pt x="4833" y="-1"/>
                  </a:moveTo>
                  <a:cubicBezTo>
                    <a:pt x="12709" y="1807"/>
                    <a:pt x="18917" y="7861"/>
                    <a:pt x="20923" y="15689"/>
                  </a:cubicBezTo>
                  <a:lnTo>
                    <a:pt x="0" y="21052"/>
                  </a:lnTo>
                  <a:lnTo>
                    <a:pt x="4833" y="-1"/>
                  </a:lnTo>
                  <a:close/>
                </a:path>
              </a:pathLst>
            </a:custGeom>
            <a:gradFill>
              <a:gsLst>
                <a:gs pos="0">
                  <a:schemeClr val="folHlink"/>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85" name="Google Shape;585;p54"/>
            <p:cNvSpPr/>
            <p:nvPr/>
          </p:nvSpPr>
          <p:spPr>
            <a:xfrm rot="-2700000">
              <a:off x="1608" y="427"/>
              <a:ext cx="2547" cy="2583"/>
            </a:xfrm>
            <a:custGeom>
              <a:rect b="b" l="l" r="r" t="t"/>
              <a:pathLst>
                <a:path extrusionOk="0" fill="none" h="19237" w="18970">
                  <a:moveTo>
                    <a:pt x="9823" y="-1"/>
                  </a:moveTo>
                  <a:cubicBezTo>
                    <a:pt x="13699" y="1979"/>
                    <a:pt x="16888" y="5084"/>
                    <a:pt x="18969" y="8907"/>
                  </a:cubicBezTo>
                </a:path>
                <a:path extrusionOk="0" h="19237" w="18970">
                  <a:moveTo>
                    <a:pt x="9823" y="-1"/>
                  </a:moveTo>
                  <a:cubicBezTo>
                    <a:pt x="13699" y="1979"/>
                    <a:pt x="16888" y="5084"/>
                    <a:pt x="18969" y="8907"/>
                  </a:cubicBezTo>
                  <a:lnTo>
                    <a:pt x="0" y="19237"/>
                  </a:lnTo>
                  <a:lnTo>
                    <a:pt x="9823" y="-1"/>
                  </a:lnTo>
                  <a:close/>
                </a:path>
              </a:pathLst>
            </a:custGeom>
            <a:gradFill>
              <a:gsLst>
                <a:gs pos="0">
                  <a:schemeClr val="hlink"/>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86" name="Google Shape;586;p54"/>
            <p:cNvSpPr/>
            <p:nvPr/>
          </p:nvSpPr>
          <p:spPr>
            <a:xfrm rot="-2700000">
              <a:off x="1783" y="749"/>
              <a:ext cx="2249" cy="2311"/>
            </a:xfrm>
            <a:custGeom>
              <a:rect b="b" l="l" r="r" t="t"/>
              <a:pathLst>
                <a:path extrusionOk="0" fill="none" h="17213" w="16754">
                  <a:moveTo>
                    <a:pt x="13048" y="0"/>
                  </a:moveTo>
                  <a:cubicBezTo>
                    <a:pt x="14422" y="1041"/>
                    <a:pt x="15666" y="2243"/>
                    <a:pt x="16754" y="3579"/>
                  </a:cubicBezTo>
                </a:path>
                <a:path extrusionOk="0" h="17213" w="16754">
                  <a:moveTo>
                    <a:pt x="13048" y="0"/>
                  </a:moveTo>
                  <a:cubicBezTo>
                    <a:pt x="14422" y="1041"/>
                    <a:pt x="15666" y="2243"/>
                    <a:pt x="16754" y="3579"/>
                  </a:cubicBezTo>
                  <a:lnTo>
                    <a:pt x="0" y="17213"/>
                  </a:lnTo>
                  <a:lnTo>
                    <a:pt x="13048" y="0"/>
                  </a:lnTo>
                  <a:close/>
                </a:path>
              </a:pathLst>
            </a:custGeom>
            <a:gradFill>
              <a:gsLst>
                <a:gs pos="0">
                  <a:schemeClr val="accent2"/>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87" name="Google Shape;587;p54"/>
            <p:cNvSpPr/>
            <p:nvPr/>
          </p:nvSpPr>
          <p:spPr>
            <a:xfrm rot="-2700000">
              <a:off x="2239" y="2089"/>
              <a:ext cx="1284" cy="1284"/>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dk2">
                <a:alpha val="4980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grpSp>
      <p:sp>
        <p:nvSpPr>
          <p:cNvPr id="588" name="Google Shape;588;p54"/>
          <p:cNvSpPr txBox="1"/>
          <p:nvPr>
            <p:ph type="ctrTitle"/>
          </p:nvPr>
        </p:nvSpPr>
        <p:spPr>
          <a:xfrm>
            <a:off x="685800" y="2686050"/>
            <a:ext cx="7772400" cy="998935"/>
          </a:xfrm>
          <a:prstGeom prst="rect">
            <a:avLst/>
          </a:prstGeom>
          <a:noFill/>
          <a:ln>
            <a:noFill/>
          </a:ln>
        </p:spPr>
        <p:txBody>
          <a:bodyPr anchorCtr="0" anchor="b"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9" name="Google Shape;589;p54"/>
          <p:cNvSpPr txBox="1"/>
          <p:nvPr>
            <p:ph idx="1" type="subTitle"/>
          </p:nvPr>
        </p:nvSpPr>
        <p:spPr>
          <a:xfrm>
            <a:off x="1371600" y="3680222"/>
            <a:ext cx="6400800" cy="1314450"/>
          </a:xfrm>
          <a:prstGeom prst="rect">
            <a:avLst/>
          </a:prstGeom>
          <a:noFill/>
          <a:ln>
            <a:noFill/>
          </a:ln>
        </p:spPr>
        <p:txBody>
          <a:bodyPr anchorCtr="0" anchor="b" bIns="46025" lIns="92075" spcFirstLastPara="1" rIns="92075" wrap="square" tIns="46025">
            <a:noAutofit/>
          </a:bodyPr>
          <a:lstStyle>
            <a:lvl1pPr lvl="0" algn="ctr">
              <a:spcBef>
                <a:spcPts val="640"/>
              </a:spcBef>
              <a:spcAft>
                <a:spcPts val="0"/>
              </a:spcAft>
              <a:buSzPts val="2560"/>
              <a:buFont typeface="Arial"/>
              <a:buNone/>
              <a:defRPr/>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Clr>
                <a:schemeClr val="lt1"/>
              </a:buClr>
              <a:buSzPts val="1800"/>
              <a:buChar char="–"/>
              <a:defRPr/>
            </a:lvl4pPr>
            <a:lvl5pPr lvl="4" algn="l">
              <a:spcBef>
                <a:spcPts val="360"/>
              </a:spcBef>
              <a:spcAft>
                <a:spcPts val="0"/>
              </a:spcAft>
              <a:buClr>
                <a:schemeClr val="lt1"/>
              </a:buClr>
              <a:buSzPts val="1800"/>
              <a:buChar char="•"/>
              <a:defRPr/>
            </a:lvl5pPr>
            <a:lvl6pPr lvl="5" algn="l">
              <a:spcBef>
                <a:spcPts val="360"/>
              </a:spcBef>
              <a:spcAft>
                <a:spcPts val="0"/>
              </a:spcAft>
              <a:buClr>
                <a:schemeClr val="lt1"/>
              </a:buClr>
              <a:buSzPts val="1800"/>
              <a:buChar char="•"/>
              <a:defRPr/>
            </a:lvl6pPr>
            <a:lvl7pPr lvl="6" algn="l">
              <a:spcBef>
                <a:spcPts val="360"/>
              </a:spcBef>
              <a:spcAft>
                <a:spcPts val="0"/>
              </a:spcAft>
              <a:buClr>
                <a:schemeClr val="lt1"/>
              </a:buClr>
              <a:buSzPts val="1800"/>
              <a:buChar char="•"/>
              <a:defRPr/>
            </a:lvl7pPr>
            <a:lvl8pPr lvl="7" algn="l">
              <a:spcBef>
                <a:spcPts val="360"/>
              </a:spcBef>
              <a:spcAft>
                <a:spcPts val="0"/>
              </a:spcAft>
              <a:buClr>
                <a:schemeClr val="lt1"/>
              </a:buClr>
              <a:buSzPts val="1800"/>
              <a:buChar char="•"/>
              <a:defRPr/>
            </a:lvl8pPr>
            <a:lvl9pPr lvl="8" algn="l">
              <a:spcBef>
                <a:spcPts val="360"/>
              </a:spcBef>
              <a:spcAft>
                <a:spcPts val="0"/>
              </a:spcAft>
              <a:buClr>
                <a:schemeClr val="lt1"/>
              </a:buClr>
              <a:buSzPts val="1800"/>
              <a:buChar char="•"/>
              <a:defRPr/>
            </a:lvl9pPr>
          </a:lstStyle>
          <a:p/>
        </p:txBody>
      </p:sp>
      <p:sp>
        <p:nvSpPr>
          <p:cNvPr id="590" name="Google Shape;590;p54"/>
          <p:cNvSpPr txBox="1"/>
          <p:nvPr>
            <p:ph idx="10" type="dt"/>
          </p:nvPr>
        </p:nvSpPr>
        <p:spPr>
          <a:xfrm>
            <a:off x="498475" y="7144"/>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solidFill>
                  <a:srgbClr val="FFFFC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1" name="Google Shape;591;p54"/>
          <p:cNvSpPr txBox="1"/>
          <p:nvPr>
            <p:ph idx="11" type="ftr"/>
          </p:nvPr>
        </p:nvSpPr>
        <p:spPr>
          <a:xfrm>
            <a:off x="3124200" y="7144"/>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solidFill>
                  <a:srgbClr val="FFFFC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2" name="Google Shape;592;p54"/>
          <p:cNvSpPr txBox="1"/>
          <p:nvPr>
            <p:ph idx="12" type="sldNum"/>
          </p:nvPr>
        </p:nvSpPr>
        <p:spPr>
          <a:xfrm>
            <a:off x="6727825" y="7144"/>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b="1"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b="1"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b="1"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b="1"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b="1"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b="1"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b="1"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b="1"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b="1"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va obsahy"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9" name="Google Shape;39;p6"/>
          <p:cNvSpPr txBox="1"/>
          <p:nvPr>
            <p:ph idx="1" type="body"/>
          </p:nvPr>
        </p:nvSpPr>
        <p:spPr>
          <a:xfrm>
            <a:off x="457200" y="1200150"/>
            <a:ext cx="4038600" cy="33945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
          <p:cNvSpPr txBox="1"/>
          <p:nvPr>
            <p:ph idx="2" type="body"/>
          </p:nvPr>
        </p:nvSpPr>
        <p:spPr>
          <a:xfrm>
            <a:off x="4648200" y="1200150"/>
            <a:ext cx="4038600" cy="33945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6"/>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400">
                <a:solidFill>
                  <a:srgbClr val="000000"/>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000000"/>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000000"/>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000000"/>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000000"/>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000000"/>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000000"/>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000000"/>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obsah" type="obj">
  <p:cSld name="OBJECT">
    <p:spTree>
      <p:nvGrpSpPr>
        <p:cNvPr id="593" name="Shape 593"/>
        <p:cNvGrpSpPr/>
        <p:nvPr/>
      </p:nvGrpSpPr>
      <p:grpSpPr>
        <a:xfrm>
          <a:off x="0" y="0"/>
          <a:ext cx="0" cy="0"/>
          <a:chOff x="0" y="0"/>
          <a:chExt cx="0" cy="0"/>
        </a:xfrm>
      </p:grpSpPr>
      <p:sp>
        <p:nvSpPr>
          <p:cNvPr id="594" name="Google Shape;594;p55"/>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5" name="Google Shape;595;p55"/>
          <p:cNvSpPr txBox="1"/>
          <p:nvPr>
            <p:ph idx="1" type="body"/>
          </p:nvPr>
        </p:nvSpPr>
        <p:spPr>
          <a:xfrm>
            <a:off x="1252538" y="1485900"/>
            <a:ext cx="7772400" cy="3086100"/>
          </a:xfrm>
          <a:prstGeom prst="rect">
            <a:avLst/>
          </a:prstGeom>
          <a:noFill/>
          <a:ln>
            <a:noFill/>
          </a:ln>
        </p:spPr>
        <p:txBody>
          <a:bodyPr anchorCtr="0" anchor="t" bIns="46025" lIns="92075" spcFirstLastPara="1" rIns="92075" wrap="square" tIns="46025">
            <a:noAutofit/>
          </a:bodyPr>
          <a:lstStyle>
            <a:lvl1pPr indent="-320040" lvl="0" marL="457200" algn="l">
              <a:spcBef>
                <a:spcPts val="360"/>
              </a:spcBef>
              <a:spcAft>
                <a:spcPts val="0"/>
              </a:spcAft>
              <a:buSzPts val="144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596" name="Google Shape;596;p55"/>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7" name="Google Shape;597;p55"/>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8" name="Google Shape;598;p55"/>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b="1" sz="1400">
                <a:solidFill>
                  <a:schemeClr val="lt1"/>
                </a:solidFill>
                <a:latin typeface="Times New Roman"/>
                <a:ea typeface="Times New Roman"/>
                <a:cs typeface="Times New Roman"/>
                <a:sym typeface="Times New Roman"/>
              </a:defRPr>
            </a:lvl1pPr>
            <a:lvl2pPr indent="0" lvl="1" marL="0" algn="r">
              <a:spcBef>
                <a:spcPts val="0"/>
              </a:spcBef>
              <a:spcAft>
                <a:spcPts val="0"/>
              </a:spcAft>
              <a:buNone/>
              <a:defRPr b="1" sz="1400">
                <a:solidFill>
                  <a:schemeClr val="lt1"/>
                </a:solidFill>
                <a:latin typeface="Times New Roman"/>
                <a:ea typeface="Times New Roman"/>
                <a:cs typeface="Times New Roman"/>
                <a:sym typeface="Times New Roman"/>
              </a:defRPr>
            </a:lvl2pPr>
            <a:lvl3pPr indent="0" lvl="2" marL="0" algn="r">
              <a:spcBef>
                <a:spcPts val="0"/>
              </a:spcBef>
              <a:spcAft>
                <a:spcPts val="0"/>
              </a:spcAft>
              <a:buNone/>
              <a:defRPr b="1" sz="1400">
                <a:solidFill>
                  <a:schemeClr val="lt1"/>
                </a:solidFill>
                <a:latin typeface="Times New Roman"/>
                <a:ea typeface="Times New Roman"/>
                <a:cs typeface="Times New Roman"/>
                <a:sym typeface="Times New Roman"/>
              </a:defRPr>
            </a:lvl3pPr>
            <a:lvl4pPr indent="0" lvl="3" marL="0" algn="r">
              <a:spcBef>
                <a:spcPts val="0"/>
              </a:spcBef>
              <a:spcAft>
                <a:spcPts val="0"/>
              </a:spcAft>
              <a:buNone/>
              <a:defRPr b="1" sz="1400">
                <a:solidFill>
                  <a:schemeClr val="lt1"/>
                </a:solidFill>
                <a:latin typeface="Times New Roman"/>
                <a:ea typeface="Times New Roman"/>
                <a:cs typeface="Times New Roman"/>
                <a:sym typeface="Times New Roman"/>
              </a:defRPr>
            </a:lvl4pPr>
            <a:lvl5pPr indent="0" lvl="4" marL="0" algn="r">
              <a:spcBef>
                <a:spcPts val="0"/>
              </a:spcBef>
              <a:spcAft>
                <a:spcPts val="0"/>
              </a:spcAft>
              <a:buNone/>
              <a:defRPr b="1" sz="1400">
                <a:solidFill>
                  <a:schemeClr val="lt1"/>
                </a:solidFill>
                <a:latin typeface="Times New Roman"/>
                <a:ea typeface="Times New Roman"/>
                <a:cs typeface="Times New Roman"/>
                <a:sym typeface="Times New Roman"/>
              </a:defRPr>
            </a:lvl5pPr>
            <a:lvl6pPr indent="0" lvl="5" marL="0" algn="r">
              <a:spcBef>
                <a:spcPts val="0"/>
              </a:spcBef>
              <a:spcAft>
                <a:spcPts val="0"/>
              </a:spcAft>
              <a:buNone/>
              <a:defRPr b="1" sz="1400">
                <a:solidFill>
                  <a:schemeClr val="lt1"/>
                </a:solidFill>
                <a:latin typeface="Times New Roman"/>
                <a:ea typeface="Times New Roman"/>
                <a:cs typeface="Times New Roman"/>
                <a:sym typeface="Times New Roman"/>
              </a:defRPr>
            </a:lvl6pPr>
            <a:lvl7pPr indent="0" lvl="6" marL="0" algn="r">
              <a:spcBef>
                <a:spcPts val="0"/>
              </a:spcBef>
              <a:spcAft>
                <a:spcPts val="0"/>
              </a:spcAft>
              <a:buNone/>
              <a:defRPr b="1" sz="1400">
                <a:solidFill>
                  <a:schemeClr val="lt1"/>
                </a:solidFill>
                <a:latin typeface="Times New Roman"/>
                <a:ea typeface="Times New Roman"/>
                <a:cs typeface="Times New Roman"/>
                <a:sym typeface="Times New Roman"/>
              </a:defRPr>
            </a:lvl7pPr>
            <a:lvl8pPr indent="0" lvl="7" marL="0" algn="r">
              <a:spcBef>
                <a:spcPts val="0"/>
              </a:spcBef>
              <a:spcAft>
                <a:spcPts val="0"/>
              </a:spcAft>
              <a:buNone/>
              <a:defRPr b="1" sz="1400">
                <a:solidFill>
                  <a:schemeClr val="lt1"/>
                </a:solidFill>
                <a:latin typeface="Times New Roman"/>
                <a:ea typeface="Times New Roman"/>
                <a:cs typeface="Times New Roman"/>
                <a:sym typeface="Times New Roman"/>
              </a:defRPr>
            </a:lvl8pPr>
            <a:lvl9pPr indent="0" lvl="8" marL="0" algn="r">
              <a:spcBef>
                <a:spcPts val="0"/>
              </a:spcBef>
              <a:spcAft>
                <a:spcPts val="0"/>
              </a:spcAft>
              <a:buNone/>
              <a:defRPr b="1"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áhlaví části" type="secHead">
  <p:cSld name="SECTION_HEADER">
    <p:spTree>
      <p:nvGrpSpPr>
        <p:cNvPr id="599" name="Shape 599"/>
        <p:cNvGrpSpPr/>
        <p:nvPr/>
      </p:nvGrpSpPr>
      <p:grpSpPr>
        <a:xfrm>
          <a:off x="0" y="0"/>
          <a:ext cx="0" cy="0"/>
          <a:chOff x="0" y="0"/>
          <a:chExt cx="0" cy="0"/>
        </a:xfrm>
      </p:grpSpPr>
      <p:sp>
        <p:nvSpPr>
          <p:cNvPr id="600" name="Google Shape;600;p56"/>
          <p:cNvSpPr txBox="1"/>
          <p:nvPr>
            <p:ph type="title"/>
          </p:nvPr>
        </p:nvSpPr>
        <p:spPr>
          <a:xfrm>
            <a:off x="722313" y="3305175"/>
            <a:ext cx="7772400" cy="1021556"/>
          </a:xfrm>
          <a:prstGeom prst="rect">
            <a:avLst/>
          </a:prstGeom>
          <a:noFill/>
          <a:ln>
            <a:noFill/>
          </a:ln>
        </p:spPr>
        <p:txBody>
          <a:bodyPr anchorCtr="0" anchor="t" bIns="46025" lIns="92075" spcFirstLastPara="1" rIns="92075" wrap="square" tIns="46025">
            <a:noAutofit/>
          </a:bodyPr>
          <a:lstStyle>
            <a:lvl1pPr lvl="0" algn="l">
              <a:spcBef>
                <a:spcPts val="0"/>
              </a:spcBef>
              <a:spcAft>
                <a:spcPts val="0"/>
              </a:spcAft>
              <a:buSzPts val="1400"/>
              <a:buNone/>
              <a:defRPr b="1"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1" name="Google Shape;601;p56"/>
          <p:cNvSpPr txBox="1"/>
          <p:nvPr>
            <p:ph idx="1" type="body"/>
          </p:nvPr>
        </p:nvSpPr>
        <p:spPr>
          <a:xfrm>
            <a:off x="722313" y="2180035"/>
            <a:ext cx="7772400" cy="1125140"/>
          </a:xfrm>
          <a:prstGeom prst="rect">
            <a:avLst/>
          </a:prstGeom>
          <a:noFill/>
          <a:ln>
            <a:noFill/>
          </a:ln>
        </p:spPr>
        <p:txBody>
          <a:bodyPr anchorCtr="0" anchor="b" bIns="46025" lIns="92075" spcFirstLastPara="1" rIns="92075" wrap="square" tIns="46025">
            <a:noAutofit/>
          </a:bodyPr>
          <a:lstStyle>
            <a:lvl1pPr indent="-228600" lvl="0" marL="457200" algn="l">
              <a:spcBef>
                <a:spcPts val="400"/>
              </a:spcBef>
              <a:spcAft>
                <a:spcPts val="0"/>
              </a:spcAft>
              <a:buSzPts val="1600"/>
              <a:buNone/>
              <a:defRPr sz="2000"/>
            </a:lvl1pPr>
            <a:lvl2pPr indent="-228600" lvl="1" marL="914400" algn="l">
              <a:spcBef>
                <a:spcPts val="360"/>
              </a:spcBef>
              <a:spcAft>
                <a:spcPts val="0"/>
              </a:spcAft>
              <a:buSzPts val="1800"/>
              <a:buFont typeface="Times New Roman"/>
              <a:buNone/>
              <a:defRPr sz="1800"/>
            </a:lvl2pPr>
            <a:lvl3pPr indent="-228600" lvl="2" marL="1371600" algn="l">
              <a:spcBef>
                <a:spcPts val="320"/>
              </a:spcBef>
              <a:spcAft>
                <a:spcPts val="0"/>
              </a:spcAft>
              <a:buSzPts val="1600"/>
              <a:buFont typeface="Times New Roman"/>
              <a:buNone/>
              <a:defRPr sz="1600"/>
            </a:lvl3pPr>
            <a:lvl4pPr indent="-228600" lvl="3" marL="1828800" algn="l">
              <a:spcBef>
                <a:spcPts val="280"/>
              </a:spcBef>
              <a:spcAft>
                <a:spcPts val="0"/>
              </a:spcAft>
              <a:buClr>
                <a:schemeClr val="lt1"/>
              </a:buClr>
              <a:buSzPts val="1400"/>
              <a:buFont typeface="Times New Roman"/>
              <a:buNone/>
              <a:defRPr sz="1400"/>
            </a:lvl4pPr>
            <a:lvl5pPr indent="-228600" lvl="4" marL="2286000" algn="l">
              <a:spcBef>
                <a:spcPts val="280"/>
              </a:spcBef>
              <a:spcAft>
                <a:spcPts val="0"/>
              </a:spcAft>
              <a:buClr>
                <a:schemeClr val="lt1"/>
              </a:buClr>
              <a:buSzPts val="1400"/>
              <a:buFont typeface="Times New Roman"/>
              <a:buNone/>
              <a:defRPr sz="1400"/>
            </a:lvl5pPr>
            <a:lvl6pPr indent="-228600" lvl="5" marL="2743200" algn="l">
              <a:spcBef>
                <a:spcPts val="280"/>
              </a:spcBef>
              <a:spcAft>
                <a:spcPts val="0"/>
              </a:spcAft>
              <a:buClr>
                <a:schemeClr val="lt1"/>
              </a:buClr>
              <a:buSzPts val="1400"/>
              <a:buFont typeface="Times New Roman"/>
              <a:buNone/>
              <a:defRPr sz="1400"/>
            </a:lvl6pPr>
            <a:lvl7pPr indent="-228600" lvl="6" marL="3200400" algn="l">
              <a:spcBef>
                <a:spcPts val="280"/>
              </a:spcBef>
              <a:spcAft>
                <a:spcPts val="0"/>
              </a:spcAft>
              <a:buClr>
                <a:schemeClr val="lt1"/>
              </a:buClr>
              <a:buSzPts val="1400"/>
              <a:buFont typeface="Times New Roman"/>
              <a:buNone/>
              <a:defRPr sz="1400"/>
            </a:lvl7pPr>
            <a:lvl8pPr indent="-228600" lvl="7" marL="3657600" algn="l">
              <a:spcBef>
                <a:spcPts val="280"/>
              </a:spcBef>
              <a:spcAft>
                <a:spcPts val="0"/>
              </a:spcAft>
              <a:buClr>
                <a:schemeClr val="lt1"/>
              </a:buClr>
              <a:buSzPts val="1400"/>
              <a:buFont typeface="Times New Roman"/>
              <a:buNone/>
              <a:defRPr sz="1400"/>
            </a:lvl8pPr>
            <a:lvl9pPr indent="-228600" lvl="8" marL="4114800" algn="l">
              <a:spcBef>
                <a:spcPts val="280"/>
              </a:spcBef>
              <a:spcAft>
                <a:spcPts val="0"/>
              </a:spcAft>
              <a:buClr>
                <a:schemeClr val="lt1"/>
              </a:buClr>
              <a:buSzPts val="1400"/>
              <a:buFont typeface="Times New Roman"/>
              <a:buNone/>
              <a:defRPr sz="1400"/>
            </a:lvl9pPr>
          </a:lstStyle>
          <a:p/>
        </p:txBody>
      </p:sp>
      <p:sp>
        <p:nvSpPr>
          <p:cNvPr id="602" name="Google Shape;602;p56"/>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3" name="Google Shape;603;p56"/>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4" name="Google Shape;604;p56"/>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b="1" sz="1400">
                <a:solidFill>
                  <a:schemeClr val="lt1"/>
                </a:solidFill>
                <a:latin typeface="Times New Roman"/>
                <a:ea typeface="Times New Roman"/>
                <a:cs typeface="Times New Roman"/>
                <a:sym typeface="Times New Roman"/>
              </a:defRPr>
            </a:lvl1pPr>
            <a:lvl2pPr indent="0" lvl="1" marL="0" algn="r">
              <a:spcBef>
                <a:spcPts val="0"/>
              </a:spcBef>
              <a:spcAft>
                <a:spcPts val="0"/>
              </a:spcAft>
              <a:buNone/>
              <a:defRPr b="1" sz="1400">
                <a:solidFill>
                  <a:schemeClr val="lt1"/>
                </a:solidFill>
                <a:latin typeface="Times New Roman"/>
                <a:ea typeface="Times New Roman"/>
                <a:cs typeface="Times New Roman"/>
                <a:sym typeface="Times New Roman"/>
              </a:defRPr>
            </a:lvl2pPr>
            <a:lvl3pPr indent="0" lvl="2" marL="0" algn="r">
              <a:spcBef>
                <a:spcPts val="0"/>
              </a:spcBef>
              <a:spcAft>
                <a:spcPts val="0"/>
              </a:spcAft>
              <a:buNone/>
              <a:defRPr b="1" sz="1400">
                <a:solidFill>
                  <a:schemeClr val="lt1"/>
                </a:solidFill>
                <a:latin typeface="Times New Roman"/>
                <a:ea typeface="Times New Roman"/>
                <a:cs typeface="Times New Roman"/>
                <a:sym typeface="Times New Roman"/>
              </a:defRPr>
            </a:lvl3pPr>
            <a:lvl4pPr indent="0" lvl="3" marL="0" algn="r">
              <a:spcBef>
                <a:spcPts val="0"/>
              </a:spcBef>
              <a:spcAft>
                <a:spcPts val="0"/>
              </a:spcAft>
              <a:buNone/>
              <a:defRPr b="1" sz="1400">
                <a:solidFill>
                  <a:schemeClr val="lt1"/>
                </a:solidFill>
                <a:latin typeface="Times New Roman"/>
                <a:ea typeface="Times New Roman"/>
                <a:cs typeface="Times New Roman"/>
                <a:sym typeface="Times New Roman"/>
              </a:defRPr>
            </a:lvl4pPr>
            <a:lvl5pPr indent="0" lvl="4" marL="0" algn="r">
              <a:spcBef>
                <a:spcPts val="0"/>
              </a:spcBef>
              <a:spcAft>
                <a:spcPts val="0"/>
              </a:spcAft>
              <a:buNone/>
              <a:defRPr b="1" sz="1400">
                <a:solidFill>
                  <a:schemeClr val="lt1"/>
                </a:solidFill>
                <a:latin typeface="Times New Roman"/>
                <a:ea typeface="Times New Roman"/>
                <a:cs typeface="Times New Roman"/>
                <a:sym typeface="Times New Roman"/>
              </a:defRPr>
            </a:lvl5pPr>
            <a:lvl6pPr indent="0" lvl="5" marL="0" algn="r">
              <a:spcBef>
                <a:spcPts val="0"/>
              </a:spcBef>
              <a:spcAft>
                <a:spcPts val="0"/>
              </a:spcAft>
              <a:buNone/>
              <a:defRPr b="1" sz="1400">
                <a:solidFill>
                  <a:schemeClr val="lt1"/>
                </a:solidFill>
                <a:latin typeface="Times New Roman"/>
                <a:ea typeface="Times New Roman"/>
                <a:cs typeface="Times New Roman"/>
                <a:sym typeface="Times New Roman"/>
              </a:defRPr>
            </a:lvl6pPr>
            <a:lvl7pPr indent="0" lvl="6" marL="0" algn="r">
              <a:spcBef>
                <a:spcPts val="0"/>
              </a:spcBef>
              <a:spcAft>
                <a:spcPts val="0"/>
              </a:spcAft>
              <a:buNone/>
              <a:defRPr b="1" sz="1400">
                <a:solidFill>
                  <a:schemeClr val="lt1"/>
                </a:solidFill>
                <a:latin typeface="Times New Roman"/>
                <a:ea typeface="Times New Roman"/>
                <a:cs typeface="Times New Roman"/>
                <a:sym typeface="Times New Roman"/>
              </a:defRPr>
            </a:lvl7pPr>
            <a:lvl8pPr indent="0" lvl="7" marL="0" algn="r">
              <a:spcBef>
                <a:spcPts val="0"/>
              </a:spcBef>
              <a:spcAft>
                <a:spcPts val="0"/>
              </a:spcAft>
              <a:buNone/>
              <a:defRPr b="1" sz="1400">
                <a:solidFill>
                  <a:schemeClr val="lt1"/>
                </a:solidFill>
                <a:latin typeface="Times New Roman"/>
                <a:ea typeface="Times New Roman"/>
                <a:cs typeface="Times New Roman"/>
                <a:sym typeface="Times New Roman"/>
              </a:defRPr>
            </a:lvl8pPr>
            <a:lvl9pPr indent="0" lvl="8" marL="0" algn="r">
              <a:spcBef>
                <a:spcPts val="0"/>
              </a:spcBef>
              <a:spcAft>
                <a:spcPts val="0"/>
              </a:spcAft>
              <a:buNone/>
              <a:defRPr b="1"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va obsahy" type="twoObj">
  <p:cSld name="TWO_OBJECTS">
    <p:spTree>
      <p:nvGrpSpPr>
        <p:cNvPr id="605" name="Shape 605"/>
        <p:cNvGrpSpPr/>
        <p:nvPr/>
      </p:nvGrpSpPr>
      <p:grpSpPr>
        <a:xfrm>
          <a:off x="0" y="0"/>
          <a:ext cx="0" cy="0"/>
          <a:chOff x="0" y="0"/>
          <a:chExt cx="0" cy="0"/>
        </a:xfrm>
      </p:grpSpPr>
      <p:sp>
        <p:nvSpPr>
          <p:cNvPr id="606" name="Google Shape;606;p57"/>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7" name="Google Shape;607;p57"/>
          <p:cNvSpPr txBox="1"/>
          <p:nvPr>
            <p:ph idx="1" type="body"/>
          </p:nvPr>
        </p:nvSpPr>
        <p:spPr>
          <a:xfrm>
            <a:off x="1252538" y="1485900"/>
            <a:ext cx="3810000" cy="3086100"/>
          </a:xfrm>
          <a:prstGeom prst="rect">
            <a:avLst/>
          </a:prstGeom>
          <a:noFill/>
          <a:ln>
            <a:noFill/>
          </a:ln>
        </p:spPr>
        <p:txBody>
          <a:bodyPr anchorCtr="0" anchor="t" bIns="46025" lIns="92075" spcFirstLastPara="1" rIns="92075" wrap="square" tIns="46025">
            <a:noAutofit/>
          </a:bodyPr>
          <a:lstStyle>
            <a:lvl1pPr indent="-370840" lvl="0" marL="457200" algn="l">
              <a:spcBef>
                <a:spcPts val="560"/>
              </a:spcBef>
              <a:spcAft>
                <a:spcPts val="0"/>
              </a:spcAft>
              <a:buSzPts val="2240"/>
              <a:buChar char="●"/>
              <a:defRPr sz="2800"/>
            </a:lvl1pPr>
            <a:lvl2pPr indent="-381000" lvl="1" marL="914400" algn="l">
              <a:spcBef>
                <a:spcPts val="480"/>
              </a:spcBef>
              <a:spcAft>
                <a:spcPts val="0"/>
              </a:spcAft>
              <a:buSzPts val="2400"/>
              <a:buFont typeface="Times New Roman"/>
              <a:buChar char="•"/>
              <a:defRPr sz="2400"/>
            </a:lvl2pPr>
            <a:lvl3pPr indent="-355600" lvl="2" marL="1371600" algn="l">
              <a:spcBef>
                <a:spcPts val="400"/>
              </a:spcBef>
              <a:spcAft>
                <a:spcPts val="0"/>
              </a:spcAft>
              <a:buSzPts val="2000"/>
              <a:buFont typeface="Times New Roman"/>
              <a:buChar char="•"/>
              <a:defRPr sz="2000"/>
            </a:lvl3pPr>
            <a:lvl4pPr indent="-342900" lvl="3" marL="1828800" algn="l">
              <a:spcBef>
                <a:spcPts val="360"/>
              </a:spcBef>
              <a:spcAft>
                <a:spcPts val="0"/>
              </a:spcAft>
              <a:buClr>
                <a:schemeClr val="lt1"/>
              </a:buClr>
              <a:buSzPts val="1800"/>
              <a:buFont typeface="Times New Roman"/>
              <a:buChar char="–"/>
              <a:defRPr sz="1800"/>
            </a:lvl4pPr>
            <a:lvl5pPr indent="-342900" lvl="4" marL="2286000" algn="l">
              <a:spcBef>
                <a:spcPts val="360"/>
              </a:spcBef>
              <a:spcAft>
                <a:spcPts val="0"/>
              </a:spcAft>
              <a:buClr>
                <a:schemeClr val="lt1"/>
              </a:buClr>
              <a:buSzPts val="1800"/>
              <a:buFont typeface="Times New Roman"/>
              <a:buChar char="•"/>
              <a:defRPr sz="1800"/>
            </a:lvl5pPr>
            <a:lvl6pPr indent="-342900" lvl="5" marL="2743200" algn="l">
              <a:spcBef>
                <a:spcPts val="360"/>
              </a:spcBef>
              <a:spcAft>
                <a:spcPts val="0"/>
              </a:spcAft>
              <a:buClr>
                <a:schemeClr val="lt1"/>
              </a:buClr>
              <a:buSzPts val="1800"/>
              <a:buFont typeface="Times New Roman"/>
              <a:buChar char="•"/>
              <a:defRPr sz="1800"/>
            </a:lvl6pPr>
            <a:lvl7pPr indent="-342900" lvl="6" marL="3200400" algn="l">
              <a:spcBef>
                <a:spcPts val="360"/>
              </a:spcBef>
              <a:spcAft>
                <a:spcPts val="0"/>
              </a:spcAft>
              <a:buClr>
                <a:schemeClr val="lt1"/>
              </a:buClr>
              <a:buSzPts val="1800"/>
              <a:buFont typeface="Times New Roman"/>
              <a:buChar char="•"/>
              <a:defRPr sz="1800"/>
            </a:lvl7pPr>
            <a:lvl8pPr indent="-342900" lvl="7" marL="3657600" algn="l">
              <a:spcBef>
                <a:spcPts val="360"/>
              </a:spcBef>
              <a:spcAft>
                <a:spcPts val="0"/>
              </a:spcAft>
              <a:buClr>
                <a:schemeClr val="lt1"/>
              </a:buClr>
              <a:buSzPts val="1800"/>
              <a:buFont typeface="Times New Roman"/>
              <a:buChar char="•"/>
              <a:defRPr sz="1800"/>
            </a:lvl8pPr>
            <a:lvl9pPr indent="-342900" lvl="8" marL="4114800" algn="l">
              <a:spcBef>
                <a:spcPts val="360"/>
              </a:spcBef>
              <a:spcAft>
                <a:spcPts val="0"/>
              </a:spcAft>
              <a:buClr>
                <a:schemeClr val="lt1"/>
              </a:buClr>
              <a:buSzPts val="1800"/>
              <a:buFont typeface="Times New Roman"/>
              <a:buChar char="•"/>
              <a:defRPr sz="1800"/>
            </a:lvl9pPr>
          </a:lstStyle>
          <a:p/>
        </p:txBody>
      </p:sp>
      <p:sp>
        <p:nvSpPr>
          <p:cNvPr id="608" name="Google Shape;608;p57"/>
          <p:cNvSpPr txBox="1"/>
          <p:nvPr>
            <p:ph idx="2" type="body"/>
          </p:nvPr>
        </p:nvSpPr>
        <p:spPr>
          <a:xfrm>
            <a:off x="5214938" y="1485900"/>
            <a:ext cx="3810000" cy="3086100"/>
          </a:xfrm>
          <a:prstGeom prst="rect">
            <a:avLst/>
          </a:prstGeom>
          <a:noFill/>
          <a:ln>
            <a:noFill/>
          </a:ln>
        </p:spPr>
        <p:txBody>
          <a:bodyPr anchorCtr="0" anchor="t" bIns="46025" lIns="92075" spcFirstLastPara="1" rIns="92075" wrap="square" tIns="46025">
            <a:noAutofit/>
          </a:bodyPr>
          <a:lstStyle>
            <a:lvl1pPr indent="-370840" lvl="0" marL="457200" algn="l">
              <a:spcBef>
                <a:spcPts val="560"/>
              </a:spcBef>
              <a:spcAft>
                <a:spcPts val="0"/>
              </a:spcAft>
              <a:buSzPts val="2240"/>
              <a:buChar char="●"/>
              <a:defRPr sz="2800"/>
            </a:lvl1pPr>
            <a:lvl2pPr indent="-381000" lvl="1" marL="914400" algn="l">
              <a:spcBef>
                <a:spcPts val="480"/>
              </a:spcBef>
              <a:spcAft>
                <a:spcPts val="0"/>
              </a:spcAft>
              <a:buSzPts val="2400"/>
              <a:buFont typeface="Times New Roman"/>
              <a:buChar char="•"/>
              <a:defRPr sz="2400"/>
            </a:lvl2pPr>
            <a:lvl3pPr indent="-355600" lvl="2" marL="1371600" algn="l">
              <a:spcBef>
                <a:spcPts val="400"/>
              </a:spcBef>
              <a:spcAft>
                <a:spcPts val="0"/>
              </a:spcAft>
              <a:buSzPts val="2000"/>
              <a:buFont typeface="Times New Roman"/>
              <a:buChar char="•"/>
              <a:defRPr sz="2000"/>
            </a:lvl3pPr>
            <a:lvl4pPr indent="-342900" lvl="3" marL="1828800" algn="l">
              <a:spcBef>
                <a:spcPts val="360"/>
              </a:spcBef>
              <a:spcAft>
                <a:spcPts val="0"/>
              </a:spcAft>
              <a:buClr>
                <a:schemeClr val="lt1"/>
              </a:buClr>
              <a:buSzPts val="1800"/>
              <a:buFont typeface="Times New Roman"/>
              <a:buChar char="–"/>
              <a:defRPr sz="1800"/>
            </a:lvl4pPr>
            <a:lvl5pPr indent="-342900" lvl="4" marL="2286000" algn="l">
              <a:spcBef>
                <a:spcPts val="360"/>
              </a:spcBef>
              <a:spcAft>
                <a:spcPts val="0"/>
              </a:spcAft>
              <a:buClr>
                <a:schemeClr val="lt1"/>
              </a:buClr>
              <a:buSzPts val="1800"/>
              <a:buFont typeface="Times New Roman"/>
              <a:buChar char="•"/>
              <a:defRPr sz="1800"/>
            </a:lvl5pPr>
            <a:lvl6pPr indent="-342900" lvl="5" marL="2743200" algn="l">
              <a:spcBef>
                <a:spcPts val="360"/>
              </a:spcBef>
              <a:spcAft>
                <a:spcPts val="0"/>
              </a:spcAft>
              <a:buClr>
                <a:schemeClr val="lt1"/>
              </a:buClr>
              <a:buSzPts val="1800"/>
              <a:buFont typeface="Times New Roman"/>
              <a:buChar char="•"/>
              <a:defRPr sz="1800"/>
            </a:lvl6pPr>
            <a:lvl7pPr indent="-342900" lvl="6" marL="3200400" algn="l">
              <a:spcBef>
                <a:spcPts val="360"/>
              </a:spcBef>
              <a:spcAft>
                <a:spcPts val="0"/>
              </a:spcAft>
              <a:buClr>
                <a:schemeClr val="lt1"/>
              </a:buClr>
              <a:buSzPts val="1800"/>
              <a:buFont typeface="Times New Roman"/>
              <a:buChar char="•"/>
              <a:defRPr sz="1800"/>
            </a:lvl7pPr>
            <a:lvl8pPr indent="-342900" lvl="7" marL="3657600" algn="l">
              <a:spcBef>
                <a:spcPts val="360"/>
              </a:spcBef>
              <a:spcAft>
                <a:spcPts val="0"/>
              </a:spcAft>
              <a:buClr>
                <a:schemeClr val="lt1"/>
              </a:buClr>
              <a:buSzPts val="1800"/>
              <a:buFont typeface="Times New Roman"/>
              <a:buChar char="•"/>
              <a:defRPr sz="1800"/>
            </a:lvl8pPr>
            <a:lvl9pPr indent="-342900" lvl="8" marL="4114800" algn="l">
              <a:spcBef>
                <a:spcPts val="360"/>
              </a:spcBef>
              <a:spcAft>
                <a:spcPts val="0"/>
              </a:spcAft>
              <a:buClr>
                <a:schemeClr val="lt1"/>
              </a:buClr>
              <a:buSzPts val="1800"/>
              <a:buFont typeface="Times New Roman"/>
              <a:buChar char="•"/>
              <a:defRPr sz="1800"/>
            </a:lvl9pPr>
          </a:lstStyle>
          <a:p/>
        </p:txBody>
      </p:sp>
      <p:sp>
        <p:nvSpPr>
          <p:cNvPr id="609" name="Google Shape;609;p57"/>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0" name="Google Shape;610;p57"/>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1" name="Google Shape;611;p57"/>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b="1" sz="1400">
                <a:solidFill>
                  <a:schemeClr val="lt1"/>
                </a:solidFill>
                <a:latin typeface="Times New Roman"/>
                <a:ea typeface="Times New Roman"/>
                <a:cs typeface="Times New Roman"/>
                <a:sym typeface="Times New Roman"/>
              </a:defRPr>
            </a:lvl1pPr>
            <a:lvl2pPr indent="0" lvl="1" marL="0" algn="r">
              <a:spcBef>
                <a:spcPts val="0"/>
              </a:spcBef>
              <a:spcAft>
                <a:spcPts val="0"/>
              </a:spcAft>
              <a:buNone/>
              <a:defRPr b="1" sz="1400">
                <a:solidFill>
                  <a:schemeClr val="lt1"/>
                </a:solidFill>
                <a:latin typeface="Times New Roman"/>
                <a:ea typeface="Times New Roman"/>
                <a:cs typeface="Times New Roman"/>
                <a:sym typeface="Times New Roman"/>
              </a:defRPr>
            </a:lvl2pPr>
            <a:lvl3pPr indent="0" lvl="2" marL="0" algn="r">
              <a:spcBef>
                <a:spcPts val="0"/>
              </a:spcBef>
              <a:spcAft>
                <a:spcPts val="0"/>
              </a:spcAft>
              <a:buNone/>
              <a:defRPr b="1" sz="1400">
                <a:solidFill>
                  <a:schemeClr val="lt1"/>
                </a:solidFill>
                <a:latin typeface="Times New Roman"/>
                <a:ea typeface="Times New Roman"/>
                <a:cs typeface="Times New Roman"/>
                <a:sym typeface="Times New Roman"/>
              </a:defRPr>
            </a:lvl3pPr>
            <a:lvl4pPr indent="0" lvl="3" marL="0" algn="r">
              <a:spcBef>
                <a:spcPts val="0"/>
              </a:spcBef>
              <a:spcAft>
                <a:spcPts val="0"/>
              </a:spcAft>
              <a:buNone/>
              <a:defRPr b="1" sz="1400">
                <a:solidFill>
                  <a:schemeClr val="lt1"/>
                </a:solidFill>
                <a:latin typeface="Times New Roman"/>
                <a:ea typeface="Times New Roman"/>
                <a:cs typeface="Times New Roman"/>
                <a:sym typeface="Times New Roman"/>
              </a:defRPr>
            </a:lvl4pPr>
            <a:lvl5pPr indent="0" lvl="4" marL="0" algn="r">
              <a:spcBef>
                <a:spcPts val="0"/>
              </a:spcBef>
              <a:spcAft>
                <a:spcPts val="0"/>
              </a:spcAft>
              <a:buNone/>
              <a:defRPr b="1" sz="1400">
                <a:solidFill>
                  <a:schemeClr val="lt1"/>
                </a:solidFill>
                <a:latin typeface="Times New Roman"/>
                <a:ea typeface="Times New Roman"/>
                <a:cs typeface="Times New Roman"/>
                <a:sym typeface="Times New Roman"/>
              </a:defRPr>
            </a:lvl5pPr>
            <a:lvl6pPr indent="0" lvl="5" marL="0" algn="r">
              <a:spcBef>
                <a:spcPts val="0"/>
              </a:spcBef>
              <a:spcAft>
                <a:spcPts val="0"/>
              </a:spcAft>
              <a:buNone/>
              <a:defRPr b="1" sz="1400">
                <a:solidFill>
                  <a:schemeClr val="lt1"/>
                </a:solidFill>
                <a:latin typeface="Times New Roman"/>
                <a:ea typeface="Times New Roman"/>
                <a:cs typeface="Times New Roman"/>
                <a:sym typeface="Times New Roman"/>
              </a:defRPr>
            </a:lvl6pPr>
            <a:lvl7pPr indent="0" lvl="6" marL="0" algn="r">
              <a:spcBef>
                <a:spcPts val="0"/>
              </a:spcBef>
              <a:spcAft>
                <a:spcPts val="0"/>
              </a:spcAft>
              <a:buNone/>
              <a:defRPr b="1" sz="1400">
                <a:solidFill>
                  <a:schemeClr val="lt1"/>
                </a:solidFill>
                <a:latin typeface="Times New Roman"/>
                <a:ea typeface="Times New Roman"/>
                <a:cs typeface="Times New Roman"/>
                <a:sym typeface="Times New Roman"/>
              </a:defRPr>
            </a:lvl7pPr>
            <a:lvl8pPr indent="0" lvl="7" marL="0" algn="r">
              <a:spcBef>
                <a:spcPts val="0"/>
              </a:spcBef>
              <a:spcAft>
                <a:spcPts val="0"/>
              </a:spcAft>
              <a:buNone/>
              <a:defRPr b="1" sz="1400">
                <a:solidFill>
                  <a:schemeClr val="lt1"/>
                </a:solidFill>
                <a:latin typeface="Times New Roman"/>
                <a:ea typeface="Times New Roman"/>
                <a:cs typeface="Times New Roman"/>
                <a:sym typeface="Times New Roman"/>
              </a:defRPr>
            </a:lvl8pPr>
            <a:lvl9pPr indent="0" lvl="8" marL="0" algn="r">
              <a:spcBef>
                <a:spcPts val="0"/>
              </a:spcBef>
              <a:spcAft>
                <a:spcPts val="0"/>
              </a:spcAft>
              <a:buNone/>
              <a:defRPr b="1"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ovnání" type="twoTxTwoObj">
  <p:cSld name="TWO_OBJECTS_WITH_TEXT">
    <p:spTree>
      <p:nvGrpSpPr>
        <p:cNvPr id="612" name="Shape 612"/>
        <p:cNvGrpSpPr/>
        <p:nvPr/>
      </p:nvGrpSpPr>
      <p:grpSpPr>
        <a:xfrm>
          <a:off x="0" y="0"/>
          <a:ext cx="0" cy="0"/>
          <a:chOff x="0" y="0"/>
          <a:chExt cx="0" cy="0"/>
        </a:xfrm>
      </p:grpSpPr>
      <p:sp>
        <p:nvSpPr>
          <p:cNvPr id="613" name="Google Shape;613;p58"/>
          <p:cNvSpPr txBox="1"/>
          <p:nvPr>
            <p:ph type="title"/>
          </p:nvPr>
        </p:nvSpPr>
        <p:spPr>
          <a:xfrm>
            <a:off x="457200" y="205978"/>
            <a:ext cx="8229600" cy="85725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4" name="Google Shape;614;p58"/>
          <p:cNvSpPr txBox="1"/>
          <p:nvPr>
            <p:ph idx="1" type="body"/>
          </p:nvPr>
        </p:nvSpPr>
        <p:spPr>
          <a:xfrm>
            <a:off x="457200" y="1151335"/>
            <a:ext cx="4040188" cy="479822"/>
          </a:xfrm>
          <a:prstGeom prst="rect">
            <a:avLst/>
          </a:prstGeom>
          <a:noFill/>
          <a:ln>
            <a:noFill/>
          </a:ln>
        </p:spPr>
        <p:txBody>
          <a:bodyPr anchorCtr="0" anchor="b" bIns="46025" lIns="92075" spcFirstLastPara="1" rIns="92075" wrap="square" tIns="46025">
            <a:noAutofit/>
          </a:bodyPr>
          <a:lstStyle>
            <a:lvl1pPr indent="-228600" lvl="0" marL="457200" algn="l">
              <a:spcBef>
                <a:spcPts val="480"/>
              </a:spcBef>
              <a:spcAft>
                <a:spcPts val="0"/>
              </a:spcAft>
              <a:buSzPts val="1920"/>
              <a:buNone/>
              <a:defRPr b="1" sz="2400"/>
            </a:lvl1pPr>
            <a:lvl2pPr indent="-228600" lvl="1" marL="914400" algn="l">
              <a:spcBef>
                <a:spcPts val="400"/>
              </a:spcBef>
              <a:spcAft>
                <a:spcPts val="0"/>
              </a:spcAft>
              <a:buSzPts val="2000"/>
              <a:buFont typeface="Times New Roman"/>
              <a:buNone/>
              <a:defRPr b="1" sz="2000"/>
            </a:lvl2pPr>
            <a:lvl3pPr indent="-228600" lvl="2" marL="1371600" algn="l">
              <a:spcBef>
                <a:spcPts val="360"/>
              </a:spcBef>
              <a:spcAft>
                <a:spcPts val="0"/>
              </a:spcAft>
              <a:buSzPts val="1800"/>
              <a:buFont typeface="Times New Roman"/>
              <a:buNone/>
              <a:defRPr b="1" sz="1800"/>
            </a:lvl3pPr>
            <a:lvl4pPr indent="-228600" lvl="3" marL="1828800" algn="l">
              <a:spcBef>
                <a:spcPts val="320"/>
              </a:spcBef>
              <a:spcAft>
                <a:spcPts val="0"/>
              </a:spcAft>
              <a:buClr>
                <a:schemeClr val="lt1"/>
              </a:buClr>
              <a:buSzPts val="1600"/>
              <a:buFont typeface="Times New Roman"/>
              <a:buNone/>
              <a:defRPr b="1" sz="1600"/>
            </a:lvl4pPr>
            <a:lvl5pPr indent="-228600" lvl="4" marL="2286000" algn="l">
              <a:spcBef>
                <a:spcPts val="320"/>
              </a:spcBef>
              <a:spcAft>
                <a:spcPts val="0"/>
              </a:spcAft>
              <a:buClr>
                <a:schemeClr val="lt1"/>
              </a:buClr>
              <a:buSzPts val="1600"/>
              <a:buFont typeface="Times New Roman"/>
              <a:buNone/>
              <a:defRPr b="1" sz="1600"/>
            </a:lvl5pPr>
            <a:lvl6pPr indent="-228600" lvl="5" marL="2743200" algn="l">
              <a:spcBef>
                <a:spcPts val="320"/>
              </a:spcBef>
              <a:spcAft>
                <a:spcPts val="0"/>
              </a:spcAft>
              <a:buClr>
                <a:schemeClr val="lt1"/>
              </a:buClr>
              <a:buSzPts val="1600"/>
              <a:buFont typeface="Times New Roman"/>
              <a:buNone/>
              <a:defRPr b="1" sz="1600"/>
            </a:lvl6pPr>
            <a:lvl7pPr indent="-228600" lvl="6" marL="3200400" algn="l">
              <a:spcBef>
                <a:spcPts val="320"/>
              </a:spcBef>
              <a:spcAft>
                <a:spcPts val="0"/>
              </a:spcAft>
              <a:buClr>
                <a:schemeClr val="lt1"/>
              </a:buClr>
              <a:buSzPts val="1600"/>
              <a:buFont typeface="Times New Roman"/>
              <a:buNone/>
              <a:defRPr b="1" sz="1600"/>
            </a:lvl7pPr>
            <a:lvl8pPr indent="-228600" lvl="7" marL="3657600" algn="l">
              <a:spcBef>
                <a:spcPts val="320"/>
              </a:spcBef>
              <a:spcAft>
                <a:spcPts val="0"/>
              </a:spcAft>
              <a:buClr>
                <a:schemeClr val="lt1"/>
              </a:buClr>
              <a:buSzPts val="1600"/>
              <a:buFont typeface="Times New Roman"/>
              <a:buNone/>
              <a:defRPr b="1" sz="1600"/>
            </a:lvl8pPr>
            <a:lvl9pPr indent="-228600" lvl="8" marL="4114800" algn="l">
              <a:spcBef>
                <a:spcPts val="320"/>
              </a:spcBef>
              <a:spcAft>
                <a:spcPts val="0"/>
              </a:spcAft>
              <a:buClr>
                <a:schemeClr val="lt1"/>
              </a:buClr>
              <a:buSzPts val="1600"/>
              <a:buFont typeface="Times New Roman"/>
              <a:buNone/>
              <a:defRPr b="1" sz="1600"/>
            </a:lvl9pPr>
          </a:lstStyle>
          <a:p/>
        </p:txBody>
      </p:sp>
      <p:sp>
        <p:nvSpPr>
          <p:cNvPr id="615" name="Google Shape;615;p58"/>
          <p:cNvSpPr txBox="1"/>
          <p:nvPr>
            <p:ph idx="2" type="body"/>
          </p:nvPr>
        </p:nvSpPr>
        <p:spPr>
          <a:xfrm>
            <a:off x="457200" y="1631156"/>
            <a:ext cx="4040188" cy="2963466"/>
          </a:xfrm>
          <a:prstGeom prst="rect">
            <a:avLst/>
          </a:prstGeom>
          <a:noFill/>
          <a:ln>
            <a:noFill/>
          </a:ln>
        </p:spPr>
        <p:txBody>
          <a:bodyPr anchorCtr="0" anchor="t" bIns="46025" lIns="92075" spcFirstLastPara="1" rIns="92075" wrap="square" tIns="46025">
            <a:noAutofit/>
          </a:bodyPr>
          <a:lstStyle>
            <a:lvl1pPr indent="-350520" lvl="0" marL="457200" algn="l">
              <a:spcBef>
                <a:spcPts val="480"/>
              </a:spcBef>
              <a:spcAft>
                <a:spcPts val="0"/>
              </a:spcAft>
              <a:buSzPts val="1920"/>
              <a:buChar char="●"/>
              <a:defRPr sz="2400"/>
            </a:lvl1pPr>
            <a:lvl2pPr indent="-355600" lvl="1" marL="914400" algn="l">
              <a:spcBef>
                <a:spcPts val="400"/>
              </a:spcBef>
              <a:spcAft>
                <a:spcPts val="0"/>
              </a:spcAft>
              <a:buSzPts val="2000"/>
              <a:buFont typeface="Times New Roman"/>
              <a:buChar char="•"/>
              <a:defRPr sz="2000"/>
            </a:lvl2pPr>
            <a:lvl3pPr indent="-342900" lvl="2" marL="1371600" algn="l">
              <a:spcBef>
                <a:spcPts val="360"/>
              </a:spcBef>
              <a:spcAft>
                <a:spcPts val="0"/>
              </a:spcAft>
              <a:buSzPts val="1800"/>
              <a:buFont typeface="Times New Roman"/>
              <a:buChar char="•"/>
              <a:defRPr sz="1800"/>
            </a:lvl3pPr>
            <a:lvl4pPr indent="-330200" lvl="3" marL="1828800" algn="l">
              <a:spcBef>
                <a:spcPts val="320"/>
              </a:spcBef>
              <a:spcAft>
                <a:spcPts val="0"/>
              </a:spcAft>
              <a:buClr>
                <a:schemeClr val="lt1"/>
              </a:buClr>
              <a:buSzPts val="1600"/>
              <a:buFont typeface="Times New Roman"/>
              <a:buChar char="–"/>
              <a:defRPr sz="1600"/>
            </a:lvl4pPr>
            <a:lvl5pPr indent="-330200" lvl="4" marL="2286000" algn="l">
              <a:spcBef>
                <a:spcPts val="320"/>
              </a:spcBef>
              <a:spcAft>
                <a:spcPts val="0"/>
              </a:spcAft>
              <a:buClr>
                <a:schemeClr val="lt1"/>
              </a:buClr>
              <a:buSzPts val="1600"/>
              <a:buFont typeface="Times New Roman"/>
              <a:buChar char="•"/>
              <a:defRPr sz="1600"/>
            </a:lvl5pPr>
            <a:lvl6pPr indent="-330200" lvl="5" marL="2743200" algn="l">
              <a:spcBef>
                <a:spcPts val="320"/>
              </a:spcBef>
              <a:spcAft>
                <a:spcPts val="0"/>
              </a:spcAft>
              <a:buClr>
                <a:schemeClr val="lt1"/>
              </a:buClr>
              <a:buSzPts val="1600"/>
              <a:buFont typeface="Times New Roman"/>
              <a:buChar char="•"/>
              <a:defRPr sz="1600"/>
            </a:lvl6pPr>
            <a:lvl7pPr indent="-330200" lvl="6" marL="3200400" algn="l">
              <a:spcBef>
                <a:spcPts val="320"/>
              </a:spcBef>
              <a:spcAft>
                <a:spcPts val="0"/>
              </a:spcAft>
              <a:buClr>
                <a:schemeClr val="lt1"/>
              </a:buClr>
              <a:buSzPts val="1600"/>
              <a:buFont typeface="Times New Roman"/>
              <a:buChar char="•"/>
              <a:defRPr sz="1600"/>
            </a:lvl7pPr>
            <a:lvl8pPr indent="-330200" lvl="7" marL="3657600" algn="l">
              <a:spcBef>
                <a:spcPts val="320"/>
              </a:spcBef>
              <a:spcAft>
                <a:spcPts val="0"/>
              </a:spcAft>
              <a:buClr>
                <a:schemeClr val="lt1"/>
              </a:buClr>
              <a:buSzPts val="1600"/>
              <a:buFont typeface="Times New Roman"/>
              <a:buChar char="•"/>
              <a:defRPr sz="1600"/>
            </a:lvl8pPr>
            <a:lvl9pPr indent="-330200" lvl="8" marL="4114800" algn="l">
              <a:spcBef>
                <a:spcPts val="320"/>
              </a:spcBef>
              <a:spcAft>
                <a:spcPts val="0"/>
              </a:spcAft>
              <a:buClr>
                <a:schemeClr val="lt1"/>
              </a:buClr>
              <a:buSzPts val="1600"/>
              <a:buFont typeface="Times New Roman"/>
              <a:buChar char="•"/>
              <a:defRPr sz="1600"/>
            </a:lvl9pPr>
          </a:lstStyle>
          <a:p/>
        </p:txBody>
      </p:sp>
      <p:sp>
        <p:nvSpPr>
          <p:cNvPr id="616" name="Google Shape;616;p58"/>
          <p:cNvSpPr txBox="1"/>
          <p:nvPr>
            <p:ph idx="3" type="body"/>
          </p:nvPr>
        </p:nvSpPr>
        <p:spPr>
          <a:xfrm>
            <a:off x="4645025" y="1151335"/>
            <a:ext cx="4041775" cy="479822"/>
          </a:xfrm>
          <a:prstGeom prst="rect">
            <a:avLst/>
          </a:prstGeom>
          <a:noFill/>
          <a:ln>
            <a:noFill/>
          </a:ln>
        </p:spPr>
        <p:txBody>
          <a:bodyPr anchorCtr="0" anchor="b" bIns="46025" lIns="92075" spcFirstLastPara="1" rIns="92075" wrap="square" tIns="46025">
            <a:noAutofit/>
          </a:bodyPr>
          <a:lstStyle>
            <a:lvl1pPr indent="-228600" lvl="0" marL="457200" algn="l">
              <a:spcBef>
                <a:spcPts val="480"/>
              </a:spcBef>
              <a:spcAft>
                <a:spcPts val="0"/>
              </a:spcAft>
              <a:buSzPts val="1920"/>
              <a:buNone/>
              <a:defRPr b="1" sz="2400"/>
            </a:lvl1pPr>
            <a:lvl2pPr indent="-228600" lvl="1" marL="914400" algn="l">
              <a:spcBef>
                <a:spcPts val="400"/>
              </a:spcBef>
              <a:spcAft>
                <a:spcPts val="0"/>
              </a:spcAft>
              <a:buSzPts val="2000"/>
              <a:buFont typeface="Times New Roman"/>
              <a:buNone/>
              <a:defRPr b="1" sz="2000"/>
            </a:lvl2pPr>
            <a:lvl3pPr indent="-228600" lvl="2" marL="1371600" algn="l">
              <a:spcBef>
                <a:spcPts val="360"/>
              </a:spcBef>
              <a:spcAft>
                <a:spcPts val="0"/>
              </a:spcAft>
              <a:buSzPts val="1800"/>
              <a:buFont typeface="Times New Roman"/>
              <a:buNone/>
              <a:defRPr b="1" sz="1800"/>
            </a:lvl3pPr>
            <a:lvl4pPr indent="-228600" lvl="3" marL="1828800" algn="l">
              <a:spcBef>
                <a:spcPts val="320"/>
              </a:spcBef>
              <a:spcAft>
                <a:spcPts val="0"/>
              </a:spcAft>
              <a:buClr>
                <a:schemeClr val="lt1"/>
              </a:buClr>
              <a:buSzPts val="1600"/>
              <a:buFont typeface="Times New Roman"/>
              <a:buNone/>
              <a:defRPr b="1" sz="1600"/>
            </a:lvl4pPr>
            <a:lvl5pPr indent="-228600" lvl="4" marL="2286000" algn="l">
              <a:spcBef>
                <a:spcPts val="320"/>
              </a:spcBef>
              <a:spcAft>
                <a:spcPts val="0"/>
              </a:spcAft>
              <a:buClr>
                <a:schemeClr val="lt1"/>
              </a:buClr>
              <a:buSzPts val="1600"/>
              <a:buFont typeface="Times New Roman"/>
              <a:buNone/>
              <a:defRPr b="1" sz="1600"/>
            </a:lvl5pPr>
            <a:lvl6pPr indent="-228600" lvl="5" marL="2743200" algn="l">
              <a:spcBef>
                <a:spcPts val="320"/>
              </a:spcBef>
              <a:spcAft>
                <a:spcPts val="0"/>
              </a:spcAft>
              <a:buClr>
                <a:schemeClr val="lt1"/>
              </a:buClr>
              <a:buSzPts val="1600"/>
              <a:buFont typeface="Times New Roman"/>
              <a:buNone/>
              <a:defRPr b="1" sz="1600"/>
            </a:lvl6pPr>
            <a:lvl7pPr indent="-228600" lvl="6" marL="3200400" algn="l">
              <a:spcBef>
                <a:spcPts val="320"/>
              </a:spcBef>
              <a:spcAft>
                <a:spcPts val="0"/>
              </a:spcAft>
              <a:buClr>
                <a:schemeClr val="lt1"/>
              </a:buClr>
              <a:buSzPts val="1600"/>
              <a:buFont typeface="Times New Roman"/>
              <a:buNone/>
              <a:defRPr b="1" sz="1600"/>
            </a:lvl7pPr>
            <a:lvl8pPr indent="-228600" lvl="7" marL="3657600" algn="l">
              <a:spcBef>
                <a:spcPts val="320"/>
              </a:spcBef>
              <a:spcAft>
                <a:spcPts val="0"/>
              </a:spcAft>
              <a:buClr>
                <a:schemeClr val="lt1"/>
              </a:buClr>
              <a:buSzPts val="1600"/>
              <a:buFont typeface="Times New Roman"/>
              <a:buNone/>
              <a:defRPr b="1" sz="1600"/>
            </a:lvl8pPr>
            <a:lvl9pPr indent="-228600" lvl="8" marL="4114800" algn="l">
              <a:spcBef>
                <a:spcPts val="320"/>
              </a:spcBef>
              <a:spcAft>
                <a:spcPts val="0"/>
              </a:spcAft>
              <a:buClr>
                <a:schemeClr val="lt1"/>
              </a:buClr>
              <a:buSzPts val="1600"/>
              <a:buFont typeface="Times New Roman"/>
              <a:buNone/>
              <a:defRPr b="1" sz="1600"/>
            </a:lvl9pPr>
          </a:lstStyle>
          <a:p/>
        </p:txBody>
      </p:sp>
      <p:sp>
        <p:nvSpPr>
          <p:cNvPr id="617" name="Google Shape;617;p58"/>
          <p:cNvSpPr txBox="1"/>
          <p:nvPr>
            <p:ph idx="4" type="body"/>
          </p:nvPr>
        </p:nvSpPr>
        <p:spPr>
          <a:xfrm>
            <a:off x="4645025" y="1631156"/>
            <a:ext cx="4041775" cy="2963466"/>
          </a:xfrm>
          <a:prstGeom prst="rect">
            <a:avLst/>
          </a:prstGeom>
          <a:noFill/>
          <a:ln>
            <a:noFill/>
          </a:ln>
        </p:spPr>
        <p:txBody>
          <a:bodyPr anchorCtr="0" anchor="t" bIns="46025" lIns="92075" spcFirstLastPara="1" rIns="92075" wrap="square" tIns="46025">
            <a:noAutofit/>
          </a:bodyPr>
          <a:lstStyle>
            <a:lvl1pPr indent="-350520" lvl="0" marL="457200" algn="l">
              <a:spcBef>
                <a:spcPts val="480"/>
              </a:spcBef>
              <a:spcAft>
                <a:spcPts val="0"/>
              </a:spcAft>
              <a:buSzPts val="1920"/>
              <a:buChar char="●"/>
              <a:defRPr sz="2400"/>
            </a:lvl1pPr>
            <a:lvl2pPr indent="-355600" lvl="1" marL="914400" algn="l">
              <a:spcBef>
                <a:spcPts val="400"/>
              </a:spcBef>
              <a:spcAft>
                <a:spcPts val="0"/>
              </a:spcAft>
              <a:buSzPts val="2000"/>
              <a:buFont typeface="Times New Roman"/>
              <a:buChar char="•"/>
              <a:defRPr sz="2000"/>
            </a:lvl2pPr>
            <a:lvl3pPr indent="-342900" lvl="2" marL="1371600" algn="l">
              <a:spcBef>
                <a:spcPts val="360"/>
              </a:spcBef>
              <a:spcAft>
                <a:spcPts val="0"/>
              </a:spcAft>
              <a:buSzPts val="1800"/>
              <a:buFont typeface="Times New Roman"/>
              <a:buChar char="•"/>
              <a:defRPr sz="1800"/>
            </a:lvl3pPr>
            <a:lvl4pPr indent="-330200" lvl="3" marL="1828800" algn="l">
              <a:spcBef>
                <a:spcPts val="320"/>
              </a:spcBef>
              <a:spcAft>
                <a:spcPts val="0"/>
              </a:spcAft>
              <a:buClr>
                <a:schemeClr val="lt1"/>
              </a:buClr>
              <a:buSzPts val="1600"/>
              <a:buFont typeface="Times New Roman"/>
              <a:buChar char="–"/>
              <a:defRPr sz="1600"/>
            </a:lvl4pPr>
            <a:lvl5pPr indent="-330200" lvl="4" marL="2286000" algn="l">
              <a:spcBef>
                <a:spcPts val="320"/>
              </a:spcBef>
              <a:spcAft>
                <a:spcPts val="0"/>
              </a:spcAft>
              <a:buClr>
                <a:schemeClr val="lt1"/>
              </a:buClr>
              <a:buSzPts val="1600"/>
              <a:buFont typeface="Times New Roman"/>
              <a:buChar char="•"/>
              <a:defRPr sz="1600"/>
            </a:lvl5pPr>
            <a:lvl6pPr indent="-330200" lvl="5" marL="2743200" algn="l">
              <a:spcBef>
                <a:spcPts val="320"/>
              </a:spcBef>
              <a:spcAft>
                <a:spcPts val="0"/>
              </a:spcAft>
              <a:buClr>
                <a:schemeClr val="lt1"/>
              </a:buClr>
              <a:buSzPts val="1600"/>
              <a:buFont typeface="Times New Roman"/>
              <a:buChar char="•"/>
              <a:defRPr sz="1600"/>
            </a:lvl6pPr>
            <a:lvl7pPr indent="-330200" lvl="6" marL="3200400" algn="l">
              <a:spcBef>
                <a:spcPts val="320"/>
              </a:spcBef>
              <a:spcAft>
                <a:spcPts val="0"/>
              </a:spcAft>
              <a:buClr>
                <a:schemeClr val="lt1"/>
              </a:buClr>
              <a:buSzPts val="1600"/>
              <a:buFont typeface="Times New Roman"/>
              <a:buChar char="•"/>
              <a:defRPr sz="1600"/>
            </a:lvl7pPr>
            <a:lvl8pPr indent="-330200" lvl="7" marL="3657600" algn="l">
              <a:spcBef>
                <a:spcPts val="320"/>
              </a:spcBef>
              <a:spcAft>
                <a:spcPts val="0"/>
              </a:spcAft>
              <a:buClr>
                <a:schemeClr val="lt1"/>
              </a:buClr>
              <a:buSzPts val="1600"/>
              <a:buFont typeface="Times New Roman"/>
              <a:buChar char="•"/>
              <a:defRPr sz="1600"/>
            </a:lvl8pPr>
            <a:lvl9pPr indent="-330200" lvl="8" marL="4114800" algn="l">
              <a:spcBef>
                <a:spcPts val="320"/>
              </a:spcBef>
              <a:spcAft>
                <a:spcPts val="0"/>
              </a:spcAft>
              <a:buClr>
                <a:schemeClr val="lt1"/>
              </a:buClr>
              <a:buSzPts val="1600"/>
              <a:buFont typeface="Times New Roman"/>
              <a:buChar char="•"/>
              <a:defRPr sz="1600"/>
            </a:lvl9pPr>
          </a:lstStyle>
          <a:p/>
        </p:txBody>
      </p:sp>
      <p:sp>
        <p:nvSpPr>
          <p:cNvPr id="618" name="Google Shape;618;p58"/>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9" name="Google Shape;619;p58"/>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0" name="Google Shape;620;p58"/>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b="1" sz="1400">
                <a:solidFill>
                  <a:schemeClr val="lt1"/>
                </a:solidFill>
                <a:latin typeface="Times New Roman"/>
                <a:ea typeface="Times New Roman"/>
                <a:cs typeface="Times New Roman"/>
                <a:sym typeface="Times New Roman"/>
              </a:defRPr>
            </a:lvl1pPr>
            <a:lvl2pPr indent="0" lvl="1" marL="0" algn="r">
              <a:spcBef>
                <a:spcPts val="0"/>
              </a:spcBef>
              <a:spcAft>
                <a:spcPts val="0"/>
              </a:spcAft>
              <a:buNone/>
              <a:defRPr b="1" sz="1400">
                <a:solidFill>
                  <a:schemeClr val="lt1"/>
                </a:solidFill>
                <a:latin typeface="Times New Roman"/>
                <a:ea typeface="Times New Roman"/>
                <a:cs typeface="Times New Roman"/>
                <a:sym typeface="Times New Roman"/>
              </a:defRPr>
            </a:lvl2pPr>
            <a:lvl3pPr indent="0" lvl="2" marL="0" algn="r">
              <a:spcBef>
                <a:spcPts val="0"/>
              </a:spcBef>
              <a:spcAft>
                <a:spcPts val="0"/>
              </a:spcAft>
              <a:buNone/>
              <a:defRPr b="1" sz="1400">
                <a:solidFill>
                  <a:schemeClr val="lt1"/>
                </a:solidFill>
                <a:latin typeface="Times New Roman"/>
                <a:ea typeface="Times New Roman"/>
                <a:cs typeface="Times New Roman"/>
                <a:sym typeface="Times New Roman"/>
              </a:defRPr>
            </a:lvl3pPr>
            <a:lvl4pPr indent="0" lvl="3" marL="0" algn="r">
              <a:spcBef>
                <a:spcPts val="0"/>
              </a:spcBef>
              <a:spcAft>
                <a:spcPts val="0"/>
              </a:spcAft>
              <a:buNone/>
              <a:defRPr b="1" sz="1400">
                <a:solidFill>
                  <a:schemeClr val="lt1"/>
                </a:solidFill>
                <a:latin typeface="Times New Roman"/>
                <a:ea typeface="Times New Roman"/>
                <a:cs typeface="Times New Roman"/>
                <a:sym typeface="Times New Roman"/>
              </a:defRPr>
            </a:lvl4pPr>
            <a:lvl5pPr indent="0" lvl="4" marL="0" algn="r">
              <a:spcBef>
                <a:spcPts val="0"/>
              </a:spcBef>
              <a:spcAft>
                <a:spcPts val="0"/>
              </a:spcAft>
              <a:buNone/>
              <a:defRPr b="1" sz="1400">
                <a:solidFill>
                  <a:schemeClr val="lt1"/>
                </a:solidFill>
                <a:latin typeface="Times New Roman"/>
                <a:ea typeface="Times New Roman"/>
                <a:cs typeface="Times New Roman"/>
                <a:sym typeface="Times New Roman"/>
              </a:defRPr>
            </a:lvl5pPr>
            <a:lvl6pPr indent="0" lvl="5" marL="0" algn="r">
              <a:spcBef>
                <a:spcPts val="0"/>
              </a:spcBef>
              <a:spcAft>
                <a:spcPts val="0"/>
              </a:spcAft>
              <a:buNone/>
              <a:defRPr b="1" sz="1400">
                <a:solidFill>
                  <a:schemeClr val="lt1"/>
                </a:solidFill>
                <a:latin typeface="Times New Roman"/>
                <a:ea typeface="Times New Roman"/>
                <a:cs typeface="Times New Roman"/>
                <a:sym typeface="Times New Roman"/>
              </a:defRPr>
            </a:lvl6pPr>
            <a:lvl7pPr indent="0" lvl="6" marL="0" algn="r">
              <a:spcBef>
                <a:spcPts val="0"/>
              </a:spcBef>
              <a:spcAft>
                <a:spcPts val="0"/>
              </a:spcAft>
              <a:buNone/>
              <a:defRPr b="1" sz="1400">
                <a:solidFill>
                  <a:schemeClr val="lt1"/>
                </a:solidFill>
                <a:latin typeface="Times New Roman"/>
                <a:ea typeface="Times New Roman"/>
                <a:cs typeface="Times New Roman"/>
                <a:sym typeface="Times New Roman"/>
              </a:defRPr>
            </a:lvl7pPr>
            <a:lvl8pPr indent="0" lvl="7" marL="0" algn="r">
              <a:spcBef>
                <a:spcPts val="0"/>
              </a:spcBef>
              <a:spcAft>
                <a:spcPts val="0"/>
              </a:spcAft>
              <a:buNone/>
              <a:defRPr b="1" sz="1400">
                <a:solidFill>
                  <a:schemeClr val="lt1"/>
                </a:solidFill>
                <a:latin typeface="Times New Roman"/>
                <a:ea typeface="Times New Roman"/>
                <a:cs typeface="Times New Roman"/>
                <a:sym typeface="Times New Roman"/>
              </a:defRPr>
            </a:lvl8pPr>
            <a:lvl9pPr indent="0" lvl="8" marL="0" algn="r">
              <a:spcBef>
                <a:spcPts val="0"/>
              </a:spcBef>
              <a:spcAft>
                <a:spcPts val="0"/>
              </a:spcAft>
              <a:buNone/>
              <a:defRPr b="1"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nadpis" type="titleOnly">
  <p:cSld name="TITLE_ONLY">
    <p:spTree>
      <p:nvGrpSpPr>
        <p:cNvPr id="621" name="Shape 621"/>
        <p:cNvGrpSpPr/>
        <p:nvPr/>
      </p:nvGrpSpPr>
      <p:grpSpPr>
        <a:xfrm>
          <a:off x="0" y="0"/>
          <a:ext cx="0" cy="0"/>
          <a:chOff x="0" y="0"/>
          <a:chExt cx="0" cy="0"/>
        </a:xfrm>
      </p:grpSpPr>
      <p:sp>
        <p:nvSpPr>
          <p:cNvPr id="622" name="Google Shape;622;p59"/>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3" name="Google Shape;623;p59"/>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4" name="Google Shape;624;p59"/>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5" name="Google Shape;625;p59"/>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b="1" sz="1400">
                <a:solidFill>
                  <a:schemeClr val="lt1"/>
                </a:solidFill>
                <a:latin typeface="Times New Roman"/>
                <a:ea typeface="Times New Roman"/>
                <a:cs typeface="Times New Roman"/>
                <a:sym typeface="Times New Roman"/>
              </a:defRPr>
            </a:lvl1pPr>
            <a:lvl2pPr indent="0" lvl="1" marL="0" algn="r">
              <a:spcBef>
                <a:spcPts val="0"/>
              </a:spcBef>
              <a:spcAft>
                <a:spcPts val="0"/>
              </a:spcAft>
              <a:buNone/>
              <a:defRPr b="1" sz="1400">
                <a:solidFill>
                  <a:schemeClr val="lt1"/>
                </a:solidFill>
                <a:latin typeface="Times New Roman"/>
                <a:ea typeface="Times New Roman"/>
                <a:cs typeface="Times New Roman"/>
                <a:sym typeface="Times New Roman"/>
              </a:defRPr>
            </a:lvl2pPr>
            <a:lvl3pPr indent="0" lvl="2" marL="0" algn="r">
              <a:spcBef>
                <a:spcPts val="0"/>
              </a:spcBef>
              <a:spcAft>
                <a:spcPts val="0"/>
              </a:spcAft>
              <a:buNone/>
              <a:defRPr b="1" sz="1400">
                <a:solidFill>
                  <a:schemeClr val="lt1"/>
                </a:solidFill>
                <a:latin typeface="Times New Roman"/>
                <a:ea typeface="Times New Roman"/>
                <a:cs typeface="Times New Roman"/>
                <a:sym typeface="Times New Roman"/>
              </a:defRPr>
            </a:lvl3pPr>
            <a:lvl4pPr indent="0" lvl="3" marL="0" algn="r">
              <a:spcBef>
                <a:spcPts val="0"/>
              </a:spcBef>
              <a:spcAft>
                <a:spcPts val="0"/>
              </a:spcAft>
              <a:buNone/>
              <a:defRPr b="1" sz="1400">
                <a:solidFill>
                  <a:schemeClr val="lt1"/>
                </a:solidFill>
                <a:latin typeface="Times New Roman"/>
                <a:ea typeface="Times New Roman"/>
                <a:cs typeface="Times New Roman"/>
                <a:sym typeface="Times New Roman"/>
              </a:defRPr>
            </a:lvl4pPr>
            <a:lvl5pPr indent="0" lvl="4" marL="0" algn="r">
              <a:spcBef>
                <a:spcPts val="0"/>
              </a:spcBef>
              <a:spcAft>
                <a:spcPts val="0"/>
              </a:spcAft>
              <a:buNone/>
              <a:defRPr b="1" sz="1400">
                <a:solidFill>
                  <a:schemeClr val="lt1"/>
                </a:solidFill>
                <a:latin typeface="Times New Roman"/>
                <a:ea typeface="Times New Roman"/>
                <a:cs typeface="Times New Roman"/>
                <a:sym typeface="Times New Roman"/>
              </a:defRPr>
            </a:lvl5pPr>
            <a:lvl6pPr indent="0" lvl="5" marL="0" algn="r">
              <a:spcBef>
                <a:spcPts val="0"/>
              </a:spcBef>
              <a:spcAft>
                <a:spcPts val="0"/>
              </a:spcAft>
              <a:buNone/>
              <a:defRPr b="1" sz="1400">
                <a:solidFill>
                  <a:schemeClr val="lt1"/>
                </a:solidFill>
                <a:latin typeface="Times New Roman"/>
                <a:ea typeface="Times New Roman"/>
                <a:cs typeface="Times New Roman"/>
                <a:sym typeface="Times New Roman"/>
              </a:defRPr>
            </a:lvl6pPr>
            <a:lvl7pPr indent="0" lvl="6" marL="0" algn="r">
              <a:spcBef>
                <a:spcPts val="0"/>
              </a:spcBef>
              <a:spcAft>
                <a:spcPts val="0"/>
              </a:spcAft>
              <a:buNone/>
              <a:defRPr b="1" sz="1400">
                <a:solidFill>
                  <a:schemeClr val="lt1"/>
                </a:solidFill>
                <a:latin typeface="Times New Roman"/>
                <a:ea typeface="Times New Roman"/>
                <a:cs typeface="Times New Roman"/>
                <a:sym typeface="Times New Roman"/>
              </a:defRPr>
            </a:lvl7pPr>
            <a:lvl8pPr indent="0" lvl="7" marL="0" algn="r">
              <a:spcBef>
                <a:spcPts val="0"/>
              </a:spcBef>
              <a:spcAft>
                <a:spcPts val="0"/>
              </a:spcAft>
              <a:buNone/>
              <a:defRPr b="1" sz="1400">
                <a:solidFill>
                  <a:schemeClr val="lt1"/>
                </a:solidFill>
                <a:latin typeface="Times New Roman"/>
                <a:ea typeface="Times New Roman"/>
                <a:cs typeface="Times New Roman"/>
                <a:sym typeface="Times New Roman"/>
              </a:defRPr>
            </a:lvl8pPr>
            <a:lvl9pPr indent="0" lvl="8" marL="0" algn="r">
              <a:spcBef>
                <a:spcPts val="0"/>
              </a:spcBef>
              <a:spcAft>
                <a:spcPts val="0"/>
              </a:spcAft>
              <a:buNone/>
              <a:defRPr b="1"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ázdný" type="blank">
  <p:cSld name="BLANK">
    <p:spTree>
      <p:nvGrpSpPr>
        <p:cNvPr id="626" name="Shape 626"/>
        <p:cNvGrpSpPr/>
        <p:nvPr/>
      </p:nvGrpSpPr>
      <p:grpSpPr>
        <a:xfrm>
          <a:off x="0" y="0"/>
          <a:ext cx="0" cy="0"/>
          <a:chOff x="0" y="0"/>
          <a:chExt cx="0" cy="0"/>
        </a:xfrm>
      </p:grpSpPr>
      <p:sp>
        <p:nvSpPr>
          <p:cNvPr id="627" name="Google Shape;627;p60"/>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8" name="Google Shape;628;p60"/>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9" name="Google Shape;629;p60"/>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b="1" sz="1400">
                <a:solidFill>
                  <a:schemeClr val="lt1"/>
                </a:solidFill>
                <a:latin typeface="Times New Roman"/>
                <a:ea typeface="Times New Roman"/>
                <a:cs typeface="Times New Roman"/>
                <a:sym typeface="Times New Roman"/>
              </a:defRPr>
            </a:lvl1pPr>
            <a:lvl2pPr indent="0" lvl="1" marL="0" algn="r">
              <a:spcBef>
                <a:spcPts val="0"/>
              </a:spcBef>
              <a:spcAft>
                <a:spcPts val="0"/>
              </a:spcAft>
              <a:buNone/>
              <a:defRPr b="1" sz="1400">
                <a:solidFill>
                  <a:schemeClr val="lt1"/>
                </a:solidFill>
                <a:latin typeface="Times New Roman"/>
                <a:ea typeface="Times New Roman"/>
                <a:cs typeface="Times New Roman"/>
                <a:sym typeface="Times New Roman"/>
              </a:defRPr>
            </a:lvl2pPr>
            <a:lvl3pPr indent="0" lvl="2" marL="0" algn="r">
              <a:spcBef>
                <a:spcPts val="0"/>
              </a:spcBef>
              <a:spcAft>
                <a:spcPts val="0"/>
              </a:spcAft>
              <a:buNone/>
              <a:defRPr b="1" sz="1400">
                <a:solidFill>
                  <a:schemeClr val="lt1"/>
                </a:solidFill>
                <a:latin typeface="Times New Roman"/>
                <a:ea typeface="Times New Roman"/>
                <a:cs typeface="Times New Roman"/>
                <a:sym typeface="Times New Roman"/>
              </a:defRPr>
            </a:lvl3pPr>
            <a:lvl4pPr indent="0" lvl="3" marL="0" algn="r">
              <a:spcBef>
                <a:spcPts val="0"/>
              </a:spcBef>
              <a:spcAft>
                <a:spcPts val="0"/>
              </a:spcAft>
              <a:buNone/>
              <a:defRPr b="1" sz="1400">
                <a:solidFill>
                  <a:schemeClr val="lt1"/>
                </a:solidFill>
                <a:latin typeface="Times New Roman"/>
                <a:ea typeface="Times New Roman"/>
                <a:cs typeface="Times New Roman"/>
                <a:sym typeface="Times New Roman"/>
              </a:defRPr>
            </a:lvl4pPr>
            <a:lvl5pPr indent="0" lvl="4" marL="0" algn="r">
              <a:spcBef>
                <a:spcPts val="0"/>
              </a:spcBef>
              <a:spcAft>
                <a:spcPts val="0"/>
              </a:spcAft>
              <a:buNone/>
              <a:defRPr b="1" sz="1400">
                <a:solidFill>
                  <a:schemeClr val="lt1"/>
                </a:solidFill>
                <a:latin typeface="Times New Roman"/>
                <a:ea typeface="Times New Roman"/>
                <a:cs typeface="Times New Roman"/>
                <a:sym typeface="Times New Roman"/>
              </a:defRPr>
            </a:lvl5pPr>
            <a:lvl6pPr indent="0" lvl="5" marL="0" algn="r">
              <a:spcBef>
                <a:spcPts val="0"/>
              </a:spcBef>
              <a:spcAft>
                <a:spcPts val="0"/>
              </a:spcAft>
              <a:buNone/>
              <a:defRPr b="1" sz="1400">
                <a:solidFill>
                  <a:schemeClr val="lt1"/>
                </a:solidFill>
                <a:latin typeface="Times New Roman"/>
                <a:ea typeface="Times New Roman"/>
                <a:cs typeface="Times New Roman"/>
                <a:sym typeface="Times New Roman"/>
              </a:defRPr>
            </a:lvl6pPr>
            <a:lvl7pPr indent="0" lvl="6" marL="0" algn="r">
              <a:spcBef>
                <a:spcPts val="0"/>
              </a:spcBef>
              <a:spcAft>
                <a:spcPts val="0"/>
              </a:spcAft>
              <a:buNone/>
              <a:defRPr b="1" sz="1400">
                <a:solidFill>
                  <a:schemeClr val="lt1"/>
                </a:solidFill>
                <a:latin typeface="Times New Roman"/>
                <a:ea typeface="Times New Roman"/>
                <a:cs typeface="Times New Roman"/>
                <a:sym typeface="Times New Roman"/>
              </a:defRPr>
            </a:lvl7pPr>
            <a:lvl8pPr indent="0" lvl="7" marL="0" algn="r">
              <a:spcBef>
                <a:spcPts val="0"/>
              </a:spcBef>
              <a:spcAft>
                <a:spcPts val="0"/>
              </a:spcAft>
              <a:buNone/>
              <a:defRPr b="1" sz="1400">
                <a:solidFill>
                  <a:schemeClr val="lt1"/>
                </a:solidFill>
                <a:latin typeface="Times New Roman"/>
                <a:ea typeface="Times New Roman"/>
                <a:cs typeface="Times New Roman"/>
                <a:sym typeface="Times New Roman"/>
              </a:defRPr>
            </a:lvl8pPr>
            <a:lvl9pPr indent="0" lvl="8" marL="0" algn="r">
              <a:spcBef>
                <a:spcPts val="0"/>
              </a:spcBef>
              <a:spcAft>
                <a:spcPts val="0"/>
              </a:spcAft>
              <a:buNone/>
              <a:defRPr b="1"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sah s titulkem" type="objTx">
  <p:cSld name="OBJECT_WITH_CAPTION_TEXT">
    <p:spTree>
      <p:nvGrpSpPr>
        <p:cNvPr id="630" name="Shape 630"/>
        <p:cNvGrpSpPr/>
        <p:nvPr/>
      </p:nvGrpSpPr>
      <p:grpSpPr>
        <a:xfrm>
          <a:off x="0" y="0"/>
          <a:ext cx="0" cy="0"/>
          <a:chOff x="0" y="0"/>
          <a:chExt cx="0" cy="0"/>
        </a:xfrm>
      </p:grpSpPr>
      <p:sp>
        <p:nvSpPr>
          <p:cNvPr id="631" name="Google Shape;631;p61"/>
          <p:cNvSpPr txBox="1"/>
          <p:nvPr>
            <p:ph type="title"/>
          </p:nvPr>
        </p:nvSpPr>
        <p:spPr>
          <a:xfrm>
            <a:off x="457200" y="204788"/>
            <a:ext cx="3008313" cy="871537"/>
          </a:xfrm>
          <a:prstGeom prst="rect">
            <a:avLst/>
          </a:prstGeom>
          <a:noFill/>
          <a:ln>
            <a:noFill/>
          </a:ln>
        </p:spPr>
        <p:txBody>
          <a:bodyPr anchorCtr="0" anchor="b" bIns="46025" lIns="92075" spcFirstLastPara="1" rIns="92075" wrap="square" tIns="46025">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2" name="Google Shape;632;p61"/>
          <p:cNvSpPr txBox="1"/>
          <p:nvPr>
            <p:ph idx="1" type="body"/>
          </p:nvPr>
        </p:nvSpPr>
        <p:spPr>
          <a:xfrm>
            <a:off x="3575050" y="204788"/>
            <a:ext cx="5111750" cy="4389835"/>
          </a:xfrm>
          <a:prstGeom prst="rect">
            <a:avLst/>
          </a:prstGeom>
          <a:noFill/>
          <a:ln>
            <a:noFill/>
          </a:ln>
        </p:spPr>
        <p:txBody>
          <a:bodyPr anchorCtr="0" anchor="t" bIns="46025" lIns="92075" spcFirstLastPara="1" rIns="92075" wrap="square" tIns="46025">
            <a:noAutofit/>
          </a:bodyPr>
          <a:lstStyle>
            <a:lvl1pPr indent="-391160" lvl="0" marL="457200" algn="l">
              <a:spcBef>
                <a:spcPts val="640"/>
              </a:spcBef>
              <a:spcAft>
                <a:spcPts val="0"/>
              </a:spcAft>
              <a:buSzPts val="2560"/>
              <a:buChar char="●"/>
              <a:defRPr sz="3200"/>
            </a:lvl1pPr>
            <a:lvl2pPr indent="-406400" lvl="1" marL="914400" algn="l">
              <a:spcBef>
                <a:spcPts val="560"/>
              </a:spcBef>
              <a:spcAft>
                <a:spcPts val="0"/>
              </a:spcAft>
              <a:buSzPts val="2800"/>
              <a:buFont typeface="Times New Roman"/>
              <a:buChar char="•"/>
              <a:defRPr sz="2800"/>
            </a:lvl2pPr>
            <a:lvl3pPr indent="-381000" lvl="2" marL="1371600" algn="l">
              <a:spcBef>
                <a:spcPts val="480"/>
              </a:spcBef>
              <a:spcAft>
                <a:spcPts val="0"/>
              </a:spcAft>
              <a:buSzPts val="2400"/>
              <a:buFont typeface="Times New Roman"/>
              <a:buChar char="•"/>
              <a:defRPr sz="2400"/>
            </a:lvl3pPr>
            <a:lvl4pPr indent="-355600" lvl="3" marL="1828800" algn="l">
              <a:spcBef>
                <a:spcPts val="400"/>
              </a:spcBef>
              <a:spcAft>
                <a:spcPts val="0"/>
              </a:spcAft>
              <a:buClr>
                <a:schemeClr val="lt1"/>
              </a:buClr>
              <a:buSzPts val="2000"/>
              <a:buFont typeface="Times New Roman"/>
              <a:buChar char="–"/>
              <a:defRPr sz="2000"/>
            </a:lvl4pPr>
            <a:lvl5pPr indent="-355600" lvl="4" marL="2286000" algn="l">
              <a:spcBef>
                <a:spcPts val="400"/>
              </a:spcBef>
              <a:spcAft>
                <a:spcPts val="0"/>
              </a:spcAft>
              <a:buClr>
                <a:schemeClr val="lt1"/>
              </a:buClr>
              <a:buSzPts val="2000"/>
              <a:buFont typeface="Times New Roman"/>
              <a:buChar char="•"/>
              <a:defRPr sz="2000"/>
            </a:lvl5pPr>
            <a:lvl6pPr indent="-355600" lvl="5" marL="2743200" algn="l">
              <a:spcBef>
                <a:spcPts val="400"/>
              </a:spcBef>
              <a:spcAft>
                <a:spcPts val="0"/>
              </a:spcAft>
              <a:buClr>
                <a:schemeClr val="lt1"/>
              </a:buClr>
              <a:buSzPts val="2000"/>
              <a:buFont typeface="Times New Roman"/>
              <a:buChar char="•"/>
              <a:defRPr sz="2000"/>
            </a:lvl6pPr>
            <a:lvl7pPr indent="-355600" lvl="6" marL="3200400" algn="l">
              <a:spcBef>
                <a:spcPts val="400"/>
              </a:spcBef>
              <a:spcAft>
                <a:spcPts val="0"/>
              </a:spcAft>
              <a:buClr>
                <a:schemeClr val="lt1"/>
              </a:buClr>
              <a:buSzPts val="2000"/>
              <a:buFont typeface="Times New Roman"/>
              <a:buChar char="•"/>
              <a:defRPr sz="2000"/>
            </a:lvl7pPr>
            <a:lvl8pPr indent="-355600" lvl="7" marL="3657600" algn="l">
              <a:spcBef>
                <a:spcPts val="400"/>
              </a:spcBef>
              <a:spcAft>
                <a:spcPts val="0"/>
              </a:spcAft>
              <a:buClr>
                <a:schemeClr val="lt1"/>
              </a:buClr>
              <a:buSzPts val="2000"/>
              <a:buFont typeface="Times New Roman"/>
              <a:buChar char="•"/>
              <a:defRPr sz="2000"/>
            </a:lvl8pPr>
            <a:lvl9pPr indent="-355600" lvl="8" marL="4114800" algn="l">
              <a:spcBef>
                <a:spcPts val="400"/>
              </a:spcBef>
              <a:spcAft>
                <a:spcPts val="0"/>
              </a:spcAft>
              <a:buClr>
                <a:schemeClr val="lt1"/>
              </a:buClr>
              <a:buSzPts val="2000"/>
              <a:buFont typeface="Times New Roman"/>
              <a:buChar char="•"/>
              <a:defRPr sz="2000"/>
            </a:lvl9pPr>
          </a:lstStyle>
          <a:p/>
        </p:txBody>
      </p:sp>
      <p:sp>
        <p:nvSpPr>
          <p:cNvPr id="633" name="Google Shape;633;p61"/>
          <p:cNvSpPr txBox="1"/>
          <p:nvPr>
            <p:ph idx="2" type="body"/>
          </p:nvPr>
        </p:nvSpPr>
        <p:spPr>
          <a:xfrm>
            <a:off x="457200" y="1076325"/>
            <a:ext cx="3008313" cy="3518297"/>
          </a:xfrm>
          <a:prstGeom prst="rect">
            <a:avLst/>
          </a:prstGeom>
          <a:noFill/>
          <a:ln>
            <a:noFill/>
          </a:ln>
        </p:spPr>
        <p:txBody>
          <a:bodyPr anchorCtr="0" anchor="t" bIns="46025" lIns="92075" spcFirstLastPara="1" rIns="92075" wrap="square" tIns="46025">
            <a:noAutofit/>
          </a:bodyPr>
          <a:lstStyle>
            <a:lvl1pPr indent="-228600" lvl="0" marL="457200" algn="l">
              <a:spcBef>
                <a:spcPts val="280"/>
              </a:spcBef>
              <a:spcAft>
                <a:spcPts val="0"/>
              </a:spcAft>
              <a:buSzPts val="1120"/>
              <a:buNone/>
              <a:defRPr sz="1400"/>
            </a:lvl1pPr>
            <a:lvl2pPr indent="-228600" lvl="1" marL="914400" algn="l">
              <a:spcBef>
                <a:spcPts val="240"/>
              </a:spcBef>
              <a:spcAft>
                <a:spcPts val="0"/>
              </a:spcAft>
              <a:buSzPts val="1200"/>
              <a:buFont typeface="Times New Roman"/>
              <a:buNone/>
              <a:defRPr sz="1200"/>
            </a:lvl2pPr>
            <a:lvl3pPr indent="-228600" lvl="2" marL="1371600" algn="l">
              <a:spcBef>
                <a:spcPts val="200"/>
              </a:spcBef>
              <a:spcAft>
                <a:spcPts val="0"/>
              </a:spcAft>
              <a:buSzPts val="1000"/>
              <a:buFont typeface="Times New Roman"/>
              <a:buNone/>
              <a:defRPr sz="1000"/>
            </a:lvl3pPr>
            <a:lvl4pPr indent="-228600" lvl="3" marL="1828800" algn="l">
              <a:spcBef>
                <a:spcPts val="180"/>
              </a:spcBef>
              <a:spcAft>
                <a:spcPts val="0"/>
              </a:spcAft>
              <a:buClr>
                <a:schemeClr val="lt1"/>
              </a:buClr>
              <a:buSzPts val="900"/>
              <a:buFont typeface="Times New Roman"/>
              <a:buNone/>
              <a:defRPr sz="900"/>
            </a:lvl4pPr>
            <a:lvl5pPr indent="-228600" lvl="4" marL="2286000" algn="l">
              <a:spcBef>
                <a:spcPts val="180"/>
              </a:spcBef>
              <a:spcAft>
                <a:spcPts val="0"/>
              </a:spcAft>
              <a:buClr>
                <a:schemeClr val="lt1"/>
              </a:buClr>
              <a:buSzPts val="900"/>
              <a:buFont typeface="Times New Roman"/>
              <a:buNone/>
              <a:defRPr sz="900"/>
            </a:lvl5pPr>
            <a:lvl6pPr indent="-228600" lvl="5" marL="2743200" algn="l">
              <a:spcBef>
                <a:spcPts val="180"/>
              </a:spcBef>
              <a:spcAft>
                <a:spcPts val="0"/>
              </a:spcAft>
              <a:buClr>
                <a:schemeClr val="lt1"/>
              </a:buClr>
              <a:buSzPts val="900"/>
              <a:buFont typeface="Times New Roman"/>
              <a:buNone/>
              <a:defRPr sz="900"/>
            </a:lvl6pPr>
            <a:lvl7pPr indent="-228600" lvl="6" marL="3200400" algn="l">
              <a:spcBef>
                <a:spcPts val="180"/>
              </a:spcBef>
              <a:spcAft>
                <a:spcPts val="0"/>
              </a:spcAft>
              <a:buClr>
                <a:schemeClr val="lt1"/>
              </a:buClr>
              <a:buSzPts val="900"/>
              <a:buFont typeface="Times New Roman"/>
              <a:buNone/>
              <a:defRPr sz="900"/>
            </a:lvl7pPr>
            <a:lvl8pPr indent="-228600" lvl="7" marL="3657600" algn="l">
              <a:spcBef>
                <a:spcPts val="180"/>
              </a:spcBef>
              <a:spcAft>
                <a:spcPts val="0"/>
              </a:spcAft>
              <a:buClr>
                <a:schemeClr val="lt1"/>
              </a:buClr>
              <a:buSzPts val="900"/>
              <a:buFont typeface="Times New Roman"/>
              <a:buNone/>
              <a:defRPr sz="900"/>
            </a:lvl8pPr>
            <a:lvl9pPr indent="-228600" lvl="8" marL="4114800" algn="l">
              <a:spcBef>
                <a:spcPts val="180"/>
              </a:spcBef>
              <a:spcAft>
                <a:spcPts val="0"/>
              </a:spcAft>
              <a:buClr>
                <a:schemeClr val="lt1"/>
              </a:buClr>
              <a:buSzPts val="900"/>
              <a:buFont typeface="Times New Roman"/>
              <a:buNone/>
              <a:defRPr sz="900"/>
            </a:lvl9pPr>
          </a:lstStyle>
          <a:p/>
        </p:txBody>
      </p:sp>
      <p:sp>
        <p:nvSpPr>
          <p:cNvPr id="634" name="Google Shape;634;p61"/>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5" name="Google Shape;635;p61"/>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6" name="Google Shape;636;p61"/>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b="1" sz="1400">
                <a:solidFill>
                  <a:schemeClr val="lt1"/>
                </a:solidFill>
                <a:latin typeface="Times New Roman"/>
                <a:ea typeface="Times New Roman"/>
                <a:cs typeface="Times New Roman"/>
                <a:sym typeface="Times New Roman"/>
              </a:defRPr>
            </a:lvl1pPr>
            <a:lvl2pPr indent="0" lvl="1" marL="0" algn="r">
              <a:spcBef>
                <a:spcPts val="0"/>
              </a:spcBef>
              <a:spcAft>
                <a:spcPts val="0"/>
              </a:spcAft>
              <a:buNone/>
              <a:defRPr b="1" sz="1400">
                <a:solidFill>
                  <a:schemeClr val="lt1"/>
                </a:solidFill>
                <a:latin typeface="Times New Roman"/>
                <a:ea typeface="Times New Roman"/>
                <a:cs typeface="Times New Roman"/>
                <a:sym typeface="Times New Roman"/>
              </a:defRPr>
            </a:lvl2pPr>
            <a:lvl3pPr indent="0" lvl="2" marL="0" algn="r">
              <a:spcBef>
                <a:spcPts val="0"/>
              </a:spcBef>
              <a:spcAft>
                <a:spcPts val="0"/>
              </a:spcAft>
              <a:buNone/>
              <a:defRPr b="1" sz="1400">
                <a:solidFill>
                  <a:schemeClr val="lt1"/>
                </a:solidFill>
                <a:latin typeface="Times New Roman"/>
                <a:ea typeface="Times New Roman"/>
                <a:cs typeface="Times New Roman"/>
                <a:sym typeface="Times New Roman"/>
              </a:defRPr>
            </a:lvl3pPr>
            <a:lvl4pPr indent="0" lvl="3" marL="0" algn="r">
              <a:spcBef>
                <a:spcPts val="0"/>
              </a:spcBef>
              <a:spcAft>
                <a:spcPts val="0"/>
              </a:spcAft>
              <a:buNone/>
              <a:defRPr b="1" sz="1400">
                <a:solidFill>
                  <a:schemeClr val="lt1"/>
                </a:solidFill>
                <a:latin typeface="Times New Roman"/>
                <a:ea typeface="Times New Roman"/>
                <a:cs typeface="Times New Roman"/>
                <a:sym typeface="Times New Roman"/>
              </a:defRPr>
            </a:lvl4pPr>
            <a:lvl5pPr indent="0" lvl="4" marL="0" algn="r">
              <a:spcBef>
                <a:spcPts val="0"/>
              </a:spcBef>
              <a:spcAft>
                <a:spcPts val="0"/>
              </a:spcAft>
              <a:buNone/>
              <a:defRPr b="1" sz="1400">
                <a:solidFill>
                  <a:schemeClr val="lt1"/>
                </a:solidFill>
                <a:latin typeface="Times New Roman"/>
                <a:ea typeface="Times New Roman"/>
                <a:cs typeface="Times New Roman"/>
                <a:sym typeface="Times New Roman"/>
              </a:defRPr>
            </a:lvl5pPr>
            <a:lvl6pPr indent="0" lvl="5" marL="0" algn="r">
              <a:spcBef>
                <a:spcPts val="0"/>
              </a:spcBef>
              <a:spcAft>
                <a:spcPts val="0"/>
              </a:spcAft>
              <a:buNone/>
              <a:defRPr b="1" sz="1400">
                <a:solidFill>
                  <a:schemeClr val="lt1"/>
                </a:solidFill>
                <a:latin typeface="Times New Roman"/>
                <a:ea typeface="Times New Roman"/>
                <a:cs typeface="Times New Roman"/>
                <a:sym typeface="Times New Roman"/>
              </a:defRPr>
            </a:lvl6pPr>
            <a:lvl7pPr indent="0" lvl="6" marL="0" algn="r">
              <a:spcBef>
                <a:spcPts val="0"/>
              </a:spcBef>
              <a:spcAft>
                <a:spcPts val="0"/>
              </a:spcAft>
              <a:buNone/>
              <a:defRPr b="1" sz="1400">
                <a:solidFill>
                  <a:schemeClr val="lt1"/>
                </a:solidFill>
                <a:latin typeface="Times New Roman"/>
                <a:ea typeface="Times New Roman"/>
                <a:cs typeface="Times New Roman"/>
                <a:sym typeface="Times New Roman"/>
              </a:defRPr>
            </a:lvl7pPr>
            <a:lvl8pPr indent="0" lvl="7" marL="0" algn="r">
              <a:spcBef>
                <a:spcPts val="0"/>
              </a:spcBef>
              <a:spcAft>
                <a:spcPts val="0"/>
              </a:spcAft>
              <a:buNone/>
              <a:defRPr b="1" sz="1400">
                <a:solidFill>
                  <a:schemeClr val="lt1"/>
                </a:solidFill>
                <a:latin typeface="Times New Roman"/>
                <a:ea typeface="Times New Roman"/>
                <a:cs typeface="Times New Roman"/>
                <a:sym typeface="Times New Roman"/>
              </a:defRPr>
            </a:lvl8pPr>
            <a:lvl9pPr indent="0" lvl="8" marL="0" algn="r">
              <a:spcBef>
                <a:spcPts val="0"/>
              </a:spcBef>
              <a:spcAft>
                <a:spcPts val="0"/>
              </a:spcAft>
              <a:buNone/>
              <a:defRPr b="1"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ek s titulkem" type="picTx">
  <p:cSld name="PICTURE_WITH_CAPTION_TEXT">
    <p:spTree>
      <p:nvGrpSpPr>
        <p:cNvPr id="637" name="Shape 637"/>
        <p:cNvGrpSpPr/>
        <p:nvPr/>
      </p:nvGrpSpPr>
      <p:grpSpPr>
        <a:xfrm>
          <a:off x="0" y="0"/>
          <a:ext cx="0" cy="0"/>
          <a:chOff x="0" y="0"/>
          <a:chExt cx="0" cy="0"/>
        </a:xfrm>
      </p:grpSpPr>
      <p:sp>
        <p:nvSpPr>
          <p:cNvPr id="638" name="Google Shape;638;p62"/>
          <p:cNvSpPr txBox="1"/>
          <p:nvPr>
            <p:ph type="title"/>
          </p:nvPr>
        </p:nvSpPr>
        <p:spPr>
          <a:xfrm>
            <a:off x="1792288" y="3600450"/>
            <a:ext cx="5486400" cy="425053"/>
          </a:xfrm>
          <a:prstGeom prst="rect">
            <a:avLst/>
          </a:prstGeom>
          <a:noFill/>
          <a:ln>
            <a:noFill/>
          </a:ln>
        </p:spPr>
        <p:txBody>
          <a:bodyPr anchorCtr="0" anchor="b" bIns="46025" lIns="92075" spcFirstLastPara="1" rIns="92075" wrap="square" tIns="46025">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9" name="Google Shape;639;p62"/>
          <p:cNvSpPr/>
          <p:nvPr>
            <p:ph idx="2" type="pic"/>
          </p:nvPr>
        </p:nvSpPr>
        <p:spPr>
          <a:xfrm>
            <a:off x="1792288" y="459581"/>
            <a:ext cx="5486400" cy="3086100"/>
          </a:xfrm>
          <a:prstGeom prst="rect">
            <a:avLst/>
          </a:prstGeom>
          <a:noFill/>
          <a:ln>
            <a:noFill/>
          </a:ln>
        </p:spPr>
        <p:txBody>
          <a:bodyPr anchorCtr="0" anchor="t" bIns="46025" lIns="92075" spcFirstLastPara="1" rIns="92075" wrap="square" tIns="46025">
            <a:noAutofit/>
          </a:bodyPr>
          <a:lstStyle>
            <a:lvl1pPr lvl="0" marR="0" rtl="0" algn="l">
              <a:spcBef>
                <a:spcPts val="640"/>
              </a:spcBef>
              <a:spcAft>
                <a:spcPts val="0"/>
              </a:spcAft>
              <a:buClr>
                <a:schemeClr val="hlink"/>
              </a:buClr>
              <a:buSzPts val="2560"/>
              <a:buFont typeface="Arial"/>
              <a:buNone/>
              <a:defRPr b="0" i="0" sz="3200" u="none" cap="none" strike="noStrike">
                <a:solidFill>
                  <a:schemeClr val="lt1"/>
                </a:solidFill>
                <a:latin typeface="Times New Roman"/>
                <a:ea typeface="Times New Roman"/>
                <a:cs typeface="Times New Roman"/>
                <a:sym typeface="Times New Roman"/>
              </a:defRPr>
            </a:lvl1pPr>
            <a:lvl2pPr lvl="1" marR="0" rtl="0" algn="l">
              <a:spcBef>
                <a:spcPts val="560"/>
              </a:spcBef>
              <a:spcAft>
                <a:spcPts val="0"/>
              </a:spcAft>
              <a:buClr>
                <a:schemeClr val="accent1"/>
              </a:buClr>
              <a:buSzPts val="2800"/>
              <a:buFont typeface="Times New Roman"/>
              <a:buNone/>
              <a:defRPr b="0" i="0" sz="2800" u="none" cap="none" strike="noStrike">
                <a:solidFill>
                  <a:schemeClr val="lt1"/>
                </a:solidFill>
                <a:latin typeface="Times New Roman"/>
                <a:ea typeface="Times New Roman"/>
                <a:cs typeface="Times New Roman"/>
                <a:sym typeface="Times New Roman"/>
              </a:defRPr>
            </a:lvl2pPr>
            <a:lvl3pPr lvl="2" marR="0" rtl="0" algn="l">
              <a:spcBef>
                <a:spcPts val="480"/>
              </a:spcBef>
              <a:spcAft>
                <a:spcPts val="0"/>
              </a:spcAft>
              <a:buClr>
                <a:schemeClr val="folHlink"/>
              </a:buClr>
              <a:buSzPts val="2400"/>
              <a:buFont typeface="Times New Roman"/>
              <a:buNone/>
              <a:defRPr b="0" i="0" sz="2400" u="none" cap="none" strike="noStrike">
                <a:solidFill>
                  <a:schemeClr val="lt1"/>
                </a:solidFill>
                <a:latin typeface="Times New Roman"/>
                <a:ea typeface="Times New Roman"/>
                <a:cs typeface="Times New Roman"/>
                <a:sym typeface="Times New Roman"/>
              </a:defRPr>
            </a:lvl3pPr>
            <a:lvl4pPr lvl="3"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4pPr>
            <a:lvl5pPr lvl="4"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5pPr>
            <a:lvl6pPr lvl="5"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6pPr>
            <a:lvl7pPr lvl="6"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7pPr>
            <a:lvl8pPr lvl="7"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8pPr>
            <a:lvl9pPr lvl="8"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9pPr>
          </a:lstStyle>
          <a:p/>
        </p:txBody>
      </p:sp>
      <p:sp>
        <p:nvSpPr>
          <p:cNvPr id="640" name="Google Shape;640;p62"/>
          <p:cNvSpPr txBox="1"/>
          <p:nvPr>
            <p:ph idx="1" type="body"/>
          </p:nvPr>
        </p:nvSpPr>
        <p:spPr>
          <a:xfrm>
            <a:off x="1792288" y="4025503"/>
            <a:ext cx="5486400" cy="603646"/>
          </a:xfrm>
          <a:prstGeom prst="rect">
            <a:avLst/>
          </a:prstGeom>
          <a:noFill/>
          <a:ln>
            <a:noFill/>
          </a:ln>
        </p:spPr>
        <p:txBody>
          <a:bodyPr anchorCtr="0" anchor="t" bIns="46025" lIns="92075" spcFirstLastPara="1" rIns="92075" wrap="square" tIns="46025">
            <a:noAutofit/>
          </a:bodyPr>
          <a:lstStyle>
            <a:lvl1pPr indent="-228600" lvl="0" marL="457200" algn="l">
              <a:spcBef>
                <a:spcPts val="280"/>
              </a:spcBef>
              <a:spcAft>
                <a:spcPts val="0"/>
              </a:spcAft>
              <a:buSzPts val="1120"/>
              <a:buNone/>
              <a:defRPr sz="1400"/>
            </a:lvl1pPr>
            <a:lvl2pPr indent="-228600" lvl="1" marL="914400" algn="l">
              <a:spcBef>
                <a:spcPts val="240"/>
              </a:spcBef>
              <a:spcAft>
                <a:spcPts val="0"/>
              </a:spcAft>
              <a:buSzPts val="1200"/>
              <a:buFont typeface="Times New Roman"/>
              <a:buNone/>
              <a:defRPr sz="1200"/>
            </a:lvl2pPr>
            <a:lvl3pPr indent="-228600" lvl="2" marL="1371600" algn="l">
              <a:spcBef>
                <a:spcPts val="200"/>
              </a:spcBef>
              <a:spcAft>
                <a:spcPts val="0"/>
              </a:spcAft>
              <a:buSzPts val="1000"/>
              <a:buFont typeface="Times New Roman"/>
              <a:buNone/>
              <a:defRPr sz="1000"/>
            </a:lvl3pPr>
            <a:lvl4pPr indent="-228600" lvl="3" marL="1828800" algn="l">
              <a:spcBef>
                <a:spcPts val="180"/>
              </a:spcBef>
              <a:spcAft>
                <a:spcPts val="0"/>
              </a:spcAft>
              <a:buClr>
                <a:schemeClr val="lt1"/>
              </a:buClr>
              <a:buSzPts val="900"/>
              <a:buFont typeface="Times New Roman"/>
              <a:buNone/>
              <a:defRPr sz="900"/>
            </a:lvl4pPr>
            <a:lvl5pPr indent="-228600" lvl="4" marL="2286000" algn="l">
              <a:spcBef>
                <a:spcPts val="180"/>
              </a:spcBef>
              <a:spcAft>
                <a:spcPts val="0"/>
              </a:spcAft>
              <a:buClr>
                <a:schemeClr val="lt1"/>
              </a:buClr>
              <a:buSzPts val="900"/>
              <a:buFont typeface="Times New Roman"/>
              <a:buNone/>
              <a:defRPr sz="900"/>
            </a:lvl5pPr>
            <a:lvl6pPr indent="-228600" lvl="5" marL="2743200" algn="l">
              <a:spcBef>
                <a:spcPts val="180"/>
              </a:spcBef>
              <a:spcAft>
                <a:spcPts val="0"/>
              </a:spcAft>
              <a:buClr>
                <a:schemeClr val="lt1"/>
              </a:buClr>
              <a:buSzPts val="900"/>
              <a:buFont typeface="Times New Roman"/>
              <a:buNone/>
              <a:defRPr sz="900"/>
            </a:lvl6pPr>
            <a:lvl7pPr indent="-228600" lvl="6" marL="3200400" algn="l">
              <a:spcBef>
                <a:spcPts val="180"/>
              </a:spcBef>
              <a:spcAft>
                <a:spcPts val="0"/>
              </a:spcAft>
              <a:buClr>
                <a:schemeClr val="lt1"/>
              </a:buClr>
              <a:buSzPts val="900"/>
              <a:buFont typeface="Times New Roman"/>
              <a:buNone/>
              <a:defRPr sz="900"/>
            </a:lvl7pPr>
            <a:lvl8pPr indent="-228600" lvl="7" marL="3657600" algn="l">
              <a:spcBef>
                <a:spcPts val="180"/>
              </a:spcBef>
              <a:spcAft>
                <a:spcPts val="0"/>
              </a:spcAft>
              <a:buClr>
                <a:schemeClr val="lt1"/>
              </a:buClr>
              <a:buSzPts val="900"/>
              <a:buFont typeface="Times New Roman"/>
              <a:buNone/>
              <a:defRPr sz="900"/>
            </a:lvl8pPr>
            <a:lvl9pPr indent="-228600" lvl="8" marL="4114800" algn="l">
              <a:spcBef>
                <a:spcPts val="180"/>
              </a:spcBef>
              <a:spcAft>
                <a:spcPts val="0"/>
              </a:spcAft>
              <a:buClr>
                <a:schemeClr val="lt1"/>
              </a:buClr>
              <a:buSzPts val="900"/>
              <a:buFont typeface="Times New Roman"/>
              <a:buNone/>
              <a:defRPr sz="900"/>
            </a:lvl9pPr>
          </a:lstStyle>
          <a:p/>
        </p:txBody>
      </p:sp>
      <p:sp>
        <p:nvSpPr>
          <p:cNvPr id="641" name="Google Shape;641;p62"/>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2" name="Google Shape;642;p62"/>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3" name="Google Shape;643;p62"/>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b="1" sz="1400">
                <a:solidFill>
                  <a:schemeClr val="lt1"/>
                </a:solidFill>
                <a:latin typeface="Times New Roman"/>
                <a:ea typeface="Times New Roman"/>
                <a:cs typeface="Times New Roman"/>
                <a:sym typeface="Times New Roman"/>
              </a:defRPr>
            </a:lvl1pPr>
            <a:lvl2pPr indent="0" lvl="1" marL="0" algn="r">
              <a:spcBef>
                <a:spcPts val="0"/>
              </a:spcBef>
              <a:spcAft>
                <a:spcPts val="0"/>
              </a:spcAft>
              <a:buNone/>
              <a:defRPr b="1" sz="1400">
                <a:solidFill>
                  <a:schemeClr val="lt1"/>
                </a:solidFill>
                <a:latin typeface="Times New Roman"/>
                <a:ea typeface="Times New Roman"/>
                <a:cs typeface="Times New Roman"/>
                <a:sym typeface="Times New Roman"/>
              </a:defRPr>
            </a:lvl2pPr>
            <a:lvl3pPr indent="0" lvl="2" marL="0" algn="r">
              <a:spcBef>
                <a:spcPts val="0"/>
              </a:spcBef>
              <a:spcAft>
                <a:spcPts val="0"/>
              </a:spcAft>
              <a:buNone/>
              <a:defRPr b="1" sz="1400">
                <a:solidFill>
                  <a:schemeClr val="lt1"/>
                </a:solidFill>
                <a:latin typeface="Times New Roman"/>
                <a:ea typeface="Times New Roman"/>
                <a:cs typeface="Times New Roman"/>
                <a:sym typeface="Times New Roman"/>
              </a:defRPr>
            </a:lvl3pPr>
            <a:lvl4pPr indent="0" lvl="3" marL="0" algn="r">
              <a:spcBef>
                <a:spcPts val="0"/>
              </a:spcBef>
              <a:spcAft>
                <a:spcPts val="0"/>
              </a:spcAft>
              <a:buNone/>
              <a:defRPr b="1" sz="1400">
                <a:solidFill>
                  <a:schemeClr val="lt1"/>
                </a:solidFill>
                <a:latin typeface="Times New Roman"/>
                <a:ea typeface="Times New Roman"/>
                <a:cs typeface="Times New Roman"/>
                <a:sym typeface="Times New Roman"/>
              </a:defRPr>
            </a:lvl4pPr>
            <a:lvl5pPr indent="0" lvl="4" marL="0" algn="r">
              <a:spcBef>
                <a:spcPts val="0"/>
              </a:spcBef>
              <a:spcAft>
                <a:spcPts val="0"/>
              </a:spcAft>
              <a:buNone/>
              <a:defRPr b="1" sz="1400">
                <a:solidFill>
                  <a:schemeClr val="lt1"/>
                </a:solidFill>
                <a:latin typeface="Times New Roman"/>
                <a:ea typeface="Times New Roman"/>
                <a:cs typeface="Times New Roman"/>
                <a:sym typeface="Times New Roman"/>
              </a:defRPr>
            </a:lvl5pPr>
            <a:lvl6pPr indent="0" lvl="5" marL="0" algn="r">
              <a:spcBef>
                <a:spcPts val="0"/>
              </a:spcBef>
              <a:spcAft>
                <a:spcPts val="0"/>
              </a:spcAft>
              <a:buNone/>
              <a:defRPr b="1" sz="1400">
                <a:solidFill>
                  <a:schemeClr val="lt1"/>
                </a:solidFill>
                <a:latin typeface="Times New Roman"/>
                <a:ea typeface="Times New Roman"/>
                <a:cs typeface="Times New Roman"/>
                <a:sym typeface="Times New Roman"/>
              </a:defRPr>
            </a:lvl6pPr>
            <a:lvl7pPr indent="0" lvl="6" marL="0" algn="r">
              <a:spcBef>
                <a:spcPts val="0"/>
              </a:spcBef>
              <a:spcAft>
                <a:spcPts val="0"/>
              </a:spcAft>
              <a:buNone/>
              <a:defRPr b="1" sz="1400">
                <a:solidFill>
                  <a:schemeClr val="lt1"/>
                </a:solidFill>
                <a:latin typeface="Times New Roman"/>
                <a:ea typeface="Times New Roman"/>
                <a:cs typeface="Times New Roman"/>
                <a:sym typeface="Times New Roman"/>
              </a:defRPr>
            </a:lvl7pPr>
            <a:lvl8pPr indent="0" lvl="7" marL="0" algn="r">
              <a:spcBef>
                <a:spcPts val="0"/>
              </a:spcBef>
              <a:spcAft>
                <a:spcPts val="0"/>
              </a:spcAft>
              <a:buNone/>
              <a:defRPr b="1" sz="1400">
                <a:solidFill>
                  <a:schemeClr val="lt1"/>
                </a:solidFill>
                <a:latin typeface="Times New Roman"/>
                <a:ea typeface="Times New Roman"/>
                <a:cs typeface="Times New Roman"/>
                <a:sym typeface="Times New Roman"/>
              </a:defRPr>
            </a:lvl8pPr>
            <a:lvl9pPr indent="0" lvl="8" marL="0" algn="r">
              <a:spcBef>
                <a:spcPts val="0"/>
              </a:spcBef>
              <a:spcAft>
                <a:spcPts val="0"/>
              </a:spcAft>
              <a:buNone/>
              <a:defRPr b="1"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svislý text" type="vertTx">
  <p:cSld name="VERTICAL_TEXT">
    <p:spTree>
      <p:nvGrpSpPr>
        <p:cNvPr id="644" name="Shape 644"/>
        <p:cNvGrpSpPr/>
        <p:nvPr/>
      </p:nvGrpSpPr>
      <p:grpSpPr>
        <a:xfrm>
          <a:off x="0" y="0"/>
          <a:ext cx="0" cy="0"/>
          <a:chOff x="0" y="0"/>
          <a:chExt cx="0" cy="0"/>
        </a:xfrm>
      </p:grpSpPr>
      <p:sp>
        <p:nvSpPr>
          <p:cNvPr id="645" name="Google Shape;645;p63"/>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6" name="Google Shape;646;p63"/>
          <p:cNvSpPr txBox="1"/>
          <p:nvPr>
            <p:ph idx="1" type="body"/>
          </p:nvPr>
        </p:nvSpPr>
        <p:spPr>
          <a:xfrm rot="5400000">
            <a:off x="3595688" y="-857250"/>
            <a:ext cx="3086100" cy="7772400"/>
          </a:xfrm>
          <a:prstGeom prst="rect">
            <a:avLst/>
          </a:prstGeom>
          <a:noFill/>
          <a:ln>
            <a:noFill/>
          </a:ln>
        </p:spPr>
        <p:txBody>
          <a:bodyPr anchorCtr="0" anchor="t" bIns="46025" lIns="92075" spcFirstLastPara="1" rIns="92075" wrap="square" tIns="46025">
            <a:noAutofit/>
          </a:bodyPr>
          <a:lstStyle>
            <a:lvl1pPr indent="-320040" lvl="0" marL="457200" algn="l">
              <a:spcBef>
                <a:spcPts val="360"/>
              </a:spcBef>
              <a:spcAft>
                <a:spcPts val="0"/>
              </a:spcAft>
              <a:buSzPts val="144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647" name="Google Shape;647;p63"/>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8" name="Google Shape;648;p63"/>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9" name="Google Shape;649;p63"/>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b="1" sz="1400">
                <a:solidFill>
                  <a:schemeClr val="lt1"/>
                </a:solidFill>
                <a:latin typeface="Times New Roman"/>
                <a:ea typeface="Times New Roman"/>
                <a:cs typeface="Times New Roman"/>
                <a:sym typeface="Times New Roman"/>
              </a:defRPr>
            </a:lvl1pPr>
            <a:lvl2pPr indent="0" lvl="1" marL="0" algn="r">
              <a:spcBef>
                <a:spcPts val="0"/>
              </a:spcBef>
              <a:spcAft>
                <a:spcPts val="0"/>
              </a:spcAft>
              <a:buNone/>
              <a:defRPr b="1" sz="1400">
                <a:solidFill>
                  <a:schemeClr val="lt1"/>
                </a:solidFill>
                <a:latin typeface="Times New Roman"/>
                <a:ea typeface="Times New Roman"/>
                <a:cs typeface="Times New Roman"/>
                <a:sym typeface="Times New Roman"/>
              </a:defRPr>
            </a:lvl2pPr>
            <a:lvl3pPr indent="0" lvl="2" marL="0" algn="r">
              <a:spcBef>
                <a:spcPts val="0"/>
              </a:spcBef>
              <a:spcAft>
                <a:spcPts val="0"/>
              </a:spcAft>
              <a:buNone/>
              <a:defRPr b="1" sz="1400">
                <a:solidFill>
                  <a:schemeClr val="lt1"/>
                </a:solidFill>
                <a:latin typeface="Times New Roman"/>
                <a:ea typeface="Times New Roman"/>
                <a:cs typeface="Times New Roman"/>
                <a:sym typeface="Times New Roman"/>
              </a:defRPr>
            </a:lvl3pPr>
            <a:lvl4pPr indent="0" lvl="3" marL="0" algn="r">
              <a:spcBef>
                <a:spcPts val="0"/>
              </a:spcBef>
              <a:spcAft>
                <a:spcPts val="0"/>
              </a:spcAft>
              <a:buNone/>
              <a:defRPr b="1" sz="1400">
                <a:solidFill>
                  <a:schemeClr val="lt1"/>
                </a:solidFill>
                <a:latin typeface="Times New Roman"/>
                <a:ea typeface="Times New Roman"/>
                <a:cs typeface="Times New Roman"/>
                <a:sym typeface="Times New Roman"/>
              </a:defRPr>
            </a:lvl4pPr>
            <a:lvl5pPr indent="0" lvl="4" marL="0" algn="r">
              <a:spcBef>
                <a:spcPts val="0"/>
              </a:spcBef>
              <a:spcAft>
                <a:spcPts val="0"/>
              </a:spcAft>
              <a:buNone/>
              <a:defRPr b="1" sz="1400">
                <a:solidFill>
                  <a:schemeClr val="lt1"/>
                </a:solidFill>
                <a:latin typeface="Times New Roman"/>
                <a:ea typeface="Times New Roman"/>
                <a:cs typeface="Times New Roman"/>
                <a:sym typeface="Times New Roman"/>
              </a:defRPr>
            </a:lvl5pPr>
            <a:lvl6pPr indent="0" lvl="5" marL="0" algn="r">
              <a:spcBef>
                <a:spcPts val="0"/>
              </a:spcBef>
              <a:spcAft>
                <a:spcPts val="0"/>
              </a:spcAft>
              <a:buNone/>
              <a:defRPr b="1" sz="1400">
                <a:solidFill>
                  <a:schemeClr val="lt1"/>
                </a:solidFill>
                <a:latin typeface="Times New Roman"/>
                <a:ea typeface="Times New Roman"/>
                <a:cs typeface="Times New Roman"/>
                <a:sym typeface="Times New Roman"/>
              </a:defRPr>
            </a:lvl6pPr>
            <a:lvl7pPr indent="0" lvl="6" marL="0" algn="r">
              <a:spcBef>
                <a:spcPts val="0"/>
              </a:spcBef>
              <a:spcAft>
                <a:spcPts val="0"/>
              </a:spcAft>
              <a:buNone/>
              <a:defRPr b="1" sz="1400">
                <a:solidFill>
                  <a:schemeClr val="lt1"/>
                </a:solidFill>
                <a:latin typeface="Times New Roman"/>
                <a:ea typeface="Times New Roman"/>
                <a:cs typeface="Times New Roman"/>
                <a:sym typeface="Times New Roman"/>
              </a:defRPr>
            </a:lvl7pPr>
            <a:lvl8pPr indent="0" lvl="7" marL="0" algn="r">
              <a:spcBef>
                <a:spcPts val="0"/>
              </a:spcBef>
              <a:spcAft>
                <a:spcPts val="0"/>
              </a:spcAft>
              <a:buNone/>
              <a:defRPr b="1" sz="1400">
                <a:solidFill>
                  <a:schemeClr val="lt1"/>
                </a:solidFill>
                <a:latin typeface="Times New Roman"/>
                <a:ea typeface="Times New Roman"/>
                <a:cs typeface="Times New Roman"/>
                <a:sym typeface="Times New Roman"/>
              </a:defRPr>
            </a:lvl8pPr>
            <a:lvl9pPr indent="0" lvl="8" marL="0" algn="r">
              <a:spcBef>
                <a:spcPts val="0"/>
              </a:spcBef>
              <a:spcAft>
                <a:spcPts val="0"/>
              </a:spcAft>
              <a:buNone/>
              <a:defRPr b="1"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vislý nadpis a text" type="vertTitleAndTx">
  <p:cSld name="VERTICAL_TITLE_AND_VERTICAL_TEXT">
    <p:spTree>
      <p:nvGrpSpPr>
        <p:cNvPr id="650" name="Shape 650"/>
        <p:cNvGrpSpPr/>
        <p:nvPr/>
      </p:nvGrpSpPr>
      <p:grpSpPr>
        <a:xfrm>
          <a:off x="0" y="0"/>
          <a:ext cx="0" cy="0"/>
          <a:chOff x="0" y="0"/>
          <a:chExt cx="0" cy="0"/>
        </a:xfrm>
      </p:grpSpPr>
      <p:sp>
        <p:nvSpPr>
          <p:cNvPr id="651" name="Google Shape;651;p64"/>
          <p:cNvSpPr txBox="1"/>
          <p:nvPr>
            <p:ph type="title"/>
          </p:nvPr>
        </p:nvSpPr>
        <p:spPr>
          <a:xfrm rot="5400000">
            <a:off x="5910263" y="1457325"/>
            <a:ext cx="4286250" cy="19431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2" name="Google Shape;652;p64"/>
          <p:cNvSpPr txBox="1"/>
          <p:nvPr>
            <p:ph idx="1" type="body"/>
          </p:nvPr>
        </p:nvSpPr>
        <p:spPr>
          <a:xfrm rot="5400000">
            <a:off x="1947863" y="-409575"/>
            <a:ext cx="4286250" cy="5676900"/>
          </a:xfrm>
          <a:prstGeom prst="rect">
            <a:avLst/>
          </a:prstGeom>
          <a:noFill/>
          <a:ln>
            <a:noFill/>
          </a:ln>
        </p:spPr>
        <p:txBody>
          <a:bodyPr anchorCtr="0" anchor="t" bIns="46025" lIns="92075" spcFirstLastPara="1" rIns="92075" wrap="square" tIns="46025">
            <a:noAutofit/>
          </a:bodyPr>
          <a:lstStyle>
            <a:lvl1pPr indent="-320040" lvl="0" marL="457200" algn="l">
              <a:spcBef>
                <a:spcPts val="360"/>
              </a:spcBef>
              <a:spcAft>
                <a:spcPts val="0"/>
              </a:spcAft>
              <a:buSzPts val="144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653" name="Google Shape;653;p64"/>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4" name="Google Shape;654;p64"/>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5" name="Google Shape;655;p64"/>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b="1" sz="1400">
                <a:solidFill>
                  <a:schemeClr val="lt1"/>
                </a:solidFill>
                <a:latin typeface="Times New Roman"/>
                <a:ea typeface="Times New Roman"/>
                <a:cs typeface="Times New Roman"/>
                <a:sym typeface="Times New Roman"/>
              </a:defRPr>
            </a:lvl1pPr>
            <a:lvl2pPr indent="0" lvl="1" marL="0" algn="r">
              <a:spcBef>
                <a:spcPts val="0"/>
              </a:spcBef>
              <a:spcAft>
                <a:spcPts val="0"/>
              </a:spcAft>
              <a:buNone/>
              <a:defRPr b="1" sz="1400">
                <a:solidFill>
                  <a:schemeClr val="lt1"/>
                </a:solidFill>
                <a:latin typeface="Times New Roman"/>
                <a:ea typeface="Times New Roman"/>
                <a:cs typeface="Times New Roman"/>
                <a:sym typeface="Times New Roman"/>
              </a:defRPr>
            </a:lvl2pPr>
            <a:lvl3pPr indent="0" lvl="2" marL="0" algn="r">
              <a:spcBef>
                <a:spcPts val="0"/>
              </a:spcBef>
              <a:spcAft>
                <a:spcPts val="0"/>
              </a:spcAft>
              <a:buNone/>
              <a:defRPr b="1" sz="1400">
                <a:solidFill>
                  <a:schemeClr val="lt1"/>
                </a:solidFill>
                <a:latin typeface="Times New Roman"/>
                <a:ea typeface="Times New Roman"/>
                <a:cs typeface="Times New Roman"/>
                <a:sym typeface="Times New Roman"/>
              </a:defRPr>
            </a:lvl3pPr>
            <a:lvl4pPr indent="0" lvl="3" marL="0" algn="r">
              <a:spcBef>
                <a:spcPts val="0"/>
              </a:spcBef>
              <a:spcAft>
                <a:spcPts val="0"/>
              </a:spcAft>
              <a:buNone/>
              <a:defRPr b="1" sz="1400">
                <a:solidFill>
                  <a:schemeClr val="lt1"/>
                </a:solidFill>
                <a:latin typeface="Times New Roman"/>
                <a:ea typeface="Times New Roman"/>
                <a:cs typeface="Times New Roman"/>
                <a:sym typeface="Times New Roman"/>
              </a:defRPr>
            </a:lvl4pPr>
            <a:lvl5pPr indent="0" lvl="4" marL="0" algn="r">
              <a:spcBef>
                <a:spcPts val="0"/>
              </a:spcBef>
              <a:spcAft>
                <a:spcPts val="0"/>
              </a:spcAft>
              <a:buNone/>
              <a:defRPr b="1" sz="1400">
                <a:solidFill>
                  <a:schemeClr val="lt1"/>
                </a:solidFill>
                <a:latin typeface="Times New Roman"/>
                <a:ea typeface="Times New Roman"/>
                <a:cs typeface="Times New Roman"/>
                <a:sym typeface="Times New Roman"/>
              </a:defRPr>
            </a:lvl5pPr>
            <a:lvl6pPr indent="0" lvl="5" marL="0" algn="r">
              <a:spcBef>
                <a:spcPts val="0"/>
              </a:spcBef>
              <a:spcAft>
                <a:spcPts val="0"/>
              </a:spcAft>
              <a:buNone/>
              <a:defRPr b="1" sz="1400">
                <a:solidFill>
                  <a:schemeClr val="lt1"/>
                </a:solidFill>
                <a:latin typeface="Times New Roman"/>
                <a:ea typeface="Times New Roman"/>
                <a:cs typeface="Times New Roman"/>
                <a:sym typeface="Times New Roman"/>
              </a:defRPr>
            </a:lvl6pPr>
            <a:lvl7pPr indent="0" lvl="6" marL="0" algn="r">
              <a:spcBef>
                <a:spcPts val="0"/>
              </a:spcBef>
              <a:spcAft>
                <a:spcPts val="0"/>
              </a:spcAft>
              <a:buNone/>
              <a:defRPr b="1" sz="1400">
                <a:solidFill>
                  <a:schemeClr val="lt1"/>
                </a:solidFill>
                <a:latin typeface="Times New Roman"/>
                <a:ea typeface="Times New Roman"/>
                <a:cs typeface="Times New Roman"/>
                <a:sym typeface="Times New Roman"/>
              </a:defRPr>
            </a:lvl7pPr>
            <a:lvl8pPr indent="0" lvl="7" marL="0" algn="r">
              <a:spcBef>
                <a:spcPts val="0"/>
              </a:spcBef>
              <a:spcAft>
                <a:spcPts val="0"/>
              </a:spcAft>
              <a:buNone/>
              <a:defRPr b="1" sz="1400">
                <a:solidFill>
                  <a:schemeClr val="lt1"/>
                </a:solidFill>
                <a:latin typeface="Times New Roman"/>
                <a:ea typeface="Times New Roman"/>
                <a:cs typeface="Times New Roman"/>
                <a:sym typeface="Times New Roman"/>
              </a:defRPr>
            </a:lvl8pPr>
            <a:lvl9pPr indent="0" lvl="8" marL="0" algn="r">
              <a:spcBef>
                <a:spcPts val="0"/>
              </a:spcBef>
              <a:spcAft>
                <a:spcPts val="0"/>
              </a:spcAft>
              <a:buNone/>
              <a:defRPr b="1"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ovnání"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630238" y="273844"/>
            <a:ext cx="7886700" cy="9942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6" name="Google Shape;46;p7"/>
          <p:cNvSpPr txBox="1"/>
          <p:nvPr>
            <p:ph idx="1" type="body"/>
          </p:nvPr>
        </p:nvSpPr>
        <p:spPr>
          <a:xfrm>
            <a:off x="630238" y="1260872"/>
            <a:ext cx="3868800" cy="618000"/>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7"/>
          <p:cNvSpPr txBox="1"/>
          <p:nvPr>
            <p:ph idx="2" type="body"/>
          </p:nvPr>
        </p:nvSpPr>
        <p:spPr>
          <a:xfrm>
            <a:off x="630238" y="1878806"/>
            <a:ext cx="3868800" cy="27633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7"/>
          <p:cNvSpPr txBox="1"/>
          <p:nvPr>
            <p:ph idx="3" type="body"/>
          </p:nvPr>
        </p:nvSpPr>
        <p:spPr>
          <a:xfrm>
            <a:off x="4629150" y="1260872"/>
            <a:ext cx="3887700" cy="618000"/>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7"/>
          <p:cNvSpPr txBox="1"/>
          <p:nvPr>
            <p:ph idx="4" type="body"/>
          </p:nvPr>
        </p:nvSpPr>
        <p:spPr>
          <a:xfrm>
            <a:off x="4629150" y="1878806"/>
            <a:ext cx="3887700" cy="27633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7"/>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400">
                <a:solidFill>
                  <a:srgbClr val="000000"/>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000000"/>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000000"/>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000000"/>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000000"/>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000000"/>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000000"/>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000000"/>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text a klipart" type="txAndClipArt">
  <p:cSld name="TEXT_AND_CLIPART">
    <p:spTree>
      <p:nvGrpSpPr>
        <p:cNvPr id="713" name="Shape 713"/>
        <p:cNvGrpSpPr/>
        <p:nvPr/>
      </p:nvGrpSpPr>
      <p:grpSpPr>
        <a:xfrm>
          <a:off x="0" y="0"/>
          <a:ext cx="0" cy="0"/>
          <a:chOff x="0" y="0"/>
          <a:chExt cx="0" cy="0"/>
        </a:xfrm>
      </p:grpSpPr>
      <p:sp>
        <p:nvSpPr>
          <p:cNvPr id="714" name="Google Shape;714;p66"/>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5" name="Google Shape;715;p66"/>
          <p:cNvSpPr txBox="1"/>
          <p:nvPr>
            <p:ph idx="1" type="body"/>
          </p:nvPr>
        </p:nvSpPr>
        <p:spPr>
          <a:xfrm>
            <a:off x="1252538" y="1485900"/>
            <a:ext cx="3810000" cy="3086100"/>
          </a:xfrm>
          <a:prstGeom prst="rect">
            <a:avLst/>
          </a:prstGeom>
          <a:noFill/>
          <a:ln>
            <a:noFill/>
          </a:ln>
        </p:spPr>
        <p:txBody>
          <a:bodyPr anchorCtr="0" anchor="t" bIns="46025" lIns="92075" spcFirstLastPara="1" rIns="92075" wrap="square" tIns="46025">
            <a:noAutofit/>
          </a:bodyPr>
          <a:lstStyle>
            <a:lvl1pPr indent="-320040" lvl="0" marL="457200" algn="l">
              <a:spcBef>
                <a:spcPts val="360"/>
              </a:spcBef>
              <a:spcAft>
                <a:spcPts val="0"/>
              </a:spcAft>
              <a:buSzPts val="144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716" name="Google Shape;716;p66"/>
          <p:cNvSpPr/>
          <p:nvPr>
            <p:ph idx="2" type="clipArt"/>
          </p:nvPr>
        </p:nvSpPr>
        <p:spPr>
          <a:xfrm>
            <a:off x="5214938" y="1485900"/>
            <a:ext cx="3810000" cy="3086100"/>
          </a:xfrm>
          <a:prstGeom prst="rect">
            <a:avLst/>
          </a:prstGeom>
          <a:noFill/>
          <a:ln>
            <a:noFill/>
          </a:ln>
        </p:spPr>
        <p:txBody>
          <a:bodyPr anchorCtr="0" anchor="t" bIns="46025" lIns="92075" spcFirstLastPara="1" rIns="92075" wrap="square" tIns="46025">
            <a:noAutofit/>
          </a:bodyPr>
          <a:lstStyle>
            <a:lvl1pPr lvl="0" marR="0" rtl="0" algn="l">
              <a:spcBef>
                <a:spcPts val="640"/>
              </a:spcBef>
              <a:spcAft>
                <a:spcPts val="0"/>
              </a:spcAft>
              <a:buClr>
                <a:schemeClr val="hlink"/>
              </a:buClr>
              <a:buSzPts val="2560"/>
              <a:buFont typeface="Arial"/>
              <a:buChar char="●"/>
              <a:defRPr b="0" i="0" sz="3200" u="none" cap="none" strike="noStrike">
                <a:solidFill>
                  <a:schemeClr val="lt1"/>
                </a:solidFill>
                <a:latin typeface="Times New Roman"/>
                <a:ea typeface="Times New Roman"/>
                <a:cs typeface="Times New Roman"/>
                <a:sym typeface="Times New Roman"/>
              </a:defRPr>
            </a:lvl1pPr>
            <a:lvl2pPr lvl="1" marR="0" rtl="0" algn="l">
              <a:spcBef>
                <a:spcPts val="560"/>
              </a:spcBef>
              <a:spcAft>
                <a:spcPts val="0"/>
              </a:spcAft>
              <a:buClr>
                <a:schemeClr val="accent1"/>
              </a:buClr>
              <a:buSzPts val="2800"/>
              <a:buFont typeface="Times New Roman"/>
              <a:buChar char="•"/>
              <a:defRPr b="0" i="0" sz="2800" u="none" cap="none" strike="noStrike">
                <a:solidFill>
                  <a:schemeClr val="lt1"/>
                </a:solidFill>
                <a:latin typeface="Times New Roman"/>
                <a:ea typeface="Times New Roman"/>
                <a:cs typeface="Times New Roman"/>
                <a:sym typeface="Times New Roman"/>
              </a:defRPr>
            </a:lvl2pPr>
            <a:lvl3pPr lvl="2" marR="0" rtl="0" algn="l">
              <a:spcBef>
                <a:spcPts val="480"/>
              </a:spcBef>
              <a:spcAft>
                <a:spcPts val="0"/>
              </a:spcAft>
              <a:buClr>
                <a:schemeClr val="folHlink"/>
              </a:buClr>
              <a:buSzPts val="2400"/>
              <a:buFont typeface="Times New Roman"/>
              <a:buChar char="•"/>
              <a:defRPr b="0" i="0" sz="2400" u="none" cap="none" strike="noStrike">
                <a:solidFill>
                  <a:schemeClr val="lt1"/>
                </a:solidFill>
                <a:latin typeface="Times New Roman"/>
                <a:ea typeface="Times New Roman"/>
                <a:cs typeface="Times New Roman"/>
                <a:sym typeface="Times New Roman"/>
              </a:defRPr>
            </a:lvl3pPr>
            <a:lvl4pPr lvl="3"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4pPr>
            <a:lvl5pPr lvl="4"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5pPr>
            <a:lvl6pPr lvl="5"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6pPr>
            <a:lvl7pPr lvl="6"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7pPr>
            <a:lvl8pPr lvl="7"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8pPr>
            <a:lvl9pPr lvl="8"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9pPr>
          </a:lstStyle>
          <a:p/>
        </p:txBody>
      </p:sp>
      <p:sp>
        <p:nvSpPr>
          <p:cNvPr id="717" name="Google Shape;717;p66"/>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8" name="Google Shape;718;p66"/>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9" name="Google Shape;719;p66"/>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showMasterSp="0" type="title">
  <p:cSld name="TITLE">
    <p:spTree>
      <p:nvGrpSpPr>
        <p:cNvPr id="720" name="Shape 720"/>
        <p:cNvGrpSpPr/>
        <p:nvPr/>
      </p:nvGrpSpPr>
      <p:grpSpPr>
        <a:xfrm>
          <a:off x="0" y="0"/>
          <a:ext cx="0" cy="0"/>
          <a:chOff x="0" y="0"/>
          <a:chExt cx="0" cy="0"/>
        </a:xfrm>
      </p:grpSpPr>
      <p:grpSp>
        <p:nvGrpSpPr>
          <p:cNvPr id="721" name="Google Shape;721;p67"/>
          <p:cNvGrpSpPr/>
          <p:nvPr/>
        </p:nvGrpSpPr>
        <p:grpSpPr>
          <a:xfrm>
            <a:off x="1053889" y="-1069936"/>
            <a:ext cx="7039399" cy="5402531"/>
            <a:chOff x="664" y="-899"/>
            <a:chExt cx="4434" cy="4538"/>
          </a:xfrm>
        </p:grpSpPr>
        <p:sp>
          <p:nvSpPr>
            <p:cNvPr id="722" name="Google Shape;722;p67"/>
            <p:cNvSpPr/>
            <p:nvPr/>
          </p:nvSpPr>
          <p:spPr>
            <a:xfrm rot="-2700000">
              <a:off x="1313" y="-249"/>
              <a:ext cx="3136" cy="3135"/>
            </a:xfrm>
            <a:custGeom>
              <a:rect b="b" l="l" r="r" t="t"/>
              <a:pathLst>
                <a:path extrusionOk="0" fill="none" h="21600" w="21607">
                  <a:moveTo>
                    <a:pt x="0" y="0"/>
                  </a:moveTo>
                  <a:cubicBezTo>
                    <a:pt x="2" y="0"/>
                    <a:pt x="4" y="-1"/>
                    <a:pt x="7" y="0"/>
                  </a:cubicBezTo>
                  <a:cubicBezTo>
                    <a:pt x="11933" y="0"/>
                    <a:pt x="21603" y="9666"/>
                    <a:pt x="21606" y="21593"/>
                  </a:cubicBezTo>
                </a:path>
                <a:path extrusionOk="0" h="21600" w="21607">
                  <a:moveTo>
                    <a:pt x="0" y="0"/>
                  </a:moveTo>
                  <a:cubicBezTo>
                    <a:pt x="2" y="0"/>
                    <a:pt x="4" y="-1"/>
                    <a:pt x="7" y="0"/>
                  </a:cubicBezTo>
                  <a:cubicBezTo>
                    <a:pt x="11933" y="0"/>
                    <a:pt x="21603" y="9666"/>
                    <a:pt x="21606" y="21593"/>
                  </a:cubicBezTo>
                  <a:lnTo>
                    <a:pt x="7" y="21600"/>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723" name="Google Shape;723;p67"/>
            <p:cNvSpPr/>
            <p:nvPr/>
          </p:nvSpPr>
          <p:spPr>
            <a:xfrm rot="-2700000">
              <a:off x="1349" y="-162"/>
              <a:ext cx="3037" cy="3056"/>
            </a:xfrm>
            <a:custGeom>
              <a:rect b="b" l="l" r="r" t="t"/>
              <a:pathLst>
                <a:path extrusionOk="0" fill="none" h="21053" w="20922">
                  <a:moveTo>
                    <a:pt x="4830" y="0"/>
                  </a:moveTo>
                  <a:cubicBezTo>
                    <a:pt x="12706" y="1807"/>
                    <a:pt x="18914" y="7858"/>
                    <a:pt x="20922" y="15684"/>
                  </a:cubicBezTo>
                </a:path>
                <a:path extrusionOk="0" h="21053" w="20922">
                  <a:moveTo>
                    <a:pt x="4830" y="0"/>
                  </a:moveTo>
                  <a:cubicBezTo>
                    <a:pt x="12706" y="1807"/>
                    <a:pt x="18914" y="7858"/>
                    <a:pt x="20922" y="15684"/>
                  </a:cubicBezTo>
                  <a:lnTo>
                    <a:pt x="0" y="21053"/>
                  </a:lnTo>
                  <a:lnTo>
                    <a:pt x="4830" y="0"/>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724" name="Google Shape;724;p67"/>
            <p:cNvSpPr/>
            <p:nvPr/>
          </p:nvSpPr>
          <p:spPr>
            <a:xfrm rot="-2700000">
              <a:off x="1474" y="162"/>
              <a:ext cx="2752" cy="2792"/>
            </a:xfrm>
            <a:custGeom>
              <a:rect b="b" l="l" r="r" t="t"/>
              <a:pathLst>
                <a:path extrusionOk="0" fill="none" h="19239" w="18966">
                  <a:moveTo>
                    <a:pt x="9819" y="-1"/>
                  </a:moveTo>
                  <a:cubicBezTo>
                    <a:pt x="13695" y="1978"/>
                    <a:pt x="16883" y="5080"/>
                    <a:pt x="18965" y="8902"/>
                  </a:cubicBezTo>
                </a:path>
                <a:path extrusionOk="0" h="19239" w="18966">
                  <a:moveTo>
                    <a:pt x="9819" y="-1"/>
                  </a:moveTo>
                  <a:cubicBezTo>
                    <a:pt x="13695" y="1978"/>
                    <a:pt x="16883" y="5080"/>
                    <a:pt x="18965" y="8902"/>
                  </a:cubicBezTo>
                  <a:lnTo>
                    <a:pt x="0" y="19239"/>
                  </a:lnTo>
                  <a:lnTo>
                    <a:pt x="9819" y="-1"/>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725" name="Google Shape;725;p67"/>
            <p:cNvSpPr/>
            <p:nvPr/>
          </p:nvSpPr>
          <p:spPr>
            <a:xfrm rot="-2700000">
              <a:off x="1678" y="510"/>
              <a:ext cx="2432" cy="2498"/>
            </a:xfrm>
            <a:custGeom>
              <a:rect b="b" l="l" r="r" t="t"/>
              <a:pathLst>
                <a:path extrusionOk="0" fill="none" h="17212" w="16754">
                  <a:moveTo>
                    <a:pt x="13050" y="-1"/>
                  </a:moveTo>
                  <a:cubicBezTo>
                    <a:pt x="14423" y="1040"/>
                    <a:pt x="15666" y="2242"/>
                    <a:pt x="16754" y="3578"/>
                  </a:cubicBezTo>
                </a:path>
                <a:path extrusionOk="0" h="17212" w="16754">
                  <a:moveTo>
                    <a:pt x="13050" y="-1"/>
                  </a:moveTo>
                  <a:cubicBezTo>
                    <a:pt x="14423" y="1040"/>
                    <a:pt x="15666" y="2242"/>
                    <a:pt x="16754" y="3578"/>
                  </a:cubicBezTo>
                  <a:lnTo>
                    <a:pt x="0" y="17212"/>
                  </a:lnTo>
                  <a:lnTo>
                    <a:pt x="13050"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726" name="Google Shape;726;p67"/>
            <p:cNvSpPr/>
            <p:nvPr/>
          </p:nvSpPr>
          <p:spPr>
            <a:xfrm rot="-2700000">
              <a:off x="1446" y="57"/>
              <a:ext cx="2900" cy="2900"/>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727" name="Google Shape;727;p67"/>
            <p:cNvSpPr/>
            <p:nvPr/>
          </p:nvSpPr>
          <p:spPr>
            <a:xfrm rot="-2700000">
              <a:off x="1478" y="137"/>
              <a:ext cx="2809" cy="2826"/>
            </a:xfrm>
            <a:custGeom>
              <a:rect b="b" l="l" r="r" t="t"/>
              <a:pathLst>
                <a:path extrusionOk="0" fill="none" h="21052" w="20924">
                  <a:moveTo>
                    <a:pt x="4833" y="-1"/>
                  </a:moveTo>
                  <a:cubicBezTo>
                    <a:pt x="12709" y="1807"/>
                    <a:pt x="18917" y="7861"/>
                    <a:pt x="20923" y="15689"/>
                  </a:cubicBezTo>
                </a:path>
                <a:path extrusionOk="0" h="21052" w="20924">
                  <a:moveTo>
                    <a:pt x="4833" y="-1"/>
                  </a:moveTo>
                  <a:cubicBezTo>
                    <a:pt x="12709" y="1807"/>
                    <a:pt x="18917" y="7861"/>
                    <a:pt x="20923" y="15689"/>
                  </a:cubicBezTo>
                  <a:lnTo>
                    <a:pt x="0" y="21052"/>
                  </a:lnTo>
                  <a:lnTo>
                    <a:pt x="4833" y="-1"/>
                  </a:lnTo>
                  <a:close/>
                </a:path>
              </a:pathLst>
            </a:custGeom>
            <a:gradFill>
              <a:gsLst>
                <a:gs pos="0">
                  <a:schemeClr val="folHlink"/>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728" name="Google Shape;728;p67"/>
            <p:cNvSpPr/>
            <p:nvPr/>
          </p:nvSpPr>
          <p:spPr>
            <a:xfrm rot="-2700000">
              <a:off x="1608" y="427"/>
              <a:ext cx="2547" cy="2583"/>
            </a:xfrm>
            <a:custGeom>
              <a:rect b="b" l="l" r="r" t="t"/>
              <a:pathLst>
                <a:path extrusionOk="0" fill="none" h="19237" w="18970">
                  <a:moveTo>
                    <a:pt x="9823" y="-1"/>
                  </a:moveTo>
                  <a:cubicBezTo>
                    <a:pt x="13699" y="1979"/>
                    <a:pt x="16888" y="5084"/>
                    <a:pt x="18969" y="8907"/>
                  </a:cubicBezTo>
                </a:path>
                <a:path extrusionOk="0" h="19237" w="18970">
                  <a:moveTo>
                    <a:pt x="9823" y="-1"/>
                  </a:moveTo>
                  <a:cubicBezTo>
                    <a:pt x="13699" y="1979"/>
                    <a:pt x="16888" y="5084"/>
                    <a:pt x="18969" y="8907"/>
                  </a:cubicBezTo>
                  <a:lnTo>
                    <a:pt x="0" y="19237"/>
                  </a:lnTo>
                  <a:lnTo>
                    <a:pt x="9823" y="-1"/>
                  </a:lnTo>
                  <a:close/>
                </a:path>
              </a:pathLst>
            </a:custGeom>
            <a:gradFill>
              <a:gsLst>
                <a:gs pos="0">
                  <a:schemeClr val="hlink"/>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729" name="Google Shape;729;p67"/>
            <p:cNvSpPr/>
            <p:nvPr/>
          </p:nvSpPr>
          <p:spPr>
            <a:xfrm rot="-2700000">
              <a:off x="1783" y="749"/>
              <a:ext cx="2249" cy="2311"/>
            </a:xfrm>
            <a:custGeom>
              <a:rect b="b" l="l" r="r" t="t"/>
              <a:pathLst>
                <a:path extrusionOk="0" fill="none" h="17213" w="16754">
                  <a:moveTo>
                    <a:pt x="13048" y="0"/>
                  </a:moveTo>
                  <a:cubicBezTo>
                    <a:pt x="14422" y="1041"/>
                    <a:pt x="15666" y="2243"/>
                    <a:pt x="16754" y="3579"/>
                  </a:cubicBezTo>
                </a:path>
                <a:path extrusionOk="0" h="17213" w="16754">
                  <a:moveTo>
                    <a:pt x="13048" y="0"/>
                  </a:moveTo>
                  <a:cubicBezTo>
                    <a:pt x="14422" y="1041"/>
                    <a:pt x="15666" y="2243"/>
                    <a:pt x="16754" y="3579"/>
                  </a:cubicBezTo>
                  <a:lnTo>
                    <a:pt x="0" y="17213"/>
                  </a:lnTo>
                  <a:lnTo>
                    <a:pt x="13048" y="0"/>
                  </a:lnTo>
                  <a:close/>
                </a:path>
              </a:pathLst>
            </a:custGeom>
            <a:gradFill>
              <a:gsLst>
                <a:gs pos="0">
                  <a:schemeClr val="accent2"/>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730" name="Google Shape;730;p67"/>
            <p:cNvSpPr/>
            <p:nvPr/>
          </p:nvSpPr>
          <p:spPr>
            <a:xfrm rot="-2700000">
              <a:off x="2239" y="2089"/>
              <a:ext cx="1284" cy="1284"/>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dk2">
                <a:alpha val="4980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grpSp>
      <p:sp>
        <p:nvSpPr>
          <p:cNvPr id="731" name="Google Shape;731;p67"/>
          <p:cNvSpPr txBox="1"/>
          <p:nvPr>
            <p:ph type="ctrTitle"/>
          </p:nvPr>
        </p:nvSpPr>
        <p:spPr>
          <a:xfrm>
            <a:off x="685800" y="2686050"/>
            <a:ext cx="7772400" cy="998935"/>
          </a:xfrm>
          <a:prstGeom prst="rect">
            <a:avLst/>
          </a:prstGeom>
          <a:noFill/>
          <a:ln>
            <a:noFill/>
          </a:ln>
        </p:spPr>
        <p:txBody>
          <a:bodyPr anchorCtr="0" anchor="b"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2" name="Google Shape;732;p67"/>
          <p:cNvSpPr txBox="1"/>
          <p:nvPr>
            <p:ph idx="1" type="subTitle"/>
          </p:nvPr>
        </p:nvSpPr>
        <p:spPr>
          <a:xfrm>
            <a:off x="1371600" y="3680222"/>
            <a:ext cx="6400800" cy="1314450"/>
          </a:xfrm>
          <a:prstGeom prst="rect">
            <a:avLst/>
          </a:prstGeom>
          <a:noFill/>
          <a:ln>
            <a:noFill/>
          </a:ln>
        </p:spPr>
        <p:txBody>
          <a:bodyPr anchorCtr="0" anchor="b" bIns="46025" lIns="92075" spcFirstLastPara="1" rIns="92075" wrap="square" tIns="46025">
            <a:noAutofit/>
          </a:bodyPr>
          <a:lstStyle>
            <a:lvl1pPr lvl="0" algn="ctr">
              <a:spcBef>
                <a:spcPts val="640"/>
              </a:spcBef>
              <a:spcAft>
                <a:spcPts val="0"/>
              </a:spcAft>
              <a:buSzPts val="2560"/>
              <a:buFont typeface="Arial"/>
              <a:buNone/>
              <a:defRPr/>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Clr>
                <a:schemeClr val="lt1"/>
              </a:buClr>
              <a:buSzPts val="1800"/>
              <a:buChar char="–"/>
              <a:defRPr/>
            </a:lvl4pPr>
            <a:lvl5pPr lvl="4" algn="l">
              <a:spcBef>
                <a:spcPts val="360"/>
              </a:spcBef>
              <a:spcAft>
                <a:spcPts val="0"/>
              </a:spcAft>
              <a:buClr>
                <a:schemeClr val="lt1"/>
              </a:buClr>
              <a:buSzPts val="1800"/>
              <a:buChar char="•"/>
              <a:defRPr/>
            </a:lvl5pPr>
            <a:lvl6pPr lvl="5" algn="l">
              <a:spcBef>
                <a:spcPts val="360"/>
              </a:spcBef>
              <a:spcAft>
                <a:spcPts val="0"/>
              </a:spcAft>
              <a:buClr>
                <a:schemeClr val="lt1"/>
              </a:buClr>
              <a:buSzPts val="1800"/>
              <a:buChar char="•"/>
              <a:defRPr/>
            </a:lvl6pPr>
            <a:lvl7pPr lvl="6" algn="l">
              <a:spcBef>
                <a:spcPts val="360"/>
              </a:spcBef>
              <a:spcAft>
                <a:spcPts val="0"/>
              </a:spcAft>
              <a:buClr>
                <a:schemeClr val="lt1"/>
              </a:buClr>
              <a:buSzPts val="1800"/>
              <a:buChar char="•"/>
              <a:defRPr/>
            </a:lvl7pPr>
            <a:lvl8pPr lvl="7" algn="l">
              <a:spcBef>
                <a:spcPts val="360"/>
              </a:spcBef>
              <a:spcAft>
                <a:spcPts val="0"/>
              </a:spcAft>
              <a:buClr>
                <a:schemeClr val="lt1"/>
              </a:buClr>
              <a:buSzPts val="1800"/>
              <a:buChar char="•"/>
              <a:defRPr/>
            </a:lvl8pPr>
            <a:lvl9pPr lvl="8" algn="l">
              <a:spcBef>
                <a:spcPts val="360"/>
              </a:spcBef>
              <a:spcAft>
                <a:spcPts val="0"/>
              </a:spcAft>
              <a:buClr>
                <a:schemeClr val="lt1"/>
              </a:buClr>
              <a:buSzPts val="1800"/>
              <a:buChar char="•"/>
              <a:defRPr/>
            </a:lvl9pPr>
          </a:lstStyle>
          <a:p/>
        </p:txBody>
      </p:sp>
      <p:sp>
        <p:nvSpPr>
          <p:cNvPr id="733" name="Google Shape;733;p67"/>
          <p:cNvSpPr txBox="1"/>
          <p:nvPr>
            <p:ph idx="10" type="dt"/>
          </p:nvPr>
        </p:nvSpPr>
        <p:spPr>
          <a:xfrm>
            <a:off x="498475" y="7144"/>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solidFill>
                  <a:srgbClr val="FFFFC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4" name="Google Shape;734;p67"/>
          <p:cNvSpPr txBox="1"/>
          <p:nvPr>
            <p:ph idx="11" type="ftr"/>
          </p:nvPr>
        </p:nvSpPr>
        <p:spPr>
          <a:xfrm>
            <a:off x="3124200" y="7144"/>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solidFill>
                  <a:srgbClr val="FFFFC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5" name="Google Shape;735;p67"/>
          <p:cNvSpPr txBox="1"/>
          <p:nvPr>
            <p:ph idx="12" type="sldNum"/>
          </p:nvPr>
        </p:nvSpPr>
        <p:spPr>
          <a:xfrm>
            <a:off x="6727825" y="7144"/>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obsah" type="obj">
  <p:cSld name="OBJECT">
    <p:spTree>
      <p:nvGrpSpPr>
        <p:cNvPr id="736" name="Shape 736"/>
        <p:cNvGrpSpPr/>
        <p:nvPr/>
      </p:nvGrpSpPr>
      <p:grpSpPr>
        <a:xfrm>
          <a:off x="0" y="0"/>
          <a:ext cx="0" cy="0"/>
          <a:chOff x="0" y="0"/>
          <a:chExt cx="0" cy="0"/>
        </a:xfrm>
      </p:grpSpPr>
      <p:sp>
        <p:nvSpPr>
          <p:cNvPr id="737" name="Google Shape;737;p68"/>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8" name="Google Shape;738;p68"/>
          <p:cNvSpPr txBox="1"/>
          <p:nvPr>
            <p:ph idx="1" type="body"/>
          </p:nvPr>
        </p:nvSpPr>
        <p:spPr>
          <a:xfrm>
            <a:off x="1252538" y="1485900"/>
            <a:ext cx="7772400" cy="3086100"/>
          </a:xfrm>
          <a:prstGeom prst="rect">
            <a:avLst/>
          </a:prstGeom>
          <a:noFill/>
          <a:ln>
            <a:noFill/>
          </a:ln>
        </p:spPr>
        <p:txBody>
          <a:bodyPr anchorCtr="0" anchor="t" bIns="46025" lIns="92075" spcFirstLastPara="1" rIns="92075" wrap="square" tIns="46025">
            <a:noAutofit/>
          </a:bodyPr>
          <a:lstStyle>
            <a:lvl1pPr indent="-320040" lvl="0" marL="457200" algn="l">
              <a:spcBef>
                <a:spcPts val="360"/>
              </a:spcBef>
              <a:spcAft>
                <a:spcPts val="0"/>
              </a:spcAft>
              <a:buSzPts val="144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739" name="Google Shape;739;p68"/>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0" name="Google Shape;740;p68"/>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1" name="Google Shape;741;p68"/>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áhlaví části" type="secHead">
  <p:cSld name="SECTION_HEADER">
    <p:spTree>
      <p:nvGrpSpPr>
        <p:cNvPr id="742" name="Shape 742"/>
        <p:cNvGrpSpPr/>
        <p:nvPr/>
      </p:nvGrpSpPr>
      <p:grpSpPr>
        <a:xfrm>
          <a:off x="0" y="0"/>
          <a:ext cx="0" cy="0"/>
          <a:chOff x="0" y="0"/>
          <a:chExt cx="0" cy="0"/>
        </a:xfrm>
      </p:grpSpPr>
      <p:sp>
        <p:nvSpPr>
          <p:cNvPr id="743" name="Google Shape;743;p69"/>
          <p:cNvSpPr txBox="1"/>
          <p:nvPr>
            <p:ph type="title"/>
          </p:nvPr>
        </p:nvSpPr>
        <p:spPr>
          <a:xfrm>
            <a:off x="722313" y="3305175"/>
            <a:ext cx="7772400" cy="1021556"/>
          </a:xfrm>
          <a:prstGeom prst="rect">
            <a:avLst/>
          </a:prstGeom>
          <a:noFill/>
          <a:ln>
            <a:noFill/>
          </a:ln>
        </p:spPr>
        <p:txBody>
          <a:bodyPr anchorCtr="0" anchor="t" bIns="46025" lIns="92075" spcFirstLastPara="1" rIns="92075" wrap="square" tIns="46025">
            <a:noAutofit/>
          </a:bodyPr>
          <a:lstStyle>
            <a:lvl1pPr lvl="0" algn="l">
              <a:spcBef>
                <a:spcPts val="0"/>
              </a:spcBef>
              <a:spcAft>
                <a:spcPts val="0"/>
              </a:spcAft>
              <a:buSzPts val="1400"/>
              <a:buNone/>
              <a:defRPr b="1"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4" name="Google Shape;744;p69"/>
          <p:cNvSpPr txBox="1"/>
          <p:nvPr>
            <p:ph idx="1" type="body"/>
          </p:nvPr>
        </p:nvSpPr>
        <p:spPr>
          <a:xfrm>
            <a:off x="722313" y="2180035"/>
            <a:ext cx="7772400" cy="1125140"/>
          </a:xfrm>
          <a:prstGeom prst="rect">
            <a:avLst/>
          </a:prstGeom>
          <a:noFill/>
          <a:ln>
            <a:noFill/>
          </a:ln>
        </p:spPr>
        <p:txBody>
          <a:bodyPr anchorCtr="0" anchor="b" bIns="46025" lIns="92075" spcFirstLastPara="1" rIns="92075" wrap="square" tIns="46025">
            <a:noAutofit/>
          </a:bodyPr>
          <a:lstStyle>
            <a:lvl1pPr indent="-228600" lvl="0" marL="457200" algn="l">
              <a:spcBef>
                <a:spcPts val="400"/>
              </a:spcBef>
              <a:spcAft>
                <a:spcPts val="0"/>
              </a:spcAft>
              <a:buSzPts val="1600"/>
              <a:buNone/>
              <a:defRPr sz="2000"/>
            </a:lvl1pPr>
            <a:lvl2pPr indent="-228600" lvl="1" marL="914400" algn="l">
              <a:spcBef>
                <a:spcPts val="360"/>
              </a:spcBef>
              <a:spcAft>
                <a:spcPts val="0"/>
              </a:spcAft>
              <a:buSzPts val="1800"/>
              <a:buFont typeface="Times New Roman"/>
              <a:buNone/>
              <a:defRPr sz="1800"/>
            </a:lvl2pPr>
            <a:lvl3pPr indent="-228600" lvl="2" marL="1371600" algn="l">
              <a:spcBef>
                <a:spcPts val="320"/>
              </a:spcBef>
              <a:spcAft>
                <a:spcPts val="0"/>
              </a:spcAft>
              <a:buSzPts val="1600"/>
              <a:buFont typeface="Times New Roman"/>
              <a:buNone/>
              <a:defRPr sz="1600"/>
            </a:lvl3pPr>
            <a:lvl4pPr indent="-228600" lvl="3" marL="1828800" algn="l">
              <a:spcBef>
                <a:spcPts val="280"/>
              </a:spcBef>
              <a:spcAft>
                <a:spcPts val="0"/>
              </a:spcAft>
              <a:buClr>
                <a:schemeClr val="lt1"/>
              </a:buClr>
              <a:buSzPts val="1400"/>
              <a:buFont typeface="Times New Roman"/>
              <a:buNone/>
              <a:defRPr sz="1400"/>
            </a:lvl4pPr>
            <a:lvl5pPr indent="-228600" lvl="4" marL="2286000" algn="l">
              <a:spcBef>
                <a:spcPts val="280"/>
              </a:spcBef>
              <a:spcAft>
                <a:spcPts val="0"/>
              </a:spcAft>
              <a:buClr>
                <a:schemeClr val="lt1"/>
              </a:buClr>
              <a:buSzPts val="1400"/>
              <a:buFont typeface="Times New Roman"/>
              <a:buNone/>
              <a:defRPr sz="1400"/>
            </a:lvl5pPr>
            <a:lvl6pPr indent="-228600" lvl="5" marL="2743200" algn="l">
              <a:spcBef>
                <a:spcPts val="280"/>
              </a:spcBef>
              <a:spcAft>
                <a:spcPts val="0"/>
              </a:spcAft>
              <a:buClr>
                <a:schemeClr val="lt1"/>
              </a:buClr>
              <a:buSzPts val="1400"/>
              <a:buFont typeface="Times New Roman"/>
              <a:buNone/>
              <a:defRPr sz="1400"/>
            </a:lvl6pPr>
            <a:lvl7pPr indent="-228600" lvl="6" marL="3200400" algn="l">
              <a:spcBef>
                <a:spcPts val="280"/>
              </a:spcBef>
              <a:spcAft>
                <a:spcPts val="0"/>
              </a:spcAft>
              <a:buClr>
                <a:schemeClr val="lt1"/>
              </a:buClr>
              <a:buSzPts val="1400"/>
              <a:buFont typeface="Times New Roman"/>
              <a:buNone/>
              <a:defRPr sz="1400"/>
            </a:lvl7pPr>
            <a:lvl8pPr indent="-228600" lvl="7" marL="3657600" algn="l">
              <a:spcBef>
                <a:spcPts val="280"/>
              </a:spcBef>
              <a:spcAft>
                <a:spcPts val="0"/>
              </a:spcAft>
              <a:buClr>
                <a:schemeClr val="lt1"/>
              </a:buClr>
              <a:buSzPts val="1400"/>
              <a:buFont typeface="Times New Roman"/>
              <a:buNone/>
              <a:defRPr sz="1400"/>
            </a:lvl8pPr>
            <a:lvl9pPr indent="-228600" lvl="8" marL="4114800" algn="l">
              <a:spcBef>
                <a:spcPts val="280"/>
              </a:spcBef>
              <a:spcAft>
                <a:spcPts val="0"/>
              </a:spcAft>
              <a:buClr>
                <a:schemeClr val="lt1"/>
              </a:buClr>
              <a:buSzPts val="1400"/>
              <a:buFont typeface="Times New Roman"/>
              <a:buNone/>
              <a:defRPr sz="1400"/>
            </a:lvl9pPr>
          </a:lstStyle>
          <a:p/>
        </p:txBody>
      </p:sp>
      <p:sp>
        <p:nvSpPr>
          <p:cNvPr id="745" name="Google Shape;745;p69"/>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6" name="Google Shape;746;p69"/>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7" name="Google Shape;747;p69"/>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va obsahy" type="twoObj">
  <p:cSld name="TWO_OBJECTS">
    <p:spTree>
      <p:nvGrpSpPr>
        <p:cNvPr id="748" name="Shape 748"/>
        <p:cNvGrpSpPr/>
        <p:nvPr/>
      </p:nvGrpSpPr>
      <p:grpSpPr>
        <a:xfrm>
          <a:off x="0" y="0"/>
          <a:ext cx="0" cy="0"/>
          <a:chOff x="0" y="0"/>
          <a:chExt cx="0" cy="0"/>
        </a:xfrm>
      </p:grpSpPr>
      <p:sp>
        <p:nvSpPr>
          <p:cNvPr id="749" name="Google Shape;749;p70"/>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0" name="Google Shape;750;p70"/>
          <p:cNvSpPr txBox="1"/>
          <p:nvPr>
            <p:ph idx="1" type="body"/>
          </p:nvPr>
        </p:nvSpPr>
        <p:spPr>
          <a:xfrm>
            <a:off x="1252538" y="1485900"/>
            <a:ext cx="3810000" cy="3086100"/>
          </a:xfrm>
          <a:prstGeom prst="rect">
            <a:avLst/>
          </a:prstGeom>
          <a:noFill/>
          <a:ln>
            <a:noFill/>
          </a:ln>
        </p:spPr>
        <p:txBody>
          <a:bodyPr anchorCtr="0" anchor="t" bIns="46025" lIns="92075" spcFirstLastPara="1" rIns="92075" wrap="square" tIns="46025">
            <a:noAutofit/>
          </a:bodyPr>
          <a:lstStyle>
            <a:lvl1pPr indent="-370840" lvl="0" marL="457200" algn="l">
              <a:spcBef>
                <a:spcPts val="560"/>
              </a:spcBef>
              <a:spcAft>
                <a:spcPts val="0"/>
              </a:spcAft>
              <a:buSzPts val="2240"/>
              <a:buChar char="●"/>
              <a:defRPr sz="2800"/>
            </a:lvl1pPr>
            <a:lvl2pPr indent="-381000" lvl="1" marL="914400" algn="l">
              <a:spcBef>
                <a:spcPts val="480"/>
              </a:spcBef>
              <a:spcAft>
                <a:spcPts val="0"/>
              </a:spcAft>
              <a:buSzPts val="2400"/>
              <a:buFont typeface="Times New Roman"/>
              <a:buChar char="•"/>
              <a:defRPr sz="2400"/>
            </a:lvl2pPr>
            <a:lvl3pPr indent="-355600" lvl="2" marL="1371600" algn="l">
              <a:spcBef>
                <a:spcPts val="400"/>
              </a:spcBef>
              <a:spcAft>
                <a:spcPts val="0"/>
              </a:spcAft>
              <a:buSzPts val="2000"/>
              <a:buFont typeface="Times New Roman"/>
              <a:buChar char="•"/>
              <a:defRPr sz="2000"/>
            </a:lvl3pPr>
            <a:lvl4pPr indent="-342900" lvl="3" marL="1828800" algn="l">
              <a:spcBef>
                <a:spcPts val="360"/>
              </a:spcBef>
              <a:spcAft>
                <a:spcPts val="0"/>
              </a:spcAft>
              <a:buClr>
                <a:schemeClr val="lt1"/>
              </a:buClr>
              <a:buSzPts val="1800"/>
              <a:buFont typeface="Times New Roman"/>
              <a:buChar char="–"/>
              <a:defRPr sz="1800"/>
            </a:lvl4pPr>
            <a:lvl5pPr indent="-342900" lvl="4" marL="2286000" algn="l">
              <a:spcBef>
                <a:spcPts val="360"/>
              </a:spcBef>
              <a:spcAft>
                <a:spcPts val="0"/>
              </a:spcAft>
              <a:buClr>
                <a:schemeClr val="lt1"/>
              </a:buClr>
              <a:buSzPts val="1800"/>
              <a:buFont typeface="Times New Roman"/>
              <a:buChar char="•"/>
              <a:defRPr sz="1800"/>
            </a:lvl5pPr>
            <a:lvl6pPr indent="-342900" lvl="5" marL="2743200" algn="l">
              <a:spcBef>
                <a:spcPts val="360"/>
              </a:spcBef>
              <a:spcAft>
                <a:spcPts val="0"/>
              </a:spcAft>
              <a:buClr>
                <a:schemeClr val="lt1"/>
              </a:buClr>
              <a:buSzPts val="1800"/>
              <a:buFont typeface="Times New Roman"/>
              <a:buChar char="•"/>
              <a:defRPr sz="1800"/>
            </a:lvl6pPr>
            <a:lvl7pPr indent="-342900" lvl="6" marL="3200400" algn="l">
              <a:spcBef>
                <a:spcPts val="360"/>
              </a:spcBef>
              <a:spcAft>
                <a:spcPts val="0"/>
              </a:spcAft>
              <a:buClr>
                <a:schemeClr val="lt1"/>
              </a:buClr>
              <a:buSzPts val="1800"/>
              <a:buFont typeface="Times New Roman"/>
              <a:buChar char="•"/>
              <a:defRPr sz="1800"/>
            </a:lvl7pPr>
            <a:lvl8pPr indent="-342900" lvl="7" marL="3657600" algn="l">
              <a:spcBef>
                <a:spcPts val="360"/>
              </a:spcBef>
              <a:spcAft>
                <a:spcPts val="0"/>
              </a:spcAft>
              <a:buClr>
                <a:schemeClr val="lt1"/>
              </a:buClr>
              <a:buSzPts val="1800"/>
              <a:buFont typeface="Times New Roman"/>
              <a:buChar char="•"/>
              <a:defRPr sz="1800"/>
            </a:lvl8pPr>
            <a:lvl9pPr indent="-342900" lvl="8" marL="4114800" algn="l">
              <a:spcBef>
                <a:spcPts val="360"/>
              </a:spcBef>
              <a:spcAft>
                <a:spcPts val="0"/>
              </a:spcAft>
              <a:buClr>
                <a:schemeClr val="lt1"/>
              </a:buClr>
              <a:buSzPts val="1800"/>
              <a:buFont typeface="Times New Roman"/>
              <a:buChar char="•"/>
              <a:defRPr sz="1800"/>
            </a:lvl9pPr>
          </a:lstStyle>
          <a:p/>
        </p:txBody>
      </p:sp>
      <p:sp>
        <p:nvSpPr>
          <p:cNvPr id="751" name="Google Shape;751;p70"/>
          <p:cNvSpPr txBox="1"/>
          <p:nvPr>
            <p:ph idx="2" type="body"/>
          </p:nvPr>
        </p:nvSpPr>
        <p:spPr>
          <a:xfrm>
            <a:off x="5214938" y="1485900"/>
            <a:ext cx="3810000" cy="3086100"/>
          </a:xfrm>
          <a:prstGeom prst="rect">
            <a:avLst/>
          </a:prstGeom>
          <a:noFill/>
          <a:ln>
            <a:noFill/>
          </a:ln>
        </p:spPr>
        <p:txBody>
          <a:bodyPr anchorCtr="0" anchor="t" bIns="46025" lIns="92075" spcFirstLastPara="1" rIns="92075" wrap="square" tIns="46025">
            <a:noAutofit/>
          </a:bodyPr>
          <a:lstStyle>
            <a:lvl1pPr indent="-370840" lvl="0" marL="457200" algn="l">
              <a:spcBef>
                <a:spcPts val="560"/>
              </a:spcBef>
              <a:spcAft>
                <a:spcPts val="0"/>
              </a:spcAft>
              <a:buSzPts val="2240"/>
              <a:buChar char="●"/>
              <a:defRPr sz="2800"/>
            </a:lvl1pPr>
            <a:lvl2pPr indent="-381000" lvl="1" marL="914400" algn="l">
              <a:spcBef>
                <a:spcPts val="480"/>
              </a:spcBef>
              <a:spcAft>
                <a:spcPts val="0"/>
              </a:spcAft>
              <a:buSzPts val="2400"/>
              <a:buFont typeface="Times New Roman"/>
              <a:buChar char="•"/>
              <a:defRPr sz="2400"/>
            </a:lvl2pPr>
            <a:lvl3pPr indent="-355600" lvl="2" marL="1371600" algn="l">
              <a:spcBef>
                <a:spcPts val="400"/>
              </a:spcBef>
              <a:spcAft>
                <a:spcPts val="0"/>
              </a:spcAft>
              <a:buSzPts val="2000"/>
              <a:buFont typeface="Times New Roman"/>
              <a:buChar char="•"/>
              <a:defRPr sz="2000"/>
            </a:lvl3pPr>
            <a:lvl4pPr indent="-342900" lvl="3" marL="1828800" algn="l">
              <a:spcBef>
                <a:spcPts val="360"/>
              </a:spcBef>
              <a:spcAft>
                <a:spcPts val="0"/>
              </a:spcAft>
              <a:buClr>
                <a:schemeClr val="lt1"/>
              </a:buClr>
              <a:buSzPts val="1800"/>
              <a:buFont typeface="Times New Roman"/>
              <a:buChar char="–"/>
              <a:defRPr sz="1800"/>
            </a:lvl4pPr>
            <a:lvl5pPr indent="-342900" lvl="4" marL="2286000" algn="l">
              <a:spcBef>
                <a:spcPts val="360"/>
              </a:spcBef>
              <a:spcAft>
                <a:spcPts val="0"/>
              </a:spcAft>
              <a:buClr>
                <a:schemeClr val="lt1"/>
              </a:buClr>
              <a:buSzPts val="1800"/>
              <a:buFont typeface="Times New Roman"/>
              <a:buChar char="•"/>
              <a:defRPr sz="1800"/>
            </a:lvl5pPr>
            <a:lvl6pPr indent="-342900" lvl="5" marL="2743200" algn="l">
              <a:spcBef>
                <a:spcPts val="360"/>
              </a:spcBef>
              <a:spcAft>
                <a:spcPts val="0"/>
              </a:spcAft>
              <a:buClr>
                <a:schemeClr val="lt1"/>
              </a:buClr>
              <a:buSzPts val="1800"/>
              <a:buFont typeface="Times New Roman"/>
              <a:buChar char="•"/>
              <a:defRPr sz="1800"/>
            </a:lvl6pPr>
            <a:lvl7pPr indent="-342900" lvl="6" marL="3200400" algn="l">
              <a:spcBef>
                <a:spcPts val="360"/>
              </a:spcBef>
              <a:spcAft>
                <a:spcPts val="0"/>
              </a:spcAft>
              <a:buClr>
                <a:schemeClr val="lt1"/>
              </a:buClr>
              <a:buSzPts val="1800"/>
              <a:buFont typeface="Times New Roman"/>
              <a:buChar char="•"/>
              <a:defRPr sz="1800"/>
            </a:lvl7pPr>
            <a:lvl8pPr indent="-342900" lvl="7" marL="3657600" algn="l">
              <a:spcBef>
                <a:spcPts val="360"/>
              </a:spcBef>
              <a:spcAft>
                <a:spcPts val="0"/>
              </a:spcAft>
              <a:buClr>
                <a:schemeClr val="lt1"/>
              </a:buClr>
              <a:buSzPts val="1800"/>
              <a:buFont typeface="Times New Roman"/>
              <a:buChar char="•"/>
              <a:defRPr sz="1800"/>
            </a:lvl8pPr>
            <a:lvl9pPr indent="-342900" lvl="8" marL="4114800" algn="l">
              <a:spcBef>
                <a:spcPts val="360"/>
              </a:spcBef>
              <a:spcAft>
                <a:spcPts val="0"/>
              </a:spcAft>
              <a:buClr>
                <a:schemeClr val="lt1"/>
              </a:buClr>
              <a:buSzPts val="1800"/>
              <a:buFont typeface="Times New Roman"/>
              <a:buChar char="•"/>
              <a:defRPr sz="1800"/>
            </a:lvl9pPr>
          </a:lstStyle>
          <a:p/>
        </p:txBody>
      </p:sp>
      <p:sp>
        <p:nvSpPr>
          <p:cNvPr id="752" name="Google Shape;752;p70"/>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3" name="Google Shape;753;p70"/>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4" name="Google Shape;754;p70"/>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ovnání" type="twoTxTwoObj">
  <p:cSld name="TWO_OBJECTS_WITH_TEXT">
    <p:spTree>
      <p:nvGrpSpPr>
        <p:cNvPr id="755" name="Shape 755"/>
        <p:cNvGrpSpPr/>
        <p:nvPr/>
      </p:nvGrpSpPr>
      <p:grpSpPr>
        <a:xfrm>
          <a:off x="0" y="0"/>
          <a:ext cx="0" cy="0"/>
          <a:chOff x="0" y="0"/>
          <a:chExt cx="0" cy="0"/>
        </a:xfrm>
      </p:grpSpPr>
      <p:sp>
        <p:nvSpPr>
          <p:cNvPr id="756" name="Google Shape;756;p71"/>
          <p:cNvSpPr txBox="1"/>
          <p:nvPr>
            <p:ph type="title"/>
          </p:nvPr>
        </p:nvSpPr>
        <p:spPr>
          <a:xfrm>
            <a:off x="457200" y="205978"/>
            <a:ext cx="8229600" cy="85725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7" name="Google Shape;757;p71"/>
          <p:cNvSpPr txBox="1"/>
          <p:nvPr>
            <p:ph idx="1" type="body"/>
          </p:nvPr>
        </p:nvSpPr>
        <p:spPr>
          <a:xfrm>
            <a:off x="457200" y="1151335"/>
            <a:ext cx="4040188" cy="479822"/>
          </a:xfrm>
          <a:prstGeom prst="rect">
            <a:avLst/>
          </a:prstGeom>
          <a:noFill/>
          <a:ln>
            <a:noFill/>
          </a:ln>
        </p:spPr>
        <p:txBody>
          <a:bodyPr anchorCtr="0" anchor="b" bIns="46025" lIns="92075" spcFirstLastPara="1" rIns="92075" wrap="square" tIns="46025">
            <a:noAutofit/>
          </a:bodyPr>
          <a:lstStyle>
            <a:lvl1pPr indent="-228600" lvl="0" marL="457200" algn="l">
              <a:spcBef>
                <a:spcPts val="480"/>
              </a:spcBef>
              <a:spcAft>
                <a:spcPts val="0"/>
              </a:spcAft>
              <a:buSzPts val="1920"/>
              <a:buNone/>
              <a:defRPr b="1" sz="2400"/>
            </a:lvl1pPr>
            <a:lvl2pPr indent="-228600" lvl="1" marL="914400" algn="l">
              <a:spcBef>
                <a:spcPts val="400"/>
              </a:spcBef>
              <a:spcAft>
                <a:spcPts val="0"/>
              </a:spcAft>
              <a:buSzPts val="2000"/>
              <a:buFont typeface="Times New Roman"/>
              <a:buNone/>
              <a:defRPr b="1" sz="2000"/>
            </a:lvl2pPr>
            <a:lvl3pPr indent="-228600" lvl="2" marL="1371600" algn="l">
              <a:spcBef>
                <a:spcPts val="360"/>
              </a:spcBef>
              <a:spcAft>
                <a:spcPts val="0"/>
              </a:spcAft>
              <a:buSzPts val="1800"/>
              <a:buFont typeface="Times New Roman"/>
              <a:buNone/>
              <a:defRPr b="1" sz="1800"/>
            </a:lvl3pPr>
            <a:lvl4pPr indent="-228600" lvl="3" marL="1828800" algn="l">
              <a:spcBef>
                <a:spcPts val="320"/>
              </a:spcBef>
              <a:spcAft>
                <a:spcPts val="0"/>
              </a:spcAft>
              <a:buClr>
                <a:schemeClr val="lt1"/>
              </a:buClr>
              <a:buSzPts val="1600"/>
              <a:buFont typeface="Times New Roman"/>
              <a:buNone/>
              <a:defRPr b="1" sz="1600"/>
            </a:lvl4pPr>
            <a:lvl5pPr indent="-228600" lvl="4" marL="2286000" algn="l">
              <a:spcBef>
                <a:spcPts val="320"/>
              </a:spcBef>
              <a:spcAft>
                <a:spcPts val="0"/>
              </a:spcAft>
              <a:buClr>
                <a:schemeClr val="lt1"/>
              </a:buClr>
              <a:buSzPts val="1600"/>
              <a:buFont typeface="Times New Roman"/>
              <a:buNone/>
              <a:defRPr b="1" sz="1600"/>
            </a:lvl5pPr>
            <a:lvl6pPr indent="-228600" lvl="5" marL="2743200" algn="l">
              <a:spcBef>
                <a:spcPts val="320"/>
              </a:spcBef>
              <a:spcAft>
                <a:spcPts val="0"/>
              </a:spcAft>
              <a:buClr>
                <a:schemeClr val="lt1"/>
              </a:buClr>
              <a:buSzPts val="1600"/>
              <a:buFont typeface="Times New Roman"/>
              <a:buNone/>
              <a:defRPr b="1" sz="1600"/>
            </a:lvl6pPr>
            <a:lvl7pPr indent="-228600" lvl="6" marL="3200400" algn="l">
              <a:spcBef>
                <a:spcPts val="320"/>
              </a:spcBef>
              <a:spcAft>
                <a:spcPts val="0"/>
              </a:spcAft>
              <a:buClr>
                <a:schemeClr val="lt1"/>
              </a:buClr>
              <a:buSzPts val="1600"/>
              <a:buFont typeface="Times New Roman"/>
              <a:buNone/>
              <a:defRPr b="1" sz="1600"/>
            </a:lvl7pPr>
            <a:lvl8pPr indent="-228600" lvl="7" marL="3657600" algn="l">
              <a:spcBef>
                <a:spcPts val="320"/>
              </a:spcBef>
              <a:spcAft>
                <a:spcPts val="0"/>
              </a:spcAft>
              <a:buClr>
                <a:schemeClr val="lt1"/>
              </a:buClr>
              <a:buSzPts val="1600"/>
              <a:buFont typeface="Times New Roman"/>
              <a:buNone/>
              <a:defRPr b="1" sz="1600"/>
            </a:lvl8pPr>
            <a:lvl9pPr indent="-228600" lvl="8" marL="4114800" algn="l">
              <a:spcBef>
                <a:spcPts val="320"/>
              </a:spcBef>
              <a:spcAft>
                <a:spcPts val="0"/>
              </a:spcAft>
              <a:buClr>
                <a:schemeClr val="lt1"/>
              </a:buClr>
              <a:buSzPts val="1600"/>
              <a:buFont typeface="Times New Roman"/>
              <a:buNone/>
              <a:defRPr b="1" sz="1600"/>
            </a:lvl9pPr>
          </a:lstStyle>
          <a:p/>
        </p:txBody>
      </p:sp>
      <p:sp>
        <p:nvSpPr>
          <p:cNvPr id="758" name="Google Shape;758;p71"/>
          <p:cNvSpPr txBox="1"/>
          <p:nvPr>
            <p:ph idx="2" type="body"/>
          </p:nvPr>
        </p:nvSpPr>
        <p:spPr>
          <a:xfrm>
            <a:off x="457200" y="1631156"/>
            <a:ext cx="4040188" cy="2963466"/>
          </a:xfrm>
          <a:prstGeom prst="rect">
            <a:avLst/>
          </a:prstGeom>
          <a:noFill/>
          <a:ln>
            <a:noFill/>
          </a:ln>
        </p:spPr>
        <p:txBody>
          <a:bodyPr anchorCtr="0" anchor="t" bIns="46025" lIns="92075" spcFirstLastPara="1" rIns="92075" wrap="square" tIns="46025">
            <a:noAutofit/>
          </a:bodyPr>
          <a:lstStyle>
            <a:lvl1pPr indent="-350520" lvl="0" marL="457200" algn="l">
              <a:spcBef>
                <a:spcPts val="480"/>
              </a:spcBef>
              <a:spcAft>
                <a:spcPts val="0"/>
              </a:spcAft>
              <a:buSzPts val="1920"/>
              <a:buChar char="●"/>
              <a:defRPr sz="2400"/>
            </a:lvl1pPr>
            <a:lvl2pPr indent="-355600" lvl="1" marL="914400" algn="l">
              <a:spcBef>
                <a:spcPts val="400"/>
              </a:spcBef>
              <a:spcAft>
                <a:spcPts val="0"/>
              </a:spcAft>
              <a:buSzPts val="2000"/>
              <a:buFont typeface="Times New Roman"/>
              <a:buChar char="•"/>
              <a:defRPr sz="2000"/>
            </a:lvl2pPr>
            <a:lvl3pPr indent="-342900" lvl="2" marL="1371600" algn="l">
              <a:spcBef>
                <a:spcPts val="360"/>
              </a:spcBef>
              <a:spcAft>
                <a:spcPts val="0"/>
              </a:spcAft>
              <a:buSzPts val="1800"/>
              <a:buFont typeface="Times New Roman"/>
              <a:buChar char="•"/>
              <a:defRPr sz="1800"/>
            </a:lvl3pPr>
            <a:lvl4pPr indent="-330200" lvl="3" marL="1828800" algn="l">
              <a:spcBef>
                <a:spcPts val="320"/>
              </a:spcBef>
              <a:spcAft>
                <a:spcPts val="0"/>
              </a:spcAft>
              <a:buClr>
                <a:schemeClr val="lt1"/>
              </a:buClr>
              <a:buSzPts val="1600"/>
              <a:buFont typeface="Times New Roman"/>
              <a:buChar char="–"/>
              <a:defRPr sz="1600"/>
            </a:lvl4pPr>
            <a:lvl5pPr indent="-330200" lvl="4" marL="2286000" algn="l">
              <a:spcBef>
                <a:spcPts val="320"/>
              </a:spcBef>
              <a:spcAft>
                <a:spcPts val="0"/>
              </a:spcAft>
              <a:buClr>
                <a:schemeClr val="lt1"/>
              </a:buClr>
              <a:buSzPts val="1600"/>
              <a:buFont typeface="Times New Roman"/>
              <a:buChar char="•"/>
              <a:defRPr sz="1600"/>
            </a:lvl5pPr>
            <a:lvl6pPr indent="-330200" lvl="5" marL="2743200" algn="l">
              <a:spcBef>
                <a:spcPts val="320"/>
              </a:spcBef>
              <a:spcAft>
                <a:spcPts val="0"/>
              </a:spcAft>
              <a:buClr>
                <a:schemeClr val="lt1"/>
              </a:buClr>
              <a:buSzPts val="1600"/>
              <a:buFont typeface="Times New Roman"/>
              <a:buChar char="•"/>
              <a:defRPr sz="1600"/>
            </a:lvl6pPr>
            <a:lvl7pPr indent="-330200" lvl="6" marL="3200400" algn="l">
              <a:spcBef>
                <a:spcPts val="320"/>
              </a:spcBef>
              <a:spcAft>
                <a:spcPts val="0"/>
              </a:spcAft>
              <a:buClr>
                <a:schemeClr val="lt1"/>
              </a:buClr>
              <a:buSzPts val="1600"/>
              <a:buFont typeface="Times New Roman"/>
              <a:buChar char="•"/>
              <a:defRPr sz="1600"/>
            </a:lvl7pPr>
            <a:lvl8pPr indent="-330200" lvl="7" marL="3657600" algn="l">
              <a:spcBef>
                <a:spcPts val="320"/>
              </a:spcBef>
              <a:spcAft>
                <a:spcPts val="0"/>
              </a:spcAft>
              <a:buClr>
                <a:schemeClr val="lt1"/>
              </a:buClr>
              <a:buSzPts val="1600"/>
              <a:buFont typeface="Times New Roman"/>
              <a:buChar char="•"/>
              <a:defRPr sz="1600"/>
            </a:lvl8pPr>
            <a:lvl9pPr indent="-330200" lvl="8" marL="4114800" algn="l">
              <a:spcBef>
                <a:spcPts val="320"/>
              </a:spcBef>
              <a:spcAft>
                <a:spcPts val="0"/>
              </a:spcAft>
              <a:buClr>
                <a:schemeClr val="lt1"/>
              </a:buClr>
              <a:buSzPts val="1600"/>
              <a:buFont typeface="Times New Roman"/>
              <a:buChar char="•"/>
              <a:defRPr sz="1600"/>
            </a:lvl9pPr>
          </a:lstStyle>
          <a:p/>
        </p:txBody>
      </p:sp>
      <p:sp>
        <p:nvSpPr>
          <p:cNvPr id="759" name="Google Shape;759;p71"/>
          <p:cNvSpPr txBox="1"/>
          <p:nvPr>
            <p:ph idx="3" type="body"/>
          </p:nvPr>
        </p:nvSpPr>
        <p:spPr>
          <a:xfrm>
            <a:off x="4645025" y="1151335"/>
            <a:ext cx="4041775" cy="479822"/>
          </a:xfrm>
          <a:prstGeom prst="rect">
            <a:avLst/>
          </a:prstGeom>
          <a:noFill/>
          <a:ln>
            <a:noFill/>
          </a:ln>
        </p:spPr>
        <p:txBody>
          <a:bodyPr anchorCtr="0" anchor="b" bIns="46025" lIns="92075" spcFirstLastPara="1" rIns="92075" wrap="square" tIns="46025">
            <a:noAutofit/>
          </a:bodyPr>
          <a:lstStyle>
            <a:lvl1pPr indent="-228600" lvl="0" marL="457200" algn="l">
              <a:spcBef>
                <a:spcPts val="480"/>
              </a:spcBef>
              <a:spcAft>
                <a:spcPts val="0"/>
              </a:spcAft>
              <a:buSzPts val="1920"/>
              <a:buNone/>
              <a:defRPr b="1" sz="2400"/>
            </a:lvl1pPr>
            <a:lvl2pPr indent="-228600" lvl="1" marL="914400" algn="l">
              <a:spcBef>
                <a:spcPts val="400"/>
              </a:spcBef>
              <a:spcAft>
                <a:spcPts val="0"/>
              </a:spcAft>
              <a:buSzPts val="2000"/>
              <a:buFont typeface="Times New Roman"/>
              <a:buNone/>
              <a:defRPr b="1" sz="2000"/>
            </a:lvl2pPr>
            <a:lvl3pPr indent="-228600" lvl="2" marL="1371600" algn="l">
              <a:spcBef>
                <a:spcPts val="360"/>
              </a:spcBef>
              <a:spcAft>
                <a:spcPts val="0"/>
              </a:spcAft>
              <a:buSzPts val="1800"/>
              <a:buFont typeface="Times New Roman"/>
              <a:buNone/>
              <a:defRPr b="1" sz="1800"/>
            </a:lvl3pPr>
            <a:lvl4pPr indent="-228600" lvl="3" marL="1828800" algn="l">
              <a:spcBef>
                <a:spcPts val="320"/>
              </a:spcBef>
              <a:spcAft>
                <a:spcPts val="0"/>
              </a:spcAft>
              <a:buClr>
                <a:schemeClr val="lt1"/>
              </a:buClr>
              <a:buSzPts val="1600"/>
              <a:buFont typeface="Times New Roman"/>
              <a:buNone/>
              <a:defRPr b="1" sz="1600"/>
            </a:lvl4pPr>
            <a:lvl5pPr indent="-228600" lvl="4" marL="2286000" algn="l">
              <a:spcBef>
                <a:spcPts val="320"/>
              </a:spcBef>
              <a:spcAft>
                <a:spcPts val="0"/>
              </a:spcAft>
              <a:buClr>
                <a:schemeClr val="lt1"/>
              </a:buClr>
              <a:buSzPts val="1600"/>
              <a:buFont typeface="Times New Roman"/>
              <a:buNone/>
              <a:defRPr b="1" sz="1600"/>
            </a:lvl5pPr>
            <a:lvl6pPr indent="-228600" lvl="5" marL="2743200" algn="l">
              <a:spcBef>
                <a:spcPts val="320"/>
              </a:spcBef>
              <a:spcAft>
                <a:spcPts val="0"/>
              </a:spcAft>
              <a:buClr>
                <a:schemeClr val="lt1"/>
              </a:buClr>
              <a:buSzPts val="1600"/>
              <a:buFont typeface="Times New Roman"/>
              <a:buNone/>
              <a:defRPr b="1" sz="1600"/>
            </a:lvl6pPr>
            <a:lvl7pPr indent="-228600" lvl="6" marL="3200400" algn="l">
              <a:spcBef>
                <a:spcPts val="320"/>
              </a:spcBef>
              <a:spcAft>
                <a:spcPts val="0"/>
              </a:spcAft>
              <a:buClr>
                <a:schemeClr val="lt1"/>
              </a:buClr>
              <a:buSzPts val="1600"/>
              <a:buFont typeface="Times New Roman"/>
              <a:buNone/>
              <a:defRPr b="1" sz="1600"/>
            </a:lvl7pPr>
            <a:lvl8pPr indent="-228600" lvl="7" marL="3657600" algn="l">
              <a:spcBef>
                <a:spcPts val="320"/>
              </a:spcBef>
              <a:spcAft>
                <a:spcPts val="0"/>
              </a:spcAft>
              <a:buClr>
                <a:schemeClr val="lt1"/>
              </a:buClr>
              <a:buSzPts val="1600"/>
              <a:buFont typeface="Times New Roman"/>
              <a:buNone/>
              <a:defRPr b="1" sz="1600"/>
            </a:lvl8pPr>
            <a:lvl9pPr indent="-228600" lvl="8" marL="4114800" algn="l">
              <a:spcBef>
                <a:spcPts val="320"/>
              </a:spcBef>
              <a:spcAft>
                <a:spcPts val="0"/>
              </a:spcAft>
              <a:buClr>
                <a:schemeClr val="lt1"/>
              </a:buClr>
              <a:buSzPts val="1600"/>
              <a:buFont typeface="Times New Roman"/>
              <a:buNone/>
              <a:defRPr b="1" sz="1600"/>
            </a:lvl9pPr>
          </a:lstStyle>
          <a:p/>
        </p:txBody>
      </p:sp>
      <p:sp>
        <p:nvSpPr>
          <p:cNvPr id="760" name="Google Shape;760;p71"/>
          <p:cNvSpPr txBox="1"/>
          <p:nvPr>
            <p:ph idx="4" type="body"/>
          </p:nvPr>
        </p:nvSpPr>
        <p:spPr>
          <a:xfrm>
            <a:off x="4645025" y="1631156"/>
            <a:ext cx="4041775" cy="2963466"/>
          </a:xfrm>
          <a:prstGeom prst="rect">
            <a:avLst/>
          </a:prstGeom>
          <a:noFill/>
          <a:ln>
            <a:noFill/>
          </a:ln>
        </p:spPr>
        <p:txBody>
          <a:bodyPr anchorCtr="0" anchor="t" bIns="46025" lIns="92075" spcFirstLastPara="1" rIns="92075" wrap="square" tIns="46025">
            <a:noAutofit/>
          </a:bodyPr>
          <a:lstStyle>
            <a:lvl1pPr indent="-350520" lvl="0" marL="457200" algn="l">
              <a:spcBef>
                <a:spcPts val="480"/>
              </a:spcBef>
              <a:spcAft>
                <a:spcPts val="0"/>
              </a:spcAft>
              <a:buSzPts val="1920"/>
              <a:buChar char="●"/>
              <a:defRPr sz="2400"/>
            </a:lvl1pPr>
            <a:lvl2pPr indent="-355600" lvl="1" marL="914400" algn="l">
              <a:spcBef>
                <a:spcPts val="400"/>
              </a:spcBef>
              <a:spcAft>
                <a:spcPts val="0"/>
              </a:spcAft>
              <a:buSzPts val="2000"/>
              <a:buFont typeface="Times New Roman"/>
              <a:buChar char="•"/>
              <a:defRPr sz="2000"/>
            </a:lvl2pPr>
            <a:lvl3pPr indent="-342900" lvl="2" marL="1371600" algn="l">
              <a:spcBef>
                <a:spcPts val="360"/>
              </a:spcBef>
              <a:spcAft>
                <a:spcPts val="0"/>
              </a:spcAft>
              <a:buSzPts val="1800"/>
              <a:buFont typeface="Times New Roman"/>
              <a:buChar char="•"/>
              <a:defRPr sz="1800"/>
            </a:lvl3pPr>
            <a:lvl4pPr indent="-330200" lvl="3" marL="1828800" algn="l">
              <a:spcBef>
                <a:spcPts val="320"/>
              </a:spcBef>
              <a:spcAft>
                <a:spcPts val="0"/>
              </a:spcAft>
              <a:buClr>
                <a:schemeClr val="lt1"/>
              </a:buClr>
              <a:buSzPts val="1600"/>
              <a:buFont typeface="Times New Roman"/>
              <a:buChar char="–"/>
              <a:defRPr sz="1600"/>
            </a:lvl4pPr>
            <a:lvl5pPr indent="-330200" lvl="4" marL="2286000" algn="l">
              <a:spcBef>
                <a:spcPts val="320"/>
              </a:spcBef>
              <a:spcAft>
                <a:spcPts val="0"/>
              </a:spcAft>
              <a:buClr>
                <a:schemeClr val="lt1"/>
              </a:buClr>
              <a:buSzPts val="1600"/>
              <a:buFont typeface="Times New Roman"/>
              <a:buChar char="•"/>
              <a:defRPr sz="1600"/>
            </a:lvl5pPr>
            <a:lvl6pPr indent="-330200" lvl="5" marL="2743200" algn="l">
              <a:spcBef>
                <a:spcPts val="320"/>
              </a:spcBef>
              <a:spcAft>
                <a:spcPts val="0"/>
              </a:spcAft>
              <a:buClr>
                <a:schemeClr val="lt1"/>
              </a:buClr>
              <a:buSzPts val="1600"/>
              <a:buFont typeface="Times New Roman"/>
              <a:buChar char="•"/>
              <a:defRPr sz="1600"/>
            </a:lvl6pPr>
            <a:lvl7pPr indent="-330200" lvl="6" marL="3200400" algn="l">
              <a:spcBef>
                <a:spcPts val="320"/>
              </a:spcBef>
              <a:spcAft>
                <a:spcPts val="0"/>
              </a:spcAft>
              <a:buClr>
                <a:schemeClr val="lt1"/>
              </a:buClr>
              <a:buSzPts val="1600"/>
              <a:buFont typeface="Times New Roman"/>
              <a:buChar char="•"/>
              <a:defRPr sz="1600"/>
            </a:lvl7pPr>
            <a:lvl8pPr indent="-330200" lvl="7" marL="3657600" algn="l">
              <a:spcBef>
                <a:spcPts val="320"/>
              </a:spcBef>
              <a:spcAft>
                <a:spcPts val="0"/>
              </a:spcAft>
              <a:buClr>
                <a:schemeClr val="lt1"/>
              </a:buClr>
              <a:buSzPts val="1600"/>
              <a:buFont typeface="Times New Roman"/>
              <a:buChar char="•"/>
              <a:defRPr sz="1600"/>
            </a:lvl8pPr>
            <a:lvl9pPr indent="-330200" lvl="8" marL="4114800" algn="l">
              <a:spcBef>
                <a:spcPts val="320"/>
              </a:spcBef>
              <a:spcAft>
                <a:spcPts val="0"/>
              </a:spcAft>
              <a:buClr>
                <a:schemeClr val="lt1"/>
              </a:buClr>
              <a:buSzPts val="1600"/>
              <a:buFont typeface="Times New Roman"/>
              <a:buChar char="•"/>
              <a:defRPr sz="1600"/>
            </a:lvl9pPr>
          </a:lstStyle>
          <a:p/>
        </p:txBody>
      </p:sp>
      <p:sp>
        <p:nvSpPr>
          <p:cNvPr id="761" name="Google Shape;761;p71"/>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2" name="Google Shape;762;p71"/>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3" name="Google Shape;763;p71"/>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nadpis" type="titleOnly">
  <p:cSld name="TITLE_ONLY">
    <p:spTree>
      <p:nvGrpSpPr>
        <p:cNvPr id="764" name="Shape 764"/>
        <p:cNvGrpSpPr/>
        <p:nvPr/>
      </p:nvGrpSpPr>
      <p:grpSpPr>
        <a:xfrm>
          <a:off x="0" y="0"/>
          <a:ext cx="0" cy="0"/>
          <a:chOff x="0" y="0"/>
          <a:chExt cx="0" cy="0"/>
        </a:xfrm>
      </p:grpSpPr>
      <p:sp>
        <p:nvSpPr>
          <p:cNvPr id="765" name="Google Shape;765;p72"/>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6" name="Google Shape;766;p72"/>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7" name="Google Shape;767;p72"/>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8" name="Google Shape;768;p72"/>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ázdný" type="blank">
  <p:cSld name="BLANK">
    <p:spTree>
      <p:nvGrpSpPr>
        <p:cNvPr id="769" name="Shape 769"/>
        <p:cNvGrpSpPr/>
        <p:nvPr/>
      </p:nvGrpSpPr>
      <p:grpSpPr>
        <a:xfrm>
          <a:off x="0" y="0"/>
          <a:ext cx="0" cy="0"/>
          <a:chOff x="0" y="0"/>
          <a:chExt cx="0" cy="0"/>
        </a:xfrm>
      </p:grpSpPr>
      <p:sp>
        <p:nvSpPr>
          <p:cNvPr id="770" name="Google Shape;770;p73"/>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1" name="Google Shape;771;p73"/>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2" name="Google Shape;772;p73"/>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sah s titulkem" type="objTx">
  <p:cSld name="OBJECT_WITH_CAPTION_TEXT">
    <p:spTree>
      <p:nvGrpSpPr>
        <p:cNvPr id="773" name="Shape 773"/>
        <p:cNvGrpSpPr/>
        <p:nvPr/>
      </p:nvGrpSpPr>
      <p:grpSpPr>
        <a:xfrm>
          <a:off x="0" y="0"/>
          <a:ext cx="0" cy="0"/>
          <a:chOff x="0" y="0"/>
          <a:chExt cx="0" cy="0"/>
        </a:xfrm>
      </p:grpSpPr>
      <p:sp>
        <p:nvSpPr>
          <p:cNvPr id="774" name="Google Shape;774;p74"/>
          <p:cNvSpPr txBox="1"/>
          <p:nvPr>
            <p:ph type="title"/>
          </p:nvPr>
        </p:nvSpPr>
        <p:spPr>
          <a:xfrm>
            <a:off x="457200" y="204788"/>
            <a:ext cx="3008313" cy="871537"/>
          </a:xfrm>
          <a:prstGeom prst="rect">
            <a:avLst/>
          </a:prstGeom>
          <a:noFill/>
          <a:ln>
            <a:noFill/>
          </a:ln>
        </p:spPr>
        <p:txBody>
          <a:bodyPr anchorCtr="0" anchor="b" bIns="46025" lIns="92075" spcFirstLastPara="1" rIns="92075" wrap="square" tIns="46025">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5" name="Google Shape;775;p74"/>
          <p:cNvSpPr txBox="1"/>
          <p:nvPr>
            <p:ph idx="1" type="body"/>
          </p:nvPr>
        </p:nvSpPr>
        <p:spPr>
          <a:xfrm>
            <a:off x="3575050" y="204788"/>
            <a:ext cx="5111750" cy="4389835"/>
          </a:xfrm>
          <a:prstGeom prst="rect">
            <a:avLst/>
          </a:prstGeom>
          <a:noFill/>
          <a:ln>
            <a:noFill/>
          </a:ln>
        </p:spPr>
        <p:txBody>
          <a:bodyPr anchorCtr="0" anchor="t" bIns="46025" lIns="92075" spcFirstLastPara="1" rIns="92075" wrap="square" tIns="46025">
            <a:noAutofit/>
          </a:bodyPr>
          <a:lstStyle>
            <a:lvl1pPr indent="-391160" lvl="0" marL="457200" algn="l">
              <a:spcBef>
                <a:spcPts val="640"/>
              </a:spcBef>
              <a:spcAft>
                <a:spcPts val="0"/>
              </a:spcAft>
              <a:buSzPts val="2560"/>
              <a:buChar char="●"/>
              <a:defRPr sz="3200"/>
            </a:lvl1pPr>
            <a:lvl2pPr indent="-406400" lvl="1" marL="914400" algn="l">
              <a:spcBef>
                <a:spcPts val="560"/>
              </a:spcBef>
              <a:spcAft>
                <a:spcPts val="0"/>
              </a:spcAft>
              <a:buSzPts val="2800"/>
              <a:buFont typeface="Times New Roman"/>
              <a:buChar char="•"/>
              <a:defRPr sz="2800"/>
            </a:lvl2pPr>
            <a:lvl3pPr indent="-381000" lvl="2" marL="1371600" algn="l">
              <a:spcBef>
                <a:spcPts val="480"/>
              </a:spcBef>
              <a:spcAft>
                <a:spcPts val="0"/>
              </a:spcAft>
              <a:buSzPts val="2400"/>
              <a:buFont typeface="Times New Roman"/>
              <a:buChar char="•"/>
              <a:defRPr sz="2400"/>
            </a:lvl3pPr>
            <a:lvl4pPr indent="-355600" lvl="3" marL="1828800" algn="l">
              <a:spcBef>
                <a:spcPts val="400"/>
              </a:spcBef>
              <a:spcAft>
                <a:spcPts val="0"/>
              </a:spcAft>
              <a:buClr>
                <a:schemeClr val="lt1"/>
              </a:buClr>
              <a:buSzPts val="2000"/>
              <a:buFont typeface="Times New Roman"/>
              <a:buChar char="–"/>
              <a:defRPr sz="2000"/>
            </a:lvl4pPr>
            <a:lvl5pPr indent="-355600" lvl="4" marL="2286000" algn="l">
              <a:spcBef>
                <a:spcPts val="400"/>
              </a:spcBef>
              <a:spcAft>
                <a:spcPts val="0"/>
              </a:spcAft>
              <a:buClr>
                <a:schemeClr val="lt1"/>
              </a:buClr>
              <a:buSzPts val="2000"/>
              <a:buFont typeface="Times New Roman"/>
              <a:buChar char="•"/>
              <a:defRPr sz="2000"/>
            </a:lvl5pPr>
            <a:lvl6pPr indent="-355600" lvl="5" marL="2743200" algn="l">
              <a:spcBef>
                <a:spcPts val="400"/>
              </a:spcBef>
              <a:spcAft>
                <a:spcPts val="0"/>
              </a:spcAft>
              <a:buClr>
                <a:schemeClr val="lt1"/>
              </a:buClr>
              <a:buSzPts val="2000"/>
              <a:buFont typeface="Times New Roman"/>
              <a:buChar char="•"/>
              <a:defRPr sz="2000"/>
            </a:lvl6pPr>
            <a:lvl7pPr indent="-355600" lvl="6" marL="3200400" algn="l">
              <a:spcBef>
                <a:spcPts val="400"/>
              </a:spcBef>
              <a:spcAft>
                <a:spcPts val="0"/>
              </a:spcAft>
              <a:buClr>
                <a:schemeClr val="lt1"/>
              </a:buClr>
              <a:buSzPts val="2000"/>
              <a:buFont typeface="Times New Roman"/>
              <a:buChar char="•"/>
              <a:defRPr sz="2000"/>
            </a:lvl7pPr>
            <a:lvl8pPr indent="-355600" lvl="7" marL="3657600" algn="l">
              <a:spcBef>
                <a:spcPts val="400"/>
              </a:spcBef>
              <a:spcAft>
                <a:spcPts val="0"/>
              </a:spcAft>
              <a:buClr>
                <a:schemeClr val="lt1"/>
              </a:buClr>
              <a:buSzPts val="2000"/>
              <a:buFont typeface="Times New Roman"/>
              <a:buChar char="•"/>
              <a:defRPr sz="2000"/>
            </a:lvl8pPr>
            <a:lvl9pPr indent="-355600" lvl="8" marL="4114800" algn="l">
              <a:spcBef>
                <a:spcPts val="400"/>
              </a:spcBef>
              <a:spcAft>
                <a:spcPts val="0"/>
              </a:spcAft>
              <a:buClr>
                <a:schemeClr val="lt1"/>
              </a:buClr>
              <a:buSzPts val="2000"/>
              <a:buFont typeface="Times New Roman"/>
              <a:buChar char="•"/>
              <a:defRPr sz="2000"/>
            </a:lvl9pPr>
          </a:lstStyle>
          <a:p/>
        </p:txBody>
      </p:sp>
      <p:sp>
        <p:nvSpPr>
          <p:cNvPr id="776" name="Google Shape;776;p74"/>
          <p:cNvSpPr txBox="1"/>
          <p:nvPr>
            <p:ph idx="2" type="body"/>
          </p:nvPr>
        </p:nvSpPr>
        <p:spPr>
          <a:xfrm>
            <a:off x="457200" y="1076325"/>
            <a:ext cx="3008313" cy="3518297"/>
          </a:xfrm>
          <a:prstGeom prst="rect">
            <a:avLst/>
          </a:prstGeom>
          <a:noFill/>
          <a:ln>
            <a:noFill/>
          </a:ln>
        </p:spPr>
        <p:txBody>
          <a:bodyPr anchorCtr="0" anchor="t" bIns="46025" lIns="92075" spcFirstLastPara="1" rIns="92075" wrap="square" tIns="46025">
            <a:noAutofit/>
          </a:bodyPr>
          <a:lstStyle>
            <a:lvl1pPr indent="-228600" lvl="0" marL="457200" algn="l">
              <a:spcBef>
                <a:spcPts val="280"/>
              </a:spcBef>
              <a:spcAft>
                <a:spcPts val="0"/>
              </a:spcAft>
              <a:buSzPts val="1120"/>
              <a:buNone/>
              <a:defRPr sz="1400"/>
            </a:lvl1pPr>
            <a:lvl2pPr indent="-228600" lvl="1" marL="914400" algn="l">
              <a:spcBef>
                <a:spcPts val="240"/>
              </a:spcBef>
              <a:spcAft>
                <a:spcPts val="0"/>
              </a:spcAft>
              <a:buSzPts val="1200"/>
              <a:buFont typeface="Times New Roman"/>
              <a:buNone/>
              <a:defRPr sz="1200"/>
            </a:lvl2pPr>
            <a:lvl3pPr indent="-228600" lvl="2" marL="1371600" algn="l">
              <a:spcBef>
                <a:spcPts val="200"/>
              </a:spcBef>
              <a:spcAft>
                <a:spcPts val="0"/>
              </a:spcAft>
              <a:buSzPts val="1000"/>
              <a:buFont typeface="Times New Roman"/>
              <a:buNone/>
              <a:defRPr sz="1000"/>
            </a:lvl3pPr>
            <a:lvl4pPr indent="-228600" lvl="3" marL="1828800" algn="l">
              <a:spcBef>
                <a:spcPts val="180"/>
              </a:spcBef>
              <a:spcAft>
                <a:spcPts val="0"/>
              </a:spcAft>
              <a:buClr>
                <a:schemeClr val="lt1"/>
              </a:buClr>
              <a:buSzPts val="900"/>
              <a:buFont typeface="Times New Roman"/>
              <a:buNone/>
              <a:defRPr sz="900"/>
            </a:lvl4pPr>
            <a:lvl5pPr indent="-228600" lvl="4" marL="2286000" algn="l">
              <a:spcBef>
                <a:spcPts val="180"/>
              </a:spcBef>
              <a:spcAft>
                <a:spcPts val="0"/>
              </a:spcAft>
              <a:buClr>
                <a:schemeClr val="lt1"/>
              </a:buClr>
              <a:buSzPts val="900"/>
              <a:buFont typeface="Times New Roman"/>
              <a:buNone/>
              <a:defRPr sz="900"/>
            </a:lvl5pPr>
            <a:lvl6pPr indent="-228600" lvl="5" marL="2743200" algn="l">
              <a:spcBef>
                <a:spcPts val="180"/>
              </a:spcBef>
              <a:spcAft>
                <a:spcPts val="0"/>
              </a:spcAft>
              <a:buClr>
                <a:schemeClr val="lt1"/>
              </a:buClr>
              <a:buSzPts val="900"/>
              <a:buFont typeface="Times New Roman"/>
              <a:buNone/>
              <a:defRPr sz="900"/>
            </a:lvl6pPr>
            <a:lvl7pPr indent="-228600" lvl="6" marL="3200400" algn="l">
              <a:spcBef>
                <a:spcPts val="180"/>
              </a:spcBef>
              <a:spcAft>
                <a:spcPts val="0"/>
              </a:spcAft>
              <a:buClr>
                <a:schemeClr val="lt1"/>
              </a:buClr>
              <a:buSzPts val="900"/>
              <a:buFont typeface="Times New Roman"/>
              <a:buNone/>
              <a:defRPr sz="900"/>
            </a:lvl7pPr>
            <a:lvl8pPr indent="-228600" lvl="7" marL="3657600" algn="l">
              <a:spcBef>
                <a:spcPts val="180"/>
              </a:spcBef>
              <a:spcAft>
                <a:spcPts val="0"/>
              </a:spcAft>
              <a:buClr>
                <a:schemeClr val="lt1"/>
              </a:buClr>
              <a:buSzPts val="900"/>
              <a:buFont typeface="Times New Roman"/>
              <a:buNone/>
              <a:defRPr sz="900"/>
            </a:lvl8pPr>
            <a:lvl9pPr indent="-228600" lvl="8" marL="4114800" algn="l">
              <a:spcBef>
                <a:spcPts val="180"/>
              </a:spcBef>
              <a:spcAft>
                <a:spcPts val="0"/>
              </a:spcAft>
              <a:buClr>
                <a:schemeClr val="lt1"/>
              </a:buClr>
              <a:buSzPts val="900"/>
              <a:buFont typeface="Times New Roman"/>
              <a:buNone/>
              <a:defRPr sz="900"/>
            </a:lvl9pPr>
          </a:lstStyle>
          <a:p/>
        </p:txBody>
      </p:sp>
      <p:sp>
        <p:nvSpPr>
          <p:cNvPr id="777" name="Google Shape;777;p74"/>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8" name="Google Shape;778;p74"/>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9" name="Google Shape;779;p74"/>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ek s titulkem" type="picTx">
  <p:cSld name="PICTURE_WITH_CAPTION_TEXT">
    <p:spTree>
      <p:nvGrpSpPr>
        <p:cNvPr id="780" name="Shape 780"/>
        <p:cNvGrpSpPr/>
        <p:nvPr/>
      </p:nvGrpSpPr>
      <p:grpSpPr>
        <a:xfrm>
          <a:off x="0" y="0"/>
          <a:ext cx="0" cy="0"/>
          <a:chOff x="0" y="0"/>
          <a:chExt cx="0" cy="0"/>
        </a:xfrm>
      </p:grpSpPr>
      <p:sp>
        <p:nvSpPr>
          <p:cNvPr id="781" name="Google Shape;781;p75"/>
          <p:cNvSpPr txBox="1"/>
          <p:nvPr>
            <p:ph type="title"/>
          </p:nvPr>
        </p:nvSpPr>
        <p:spPr>
          <a:xfrm>
            <a:off x="1792288" y="3600450"/>
            <a:ext cx="5486400" cy="425053"/>
          </a:xfrm>
          <a:prstGeom prst="rect">
            <a:avLst/>
          </a:prstGeom>
          <a:noFill/>
          <a:ln>
            <a:noFill/>
          </a:ln>
        </p:spPr>
        <p:txBody>
          <a:bodyPr anchorCtr="0" anchor="b" bIns="46025" lIns="92075" spcFirstLastPara="1" rIns="92075" wrap="square" tIns="46025">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2" name="Google Shape;782;p75"/>
          <p:cNvSpPr/>
          <p:nvPr>
            <p:ph idx="2" type="pic"/>
          </p:nvPr>
        </p:nvSpPr>
        <p:spPr>
          <a:xfrm>
            <a:off x="1792288" y="459581"/>
            <a:ext cx="5486400" cy="3086100"/>
          </a:xfrm>
          <a:prstGeom prst="rect">
            <a:avLst/>
          </a:prstGeom>
          <a:noFill/>
          <a:ln>
            <a:noFill/>
          </a:ln>
        </p:spPr>
        <p:txBody>
          <a:bodyPr anchorCtr="0" anchor="t" bIns="46025" lIns="92075" spcFirstLastPara="1" rIns="92075" wrap="square" tIns="46025">
            <a:noAutofit/>
          </a:bodyPr>
          <a:lstStyle>
            <a:lvl1pPr lvl="0" marR="0" rtl="0" algn="l">
              <a:spcBef>
                <a:spcPts val="640"/>
              </a:spcBef>
              <a:spcAft>
                <a:spcPts val="0"/>
              </a:spcAft>
              <a:buClr>
                <a:schemeClr val="hlink"/>
              </a:buClr>
              <a:buSzPts val="2560"/>
              <a:buFont typeface="Arial"/>
              <a:buNone/>
              <a:defRPr b="0" i="0" sz="3200" u="none" cap="none" strike="noStrike">
                <a:solidFill>
                  <a:schemeClr val="lt1"/>
                </a:solidFill>
                <a:latin typeface="Times New Roman"/>
                <a:ea typeface="Times New Roman"/>
                <a:cs typeface="Times New Roman"/>
                <a:sym typeface="Times New Roman"/>
              </a:defRPr>
            </a:lvl1pPr>
            <a:lvl2pPr lvl="1" marR="0" rtl="0" algn="l">
              <a:spcBef>
                <a:spcPts val="560"/>
              </a:spcBef>
              <a:spcAft>
                <a:spcPts val="0"/>
              </a:spcAft>
              <a:buClr>
                <a:schemeClr val="accent1"/>
              </a:buClr>
              <a:buSzPts val="2800"/>
              <a:buFont typeface="Times New Roman"/>
              <a:buNone/>
              <a:defRPr b="0" i="0" sz="2800" u="none" cap="none" strike="noStrike">
                <a:solidFill>
                  <a:schemeClr val="lt1"/>
                </a:solidFill>
                <a:latin typeface="Times New Roman"/>
                <a:ea typeface="Times New Roman"/>
                <a:cs typeface="Times New Roman"/>
                <a:sym typeface="Times New Roman"/>
              </a:defRPr>
            </a:lvl2pPr>
            <a:lvl3pPr lvl="2" marR="0" rtl="0" algn="l">
              <a:spcBef>
                <a:spcPts val="480"/>
              </a:spcBef>
              <a:spcAft>
                <a:spcPts val="0"/>
              </a:spcAft>
              <a:buClr>
                <a:schemeClr val="folHlink"/>
              </a:buClr>
              <a:buSzPts val="2400"/>
              <a:buFont typeface="Times New Roman"/>
              <a:buNone/>
              <a:defRPr b="0" i="0" sz="2400" u="none" cap="none" strike="noStrike">
                <a:solidFill>
                  <a:schemeClr val="lt1"/>
                </a:solidFill>
                <a:latin typeface="Times New Roman"/>
                <a:ea typeface="Times New Roman"/>
                <a:cs typeface="Times New Roman"/>
                <a:sym typeface="Times New Roman"/>
              </a:defRPr>
            </a:lvl3pPr>
            <a:lvl4pPr lvl="3"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4pPr>
            <a:lvl5pPr lvl="4"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5pPr>
            <a:lvl6pPr lvl="5"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6pPr>
            <a:lvl7pPr lvl="6"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7pPr>
            <a:lvl8pPr lvl="7"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8pPr>
            <a:lvl9pPr lvl="8"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9pPr>
          </a:lstStyle>
          <a:p/>
        </p:txBody>
      </p:sp>
      <p:sp>
        <p:nvSpPr>
          <p:cNvPr id="783" name="Google Shape;783;p75"/>
          <p:cNvSpPr txBox="1"/>
          <p:nvPr>
            <p:ph idx="1" type="body"/>
          </p:nvPr>
        </p:nvSpPr>
        <p:spPr>
          <a:xfrm>
            <a:off x="1792288" y="4025503"/>
            <a:ext cx="5486400" cy="603646"/>
          </a:xfrm>
          <a:prstGeom prst="rect">
            <a:avLst/>
          </a:prstGeom>
          <a:noFill/>
          <a:ln>
            <a:noFill/>
          </a:ln>
        </p:spPr>
        <p:txBody>
          <a:bodyPr anchorCtr="0" anchor="t" bIns="46025" lIns="92075" spcFirstLastPara="1" rIns="92075" wrap="square" tIns="46025">
            <a:noAutofit/>
          </a:bodyPr>
          <a:lstStyle>
            <a:lvl1pPr indent="-228600" lvl="0" marL="457200" algn="l">
              <a:spcBef>
                <a:spcPts val="280"/>
              </a:spcBef>
              <a:spcAft>
                <a:spcPts val="0"/>
              </a:spcAft>
              <a:buSzPts val="1120"/>
              <a:buNone/>
              <a:defRPr sz="1400"/>
            </a:lvl1pPr>
            <a:lvl2pPr indent="-228600" lvl="1" marL="914400" algn="l">
              <a:spcBef>
                <a:spcPts val="240"/>
              </a:spcBef>
              <a:spcAft>
                <a:spcPts val="0"/>
              </a:spcAft>
              <a:buSzPts val="1200"/>
              <a:buFont typeface="Times New Roman"/>
              <a:buNone/>
              <a:defRPr sz="1200"/>
            </a:lvl2pPr>
            <a:lvl3pPr indent="-228600" lvl="2" marL="1371600" algn="l">
              <a:spcBef>
                <a:spcPts val="200"/>
              </a:spcBef>
              <a:spcAft>
                <a:spcPts val="0"/>
              </a:spcAft>
              <a:buSzPts val="1000"/>
              <a:buFont typeface="Times New Roman"/>
              <a:buNone/>
              <a:defRPr sz="1000"/>
            </a:lvl3pPr>
            <a:lvl4pPr indent="-228600" lvl="3" marL="1828800" algn="l">
              <a:spcBef>
                <a:spcPts val="180"/>
              </a:spcBef>
              <a:spcAft>
                <a:spcPts val="0"/>
              </a:spcAft>
              <a:buClr>
                <a:schemeClr val="lt1"/>
              </a:buClr>
              <a:buSzPts val="900"/>
              <a:buFont typeface="Times New Roman"/>
              <a:buNone/>
              <a:defRPr sz="900"/>
            </a:lvl4pPr>
            <a:lvl5pPr indent="-228600" lvl="4" marL="2286000" algn="l">
              <a:spcBef>
                <a:spcPts val="180"/>
              </a:spcBef>
              <a:spcAft>
                <a:spcPts val="0"/>
              </a:spcAft>
              <a:buClr>
                <a:schemeClr val="lt1"/>
              </a:buClr>
              <a:buSzPts val="900"/>
              <a:buFont typeface="Times New Roman"/>
              <a:buNone/>
              <a:defRPr sz="900"/>
            </a:lvl5pPr>
            <a:lvl6pPr indent="-228600" lvl="5" marL="2743200" algn="l">
              <a:spcBef>
                <a:spcPts val="180"/>
              </a:spcBef>
              <a:spcAft>
                <a:spcPts val="0"/>
              </a:spcAft>
              <a:buClr>
                <a:schemeClr val="lt1"/>
              </a:buClr>
              <a:buSzPts val="900"/>
              <a:buFont typeface="Times New Roman"/>
              <a:buNone/>
              <a:defRPr sz="900"/>
            </a:lvl6pPr>
            <a:lvl7pPr indent="-228600" lvl="6" marL="3200400" algn="l">
              <a:spcBef>
                <a:spcPts val="180"/>
              </a:spcBef>
              <a:spcAft>
                <a:spcPts val="0"/>
              </a:spcAft>
              <a:buClr>
                <a:schemeClr val="lt1"/>
              </a:buClr>
              <a:buSzPts val="900"/>
              <a:buFont typeface="Times New Roman"/>
              <a:buNone/>
              <a:defRPr sz="900"/>
            </a:lvl7pPr>
            <a:lvl8pPr indent="-228600" lvl="7" marL="3657600" algn="l">
              <a:spcBef>
                <a:spcPts val="180"/>
              </a:spcBef>
              <a:spcAft>
                <a:spcPts val="0"/>
              </a:spcAft>
              <a:buClr>
                <a:schemeClr val="lt1"/>
              </a:buClr>
              <a:buSzPts val="900"/>
              <a:buFont typeface="Times New Roman"/>
              <a:buNone/>
              <a:defRPr sz="900"/>
            </a:lvl8pPr>
            <a:lvl9pPr indent="-228600" lvl="8" marL="4114800" algn="l">
              <a:spcBef>
                <a:spcPts val="180"/>
              </a:spcBef>
              <a:spcAft>
                <a:spcPts val="0"/>
              </a:spcAft>
              <a:buClr>
                <a:schemeClr val="lt1"/>
              </a:buClr>
              <a:buSzPts val="900"/>
              <a:buFont typeface="Times New Roman"/>
              <a:buNone/>
              <a:defRPr sz="900"/>
            </a:lvl9pPr>
          </a:lstStyle>
          <a:p/>
        </p:txBody>
      </p:sp>
      <p:sp>
        <p:nvSpPr>
          <p:cNvPr id="784" name="Google Shape;784;p75"/>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5" name="Google Shape;785;p75"/>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6" name="Google Shape;786;p75"/>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nadpis"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5" name="Google Shape;55;p8"/>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400">
                <a:solidFill>
                  <a:srgbClr val="000000"/>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000000"/>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000000"/>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000000"/>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000000"/>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000000"/>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000000"/>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000000"/>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svislý text" type="vertTx">
  <p:cSld name="VERTICAL_TEXT">
    <p:spTree>
      <p:nvGrpSpPr>
        <p:cNvPr id="787" name="Shape 787"/>
        <p:cNvGrpSpPr/>
        <p:nvPr/>
      </p:nvGrpSpPr>
      <p:grpSpPr>
        <a:xfrm>
          <a:off x="0" y="0"/>
          <a:ext cx="0" cy="0"/>
          <a:chOff x="0" y="0"/>
          <a:chExt cx="0" cy="0"/>
        </a:xfrm>
      </p:grpSpPr>
      <p:sp>
        <p:nvSpPr>
          <p:cNvPr id="788" name="Google Shape;788;p76"/>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9" name="Google Shape;789;p76"/>
          <p:cNvSpPr txBox="1"/>
          <p:nvPr>
            <p:ph idx="1" type="body"/>
          </p:nvPr>
        </p:nvSpPr>
        <p:spPr>
          <a:xfrm rot="5400000">
            <a:off x="3595688" y="-857250"/>
            <a:ext cx="3086100" cy="7772400"/>
          </a:xfrm>
          <a:prstGeom prst="rect">
            <a:avLst/>
          </a:prstGeom>
          <a:noFill/>
          <a:ln>
            <a:noFill/>
          </a:ln>
        </p:spPr>
        <p:txBody>
          <a:bodyPr anchorCtr="0" anchor="t" bIns="46025" lIns="92075" spcFirstLastPara="1" rIns="92075" wrap="square" tIns="46025">
            <a:noAutofit/>
          </a:bodyPr>
          <a:lstStyle>
            <a:lvl1pPr indent="-320040" lvl="0" marL="457200" algn="l">
              <a:spcBef>
                <a:spcPts val="360"/>
              </a:spcBef>
              <a:spcAft>
                <a:spcPts val="0"/>
              </a:spcAft>
              <a:buSzPts val="144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790" name="Google Shape;790;p76"/>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1" name="Google Shape;791;p76"/>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2" name="Google Shape;792;p76"/>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vislý nadpis a text" type="vertTitleAndTx">
  <p:cSld name="VERTICAL_TITLE_AND_VERTICAL_TEXT">
    <p:spTree>
      <p:nvGrpSpPr>
        <p:cNvPr id="793" name="Shape 793"/>
        <p:cNvGrpSpPr/>
        <p:nvPr/>
      </p:nvGrpSpPr>
      <p:grpSpPr>
        <a:xfrm>
          <a:off x="0" y="0"/>
          <a:ext cx="0" cy="0"/>
          <a:chOff x="0" y="0"/>
          <a:chExt cx="0" cy="0"/>
        </a:xfrm>
      </p:grpSpPr>
      <p:sp>
        <p:nvSpPr>
          <p:cNvPr id="794" name="Google Shape;794;p77"/>
          <p:cNvSpPr txBox="1"/>
          <p:nvPr>
            <p:ph type="title"/>
          </p:nvPr>
        </p:nvSpPr>
        <p:spPr>
          <a:xfrm rot="5400000">
            <a:off x="5910263" y="1457325"/>
            <a:ext cx="4286250" cy="19431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5" name="Google Shape;795;p77"/>
          <p:cNvSpPr txBox="1"/>
          <p:nvPr>
            <p:ph idx="1" type="body"/>
          </p:nvPr>
        </p:nvSpPr>
        <p:spPr>
          <a:xfrm rot="5400000">
            <a:off x="1947863" y="-409575"/>
            <a:ext cx="4286250" cy="5676900"/>
          </a:xfrm>
          <a:prstGeom prst="rect">
            <a:avLst/>
          </a:prstGeom>
          <a:noFill/>
          <a:ln>
            <a:noFill/>
          </a:ln>
        </p:spPr>
        <p:txBody>
          <a:bodyPr anchorCtr="0" anchor="t" bIns="46025" lIns="92075" spcFirstLastPara="1" rIns="92075" wrap="square" tIns="46025">
            <a:noAutofit/>
          </a:bodyPr>
          <a:lstStyle>
            <a:lvl1pPr indent="-320040" lvl="0" marL="457200" algn="l">
              <a:spcBef>
                <a:spcPts val="360"/>
              </a:spcBef>
              <a:spcAft>
                <a:spcPts val="0"/>
              </a:spcAft>
              <a:buSzPts val="144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796" name="Google Shape;796;p77"/>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7" name="Google Shape;797;p77"/>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8" name="Google Shape;798;p77"/>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text a klipart" type="txAndClipArt">
  <p:cSld name="TEXT_AND_CLIPART">
    <p:spTree>
      <p:nvGrpSpPr>
        <p:cNvPr id="856" name="Shape 856"/>
        <p:cNvGrpSpPr/>
        <p:nvPr/>
      </p:nvGrpSpPr>
      <p:grpSpPr>
        <a:xfrm>
          <a:off x="0" y="0"/>
          <a:ext cx="0" cy="0"/>
          <a:chOff x="0" y="0"/>
          <a:chExt cx="0" cy="0"/>
        </a:xfrm>
      </p:grpSpPr>
      <p:sp>
        <p:nvSpPr>
          <p:cNvPr id="857" name="Google Shape;857;p79"/>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8" name="Google Shape;858;p79"/>
          <p:cNvSpPr txBox="1"/>
          <p:nvPr>
            <p:ph idx="1" type="body"/>
          </p:nvPr>
        </p:nvSpPr>
        <p:spPr>
          <a:xfrm>
            <a:off x="1252538" y="1485900"/>
            <a:ext cx="3810000" cy="3086100"/>
          </a:xfrm>
          <a:prstGeom prst="rect">
            <a:avLst/>
          </a:prstGeom>
          <a:noFill/>
          <a:ln>
            <a:noFill/>
          </a:ln>
        </p:spPr>
        <p:txBody>
          <a:bodyPr anchorCtr="0" anchor="t" bIns="46025" lIns="92075" spcFirstLastPara="1" rIns="92075" wrap="square" tIns="46025">
            <a:noAutofit/>
          </a:bodyPr>
          <a:lstStyle>
            <a:lvl1pPr indent="-320040" lvl="0" marL="457200" algn="l">
              <a:spcBef>
                <a:spcPts val="360"/>
              </a:spcBef>
              <a:spcAft>
                <a:spcPts val="0"/>
              </a:spcAft>
              <a:buSzPts val="144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859" name="Google Shape;859;p79"/>
          <p:cNvSpPr/>
          <p:nvPr>
            <p:ph idx="2" type="clipArt"/>
          </p:nvPr>
        </p:nvSpPr>
        <p:spPr>
          <a:xfrm>
            <a:off x="5214938" y="1485900"/>
            <a:ext cx="3810000" cy="3086100"/>
          </a:xfrm>
          <a:prstGeom prst="rect">
            <a:avLst/>
          </a:prstGeom>
          <a:noFill/>
          <a:ln>
            <a:noFill/>
          </a:ln>
        </p:spPr>
        <p:txBody>
          <a:bodyPr anchorCtr="0" anchor="t" bIns="46025" lIns="92075" spcFirstLastPara="1" rIns="92075" wrap="square" tIns="46025">
            <a:noAutofit/>
          </a:bodyPr>
          <a:lstStyle>
            <a:lvl1pPr lvl="0" marR="0" rtl="0" algn="l">
              <a:spcBef>
                <a:spcPts val="640"/>
              </a:spcBef>
              <a:spcAft>
                <a:spcPts val="0"/>
              </a:spcAft>
              <a:buClr>
                <a:schemeClr val="hlink"/>
              </a:buClr>
              <a:buSzPts val="2560"/>
              <a:buFont typeface="Arial"/>
              <a:buChar char="●"/>
              <a:defRPr b="0" i="0" sz="3200" u="none" cap="none" strike="noStrike">
                <a:solidFill>
                  <a:schemeClr val="lt1"/>
                </a:solidFill>
                <a:latin typeface="Times New Roman"/>
                <a:ea typeface="Times New Roman"/>
                <a:cs typeface="Times New Roman"/>
                <a:sym typeface="Times New Roman"/>
              </a:defRPr>
            </a:lvl1pPr>
            <a:lvl2pPr lvl="1" marR="0" rtl="0" algn="l">
              <a:spcBef>
                <a:spcPts val="560"/>
              </a:spcBef>
              <a:spcAft>
                <a:spcPts val="0"/>
              </a:spcAft>
              <a:buClr>
                <a:schemeClr val="accent1"/>
              </a:buClr>
              <a:buSzPts val="2800"/>
              <a:buFont typeface="Times New Roman"/>
              <a:buChar char="•"/>
              <a:defRPr b="0" i="0" sz="2800" u="none" cap="none" strike="noStrike">
                <a:solidFill>
                  <a:schemeClr val="lt1"/>
                </a:solidFill>
                <a:latin typeface="Times New Roman"/>
                <a:ea typeface="Times New Roman"/>
                <a:cs typeface="Times New Roman"/>
                <a:sym typeface="Times New Roman"/>
              </a:defRPr>
            </a:lvl2pPr>
            <a:lvl3pPr lvl="2" marR="0" rtl="0" algn="l">
              <a:spcBef>
                <a:spcPts val="480"/>
              </a:spcBef>
              <a:spcAft>
                <a:spcPts val="0"/>
              </a:spcAft>
              <a:buClr>
                <a:schemeClr val="folHlink"/>
              </a:buClr>
              <a:buSzPts val="2400"/>
              <a:buFont typeface="Times New Roman"/>
              <a:buChar char="•"/>
              <a:defRPr b="0" i="0" sz="2400" u="none" cap="none" strike="noStrike">
                <a:solidFill>
                  <a:schemeClr val="lt1"/>
                </a:solidFill>
                <a:latin typeface="Times New Roman"/>
                <a:ea typeface="Times New Roman"/>
                <a:cs typeface="Times New Roman"/>
                <a:sym typeface="Times New Roman"/>
              </a:defRPr>
            </a:lvl3pPr>
            <a:lvl4pPr lvl="3"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4pPr>
            <a:lvl5pPr lvl="4"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5pPr>
            <a:lvl6pPr lvl="5"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6pPr>
            <a:lvl7pPr lvl="6"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7pPr>
            <a:lvl8pPr lvl="7"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8pPr>
            <a:lvl9pPr lvl="8"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9pPr>
          </a:lstStyle>
          <a:p/>
        </p:txBody>
      </p:sp>
      <p:sp>
        <p:nvSpPr>
          <p:cNvPr id="860" name="Google Shape;860;p79"/>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1" name="Google Shape;861;p79"/>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2" name="Google Shape;862;p79"/>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showMasterSp="0" type="title">
  <p:cSld name="TITLE">
    <p:spTree>
      <p:nvGrpSpPr>
        <p:cNvPr id="863" name="Shape 863"/>
        <p:cNvGrpSpPr/>
        <p:nvPr/>
      </p:nvGrpSpPr>
      <p:grpSpPr>
        <a:xfrm>
          <a:off x="0" y="0"/>
          <a:ext cx="0" cy="0"/>
          <a:chOff x="0" y="0"/>
          <a:chExt cx="0" cy="0"/>
        </a:xfrm>
      </p:grpSpPr>
      <p:grpSp>
        <p:nvGrpSpPr>
          <p:cNvPr id="864" name="Google Shape;864;p80"/>
          <p:cNvGrpSpPr/>
          <p:nvPr/>
        </p:nvGrpSpPr>
        <p:grpSpPr>
          <a:xfrm>
            <a:off x="1053889" y="-1069936"/>
            <a:ext cx="7039399" cy="5402531"/>
            <a:chOff x="664" y="-899"/>
            <a:chExt cx="4434" cy="4538"/>
          </a:xfrm>
        </p:grpSpPr>
        <p:sp>
          <p:nvSpPr>
            <p:cNvPr id="865" name="Google Shape;865;p80"/>
            <p:cNvSpPr/>
            <p:nvPr/>
          </p:nvSpPr>
          <p:spPr>
            <a:xfrm rot="-2700000">
              <a:off x="1313" y="-249"/>
              <a:ext cx="3136" cy="3135"/>
            </a:xfrm>
            <a:custGeom>
              <a:rect b="b" l="l" r="r" t="t"/>
              <a:pathLst>
                <a:path extrusionOk="0" fill="none" h="21600" w="21607">
                  <a:moveTo>
                    <a:pt x="0" y="0"/>
                  </a:moveTo>
                  <a:cubicBezTo>
                    <a:pt x="2" y="0"/>
                    <a:pt x="4" y="-1"/>
                    <a:pt x="7" y="0"/>
                  </a:cubicBezTo>
                  <a:cubicBezTo>
                    <a:pt x="11933" y="0"/>
                    <a:pt x="21603" y="9666"/>
                    <a:pt x="21606" y="21593"/>
                  </a:cubicBezTo>
                </a:path>
                <a:path extrusionOk="0" h="21600" w="21607">
                  <a:moveTo>
                    <a:pt x="0" y="0"/>
                  </a:moveTo>
                  <a:cubicBezTo>
                    <a:pt x="2" y="0"/>
                    <a:pt x="4" y="-1"/>
                    <a:pt x="7" y="0"/>
                  </a:cubicBezTo>
                  <a:cubicBezTo>
                    <a:pt x="11933" y="0"/>
                    <a:pt x="21603" y="9666"/>
                    <a:pt x="21606" y="21593"/>
                  </a:cubicBezTo>
                  <a:lnTo>
                    <a:pt x="7" y="21600"/>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66" name="Google Shape;866;p80"/>
            <p:cNvSpPr/>
            <p:nvPr/>
          </p:nvSpPr>
          <p:spPr>
            <a:xfrm rot="-2700000">
              <a:off x="1349" y="-162"/>
              <a:ext cx="3037" cy="3056"/>
            </a:xfrm>
            <a:custGeom>
              <a:rect b="b" l="l" r="r" t="t"/>
              <a:pathLst>
                <a:path extrusionOk="0" fill="none" h="21053" w="20922">
                  <a:moveTo>
                    <a:pt x="4830" y="0"/>
                  </a:moveTo>
                  <a:cubicBezTo>
                    <a:pt x="12706" y="1807"/>
                    <a:pt x="18914" y="7858"/>
                    <a:pt x="20922" y="15684"/>
                  </a:cubicBezTo>
                </a:path>
                <a:path extrusionOk="0" h="21053" w="20922">
                  <a:moveTo>
                    <a:pt x="4830" y="0"/>
                  </a:moveTo>
                  <a:cubicBezTo>
                    <a:pt x="12706" y="1807"/>
                    <a:pt x="18914" y="7858"/>
                    <a:pt x="20922" y="15684"/>
                  </a:cubicBezTo>
                  <a:lnTo>
                    <a:pt x="0" y="21053"/>
                  </a:lnTo>
                  <a:lnTo>
                    <a:pt x="4830" y="0"/>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67" name="Google Shape;867;p80"/>
            <p:cNvSpPr/>
            <p:nvPr/>
          </p:nvSpPr>
          <p:spPr>
            <a:xfrm rot="-2700000">
              <a:off x="1474" y="162"/>
              <a:ext cx="2752" cy="2792"/>
            </a:xfrm>
            <a:custGeom>
              <a:rect b="b" l="l" r="r" t="t"/>
              <a:pathLst>
                <a:path extrusionOk="0" fill="none" h="19239" w="18966">
                  <a:moveTo>
                    <a:pt x="9819" y="-1"/>
                  </a:moveTo>
                  <a:cubicBezTo>
                    <a:pt x="13695" y="1978"/>
                    <a:pt x="16883" y="5080"/>
                    <a:pt x="18965" y="8902"/>
                  </a:cubicBezTo>
                </a:path>
                <a:path extrusionOk="0" h="19239" w="18966">
                  <a:moveTo>
                    <a:pt x="9819" y="-1"/>
                  </a:moveTo>
                  <a:cubicBezTo>
                    <a:pt x="13695" y="1978"/>
                    <a:pt x="16883" y="5080"/>
                    <a:pt x="18965" y="8902"/>
                  </a:cubicBezTo>
                  <a:lnTo>
                    <a:pt x="0" y="19239"/>
                  </a:lnTo>
                  <a:lnTo>
                    <a:pt x="9819" y="-1"/>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68" name="Google Shape;868;p80"/>
            <p:cNvSpPr/>
            <p:nvPr/>
          </p:nvSpPr>
          <p:spPr>
            <a:xfrm rot="-2700000">
              <a:off x="1678" y="510"/>
              <a:ext cx="2432" cy="2498"/>
            </a:xfrm>
            <a:custGeom>
              <a:rect b="b" l="l" r="r" t="t"/>
              <a:pathLst>
                <a:path extrusionOk="0" fill="none" h="17212" w="16754">
                  <a:moveTo>
                    <a:pt x="13050" y="-1"/>
                  </a:moveTo>
                  <a:cubicBezTo>
                    <a:pt x="14423" y="1040"/>
                    <a:pt x="15666" y="2242"/>
                    <a:pt x="16754" y="3578"/>
                  </a:cubicBezTo>
                </a:path>
                <a:path extrusionOk="0" h="17212" w="16754">
                  <a:moveTo>
                    <a:pt x="13050" y="-1"/>
                  </a:moveTo>
                  <a:cubicBezTo>
                    <a:pt x="14423" y="1040"/>
                    <a:pt x="15666" y="2242"/>
                    <a:pt x="16754" y="3578"/>
                  </a:cubicBezTo>
                  <a:lnTo>
                    <a:pt x="0" y="17212"/>
                  </a:lnTo>
                  <a:lnTo>
                    <a:pt x="13050"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69" name="Google Shape;869;p80"/>
            <p:cNvSpPr/>
            <p:nvPr/>
          </p:nvSpPr>
          <p:spPr>
            <a:xfrm rot="-2700000">
              <a:off x="1446" y="57"/>
              <a:ext cx="2900" cy="2900"/>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70" name="Google Shape;870;p80"/>
            <p:cNvSpPr/>
            <p:nvPr/>
          </p:nvSpPr>
          <p:spPr>
            <a:xfrm rot="-2700000">
              <a:off x="1478" y="137"/>
              <a:ext cx="2809" cy="2826"/>
            </a:xfrm>
            <a:custGeom>
              <a:rect b="b" l="l" r="r" t="t"/>
              <a:pathLst>
                <a:path extrusionOk="0" fill="none" h="21052" w="20924">
                  <a:moveTo>
                    <a:pt x="4833" y="-1"/>
                  </a:moveTo>
                  <a:cubicBezTo>
                    <a:pt x="12709" y="1807"/>
                    <a:pt x="18917" y="7861"/>
                    <a:pt x="20923" y="15689"/>
                  </a:cubicBezTo>
                </a:path>
                <a:path extrusionOk="0" h="21052" w="20924">
                  <a:moveTo>
                    <a:pt x="4833" y="-1"/>
                  </a:moveTo>
                  <a:cubicBezTo>
                    <a:pt x="12709" y="1807"/>
                    <a:pt x="18917" y="7861"/>
                    <a:pt x="20923" y="15689"/>
                  </a:cubicBezTo>
                  <a:lnTo>
                    <a:pt x="0" y="21052"/>
                  </a:lnTo>
                  <a:lnTo>
                    <a:pt x="4833" y="-1"/>
                  </a:lnTo>
                  <a:close/>
                </a:path>
              </a:pathLst>
            </a:custGeom>
            <a:gradFill>
              <a:gsLst>
                <a:gs pos="0">
                  <a:schemeClr val="folHlink"/>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71" name="Google Shape;871;p80"/>
            <p:cNvSpPr/>
            <p:nvPr/>
          </p:nvSpPr>
          <p:spPr>
            <a:xfrm rot="-2700000">
              <a:off x="1608" y="427"/>
              <a:ext cx="2547" cy="2583"/>
            </a:xfrm>
            <a:custGeom>
              <a:rect b="b" l="l" r="r" t="t"/>
              <a:pathLst>
                <a:path extrusionOk="0" fill="none" h="19237" w="18970">
                  <a:moveTo>
                    <a:pt x="9823" y="-1"/>
                  </a:moveTo>
                  <a:cubicBezTo>
                    <a:pt x="13699" y="1979"/>
                    <a:pt x="16888" y="5084"/>
                    <a:pt x="18969" y="8907"/>
                  </a:cubicBezTo>
                </a:path>
                <a:path extrusionOk="0" h="19237" w="18970">
                  <a:moveTo>
                    <a:pt x="9823" y="-1"/>
                  </a:moveTo>
                  <a:cubicBezTo>
                    <a:pt x="13699" y="1979"/>
                    <a:pt x="16888" y="5084"/>
                    <a:pt x="18969" y="8907"/>
                  </a:cubicBezTo>
                  <a:lnTo>
                    <a:pt x="0" y="19237"/>
                  </a:lnTo>
                  <a:lnTo>
                    <a:pt x="9823" y="-1"/>
                  </a:lnTo>
                  <a:close/>
                </a:path>
              </a:pathLst>
            </a:custGeom>
            <a:gradFill>
              <a:gsLst>
                <a:gs pos="0">
                  <a:schemeClr val="hlink"/>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72" name="Google Shape;872;p80"/>
            <p:cNvSpPr/>
            <p:nvPr/>
          </p:nvSpPr>
          <p:spPr>
            <a:xfrm rot="-2700000">
              <a:off x="1783" y="749"/>
              <a:ext cx="2249" cy="2311"/>
            </a:xfrm>
            <a:custGeom>
              <a:rect b="b" l="l" r="r" t="t"/>
              <a:pathLst>
                <a:path extrusionOk="0" fill="none" h="17213" w="16754">
                  <a:moveTo>
                    <a:pt x="13048" y="0"/>
                  </a:moveTo>
                  <a:cubicBezTo>
                    <a:pt x="14422" y="1041"/>
                    <a:pt x="15666" y="2243"/>
                    <a:pt x="16754" y="3579"/>
                  </a:cubicBezTo>
                </a:path>
                <a:path extrusionOk="0" h="17213" w="16754">
                  <a:moveTo>
                    <a:pt x="13048" y="0"/>
                  </a:moveTo>
                  <a:cubicBezTo>
                    <a:pt x="14422" y="1041"/>
                    <a:pt x="15666" y="2243"/>
                    <a:pt x="16754" y="3579"/>
                  </a:cubicBezTo>
                  <a:lnTo>
                    <a:pt x="0" y="17213"/>
                  </a:lnTo>
                  <a:lnTo>
                    <a:pt x="13048" y="0"/>
                  </a:lnTo>
                  <a:close/>
                </a:path>
              </a:pathLst>
            </a:custGeom>
            <a:gradFill>
              <a:gsLst>
                <a:gs pos="0">
                  <a:schemeClr val="accent2"/>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73" name="Google Shape;873;p80"/>
            <p:cNvSpPr/>
            <p:nvPr/>
          </p:nvSpPr>
          <p:spPr>
            <a:xfrm rot="-2700000">
              <a:off x="2239" y="2089"/>
              <a:ext cx="1284" cy="1284"/>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dk2">
                <a:alpha val="4980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grpSp>
      <p:sp>
        <p:nvSpPr>
          <p:cNvPr id="874" name="Google Shape;874;p80"/>
          <p:cNvSpPr txBox="1"/>
          <p:nvPr>
            <p:ph type="ctrTitle"/>
          </p:nvPr>
        </p:nvSpPr>
        <p:spPr>
          <a:xfrm>
            <a:off x="685800" y="2686050"/>
            <a:ext cx="7772400" cy="998935"/>
          </a:xfrm>
          <a:prstGeom prst="rect">
            <a:avLst/>
          </a:prstGeom>
          <a:noFill/>
          <a:ln>
            <a:noFill/>
          </a:ln>
        </p:spPr>
        <p:txBody>
          <a:bodyPr anchorCtr="0" anchor="b"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5" name="Google Shape;875;p80"/>
          <p:cNvSpPr txBox="1"/>
          <p:nvPr>
            <p:ph idx="1" type="subTitle"/>
          </p:nvPr>
        </p:nvSpPr>
        <p:spPr>
          <a:xfrm>
            <a:off x="1371600" y="3680222"/>
            <a:ext cx="6400800" cy="1314450"/>
          </a:xfrm>
          <a:prstGeom prst="rect">
            <a:avLst/>
          </a:prstGeom>
          <a:noFill/>
          <a:ln>
            <a:noFill/>
          </a:ln>
        </p:spPr>
        <p:txBody>
          <a:bodyPr anchorCtr="0" anchor="b" bIns="46025" lIns="92075" spcFirstLastPara="1" rIns="92075" wrap="square" tIns="46025">
            <a:noAutofit/>
          </a:bodyPr>
          <a:lstStyle>
            <a:lvl1pPr lvl="0" algn="ctr">
              <a:spcBef>
                <a:spcPts val="640"/>
              </a:spcBef>
              <a:spcAft>
                <a:spcPts val="0"/>
              </a:spcAft>
              <a:buSzPts val="2560"/>
              <a:buFont typeface="Arial"/>
              <a:buNone/>
              <a:defRPr/>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Clr>
                <a:schemeClr val="lt1"/>
              </a:buClr>
              <a:buSzPts val="1800"/>
              <a:buChar char="–"/>
              <a:defRPr/>
            </a:lvl4pPr>
            <a:lvl5pPr lvl="4" algn="l">
              <a:spcBef>
                <a:spcPts val="360"/>
              </a:spcBef>
              <a:spcAft>
                <a:spcPts val="0"/>
              </a:spcAft>
              <a:buClr>
                <a:schemeClr val="lt1"/>
              </a:buClr>
              <a:buSzPts val="1800"/>
              <a:buChar char="•"/>
              <a:defRPr/>
            </a:lvl5pPr>
            <a:lvl6pPr lvl="5" algn="l">
              <a:spcBef>
                <a:spcPts val="360"/>
              </a:spcBef>
              <a:spcAft>
                <a:spcPts val="0"/>
              </a:spcAft>
              <a:buClr>
                <a:schemeClr val="lt1"/>
              </a:buClr>
              <a:buSzPts val="1800"/>
              <a:buChar char="•"/>
              <a:defRPr/>
            </a:lvl6pPr>
            <a:lvl7pPr lvl="6" algn="l">
              <a:spcBef>
                <a:spcPts val="360"/>
              </a:spcBef>
              <a:spcAft>
                <a:spcPts val="0"/>
              </a:spcAft>
              <a:buClr>
                <a:schemeClr val="lt1"/>
              </a:buClr>
              <a:buSzPts val="1800"/>
              <a:buChar char="•"/>
              <a:defRPr/>
            </a:lvl7pPr>
            <a:lvl8pPr lvl="7" algn="l">
              <a:spcBef>
                <a:spcPts val="360"/>
              </a:spcBef>
              <a:spcAft>
                <a:spcPts val="0"/>
              </a:spcAft>
              <a:buClr>
                <a:schemeClr val="lt1"/>
              </a:buClr>
              <a:buSzPts val="1800"/>
              <a:buChar char="•"/>
              <a:defRPr/>
            </a:lvl8pPr>
            <a:lvl9pPr lvl="8" algn="l">
              <a:spcBef>
                <a:spcPts val="360"/>
              </a:spcBef>
              <a:spcAft>
                <a:spcPts val="0"/>
              </a:spcAft>
              <a:buClr>
                <a:schemeClr val="lt1"/>
              </a:buClr>
              <a:buSzPts val="1800"/>
              <a:buChar char="•"/>
              <a:defRPr/>
            </a:lvl9pPr>
          </a:lstStyle>
          <a:p/>
        </p:txBody>
      </p:sp>
      <p:sp>
        <p:nvSpPr>
          <p:cNvPr id="876" name="Google Shape;876;p80"/>
          <p:cNvSpPr txBox="1"/>
          <p:nvPr>
            <p:ph idx="10" type="dt"/>
          </p:nvPr>
        </p:nvSpPr>
        <p:spPr>
          <a:xfrm>
            <a:off x="498475" y="7144"/>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solidFill>
                  <a:srgbClr val="FFFFC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7" name="Google Shape;877;p80"/>
          <p:cNvSpPr txBox="1"/>
          <p:nvPr>
            <p:ph idx="11" type="ftr"/>
          </p:nvPr>
        </p:nvSpPr>
        <p:spPr>
          <a:xfrm>
            <a:off x="3124200" y="7144"/>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solidFill>
                  <a:srgbClr val="FFFFC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8" name="Google Shape;878;p80"/>
          <p:cNvSpPr txBox="1"/>
          <p:nvPr>
            <p:ph idx="12" type="sldNum"/>
          </p:nvPr>
        </p:nvSpPr>
        <p:spPr>
          <a:xfrm>
            <a:off x="6727825" y="7144"/>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obsah" type="obj">
  <p:cSld name="OBJECT">
    <p:spTree>
      <p:nvGrpSpPr>
        <p:cNvPr id="879" name="Shape 879"/>
        <p:cNvGrpSpPr/>
        <p:nvPr/>
      </p:nvGrpSpPr>
      <p:grpSpPr>
        <a:xfrm>
          <a:off x="0" y="0"/>
          <a:ext cx="0" cy="0"/>
          <a:chOff x="0" y="0"/>
          <a:chExt cx="0" cy="0"/>
        </a:xfrm>
      </p:grpSpPr>
      <p:sp>
        <p:nvSpPr>
          <p:cNvPr id="880" name="Google Shape;880;p81"/>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1" name="Google Shape;881;p81"/>
          <p:cNvSpPr txBox="1"/>
          <p:nvPr>
            <p:ph idx="1" type="body"/>
          </p:nvPr>
        </p:nvSpPr>
        <p:spPr>
          <a:xfrm>
            <a:off x="1252538" y="1485900"/>
            <a:ext cx="7772400" cy="3086100"/>
          </a:xfrm>
          <a:prstGeom prst="rect">
            <a:avLst/>
          </a:prstGeom>
          <a:noFill/>
          <a:ln>
            <a:noFill/>
          </a:ln>
        </p:spPr>
        <p:txBody>
          <a:bodyPr anchorCtr="0" anchor="t" bIns="46025" lIns="92075" spcFirstLastPara="1" rIns="92075" wrap="square" tIns="46025">
            <a:noAutofit/>
          </a:bodyPr>
          <a:lstStyle>
            <a:lvl1pPr indent="-320040" lvl="0" marL="457200" algn="l">
              <a:spcBef>
                <a:spcPts val="360"/>
              </a:spcBef>
              <a:spcAft>
                <a:spcPts val="0"/>
              </a:spcAft>
              <a:buSzPts val="144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882" name="Google Shape;882;p81"/>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3" name="Google Shape;883;p81"/>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4" name="Google Shape;884;p81"/>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áhlaví části" type="secHead">
  <p:cSld name="SECTION_HEADER">
    <p:spTree>
      <p:nvGrpSpPr>
        <p:cNvPr id="885" name="Shape 885"/>
        <p:cNvGrpSpPr/>
        <p:nvPr/>
      </p:nvGrpSpPr>
      <p:grpSpPr>
        <a:xfrm>
          <a:off x="0" y="0"/>
          <a:ext cx="0" cy="0"/>
          <a:chOff x="0" y="0"/>
          <a:chExt cx="0" cy="0"/>
        </a:xfrm>
      </p:grpSpPr>
      <p:sp>
        <p:nvSpPr>
          <p:cNvPr id="886" name="Google Shape;886;p82"/>
          <p:cNvSpPr txBox="1"/>
          <p:nvPr>
            <p:ph type="title"/>
          </p:nvPr>
        </p:nvSpPr>
        <p:spPr>
          <a:xfrm>
            <a:off x="722313" y="3305175"/>
            <a:ext cx="7772400" cy="1021556"/>
          </a:xfrm>
          <a:prstGeom prst="rect">
            <a:avLst/>
          </a:prstGeom>
          <a:noFill/>
          <a:ln>
            <a:noFill/>
          </a:ln>
        </p:spPr>
        <p:txBody>
          <a:bodyPr anchorCtr="0" anchor="t" bIns="46025" lIns="92075" spcFirstLastPara="1" rIns="92075" wrap="square" tIns="46025">
            <a:noAutofit/>
          </a:bodyPr>
          <a:lstStyle>
            <a:lvl1pPr lvl="0" algn="l">
              <a:spcBef>
                <a:spcPts val="0"/>
              </a:spcBef>
              <a:spcAft>
                <a:spcPts val="0"/>
              </a:spcAft>
              <a:buSzPts val="1400"/>
              <a:buNone/>
              <a:defRPr b="1"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7" name="Google Shape;887;p82"/>
          <p:cNvSpPr txBox="1"/>
          <p:nvPr>
            <p:ph idx="1" type="body"/>
          </p:nvPr>
        </p:nvSpPr>
        <p:spPr>
          <a:xfrm>
            <a:off x="722313" y="2180035"/>
            <a:ext cx="7772400" cy="1125140"/>
          </a:xfrm>
          <a:prstGeom prst="rect">
            <a:avLst/>
          </a:prstGeom>
          <a:noFill/>
          <a:ln>
            <a:noFill/>
          </a:ln>
        </p:spPr>
        <p:txBody>
          <a:bodyPr anchorCtr="0" anchor="b" bIns="46025" lIns="92075" spcFirstLastPara="1" rIns="92075" wrap="square" tIns="46025">
            <a:noAutofit/>
          </a:bodyPr>
          <a:lstStyle>
            <a:lvl1pPr indent="-228600" lvl="0" marL="457200" algn="l">
              <a:spcBef>
                <a:spcPts val="400"/>
              </a:spcBef>
              <a:spcAft>
                <a:spcPts val="0"/>
              </a:spcAft>
              <a:buSzPts val="1600"/>
              <a:buNone/>
              <a:defRPr sz="2000"/>
            </a:lvl1pPr>
            <a:lvl2pPr indent="-228600" lvl="1" marL="914400" algn="l">
              <a:spcBef>
                <a:spcPts val="360"/>
              </a:spcBef>
              <a:spcAft>
                <a:spcPts val="0"/>
              </a:spcAft>
              <a:buSzPts val="1800"/>
              <a:buFont typeface="Times New Roman"/>
              <a:buNone/>
              <a:defRPr sz="1800"/>
            </a:lvl2pPr>
            <a:lvl3pPr indent="-228600" lvl="2" marL="1371600" algn="l">
              <a:spcBef>
                <a:spcPts val="320"/>
              </a:spcBef>
              <a:spcAft>
                <a:spcPts val="0"/>
              </a:spcAft>
              <a:buSzPts val="1600"/>
              <a:buFont typeface="Times New Roman"/>
              <a:buNone/>
              <a:defRPr sz="1600"/>
            </a:lvl3pPr>
            <a:lvl4pPr indent="-228600" lvl="3" marL="1828800" algn="l">
              <a:spcBef>
                <a:spcPts val="280"/>
              </a:spcBef>
              <a:spcAft>
                <a:spcPts val="0"/>
              </a:spcAft>
              <a:buClr>
                <a:schemeClr val="lt1"/>
              </a:buClr>
              <a:buSzPts val="1400"/>
              <a:buFont typeface="Times New Roman"/>
              <a:buNone/>
              <a:defRPr sz="1400"/>
            </a:lvl4pPr>
            <a:lvl5pPr indent="-228600" lvl="4" marL="2286000" algn="l">
              <a:spcBef>
                <a:spcPts val="280"/>
              </a:spcBef>
              <a:spcAft>
                <a:spcPts val="0"/>
              </a:spcAft>
              <a:buClr>
                <a:schemeClr val="lt1"/>
              </a:buClr>
              <a:buSzPts val="1400"/>
              <a:buFont typeface="Times New Roman"/>
              <a:buNone/>
              <a:defRPr sz="1400"/>
            </a:lvl5pPr>
            <a:lvl6pPr indent="-228600" lvl="5" marL="2743200" algn="l">
              <a:spcBef>
                <a:spcPts val="280"/>
              </a:spcBef>
              <a:spcAft>
                <a:spcPts val="0"/>
              </a:spcAft>
              <a:buClr>
                <a:schemeClr val="lt1"/>
              </a:buClr>
              <a:buSzPts val="1400"/>
              <a:buFont typeface="Times New Roman"/>
              <a:buNone/>
              <a:defRPr sz="1400"/>
            </a:lvl6pPr>
            <a:lvl7pPr indent="-228600" lvl="6" marL="3200400" algn="l">
              <a:spcBef>
                <a:spcPts val="280"/>
              </a:spcBef>
              <a:spcAft>
                <a:spcPts val="0"/>
              </a:spcAft>
              <a:buClr>
                <a:schemeClr val="lt1"/>
              </a:buClr>
              <a:buSzPts val="1400"/>
              <a:buFont typeface="Times New Roman"/>
              <a:buNone/>
              <a:defRPr sz="1400"/>
            </a:lvl7pPr>
            <a:lvl8pPr indent="-228600" lvl="7" marL="3657600" algn="l">
              <a:spcBef>
                <a:spcPts val="280"/>
              </a:spcBef>
              <a:spcAft>
                <a:spcPts val="0"/>
              </a:spcAft>
              <a:buClr>
                <a:schemeClr val="lt1"/>
              </a:buClr>
              <a:buSzPts val="1400"/>
              <a:buFont typeface="Times New Roman"/>
              <a:buNone/>
              <a:defRPr sz="1400"/>
            </a:lvl8pPr>
            <a:lvl9pPr indent="-228600" lvl="8" marL="4114800" algn="l">
              <a:spcBef>
                <a:spcPts val="280"/>
              </a:spcBef>
              <a:spcAft>
                <a:spcPts val="0"/>
              </a:spcAft>
              <a:buClr>
                <a:schemeClr val="lt1"/>
              </a:buClr>
              <a:buSzPts val="1400"/>
              <a:buFont typeface="Times New Roman"/>
              <a:buNone/>
              <a:defRPr sz="1400"/>
            </a:lvl9pPr>
          </a:lstStyle>
          <a:p/>
        </p:txBody>
      </p:sp>
      <p:sp>
        <p:nvSpPr>
          <p:cNvPr id="888" name="Google Shape;888;p82"/>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9" name="Google Shape;889;p82"/>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0" name="Google Shape;890;p82"/>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va obsahy" type="twoObj">
  <p:cSld name="TWO_OBJECTS">
    <p:spTree>
      <p:nvGrpSpPr>
        <p:cNvPr id="891" name="Shape 891"/>
        <p:cNvGrpSpPr/>
        <p:nvPr/>
      </p:nvGrpSpPr>
      <p:grpSpPr>
        <a:xfrm>
          <a:off x="0" y="0"/>
          <a:ext cx="0" cy="0"/>
          <a:chOff x="0" y="0"/>
          <a:chExt cx="0" cy="0"/>
        </a:xfrm>
      </p:grpSpPr>
      <p:sp>
        <p:nvSpPr>
          <p:cNvPr id="892" name="Google Shape;892;p83"/>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3" name="Google Shape;893;p83"/>
          <p:cNvSpPr txBox="1"/>
          <p:nvPr>
            <p:ph idx="1" type="body"/>
          </p:nvPr>
        </p:nvSpPr>
        <p:spPr>
          <a:xfrm>
            <a:off x="1252538" y="1485900"/>
            <a:ext cx="3810000" cy="3086100"/>
          </a:xfrm>
          <a:prstGeom prst="rect">
            <a:avLst/>
          </a:prstGeom>
          <a:noFill/>
          <a:ln>
            <a:noFill/>
          </a:ln>
        </p:spPr>
        <p:txBody>
          <a:bodyPr anchorCtr="0" anchor="t" bIns="46025" lIns="92075" spcFirstLastPara="1" rIns="92075" wrap="square" tIns="46025">
            <a:noAutofit/>
          </a:bodyPr>
          <a:lstStyle>
            <a:lvl1pPr indent="-370840" lvl="0" marL="457200" algn="l">
              <a:spcBef>
                <a:spcPts val="560"/>
              </a:spcBef>
              <a:spcAft>
                <a:spcPts val="0"/>
              </a:spcAft>
              <a:buSzPts val="2240"/>
              <a:buChar char="●"/>
              <a:defRPr sz="2800"/>
            </a:lvl1pPr>
            <a:lvl2pPr indent="-381000" lvl="1" marL="914400" algn="l">
              <a:spcBef>
                <a:spcPts val="480"/>
              </a:spcBef>
              <a:spcAft>
                <a:spcPts val="0"/>
              </a:spcAft>
              <a:buSzPts val="2400"/>
              <a:buFont typeface="Times New Roman"/>
              <a:buChar char="•"/>
              <a:defRPr sz="2400"/>
            </a:lvl2pPr>
            <a:lvl3pPr indent="-355600" lvl="2" marL="1371600" algn="l">
              <a:spcBef>
                <a:spcPts val="400"/>
              </a:spcBef>
              <a:spcAft>
                <a:spcPts val="0"/>
              </a:spcAft>
              <a:buSzPts val="2000"/>
              <a:buFont typeface="Times New Roman"/>
              <a:buChar char="•"/>
              <a:defRPr sz="2000"/>
            </a:lvl3pPr>
            <a:lvl4pPr indent="-342900" lvl="3" marL="1828800" algn="l">
              <a:spcBef>
                <a:spcPts val="360"/>
              </a:spcBef>
              <a:spcAft>
                <a:spcPts val="0"/>
              </a:spcAft>
              <a:buClr>
                <a:schemeClr val="lt1"/>
              </a:buClr>
              <a:buSzPts val="1800"/>
              <a:buFont typeface="Times New Roman"/>
              <a:buChar char="–"/>
              <a:defRPr sz="1800"/>
            </a:lvl4pPr>
            <a:lvl5pPr indent="-342900" lvl="4" marL="2286000" algn="l">
              <a:spcBef>
                <a:spcPts val="360"/>
              </a:spcBef>
              <a:spcAft>
                <a:spcPts val="0"/>
              </a:spcAft>
              <a:buClr>
                <a:schemeClr val="lt1"/>
              </a:buClr>
              <a:buSzPts val="1800"/>
              <a:buFont typeface="Times New Roman"/>
              <a:buChar char="•"/>
              <a:defRPr sz="1800"/>
            </a:lvl5pPr>
            <a:lvl6pPr indent="-342900" lvl="5" marL="2743200" algn="l">
              <a:spcBef>
                <a:spcPts val="360"/>
              </a:spcBef>
              <a:spcAft>
                <a:spcPts val="0"/>
              </a:spcAft>
              <a:buClr>
                <a:schemeClr val="lt1"/>
              </a:buClr>
              <a:buSzPts val="1800"/>
              <a:buFont typeface="Times New Roman"/>
              <a:buChar char="•"/>
              <a:defRPr sz="1800"/>
            </a:lvl6pPr>
            <a:lvl7pPr indent="-342900" lvl="6" marL="3200400" algn="l">
              <a:spcBef>
                <a:spcPts val="360"/>
              </a:spcBef>
              <a:spcAft>
                <a:spcPts val="0"/>
              </a:spcAft>
              <a:buClr>
                <a:schemeClr val="lt1"/>
              </a:buClr>
              <a:buSzPts val="1800"/>
              <a:buFont typeface="Times New Roman"/>
              <a:buChar char="•"/>
              <a:defRPr sz="1800"/>
            </a:lvl7pPr>
            <a:lvl8pPr indent="-342900" lvl="7" marL="3657600" algn="l">
              <a:spcBef>
                <a:spcPts val="360"/>
              </a:spcBef>
              <a:spcAft>
                <a:spcPts val="0"/>
              </a:spcAft>
              <a:buClr>
                <a:schemeClr val="lt1"/>
              </a:buClr>
              <a:buSzPts val="1800"/>
              <a:buFont typeface="Times New Roman"/>
              <a:buChar char="•"/>
              <a:defRPr sz="1800"/>
            </a:lvl8pPr>
            <a:lvl9pPr indent="-342900" lvl="8" marL="4114800" algn="l">
              <a:spcBef>
                <a:spcPts val="360"/>
              </a:spcBef>
              <a:spcAft>
                <a:spcPts val="0"/>
              </a:spcAft>
              <a:buClr>
                <a:schemeClr val="lt1"/>
              </a:buClr>
              <a:buSzPts val="1800"/>
              <a:buFont typeface="Times New Roman"/>
              <a:buChar char="•"/>
              <a:defRPr sz="1800"/>
            </a:lvl9pPr>
          </a:lstStyle>
          <a:p/>
        </p:txBody>
      </p:sp>
      <p:sp>
        <p:nvSpPr>
          <p:cNvPr id="894" name="Google Shape;894;p83"/>
          <p:cNvSpPr txBox="1"/>
          <p:nvPr>
            <p:ph idx="2" type="body"/>
          </p:nvPr>
        </p:nvSpPr>
        <p:spPr>
          <a:xfrm>
            <a:off x="5214938" y="1485900"/>
            <a:ext cx="3810000" cy="3086100"/>
          </a:xfrm>
          <a:prstGeom prst="rect">
            <a:avLst/>
          </a:prstGeom>
          <a:noFill/>
          <a:ln>
            <a:noFill/>
          </a:ln>
        </p:spPr>
        <p:txBody>
          <a:bodyPr anchorCtr="0" anchor="t" bIns="46025" lIns="92075" spcFirstLastPara="1" rIns="92075" wrap="square" tIns="46025">
            <a:noAutofit/>
          </a:bodyPr>
          <a:lstStyle>
            <a:lvl1pPr indent="-370840" lvl="0" marL="457200" algn="l">
              <a:spcBef>
                <a:spcPts val="560"/>
              </a:spcBef>
              <a:spcAft>
                <a:spcPts val="0"/>
              </a:spcAft>
              <a:buSzPts val="2240"/>
              <a:buChar char="●"/>
              <a:defRPr sz="2800"/>
            </a:lvl1pPr>
            <a:lvl2pPr indent="-381000" lvl="1" marL="914400" algn="l">
              <a:spcBef>
                <a:spcPts val="480"/>
              </a:spcBef>
              <a:spcAft>
                <a:spcPts val="0"/>
              </a:spcAft>
              <a:buSzPts val="2400"/>
              <a:buFont typeface="Times New Roman"/>
              <a:buChar char="•"/>
              <a:defRPr sz="2400"/>
            </a:lvl2pPr>
            <a:lvl3pPr indent="-355600" lvl="2" marL="1371600" algn="l">
              <a:spcBef>
                <a:spcPts val="400"/>
              </a:spcBef>
              <a:spcAft>
                <a:spcPts val="0"/>
              </a:spcAft>
              <a:buSzPts val="2000"/>
              <a:buFont typeface="Times New Roman"/>
              <a:buChar char="•"/>
              <a:defRPr sz="2000"/>
            </a:lvl3pPr>
            <a:lvl4pPr indent="-342900" lvl="3" marL="1828800" algn="l">
              <a:spcBef>
                <a:spcPts val="360"/>
              </a:spcBef>
              <a:spcAft>
                <a:spcPts val="0"/>
              </a:spcAft>
              <a:buClr>
                <a:schemeClr val="lt1"/>
              </a:buClr>
              <a:buSzPts val="1800"/>
              <a:buFont typeface="Times New Roman"/>
              <a:buChar char="–"/>
              <a:defRPr sz="1800"/>
            </a:lvl4pPr>
            <a:lvl5pPr indent="-342900" lvl="4" marL="2286000" algn="l">
              <a:spcBef>
                <a:spcPts val="360"/>
              </a:spcBef>
              <a:spcAft>
                <a:spcPts val="0"/>
              </a:spcAft>
              <a:buClr>
                <a:schemeClr val="lt1"/>
              </a:buClr>
              <a:buSzPts val="1800"/>
              <a:buFont typeface="Times New Roman"/>
              <a:buChar char="•"/>
              <a:defRPr sz="1800"/>
            </a:lvl5pPr>
            <a:lvl6pPr indent="-342900" lvl="5" marL="2743200" algn="l">
              <a:spcBef>
                <a:spcPts val="360"/>
              </a:spcBef>
              <a:spcAft>
                <a:spcPts val="0"/>
              </a:spcAft>
              <a:buClr>
                <a:schemeClr val="lt1"/>
              </a:buClr>
              <a:buSzPts val="1800"/>
              <a:buFont typeface="Times New Roman"/>
              <a:buChar char="•"/>
              <a:defRPr sz="1800"/>
            </a:lvl6pPr>
            <a:lvl7pPr indent="-342900" lvl="6" marL="3200400" algn="l">
              <a:spcBef>
                <a:spcPts val="360"/>
              </a:spcBef>
              <a:spcAft>
                <a:spcPts val="0"/>
              </a:spcAft>
              <a:buClr>
                <a:schemeClr val="lt1"/>
              </a:buClr>
              <a:buSzPts val="1800"/>
              <a:buFont typeface="Times New Roman"/>
              <a:buChar char="•"/>
              <a:defRPr sz="1800"/>
            </a:lvl7pPr>
            <a:lvl8pPr indent="-342900" lvl="7" marL="3657600" algn="l">
              <a:spcBef>
                <a:spcPts val="360"/>
              </a:spcBef>
              <a:spcAft>
                <a:spcPts val="0"/>
              </a:spcAft>
              <a:buClr>
                <a:schemeClr val="lt1"/>
              </a:buClr>
              <a:buSzPts val="1800"/>
              <a:buFont typeface="Times New Roman"/>
              <a:buChar char="•"/>
              <a:defRPr sz="1800"/>
            </a:lvl8pPr>
            <a:lvl9pPr indent="-342900" lvl="8" marL="4114800" algn="l">
              <a:spcBef>
                <a:spcPts val="360"/>
              </a:spcBef>
              <a:spcAft>
                <a:spcPts val="0"/>
              </a:spcAft>
              <a:buClr>
                <a:schemeClr val="lt1"/>
              </a:buClr>
              <a:buSzPts val="1800"/>
              <a:buFont typeface="Times New Roman"/>
              <a:buChar char="•"/>
              <a:defRPr sz="1800"/>
            </a:lvl9pPr>
          </a:lstStyle>
          <a:p/>
        </p:txBody>
      </p:sp>
      <p:sp>
        <p:nvSpPr>
          <p:cNvPr id="895" name="Google Shape;895;p83"/>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6" name="Google Shape;896;p83"/>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7" name="Google Shape;897;p83"/>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ovnání" type="twoTxTwoObj">
  <p:cSld name="TWO_OBJECTS_WITH_TEXT">
    <p:spTree>
      <p:nvGrpSpPr>
        <p:cNvPr id="898" name="Shape 898"/>
        <p:cNvGrpSpPr/>
        <p:nvPr/>
      </p:nvGrpSpPr>
      <p:grpSpPr>
        <a:xfrm>
          <a:off x="0" y="0"/>
          <a:ext cx="0" cy="0"/>
          <a:chOff x="0" y="0"/>
          <a:chExt cx="0" cy="0"/>
        </a:xfrm>
      </p:grpSpPr>
      <p:sp>
        <p:nvSpPr>
          <p:cNvPr id="899" name="Google Shape;899;p84"/>
          <p:cNvSpPr txBox="1"/>
          <p:nvPr>
            <p:ph type="title"/>
          </p:nvPr>
        </p:nvSpPr>
        <p:spPr>
          <a:xfrm>
            <a:off x="457200" y="205978"/>
            <a:ext cx="8229600" cy="85725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0" name="Google Shape;900;p84"/>
          <p:cNvSpPr txBox="1"/>
          <p:nvPr>
            <p:ph idx="1" type="body"/>
          </p:nvPr>
        </p:nvSpPr>
        <p:spPr>
          <a:xfrm>
            <a:off x="457200" y="1151335"/>
            <a:ext cx="4040188" cy="479822"/>
          </a:xfrm>
          <a:prstGeom prst="rect">
            <a:avLst/>
          </a:prstGeom>
          <a:noFill/>
          <a:ln>
            <a:noFill/>
          </a:ln>
        </p:spPr>
        <p:txBody>
          <a:bodyPr anchorCtr="0" anchor="b" bIns="46025" lIns="92075" spcFirstLastPara="1" rIns="92075" wrap="square" tIns="46025">
            <a:noAutofit/>
          </a:bodyPr>
          <a:lstStyle>
            <a:lvl1pPr indent="-228600" lvl="0" marL="457200" algn="l">
              <a:spcBef>
                <a:spcPts val="480"/>
              </a:spcBef>
              <a:spcAft>
                <a:spcPts val="0"/>
              </a:spcAft>
              <a:buSzPts val="1920"/>
              <a:buNone/>
              <a:defRPr b="1" sz="2400"/>
            </a:lvl1pPr>
            <a:lvl2pPr indent="-228600" lvl="1" marL="914400" algn="l">
              <a:spcBef>
                <a:spcPts val="400"/>
              </a:spcBef>
              <a:spcAft>
                <a:spcPts val="0"/>
              </a:spcAft>
              <a:buSzPts val="2000"/>
              <a:buFont typeface="Times New Roman"/>
              <a:buNone/>
              <a:defRPr b="1" sz="2000"/>
            </a:lvl2pPr>
            <a:lvl3pPr indent="-228600" lvl="2" marL="1371600" algn="l">
              <a:spcBef>
                <a:spcPts val="360"/>
              </a:spcBef>
              <a:spcAft>
                <a:spcPts val="0"/>
              </a:spcAft>
              <a:buSzPts val="1800"/>
              <a:buFont typeface="Times New Roman"/>
              <a:buNone/>
              <a:defRPr b="1" sz="1800"/>
            </a:lvl3pPr>
            <a:lvl4pPr indent="-228600" lvl="3" marL="1828800" algn="l">
              <a:spcBef>
                <a:spcPts val="320"/>
              </a:spcBef>
              <a:spcAft>
                <a:spcPts val="0"/>
              </a:spcAft>
              <a:buClr>
                <a:schemeClr val="lt1"/>
              </a:buClr>
              <a:buSzPts val="1600"/>
              <a:buFont typeface="Times New Roman"/>
              <a:buNone/>
              <a:defRPr b="1" sz="1600"/>
            </a:lvl4pPr>
            <a:lvl5pPr indent="-228600" lvl="4" marL="2286000" algn="l">
              <a:spcBef>
                <a:spcPts val="320"/>
              </a:spcBef>
              <a:spcAft>
                <a:spcPts val="0"/>
              </a:spcAft>
              <a:buClr>
                <a:schemeClr val="lt1"/>
              </a:buClr>
              <a:buSzPts val="1600"/>
              <a:buFont typeface="Times New Roman"/>
              <a:buNone/>
              <a:defRPr b="1" sz="1600"/>
            </a:lvl5pPr>
            <a:lvl6pPr indent="-228600" lvl="5" marL="2743200" algn="l">
              <a:spcBef>
                <a:spcPts val="320"/>
              </a:spcBef>
              <a:spcAft>
                <a:spcPts val="0"/>
              </a:spcAft>
              <a:buClr>
                <a:schemeClr val="lt1"/>
              </a:buClr>
              <a:buSzPts val="1600"/>
              <a:buFont typeface="Times New Roman"/>
              <a:buNone/>
              <a:defRPr b="1" sz="1600"/>
            </a:lvl6pPr>
            <a:lvl7pPr indent="-228600" lvl="6" marL="3200400" algn="l">
              <a:spcBef>
                <a:spcPts val="320"/>
              </a:spcBef>
              <a:spcAft>
                <a:spcPts val="0"/>
              </a:spcAft>
              <a:buClr>
                <a:schemeClr val="lt1"/>
              </a:buClr>
              <a:buSzPts val="1600"/>
              <a:buFont typeface="Times New Roman"/>
              <a:buNone/>
              <a:defRPr b="1" sz="1600"/>
            </a:lvl7pPr>
            <a:lvl8pPr indent="-228600" lvl="7" marL="3657600" algn="l">
              <a:spcBef>
                <a:spcPts val="320"/>
              </a:spcBef>
              <a:spcAft>
                <a:spcPts val="0"/>
              </a:spcAft>
              <a:buClr>
                <a:schemeClr val="lt1"/>
              </a:buClr>
              <a:buSzPts val="1600"/>
              <a:buFont typeface="Times New Roman"/>
              <a:buNone/>
              <a:defRPr b="1" sz="1600"/>
            </a:lvl8pPr>
            <a:lvl9pPr indent="-228600" lvl="8" marL="4114800" algn="l">
              <a:spcBef>
                <a:spcPts val="320"/>
              </a:spcBef>
              <a:spcAft>
                <a:spcPts val="0"/>
              </a:spcAft>
              <a:buClr>
                <a:schemeClr val="lt1"/>
              </a:buClr>
              <a:buSzPts val="1600"/>
              <a:buFont typeface="Times New Roman"/>
              <a:buNone/>
              <a:defRPr b="1" sz="1600"/>
            </a:lvl9pPr>
          </a:lstStyle>
          <a:p/>
        </p:txBody>
      </p:sp>
      <p:sp>
        <p:nvSpPr>
          <p:cNvPr id="901" name="Google Shape;901;p84"/>
          <p:cNvSpPr txBox="1"/>
          <p:nvPr>
            <p:ph idx="2" type="body"/>
          </p:nvPr>
        </p:nvSpPr>
        <p:spPr>
          <a:xfrm>
            <a:off x="457200" y="1631156"/>
            <a:ext cx="4040188" cy="2963466"/>
          </a:xfrm>
          <a:prstGeom prst="rect">
            <a:avLst/>
          </a:prstGeom>
          <a:noFill/>
          <a:ln>
            <a:noFill/>
          </a:ln>
        </p:spPr>
        <p:txBody>
          <a:bodyPr anchorCtr="0" anchor="t" bIns="46025" lIns="92075" spcFirstLastPara="1" rIns="92075" wrap="square" tIns="46025">
            <a:noAutofit/>
          </a:bodyPr>
          <a:lstStyle>
            <a:lvl1pPr indent="-350520" lvl="0" marL="457200" algn="l">
              <a:spcBef>
                <a:spcPts val="480"/>
              </a:spcBef>
              <a:spcAft>
                <a:spcPts val="0"/>
              </a:spcAft>
              <a:buSzPts val="1920"/>
              <a:buChar char="●"/>
              <a:defRPr sz="2400"/>
            </a:lvl1pPr>
            <a:lvl2pPr indent="-355600" lvl="1" marL="914400" algn="l">
              <a:spcBef>
                <a:spcPts val="400"/>
              </a:spcBef>
              <a:spcAft>
                <a:spcPts val="0"/>
              </a:spcAft>
              <a:buSzPts val="2000"/>
              <a:buFont typeface="Times New Roman"/>
              <a:buChar char="•"/>
              <a:defRPr sz="2000"/>
            </a:lvl2pPr>
            <a:lvl3pPr indent="-342900" lvl="2" marL="1371600" algn="l">
              <a:spcBef>
                <a:spcPts val="360"/>
              </a:spcBef>
              <a:spcAft>
                <a:spcPts val="0"/>
              </a:spcAft>
              <a:buSzPts val="1800"/>
              <a:buFont typeface="Times New Roman"/>
              <a:buChar char="•"/>
              <a:defRPr sz="1800"/>
            </a:lvl3pPr>
            <a:lvl4pPr indent="-330200" lvl="3" marL="1828800" algn="l">
              <a:spcBef>
                <a:spcPts val="320"/>
              </a:spcBef>
              <a:spcAft>
                <a:spcPts val="0"/>
              </a:spcAft>
              <a:buClr>
                <a:schemeClr val="lt1"/>
              </a:buClr>
              <a:buSzPts val="1600"/>
              <a:buFont typeface="Times New Roman"/>
              <a:buChar char="–"/>
              <a:defRPr sz="1600"/>
            </a:lvl4pPr>
            <a:lvl5pPr indent="-330200" lvl="4" marL="2286000" algn="l">
              <a:spcBef>
                <a:spcPts val="320"/>
              </a:spcBef>
              <a:spcAft>
                <a:spcPts val="0"/>
              </a:spcAft>
              <a:buClr>
                <a:schemeClr val="lt1"/>
              </a:buClr>
              <a:buSzPts val="1600"/>
              <a:buFont typeface="Times New Roman"/>
              <a:buChar char="•"/>
              <a:defRPr sz="1600"/>
            </a:lvl5pPr>
            <a:lvl6pPr indent="-330200" lvl="5" marL="2743200" algn="l">
              <a:spcBef>
                <a:spcPts val="320"/>
              </a:spcBef>
              <a:spcAft>
                <a:spcPts val="0"/>
              </a:spcAft>
              <a:buClr>
                <a:schemeClr val="lt1"/>
              </a:buClr>
              <a:buSzPts val="1600"/>
              <a:buFont typeface="Times New Roman"/>
              <a:buChar char="•"/>
              <a:defRPr sz="1600"/>
            </a:lvl6pPr>
            <a:lvl7pPr indent="-330200" lvl="6" marL="3200400" algn="l">
              <a:spcBef>
                <a:spcPts val="320"/>
              </a:spcBef>
              <a:spcAft>
                <a:spcPts val="0"/>
              </a:spcAft>
              <a:buClr>
                <a:schemeClr val="lt1"/>
              </a:buClr>
              <a:buSzPts val="1600"/>
              <a:buFont typeface="Times New Roman"/>
              <a:buChar char="•"/>
              <a:defRPr sz="1600"/>
            </a:lvl7pPr>
            <a:lvl8pPr indent="-330200" lvl="7" marL="3657600" algn="l">
              <a:spcBef>
                <a:spcPts val="320"/>
              </a:spcBef>
              <a:spcAft>
                <a:spcPts val="0"/>
              </a:spcAft>
              <a:buClr>
                <a:schemeClr val="lt1"/>
              </a:buClr>
              <a:buSzPts val="1600"/>
              <a:buFont typeface="Times New Roman"/>
              <a:buChar char="•"/>
              <a:defRPr sz="1600"/>
            </a:lvl8pPr>
            <a:lvl9pPr indent="-330200" lvl="8" marL="4114800" algn="l">
              <a:spcBef>
                <a:spcPts val="320"/>
              </a:spcBef>
              <a:spcAft>
                <a:spcPts val="0"/>
              </a:spcAft>
              <a:buClr>
                <a:schemeClr val="lt1"/>
              </a:buClr>
              <a:buSzPts val="1600"/>
              <a:buFont typeface="Times New Roman"/>
              <a:buChar char="•"/>
              <a:defRPr sz="1600"/>
            </a:lvl9pPr>
          </a:lstStyle>
          <a:p/>
        </p:txBody>
      </p:sp>
      <p:sp>
        <p:nvSpPr>
          <p:cNvPr id="902" name="Google Shape;902;p84"/>
          <p:cNvSpPr txBox="1"/>
          <p:nvPr>
            <p:ph idx="3" type="body"/>
          </p:nvPr>
        </p:nvSpPr>
        <p:spPr>
          <a:xfrm>
            <a:off x="4645025" y="1151335"/>
            <a:ext cx="4041775" cy="479822"/>
          </a:xfrm>
          <a:prstGeom prst="rect">
            <a:avLst/>
          </a:prstGeom>
          <a:noFill/>
          <a:ln>
            <a:noFill/>
          </a:ln>
        </p:spPr>
        <p:txBody>
          <a:bodyPr anchorCtr="0" anchor="b" bIns="46025" lIns="92075" spcFirstLastPara="1" rIns="92075" wrap="square" tIns="46025">
            <a:noAutofit/>
          </a:bodyPr>
          <a:lstStyle>
            <a:lvl1pPr indent="-228600" lvl="0" marL="457200" algn="l">
              <a:spcBef>
                <a:spcPts val="480"/>
              </a:spcBef>
              <a:spcAft>
                <a:spcPts val="0"/>
              </a:spcAft>
              <a:buSzPts val="1920"/>
              <a:buNone/>
              <a:defRPr b="1" sz="2400"/>
            </a:lvl1pPr>
            <a:lvl2pPr indent="-228600" lvl="1" marL="914400" algn="l">
              <a:spcBef>
                <a:spcPts val="400"/>
              </a:spcBef>
              <a:spcAft>
                <a:spcPts val="0"/>
              </a:spcAft>
              <a:buSzPts val="2000"/>
              <a:buFont typeface="Times New Roman"/>
              <a:buNone/>
              <a:defRPr b="1" sz="2000"/>
            </a:lvl2pPr>
            <a:lvl3pPr indent="-228600" lvl="2" marL="1371600" algn="l">
              <a:spcBef>
                <a:spcPts val="360"/>
              </a:spcBef>
              <a:spcAft>
                <a:spcPts val="0"/>
              </a:spcAft>
              <a:buSzPts val="1800"/>
              <a:buFont typeface="Times New Roman"/>
              <a:buNone/>
              <a:defRPr b="1" sz="1800"/>
            </a:lvl3pPr>
            <a:lvl4pPr indent="-228600" lvl="3" marL="1828800" algn="l">
              <a:spcBef>
                <a:spcPts val="320"/>
              </a:spcBef>
              <a:spcAft>
                <a:spcPts val="0"/>
              </a:spcAft>
              <a:buClr>
                <a:schemeClr val="lt1"/>
              </a:buClr>
              <a:buSzPts val="1600"/>
              <a:buFont typeface="Times New Roman"/>
              <a:buNone/>
              <a:defRPr b="1" sz="1600"/>
            </a:lvl4pPr>
            <a:lvl5pPr indent="-228600" lvl="4" marL="2286000" algn="l">
              <a:spcBef>
                <a:spcPts val="320"/>
              </a:spcBef>
              <a:spcAft>
                <a:spcPts val="0"/>
              </a:spcAft>
              <a:buClr>
                <a:schemeClr val="lt1"/>
              </a:buClr>
              <a:buSzPts val="1600"/>
              <a:buFont typeface="Times New Roman"/>
              <a:buNone/>
              <a:defRPr b="1" sz="1600"/>
            </a:lvl5pPr>
            <a:lvl6pPr indent="-228600" lvl="5" marL="2743200" algn="l">
              <a:spcBef>
                <a:spcPts val="320"/>
              </a:spcBef>
              <a:spcAft>
                <a:spcPts val="0"/>
              </a:spcAft>
              <a:buClr>
                <a:schemeClr val="lt1"/>
              </a:buClr>
              <a:buSzPts val="1600"/>
              <a:buFont typeface="Times New Roman"/>
              <a:buNone/>
              <a:defRPr b="1" sz="1600"/>
            </a:lvl6pPr>
            <a:lvl7pPr indent="-228600" lvl="6" marL="3200400" algn="l">
              <a:spcBef>
                <a:spcPts val="320"/>
              </a:spcBef>
              <a:spcAft>
                <a:spcPts val="0"/>
              </a:spcAft>
              <a:buClr>
                <a:schemeClr val="lt1"/>
              </a:buClr>
              <a:buSzPts val="1600"/>
              <a:buFont typeface="Times New Roman"/>
              <a:buNone/>
              <a:defRPr b="1" sz="1600"/>
            </a:lvl7pPr>
            <a:lvl8pPr indent="-228600" lvl="7" marL="3657600" algn="l">
              <a:spcBef>
                <a:spcPts val="320"/>
              </a:spcBef>
              <a:spcAft>
                <a:spcPts val="0"/>
              </a:spcAft>
              <a:buClr>
                <a:schemeClr val="lt1"/>
              </a:buClr>
              <a:buSzPts val="1600"/>
              <a:buFont typeface="Times New Roman"/>
              <a:buNone/>
              <a:defRPr b="1" sz="1600"/>
            </a:lvl8pPr>
            <a:lvl9pPr indent="-228600" lvl="8" marL="4114800" algn="l">
              <a:spcBef>
                <a:spcPts val="320"/>
              </a:spcBef>
              <a:spcAft>
                <a:spcPts val="0"/>
              </a:spcAft>
              <a:buClr>
                <a:schemeClr val="lt1"/>
              </a:buClr>
              <a:buSzPts val="1600"/>
              <a:buFont typeface="Times New Roman"/>
              <a:buNone/>
              <a:defRPr b="1" sz="1600"/>
            </a:lvl9pPr>
          </a:lstStyle>
          <a:p/>
        </p:txBody>
      </p:sp>
      <p:sp>
        <p:nvSpPr>
          <p:cNvPr id="903" name="Google Shape;903;p84"/>
          <p:cNvSpPr txBox="1"/>
          <p:nvPr>
            <p:ph idx="4" type="body"/>
          </p:nvPr>
        </p:nvSpPr>
        <p:spPr>
          <a:xfrm>
            <a:off x="4645025" y="1631156"/>
            <a:ext cx="4041775" cy="2963466"/>
          </a:xfrm>
          <a:prstGeom prst="rect">
            <a:avLst/>
          </a:prstGeom>
          <a:noFill/>
          <a:ln>
            <a:noFill/>
          </a:ln>
        </p:spPr>
        <p:txBody>
          <a:bodyPr anchorCtr="0" anchor="t" bIns="46025" lIns="92075" spcFirstLastPara="1" rIns="92075" wrap="square" tIns="46025">
            <a:noAutofit/>
          </a:bodyPr>
          <a:lstStyle>
            <a:lvl1pPr indent="-350520" lvl="0" marL="457200" algn="l">
              <a:spcBef>
                <a:spcPts val="480"/>
              </a:spcBef>
              <a:spcAft>
                <a:spcPts val="0"/>
              </a:spcAft>
              <a:buSzPts val="1920"/>
              <a:buChar char="●"/>
              <a:defRPr sz="2400"/>
            </a:lvl1pPr>
            <a:lvl2pPr indent="-355600" lvl="1" marL="914400" algn="l">
              <a:spcBef>
                <a:spcPts val="400"/>
              </a:spcBef>
              <a:spcAft>
                <a:spcPts val="0"/>
              </a:spcAft>
              <a:buSzPts val="2000"/>
              <a:buFont typeface="Times New Roman"/>
              <a:buChar char="•"/>
              <a:defRPr sz="2000"/>
            </a:lvl2pPr>
            <a:lvl3pPr indent="-342900" lvl="2" marL="1371600" algn="l">
              <a:spcBef>
                <a:spcPts val="360"/>
              </a:spcBef>
              <a:spcAft>
                <a:spcPts val="0"/>
              </a:spcAft>
              <a:buSzPts val="1800"/>
              <a:buFont typeface="Times New Roman"/>
              <a:buChar char="•"/>
              <a:defRPr sz="1800"/>
            </a:lvl3pPr>
            <a:lvl4pPr indent="-330200" lvl="3" marL="1828800" algn="l">
              <a:spcBef>
                <a:spcPts val="320"/>
              </a:spcBef>
              <a:spcAft>
                <a:spcPts val="0"/>
              </a:spcAft>
              <a:buClr>
                <a:schemeClr val="lt1"/>
              </a:buClr>
              <a:buSzPts val="1600"/>
              <a:buFont typeface="Times New Roman"/>
              <a:buChar char="–"/>
              <a:defRPr sz="1600"/>
            </a:lvl4pPr>
            <a:lvl5pPr indent="-330200" lvl="4" marL="2286000" algn="l">
              <a:spcBef>
                <a:spcPts val="320"/>
              </a:spcBef>
              <a:spcAft>
                <a:spcPts val="0"/>
              </a:spcAft>
              <a:buClr>
                <a:schemeClr val="lt1"/>
              </a:buClr>
              <a:buSzPts val="1600"/>
              <a:buFont typeface="Times New Roman"/>
              <a:buChar char="•"/>
              <a:defRPr sz="1600"/>
            </a:lvl5pPr>
            <a:lvl6pPr indent="-330200" lvl="5" marL="2743200" algn="l">
              <a:spcBef>
                <a:spcPts val="320"/>
              </a:spcBef>
              <a:spcAft>
                <a:spcPts val="0"/>
              </a:spcAft>
              <a:buClr>
                <a:schemeClr val="lt1"/>
              </a:buClr>
              <a:buSzPts val="1600"/>
              <a:buFont typeface="Times New Roman"/>
              <a:buChar char="•"/>
              <a:defRPr sz="1600"/>
            </a:lvl6pPr>
            <a:lvl7pPr indent="-330200" lvl="6" marL="3200400" algn="l">
              <a:spcBef>
                <a:spcPts val="320"/>
              </a:spcBef>
              <a:spcAft>
                <a:spcPts val="0"/>
              </a:spcAft>
              <a:buClr>
                <a:schemeClr val="lt1"/>
              </a:buClr>
              <a:buSzPts val="1600"/>
              <a:buFont typeface="Times New Roman"/>
              <a:buChar char="•"/>
              <a:defRPr sz="1600"/>
            </a:lvl7pPr>
            <a:lvl8pPr indent="-330200" lvl="7" marL="3657600" algn="l">
              <a:spcBef>
                <a:spcPts val="320"/>
              </a:spcBef>
              <a:spcAft>
                <a:spcPts val="0"/>
              </a:spcAft>
              <a:buClr>
                <a:schemeClr val="lt1"/>
              </a:buClr>
              <a:buSzPts val="1600"/>
              <a:buFont typeface="Times New Roman"/>
              <a:buChar char="•"/>
              <a:defRPr sz="1600"/>
            </a:lvl8pPr>
            <a:lvl9pPr indent="-330200" lvl="8" marL="4114800" algn="l">
              <a:spcBef>
                <a:spcPts val="320"/>
              </a:spcBef>
              <a:spcAft>
                <a:spcPts val="0"/>
              </a:spcAft>
              <a:buClr>
                <a:schemeClr val="lt1"/>
              </a:buClr>
              <a:buSzPts val="1600"/>
              <a:buFont typeface="Times New Roman"/>
              <a:buChar char="•"/>
              <a:defRPr sz="1600"/>
            </a:lvl9pPr>
          </a:lstStyle>
          <a:p/>
        </p:txBody>
      </p:sp>
      <p:sp>
        <p:nvSpPr>
          <p:cNvPr id="904" name="Google Shape;904;p84"/>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5" name="Google Shape;905;p84"/>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6" name="Google Shape;906;p84"/>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nadpis" type="titleOnly">
  <p:cSld name="TITLE_ONLY">
    <p:spTree>
      <p:nvGrpSpPr>
        <p:cNvPr id="907" name="Shape 907"/>
        <p:cNvGrpSpPr/>
        <p:nvPr/>
      </p:nvGrpSpPr>
      <p:grpSpPr>
        <a:xfrm>
          <a:off x="0" y="0"/>
          <a:ext cx="0" cy="0"/>
          <a:chOff x="0" y="0"/>
          <a:chExt cx="0" cy="0"/>
        </a:xfrm>
      </p:grpSpPr>
      <p:sp>
        <p:nvSpPr>
          <p:cNvPr id="908" name="Google Shape;908;p85"/>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9" name="Google Shape;909;p85"/>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0" name="Google Shape;910;p85"/>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1" name="Google Shape;911;p85"/>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ázdný" type="blank">
  <p:cSld name="BLANK">
    <p:spTree>
      <p:nvGrpSpPr>
        <p:cNvPr id="912" name="Shape 912"/>
        <p:cNvGrpSpPr/>
        <p:nvPr/>
      </p:nvGrpSpPr>
      <p:grpSpPr>
        <a:xfrm>
          <a:off x="0" y="0"/>
          <a:ext cx="0" cy="0"/>
          <a:chOff x="0" y="0"/>
          <a:chExt cx="0" cy="0"/>
        </a:xfrm>
      </p:grpSpPr>
      <p:sp>
        <p:nvSpPr>
          <p:cNvPr id="913" name="Google Shape;913;p86"/>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4" name="Google Shape;914;p86"/>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5" name="Google Shape;915;p86"/>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sah s titulkem"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630238" y="342900"/>
            <a:ext cx="2949600" cy="12000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0" name="Google Shape;60;p9"/>
          <p:cNvSpPr txBox="1"/>
          <p:nvPr>
            <p:ph idx="1" type="body"/>
          </p:nvPr>
        </p:nvSpPr>
        <p:spPr>
          <a:xfrm>
            <a:off x="3887788" y="740569"/>
            <a:ext cx="4629300" cy="3655200"/>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Arial"/>
              <a:buChar char="•"/>
              <a:defRPr sz="3200"/>
            </a:lvl1pPr>
            <a:lvl2pPr indent="-406400" lvl="1" marL="914400" algn="l">
              <a:spcBef>
                <a:spcPts val="560"/>
              </a:spcBef>
              <a:spcAft>
                <a:spcPts val="0"/>
              </a:spcAft>
              <a:buClr>
                <a:schemeClr val="dk1"/>
              </a:buClr>
              <a:buSzPts val="2800"/>
              <a:buFont typeface="Arial"/>
              <a:buChar char="–"/>
              <a:defRPr sz="2800"/>
            </a:lvl2pPr>
            <a:lvl3pPr indent="-381000" lvl="2" marL="1371600" algn="l">
              <a:spcBef>
                <a:spcPts val="480"/>
              </a:spcBef>
              <a:spcAft>
                <a:spcPts val="0"/>
              </a:spcAft>
              <a:buClr>
                <a:schemeClr val="dk1"/>
              </a:buClr>
              <a:buSzPts val="2400"/>
              <a:buFont typeface="Arial"/>
              <a:buChar char="•"/>
              <a:defRPr sz="2400"/>
            </a:lvl3pPr>
            <a:lvl4pPr indent="-355600" lvl="3" marL="1828800" algn="l">
              <a:spcBef>
                <a:spcPts val="400"/>
              </a:spcBef>
              <a:spcAft>
                <a:spcPts val="0"/>
              </a:spcAft>
              <a:buClr>
                <a:schemeClr val="dk1"/>
              </a:buClr>
              <a:buSzPts val="2000"/>
              <a:buFont typeface="Arial"/>
              <a:buChar char="–"/>
              <a:defRPr sz="2000"/>
            </a:lvl4pPr>
            <a:lvl5pPr indent="-355600" lvl="4" marL="2286000" algn="l">
              <a:spcBef>
                <a:spcPts val="400"/>
              </a:spcBef>
              <a:spcAft>
                <a:spcPts val="0"/>
              </a:spcAft>
              <a:buClr>
                <a:schemeClr val="dk1"/>
              </a:buClr>
              <a:buSzPts val="2000"/>
              <a:buFont typeface="Arial"/>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630238" y="1543050"/>
            <a:ext cx="2949600" cy="2858700"/>
          </a:xfrm>
          <a:prstGeom prst="rect">
            <a:avLst/>
          </a:prstGeom>
          <a:noFill/>
          <a:ln>
            <a:noFill/>
          </a:ln>
        </p:spPr>
        <p:txBody>
          <a:bodyPr anchorCtr="0" anchor="t" bIns="45700" lIns="91425" spcFirstLastPara="1" rIns="91425" wrap="square" tIns="45700">
            <a:noAutofit/>
          </a:bodyPr>
          <a:lstStyle>
            <a:lvl1pPr indent="-228600" lvl="0" marL="457200" algn="l">
              <a:spcBef>
                <a:spcPts val="320"/>
              </a:spcBef>
              <a:spcAft>
                <a:spcPts val="0"/>
              </a:spcAft>
              <a:buClr>
                <a:schemeClr val="dk1"/>
              </a:buClr>
              <a:buSzPts val="1600"/>
              <a:buFont typeface="Arial"/>
              <a:buNone/>
              <a:defRPr sz="1600"/>
            </a:lvl1pPr>
            <a:lvl2pPr indent="-228600" lvl="1" marL="914400" algn="l">
              <a:spcBef>
                <a:spcPts val="280"/>
              </a:spcBef>
              <a:spcAft>
                <a:spcPts val="0"/>
              </a:spcAft>
              <a:buClr>
                <a:schemeClr val="dk1"/>
              </a:buClr>
              <a:buSzPts val="1400"/>
              <a:buFont typeface="Arial"/>
              <a:buNone/>
              <a:defRPr sz="1400"/>
            </a:lvl2pPr>
            <a:lvl3pPr indent="-228600" lvl="2" marL="1371600" algn="l">
              <a:spcBef>
                <a:spcPts val="240"/>
              </a:spcBef>
              <a:spcAft>
                <a:spcPts val="0"/>
              </a:spcAft>
              <a:buClr>
                <a:schemeClr val="dk1"/>
              </a:buClr>
              <a:buSzPts val="1200"/>
              <a:buFont typeface="Arial"/>
              <a:buNone/>
              <a:defRPr sz="1200"/>
            </a:lvl3pPr>
            <a:lvl4pPr indent="-228600" lvl="3" marL="1828800" algn="l">
              <a:spcBef>
                <a:spcPts val="200"/>
              </a:spcBef>
              <a:spcAft>
                <a:spcPts val="0"/>
              </a:spcAft>
              <a:buClr>
                <a:schemeClr val="dk1"/>
              </a:buClr>
              <a:buSzPts val="1000"/>
              <a:buFont typeface="Arial"/>
              <a:buNone/>
              <a:defRPr sz="1000"/>
            </a:lvl4pPr>
            <a:lvl5pPr indent="-228600" lvl="4" marL="2286000" algn="l">
              <a:spcBef>
                <a:spcPts val="200"/>
              </a:spcBef>
              <a:spcAft>
                <a:spcPts val="0"/>
              </a:spcAft>
              <a:buClr>
                <a:schemeClr val="dk1"/>
              </a:buClr>
              <a:buSzPts val="1000"/>
              <a:buFont typeface="Arial"/>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400">
                <a:solidFill>
                  <a:srgbClr val="000000"/>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000000"/>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000000"/>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000000"/>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000000"/>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000000"/>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000000"/>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000000"/>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sah s titulkem" type="objTx">
  <p:cSld name="OBJECT_WITH_CAPTION_TEXT">
    <p:spTree>
      <p:nvGrpSpPr>
        <p:cNvPr id="916" name="Shape 916"/>
        <p:cNvGrpSpPr/>
        <p:nvPr/>
      </p:nvGrpSpPr>
      <p:grpSpPr>
        <a:xfrm>
          <a:off x="0" y="0"/>
          <a:ext cx="0" cy="0"/>
          <a:chOff x="0" y="0"/>
          <a:chExt cx="0" cy="0"/>
        </a:xfrm>
      </p:grpSpPr>
      <p:sp>
        <p:nvSpPr>
          <p:cNvPr id="917" name="Google Shape;917;p87"/>
          <p:cNvSpPr txBox="1"/>
          <p:nvPr>
            <p:ph type="title"/>
          </p:nvPr>
        </p:nvSpPr>
        <p:spPr>
          <a:xfrm>
            <a:off x="457200" y="204788"/>
            <a:ext cx="3008313" cy="871537"/>
          </a:xfrm>
          <a:prstGeom prst="rect">
            <a:avLst/>
          </a:prstGeom>
          <a:noFill/>
          <a:ln>
            <a:noFill/>
          </a:ln>
        </p:spPr>
        <p:txBody>
          <a:bodyPr anchorCtr="0" anchor="b" bIns="46025" lIns="92075" spcFirstLastPara="1" rIns="92075" wrap="square" tIns="46025">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8" name="Google Shape;918;p87"/>
          <p:cNvSpPr txBox="1"/>
          <p:nvPr>
            <p:ph idx="1" type="body"/>
          </p:nvPr>
        </p:nvSpPr>
        <p:spPr>
          <a:xfrm>
            <a:off x="3575050" y="204788"/>
            <a:ext cx="5111750" cy="4389835"/>
          </a:xfrm>
          <a:prstGeom prst="rect">
            <a:avLst/>
          </a:prstGeom>
          <a:noFill/>
          <a:ln>
            <a:noFill/>
          </a:ln>
        </p:spPr>
        <p:txBody>
          <a:bodyPr anchorCtr="0" anchor="t" bIns="46025" lIns="92075" spcFirstLastPara="1" rIns="92075" wrap="square" tIns="46025">
            <a:noAutofit/>
          </a:bodyPr>
          <a:lstStyle>
            <a:lvl1pPr indent="-391160" lvl="0" marL="457200" algn="l">
              <a:spcBef>
                <a:spcPts val="640"/>
              </a:spcBef>
              <a:spcAft>
                <a:spcPts val="0"/>
              </a:spcAft>
              <a:buSzPts val="2560"/>
              <a:buChar char="●"/>
              <a:defRPr sz="3200"/>
            </a:lvl1pPr>
            <a:lvl2pPr indent="-406400" lvl="1" marL="914400" algn="l">
              <a:spcBef>
                <a:spcPts val="560"/>
              </a:spcBef>
              <a:spcAft>
                <a:spcPts val="0"/>
              </a:spcAft>
              <a:buSzPts val="2800"/>
              <a:buFont typeface="Times New Roman"/>
              <a:buChar char="•"/>
              <a:defRPr sz="2800"/>
            </a:lvl2pPr>
            <a:lvl3pPr indent="-381000" lvl="2" marL="1371600" algn="l">
              <a:spcBef>
                <a:spcPts val="480"/>
              </a:spcBef>
              <a:spcAft>
                <a:spcPts val="0"/>
              </a:spcAft>
              <a:buSzPts val="2400"/>
              <a:buFont typeface="Times New Roman"/>
              <a:buChar char="•"/>
              <a:defRPr sz="2400"/>
            </a:lvl3pPr>
            <a:lvl4pPr indent="-355600" lvl="3" marL="1828800" algn="l">
              <a:spcBef>
                <a:spcPts val="400"/>
              </a:spcBef>
              <a:spcAft>
                <a:spcPts val="0"/>
              </a:spcAft>
              <a:buClr>
                <a:schemeClr val="lt1"/>
              </a:buClr>
              <a:buSzPts val="2000"/>
              <a:buFont typeface="Times New Roman"/>
              <a:buChar char="–"/>
              <a:defRPr sz="2000"/>
            </a:lvl4pPr>
            <a:lvl5pPr indent="-355600" lvl="4" marL="2286000" algn="l">
              <a:spcBef>
                <a:spcPts val="400"/>
              </a:spcBef>
              <a:spcAft>
                <a:spcPts val="0"/>
              </a:spcAft>
              <a:buClr>
                <a:schemeClr val="lt1"/>
              </a:buClr>
              <a:buSzPts val="2000"/>
              <a:buFont typeface="Times New Roman"/>
              <a:buChar char="•"/>
              <a:defRPr sz="2000"/>
            </a:lvl5pPr>
            <a:lvl6pPr indent="-355600" lvl="5" marL="2743200" algn="l">
              <a:spcBef>
                <a:spcPts val="400"/>
              </a:spcBef>
              <a:spcAft>
                <a:spcPts val="0"/>
              </a:spcAft>
              <a:buClr>
                <a:schemeClr val="lt1"/>
              </a:buClr>
              <a:buSzPts val="2000"/>
              <a:buFont typeface="Times New Roman"/>
              <a:buChar char="•"/>
              <a:defRPr sz="2000"/>
            </a:lvl6pPr>
            <a:lvl7pPr indent="-355600" lvl="6" marL="3200400" algn="l">
              <a:spcBef>
                <a:spcPts val="400"/>
              </a:spcBef>
              <a:spcAft>
                <a:spcPts val="0"/>
              </a:spcAft>
              <a:buClr>
                <a:schemeClr val="lt1"/>
              </a:buClr>
              <a:buSzPts val="2000"/>
              <a:buFont typeface="Times New Roman"/>
              <a:buChar char="•"/>
              <a:defRPr sz="2000"/>
            </a:lvl7pPr>
            <a:lvl8pPr indent="-355600" lvl="7" marL="3657600" algn="l">
              <a:spcBef>
                <a:spcPts val="400"/>
              </a:spcBef>
              <a:spcAft>
                <a:spcPts val="0"/>
              </a:spcAft>
              <a:buClr>
                <a:schemeClr val="lt1"/>
              </a:buClr>
              <a:buSzPts val="2000"/>
              <a:buFont typeface="Times New Roman"/>
              <a:buChar char="•"/>
              <a:defRPr sz="2000"/>
            </a:lvl8pPr>
            <a:lvl9pPr indent="-355600" lvl="8" marL="4114800" algn="l">
              <a:spcBef>
                <a:spcPts val="400"/>
              </a:spcBef>
              <a:spcAft>
                <a:spcPts val="0"/>
              </a:spcAft>
              <a:buClr>
                <a:schemeClr val="lt1"/>
              </a:buClr>
              <a:buSzPts val="2000"/>
              <a:buFont typeface="Times New Roman"/>
              <a:buChar char="•"/>
              <a:defRPr sz="2000"/>
            </a:lvl9pPr>
          </a:lstStyle>
          <a:p/>
        </p:txBody>
      </p:sp>
      <p:sp>
        <p:nvSpPr>
          <p:cNvPr id="919" name="Google Shape;919;p87"/>
          <p:cNvSpPr txBox="1"/>
          <p:nvPr>
            <p:ph idx="2" type="body"/>
          </p:nvPr>
        </p:nvSpPr>
        <p:spPr>
          <a:xfrm>
            <a:off x="457200" y="1076325"/>
            <a:ext cx="3008313" cy="3518297"/>
          </a:xfrm>
          <a:prstGeom prst="rect">
            <a:avLst/>
          </a:prstGeom>
          <a:noFill/>
          <a:ln>
            <a:noFill/>
          </a:ln>
        </p:spPr>
        <p:txBody>
          <a:bodyPr anchorCtr="0" anchor="t" bIns="46025" lIns="92075" spcFirstLastPara="1" rIns="92075" wrap="square" tIns="46025">
            <a:noAutofit/>
          </a:bodyPr>
          <a:lstStyle>
            <a:lvl1pPr indent="-228600" lvl="0" marL="457200" algn="l">
              <a:spcBef>
                <a:spcPts val="280"/>
              </a:spcBef>
              <a:spcAft>
                <a:spcPts val="0"/>
              </a:spcAft>
              <a:buSzPts val="1120"/>
              <a:buNone/>
              <a:defRPr sz="1400"/>
            </a:lvl1pPr>
            <a:lvl2pPr indent="-228600" lvl="1" marL="914400" algn="l">
              <a:spcBef>
                <a:spcPts val="240"/>
              </a:spcBef>
              <a:spcAft>
                <a:spcPts val="0"/>
              </a:spcAft>
              <a:buSzPts val="1200"/>
              <a:buFont typeface="Times New Roman"/>
              <a:buNone/>
              <a:defRPr sz="1200"/>
            </a:lvl2pPr>
            <a:lvl3pPr indent="-228600" lvl="2" marL="1371600" algn="l">
              <a:spcBef>
                <a:spcPts val="200"/>
              </a:spcBef>
              <a:spcAft>
                <a:spcPts val="0"/>
              </a:spcAft>
              <a:buSzPts val="1000"/>
              <a:buFont typeface="Times New Roman"/>
              <a:buNone/>
              <a:defRPr sz="1000"/>
            </a:lvl3pPr>
            <a:lvl4pPr indent="-228600" lvl="3" marL="1828800" algn="l">
              <a:spcBef>
                <a:spcPts val="180"/>
              </a:spcBef>
              <a:spcAft>
                <a:spcPts val="0"/>
              </a:spcAft>
              <a:buClr>
                <a:schemeClr val="lt1"/>
              </a:buClr>
              <a:buSzPts val="900"/>
              <a:buFont typeface="Times New Roman"/>
              <a:buNone/>
              <a:defRPr sz="900"/>
            </a:lvl4pPr>
            <a:lvl5pPr indent="-228600" lvl="4" marL="2286000" algn="l">
              <a:spcBef>
                <a:spcPts val="180"/>
              </a:spcBef>
              <a:spcAft>
                <a:spcPts val="0"/>
              </a:spcAft>
              <a:buClr>
                <a:schemeClr val="lt1"/>
              </a:buClr>
              <a:buSzPts val="900"/>
              <a:buFont typeface="Times New Roman"/>
              <a:buNone/>
              <a:defRPr sz="900"/>
            </a:lvl5pPr>
            <a:lvl6pPr indent="-228600" lvl="5" marL="2743200" algn="l">
              <a:spcBef>
                <a:spcPts val="180"/>
              </a:spcBef>
              <a:spcAft>
                <a:spcPts val="0"/>
              </a:spcAft>
              <a:buClr>
                <a:schemeClr val="lt1"/>
              </a:buClr>
              <a:buSzPts val="900"/>
              <a:buFont typeface="Times New Roman"/>
              <a:buNone/>
              <a:defRPr sz="900"/>
            </a:lvl6pPr>
            <a:lvl7pPr indent="-228600" lvl="6" marL="3200400" algn="l">
              <a:spcBef>
                <a:spcPts val="180"/>
              </a:spcBef>
              <a:spcAft>
                <a:spcPts val="0"/>
              </a:spcAft>
              <a:buClr>
                <a:schemeClr val="lt1"/>
              </a:buClr>
              <a:buSzPts val="900"/>
              <a:buFont typeface="Times New Roman"/>
              <a:buNone/>
              <a:defRPr sz="900"/>
            </a:lvl7pPr>
            <a:lvl8pPr indent="-228600" lvl="7" marL="3657600" algn="l">
              <a:spcBef>
                <a:spcPts val="180"/>
              </a:spcBef>
              <a:spcAft>
                <a:spcPts val="0"/>
              </a:spcAft>
              <a:buClr>
                <a:schemeClr val="lt1"/>
              </a:buClr>
              <a:buSzPts val="900"/>
              <a:buFont typeface="Times New Roman"/>
              <a:buNone/>
              <a:defRPr sz="900"/>
            </a:lvl8pPr>
            <a:lvl9pPr indent="-228600" lvl="8" marL="4114800" algn="l">
              <a:spcBef>
                <a:spcPts val="180"/>
              </a:spcBef>
              <a:spcAft>
                <a:spcPts val="0"/>
              </a:spcAft>
              <a:buClr>
                <a:schemeClr val="lt1"/>
              </a:buClr>
              <a:buSzPts val="900"/>
              <a:buFont typeface="Times New Roman"/>
              <a:buNone/>
              <a:defRPr sz="900"/>
            </a:lvl9pPr>
          </a:lstStyle>
          <a:p/>
        </p:txBody>
      </p:sp>
      <p:sp>
        <p:nvSpPr>
          <p:cNvPr id="920" name="Google Shape;920;p87"/>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1" name="Google Shape;921;p87"/>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2" name="Google Shape;922;p87"/>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ek s titulkem" type="picTx">
  <p:cSld name="PICTURE_WITH_CAPTION_TEXT">
    <p:spTree>
      <p:nvGrpSpPr>
        <p:cNvPr id="923" name="Shape 923"/>
        <p:cNvGrpSpPr/>
        <p:nvPr/>
      </p:nvGrpSpPr>
      <p:grpSpPr>
        <a:xfrm>
          <a:off x="0" y="0"/>
          <a:ext cx="0" cy="0"/>
          <a:chOff x="0" y="0"/>
          <a:chExt cx="0" cy="0"/>
        </a:xfrm>
      </p:grpSpPr>
      <p:sp>
        <p:nvSpPr>
          <p:cNvPr id="924" name="Google Shape;924;p88"/>
          <p:cNvSpPr txBox="1"/>
          <p:nvPr>
            <p:ph type="title"/>
          </p:nvPr>
        </p:nvSpPr>
        <p:spPr>
          <a:xfrm>
            <a:off x="1792288" y="3600450"/>
            <a:ext cx="5486400" cy="425053"/>
          </a:xfrm>
          <a:prstGeom prst="rect">
            <a:avLst/>
          </a:prstGeom>
          <a:noFill/>
          <a:ln>
            <a:noFill/>
          </a:ln>
        </p:spPr>
        <p:txBody>
          <a:bodyPr anchorCtr="0" anchor="b" bIns="46025" lIns="92075" spcFirstLastPara="1" rIns="92075" wrap="square" tIns="46025">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5" name="Google Shape;925;p88"/>
          <p:cNvSpPr/>
          <p:nvPr>
            <p:ph idx="2" type="pic"/>
          </p:nvPr>
        </p:nvSpPr>
        <p:spPr>
          <a:xfrm>
            <a:off x="1792288" y="459581"/>
            <a:ext cx="5486400" cy="3086100"/>
          </a:xfrm>
          <a:prstGeom prst="rect">
            <a:avLst/>
          </a:prstGeom>
          <a:noFill/>
          <a:ln>
            <a:noFill/>
          </a:ln>
        </p:spPr>
        <p:txBody>
          <a:bodyPr anchorCtr="0" anchor="t" bIns="46025" lIns="92075" spcFirstLastPara="1" rIns="92075" wrap="square" tIns="46025">
            <a:noAutofit/>
          </a:bodyPr>
          <a:lstStyle>
            <a:lvl1pPr lvl="0" marR="0" rtl="0" algn="l">
              <a:spcBef>
                <a:spcPts val="640"/>
              </a:spcBef>
              <a:spcAft>
                <a:spcPts val="0"/>
              </a:spcAft>
              <a:buClr>
                <a:schemeClr val="hlink"/>
              </a:buClr>
              <a:buSzPts val="2560"/>
              <a:buFont typeface="Arial"/>
              <a:buNone/>
              <a:defRPr b="0" i="0" sz="3200" u="none" cap="none" strike="noStrike">
                <a:solidFill>
                  <a:schemeClr val="lt1"/>
                </a:solidFill>
                <a:latin typeface="Times New Roman"/>
                <a:ea typeface="Times New Roman"/>
                <a:cs typeface="Times New Roman"/>
                <a:sym typeface="Times New Roman"/>
              </a:defRPr>
            </a:lvl1pPr>
            <a:lvl2pPr lvl="1" marR="0" rtl="0" algn="l">
              <a:spcBef>
                <a:spcPts val="560"/>
              </a:spcBef>
              <a:spcAft>
                <a:spcPts val="0"/>
              </a:spcAft>
              <a:buClr>
                <a:schemeClr val="accent1"/>
              </a:buClr>
              <a:buSzPts val="2800"/>
              <a:buFont typeface="Times New Roman"/>
              <a:buNone/>
              <a:defRPr b="0" i="0" sz="2800" u="none" cap="none" strike="noStrike">
                <a:solidFill>
                  <a:schemeClr val="lt1"/>
                </a:solidFill>
                <a:latin typeface="Times New Roman"/>
                <a:ea typeface="Times New Roman"/>
                <a:cs typeface="Times New Roman"/>
                <a:sym typeface="Times New Roman"/>
              </a:defRPr>
            </a:lvl2pPr>
            <a:lvl3pPr lvl="2" marR="0" rtl="0" algn="l">
              <a:spcBef>
                <a:spcPts val="480"/>
              </a:spcBef>
              <a:spcAft>
                <a:spcPts val="0"/>
              </a:spcAft>
              <a:buClr>
                <a:schemeClr val="folHlink"/>
              </a:buClr>
              <a:buSzPts val="2400"/>
              <a:buFont typeface="Times New Roman"/>
              <a:buNone/>
              <a:defRPr b="0" i="0" sz="2400" u="none" cap="none" strike="noStrike">
                <a:solidFill>
                  <a:schemeClr val="lt1"/>
                </a:solidFill>
                <a:latin typeface="Times New Roman"/>
                <a:ea typeface="Times New Roman"/>
                <a:cs typeface="Times New Roman"/>
                <a:sym typeface="Times New Roman"/>
              </a:defRPr>
            </a:lvl3pPr>
            <a:lvl4pPr lvl="3"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4pPr>
            <a:lvl5pPr lvl="4"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5pPr>
            <a:lvl6pPr lvl="5"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6pPr>
            <a:lvl7pPr lvl="6"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7pPr>
            <a:lvl8pPr lvl="7"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8pPr>
            <a:lvl9pPr lvl="8"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9pPr>
          </a:lstStyle>
          <a:p/>
        </p:txBody>
      </p:sp>
      <p:sp>
        <p:nvSpPr>
          <p:cNvPr id="926" name="Google Shape;926;p88"/>
          <p:cNvSpPr txBox="1"/>
          <p:nvPr>
            <p:ph idx="1" type="body"/>
          </p:nvPr>
        </p:nvSpPr>
        <p:spPr>
          <a:xfrm>
            <a:off x="1792288" y="4025503"/>
            <a:ext cx="5486400" cy="603646"/>
          </a:xfrm>
          <a:prstGeom prst="rect">
            <a:avLst/>
          </a:prstGeom>
          <a:noFill/>
          <a:ln>
            <a:noFill/>
          </a:ln>
        </p:spPr>
        <p:txBody>
          <a:bodyPr anchorCtr="0" anchor="t" bIns="46025" lIns="92075" spcFirstLastPara="1" rIns="92075" wrap="square" tIns="46025">
            <a:noAutofit/>
          </a:bodyPr>
          <a:lstStyle>
            <a:lvl1pPr indent="-228600" lvl="0" marL="457200" algn="l">
              <a:spcBef>
                <a:spcPts val="280"/>
              </a:spcBef>
              <a:spcAft>
                <a:spcPts val="0"/>
              </a:spcAft>
              <a:buSzPts val="1120"/>
              <a:buNone/>
              <a:defRPr sz="1400"/>
            </a:lvl1pPr>
            <a:lvl2pPr indent="-228600" lvl="1" marL="914400" algn="l">
              <a:spcBef>
                <a:spcPts val="240"/>
              </a:spcBef>
              <a:spcAft>
                <a:spcPts val="0"/>
              </a:spcAft>
              <a:buSzPts val="1200"/>
              <a:buFont typeface="Times New Roman"/>
              <a:buNone/>
              <a:defRPr sz="1200"/>
            </a:lvl2pPr>
            <a:lvl3pPr indent="-228600" lvl="2" marL="1371600" algn="l">
              <a:spcBef>
                <a:spcPts val="200"/>
              </a:spcBef>
              <a:spcAft>
                <a:spcPts val="0"/>
              </a:spcAft>
              <a:buSzPts val="1000"/>
              <a:buFont typeface="Times New Roman"/>
              <a:buNone/>
              <a:defRPr sz="1000"/>
            </a:lvl3pPr>
            <a:lvl4pPr indent="-228600" lvl="3" marL="1828800" algn="l">
              <a:spcBef>
                <a:spcPts val="180"/>
              </a:spcBef>
              <a:spcAft>
                <a:spcPts val="0"/>
              </a:spcAft>
              <a:buClr>
                <a:schemeClr val="lt1"/>
              </a:buClr>
              <a:buSzPts val="900"/>
              <a:buFont typeface="Times New Roman"/>
              <a:buNone/>
              <a:defRPr sz="900"/>
            </a:lvl4pPr>
            <a:lvl5pPr indent="-228600" lvl="4" marL="2286000" algn="l">
              <a:spcBef>
                <a:spcPts val="180"/>
              </a:spcBef>
              <a:spcAft>
                <a:spcPts val="0"/>
              </a:spcAft>
              <a:buClr>
                <a:schemeClr val="lt1"/>
              </a:buClr>
              <a:buSzPts val="900"/>
              <a:buFont typeface="Times New Roman"/>
              <a:buNone/>
              <a:defRPr sz="900"/>
            </a:lvl5pPr>
            <a:lvl6pPr indent="-228600" lvl="5" marL="2743200" algn="l">
              <a:spcBef>
                <a:spcPts val="180"/>
              </a:spcBef>
              <a:spcAft>
                <a:spcPts val="0"/>
              </a:spcAft>
              <a:buClr>
                <a:schemeClr val="lt1"/>
              </a:buClr>
              <a:buSzPts val="900"/>
              <a:buFont typeface="Times New Roman"/>
              <a:buNone/>
              <a:defRPr sz="900"/>
            </a:lvl6pPr>
            <a:lvl7pPr indent="-228600" lvl="6" marL="3200400" algn="l">
              <a:spcBef>
                <a:spcPts val="180"/>
              </a:spcBef>
              <a:spcAft>
                <a:spcPts val="0"/>
              </a:spcAft>
              <a:buClr>
                <a:schemeClr val="lt1"/>
              </a:buClr>
              <a:buSzPts val="900"/>
              <a:buFont typeface="Times New Roman"/>
              <a:buNone/>
              <a:defRPr sz="900"/>
            </a:lvl7pPr>
            <a:lvl8pPr indent="-228600" lvl="7" marL="3657600" algn="l">
              <a:spcBef>
                <a:spcPts val="180"/>
              </a:spcBef>
              <a:spcAft>
                <a:spcPts val="0"/>
              </a:spcAft>
              <a:buClr>
                <a:schemeClr val="lt1"/>
              </a:buClr>
              <a:buSzPts val="900"/>
              <a:buFont typeface="Times New Roman"/>
              <a:buNone/>
              <a:defRPr sz="900"/>
            </a:lvl8pPr>
            <a:lvl9pPr indent="-228600" lvl="8" marL="4114800" algn="l">
              <a:spcBef>
                <a:spcPts val="180"/>
              </a:spcBef>
              <a:spcAft>
                <a:spcPts val="0"/>
              </a:spcAft>
              <a:buClr>
                <a:schemeClr val="lt1"/>
              </a:buClr>
              <a:buSzPts val="900"/>
              <a:buFont typeface="Times New Roman"/>
              <a:buNone/>
              <a:defRPr sz="900"/>
            </a:lvl9pPr>
          </a:lstStyle>
          <a:p/>
        </p:txBody>
      </p:sp>
      <p:sp>
        <p:nvSpPr>
          <p:cNvPr id="927" name="Google Shape;927;p88"/>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8" name="Google Shape;928;p88"/>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9" name="Google Shape;929;p88"/>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svislý text" type="vertTx">
  <p:cSld name="VERTICAL_TEXT">
    <p:spTree>
      <p:nvGrpSpPr>
        <p:cNvPr id="930" name="Shape 930"/>
        <p:cNvGrpSpPr/>
        <p:nvPr/>
      </p:nvGrpSpPr>
      <p:grpSpPr>
        <a:xfrm>
          <a:off x="0" y="0"/>
          <a:ext cx="0" cy="0"/>
          <a:chOff x="0" y="0"/>
          <a:chExt cx="0" cy="0"/>
        </a:xfrm>
      </p:grpSpPr>
      <p:sp>
        <p:nvSpPr>
          <p:cNvPr id="931" name="Google Shape;931;p89"/>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2" name="Google Shape;932;p89"/>
          <p:cNvSpPr txBox="1"/>
          <p:nvPr>
            <p:ph idx="1" type="body"/>
          </p:nvPr>
        </p:nvSpPr>
        <p:spPr>
          <a:xfrm rot="5400000">
            <a:off x="3595688" y="-857250"/>
            <a:ext cx="3086100" cy="7772400"/>
          </a:xfrm>
          <a:prstGeom prst="rect">
            <a:avLst/>
          </a:prstGeom>
          <a:noFill/>
          <a:ln>
            <a:noFill/>
          </a:ln>
        </p:spPr>
        <p:txBody>
          <a:bodyPr anchorCtr="0" anchor="t" bIns="46025" lIns="92075" spcFirstLastPara="1" rIns="92075" wrap="square" tIns="46025">
            <a:noAutofit/>
          </a:bodyPr>
          <a:lstStyle>
            <a:lvl1pPr indent="-320040" lvl="0" marL="457200" algn="l">
              <a:spcBef>
                <a:spcPts val="360"/>
              </a:spcBef>
              <a:spcAft>
                <a:spcPts val="0"/>
              </a:spcAft>
              <a:buSzPts val="144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933" name="Google Shape;933;p89"/>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4" name="Google Shape;934;p89"/>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5" name="Google Shape;935;p89"/>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vislý nadpis a text" type="vertTitleAndTx">
  <p:cSld name="VERTICAL_TITLE_AND_VERTICAL_TEXT">
    <p:spTree>
      <p:nvGrpSpPr>
        <p:cNvPr id="936" name="Shape 936"/>
        <p:cNvGrpSpPr/>
        <p:nvPr/>
      </p:nvGrpSpPr>
      <p:grpSpPr>
        <a:xfrm>
          <a:off x="0" y="0"/>
          <a:ext cx="0" cy="0"/>
          <a:chOff x="0" y="0"/>
          <a:chExt cx="0" cy="0"/>
        </a:xfrm>
      </p:grpSpPr>
      <p:sp>
        <p:nvSpPr>
          <p:cNvPr id="937" name="Google Shape;937;p90"/>
          <p:cNvSpPr txBox="1"/>
          <p:nvPr>
            <p:ph type="title"/>
          </p:nvPr>
        </p:nvSpPr>
        <p:spPr>
          <a:xfrm rot="5400000">
            <a:off x="5910263" y="1457325"/>
            <a:ext cx="4286250" cy="19431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8" name="Google Shape;938;p90"/>
          <p:cNvSpPr txBox="1"/>
          <p:nvPr>
            <p:ph idx="1" type="body"/>
          </p:nvPr>
        </p:nvSpPr>
        <p:spPr>
          <a:xfrm rot="5400000">
            <a:off x="1947863" y="-409575"/>
            <a:ext cx="4286250" cy="5676900"/>
          </a:xfrm>
          <a:prstGeom prst="rect">
            <a:avLst/>
          </a:prstGeom>
          <a:noFill/>
          <a:ln>
            <a:noFill/>
          </a:ln>
        </p:spPr>
        <p:txBody>
          <a:bodyPr anchorCtr="0" anchor="t" bIns="46025" lIns="92075" spcFirstLastPara="1" rIns="92075" wrap="square" tIns="46025">
            <a:noAutofit/>
          </a:bodyPr>
          <a:lstStyle>
            <a:lvl1pPr indent="-320040" lvl="0" marL="457200" algn="l">
              <a:spcBef>
                <a:spcPts val="360"/>
              </a:spcBef>
              <a:spcAft>
                <a:spcPts val="0"/>
              </a:spcAft>
              <a:buSzPts val="144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939" name="Google Shape;939;p90"/>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0" name="Google Shape;940;p90"/>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1" name="Google Shape;941;p90"/>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showMasterSp="0" type="title">
  <p:cSld name="TITLE">
    <p:spTree>
      <p:nvGrpSpPr>
        <p:cNvPr id="999" name="Shape 999"/>
        <p:cNvGrpSpPr/>
        <p:nvPr/>
      </p:nvGrpSpPr>
      <p:grpSpPr>
        <a:xfrm>
          <a:off x="0" y="0"/>
          <a:ext cx="0" cy="0"/>
          <a:chOff x="0" y="0"/>
          <a:chExt cx="0" cy="0"/>
        </a:xfrm>
      </p:grpSpPr>
      <p:grpSp>
        <p:nvGrpSpPr>
          <p:cNvPr id="1000" name="Google Shape;1000;p92"/>
          <p:cNvGrpSpPr/>
          <p:nvPr/>
        </p:nvGrpSpPr>
        <p:grpSpPr>
          <a:xfrm>
            <a:off x="1053889" y="-1069936"/>
            <a:ext cx="7039399" cy="5402531"/>
            <a:chOff x="664" y="-899"/>
            <a:chExt cx="4434" cy="4538"/>
          </a:xfrm>
        </p:grpSpPr>
        <p:sp>
          <p:nvSpPr>
            <p:cNvPr id="1001" name="Google Shape;1001;p92"/>
            <p:cNvSpPr/>
            <p:nvPr/>
          </p:nvSpPr>
          <p:spPr>
            <a:xfrm rot="-2700000">
              <a:off x="1313" y="-249"/>
              <a:ext cx="3136" cy="3135"/>
            </a:xfrm>
            <a:custGeom>
              <a:rect b="b" l="l" r="r" t="t"/>
              <a:pathLst>
                <a:path extrusionOk="0" fill="none" h="21600" w="21607">
                  <a:moveTo>
                    <a:pt x="0" y="0"/>
                  </a:moveTo>
                  <a:cubicBezTo>
                    <a:pt x="2" y="0"/>
                    <a:pt x="4" y="-1"/>
                    <a:pt x="7" y="0"/>
                  </a:cubicBezTo>
                  <a:cubicBezTo>
                    <a:pt x="11933" y="0"/>
                    <a:pt x="21603" y="9666"/>
                    <a:pt x="21606" y="21593"/>
                  </a:cubicBezTo>
                </a:path>
                <a:path extrusionOk="0" h="21600" w="21607">
                  <a:moveTo>
                    <a:pt x="0" y="0"/>
                  </a:moveTo>
                  <a:cubicBezTo>
                    <a:pt x="2" y="0"/>
                    <a:pt x="4" y="-1"/>
                    <a:pt x="7" y="0"/>
                  </a:cubicBezTo>
                  <a:cubicBezTo>
                    <a:pt x="11933" y="0"/>
                    <a:pt x="21603" y="9666"/>
                    <a:pt x="21606" y="21593"/>
                  </a:cubicBezTo>
                  <a:lnTo>
                    <a:pt x="7" y="21600"/>
                  </a:lnTo>
                  <a:lnTo>
                    <a:pt x="0"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1002" name="Google Shape;1002;p92"/>
            <p:cNvSpPr/>
            <p:nvPr/>
          </p:nvSpPr>
          <p:spPr>
            <a:xfrm rot="-2700000">
              <a:off x="1349" y="-162"/>
              <a:ext cx="3037" cy="3056"/>
            </a:xfrm>
            <a:custGeom>
              <a:rect b="b" l="l" r="r" t="t"/>
              <a:pathLst>
                <a:path extrusionOk="0" fill="none" h="21053" w="20922">
                  <a:moveTo>
                    <a:pt x="4830" y="0"/>
                  </a:moveTo>
                  <a:cubicBezTo>
                    <a:pt x="12706" y="1807"/>
                    <a:pt x="18914" y="7858"/>
                    <a:pt x="20922" y="15684"/>
                  </a:cubicBezTo>
                </a:path>
                <a:path extrusionOk="0" h="21053" w="20922">
                  <a:moveTo>
                    <a:pt x="4830" y="0"/>
                  </a:moveTo>
                  <a:cubicBezTo>
                    <a:pt x="12706" y="1807"/>
                    <a:pt x="18914" y="7858"/>
                    <a:pt x="20922" y="15684"/>
                  </a:cubicBezTo>
                  <a:lnTo>
                    <a:pt x="0" y="21053"/>
                  </a:lnTo>
                  <a:lnTo>
                    <a:pt x="4830" y="0"/>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1003" name="Google Shape;1003;p92"/>
            <p:cNvSpPr/>
            <p:nvPr/>
          </p:nvSpPr>
          <p:spPr>
            <a:xfrm rot="-2700000">
              <a:off x="1474" y="162"/>
              <a:ext cx="2752" cy="2792"/>
            </a:xfrm>
            <a:custGeom>
              <a:rect b="b" l="l" r="r" t="t"/>
              <a:pathLst>
                <a:path extrusionOk="0" fill="none" h="19239" w="18966">
                  <a:moveTo>
                    <a:pt x="9819" y="-1"/>
                  </a:moveTo>
                  <a:cubicBezTo>
                    <a:pt x="13695" y="1978"/>
                    <a:pt x="16883" y="5080"/>
                    <a:pt x="18965" y="8902"/>
                  </a:cubicBezTo>
                </a:path>
                <a:path extrusionOk="0" h="19239" w="18966">
                  <a:moveTo>
                    <a:pt x="9819" y="-1"/>
                  </a:moveTo>
                  <a:cubicBezTo>
                    <a:pt x="13695" y="1978"/>
                    <a:pt x="16883" y="5080"/>
                    <a:pt x="18965" y="8902"/>
                  </a:cubicBezTo>
                  <a:lnTo>
                    <a:pt x="0" y="19239"/>
                  </a:lnTo>
                  <a:lnTo>
                    <a:pt x="9819" y="-1"/>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1004" name="Google Shape;1004;p92"/>
            <p:cNvSpPr/>
            <p:nvPr/>
          </p:nvSpPr>
          <p:spPr>
            <a:xfrm rot="-2700000">
              <a:off x="1678" y="510"/>
              <a:ext cx="2432" cy="2498"/>
            </a:xfrm>
            <a:custGeom>
              <a:rect b="b" l="l" r="r" t="t"/>
              <a:pathLst>
                <a:path extrusionOk="0" fill="none" h="17212" w="16754">
                  <a:moveTo>
                    <a:pt x="13050" y="-1"/>
                  </a:moveTo>
                  <a:cubicBezTo>
                    <a:pt x="14423" y="1040"/>
                    <a:pt x="15666" y="2242"/>
                    <a:pt x="16754" y="3578"/>
                  </a:cubicBezTo>
                </a:path>
                <a:path extrusionOk="0" h="17212" w="16754">
                  <a:moveTo>
                    <a:pt x="13050" y="-1"/>
                  </a:moveTo>
                  <a:cubicBezTo>
                    <a:pt x="14423" y="1040"/>
                    <a:pt x="15666" y="2242"/>
                    <a:pt x="16754" y="3578"/>
                  </a:cubicBezTo>
                  <a:lnTo>
                    <a:pt x="0" y="17212"/>
                  </a:lnTo>
                  <a:lnTo>
                    <a:pt x="13050"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1005" name="Google Shape;1005;p92"/>
            <p:cNvSpPr/>
            <p:nvPr/>
          </p:nvSpPr>
          <p:spPr>
            <a:xfrm rot="-2700000">
              <a:off x="1446" y="57"/>
              <a:ext cx="2900" cy="2900"/>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1006" name="Google Shape;1006;p92"/>
            <p:cNvSpPr/>
            <p:nvPr/>
          </p:nvSpPr>
          <p:spPr>
            <a:xfrm rot="-2700000">
              <a:off x="1478" y="137"/>
              <a:ext cx="2809" cy="2826"/>
            </a:xfrm>
            <a:custGeom>
              <a:rect b="b" l="l" r="r" t="t"/>
              <a:pathLst>
                <a:path extrusionOk="0" fill="none" h="21052" w="20924">
                  <a:moveTo>
                    <a:pt x="4833" y="-1"/>
                  </a:moveTo>
                  <a:cubicBezTo>
                    <a:pt x="12709" y="1807"/>
                    <a:pt x="18917" y="7861"/>
                    <a:pt x="20923" y="15689"/>
                  </a:cubicBezTo>
                </a:path>
                <a:path extrusionOk="0" h="21052" w="20924">
                  <a:moveTo>
                    <a:pt x="4833" y="-1"/>
                  </a:moveTo>
                  <a:cubicBezTo>
                    <a:pt x="12709" y="1807"/>
                    <a:pt x="18917" y="7861"/>
                    <a:pt x="20923" y="15689"/>
                  </a:cubicBezTo>
                  <a:lnTo>
                    <a:pt x="0" y="21052"/>
                  </a:lnTo>
                  <a:lnTo>
                    <a:pt x="4833" y="-1"/>
                  </a:lnTo>
                  <a:close/>
                </a:path>
              </a:pathLst>
            </a:custGeom>
            <a:gradFill>
              <a:gsLst>
                <a:gs pos="0">
                  <a:schemeClr val="folHlink"/>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1007" name="Google Shape;1007;p92"/>
            <p:cNvSpPr/>
            <p:nvPr/>
          </p:nvSpPr>
          <p:spPr>
            <a:xfrm rot="-2700000">
              <a:off x="1608" y="427"/>
              <a:ext cx="2547" cy="2583"/>
            </a:xfrm>
            <a:custGeom>
              <a:rect b="b" l="l" r="r" t="t"/>
              <a:pathLst>
                <a:path extrusionOk="0" fill="none" h="19237" w="18970">
                  <a:moveTo>
                    <a:pt x="9823" y="-1"/>
                  </a:moveTo>
                  <a:cubicBezTo>
                    <a:pt x="13699" y="1979"/>
                    <a:pt x="16888" y="5084"/>
                    <a:pt x="18969" y="8907"/>
                  </a:cubicBezTo>
                </a:path>
                <a:path extrusionOk="0" h="19237" w="18970">
                  <a:moveTo>
                    <a:pt x="9823" y="-1"/>
                  </a:moveTo>
                  <a:cubicBezTo>
                    <a:pt x="13699" y="1979"/>
                    <a:pt x="16888" y="5084"/>
                    <a:pt x="18969" y="8907"/>
                  </a:cubicBezTo>
                  <a:lnTo>
                    <a:pt x="0" y="19237"/>
                  </a:lnTo>
                  <a:lnTo>
                    <a:pt x="9823" y="-1"/>
                  </a:lnTo>
                  <a:close/>
                </a:path>
              </a:pathLst>
            </a:custGeom>
            <a:gradFill>
              <a:gsLst>
                <a:gs pos="0">
                  <a:schemeClr val="hlink"/>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1008" name="Google Shape;1008;p92"/>
            <p:cNvSpPr/>
            <p:nvPr/>
          </p:nvSpPr>
          <p:spPr>
            <a:xfrm rot="-2700000">
              <a:off x="1783" y="749"/>
              <a:ext cx="2249" cy="2311"/>
            </a:xfrm>
            <a:custGeom>
              <a:rect b="b" l="l" r="r" t="t"/>
              <a:pathLst>
                <a:path extrusionOk="0" fill="none" h="17213" w="16754">
                  <a:moveTo>
                    <a:pt x="13048" y="0"/>
                  </a:moveTo>
                  <a:cubicBezTo>
                    <a:pt x="14422" y="1041"/>
                    <a:pt x="15666" y="2243"/>
                    <a:pt x="16754" y="3579"/>
                  </a:cubicBezTo>
                </a:path>
                <a:path extrusionOk="0" h="17213" w="16754">
                  <a:moveTo>
                    <a:pt x="13048" y="0"/>
                  </a:moveTo>
                  <a:cubicBezTo>
                    <a:pt x="14422" y="1041"/>
                    <a:pt x="15666" y="2243"/>
                    <a:pt x="16754" y="3579"/>
                  </a:cubicBezTo>
                  <a:lnTo>
                    <a:pt x="0" y="17213"/>
                  </a:lnTo>
                  <a:lnTo>
                    <a:pt x="13048" y="0"/>
                  </a:lnTo>
                  <a:close/>
                </a:path>
              </a:pathLst>
            </a:custGeom>
            <a:gradFill>
              <a:gsLst>
                <a:gs pos="0">
                  <a:schemeClr val="accent2"/>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1009" name="Google Shape;1009;p92"/>
            <p:cNvSpPr/>
            <p:nvPr/>
          </p:nvSpPr>
          <p:spPr>
            <a:xfrm rot="-2700000">
              <a:off x="2239" y="2089"/>
              <a:ext cx="1284" cy="1284"/>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dk2">
                <a:alpha val="49803"/>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grpSp>
      <p:sp>
        <p:nvSpPr>
          <p:cNvPr id="1010" name="Google Shape;1010;p92"/>
          <p:cNvSpPr txBox="1"/>
          <p:nvPr>
            <p:ph type="ctrTitle"/>
          </p:nvPr>
        </p:nvSpPr>
        <p:spPr>
          <a:xfrm>
            <a:off x="685800" y="2686050"/>
            <a:ext cx="7772400" cy="998935"/>
          </a:xfrm>
          <a:prstGeom prst="rect">
            <a:avLst/>
          </a:prstGeom>
          <a:noFill/>
          <a:ln>
            <a:noFill/>
          </a:ln>
        </p:spPr>
        <p:txBody>
          <a:bodyPr anchorCtr="0" anchor="b"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1" name="Google Shape;1011;p92"/>
          <p:cNvSpPr txBox="1"/>
          <p:nvPr>
            <p:ph idx="1" type="subTitle"/>
          </p:nvPr>
        </p:nvSpPr>
        <p:spPr>
          <a:xfrm>
            <a:off x="1371600" y="3680222"/>
            <a:ext cx="6400800" cy="1314450"/>
          </a:xfrm>
          <a:prstGeom prst="rect">
            <a:avLst/>
          </a:prstGeom>
          <a:noFill/>
          <a:ln>
            <a:noFill/>
          </a:ln>
        </p:spPr>
        <p:txBody>
          <a:bodyPr anchorCtr="0" anchor="b" bIns="46025" lIns="92075" spcFirstLastPara="1" rIns="92075" wrap="square" tIns="46025">
            <a:noAutofit/>
          </a:bodyPr>
          <a:lstStyle>
            <a:lvl1pPr lvl="0" algn="ctr">
              <a:spcBef>
                <a:spcPts val="640"/>
              </a:spcBef>
              <a:spcAft>
                <a:spcPts val="0"/>
              </a:spcAft>
              <a:buSzPts val="2560"/>
              <a:buFont typeface="Arial"/>
              <a:buNone/>
              <a:defRPr/>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Clr>
                <a:schemeClr val="lt1"/>
              </a:buClr>
              <a:buSzPts val="1800"/>
              <a:buChar char="–"/>
              <a:defRPr/>
            </a:lvl4pPr>
            <a:lvl5pPr lvl="4" algn="l">
              <a:spcBef>
                <a:spcPts val="360"/>
              </a:spcBef>
              <a:spcAft>
                <a:spcPts val="0"/>
              </a:spcAft>
              <a:buClr>
                <a:schemeClr val="lt1"/>
              </a:buClr>
              <a:buSzPts val="1800"/>
              <a:buChar char="•"/>
              <a:defRPr/>
            </a:lvl5pPr>
            <a:lvl6pPr lvl="5" algn="l">
              <a:spcBef>
                <a:spcPts val="360"/>
              </a:spcBef>
              <a:spcAft>
                <a:spcPts val="0"/>
              </a:spcAft>
              <a:buClr>
                <a:schemeClr val="lt1"/>
              </a:buClr>
              <a:buSzPts val="1800"/>
              <a:buChar char="•"/>
              <a:defRPr/>
            </a:lvl6pPr>
            <a:lvl7pPr lvl="6" algn="l">
              <a:spcBef>
                <a:spcPts val="360"/>
              </a:spcBef>
              <a:spcAft>
                <a:spcPts val="0"/>
              </a:spcAft>
              <a:buClr>
                <a:schemeClr val="lt1"/>
              </a:buClr>
              <a:buSzPts val="1800"/>
              <a:buChar char="•"/>
              <a:defRPr/>
            </a:lvl7pPr>
            <a:lvl8pPr lvl="7" algn="l">
              <a:spcBef>
                <a:spcPts val="360"/>
              </a:spcBef>
              <a:spcAft>
                <a:spcPts val="0"/>
              </a:spcAft>
              <a:buClr>
                <a:schemeClr val="lt1"/>
              </a:buClr>
              <a:buSzPts val="1800"/>
              <a:buChar char="•"/>
              <a:defRPr/>
            </a:lvl8pPr>
            <a:lvl9pPr lvl="8" algn="l">
              <a:spcBef>
                <a:spcPts val="360"/>
              </a:spcBef>
              <a:spcAft>
                <a:spcPts val="0"/>
              </a:spcAft>
              <a:buClr>
                <a:schemeClr val="lt1"/>
              </a:buClr>
              <a:buSzPts val="1800"/>
              <a:buChar char="•"/>
              <a:defRPr/>
            </a:lvl9pPr>
          </a:lstStyle>
          <a:p/>
        </p:txBody>
      </p:sp>
      <p:sp>
        <p:nvSpPr>
          <p:cNvPr id="1012" name="Google Shape;1012;p92"/>
          <p:cNvSpPr txBox="1"/>
          <p:nvPr>
            <p:ph idx="10" type="dt"/>
          </p:nvPr>
        </p:nvSpPr>
        <p:spPr>
          <a:xfrm>
            <a:off x="498475" y="7144"/>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solidFill>
                  <a:srgbClr val="FFFFC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3" name="Google Shape;1013;p92"/>
          <p:cNvSpPr txBox="1"/>
          <p:nvPr>
            <p:ph idx="11" type="ftr"/>
          </p:nvPr>
        </p:nvSpPr>
        <p:spPr>
          <a:xfrm>
            <a:off x="3124200" y="7144"/>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solidFill>
                  <a:srgbClr val="FFFFC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4" name="Google Shape;1014;p92"/>
          <p:cNvSpPr txBox="1"/>
          <p:nvPr>
            <p:ph idx="12" type="sldNum"/>
          </p:nvPr>
        </p:nvSpPr>
        <p:spPr>
          <a:xfrm>
            <a:off x="6727825" y="7144"/>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text a klipart" type="txAndClipArt">
  <p:cSld name="TEXT_AND_CLIPART">
    <p:spTree>
      <p:nvGrpSpPr>
        <p:cNvPr id="1015" name="Shape 1015"/>
        <p:cNvGrpSpPr/>
        <p:nvPr/>
      </p:nvGrpSpPr>
      <p:grpSpPr>
        <a:xfrm>
          <a:off x="0" y="0"/>
          <a:ext cx="0" cy="0"/>
          <a:chOff x="0" y="0"/>
          <a:chExt cx="0" cy="0"/>
        </a:xfrm>
      </p:grpSpPr>
      <p:sp>
        <p:nvSpPr>
          <p:cNvPr id="1016" name="Google Shape;1016;p93"/>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7" name="Google Shape;1017;p93"/>
          <p:cNvSpPr txBox="1"/>
          <p:nvPr>
            <p:ph idx="1" type="body"/>
          </p:nvPr>
        </p:nvSpPr>
        <p:spPr>
          <a:xfrm>
            <a:off x="1252538" y="1485900"/>
            <a:ext cx="3810000" cy="3086100"/>
          </a:xfrm>
          <a:prstGeom prst="rect">
            <a:avLst/>
          </a:prstGeom>
          <a:noFill/>
          <a:ln>
            <a:noFill/>
          </a:ln>
        </p:spPr>
        <p:txBody>
          <a:bodyPr anchorCtr="0" anchor="t" bIns="46025" lIns="92075" spcFirstLastPara="1" rIns="92075" wrap="square" tIns="46025">
            <a:noAutofit/>
          </a:bodyPr>
          <a:lstStyle>
            <a:lvl1pPr indent="-320040" lvl="0" marL="457200" algn="l">
              <a:spcBef>
                <a:spcPts val="360"/>
              </a:spcBef>
              <a:spcAft>
                <a:spcPts val="0"/>
              </a:spcAft>
              <a:buSzPts val="144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1018" name="Google Shape;1018;p93"/>
          <p:cNvSpPr/>
          <p:nvPr>
            <p:ph idx="2" type="clipArt"/>
          </p:nvPr>
        </p:nvSpPr>
        <p:spPr>
          <a:xfrm>
            <a:off x="5214938" y="1485900"/>
            <a:ext cx="3810000" cy="3086100"/>
          </a:xfrm>
          <a:prstGeom prst="rect">
            <a:avLst/>
          </a:prstGeom>
          <a:noFill/>
          <a:ln>
            <a:noFill/>
          </a:ln>
        </p:spPr>
        <p:txBody>
          <a:bodyPr anchorCtr="0" anchor="t" bIns="46025" lIns="92075" spcFirstLastPara="1" rIns="92075" wrap="square" tIns="46025">
            <a:noAutofit/>
          </a:bodyPr>
          <a:lstStyle>
            <a:lvl1pPr lvl="0" marR="0" rtl="0" algn="l">
              <a:spcBef>
                <a:spcPts val="640"/>
              </a:spcBef>
              <a:spcAft>
                <a:spcPts val="0"/>
              </a:spcAft>
              <a:buClr>
                <a:schemeClr val="hlink"/>
              </a:buClr>
              <a:buSzPts val="2560"/>
              <a:buFont typeface="Arial"/>
              <a:buChar char="●"/>
              <a:defRPr b="0" i="0" sz="3200" u="none" cap="none" strike="noStrike">
                <a:solidFill>
                  <a:schemeClr val="lt1"/>
                </a:solidFill>
                <a:latin typeface="Times New Roman"/>
                <a:ea typeface="Times New Roman"/>
                <a:cs typeface="Times New Roman"/>
                <a:sym typeface="Times New Roman"/>
              </a:defRPr>
            </a:lvl1pPr>
            <a:lvl2pPr lvl="1" marR="0" rtl="0" algn="l">
              <a:spcBef>
                <a:spcPts val="560"/>
              </a:spcBef>
              <a:spcAft>
                <a:spcPts val="0"/>
              </a:spcAft>
              <a:buClr>
                <a:schemeClr val="accent1"/>
              </a:buClr>
              <a:buSzPts val="2800"/>
              <a:buFont typeface="Times New Roman"/>
              <a:buChar char="•"/>
              <a:defRPr b="0" i="0" sz="2800" u="none" cap="none" strike="noStrike">
                <a:solidFill>
                  <a:schemeClr val="lt1"/>
                </a:solidFill>
                <a:latin typeface="Times New Roman"/>
                <a:ea typeface="Times New Roman"/>
                <a:cs typeface="Times New Roman"/>
                <a:sym typeface="Times New Roman"/>
              </a:defRPr>
            </a:lvl2pPr>
            <a:lvl3pPr lvl="2" marR="0" rtl="0" algn="l">
              <a:spcBef>
                <a:spcPts val="480"/>
              </a:spcBef>
              <a:spcAft>
                <a:spcPts val="0"/>
              </a:spcAft>
              <a:buClr>
                <a:schemeClr val="folHlink"/>
              </a:buClr>
              <a:buSzPts val="2400"/>
              <a:buFont typeface="Times New Roman"/>
              <a:buChar char="•"/>
              <a:defRPr b="0" i="0" sz="2400" u="none" cap="none" strike="noStrike">
                <a:solidFill>
                  <a:schemeClr val="lt1"/>
                </a:solidFill>
                <a:latin typeface="Times New Roman"/>
                <a:ea typeface="Times New Roman"/>
                <a:cs typeface="Times New Roman"/>
                <a:sym typeface="Times New Roman"/>
              </a:defRPr>
            </a:lvl3pPr>
            <a:lvl4pPr lvl="3"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4pPr>
            <a:lvl5pPr lvl="4"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5pPr>
            <a:lvl6pPr lvl="5"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6pPr>
            <a:lvl7pPr lvl="6"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7pPr>
            <a:lvl8pPr lvl="7"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8pPr>
            <a:lvl9pPr lvl="8"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9pPr>
          </a:lstStyle>
          <a:p/>
        </p:txBody>
      </p:sp>
      <p:sp>
        <p:nvSpPr>
          <p:cNvPr id="1019" name="Google Shape;1019;p93"/>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0" name="Google Shape;1020;p93"/>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1" name="Google Shape;1021;p93"/>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sz="1400">
                <a:solidFill>
                  <a:schemeClr val="lt1"/>
                </a:solidFill>
                <a:latin typeface="Times New Roman"/>
                <a:ea typeface="Times New Roman"/>
                <a:cs typeface="Times New Roman"/>
                <a:sym typeface="Times New Roman"/>
              </a:defRPr>
            </a:lvl1pPr>
            <a:lvl2pPr indent="0" lvl="1" marL="0" algn="r">
              <a:spcBef>
                <a:spcPts val="0"/>
              </a:spcBef>
              <a:spcAft>
                <a:spcPts val="0"/>
              </a:spcAft>
              <a:buNone/>
              <a:defRPr sz="1400">
                <a:solidFill>
                  <a:schemeClr val="lt1"/>
                </a:solidFill>
                <a:latin typeface="Times New Roman"/>
                <a:ea typeface="Times New Roman"/>
                <a:cs typeface="Times New Roman"/>
                <a:sym typeface="Times New Roman"/>
              </a:defRPr>
            </a:lvl2pPr>
            <a:lvl3pPr indent="0" lvl="2" marL="0" algn="r">
              <a:spcBef>
                <a:spcPts val="0"/>
              </a:spcBef>
              <a:spcAft>
                <a:spcPts val="0"/>
              </a:spcAft>
              <a:buNone/>
              <a:defRPr sz="1400">
                <a:solidFill>
                  <a:schemeClr val="lt1"/>
                </a:solidFill>
                <a:latin typeface="Times New Roman"/>
                <a:ea typeface="Times New Roman"/>
                <a:cs typeface="Times New Roman"/>
                <a:sym typeface="Times New Roman"/>
              </a:defRPr>
            </a:lvl3pPr>
            <a:lvl4pPr indent="0" lvl="3" marL="0" algn="r">
              <a:spcBef>
                <a:spcPts val="0"/>
              </a:spcBef>
              <a:spcAft>
                <a:spcPts val="0"/>
              </a:spcAft>
              <a:buNone/>
              <a:defRPr sz="1400">
                <a:solidFill>
                  <a:schemeClr val="lt1"/>
                </a:solidFill>
                <a:latin typeface="Times New Roman"/>
                <a:ea typeface="Times New Roman"/>
                <a:cs typeface="Times New Roman"/>
                <a:sym typeface="Times New Roman"/>
              </a:defRPr>
            </a:lvl4pPr>
            <a:lvl5pPr indent="0" lvl="4" marL="0" algn="r">
              <a:spcBef>
                <a:spcPts val="0"/>
              </a:spcBef>
              <a:spcAft>
                <a:spcPts val="0"/>
              </a:spcAft>
              <a:buNone/>
              <a:defRPr sz="1400">
                <a:solidFill>
                  <a:schemeClr val="lt1"/>
                </a:solidFill>
                <a:latin typeface="Times New Roman"/>
                <a:ea typeface="Times New Roman"/>
                <a:cs typeface="Times New Roman"/>
                <a:sym typeface="Times New Roman"/>
              </a:defRPr>
            </a:lvl5pPr>
            <a:lvl6pPr indent="0" lvl="5" marL="0" algn="r">
              <a:spcBef>
                <a:spcPts val="0"/>
              </a:spcBef>
              <a:spcAft>
                <a:spcPts val="0"/>
              </a:spcAft>
              <a:buNone/>
              <a:defRPr sz="1400">
                <a:solidFill>
                  <a:schemeClr val="lt1"/>
                </a:solidFill>
                <a:latin typeface="Times New Roman"/>
                <a:ea typeface="Times New Roman"/>
                <a:cs typeface="Times New Roman"/>
                <a:sym typeface="Times New Roman"/>
              </a:defRPr>
            </a:lvl6pPr>
            <a:lvl7pPr indent="0" lvl="6" marL="0" algn="r">
              <a:spcBef>
                <a:spcPts val="0"/>
              </a:spcBef>
              <a:spcAft>
                <a:spcPts val="0"/>
              </a:spcAft>
              <a:buNone/>
              <a:defRPr sz="1400">
                <a:solidFill>
                  <a:schemeClr val="lt1"/>
                </a:solidFill>
                <a:latin typeface="Times New Roman"/>
                <a:ea typeface="Times New Roman"/>
                <a:cs typeface="Times New Roman"/>
                <a:sym typeface="Times New Roman"/>
              </a:defRPr>
            </a:lvl7pPr>
            <a:lvl8pPr indent="0" lvl="7" marL="0" algn="r">
              <a:spcBef>
                <a:spcPts val="0"/>
              </a:spcBef>
              <a:spcAft>
                <a:spcPts val="0"/>
              </a:spcAft>
              <a:buNone/>
              <a:defRPr sz="1400">
                <a:solidFill>
                  <a:schemeClr val="lt1"/>
                </a:solidFill>
                <a:latin typeface="Times New Roman"/>
                <a:ea typeface="Times New Roman"/>
                <a:cs typeface="Times New Roman"/>
                <a:sym typeface="Times New Roman"/>
              </a:defRPr>
            </a:lvl8pPr>
            <a:lvl9pPr indent="0" lvl="8" marL="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obsah" type="obj">
  <p:cSld name="OBJECT">
    <p:spTree>
      <p:nvGrpSpPr>
        <p:cNvPr id="1022" name="Shape 1022"/>
        <p:cNvGrpSpPr/>
        <p:nvPr/>
      </p:nvGrpSpPr>
      <p:grpSpPr>
        <a:xfrm>
          <a:off x="0" y="0"/>
          <a:ext cx="0" cy="0"/>
          <a:chOff x="0" y="0"/>
          <a:chExt cx="0" cy="0"/>
        </a:xfrm>
      </p:grpSpPr>
      <p:sp>
        <p:nvSpPr>
          <p:cNvPr id="1023" name="Google Shape;1023;p94"/>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4" name="Google Shape;1024;p94"/>
          <p:cNvSpPr txBox="1"/>
          <p:nvPr>
            <p:ph idx="1" type="body"/>
          </p:nvPr>
        </p:nvSpPr>
        <p:spPr>
          <a:xfrm>
            <a:off x="1252538" y="1485900"/>
            <a:ext cx="7772400" cy="3086100"/>
          </a:xfrm>
          <a:prstGeom prst="rect">
            <a:avLst/>
          </a:prstGeom>
          <a:noFill/>
          <a:ln>
            <a:noFill/>
          </a:ln>
        </p:spPr>
        <p:txBody>
          <a:bodyPr anchorCtr="0" anchor="t" bIns="46025" lIns="92075" spcFirstLastPara="1" rIns="92075" wrap="square" tIns="46025">
            <a:noAutofit/>
          </a:bodyPr>
          <a:lstStyle>
            <a:lvl1pPr indent="-320040" lvl="0" marL="457200" algn="l">
              <a:spcBef>
                <a:spcPts val="360"/>
              </a:spcBef>
              <a:spcAft>
                <a:spcPts val="0"/>
              </a:spcAft>
              <a:buSzPts val="144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1025" name="Google Shape;1025;p94"/>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6" name="Google Shape;1026;p94"/>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7" name="Google Shape;1027;p94"/>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sz="1400">
                <a:solidFill>
                  <a:schemeClr val="lt1"/>
                </a:solidFill>
                <a:latin typeface="Times New Roman"/>
                <a:ea typeface="Times New Roman"/>
                <a:cs typeface="Times New Roman"/>
                <a:sym typeface="Times New Roman"/>
              </a:defRPr>
            </a:lvl1pPr>
            <a:lvl2pPr indent="0" lvl="1" marL="0" algn="r">
              <a:spcBef>
                <a:spcPts val="0"/>
              </a:spcBef>
              <a:spcAft>
                <a:spcPts val="0"/>
              </a:spcAft>
              <a:buNone/>
              <a:defRPr sz="1400">
                <a:solidFill>
                  <a:schemeClr val="lt1"/>
                </a:solidFill>
                <a:latin typeface="Times New Roman"/>
                <a:ea typeface="Times New Roman"/>
                <a:cs typeface="Times New Roman"/>
                <a:sym typeface="Times New Roman"/>
              </a:defRPr>
            </a:lvl2pPr>
            <a:lvl3pPr indent="0" lvl="2" marL="0" algn="r">
              <a:spcBef>
                <a:spcPts val="0"/>
              </a:spcBef>
              <a:spcAft>
                <a:spcPts val="0"/>
              </a:spcAft>
              <a:buNone/>
              <a:defRPr sz="1400">
                <a:solidFill>
                  <a:schemeClr val="lt1"/>
                </a:solidFill>
                <a:latin typeface="Times New Roman"/>
                <a:ea typeface="Times New Roman"/>
                <a:cs typeface="Times New Roman"/>
                <a:sym typeface="Times New Roman"/>
              </a:defRPr>
            </a:lvl3pPr>
            <a:lvl4pPr indent="0" lvl="3" marL="0" algn="r">
              <a:spcBef>
                <a:spcPts val="0"/>
              </a:spcBef>
              <a:spcAft>
                <a:spcPts val="0"/>
              </a:spcAft>
              <a:buNone/>
              <a:defRPr sz="1400">
                <a:solidFill>
                  <a:schemeClr val="lt1"/>
                </a:solidFill>
                <a:latin typeface="Times New Roman"/>
                <a:ea typeface="Times New Roman"/>
                <a:cs typeface="Times New Roman"/>
                <a:sym typeface="Times New Roman"/>
              </a:defRPr>
            </a:lvl4pPr>
            <a:lvl5pPr indent="0" lvl="4" marL="0" algn="r">
              <a:spcBef>
                <a:spcPts val="0"/>
              </a:spcBef>
              <a:spcAft>
                <a:spcPts val="0"/>
              </a:spcAft>
              <a:buNone/>
              <a:defRPr sz="1400">
                <a:solidFill>
                  <a:schemeClr val="lt1"/>
                </a:solidFill>
                <a:latin typeface="Times New Roman"/>
                <a:ea typeface="Times New Roman"/>
                <a:cs typeface="Times New Roman"/>
                <a:sym typeface="Times New Roman"/>
              </a:defRPr>
            </a:lvl5pPr>
            <a:lvl6pPr indent="0" lvl="5" marL="0" algn="r">
              <a:spcBef>
                <a:spcPts val="0"/>
              </a:spcBef>
              <a:spcAft>
                <a:spcPts val="0"/>
              </a:spcAft>
              <a:buNone/>
              <a:defRPr sz="1400">
                <a:solidFill>
                  <a:schemeClr val="lt1"/>
                </a:solidFill>
                <a:latin typeface="Times New Roman"/>
                <a:ea typeface="Times New Roman"/>
                <a:cs typeface="Times New Roman"/>
                <a:sym typeface="Times New Roman"/>
              </a:defRPr>
            </a:lvl6pPr>
            <a:lvl7pPr indent="0" lvl="6" marL="0" algn="r">
              <a:spcBef>
                <a:spcPts val="0"/>
              </a:spcBef>
              <a:spcAft>
                <a:spcPts val="0"/>
              </a:spcAft>
              <a:buNone/>
              <a:defRPr sz="1400">
                <a:solidFill>
                  <a:schemeClr val="lt1"/>
                </a:solidFill>
                <a:latin typeface="Times New Roman"/>
                <a:ea typeface="Times New Roman"/>
                <a:cs typeface="Times New Roman"/>
                <a:sym typeface="Times New Roman"/>
              </a:defRPr>
            </a:lvl7pPr>
            <a:lvl8pPr indent="0" lvl="7" marL="0" algn="r">
              <a:spcBef>
                <a:spcPts val="0"/>
              </a:spcBef>
              <a:spcAft>
                <a:spcPts val="0"/>
              </a:spcAft>
              <a:buNone/>
              <a:defRPr sz="1400">
                <a:solidFill>
                  <a:schemeClr val="lt1"/>
                </a:solidFill>
                <a:latin typeface="Times New Roman"/>
                <a:ea typeface="Times New Roman"/>
                <a:cs typeface="Times New Roman"/>
                <a:sym typeface="Times New Roman"/>
              </a:defRPr>
            </a:lvl8pPr>
            <a:lvl9pPr indent="0" lvl="8" marL="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áhlaví části" type="secHead">
  <p:cSld name="SECTION_HEADER">
    <p:spTree>
      <p:nvGrpSpPr>
        <p:cNvPr id="1028" name="Shape 1028"/>
        <p:cNvGrpSpPr/>
        <p:nvPr/>
      </p:nvGrpSpPr>
      <p:grpSpPr>
        <a:xfrm>
          <a:off x="0" y="0"/>
          <a:ext cx="0" cy="0"/>
          <a:chOff x="0" y="0"/>
          <a:chExt cx="0" cy="0"/>
        </a:xfrm>
      </p:grpSpPr>
      <p:sp>
        <p:nvSpPr>
          <p:cNvPr id="1029" name="Google Shape;1029;p95"/>
          <p:cNvSpPr txBox="1"/>
          <p:nvPr>
            <p:ph type="title"/>
          </p:nvPr>
        </p:nvSpPr>
        <p:spPr>
          <a:xfrm>
            <a:off x="722313" y="3305175"/>
            <a:ext cx="7772400" cy="1021556"/>
          </a:xfrm>
          <a:prstGeom prst="rect">
            <a:avLst/>
          </a:prstGeom>
          <a:noFill/>
          <a:ln>
            <a:noFill/>
          </a:ln>
        </p:spPr>
        <p:txBody>
          <a:bodyPr anchorCtr="0" anchor="t" bIns="46025" lIns="92075" spcFirstLastPara="1" rIns="92075" wrap="square" tIns="46025">
            <a:noAutofit/>
          </a:bodyPr>
          <a:lstStyle>
            <a:lvl1pPr lvl="0" algn="l">
              <a:spcBef>
                <a:spcPts val="0"/>
              </a:spcBef>
              <a:spcAft>
                <a:spcPts val="0"/>
              </a:spcAft>
              <a:buSzPts val="1400"/>
              <a:buNone/>
              <a:defRPr b="1"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0" name="Google Shape;1030;p95"/>
          <p:cNvSpPr txBox="1"/>
          <p:nvPr>
            <p:ph idx="1" type="body"/>
          </p:nvPr>
        </p:nvSpPr>
        <p:spPr>
          <a:xfrm>
            <a:off x="722313" y="2180035"/>
            <a:ext cx="7772400" cy="1125140"/>
          </a:xfrm>
          <a:prstGeom prst="rect">
            <a:avLst/>
          </a:prstGeom>
          <a:noFill/>
          <a:ln>
            <a:noFill/>
          </a:ln>
        </p:spPr>
        <p:txBody>
          <a:bodyPr anchorCtr="0" anchor="b" bIns="46025" lIns="92075" spcFirstLastPara="1" rIns="92075" wrap="square" tIns="46025">
            <a:noAutofit/>
          </a:bodyPr>
          <a:lstStyle>
            <a:lvl1pPr indent="-228600" lvl="0" marL="457200" algn="l">
              <a:spcBef>
                <a:spcPts val="400"/>
              </a:spcBef>
              <a:spcAft>
                <a:spcPts val="0"/>
              </a:spcAft>
              <a:buSzPts val="1600"/>
              <a:buNone/>
              <a:defRPr sz="2000"/>
            </a:lvl1pPr>
            <a:lvl2pPr indent="-228600" lvl="1" marL="914400" algn="l">
              <a:spcBef>
                <a:spcPts val="360"/>
              </a:spcBef>
              <a:spcAft>
                <a:spcPts val="0"/>
              </a:spcAft>
              <a:buSzPts val="1800"/>
              <a:buFont typeface="Times New Roman"/>
              <a:buNone/>
              <a:defRPr sz="1800"/>
            </a:lvl2pPr>
            <a:lvl3pPr indent="-228600" lvl="2" marL="1371600" algn="l">
              <a:spcBef>
                <a:spcPts val="320"/>
              </a:spcBef>
              <a:spcAft>
                <a:spcPts val="0"/>
              </a:spcAft>
              <a:buSzPts val="1600"/>
              <a:buFont typeface="Times New Roman"/>
              <a:buNone/>
              <a:defRPr sz="1600"/>
            </a:lvl3pPr>
            <a:lvl4pPr indent="-228600" lvl="3" marL="1828800" algn="l">
              <a:spcBef>
                <a:spcPts val="280"/>
              </a:spcBef>
              <a:spcAft>
                <a:spcPts val="0"/>
              </a:spcAft>
              <a:buClr>
                <a:schemeClr val="lt1"/>
              </a:buClr>
              <a:buSzPts val="1400"/>
              <a:buFont typeface="Times New Roman"/>
              <a:buNone/>
              <a:defRPr sz="1400"/>
            </a:lvl4pPr>
            <a:lvl5pPr indent="-228600" lvl="4" marL="2286000" algn="l">
              <a:spcBef>
                <a:spcPts val="280"/>
              </a:spcBef>
              <a:spcAft>
                <a:spcPts val="0"/>
              </a:spcAft>
              <a:buClr>
                <a:schemeClr val="lt1"/>
              </a:buClr>
              <a:buSzPts val="1400"/>
              <a:buFont typeface="Times New Roman"/>
              <a:buNone/>
              <a:defRPr sz="1400"/>
            </a:lvl5pPr>
            <a:lvl6pPr indent="-228600" lvl="5" marL="2743200" algn="l">
              <a:spcBef>
                <a:spcPts val="280"/>
              </a:spcBef>
              <a:spcAft>
                <a:spcPts val="0"/>
              </a:spcAft>
              <a:buClr>
                <a:schemeClr val="lt1"/>
              </a:buClr>
              <a:buSzPts val="1400"/>
              <a:buFont typeface="Times New Roman"/>
              <a:buNone/>
              <a:defRPr sz="1400"/>
            </a:lvl6pPr>
            <a:lvl7pPr indent="-228600" lvl="6" marL="3200400" algn="l">
              <a:spcBef>
                <a:spcPts val="280"/>
              </a:spcBef>
              <a:spcAft>
                <a:spcPts val="0"/>
              </a:spcAft>
              <a:buClr>
                <a:schemeClr val="lt1"/>
              </a:buClr>
              <a:buSzPts val="1400"/>
              <a:buFont typeface="Times New Roman"/>
              <a:buNone/>
              <a:defRPr sz="1400"/>
            </a:lvl7pPr>
            <a:lvl8pPr indent="-228600" lvl="7" marL="3657600" algn="l">
              <a:spcBef>
                <a:spcPts val="280"/>
              </a:spcBef>
              <a:spcAft>
                <a:spcPts val="0"/>
              </a:spcAft>
              <a:buClr>
                <a:schemeClr val="lt1"/>
              </a:buClr>
              <a:buSzPts val="1400"/>
              <a:buFont typeface="Times New Roman"/>
              <a:buNone/>
              <a:defRPr sz="1400"/>
            </a:lvl8pPr>
            <a:lvl9pPr indent="-228600" lvl="8" marL="4114800" algn="l">
              <a:spcBef>
                <a:spcPts val="280"/>
              </a:spcBef>
              <a:spcAft>
                <a:spcPts val="0"/>
              </a:spcAft>
              <a:buClr>
                <a:schemeClr val="lt1"/>
              </a:buClr>
              <a:buSzPts val="1400"/>
              <a:buFont typeface="Times New Roman"/>
              <a:buNone/>
              <a:defRPr sz="1400"/>
            </a:lvl9pPr>
          </a:lstStyle>
          <a:p/>
        </p:txBody>
      </p:sp>
      <p:sp>
        <p:nvSpPr>
          <p:cNvPr id="1031" name="Google Shape;1031;p95"/>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2" name="Google Shape;1032;p95"/>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3" name="Google Shape;1033;p95"/>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sz="1400">
                <a:solidFill>
                  <a:schemeClr val="lt1"/>
                </a:solidFill>
                <a:latin typeface="Times New Roman"/>
                <a:ea typeface="Times New Roman"/>
                <a:cs typeface="Times New Roman"/>
                <a:sym typeface="Times New Roman"/>
              </a:defRPr>
            </a:lvl1pPr>
            <a:lvl2pPr indent="0" lvl="1" marL="0" algn="r">
              <a:spcBef>
                <a:spcPts val="0"/>
              </a:spcBef>
              <a:spcAft>
                <a:spcPts val="0"/>
              </a:spcAft>
              <a:buNone/>
              <a:defRPr sz="1400">
                <a:solidFill>
                  <a:schemeClr val="lt1"/>
                </a:solidFill>
                <a:latin typeface="Times New Roman"/>
                <a:ea typeface="Times New Roman"/>
                <a:cs typeface="Times New Roman"/>
                <a:sym typeface="Times New Roman"/>
              </a:defRPr>
            </a:lvl2pPr>
            <a:lvl3pPr indent="0" lvl="2" marL="0" algn="r">
              <a:spcBef>
                <a:spcPts val="0"/>
              </a:spcBef>
              <a:spcAft>
                <a:spcPts val="0"/>
              </a:spcAft>
              <a:buNone/>
              <a:defRPr sz="1400">
                <a:solidFill>
                  <a:schemeClr val="lt1"/>
                </a:solidFill>
                <a:latin typeface="Times New Roman"/>
                <a:ea typeface="Times New Roman"/>
                <a:cs typeface="Times New Roman"/>
                <a:sym typeface="Times New Roman"/>
              </a:defRPr>
            </a:lvl3pPr>
            <a:lvl4pPr indent="0" lvl="3" marL="0" algn="r">
              <a:spcBef>
                <a:spcPts val="0"/>
              </a:spcBef>
              <a:spcAft>
                <a:spcPts val="0"/>
              </a:spcAft>
              <a:buNone/>
              <a:defRPr sz="1400">
                <a:solidFill>
                  <a:schemeClr val="lt1"/>
                </a:solidFill>
                <a:latin typeface="Times New Roman"/>
                <a:ea typeface="Times New Roman"/>
                <a:cs typeface="Times New Roman"/>
                <a:sym typeface="Times New Roman"/>
              </a:defRPr>
            </a:lvl4pPr>
            <a:lvl5pPr indent="0" lvl="4" marL="0" algn="r">
              <a:spcBef>
                <a:spcPts val="0"/>
              </a:spcBef>
              <a:spcAft>
                <a:spcPts val="0"/>
              </a:spcAft>
              <a:buNone/>
              <a:defRPr sz="1400">
                <a:solidFill>
                  <a:schemeClr val="lt1"/>
                </a:solidFill>
                <a:latin typeface="Times New Roman"/>
                <a:ea typeface="Times New Roman"/>
                <a:cs typeface="Times New Roman"/>
                <a:sym typeface="Times New Roman"/>
              </a:defRPr>
            </a:lvl5pPr>
            <a:lvl6pPr indent="0" lvl="5" marL="0" algn="r">
              <a:spcBef>
                <a:spcPts val="0"/>
              </a:spcBef>
              <a:spcAft>
                <a:spcPts val="0"/>
              </a:spcAft>
              <a:buNone/>
              <a:defRPr sz="1400">
                <a:solidFill>
                  <a:schemeClr val="lt1"/>
                </a:solidFill>
                <a:latin typeface="Times New Roman"/>
                <a:ea typeface="Times New Roman"/>
                <a:cs typeface="Times New Roman"/>
                <a:sym typeface="Times New Roman"/>
              </a:defRPr>
            </a:lvl6pPr>
            <a:lvl7pPr indent="0" lvl="6" marL="0" algn="r">
              <a:spcBef>
                <a:spcPts val="0"/>
              </a:spcBef>
              <a:spcAft>
                <a:spcPts val="0"/>
              </a:spcAft>
              <a:buNone/>
              <a:defRPr sz="1400">
                <a:solidFill>
                  <a:schemeClr val="lt1"/>
                </a:solidFill>
                <a:latin typeface="Times New Roman"/>
                <a:ea typeface="Times New Roman"/>
                <a:cs typeface="Times New Roman"/>
                <a:sym typeface="Times New Roman"/>
              </a:defRPr>
            </a:lvl7pPr>
            <a:lvl8pPr indent="0" lvl="7" marL="0" algn="r">
              <a:spcBef>
                <a:spcPts val="0"/>
              </a:spcBef>
              <a:spcAft>
                <a:spcPts val="0"/>
              </a:spcAft>
              <a:buNone/>
              <a:defRPr sz="1400">
                <a:solidFill>
                  <a:schemeClr val="lt1"/>
                </a:solidFill>
                <a:latin typeface="Times New Roman"/>
                <a:ea typeface="Times New Roman"/>
                <a:cs typeface="Times New Roman"/>
                <a:sym typeface="Times New Roman"/>
              </a:defRPr>
            </a:lvl8pPr>
            <a:lvl9pPr indent="0" lvl="8" marL="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va obsahy" type="twoObj">
  <p:cSld name="TWO_OBJECTS">
    <p:spTree>
      <p:nvGrpSpPr>
        <p:cNvPr id="1034" name="Shape 1034"/>
        <p:cNvGrpSpPr/>
        <p:nvPr/>
      </p:nvGrpSpPr>
      <p:grpSpPr>
        <a:xfrm>
          <a:off x="0" y="0"/>
          <a:ext cx="0" cy="0"/>
          <a:chOff x="0" y="0"/>
          <a:chExt cx="0" cy="0"/>
        </a:xfrm>
      </p:grpSpPr>
      <p:sp>
        <p:nvSpPr>
          <p:cNvPr id="1035" name="Google Shape;1035;p96"/>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6" name="Google Shape;1036;p96"/>
          <p:cNvSpPr txBox="1"/>
          <p:nvPr>
            <p:ph idx="1" type="body"/>
          </p:nvPr>
        </p:nvSpPr>
        <p:spPr>
          <a:xfrm>
            <a:off x="1252538" y="1485900"/>
            <a:ext cx="3810000" cy="3086100"/>
          </a:xfrm>
          <a:prstGeom prst="rect">
            <a:avLst/>
          </a:prstGeom>
          <a:noFill/>
          <a:ln>
            <a:noFill/>
          </a:ln>
        </p:spPr>
        <p:txBody>
          <a:bodyPr anchorCtr="0" anchor="t" bIns="46025" lIns="92075" spcFirstLastPara="1" rIns="92075" wrap="square" tIns="46025">
            <a:noAutofit/>
          </a:bodyPr>
          <a:lstStyle>
            <a:lvl1pPr indent="-370840" lvl="0" marL="457200" algn="l">
              <a:spcBef>
                <a:spcPts val="560"/>
              </a:spcBef>
              <a:spcAft>
                <a:spcPts val="0"/>
              </a:spcAft>
              <a:buSzPts val="2240"/>
              <a:buChar char="●"/>
              <a:defRPr sz="2800"/>
            </a:lvl1pPr>
            <a:lvl2pPr indent="-381000" lvl="1" marL="914400" algn="l">
              <a:spcBef>
                <a:spcPts val="480"/>
              </a:spcBef>
              <a:spcAft>
                <a:spcPts val="0"/>
              </a:spcAft>
              <a:buSzPts val="2400"/>
              <a:buFont typeface="Times New Roman"/>
              <a:buChar char="•"/>
              <a:defRPr sz="2400"/>
            </a:lvl2pPr>
            <a:lvl3pPr indent="-355600" lvl="2" marL="1371600" algn="l">
              <a:spcBef>
                <a:spcPts val="400"/>
              </a:spcBef>
              <a:spcAft>
                <a:spcPts val="0"/>
              </a:spcAft>
              <a:buSzPts val="2000"/>
              <a:buFont typeface="Times New Roman"/>
              <a:buChar char="•"/>
              <a:defRPr sz="2000"/>
            </a:lvl3pPr>
            <a:lvl4pPr indent="-342900" lvl="3" marL="1828800" algn="l">
              <a:spcBef>
                <a:spcPts val="360"/>
              </a:spcBef>
              <a:spcAft>
                <a:spcPts val="0"/>
              </a:spcAft>
              <a:buClr>
                <a:schemeClr val="lt1"/>
              </a:buClr>
              <a:buSzPts val="1800"/>
              <a:buFont typeface="Times New Roman"/>
              <a:buChar char="–"/>
              <a:defRPr sz="1800"/>
            </a:lvl4pPr>
            <a:lvl5pPr indent="-342900" lvl="4" marL="2286000" algn="l">
              <a:spcBef>
                <a:spcPts val="360"/>
              </a:spcBef>
              <a:spcAft>
                <a:spcPts val="0"/>
              </a:spcAft>
              <a:buClr>
                <a:schemeClr val="lt1"/>
              </a:buClr>
              <a:buSzPts val="1800"/>
              <a:buFont typeface="Times New Roman"/>
              <a:buChar char="•"/>
              <a:defRPr sz="1800"/>
            </a:lvl5pPr>
            <a:lvl6pPr indent="-342900" lvl="5" marL="2743200" algn="l">
              <a:spcBef>
                <a:spcPts val="360"/>
              </a:spcBef>
              <a:spcAft>
                <a:spcPts val="0"/>
              </a:spcAft>
              <a:buClr>
                <a:schemeClr val="lt1"/>
              </a:buClr>
              <a:buSzPts val="1800"/>
              <a:buFont typeface="Times New Roman"/>
              <a:buChar char="•"/>
              <a:defRPr sz="1800"/>
            </a:lvl6pPr>
            <a:lvl7pPr indent="-342900" lvl="6" marL="3200400" algn="l">
              <a:spcBef>
                <a:spcPts val="360"/>
              </a:spcBef>
              <a:spcAft>
                <a:spcPts val="0"/>
              </a:spcAft>
              <a:buClr>
                <a:schemeClr val="lt1"/>
              </a:buClr>
              <a:buSzPts val="1800"/>
              <a:buFont typeface="Times New Roman"/>
              <a:buChar char="•"/>
              <a:defRPr sz="1800"/>
            </a:lvl7pPr>
            <a:lvl8pPr indent="-342900" lvl="7" marL="3657600" algn="l">
              <a:spcBef>
                <a:spcPts val="360"/>
              </a:spcBef>
              <a:spcAft>
                <a:spcPts val="0"/>
              </a:spcAft>
              <a:buClr>
                <a:schemeClr val="lt1"/>
              </a:buClr>
              <a:buSzPts val="1800"/>
              <a:buFont typeface="Times New Roman"/>
              <a:buChar char="•"/>
              <a:defRPr sz="1800"/>
            </a:lvl8pPr>
            <a:lvl9pPr indent="-342900" lvl="8" marL="4114800" algn="l">
              <a:spcBef>
                <a:spcPts val="360"/>
              </a:spcBef>
              <a:spcAft>
                <a:spcPts val="0"/>
              </a:spcAft>
              <a:buClr>
                <a:schemeClr val="lt1"/>
              </a:buClr>
              <a:buSzPts val="1800"/>
              <a:buFont typeface="Times New Roman"/>
              <a:buChar char="•"/>
              <a:defRPr sz="1800"/>
            </a:lvl9pPr>
          </a:lstStyle>
          <a:p/>
        </p:txBody>
      </p:sp>
      <p:sp>
        <p:nvSpPr>
          <p:cNvPr id="1037" name="Google Shape;1037;p96"/>
          <p:cNvSpPr txBox="1"/>
          <p:nvPr>
            <p:ph idx="2" type="body"/>
          </p:nvPr>
        </p:nvSpPr>
        <p:spPr>
          <a:xfrm>
            <a:off x="5214938" y="1485900"/>
            <a:ext cx="3810000" cy="3086100"/>
          </a:xfrm>
          <a:prstGeom prst="rect">
            <a:avLst/>
          </a:prstGeom>
          <a:noFill/>
          <a:ln>
            <a:noFill/>
          </a:ln>
        </p:spPr>
        <p:txBody>
          <a:bodyPr anchorCtr="0" anchor="t" bIns="46025" lIns="92075" spcFirstLastPara="1" rIns="92075" wrap="square" tIns="46025">
            <a:noAutofit/>
          </a:bodyPr>
          <a:lstStyle>
            <a:lvl1pPr indent="-370840" lvl="0" marL="457200" algn="l">
              <a:spcBef>
                <a:spcPts val="560"/>
              </a:spcBef>
              <a:spcAft>
                <a:spcPts val="0"/>
              </a:spcAft>
              <a:buSzPts val="2240"/>
              <a:buChar char="●"/>
              <a:defRPr sz="2800"/>
            </a:lvl1pPr>
            <a:lvl2pPr indent="-381000" lvl="1" marL="914400" algn="l">
              <a:spcBef>
                <a:spcPts val="480"/>
              </a:spcBef>
              <a:spcAft>
                <a:spcPts val="0"/>
              </a:spcAft>
              <a:buSzPts val="2400"/>
              <a:buFont typeface="Times New Roman"/>
              <a:buChar char="•"/>
              <a:defRPr sz="2400"/>
            </a:lvl2pPr>
            <a:lvl3pPr indent="-355600" lvl="2" marL="1371600" algn="l">
              <a:spcBef>
                <a:spcPts val="400"/>
              </a:spcBef>
              <a:spcAft>
                <a:spcPts val="0"/>
              </a:spcAft>
              <a:buSzPts val="2000"/>
              <a:buFont typeface="Times New Roman"/>
              <a:buChar char="•"/>
              <a:defRPr sz="2000"/>
            </a:lvl3pPr>
            <a:lvl4pPr indent="-342900" lvl="3" marL="1828800" algn="l">
              <a:spcBef>
                <a:spcPts val="360"/>
              </a:spcBef>
              <a:spcAft>
                <a:spcPts val="0"/>
              </a:spcAft>
              <a:buClr>
                <a:schemeClr val="lt1"/>
              </a:buClr>
              <a:buSzPts val="1800"/>
              <a:buFont typeface="Times New Roman"/>
              <a:buChar char="–"/>
              <a:defRPr sz="1800"/>
            </a:lvl4pPr>
            <a:lvl5pPr indent="-342900" lvl="4" marL="2286000" algn="l">
              <a:spcBef>
                <a:spcPts val="360"/>
              </a:spcBef>
              <a:spcAft>
                <a:spcPts val="0"/>
              </a:spcAft>
              <a:buClr>
                <a:schemeClr val="lt1"/>
              </a:buClr>
              <a:buSzPts val="1800"/>
              <a:buFont typeface="Times New Roman"/>
              <a:buChar char="•"/>
              <a:defRPr sz="1800"/>
            </a:lvl5pPr>
            <a:lvl6pPr indent="-342900" lvl="5" marL="2743200" algn="l">
              <a:spcBef>
                <a:spcPts val="360"/>
              </a:spcBef>
              <a:spcAft>
                <a:spcPts val="0"/>
              </a:spcAft>
              <a:buClr>
                <a:schemeClr val="lt1"/>
              </a:buClr>
              <a:buSzPts val="1800"/>
              <a:buFont typeface="Times New Roman"/>
              <a:buChar char="•"/>
              <a:defRPr sz="1800"/>
            </a:lvl6pPr>
            <a:lvl7pPr indent="-342900" lvl="6" marL="3200400" algn="l">
              <a:spcBef>
                <a:spcPts val="360"/>
              </a:spcBef>
              <a:spcAft>
                <a:spcPts val="0"/>
              </a:spcAft>
              <a:buClr>
                <a:schemeClr val="lt1"/>
              </a:buClr>
              <a:buSzPts val="1800"/>
              <a:buFont typeface="Times New Roman"/>
              <a:buChar char="•"/>
              <a:defRPr sz="1800"/>
            </a:lvl7pPr>
            <a:lvl8pPr indent="-342900" lvl="7" marL="3657600" algn="l">
              <a:spcBef>
                <a:spcPts val="360"/>
              </a:spcBef>
              <a:spcAft>
                <a:spcPts val="0"/>
              </a:spcAft>
              <a:buClr>
                <a:schemeClr val="lt1"/>
              </a:buClr>
              <a:buSzPts val="1800"/>
              <a:buFont typeface="Times New Roman"/>
              <a:buChar char="•"/>
              <a:defRPr sz="1800"/>
            </a:lvl8pPr>
            <a:lvl9pPr indent="-342900" lvl="8" marL="4114800" algn="l">
              <a:spcBef>
                <a:spcPts val="360"/>
              </a:spcBef>
              <a:spcAft>
                <a:spcPts val="0"/>
              </a:spcAft>
              <a:buClr>
                <a:schemeClr val="lt1"/>
              </a:buClr>
              <a:buSzPts val="1800"/>
              <a:buFont typeface="Times New Roman"/>
              <a:buChar char="•"/>
              <a:defRPr sz="1800"/>
            </a:lvl9pPr>
          </a:lstStyle>
          <a:p/>
        </p:txBody>
      </p:sp>
      <p:sp>
        <p:nvSpPr>
          <p:cNvPr id="1038" name="Google Shape;1038;p96"/>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9" name="Google Shape;1039;p96"/>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0" name="Google Shape;1040;p96"/>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sz="1400">
                <a:solidFill>
                  <a:schemeClr val="lt1"/>
                </a:solidFill>
                <a:latin typeface="Times New Roman"/>
                <a:ea typeface="Times New Roman"/>
                <a:cs typeface="Times New Roman"/>
                <a:sym typeface="Times New Roman"/>
              </a:defRPr>
            </a:lvl1pPr>
            <a:lvl2pPr indent="0" lvl="1" marL="0" algn="r">
              <a:spcBef>
                <a:spcPts val="0"/>
              </a:spcBef>
              <a:spcAft>
                <a:spcPts val="0"/>
              </a:spcAft>
              <a:buNone/>
              <a:defRPr sz="1400">
                <a:solidFill>
                  <a:schemeClr val="lt1"/>
                </a:solidFill>
                <a:latin typeface="Times New Roman"/>
                <a:ea typeface="Times New Roman"/>
                <a:cs typeface="Times New Roman"/>
                <a:sym typeface="Times New Roman"/>
              </a:defRPr>
            </a:lvl2pPr>
            <a:lvl3pPr indent="0" lvl="2" marL="0" algn="r">
              <a:spcBef>
                <a:spcPts val="0"/>
              </a:spcBef>
              <a:spcAft>
                <a:spcPts val="0"/>
              </a:spcAft>
              <a:buNone/>
              <a:defRPr sz="1400">
                <a:solidFill>
                  <a:schemeClr val="lt1"/>
                </a:solidFill>
                <a:latin typeface="Times New Roman"/>
                <a:ea typeface="Times New Roman"/>
                <a:cs typeface="Times New Roman"/>
                <a:sym typeface="Times New Roman"/>
              </a:defRPr>
            </a:lvl3pPr>
            <a:lvl4pPr indent="0" lvl="3" marL="0" algn="r">
              <a:spcBef>
                <a:spcPts val="0"/>
              </a:spcBef>
              <a:spcAft>
                <a:spcPts val="0"/>
              </a:spcAft>
              <a:buNone/>
              <a:defRPr sz="1400">
                <a:solidFill>
                  <a:schemeClr val="lt1"/>
                </a:solidFill>
                <a:latin typeface="Times New Roman"/>
                <a:ea typeface="Times New Roman"/>
                <a:cs typeface="Times New Roman"/>
                <a:sym typeface="Times New Roman"/>
              </a:defRPr>
            </a:lvl4pPr>
            <a:lvl5pPr indent="0" lvl="4" marL="0" algn="r">
              <a:spcBef>
                <a:spcPts val="0"/>
              </a:spcBef>
              <a:spcAft>
                <a:spcPts val="0"/>
              </a:spcAft>
              <a:buNone/>
              <a:defRPr sz="1400">
                <a:solidFill>
                  <a:schemeClr val="lt1"/>
                </a:solidFill>
                <a:latin typeface="Times New Roman"/>
                <a:ea typeface="Times New Roman"/>
                <a:cs typeface="Times New Roman"/>
                <a:sym typeface="Times New Roman"/>
              </a:defRPr>
            </a:lvl5pPr>
            <a:lvl6pPr indent="0" lvl="5" marL="0" algn="r">
              <a:spcBef>
                <a:spcPts val="0"/>
              </a:spcBef>
              <a:spcAft>
                <a:spcPts val="0"/>
              </a:spcAft>
              <a:buNone/>
              <a:defRPr sz="1400">
                <a:solidFill>
                  <a:schemeClr val="lt1"/>
                </a:solidFill>
                <a:latin typeface="Times New Roman"/>
                <a:ea typeface="Times New Roman"/>
                <a:cs typeface="Times New Roman"/>
                <a:sym typeface="Times New Roman"/>
              </a:defRPr>
            </a:lvl6pPr>
            <a:lvl7pPr indent="0" lvl="6" marL="0" algn="r">
              <a:spcBef>
                <a:spcPts val="0"/>
              </a:spcBef>
              <a:spcAft>
                <a:spcPts val="0"/>
              </a:spcAft>
              <a:buNone/>
              <a:defRPr sz="1400">
                <a:solidFill>
                  <a:schemeClr val="lt1"/>
                </a:solidFill>
                <a:latin typeface="Times New Roman"/>
                <a:ea typeface="Times New Roman"/>
                <a:cs typeface="Times New Roman"/>
                <a:sym typeface="Times New Roman"/>
              </a:defRPr>
            </a:lvl7pPr>
            <a:lvl8pPr indent="0" lvl="7" marL="0" algn="r">
              <a:spcBef>
                <a:spcPts val="0"/>
              </a:spcBef>
              <a:spcAft>
                <a:spcPts val="0"/>
              </a:spcAft>
              <a:buNone/>
              <a:defRPr sz="1400">
                <a:solidFill>
                  <a:schemeClr val="lt1"/>
                </a:solidFill>
                <a:latin typeface="Times New Roman"/>
                <a:ea typeface="Times New Roman"/>
                <a:cs typeface="Times New Roman"/>
                <a:sym typeface="Times New Roman"/>
              </a:defRPr>
            </a:lvl8pPr>
            <a:lvl9pPr indent="0" lvl="8" marL="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ovnání" type="twoTxTwoObj">
  <p:cSld name="TWO_OBJECTS_WITH_TEXT">
    <p:spTree>
      <p:nvGrpSpPr>
        <p:cNvPr id="1041" name="Shape 1041"/>
        <p:cNvGrpSpPr/>
        <p:nvPr/>
      </p:nvGrpSpPr>
      <p:grpSpPr>
        <a:xfrm>
          <a:off x="0" y="0"/>
          <a:ext cx="0" cy="0"/>
          <a:chOff x="0" y="0"/>
          <a:chExt cx="0" cy="0"/>
        </a:xfrm>
      </p:grpSpPr>
      <p:sp>
        <p:nvSpPr>
          <p:cNvPr id="1042" name="Google Shape;1042;p97"/>
          <p:cNvSpPr txBox="1"/>
          <p:nvPr>
            <p:ph type="title"/>
          </p:nvPr>
        </p:nvSpPr>
        <p:spPr>
          <a:xfrm>
            <a:off x="457200" y="205978"/>
            <a:ext cx="8229600" cy="85725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3" name="Google Shape;1043;p97"/>
          <p:cNvSpPr txBox="1"/>
          <p:nvPr>
            <p:ph idx="1" type="body"/>
          </p:nvPr>
        </p:nvSpPr>
        <p:spPr>
          <a:xfrm>
            <a:off x="457200" y="1151335"/>
            <a:ext cx="4040188" cy="479822"/>
          </a:xfrm>
          <a:prstGeom prst="rect">
            <a:avLst/>
          </a:prstGeom>
          <a:noFill/>
          <a:ln>
            <a:noFill/>
          </a:ln>
        </p:spPr>
        <p:txBody>
          <a:bodyPr anchorCtr="0" anchor="b" bIns="46025" lIns="92075" spcFirstLastPara="1" rIns="92075" wrap="square" tIns="46025">
            <a:noAutofit/>
          </a:bodyPr>
          <a:lstStyle>
            <a:lvl1pPr indent="-228600" lvl="0" marL="457200" algn="l">
              <a:spcBef>
                <a:spcPts val="480"/>
              </a:spcBef>
              <a:spcAft>
                <a:spcPts val="0"/>
              </a:spcAft>
              <a:buSzPts val="1920"/>
              <a:buNone/>
              <a:defRPr b="1" sz="2400"/>
            </a:lvl1pPr>
            <a:lvl2pPr indent="-228600" lvl="1" marL="914400" algn="l">
              <a:spcBef>
                <a:spcPts val="400"/>
              </a:spcBef>
              <a:spcAft>
                <a:spcPts val="0"/>
              </a:spcAft>
              <a:buSzPts val="2000"/>
              <a:buFont typeface="Times New Roman"/>
              <a:buNone/>
              <a:defRPr b="1" sz="2000"/>
            </a:lvl2pPr>
            <a:lvl3pPr indent="-228600" lvl="2" marL="1371600" algn="l">
              <a:spcBef>
                <a:spcPts val="360"/>
              </a:spcBef>
              <a:spcAft>
                <a:spcPts val="0"/>
              </a:spcAft>
              <a:buSzPts val="1800"/>
              <a:buFont typeface="Times New Roman"/>
              <a:buNone/>
              <a:defRPr b="1" sz="1800"/>
            </a:lvl3pPr>
            <a:lvl4pPr indent="-228600" lvl="3" marL="1828800" algn="l">
              <a:spcBef>
                <a:spcPts val="320"/>
              </a:spcBef>
              <a:spcAft>
                <a:spcPts val="0"/>
              </a:spcAft>
              <a:buClr>
                <a:schemeClr val="lt1"/>
              </a:buClr>
              <a:buSzPts val="1600"/>
              <a:buFont typeface="Times New Roman"/>
              <a:buNone/>
              <a:defRPr b="1" sz="1600"/>
            </a:lvl4pPr>
            <a:lvl5pPr indent="-228600" lvl="4" marL="2286000" algn="l">
              <a:spcBef>
                <a:spcPts val="320"/>
              </a:spcBef>
              <a:spcAft>
                <a:spcPts val="0"/>
              </a:spcAft>
              <a:buClr>
                <a:schemeClr val="lt1"/>
              </a:buClr>
              <a:buSzPts val="1600"/>
              <a:buFont typeface="Times New Roman"/>
              <a:buNone/>
              <a:defRPr b="1" sz="1600"/>
            </a:lvl5pPr>
            <a:lvl6pPr indent="-228600" lvl="5" marL="2743200" algn="l">
              <a:spcBef>
                <a:spcPts val="320"/>
              </a:spcBef>
              <a:spcAft>
                <a:spcPts val="0"/>
              </a:spcAft>
              <a:buClr>
                <a:schemeClr val="lt1"/>
              </a:buClr>
              <a:buSzPts val="1600"/>
              <a:buFont typeface="Times New Roman"/>
              <a:buNone/>
              <a:defRPr b="1" sz="1600"/>
            </a:lvl6pPr>
            <a:lvl7pPr indent="-228600" lvl="6" marL="3200400" algn="l">
              <a:spcBef>
                <a:spcPts val="320"/>
              </a:spcBef>
              <a:spcAft>
                <a:spcPts val="0"/>
              </a:spcAft>
              <a:buClr>
                <a:schemeClr val="lt1"/>
              </a:buClr>
              <a:buSzPts val="1600"/>
              <a:buFont typeface="Times New Roman"/>
              <a:buNone/>
              <a:defRPr b="1" sz="1600"/>
            </a:lvl7pPr>
            <a:lvl8pPr indent="-228600" lvl="7" marL="3657600" algn="l">
              <a:spcBef>
                <a:spcPts val="320"/>
              </a:spcBef>
              <a:spcAft>
                <a:spcPts val="0"/>
              </a:spcAft>
              <a:buClr>
                <a:schemeClr val="lt1"/>
              </a:buClr>
              <a:buSzPts val="1600"/>
              <a:buFont typeface="Times New Roman"/>
              <a:buNone/>
              <a:defRPr b="1" sz="1600"/>
            </a:lvl8pPr>
            <a:lvl9pPr indent="-228600" lvl="8" marL="4114800" algn="l">
              <a:spcBef>
                <a:spcPts val="320"/>
              </a:spcBef>
              <a:spcAft>
                <a:spcPts val="0"/>
              </a:spcAft>
              <a:buClr>
                <a:schemeClr val="lt1"/>
              </a:buClr>
              <a:buSzPts val="1600"/>
              <a:buFont typeface="Times New Roman"/>
              <a:buNone/>
              <a:defRPr b="1" sz="1600"/>
            </a:lvl9pPr>
          </a:lstStyle>
          <a:p/>
        </p:txBody>
      </p:sp>
      <p:sp>
        <p:nvSpPr>
          <p:cNvPr id="1044" name="Google Shape;1044;p97"/>
          <p:cNvSpPr txBox="1"/>
          <p:nvPr>
            <p:ph idx="2" type="body"/>
          </p:nvPr>
        </p:nvSpPr>
        <p:spPr>
          <a:xfrm>
            <a:off x="457200" y="1631156"/>
            <a:ext cx="4040188" cy="2963466"/>
          </a:xfrm>
          <a:prstGeom prst="rect">
            <a:avLst/>
          </a:prstGeom>
          <a:noFill/>
          <a:ln>
            <a:noFill/>
          </a:ln>
        </p:spPr>
        <p:txBody>
          <a:bodyPr anchorCtr="0" anchor="t" bIns="46025" lIns="92075" spcFirstLastPara="1" rIns="92075" wrap="square" tIns="46025">
            <a:noAutofit/>
          </a:bodyPr>
          <a:lstStyle>
            <a:lvl1pPr indent="-350520" lvl="0" marL="457200" algn="l">
              <a:spcBef>
                <a:spcPts val="480"/>
              </a:spcBef>
              <a:spcAft>
                <a:spcPts val="0"/>
              </a:spcAft>
              <a:buSzPts val="1920"/>
              <a:buChar char="●"/>
              <a:defRPr sz="2400"/>
            </a:lvl1pPr>
            <a:lvl2pPr indent="-355600" lvl="1" marL="914400" algn="l">
              <a:spcBef>
                <a:spcPts val="400"/>
              </a:spcBef>
              <a:spcAft>
                <a:spcPts val="0"/>
              </a:spcAft>
              <a:buSzPts val="2000"/>
              <a:buFont typeface="Times New Roman"/>
              <a:buChar char="•"/>
              <a:defRPr sz="2000"/>
            </a:lvl2pPr>
            <a:lvl3pPr indent="-342900" lvl="2" marL="1371600" algn="l">
              <a:spcBef>
                <a:spcPts val="360"/>
              </a:spcBef>
              <a:spcAft>
                <a:spcPts val="0"/>
              </a:spcAft>
              <a:buSzPts val="1800"/>
              <a:buFont typeface="Times New Roman"/>
              <a:buChar char="•"/>
              <a:defRPr sz="1800"/>
            </a:lvl3pPr>
            <a:lvl4pPr indent="-330200" lvl="3" marL="1828800" algn="l">
              <a:spcBef>
                <a:spcPts val="320"/>
              </a:spcBef>
              <a:spcAft>
                <a:spcPts val="0"/>
              </a:spcAft>
              <a:buClr>
                <a:schemeClr val="lt1"/>
              </a:buClr>
              <a:buSzPts val="1600"/>
              <a:buFont typeface="Times New Roman"/>
              <a:buChar char="–"/>
              <a:defRPr sz="1600"/>
            </a:lvl4pPr>
            <a:lvl5pPr indent="-330200" lvl="4" marL="2286000" algn="l">
              <a:spcBef>
                <a:spcPts val="320"/>
              </a:spcBef>
              <a:spcAft>
                <a:spcPts val="0"/>
              </a:spcAft>
              <a:buClr>
                <a:schemeClr val="lt1"/>
              </a:buClr>
              <a:buSzPts val="1600"/>
              <a:buFont typeface="Times New Roman"/>
              <a:buChar char="•"/>
              <a:defRPr sz="1600"/>
            </a:lvl5pPr>
            <a:lvl6pPr indent="-330200" lvl="5" marL="2743200" algn="l">
              <a:spcBef>
                <a:spcPts val="320"/>
              </a:spcBef>
              <a:spcAft>
                <a:spcPts val="0"/>
              </a:spcAft>
              <a:buClr>
                <a:schemeClr val="lt1"/>
              </a:buClr>
              <a:buSzPts val="1600"/>
              <a:buFont typeface="Times New Roman"/>
              <a:buChar char="•"/>
              <a:defRPr sz="1600"/>
            </a:lvl6pPr>
            <a:lvl7pPr indent="-330200" lvl="6" marL="3200400" algn="l">
              <a:spcBef>
                <a:spcPts val="320"/>
              </a:spcBef>
              <a:spcAft>
                <a:spcPts val="0"/>
              </a:spcAft>
              <a:buClr>
                <a:schemeClr val="lt1"/>
              </a:buClr>
              <a:buSzPts val="1600"/>
              <a:buFont typeface="Times New Roman"/>
              <a:buChar char="•"/>
              <a:defRPr sz="1600"/>
            </a:lvl7pPr>
            <a:lvl8pPr indent="-330200" lvl="7" marL="3657600" algn="l">
              <a:spcBef>
                <a:spcPts val="320"/>
              </a:spcBef>
              <a:spcAft>
                <a:spcPts val="0"/>
              </a:spcAft>
              <a:buClr>
                <a:schemeClr val="lt1"/>
              </a:buClr>
              <a:buSzPts val="1600"/>
              <a:buFont typeface="Times New Roman"/>
              <a:buChar char="•"/>
              <a:defRPr sz="1600"/>
            </a:lvl8pPr>
            <a:lvl9pPr indent="-330200" lvl="8" marL="4114800" algn="l">
              <a:spcBef>
                <a:spcPts val="320"/>
              </a:spcBef>
              <a:spcAft>
                <a:spcPts val="0"/>
              </a:spcAft>
              <a:buClr>
                <a:schemeClr val="lt1"/>
              </a:buClr>
              <a:buSzPts val="1600"/>
              <a:buFont typeface="Times New Roman"/>
              <a:buChar char="•"/>
              <a:defRPr sz="1600"/>
            </a:lvl9pPr>
          </a:lstStyle>
          <a:p/>
        </p:txBody>
      </p:sp>
      <p:sp>
        <p:nvSpPr>
          <p:cNvPr id="1045" name="Google Shape;1045;p97"/>
          <p:cNvSpPr txBox="1"/>
          <p:nvPr>
            <p:ph idx="3" type="body"/>
          </p:nvPr>
        </p:nvSpPr>
        <p:spPr>
          <a:xfrm>
            <a:off x="4645025" y="1151335"/>
            <a:ext cx="4041775" cy="479822"/>
          </a:xfrm>
          <a:prstGeom prst="rect">
            <a:avLst/>
          </a:prstGeom>
          <a:noFill/>
          <a:ln>
            <a:noFill/>
          </a:ln>
        </p:spPr>
        <p:txBody>
          <a:bodyPr anchorCtr="0" anchor="b" bIns="46025" lIns="92075" spcFirstLastPara="1" rIns="92075" wrap="square" tIns="46025">
            <a:noAutofit/>
          </a:bodyPr>
          <a:lstStyle>
            <a:lvl1pPr indent="-228600" lvl="0" marL="457200" algn="l">
              <a:spcBef>
                <a:spcPts val="480"/>
              </a:spcBef>
              <a:spcAft>
                <a:spcPts val="0"/>
              </a:spcAft>
              <a:buSzPts val="1920"/>
              <a:buNone/>
              <a:defRPr b="1" sz="2400"/>
            </a:lvl1pPr>
            <a:lvl2pPr indent="-228600" lvl="1" marL="914400" algn="l">
              <a:spcBef>
                <a:spcPts val="400"/>
              </a:spcBef>
              <a:spcAft>
                <a:spcPts val="0"/>
              </a:spcAft>
              <a:buSzPts val="2000"/>
              <a:buFont typeface="Times New Roman"/>
              <a:buNone/>
              <a:defRPr b="1" sz="2000"/>
            </a:lvl2pPr>
            <a:lvl3pPr indent="-228600" lvl="2" marL="1371600" algn="l">
              <a:spcBef>
                <a:spcPts val="360"/>
              </a:spcBef>
              <a:spcAft>
                <a:spcPts val="0"/>
              </a:spcAft>
              <a:buSzPts val="1800"/>
              <a:buFont typeface="Times New Roman"/>
              <a:buNone/>
              <a:defRPr b="1" sz="1800"/>
            </a:lvl3pPr>
            <a:lvl4pPr indent="-228600" lvl="3" marL="1828800" algn="l">
              <a:spcBef>
                <a:spcPts val="320"/>
              </a:spcBef>
              <a:spcAft>
                <a:spcPts val="0"/>
              </a:spcAft>
              <a:buClr>
                <a:schemeClr val="lt1"/>
              </a:buClr>
              <a:buSzPts val="1600"/>
              <a:buFont typeface="Times New Roman"/>
              <a:buNone/>
              <a:defRPr b="1" sz="1600"/>
            </a:lvl4pPr>
            <a:lvl5pPr indent="-228600" lvl="4" marL="2286000" algn="l">
              <a:spcBef>
                <a:spcPts val="320"/>
              </a:spcBef>
              <a:spcAft>
                <a:spcPts val="0"/>
              </a:spcAft>
              <a:buClr>
                <a:schemeClr val="lt1"/>
              </a:buClr>
              <a:buSzPts val="1600"/>
              <a:buFont typeface="Times New Roman"/>
              <a:buNone/>
              <a:defRPr b="1" sz="1600"/>
            </a:lvl5pPr>
            <a:lvl6pPr indent="-228600" lvl="5" marL="2743200" algn="l">
              <a:spcBef>
                <a:spcPts val="320"/>
              </a:spcBef>
              <a:spcAft>
                <a:spcPts val="0"/>
              </a:spcAft>
              <a:buClr>
                <a:schemeClr val="lt1"/>
              </a:buClr>
              <a:buSzPts val="1600"/>
              <a:buFont typeface="Times New Roman"/>
              <a:buNone/>
              <a:defRPr b="1" sz="1600"/>
            </a:lvl6pPr>
            <a:lvl7pPr indent="-228600" lvl="6" marL="3200400" algn="l">
              <a:spcBef>
                <a:spcPts val="320"/>
              </a:spcBef>
              <a:spcAft>
                <a:spcPts val="0"/>
              </a:spcAft>
              <a:buClr>
                <a:schemeClr val="lt1"/>
              </a:buClr>
              <a:buSzPts val="1600"/>
              <a:buFont typeface="Times New Roman"/>
              <a:buNone/>
              <a:defRPr b="1" sz="1600"/>
            </a:lvl7pPr>
            <a:lvl8pPr indent="-228600" lvl="7" marL="3657600" algn="l">
              <a:spcBef>
                <a:spcPts val="320"/>
              </a:spcBef>
              <a:spcAft>
                <a:spcPts val="0"/>
              </a:spcAft>
              <a:buClr>
                <a:schemeClr val="lt1"/>
              </a:buClr>
              <a:buSzPts val="1600"/>
              <a:buFont typeface="Times New Roman"/>
              <a:buNone/>
              <a:defRPr b="1" sz="1600"/>
            </a:lvl8pPr>
            <a:lvl9pPr indent="-228600" lvl="8" marL="4114800" algn="l">
              <a:spcBef>
                <a:spcPts val="320"/>
              </a:spcBef>
              <a:spcAft>
                <a:spcPts val="0"/>
              </a:spcAft>
              <a:buClr>
                <a:schemeClr val="lt1"/>
              </a:buClr>
              <a:buSzPts val="1600"/>
              <a:buFont typeface="Times New Roman"/>
              <a:buNone/>
              <a:defRPr b="1" sz="1600"/>
            </a:lvl9pPr>
          </a:lstStyle>
          <a:p/>
        </p:txBody>
      </p:sp>
      <p:sp>
        <p:nvSpPr>
          <p:cNvPr id="1046" name="Google Shape;1046;p97"/>
          <p:cNvSpPr txBox="1"/>
          <p:nvPr>
            <p:ph idx="4" type="body"/>
          </p:nvPr>
        </p:nvSpPr>
        <p:spPr>
          <a:xfrm>
            <a:off x="4645025" y="1631156"/>
            <a:ext cx="4041775" cy="2963466"/>
          </a:xfrm>
          <a:prstGeom prst="rect">
            <a:avLst/>
          </a:prstGeom>
          <a:noFill/>
          <a:ln>
            <a:noFill/>
          </a:ln>
        </p:spPr>
        <p:txBody>
          <a:bodyPr anchorCtr="0" anchor="t" bIns="46025" lIns="92075" spcFirstLastPara="1" rIns="92075" wrap="square" tIns="46025">
            <a:noAutofit/>
          </a:bodyPr>
          <a:lstStyle>
            <a:lvl1pPr indent="-350520" lvl="0" marL="457200" algn="l">
              <a:spcBef>
                <a:spcPts val="480"/>
              </a:spcBef>
              <a:spcAft>
                <a:spcPts val="0"/>
              </a:spcAft>
              <a:buSzPts val="1920"/>
              <a:buChar char="●"/>
              <a:defRPr sz="2400"/>
            </a:lvl1pPr>
            <a:lvl2pPr indent="-355600" lvl="1" marL="914400" algn="l">
              <a:spcBef>
                <a:spcPts val="400"/>
              </a:spcBef>
              <a:spcAft>
                <a:spcPts val="0"/>
              </a:spcAft>
              <a:buSzPts val="2000"/>
              <a:buFont typeface="Times New Roman"/>
              <a:buChar char="•"/>
              <a:defRPr sz="2000"/>
            </a:lvl2pPr>
            <a:lvl3pPr indent="-342900" lvl="2" marL="1371600" algn="l">
              <a:spcBef>
                <a:spcPts val="360"/>
              </a:spcBef>
              <a:spcAft>
                <a:spcPts val="0"/>
              </a:spcAft>
              <a:buSzPts val="1800"/>
              <a:buFont typeface="Times New Roman"/>
              <a:buChar char="•"/>
              <a:defRPr sz="1800"/>
            </a:lvl3pPr>
            <a:lvl4pPr indent="-330200" lvl="3" marL="1828800" algn="l">
              <a:spcBef>
                <a:spcPts val="320"/>
              </a:spcBef>
              <a:spcAft>
                <a:spcPts val="0"/>
              </a:spcAft>
              <a:buClr>
                <a:schemeClr val="lt1"/>
              </a:buClr>
              <a:buSzPts val="1600"/>
              <a:buFont typeface="Times New Roman"/>
              <a:buChar char="–"/>
              <a:defRPr sz="1600"/>
            </a:lvl4pPr>
            <a:lvl5pPr indent="-330200" lvl="4" marL="2286000" algn="l">
              <a:spcBef>
                <a:spcPts val="320"/>
              </a:spcBef>
              <a:spcAft>
                <a:spcPts val="0"/>
              </a:spcAft>
              <a:buClr>
                <a:schemeClr val="lt1"/>
              </a:buClr>
              <a:buSzPts val="1600"/>
              <a:buFont typeface="Times New Roman"/>
              <a:buChar char="•"/>
              <a:defRPr sz="1600"/>
            </a:lvl5pPr>
            <a:lvl6pPr indent="-330200" lvl="5" marL="2743200" algn="l">
              <a:spcBef>
                <a:spcPts val="320"/>
              </a:spcBef>
              <a:spcAft>
                <a:spcPts val="0"/>
              </a:spcAft>
              <a:buClr>
                <a:schemeClr val="lt1"/>
              </a:buClr>
              <a:buSzPts val="1600"/>
              <a:buFont typeface="Times New Roman"/>
              <a:buChar char="•"/>
              <a:defRPr sz="1600"/>
            </a:lvl6pPr>
            <a:lvl7pPr indent="-330200" lvl="6" marL="3200400" algn="l">
              <a:spcBef>
                <a:spcPts val="320"/>
              </a:spcBef>
              <a:spcAft>
                <a:spcPts val="0"/>
              </a:spcAft>
              <a:buClr>
                <a:schemeClr val="lt1"/>
              </a:buClr>
              <a:buSzPts val="1600"/>
              <a:buFont typeface="Times New Roman"/>
              <a:buChar char="•"/>
              <a:defRPr sz="1600"/>
            </a:lvl7pPr>
            <a:lvl8pPr indent="-330200" lvl="7" marL="3657600" algn="l">
              <a:spcBef>
                <a:spcPts val="320"/>
              </a:spcBef>
              <a:spcAft>
                <a:spcPts val="0"/>
              </a:spcAft>
              <a:buClr>
                <a:schemeClr val="lt1"/>
              </a:buClr>
              <a:buSzPts val="1600"/>
              <a:buFont typeface="Times New Roman"/>
              <a:buChar char="•"/>
              <a:defRPr sz="1600"/>
            </a:lvl8pPr>
            <a:lvl9pPr indent="-330200" lvl="8" marL="4114800" algn="l">
              <a:spcBef>
                <a:spcPts val="320"/>
              </a:spcBef>
              <a:spcAft>
                <a:spcPts val="0"/>
              </a:spcAft>
              <a:buClr>
                <a:schemeClr val="lt1"/>
              </a:buClr>
              <a:buSzPts val="1600"/>
              <a:buFont typeface="Times New Roman"/>
              <a:buChar char="•"/>
              <a:defRPr sz="1600"/>
            </a:lvl9pPr>
          </a:lstStyle>
          <a:p/>
        </p:txBody>
      </p:sp>
      <p:sp>
        <p:nvSpPr>
          <p:cNvPr id="1047" name="Google Shape;1047;p97"/>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8" name="Google Shape;1048;p97"/>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9" name="Google Shape;1049;p97"/>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sz="1400">
                <a:solidFill>
                  <a:schemeClr val="lt1"/>
                </a:solidFill>
                <a:latin typeface="Times New Roman"/>
                <a:ea typeface="Times New Roman"/>
                <a:cs typeface="Times New Roman"/>
                <a:sym typeface="Times New Roman"/>
              </a:defRPr>
            </a:lvl1pPr>
            <a:lvl2pPr indent="0" lvl="1" marL="0" algn="r">
              <a:spcBef>
                <a:spcPts val="0"/>
              </a:spcBef>
              <a:spcAft>
                <a:spcPts val="0"/>
              </a:spcAft>
              <a:buNone/>
              <a:defRPr sz="1400">
                <a:solidFill>
                  <a:schemeClr val="lt1"/>
                </a:solidFill>
                <a:latin typeface="Times New Roman"/>
                <a:ea typeface="Times New Roman"/>
                <a:cs typeface="Times New Roman"/>
                <a:sym typeface="Times New Roman"/>
              </a:defRPr>
            </a:lvl2pPr>
            <a:lvl3pPr indent="0" lvl="2" marL="0" algn="r">
              <a:spcBef>
                <a:spcPts val="0"/>
              </a:spcBef>
              <a:spcAft>
                <a:spcPts val="0"/>
              </a:spcAft>
              <a:buNone/>
              <a:defRPr sz="1400">
                <a:solidFill>
                  <a:schemeClr val="lt1"/>
                </a:solidFill>
                <a:latin typeface="Times New Roman"/>
                <a:ea typeface="Times New Roman"/>
                <a:cs typeface="Times New Roman"/>
                <a:sym typeface="Times New Roman"/>
              </a:defRPr>
            </a:lvl3pPr>
            <a:lvl4pPr indent="0" lvl="3" marL="0" algn="r">
              <a:spcBef>
                <a:spcPts val="0"/>
              </a:spcBef>
              <a:spcAft>
                <a:spcPts val="0"/>
              </a:spcAft>
              <a:buNone/>
              <a:defRPr sz="1400">
                <a:solidFill>
                  <a:schemeClr val="lt1"/>
                </a:solidFill>
                <a:latin typeface="Times New Roman"/>
                <a:ea typeface="Times New Roman"/>
                <a:cs typeface="Times New Roman"/>
                <a:sym typeface="Times New Roman"/>
              </a:defRPr>
            </a:lvl4pPr>
            <a:lvl5pPr indent="0" lvl="4" marL="0" algn="r">
              <a:spcBef>
                <a:spcPts val="0"/>
              </a:spcBef>
              <a:spcAft>
                <a:spcPts val="0"/>
              </a:spcAft>
              <a:buNone/>
              <a:defRPr sz="1400">
                <a:solidFill>
                  <a:schemeClr val="lt1"/>
                </a:solidFill>
                <a:latin typeface="Times New Roman"/>
                <a:ea typeface="Times New Roman"/>
                <a:cs typeface="Times New Roman"/>
                <a:sym typeface="Times New Roman"/>
              </a:defRPr>
            </a:lvl5pPr>
            <a:lvl6pPr indent="0" lvl="5" marL="0" algn="r">
              <a:spcBef>
                <a:spcPts val="0"/>
              </a:spcBef>
              <a:spcAft>
                <a:spcPts val="0"/>
              </a:spcAft>
              <a:buNone/>
              <a:defRPr sz="1400">
                <a:solidFill>
                  <a:schemeClr val="lt1"/>
                </a:solidFill>
                <a:latin typeface="Times New Roman"/>
                <a:ea typeface="Times New Roman"/>
                <a:cs typeface="Times New Roman"/>
                <a:sym typeface="Times New Roman"/>
              </a:defRPr>
            </a:lvl6pPr>
            <a:lvl7pPr indent="0" lvl="6" marL="0" algn="r">
              <a:spcBef>
                <a:spcPts val="0"/>
              </a:spcBef>
              <a:spcAft>
                <a:spcPts val="0"/>
              </a:spcAft>
              <a:buNone/>
              <a:defRPr sz="1400">
                <a:solidFill>
                  <a:schemeClr val="lt1"/>
                </a:solidFill>
                <a:latin typeface="Times New Roman"/>
                <a:ea typeface="Times New Roman"/>
                <a:cs typeface="Times New Roman"/>
                <a:sym typeface="Times New Roman"/>
              </a:defRPr>
            </a:lvl7pPr>
            <a:lvl8pPr indent="0" lvl="7" marL="0" algn="r">
              <a:spcBef>
                <a:spcPts val="0"/>
              </a:spcBef>
              <a:spcAft>
                <a:spcPts val="0"/>
              </a:spcAft>
              <a:buNone/>
              <a:defRPr sz="1400">
                <a:solidFill>
                  <a:schemeClr val="lt1"/>
                </a:solidFill>
                <a:latin typeface="Times New Roman"/>
                <a:ea typeface="Times New Roman"/>
                <a:cs typeface="Times New Roman"/>
                <a:sym typeface="Times New Roman"/>
              </a:defRPr>
            </a:lvl8pPr>
            <a:lvl9pPr indent="0" lvl="8" marL="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ek s titulkem"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630238" y="342900"/>
            <a:ext cx="2949600" cy="12000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7" name="Google Shape;67;p10"/>
          <p:cNvSpPr/>
          <p:nvPr>
            <p:ph idx="2" type="pic"/>
          </p:nvPr>
        </p:nvSpPr>
        <p:spPr>
          <a:xfrm>
            <a:off x="3887788" y="740569"/>
            <a:ext cx="4629300" cy="36552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68" name="Google Shape;68;p10"/>
          <p:cNvSpPr txBox="1"/>
          <p:nvPr>
            <p:ph idx="1" type="body"/>
          </p:nvPr>
        </p:nvSpPr>
        <p:spPr>
          <a:xfrm>
            <a:off x="630238" y="1543050"/>
            <a:ext cx="2949600" cy="2858700"/>
          </a:xfrm>
          <a:prstGeom prst="rect">
            <a:avLst/>
          </a:prstGeom>
          <a:noFill/>
          <a:ln>
            <a:noFill/>
          </a:ln>
        </p:spPr>
        <p:txBody>
          <a:bodyPr anchorCtr="0" anchor="t" bIns="45700" lIns="91425" spcFirstLastPara="1" rIns="91425" wrap="square" tIns="45700">
            <a:noAutofit/>
          </a:bodyPr>
          <a:lstStyle>
            <a:lvl1pPr indent="-228600" lvl="0" marL="457200" algn="l">
              <a:spcBef>
                <a:spcPts val="320"/>
              </a:spcBef>
              <a:spcAft>
                <a:spcPts val="0"/>
              </a:spcAft>
              <a:buClr>
                <a:schemeClr val="dk1"/>
              </a:buClr>
              <a:buSzPts val="1600"/>
              <a:buFont typeface="Arial"/>
              <a:buNone/>
              <a:defRPr sz="1600"/>
            </a:lvl1pPr>
            <a:lvl2pPr indent="-228600" lvl="1" marL="914400" algn="l">
              <a:spcBef>
                <a:spcPts val="280"/>
              </a:spcBef>
              <a:spcAft>
                <a:spcPts val="0"/>
              </a:spcAft>
              <a:buClr>
                <a:schemeClr val="dk1"/>
              </a:buClr>
              <a:buSzPts val="1400"/>
              <a:buFont typeface="Arial"/>
              <a:buNone/>
              <a:defRPr sz="1400"/>
            </a:lvl2pPr>
            <a:lvl3pPr indent="-228600" lvl="2" marL="1371600" algn="l">
              <a:spcBef>
                <a:spcPts val="240"/>
              </a:spcBef>
              <a:spcAft>
                <a:spcPts val="0"/>
              </a:spcAft>
              <a:buClr>
                <a:schemeClr val="dk1"/>
              </a:buClr>
              <a:buSzPts val="1200"/>
              <a:buFont typeface="Arial"/>
              <a:buNone/>
              <a:defRPr sz="1200"/>
            </a:lvl3pPr>
            <a:lvl4pPr indent="-228600" lvl="3" marL="1828800" algn="l">
              <a:spcBef>
                <a:spcPts val="200"/>
              </a:spcBef>
              <a:spcAft>
                <a:spcPts val="0"/>
              </a:spcAft>
              <a:buClr>
                <a:schemeClr val="dk1"/>
              </a:buClr>
              <a:buSzPts val="1000"/>
              <a:buFont typeface="Arial"/>
              <a:buNone/>
              <a:defRPr sz="1000"/>
            </a:lvl4pPr>
            <a:lvl5pPr indent="-228600" lvl="4" marL="2286000" algn="l">
              <a:spcBef>
                <a:spcPts val="200"/>
              </a:spcBef>
              <a:spcAft>
                <a:spcPts val="0"/>
              </a:spcAft>
              <a:buClr>
                <a:schemeClr val="dk1"/>
              </a:buClr>
              <a:buSzPts val="1000"/>
              <a:buFont typeface="Arial"/>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atin typeface="Times New Roman"/>
                <a:ea typeface="Times New Roman"/>
                <a:cs typeface="Times New Roman"/>
                <a:sym typeface="Times New Roma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sz="1400">
                <a:solidFill>
                  <a:srgbClr val="000000"/>
                </a:solidFill>
                <a:latin typeface="Times New Roman"/>
                <a:ea typeface="Times New Roman"/>
                <a:cs typeface="Times New Roman"/>
                <a:sym typeface="Times New Roman"/>
              </a:defRPr>
            </a:lvl1pPr>
            <a:lvl2pPr indent="0" lvl="1" marL="0" marR="0" algn="r">
              <a:spcBef>
                <a:spcPts val="0"/>
              </a:spcBef>
              <a:spcAft>
                <a:spcPts val="0"/>
              </a:spcAft>
              <a:buNone/>
              <a:defRPr sz="1400">
                <a:solidFill>
                  <a:srgbClr val="000000"/>
                </a:solidFill>
                <a:latin typeface="Times New Roman"/>
                <a:ea typeface="Times New Roman"/>
                <a:cs typeface="Times New Roman"/>
                <a:sym typeface="Times New Roman"/>
              </a:defRPr>
            </a:lvl2pPr>
            <a:lvl3pPr indent="0" lvl="2" marL="0" marR="0" algn="r">
              <a:spcBef>
                <a:spcPts val="0"/>
              </a:spcBef>
              <a:spcAft>
                <a:spcPts val="0"/>
              </a:spcAft>
              <a:buNone/>
              <a:defRPr sz="1400">
                <a:solidFill>
                  <a:srgbClr val="000000"/>
                </a:solidFill>
                <a:latin typeface="Times New Roman"/>
                <a:ea typeface="Times New Roman"/>
                <a:cs typeface="Times New Roman"/>
                <a:sym typeface="Times New Roman"/>
              </a:defRPr>
            </a:lvl3pPr>
            <a:lvl4pPr indent="0" lvl="3" marL="0" marR="0" algn="r">
              <a:spcBef>
                <a:spcPts val="0"/>
              </a:spcBef>
              <a:spcAft>
                <a:spcPts val="0"/>
              </a:spcAft>
              <a:buNone/>
              <a:defRPr sz="1400">
                <a:solidFill>
                  <a:srgbClr val="000000"/>
                </a:solidFill>
                <a:latin typeface="Times New Roman"/>
                <a:ea typeface="Times New Roman"/>
                <a:cs typeface="Times New Roman"/>
                <a:sym typeface="Times New Roman"/>
              </a:defRPr>
            </a:lvl4pPr>
            <a:lvl5pPr indent="0" lvl="4" marL="0" marR="0" algn="r">
              <a:spcBef>
                <a:spcPts val="0"/>
              </a:spcBef>
              <a:spcAft>
                <a:spcPts val="0"/>
              </a:spcAft>
              <a:buNone/>
              <a:defRPr sz="1400">
                <a:solidFill>
                  <a:srgbClr val="000000"/>
                </a:solidFill>
                <a:latin typeface="Times New Roman"/>
                <a:ea typeface="Times New Roman"/>
                <a:cs typeface="Times New Roman"/>
                <a:sym typeface="Times New Roman"/>
              </a:defRPr>
            </a:lvl5pPr>
            <a:lvl6pPr indent="0" lvl="5" marL="0" marR="0" algn="r">
              <a:spcBef>
                <a:spcPts val="0"/>
              </a:spcBef>
              <a:spcAft>
                <a:spcPts val="0"/>
              </a:spcAft>
              <a:buNone/>
              <a:defRPr sz="1400">
                <a:solidFill>
                  <a:srgbClr val="000000"/>
                </a:solidFill>
                <a:latin typeface="Times New Roman"/>
                <a:ea typeface="Times New Roman"/>
                <a:cs typeface="Times New Roman"/>
                <a:sym typeface="Times New Roman"/>
              </a:defRPr>
            </a:lvl6pPr>
            <a:lvl7pPr indent="0" lvl="6" marL="0" marR="0" algn="r">
              <a:spcBef>
                <a:spcPts val="0"/>
              </a:spcBef>
              <a:spcAft>
                <a:spcPts val="0"/>
              </a:spcAft>
              <a:buNone/>
              <a:defRPr sz="1400">
                <a:solidFill>
                  <a:srgbClr val="000000"/>
                </a:solidFill>
                <a:latin typeface="Times New Roman"/>
                <a:ea typeface="Times New Roman"/>
                <a:cs typeface="Times New Roman"/>
                <a:sym typeface="Times New Roman"/>
              </a:defRPr>
            </a:lvl7pPr>
            <a:lvl8pPr indent="0" lvl="7" marL="0" marR="0" algn="r">
              <a:spcBef>
                <a:spcPts val="0"/>
              </a:spcBef>
              <a:spcAft>
                <a:spcPts val="0"/>
              </a:spcAft>
              <a:buNone/>
              <a:defRPr sz="1400">
                <a:solidFill>
                  <a:srgbClr val="000000"/>
                </a:solidFill>
                <a:latin typeface="Times New Roman"/>
                <a:ea typeface="Times New Roman"/>
                <a:cs typeface="Times New Roman"/>
                <a:sym typeface="Times New Roman"/>
              </a:defRPr>
            </a:lvl8pPr>
            <a:lvl9pPr indent="0" lvl="8" marL="0" marR="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nadpis" type="titleOnly">
  <p:cSld name="TITLE_ONLY">
    <p:spTree>
      <p:nvGrpSpPr>
        <p:cNvPr id="1050" name="Shape 1050"/>
        <p:cNvGrpSpPr/>
        <p:nvPr/>
      </p:nvGrpSpPr>
      <p:grpSpPr>
        <a:xfrm>
          <a:off x="0" y="0"/>
          <a:ext cx="0" cy="0"/>
          <a:chOff x="0" y="0"/>
          <a:chExt cx="0" cy="0"/>
        </a:xfrm>
      </p:grpSpPr>
      <p:sp>
        <p:nvSpPr>
          <p:cNvPr id="1051" name="Google Shape;1051;p98"/>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2" name="Google Shape;1052;p98"/>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3" name="Google Shape;1053;p98"/>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4" name="Google Shape;1054;p98"/>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sz="1400">
                <a:solidFill>
                  <a:schemeClr val="lt1"/>
                </a:solidFill>
                <a:latin typeface="Times New Roman"/>
                <a:ea typeface="Times New Roman"/>
                <a:cs typeface="Times New Roman"/>
                <a:sym typeface="Times New Roman"/>
              </a:defRPr>
            </a:lvl1pPr>
            <a:lvl2pPr indent="0" lvl="1" marL="0" algn="r">
              <a:spcBef>
                <a:spcPts val="0"/>
              </a:spcBef>
              <a:spcAft>
                <a:spcPts val="0"/>
              </a:spcAft>
              <a:buNone/>
              <a:defRPr sz="1400">
                <a:solidFill>
                  <a:schemeClr val="lt1"/>
                </a:solidFill>
                <a:latin typeface="Times New Roman"/>
                <a:ea typeface="Times New Roman"/>
                <a:cs typeface="Times New Roman"/>
                <a:sym typeface="Times New Roman"/>
              </a:defRPr>
            </a:lvl2pPr>
            <a:lvl3pPr indent="0" lvl="2" marL="0" algn="r">
              <a:spcBef>
                <a:spcPts val="0"/>
              </a:spcBef>
              <a:spcAft>
                <a:spcPts val="0"/>
              </a:spcAft>
              <a:buNone/>
              <a:defRPr sz="1400">
                <a:solidFill>
                  <a:schemeClr val="lt1"/>
                </a:solidFill>
                <a:latin typeface="Times New Roman"/>
                <a:ea typeface="Times New Roman"/>
                <a:cs typeface="Times New Roman"/>
                <a:sym typeface="Times New Roman"/>
              </a:defRPr>
            </a:lvl3pPr>
            <a:lvl4pPr indent="0" lvl="3" marL="0" algn="r">
              <a:spcBef>
                <a:spcPts val="0"/>
              </a:spcBef>
              <a:spcAft>
                <a:spcPts val="0"/>
              </a:spcAft>
              <a:buNone/>
              <a:defRPr sz="1400">
                <a:solidFill>
                  <a:schemeClr val="lt1"/>
                </a:solidFill>
                <a:latin typeface="Times New Roman"/>
                <a:ea typeface="Times New Roman"/>
                <a:cs typeface="Times New Roman"/>
                <a:sym typeface="Times New Roman"/>
              </a:defRPr>
            </a:lvl4pPr>
            <a:lvl5pPr indent="0" lvl="4" marL="0" algn="r">
              <a:spcBef>
                <a:spcPts val="0"/>
              </a:spcBef>
              <a:spcAft>
                <a:spcPts val="0"/>
              </a:spcAft>
              <a:buNone/>
              <a:defRPr sz="1400">
                <a:solidFill>
                  <a:schemeClr val="lt1"/>
                </a:solidFill>
                <a:latin typeface="Times New Roman"/>
                <a:ea typeface="Times New Roman"/>
                <a:cs typeface="Times New Roman"/>
                <a:sym typeface="Times New Roman"/>
              </a:defRPr>
            </a:lvl5pPr>
            <a:lvl6pPr indent="0" lvl="5" marL="0" algn="r">
              <a:spcBef>
                <a:spcPts val="0"/>
              </a:spcBef>
              <a:spcAft>
                <a:spcPts val="0"/>
              </a:spcAft>
              <a:buNone/>
              <a:defRPr sz="1400">
                <a:solidFill>
                  <a:schemeClr val="lt1"/>
                </a:solidFill>
                <a:latin typeface="Times New Roman"/>
                <a:ea typeface="Times New Roman"/>
                <a:cs typeface="Times New Roman"/>
                <a:sym typeface="Times New Roman"/>
              </a:defRPr>
            </a:lvl6pPr>
            <a:lvl7pPr indent="0" lvl="6" marL="0" algn="r">
              <a:spcBef>
                <a:spcPts val="0"/>
              </a:spcBef>
              <a:spcAft>
                <a:spcPts val="0"/>
              </a:spcAft>
              <a:buNone/>
              <a:defRPr sz="1400">
                <a:solidFill>
                  <a:schemeClr val="lt1"/>
                </a:solidFill>
                <a:latin typeface="Times New Roman"/>
                <a:ea typeface="Times New Roman"/>
                <a:cs typeface="Times New Roman"/>
                <a:sym typeface="Times New Roman"/>
              </a:defRPr>
            </a:lvl7pPr>
            <a:lvl8pPr indent="0" lvl="7" marL="0" algn="r">
              <a:spcBef>
                <a:spcPts val="0"/>
              </a:spcBef>
              <a:spcAft>
                <a:spcPts val="0"/>
              </a:spcAft>
              <a:buNone/>
              <a:defRPr sz="1400">
                <a:solidFill>
                  <a:schemeClr val="lt1"/>
                </a:solidFill>
                <a:latin typeface="Times New Roman"/>
                <a:ea typeface="Times New Roman"/>
                <a:cs typeface="Times New Roman"/>
                <a:sym typeface="Times New Roman"/>
              </a:defRPr>
            </a:lvl8pPr>
            <a:lvl9pPr indent="0" lvl="8" marL="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ázdný" type="blank">
  <p:cSld name="BLANK">
    <p:spTree>
      <p:nvGrpSpPr>
        <p:cNvPr id="1055" name="Shape 1055"/>
        <p:cNvGrpSpPr/>
        <p:nvPr/>
      </p:nvGrpSpPr>
      <p:grpSpPr>
        <a:xfrm>
          <a:off x="0" y="0"/>
          <a:ext cx="0" cy="0"/>
          <a:chOff x="0" y="0"/>
          <a:chExt cx="0" cy="0"/>
        </a:xfrm>
      </p:grpSpPr>
      <p:sp>
        <p:nvSpPr>
          <p:cNvPr id="1056" name="Google Shape;1056;p99"/>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7" name="Google Shape;1057;p99"/>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8" name="Google Shape;1058;p99"/>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sz="1400">
                <a:solidFill>
                  <a:schemeClr val="lt1"/>
                </a:solidFill>
                <a:latin typeface="Times New Roman"/>
                <a:ea typeface="Times New Roman"/>
                <a:cs typeface="Times New Roman"/>
                <a:sym typeface="Times New Roman"/>
              </a:defRPr>
            </a:lvl1pPr>
            <a:lvl2pPr indent="0" lvl="1" marL="0" algn="r">
              <a:spcBef>
                <a:spcPts val="0"/>
              </a:spcBef>
              <a:spcAft>
                <a:spcPts val="0"/>
              </a:spcAft>
              <a:buNone/>
              <a:defRPr sz="1400">
                <a:solidFill>
                  <a:schemeClr val="lt1"/>
                </a:solidFill>
                <a:latin typeface="Times New Roman"/>
                <a:ea typeface="Times New Roman"/>
                <a:cs typeface="Times New Roman"/>
                <a:sym typeface="Times New Roman"/>
              </a:defRPr>
            </a:lvl2pPr>
            <a:lvl3pPr indent="0" lvl="2" marL="0" algn="r">
              <a:spcBef>
                <a:spcPts val="0"/>
              </a:spcBef>
              <a:spcAft>
                <a:spcPts val="0"/>
              </a:spcAft>
              <a:buNone/>
              <a:defRPr sz="1400">
                <a:solidFill>
                  <a:schemeClr val="lt1"/>
                </a:solidFill>
                <a:latin typeface="Times New Roman"/>
                <a:ea typeface="Times New Roman"/>
                <a:cs typeface="Times New Roman"/>
                <a:sym typeface="Times New Roman"/>
              </a:defRPr>
            </a:lvl3pPr>
            <a:lvl4pPr indent="0" lvl="3" marL="0" algn="r">
              <a:spcBef>
                <a:spcPts val="0"/>
              </a:spcBef>
              <a:spcAft>
                <a:spcPts val="0"/>
              </a:spcAft>
              <a:buNone/>
              <a:defRPr sz="1400">
                <a:solidFill>
                  <a:schemeClr val="lt1"/>
                </a:solidFill>
                <a:latin typeface="Times New Roman"/>
                <a:ea typeface="Times New Roman"/>
                <a:cs typeface="Times New Roman"/>
                <a:sym typeface="Times New Roman"/>
              </a:defRPr>
            </a:lvl4pPr>
            <a:lvl5pPr indent="0" lvl="4" marL="0" algn="r">
              <a:spcBef>
                <a:spcPts val="0"/>
              </a:spcBef>
              <a:spcAft>
                <a:spcPts val="0"/>
              </a:spcAft>
              <a:buNone/>
              <a:defRPr sz="1400">
                <a:solidFill>
                  <a:schemeClr val="lt1"/>
                </a:solidFill>
                <a:latin typeface="Times New Roman"/>
                <a:ea typeface="Times New Roman"/>
                <a:cs typeface="Times New Roman"/>
                <a:sym typeface="Times New Roman"/>
              </a:defRPr>
            </a:lvl5pPr>
            <a:lvl6pPr indent="0" lvl="5" marL="0" algn="r">
              <a:spcBef>
                <a:spcPts val="0"/>
              </a:spcBef>
              <a:spcAft>
                <a:spcPts val="0"/>
              </a:spcAft>
              <a:buNone/>
              <a:defRPr sz="1400">
                <a:solidFill>
                  <a:schemeClr val="lt1"/>
                </a:solidFill>
                <a:latin typeface="Times New Roman"/>
                <a:ea typeface="Times New Roman"/>
                <a:cs typeface="Times New Roman"/>
                <a:sym typeface="Times New Roman"/>
              </a:defRPr>
            </a:lvl6pPr>
            <a:lvl7pPr indent="0" lvl="6" marL="0" algn="r">
              <a:spcBef>
                <a:spcPts val="0"/>
              </a:spcBef>
              <a:spcAft>
                <a:spcPts val="0"/>
              </a:spcAft>
              <a:buNone/>
              <a:defRPr sz="1400">
                <a:solidFill>
                  <a:schemeClr val="lt1"/>
                </a:solidFill>
                <a:latin typeface="Times New Roman"/>
                <a:ea typeface="Times New Roman"/>
                <a:cs typeface="Times New Roman"/>
                <a:sym typeface="Times New Roman"/>
              </a:defRPr>
            </a:lvl7pPr>
            <a:lvl8pPr indent="0" lvl="7" marL="0" algn="r">
              <a:spcBef>
                <a:spcPts val="0"/>
              </a:spcBef>
              <a:spcAft>
                <a:spcPts val="0"/>
              </a:spcAft>
              <a:buNone/>
              <a:defRPr sz="1400">
                <a:solidFill>
                  <a:schemeClr val="lt1"/>
                </a:solidFill>
                <a:latin typeface="Times New Roman"/>
                <a:ea typeface="Times New Roman"/>
                <a:cs typeface="Times New Roman"/>
                <a:sym typeface="Times New Roman"/>
              </a:defRPr>
            </a:lvl8pPr>
            <a:lvl9pPr indent="0" lvl="8" marL="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sah s titulkem" type="objTx">
  <p:cSld name="OBJECT_WITH_CAPTION_TEXT">
    <p:spTree>
      <p:nvGrpSpPr>
        <p:cNvPr id="1059" name="Shape 1059"/>
        <p:cNvGrpSpPr/>
        <p:nvPr/>
      </p:nvGrpSpPr>
      <p:grpSpPr>
        <a:xfrm>
          <a:off x="0" y="0"/>
          <a:ext cx="0" cy="0"/>
          <a:chOff x="0" y="0"/>
          <a:chExt cx="0" cy="0"/>
        </a:xfrm>
      </p:grpSpPr>
      <p:sp>
        <p:nvSpPr>
          <p:cNvPr id="1060" name="Google Shape;1060;p100"/>
          <p:cNvSpPr txBox="1"/>
          <p:nvPr>
            <p:ph type="title"/>
          </p:nvPr>
        </p:nvSpPr>
        <p:spPr>
          <a:xfrm>
            <a:off x="457200" y="204788"/>
            <a:ext cx="3008313" cy="871537"/>
          </a:xfrm>
          <a:prstGeom prst="rect">
            <a:avLst/>
          </a:prstGeom>
          <a:noFill/>
          <a:ln>
            <a:noFill/>
          </a:ln>
        </p:spPr>
        <p:txBody>
          <a:bodyPr anchorCtr="0" anchor="b" bIns="46025" lIns="92075" spcFirstLastPara="1" rIns="92075" wrap="square" tIns="46025">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1" name="Google Shape;1061;p100"/>
          <p:cNvSpPr txBox="1"/>
          <p:nvPr>
            <p:ph idx="1" type="body"/>
          </p:nvPr>
        </p:nvSpPr>
        <p:spPr>
          <a:xfrm>
            <a:off x="3575050" y="204788"/>
            <a:ext cx="5111750" cy="4389835"/>
          </a:xfrm>
          <a:prstGeom prst="rect">
            <a:avLst/>
          </a:prstGeom>
          <a:noFill/>
          <a:ln>
            <a:noFill/>
          </a:ln>
        </p:spPr>
        <p:txBody>
          <a:bodyPr anchorCtr="0" anchor="t" bIns="46025" lIns="92075" spcFirstLastPara="1" rIns="92075" wrap="square" tIns="46025">
            <a:noAutofit/>
          </a:bodyPr>
          <a:lstStyle>
            <a:lvl1pPr indent="-391160" lvl="0" marL="457200" algn="l">
              <a:spcBef>
                <a:spcPts val="640"/>
              </a:spcBef>
              <a:spcAft>
                <a:spcPts val="0"/>
              </a:spcAft>
              <a:buSzPts val="2560"/>
              <a:buChar char="●"/>
              <a:defRPr sz="3200"/>
            </a:lvl1pPr>
            <a:lvl2pPr indent="-406400" lvl="1" marL="914400" algn="l">
              <a:spcBef>
                <a:spcPts val="560"/>
              </a:spcBef>
              <a:spcAft>
                <a:spcPts val="0"/>
              </a:spcAft>
              <a:buSzPts val="2800"/>
              <a:buFont typeface="Times New Roman"/>
              <a:buChar char="•"/>
              <a:defRPr sz="2800"/>
            </a:lvl2pPr>
            <a:lvl3pPr indent="-381000" lvl="2" marL="1371600" algn="l">
              <a:spcBef>
                <a:spcPts val="480"/>
              </a:spcBef>
              <a:spcAft>
                <a:spcPts val="0"/>
              </a:spcAft>
              <a:buSzPts val="2400"/>
              <a:buFont typeface="Times New Roman"/>
              <a:buChar char="•"/>
              <a:defRPr sz="2400"/>
            </a:lvl3pPr>
            <a:lvl4pPr indent="-355600" lvl="3" marL="1828800" algn="l">
              <a:spcBef>
                <a:spcPts val="400"/>
              </a:spcBef>
              <a:spcAft>
                <a:spcPts val="0"/>
              </a:spcAft>
              <a:buClr>
                <a:schemeClr val="lt1"/>
              </a:buClr>
              <a:buSzPts val="2000"/>
              <a:buFont typeface="Times New Roman"/>
              <a:buChar char="–"/>
              <a:defRPr sz="2000"/>
            </a:lvl4pPr>
            <a:lvl5pPr indent="-355600" lvl="4" marL="2286000" algn="l">
              <a:spcBef>
                <a:spcPts val="400"/>
              </a:spcBef>
              <a:spcAft>
                <a:spcPts val="0"/>
              </a:spcAft>
              <a:buClr>
                <a:schemeClr val="lt1"/>
              </a:buClr>
              <a:buSzPts val="2000"/>
              <a:buFont typeface="Times New Roman"/>
              <a:buChar char="•"/>
              <a:defRPr sz="2000"/>
            </a:lvl5pPr>
            <a:lvl6pPr indent="-355600" lvl="5" marL="2743200" algn="l">
              <a:spcBef>
                <a:spcPts val="400"/>
              </a:spcBef>
              <a:spcAft>
                <a:spcPts val="0"/>
              </a:spcAft>
              <a:buClr>
                <a:schemeClr val="lt1"/>
              </a:buClr>
              <a:buSzPts val="2000"/>
              <a:buFont typeface="Times New Roman"/>
              <a:buChar char="•"/>
              <a:defRPr sz="2000"/>
            </a:lvl6pPr>
            <a:lvl7pPr indent="-355600" lvl="6" marL="3200400" algn="l">
              <a:spcBef>
                <a:spcPts val="400"/>
              </a:spcBef>
              <a:spcAft>
                <a:spcPts val="0"/>
              </a:spcAft>
              <a:buClr>
                <a:schemeClr val="lt1"/>
              </a:buClr>
              <a:buSzPts val="2000"/>
              <a:buFont typeface="Times New Roman"/>
              <a:buChar char="•"/>
              <a:defRPr sz="2000"/>
            </a:lvl7pPr>
            <a:lvl8pPr indent="-355600" lvl="7" marL="3657600" algn="l">
              <a:spcBef>
                <a:spcPts val="400"/>
              </a:spcBef>
              <a:spcAft>
                <a:spcPts val="0"/>
              </a:spcAft>
              <a:buClr>
                <a:schemeClr val="lt1"/>
              </a:buClr>
              <a:buSzPts val="2000"/>
              <a:buFont typeface="Times New Roman"/>
              <a:buChar char="•"/>
              <a:defRPr sz="2000"/>
            </a:lvl8pPr>
            <a:lvl9pPr indent="-355600" lvl="8" marL="4114800" algn="l">
              <a:spcBef>
                <a:spcPts val="400"/>
              </a:spcBef>
              <a:spcAft>
                <a:spcPts val="0"/>
              </a:spcAft>
              <a:buClr>
                <a:schemeClr val="lt1"/>
              </a:buClr>
              <a:buSzPts val="2000"/>
              <a:buFont typeface="Times New Roman"/>
              <a:buChar char="•"/>
              <a:defRPr sz="2000"/>
            </a:lvl9pPr>
          </a:lstStyle>
          <a:p/>
        </p:txBody>
      </p:sp>
      <p:sp>
        <p:nvSpPr>
          <p:cNvPr id="1062" name="Google Shape;1062;p100"/>
          <p:cNvSpPr txBox="1"/>
          <p:nvPr>
            <p:ph idx="2" type="body"/>
          </p:nvPr>
        </p:nvSpPr>
        <p:spPr>
          <a:xfrm>
            <a:off x="457200" y="1076325"/>
            <a:ext cx="3008313" cy="3518297"/>
          </a:xfrm>
          <a:prstGeom prst="rect">
            <a:avLst/>
          </a:prstGeom>
          <a:noFill/>
          <a:ln>
            <a:noFill/>
          </a:ln>
        </p:spPr>
        <p:txBody>
          <a:bodyPr anchorCtr="0" anchor="t" bIns="46025" lIns="92075" spcFirstLastPara="1" rIns="92075" wrap="square" tIns="46025">
            <a:noAutofit/>
          </a:bodyPr>
          <a:lstStyle>
            <a:lvl1pPr indent="-228600" lvl="0" marL="457200" algn="l">
              <a:spcBef>
                <a:spcPts val="280"/>
              </a:spcBef>
              <a:spcAft>
                <a:spcPts val="0"/>
              </a:spcAft>
              <a:buSzPts val="1120"/>
              <a:buNone/>
              <a:defRPr sz="1400"/>
            </a:lvl1pPr>
            <a:lvl2pPr indent="-228600" lvl="1" marL="914400" algn="l">
              <a:spcBef>
                <a:spcPts val="240"/>
              </a:spcBef>
              <a:spcAft>
                <a:spcPts val="0"/>
              </a:spcAft>
              <a:buSzPts val="1200"/>
              <a:buFont typeface="Times New Roman"/>
              <a:buNone/>
              <a:defRPr sz="1200"/>
            </a:lvl2pPr>
            <a:lvl3pPr indent="-228600" lvl="2" marL="1371600" algn="l">
              <a:spcBef>
                <a:spcPts val="200"/>
              </a:spcBef>
              <a:spcAft>
                <a:spcPts val="0"/>
              </a:spcAft>
              <a:buSzPts val="1000"/>
              <a:buFont typeface="Times New Roman"/>
              <a:buNone/>
              <a:defRPr sz="1000"/>
            </a:lvl3pPr>
            <a:lvl4pPr indent="-228600" lvl="3" marL="1828800" algn="l">
              <a:spcBef>
                <a:spcPts val="180"/>
              </a:spcBef>
              <a:spcAft>
                <a:spcPts val="0"/>
              </a:spcAft>
              <a:buClr>
                <a:schemeClr val="lt1"/>
              </a:buClr>
              <a:buSzPts val="900"/>
              <a:buFont typeface="Times New Roman"/>
              <a:buNone/>
              <a:defRPr sz="900"/>
            </a:lvl4pPr>
            <a:lvl5pPr indent="-228600" lvl="4" marL="2286000" algn="l">
              <a:spcBef>
                <a:spcPts val="180"/>
              </a:spcBef>
              <a:spcAft>
                <a:spcPts val="0"/>
              </a:spcAft>
              <a:buClr>
                <a:schemeClr val="lt1"/>
              </a:buClr>
              <a:buSzPts val="900"/>
              <a:buFont typeface="Times New Roman"/>
              <a:buNone/>
              <a:defRPr sz="900"/>
            </a:lvl5pPr>
            <a:lvl6pPr indent="-228600" lvl="5" marL="2743200" algn="l">
              <a:spcBef>
                <a:spcPts val="180"/>
              </a:spcBef>
              <a:spcAft>
                <a:spcPts val="0"/>
              </a:spcAft>
              <a:buClr>
                <a:schemeClr val="lt1"/>
              </a:buClr>
              <a:buSzPts val="900"/>
              <a:buFont typeface="Times New Roman"/>
              <a:buNone/>
              <a:defRPr sz="900"/>
            </a:lvl6pPr>
            <a:lvl7pPr indent="-228600" lvl="6" marL="3200400" algn="l">
              <a:spcBef>
                <a:spcPts val="180"/>
              </a:spcBef>
              <a:spcAft>
                <a:spcPts val="0"/>
              </a:spcAft>
              <a:buClr>
                <a:schemeClr val="lt1"/>
              </a:buClr>
              <a:buSzPts val="900"/>
              <a:buFont typeface="Times New Roman"/>
              <a:buNone/>
              <a:defRPr sz="900"/>
            </a:lvl7pPr>
            <a:lvl8pPr indent="-228600" lvl="7" marL="3657600" algn="l">
              <a:spcBef>
                <a:spcPts val="180"/>
              </a:spcBef>
              <a:spcAft>
                <a:spcPts val="0"/>
              </a:spcAft>
              <a:buClr>
                <a:schemeClr val="lt1"/>
              </a:buClr>
              <a:buSzPts val="900"/>
              <a:buFont typeface="Times New Roman"/>
              <a:buNone/>
              <a:defRPr sz="900"/>
            </a:lvl8pPr>
            <a:lvl9pPr indent="-228600" lvl="8" marL="4114800" algn="l">
              <a:spcBef>
                <a:spcPts val="180"/>
              </a:spcBef>
              <a:spcAft>
                <a:spcPts val="0"/>
              </a:spcAft>
              <a:buClr>
                <a:schemeClr val="lt1"/>
              </a:buClr>
              <a:buSzPts val="900"/>
              <a:buFont typeface="Times New Roman"/>
              <a:buNone/>
              <a:defRPr sz="900"/>
            </a:lvl9pPr>
          </a:lstStyle>
          <a:p/>
        </p:txBody>
      </p:sp>
      <p:sp>
        <p:nvSpPr>
          <p:cNvPr id="1063" name="Google Shape;1063;p100"/>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4" name="Google Shape;1064;p100"/>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5" name="Google Shape;1065;p100"/>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sz="1400">
                <a:solidFill>
                  <a:schemeClr val="lt1"/>
                </a:solidFill>
                <a:latin typeface="Times New Roman"/>
                <a:ea typeface="Times New Roman"/>
                <a:cs typeface="Times New Roman"/>
                <a:sym typeface="Times New Roman"/>
              </a:defRPr>
            </a:lvl1pPr>
            <a:lvl2pPr indent="0" lvl="1" marL="0" algn="r">
              <a:spcBef>
                <a:spcPts val="0"/>
              </a:spcBef>
              <a:spcAft>
                <a:spcPts val="0"/>
              </a:spcAft>
              <a:buNone/>
              <a:defRPr sz="1400">
                <a:solidFill>
                  <a:schemeClr val="lt1"/>
                </a:solidFill>
                <a:latin typeface="Times New Roman"/>
                <a:ea typeface="Times New Roman"/>
                <a:cs typeface="Times New Roman"/>
                <a:sym typeface="Times New Roman"/>
              </a:defRPr>
            </a:lvl2pPr>
            <a:lvl3pPr indent="0" lvl="2" marL="0" algn="r">
              <a:spcBef>
                <a:spcPts val="0"/>
              </a:spcBef>
              <a:spcAft>
                <a:spcPts val="0"/>
              </a:spcAft>
              <a:buNone/>
              <a:defRPr sz="1400">
                <a:solidFill>
                  <a:schemeClr val="lt1"/>
                </a:solidFill>
                <a:latin typeface="Times New Roman"/>
                <a:ea typeface="Times New Roman"/>
                <a:cs typeface="Times New Roman"/>
                <a:sym typeface="Times New Roman"/>
              </a:defRPr>
            </a:lvl3pPr>
            <a:lvl4pPr indent="0" lvl="3" marL="0" algn="r">
              <a:spcBef>
                <a:spcPts val="0"/>
              </a:spcBef>
              <a:spcAft>
                <a:spcPts val="0"/>
              </a:spcAft>
              <a:buNone/>
              <a:defRPr sz="1400">
                <a:solidFill>
                  <a:schemeClr val="lt1"/>
                </a:solidFill>
                <a:latin typeface="Times New Roman"/>
                <a:ea typeface="Times New Roman"/>
                <a:cs typeface="Times New Roman"/>
                <a:sym typeface="Times New Roman"/>
              </a:defRPr>
            </a:lvl4pPr>
            <a:lvl5pPr indent="0" lvl="4" marL="0" algn="r">
              <a:spcBef>
                <a:spcPts val="0"/>
              </a:spcBef>
              <a:spcAft>
                <a:spcPts val="0"/>
              </a:spcAft>
              <a:buNone/>
              <a:defRPr sz="1400">
                <a:solidFill>
                  <a:schemeClr val="lt1"/>
                </a:solidFill>
                <a:latin typeface="Times New Roman"/>
                <a:ea typeface="Times New Roman"/>
                <a:cs typeface="Times New Roman"/>
                <a:sym typeface="Times New Roman"/>
              </a:defRPr>
            </a:lvl5pPr>
            <a:lvl6pPr indent="0" lvl="5" marL="0" algn="r">
              <a:spcBef>
                <a:spcPts val="0"/>
              </a:spcBef>
              <a:spcAft>
                <a:spcPts val="0"/>
              </a:spcAft>
              <a:buNone/>
              <a:defRPr sz="1400">
                <a:solidFill>
                  <a:schemeClr val="lt1"/>
                </a:solidFill>
                <a:latin typeface="Times New Roman"/>
                <a:ea typeface="Times New Roman"/>
                <a:cs typeface="Times New Roman"/>
                <a:sym typeface="Times New Roman"/>
              </a:defRPr>
            </a:lvl6pPr>
            <a:lvl7pPr indent="0" lvl="6" marL="0" algn="r">
              <a:spcBef>
                <a:spcPts val="0"/>
              </a:spcBef>
              <a:spcAft>
                <a:spcPts val="0"/>
              </a:spcAft>
              <a:buNone/>
              <a:defRPr sz="1400">
                <a:solidFill>
                  <a:schemeClr val="lt1"/>
                </a:solidFill>
                <a:latin typeface="Times New Roman"/>
                <a:ea typeface="Times New Roman"/>
                <a:cs typeface="Times New Roman"/>
                <a:sym typeface="Times New Roman"/>
              </a:defRPr>
            </a:lvl7pPr>
            <a:lvl8pPr indent="0" lvl="7" marL="0" algn="r">
              <a:spcBef>
                <a:spcPts val="0"/>
              </a:spcBef>
              <a:spcAft>
                <a:spcPts val="0"/>
              </a:spcAft>
              <a:buNone/>
              <a:defRPr sz="1400">
                <a:solidFill>
                  <a:schemeClr val="lt1"/>
                </a:solidFill>
                <a:latin typeface="Times New Roman"/>
                <a:ea typeface="Times New Roman"/>
                <a:cs typeface="Times New Roman"/>
                <a:sym typeface="Times New Roman"/>
              </a:defRPr>
            </a:lvl8pPr>
            <a:lvl9pPr indent="0" lvl="8" marL="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ek s titulkem" type="picTx">
  <p:cSld name="PICTURE_WITH_CAPTION_TEXT">
    <p:spTree>
      <p:nvGrpSpPr>
        <p:cNvPr id="1066" name="Shape 1066"/>
        <p:cNvGrpSpPr/>
        <p:nvPr/>
      </p:nvGrpSpPr>
      <p:grpSpPr>
        <a:xfrm>
          <a:off x="0" y="0"/>
          <a:ext cx="0" cy="0"/>
          <a:chOff x="0" y="0"/>
          <a:chExt cx="0" cy="0"/>
        </a:xfrm>
      </p:grpSpPr>
      <p:sp>
        <p:nvSpPr>
          <p:cNvPr id="1067" name="Google Shape;1067;p101"/>
          <p:cNvSpPr txBox="1"/>
          <p:nvPr>
            <p:ph type="title"/>
          </p:nvPr>
        </p:nvSpPr>
        <p:spPr>
          <a:xfrm>
            <a:off x="1792288" y="3600450"/>
            <a:ext cx="5486400" cy="425053"/>
          </a:xfrm>
          <a:prstGeom prst="rect">
            <a:avLst/>
          </a:prstGeom>
          <a:noFill/>
          <a:ln>
            <a:noFill/>
          </a:ln>
        </p:spPr>
        <p:txBody>
          <a:bodyPr anchorCtr="0" anchor="b" bIns="46025" lIns="92075" spcFirstLastPara="1" rIns="92075" wrap="square" tIns="46025">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8" name="Google Shape;1068;p101"/>
          <p:cNvSpPr/>
          <p:nvPr>
            <p:ph idx="2" type="pic"/>
          </p:nvPr>
        </p:nvSpPr>
        <p:spPr>
          <a:xfrm>
            <a:off x="1792288" y="459581"/>
            <a:ext cx="5486400" cy="3086100"/>
          </a:xfrm>
          <a:prstGeom prst="rect">
            <a:avLst/>
          </a:prstGeom>
          <a:noFill/>
          <a:ln>
            <a:noFill/>
          </a:ln>
        </p:spPr>
        <p:txBody>
          <a:bodyPr anchorCtr="0" anchor="t" bIns="46025" lIns="92075" spcFirstLastPara="1" rIns="92075" wrap="square" tIns="46025">
            <a:noAutofit/>
          </a:bodyPr>
          <a:lstStyle>
            <a:lvl1pPr lvl="0" marR="0" rtl="0" algn="l">
              <a:spcBef>
                <a:spcPts val="640"/>
              </a:spcBef>
              <a:spcAft>
                <a:spcPts val="0"/>
              </a:spcAft>
              <a:buClr>
                <a:schemeClr val="hlink"/>
              </a:buClr>
              <a:buSzPts val="2560"/>
              <a:buFont typeface="Arial"/>
              <a:buNone/>
              <a:defRPr b="0" i="0" sz="3200" u="none" cap="none" strike="noStrike">
                <a:solidFill>
                  <a:schemeClr val="lt1"/>
                </a:solidFill>
                <a:latin typeface="Times New Roman"/>
                <a:ea typeface="Times New Roman"/>
                <a:cs typeface="Times New Roman"/>
                <a:sym typeface="Times New Roman"/>
              </a:defRPr>
            </a:lvl1pPr>
            <a:lvl2pPr lvl="1" marR="0" rtl="0" algn="l">
              <a:spcBef>
                <a:spcPts val="560"/>
              </a:spcBef>
              <a:spcAft>
                <a:spcPts val="0"/>
              </a:spcAft>
              <a:buClr>
                <a:schemeClr val="accent1"/>
              </a:buClr>
              <a:buSzPts val="2800"/>
              <a:buFont typeface="Times New Roman"/>
              <a:buNone/>
              <a:defRPr b="0" i="0" sz="2800" u="none" cap="none" strike="noStrike">
                <a:solidFill>
                  <a:schemeClr val="lt1"/>
                </a:solidFill>
                <a:latin typeface="Times New Roman"/>
                <a:ea typeface="Times New Roman"/>
                <a:cs typeface="Times New Roman"/>
                <a:sym typeface="Times New Roman"/>
              </a:defRPr>
            </a:lvl2pPr>
            <a:lvl3pPr lvl="2" marR="0" rtl="0" algn="l">
              <a:spcBef>
                <a:spcPts val="480"/>
              </a:spcBef>
              <a:spcAft>
                <a:spcPts val="0"/>
              </a:spcAft>
              <a:buClr>
                <a:schemeClr val="folHlink"/>
              </a:buClr>
              <a:buSzPts val="2400"/>
              <a:buFont typeface="Times New Roman"/>
              <a:buNone/>
              <a:defRPr b="0" i="0" sz="2400" u="none" cap="none" strike="noStrike">
                <a:solidFill>
                  <a:schemeClr val="lt1"/>
                </a:solidFill>
                <a:latin typeface="Times New Roman"/>
                <a:ea typeface="Times New Roman"/>
                <a:cs typeface="Times New Roman"/>
                <a:sym typeface="Times New Roman"/>
              </a:defRPr>
            </a:lvl3pPr>
            <a:lvl4pPr lvl="3"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4pPr>
            <a:lvl5pPr lvl="4"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5pPr>
            <a:lvl6pPr lvl="5"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6pPr>
            <a:lvl7pPr lvl="6"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7pPr>
            <a:lvl8pPr lvl="7"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8pPr>
            <a:lvl9pPr lvl="8" marR="0" rtl="0" algn="l">
              <a:spcBef>
                <a:spcPts val="400"/>
              </a:spcBef>
              <a:spcAft>
                <a:spcPts val="0"/>
              </a:spcAft>
              <a:buClr>
                <a:schemeClr val="lt1"/>
              </a:buClr>
              <a:buSzPts val="2000"/>
              <a:buFont typeface="Times New Roman"/>
              <a:buNone/>
              <a:defRPr b="0" i="0" sz="2000" u="none" cap="none" strike="noStrike">
                <a:solidFill>
                  <a:schemeClr val="lt1"/>
                </a:solidFill>
                <a:latin typeface="Times New Roman"/>
                <a:ea typeface="Times New Roman"/>
                <a:cs typeface="Times New Roman"/>
                <a:sym typeface="Times New Roman"/>
              </a:defRPr>
            </a:lvl9pPr>
          </a:lstStyle>
          <a:p/>
        </p:txBody>
      </p:sp>
      <p:sp>
        <p:nvSpPr>
          <p:cNvPr id="1069" name="Google Shape;1069;p101"/>
          <p:cNvSpPr txBox="1"/>
          <p:nvPr>
            <p:ph idx="1" type="body"/>
          </p:nvPr>
        </p:nvSpPr>
        <p:spPr>
          <a:xfrm>
            <a:off x="1792288" y="4025503"/>
            <a:ext cx="5486400" cy="603646"/>
          </a:xfrm>
          <a:prstGeom prst="rect">
            <a:avLst/>
          </a:prstGeom>
          <a:noFill/>
          <a:ln>
            <a:noFill/>
          </a:ln>
        </p:spPr>
        <p:txBody>
          <a:bodyPr anchorCtr="0" anchor="t" bIns="46025" lIns="92075" spcFirstLastPara="1" rIns="92075" wrap="square" tIns="46025">
            <a:noAutofit/>
          </a:bodyPr>
          <a:lstStyle>
            <a:lvl1pPr indent="-228600" lvl="0" marL="457200" algn="l">
              <a:spcBef>
                <a:spcPts val="280"/>
              </a:spcBef>
              <a:spcAft>
                <a:spcPts val="0"/>
              </a:spcAft>
              <a:buSzPts val="1120"/>
              <a:buNone/>
              <a:defRPr sz="1400"/>
            </a:lvl1pPr>
            <a:lvl2pPr indent="-228600" lvl="1" marL="914400" algn="l">
              <a:spcBef>
                <a:spcPts val="240"/>
              </a:spcBef>
              <a:spcAft>
                <a:spcPts val="0"/>
              </a:spcAft>
              <a:buSzPts val="1200"/>
              <a:buFont typeface="Times New Roman"/>
              <a:buNone/>
              <a:defRPr sz="1200"/>
            </a:lvl2pPr>
            <a:lvl3pPr indent="-228600" lvl="2" marL="1371600" algn="l">
              <a:spcBef>
                <a:spcPts val="200"/>
              </a:spcBef>
              <a:spcAft>
                <a:spcPts val="0"/>
              </a:spcAft>
              <a:buSzPts val="1000"/>
              <a:buFont typeface="Times New Roman"/>
              <a:buNone/>
              <a:defRPr sz="1000"/>
            </a:lvl3pPr>
            <a:lvl4pPr indent="-228600" lvl="3" marL="1828800" algn="l">
              <a:spcBef>
                <a:spcPts val="180"/>
              </a:spcBef>
              <a:spcAft>
                <a:spcPts val="0"/>
              </a:spcAft>
              <a:buClr>
                <a:schemeClr val="lt1"/>
              </a:buClr>
              <a:buSzPts val="900"/>
              <a:buFont typeface="Times New Roman"/>
              <a:buNone/>
              <a:defRPr sz="900"/>
            </a:lvl4pPr>
            <a:lvl5pPr indent="-228600" lvl="4" marL="2286000" algn="l">
              <a:spcBef>
                <a:spcPts val="180"/>
              </a:spcBef>
              <a:spcAft>
                <a:spcPts val="0"/>
              </a:spcAft>
              <a:buClr>
                <a:schemeClr val="lt1"/>
              </a:buClr>
              <a:buSzPts val="900"/>
              <a:buFont typeface="Times New Roman"/>
              <a:buNone/>
              <a:defRPr sz="900"/>
            </a:lvl5pPr>
            <a:lvl6pPr indent="-228600" lvl="5" marL="2743200" algn="l">
              <a:spcBef>
                <a:spcPts val="180"/>
              </a:spcBef>
              <a:spcAft>
                <a:spcPts val="0"/>
              </a:spcAft>
              <a:buClr>
                <a:schemeClr val="lt1"/>
              </a:buClr>
              <a:buSzPts val="900"/>
              <a:buFont typeface="Times New Roman"/>
              <a:buNone/>
              <a:defRPr sz="900"/>
            </a:lvl6pPr>
            <a:lvl7pPr indent="-228600" lvl="6" marL="3200400" algn="l">
              <a:spcBef>
                <a:spcPts val="180"/>
              </a:spcBef>
              <a:spcAft>
                <a:spcPts val="0"/>
              </a:spcAft>
              <a:buClr>
                <a:schemeClr val="lt1"/>
              </a:buClr>
              <a:buSzPts val="900"/>
              <a:buFont typeface="Times New Roman"/>
              <a:buNone/>
              <a:defRPr sz="900"/>
            </a:lvl7pPr>
            <a:lvl8pPr indent="-228600" lvl="7" marL="3657600" algn="l">
              <a:spcBef>
                <a:spcPts val="180"/>
              </a:spcBef>
              <a:spcAft>
                <a:spcPts val="0"/>
              </a:spcAft>
              <a:buClr>
                <a:schemeClr val="lt1"/>
              </a:buClr>
              <a:buSzPts val="900"/>
              <a:buFont typeface="Times New Roman"/>
              <a:buNone/>
              <a:defRPr sz="900"/>
            </a:lvl8pPr>
            <a:lvl9pPr indent="-228600" lvl="8" marL="4114800" algn="l">
              <a:spcBef>
                <a:spcPts val="180"/>
              </a:spcBef>
              <a:spcAft>
                <a:spcPts val="0"/>
              </a:spcAft>
              <a:buClr>
                <a:schemeClr val="lt1"/>
              </a:buClr>
              <a:buSzPts val="900"/>
              <a:buFont typeface="Times New Roman"/>
              <a:buNone/>
              <a:defRPr sz="900"/>
            </a:lvl9pPr>
          </a:lstStyle>
          <a:p/>
        </p:txBody>
      </p:sp>
      <p:sp>
        <p:nvSpPr>
          <p:cNvPr id="1070" name="Google Shape;1070;p101"/>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1" name="Google Shape;1071;p101"/>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2" name="Google Shape;1072;p101"/>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sz="1400">
                <a:solidFill>
                  <a:schemeClr val="lt1"/>
                </a:solidFill>
                <a:latin typeface="Times New Roman"/>
                <a:ea typeface="Times New Roman"/>
                <a:cs typeface="Times New Roman"/>
                <a:sym typeface="Times New Roman"/>
              </a:defRPr>
            </a:lvl1pPr>
            <a:lvl2pPr indent="0" lvl="1" marL="0" algn="r">
              <a:spcBef>
                <a:spcPts val="0"/>
              </a:spcBef>
              <a:spcAft>
                <a:spcPts val="0"/>
              </a:spcAft>
              <a:buNone/>
              <a:defRPr sz="1400">
                <a:solidFill>
                  <a:schemeClr val="lt1"/>
                </a:solidFill>
                <a:latin typeface="Times New Roman"/>
                <a:ea typeface="Times New Roman"/>
                <a:cs typeface="Times New Roman"/>
                <a:sym typeface="Times New Roman"/>
              </a:defRPr>
            </a:lvl2pPr>
            <a:lvl3pPr indent="0" lvl="2" marL="0" algn="r">
              <a:spcBef>
                <a:spcPts val="0"/>
              </a:spcBef>
              <a:spcAft>
                <a:spcPts val="0"/>
              </a:spcAft>
              <a:buNone/>
              <a:defRPr sz="1400">
                <a:solidFill>
                  <a:schemeClr val="lt1"/>
                </a:solidFill>
                <a:latin typeface="Times New Roman"/>
                <a:ea typeface="Times New Roman"/>
                <a:cs typeface="Times New Roman"/>
                <a:sym typeface="Times New Roman"/>
              </a:defRPr>
            </a:lvl3pPr>
            <a:lvl4pPr indent="0" lvl="3" marL="0" algn="r">
              <a:spcBef>
                <a:spcPts val="0"/>
              </a:spcBef>
              <a:spcAft>
                <a:spcPts val="0"/>
              </a:spcAft>
              <a:buNone/>
              <a:defRPr sz="1400">
                <a:solidFill>
                  <a:schemeClr val="lt1"/>
                </a:solidFill>
                <a:latin typeface="Times New Roman"/>
                <a:ea typeface="Times New Roman"/>
                <a:cs typeface="Times New Roman"/>
                <a:sym typeface="Times New Roman"/>
              </a:defRPr>
            </a:lvl4pPr>
            <a:lvl5pPr indent="0" lvl="4" marL="0" algn="r">
              <a:spcBef>
                <a:spcPts val="0"/>
              </a:spcBef>
              <a:spcAft>
                <a:spcPts val="0"/>
              </a:spcAft>
              <a:buNone/>
              <a:defRPr sz="1400">
                <a:solidFill>
                  <a:schemeClr val="lt1"/>
                </a:solidFill>
                <a:latin typeface="Times New Roman"/>
                <a:ea typeface="Times New Roman"/>
                <a:cs typeface="Times New Roman"/>
                <a:sym typeface="Times New Roman"/>
              </a:defRPr>
            </a:lvl5pPr>
            <a:lvl6pPr indent="0" lvl="5" marL="0" algn="r">
              <a:spcBef>
                <a:spcPts val="0"/>
              </a:spcBef>
              <a:spcAft>
                <a:spcPts val="0"/>
              </a:spcAft>
              <a:buNone/>
              <a:defRPr sz="1400">
                <a:solidFill>
                  <a:schemeClr val="lt1"/>
                </a:solidFill>
                <a:latin typeface="Times New Roman"/>
                <a:ea typeface="Times New Roman"/>
                <a:cs typeface="Times New Roman"/>
                <a:sym typeface="Times New Roman"/>
              </a:defRPr>
            </a:lvl6pPr>
            <a:lvl7pPr indent="0" lvl="6" marL="0" algn="r">
              <a:spcBef>
                <a:spcPts val="0"/>
              </a:spcBef>
              <a:spcAft>
                <a:spcPts val="0"/>
              </a:spcAft>
              <a:buNone/>
              <a:defRPr sz="1400">
                <a:solidFill>
                  <a:schemeClr val="lt1"/>
                </a:solidFill>
                <a:latin typeface="Times New Roman"/>
                <a:ea typeface="Times New Roman"/>
                <a:cs typeface="Times New Roman"/>
                <a:sym typeface="Times New Roman"/>
              </a:defRPr>
            </a:lvl7pPr>
            <a:lvl8pPr indent="0" lvl="7" marL="0" algn="r">
              <a:spcBef>
                <a:spcPts val="0"/>
              </a:spcBef>
              <a:spcAft>
                <a:spcPts val="0"/>
              </a:spcAft>
              <a:buNone/>
              <a:defRPr sz="1400">
                <a:solidFill>
                  <a:schemeClr val="lt1"/>
                </a:solidFill>
                <a:latin typeface="Times New Roman"/>
                <a:ea typeface="Times New Roman"/>
                <a:cs typeface="Times New Roman"/>
                <a:sym typeface="Times New Roman"/>
              </a:defRPr>
            </a:lvl8pPr>
            <a:lvl9pPr indent="0" lvl="8" marL="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svislý text" type="vertTx">
  <p:cSld name="VERTICAL_TEXT">
    <p:spTree>
      <p:nvGrpSpPr>
        <p:cNvPr id="1073" name="Shape 1073"/>
        <p:cNvGrpSpPr/>
        <p:nvPr/>
      </p:nvGrpSpPr>
      <p:grpSpPr>
        <a:xfrm>
          <a:off x="0" y="0"/>
          <a:ext cx="0" cy="0"/>
          <a:chOff x="0" y="0"/>
          <a:chExt cx="0" cy="0"/>
        </a:xfrm>
      </p:grpSpPr>
      <p:sp>
        <p:nvSpPr>
          <p:cNvPr id="1074" name="Google Shape;1074;p102"/>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5" name="Google Shape;1075;p102"/>
          <p:cNvSpPr txBox="1"/>
          <p:nvPr>
            <p:ph idx="1" type="body"/>
          </p:nvPr>
        </p:nvSpPr>
        <p:spPr>
          <a:xfrm rot="5400000">
            <a:off x="3595688" y="-857250"/>
            <a:ext cx="3086100" cy="7772400"/>
          </a:xfrm>
          <a:prstGeom prst="rect">
            <a:avLst/>
          </a:prstGeom>
          <a:noFill/>
          <a:ln>
            <a:noFill/>
          </a:ln>
        </p:spPr>
        <p:txBody>
          <a:bodyPr anchorCtr="0" anchor="t" bIns="46025" lIns="92075" spcFirstLastPara="1" rIns="92075" wrap="square" tIns="46025">
            <a:noAutofit/>
          </a:bodyPr>
          <a:lstStyle>
            <a:lvl1pPr indent="-320040" lvl="0" marL="457200" algn="l">
              <a:spcBef>
                <a:spcPts val="360"/>
              </a:spcBef>
              <a:spcAft>
                <a:spcPts val="0"/>
              </a:spcAft>
              <a:buSzPts val="144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1076" name="Google Shape;1076;p102"/>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7" name="Google Shape;1077;p102"/>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8" name="Google Shape;1078;p102"/>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sz="1400">
                <a:solidFill>
                  <a:schemeClr val="lt1"/>
                </a:solidFill>
                <a:latin typeface="Times New Roman"/>
                <a:ea typeface="Times New Roman"/>
                <a:cs typeface="Times New Roman"/>
                <a:sym typeface="Times New Roman"/>
              </a:defRPr>
            </a:lvl1pPr>
            <a:lvl2pPr indent="0" lvl="1" marL="0" algn="r">
              <a:spcBef>
                <a:spcPts val="0"/>
              </a:spcBef>
              <a:spcAft>
                <a:spcPts val="0"/>
              </a:spcAft>
              <a:buNone/>
              <a:defRPr sz="1400">
                <a:solidFill>
                  <a:schemeClr val="lt1"/>
                </a:solidFill>
                <a:latin typeface="Times New Roman"/>
                <a:ea typeface="Times New Roman"/>
                <a:cs typeface="Times New Roman"/>
                <a:sym typeface="Times New Roman"/>
              </a:defRPr>
            </a:lvl2pPr>
            <a:lvl3pPr indent="0" lvl="2" marL="0" algn="r">
              <a:spcBef>
                <a:spcPts val="0"/>
              </a:spcBef>
              <a:spcAft>
                <a:spcPts val="0"/>
              </a:spcAft>
              <a:buNone/>
              <a:defRPr sz="1400">
                <a:solidFill>
                  <a:schemeClr val="lt1"/>
                </a:solidFill>
                <a:latin typeface="Times New Roman"/>
                <a:ea typeface="Times New Roman"/>
                <a:cs typeface="Times New Roman"/>
                <a:sym typeface="Times New Roman"/>
              </a:defRPr>
            </a:lvl3pPr>
            <a:lvl4pPr indent="0" lvl="3" marL="0" algn="r">
              <a:spcBef>
                <a:spcPts val="0"/>
              </a:spcBef>
              <a:spcAft>
                <a:spcPts val="0"/>
              </a:spcAft>
              <a:buNone/>
              <a:defRPr sz="1400">
                <a:solidFill>
                  <a:schemeClr val="lt1"/>
                </a:solidFill>
                <a:latin typeface="Times New Roman"/>
                <a:ea typeface="Times New Roman"/>
                <a:cs typeface="Times New Roman"/>
                <a:sym typeface="Times New Roman"/>
              </a:defRPr>
            </a:lvl4pPr>
            <a:lvl5pPr indent="0" lvl="4" marL="0" algn="r">
              <a:spcBef>
                <a:spcPts val="0"/>
              </a:spcBef>
              <a:spcAft>
                <a:spcPts val="0"/>
              </a:spcAft>
              <a:buNone/>
              <a:defRPr sz="1400">
                <a:solidFill>
                  <a:schemeClr val="lt1"/>
                </a:solidFill>
                <a:latin typeface="Times New Roman"/>
                <a:ea typeface="Times New Roman"/>
                <a:cs typeface="Times New Roman"/>
                <a:sym typeface="Times New Roman"/>
              </a:defRPr>
            </a:lvl5pPr>
            <a:lvl6pPr indent="0" lvl="5" marL="0" algn="r">
              <a:spcBef>
                <a:spcPts val="0"/>
              </a:spcBef>
              <a:spcAft>
                <a:spcPts val="0"/>
              </a:spcAft>
              <a:buNone/>
              <a:defRPr sz="1400">
                <a:solidFill>
                  <a:schemeClr val="lt1"/>
                </a:solidFill>
                <a:latin typeface="Times New Roman"/>
                <a:ea typeface="Times New Roman"/>
                <a:cs typeface="Times New Roman"/>
                <a:sym typeface="Times New Roman"/>
              </a:defRPr>
            </a:lvl6pPr>
            <a:lvl7pPr indent="0" lvl="6" marL="0" algn="r">
              <a:spcBef>
                <a:spcPts val="0"/>
              </a:spcBef>
              <a:spcAft>
                <a:spcPts val="0"/>
              </a:spcAft>
              <a:buNone/>
              <a:defRPr sz="1400">
                <a:solidFill>
                  <a:schemeClr val="lt1"/>
                </a:solidFill>
                <a:latin typeface="Times New Roman"/>
                <a:ea typeface="Times New Roman"/>
                <a:cs typeface="Times New Roman"/>
                <a:sym typeface="Times New Roman"/>
              </a:defRPr>
            </a:lvl7pPr>
            <a:lvl8pPr indent="0" lvl="7" marL="0" algn="r">
              <a:spcBef>
                <a:spcPts val="0"/>
              </a:spcBef>
              <a:spcAft>
                <a:spcPts val="0"/>
              </a:spcAft>
              <a:buNone/>
              <a:defRPr sz="1400">
                <a:solidFill>
                  <a:schemeClr val="lt1"/>
                </a:solidFill>
                <a:latin typeface="Times New Roman"/>
                <a:ea typeface="Times New Roman"/>
                <a:cs typeface="Times New Roman"/>
                <a:sym typeface="Times New Roman"/>
              </a:defRPr>
            </a:lvl8pPr>
            <a:lvl9pPr indent="0" lvl="8" marL="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vislý nadpis a text" type="vertTitleAndTx">
  <p:cSld name="VERTICAL_TITLE_AND_VERTICAL_TEXT">
    <p:spTree>
      <p:nvGrpSpPr>
        <p:cNvPr id="1079" name="Shape 1079"/>
        <p:cNvGrpSpPr/>
        <p:nvPr/>
      </p:nvGrpSpPr>
      <p:grpSpPr>
        <a:xfrm>
          <a:off x="0" y="0"/>
          <a:ext cx="0" cy="0"/>
          <a:chOff x="0" y="0"/>
          <a:chExt cx="0" cy="0"/>
        </a:xfrm>
      </p:grpSpPr>
      <p:sp>
        <p:nvSpPr>
          <p:cNvPr id="1080" name="Google Shape;1080;p103"/>
          <p:cNvSpPr txBox="1"/>
          <p:nvPr>
            <p:ph type="title"/>
          </p:nvPr>
        </p:nvSpPr>
        <p:spPr>
          <a:xfrm rot="5400000">
            <a:off x="5910263" y="1457325"/>
            <a:ext cx="4286250" cy="19431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1" name="Google Shape;1081;p103"/>
          <p:cNvSpPr txBox="1"/>
          <p:nvPr>
            <p:ph idx="1" type="body"/>
          </p:nvPr>
        </p:nvSpPr>
        <p:spPr>
          <a:xfrm rot="5400000">
            <a:off x="1947863" y="-409575"/>
            <a:ext cx="4286250" cy="5676900"/>
          </a:xfrm>
          <a:prstGeom prst="rect">
            <a:avLst/>
          </a:prstGeom>
          <a:noFill/>
          <a:ln>
            <a:noFill/>
          </a:ln>
        </p:spPr>
        <p:txBody>
          <a:bodyPr anchorCtr="0" anchor="t" bIns="46025" lIns="92075" spcFirstLastPara="1" rIns="92075" wrap="square" tIns="46025">
            <a:noAutofit/>
          </a:bodyPr>
          <a:lstStyle>
            <a:lvl1pPr indent="-320040" lvl="0" marL="457200" algn="l">
              <a:spcBef>
                <a:spcPts val="360"/>
              </a:spcBef>
              <a:spcAft>
                <a:spcPts val="0"/>
              </a:spcAft>
              <a:buSzPts val="144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1082" name="Google Shape;1082;p103"/>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3" name="Google Shape;1083;p103"/>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4" name="Google Shape;1084;p103"/>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algn="r">
              <a:spcBef>
                <a:spcPts val="0"/>
              </a:spcBef>
              <a:spcAft>
                <a:spcPts val="0"/>
              </a:spcAft>
              <a:buNone/>
              <a:defRPr sz="1400">
                <a:solidFill>
                  <a:schemeClr val="lt1"/>
                </a:solidFill>
                <a:latin typeface="Times New Roman"/>
                <a:ea typeface="Times New Roman"/>
                <a:cs typeface="Times New Roman"/>
                <a:sym typeface="Times New Roman"/>
              </a:defRPr>
            </a:lvl1pPr>
            <a:lvl2pPr indent="0" lvl="1" marL="0" algn="r">
              <a:spcBef>
                <a:spcPts val="0"/>
              </a:spcBef>
              <a:spcAft>
                <a:spcPts val="0"/>
              </a:spcAft>
              <a:buNone/>
              <a:defRPr sz="1400">
                <a:solidFill>
                  <a:schemeClr val="lt1"/>
                </a:solidFill>
                <a:latin typeface="Times New Roman"/>
                <a:ea typeface="Times New Roman"/>
                <a:cs typeface="Times New Roman"/>
                <a:sym typeface="Times New Roman"/>
              </a:defRPr>
            </a:lvl2pPr>
            <a:lvl3pPr indent="0" lvl="2" marL="0" algn="r">
              <a:spcBef>
                <a:spcPts val="0"/>
              </a:spcBef>
              <a:spcAft>
                <a:spcPts val="0"/>
              </a:spcAft>
              <a:buNone/>
              <a:defRPr sz="1400">
                <a:solidFill>
                  <a:schemeClr val="lt1"/>
                </a:solidFill>
                <a:latin typeface="Times New Roman"/>
                <a:ea typeface="Times New Roman"/>
                <a:cs typeface="Times New Roman"/>
                <a:sym typeface="Times New Roman"/>
              </a:defRPr>
            </a:lvl3pPr>
            <a:lvl4pPr indent="0" lvl="3" marL="0" algn="r">
              <a:spcBef>
                <a:spcPts val="0"/>
              </a:spcBef>
              <a:spcAft>
                <a:spcPts val="0"/>
              </a:spcAft>
              <a:buNone/>
              <a:defRPr sz="1400">
                <a:solidFill>
                  <a:schemeClr val="lt1"/>
                </a:solidFill>
                <a:latin typeface="Times New Roman"/>
                <a:ea typeface="Times New Roman"/>
                <a:cs typeface="Times New Roman"/>
                <a:sym typeface="Times New Roman"/>
              </a:defRPr>
            </a:lvl4pPr>
            <a:lvl5pPr indent="0" lvl="4" marL="0" algn="r">
              <a:spcBef>
                <a:spcPts val="0"/>
              </a:spcBef>
              <a:spcAft>
                <a:spcPts val="0"/>
              </a:spcAft>
              <a:buNone/>
              <a:defRPr sz="1400">
                <a:solidFill>
                  <a:schemeClr val="lt1"/>
                </a:solidFill>
                <a:latin typeface="Times New Roman"/>
                <a:ea typeface="Times New Roman"/>
                <a:cs typeface="Times New Roman"/>
                <a:sym typeface="Times New Roman"/>
              </a:defRPr>
            </a:lvl5pPr>
            <a:lvl6pPr indent="0" lvl="5" marL="0" algn="r">
              <a:spcBef>
                <a:spcPts val="0"/>
              </a:spcBef>
              <a:spcAft>
                <a:spcPts val="0"/>
              </a:spcAft>
              <a:buNone/>
              <a:defRPr sz="1400">
                <a:solidFill>
                  <a:schemeClr val="lt1"/>
                </a:solidFill>
                <a:latin typeface="Times New Roman"/>
                <a:ea typeface="Times New Roman"/>
                <a:cs typeface="Times New Roman"/>
                <a:sym typeface="Times New Roman"/>
              </a:defRPr>
            </a:lvl6pPr>
            <a:lvl7pPr indent="0" lvl="6" marL="0" algn="r">
              <a:spcBef>
                <a:spcPts val="0"/>
              </a:spcBef>
              <a:spcAft>
                <a:spcPts val="0"/>
              </a:spcAft>
              <a:buNone/>
              <a:defRPr sz="1400">
                <a:solidFill>
                  <a:schemeClr val="lt1"/>
                </a:solidFill>
                <a:latin typeface="Times New Roman"/>
                <a:ea typeface="Times New Roman"/>
                <a:cs typeface="Times New Roman"/>
                <a:sym typeface="Times New Roman"/>
              </a:defRPr>
            </a:lvl7pPr>
            <a:lvl8pPr indent="0" lvl="7" marL="0" algn="r">
              <a:spcBef>
                <a:spcPts val="0"/>
              </a:spcBef>
              <a:spcAft>
                <a:spcPts val="0"/>
              </a:spcAft>
              <a:buNone/>
              <a:defRPr sz="1400">
                <a:solidFill>
                  <a:schemeClr val="lt1"/>
                </a:solidFill>
                <a:latin typeface="Times New Roman"/>
                <a:ea typeface="Times New Roman"/>
                <a:cs typeface="Times New Roman"/>
                <a:sym typeface="Times New Roman"/>
              </a:defRPr>
            </a:lvl8pPr>
            <a:lvl9pPr indent="0" lvl="8" marL="0" algn="r">
              <a:spcBef>
                <a:spcPts val="0"/>
              </a:spcBef>
              <a:spcAft>
                <a:spcPts val="0"/>
              </a:spcAft>
              <a:buNone/>
              <a:defRPr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6.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theme" Target="../theme/theme7.xml"/><Relationship Id="rId12" Type="http://schemas.openxmlformats.org/officeDocument/2006/relationships/slideLayout" Target="../slideLayouts/slideLayout35.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0" Type="http://schemas.openxmlformats.org/officeDocument/2006/relationships/slideLayout" Target="../slideLayouts/slideLayout45.xml"/><Relationship Id="rId13" Type="http://schemas.openxmlformats.org/officeDocument/2006/relationships/theme" Target="../theme/theme4.xml"/><Relationship Id="rId12" Type="http://schemas.openxmlformats.org/officeDocument/2006/relationships/slideLayout" Target="../slideLayouts/slideLayout47.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0" Type="http://schemas.openxmlformats.org/officeDocument/2006/relationships/slideLayout" Target="../slideLayouts/slideLayout57.xml"/><Relationship Id="rId13" Type="http://schemas.openxmlformats.org/officeDocument/2006/relationships/theme" Target="../theme/theme9.xml"/><Relationship Id="rId12" Type="http://schemas.openxmlformats.org/officeDocument/2006/relationships/slideLayout" Target="../slideLayouts/slideLayout59.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9" Type="http://schemas.openxmlformats.org/officeDocument/2006/relationships/slideLayout" Target="../slideLayouts/slideLayout56.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0.xml"/><Relationship Id="rId10" Type="http://schemas.openxmlformats.org/officeDocument/2006/relationships/slideLayout" Target="../slideLayouts/slideLayout69.xml"/><Relationship Id="rId13" Type="http://schemas.openxmlformats.org/officeDocument/2006/relationships/theme" Target="../theme/theme1.xml"/><Relationship Id="rId12" Type="http://schemas.openxmlformats.org/officeDocument/2006/relationships/slideLayout" Target="../slideLayouts/slideLayout71.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9" Type="http://schemas.openxmlformats.org/officeDocument/2006/relationships/slideLayout" Target="../slideLayouts/slideLayout68.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2.xml"/><Relationship Id="rId10" Type="http://schemas.openxmlformats.org/officeDocument/2006/relationships/slideLayout" Target="../slideLayouts/slideLayout81.xml"/><Relationship Id="rId13" Type="http://schemas.openxmlformats.org/officeDocument/2006/relationships/theme" Target="../theme/theme8.xml"/><Relationship Id="rId12" Type="http://schemas.openxmlformats.org/officeDocument/2006/relationships/slideLayout" Target="../slideLayouts/slideLayout83.xml"/><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9" Type="http://schemas.openxmlformats.org/officeDocument/2006/relationships/slideLayout" Target="../slideLayouts/slideLayout80.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4.xml"/><Relationship Id="rId10" Type="http://schemas.openxmlformats.org/officeDocument/2006/relationships/slideLayout" Target="../slideLayouts/slideLayout93.xml"/><Relationship Id="rId13" Type="http://schemas.openxmlformats.org/officeDocument/2006/relationships/theme" Target="../theme/theme2.xml"/><Relationship Id="rId12" Type="http://schemas.openxmlformats.org/officeDocument/2006/relationships/slideLayout" Target="../slideLayouts/slideLayout95.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9" Type="http://schemas.openxmlformats.org/officeDocument/2006/relationships/slideLayout" Target="../slideLayouts/slideLayout92.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1" name="Google Shape;11;p1"/>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1"/>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2pPr>
            <a:lvl3pPr lvl="2"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3pPr>
            <a:lvl4pPr lvl="3"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4pPr>
            <a:lvl5pPr lvl="4"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5pPr>
            <a:lvl6pPr lvl="5"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6pPr>
            <a:lvl7pPr lvl="6"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7pPr>
            <a:lvl8pPr lvl="7"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8pPr>
            <a:lvl9pPr lvl="8"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9pPr>
          </a:lstStyle>
          <a:p/>
        </p:txBody>
      </p:sp>
      <p:sp>
        <p:nvSpPr>
          <p:cNvPr id="13" name="Google Shape;13;p1"/>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2pPr>
            <a:lvl3pPr lvl="2"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3pPr>
            <a:lvl4pPr lvl="3"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4pPr>
            <a:lvl5pPr lvl="4"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5pPr>
            <a:lvl6pPr lvl="5"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6pPr>
            <a:lvl7pPr lvl="6"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7pPr>
            <a:lvl8pPr lvl="7"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8pPr>
            <a:lvl9pPr lvl="8" marR="0" rtl="0" algn="l">
              <a:spcBef>
                <a:spcPts val="0"/>
              </a:spcBef>
              <a:spcAft>
                <a:spcPts val="0"/>
              </a:spcAft>
              <a:buSzPts val="1400"/>
              <a:buNone/>
              <a:defRPr b="0" i="0" sz="2800" u="none" cap="none" strike="noStrike">
                <a:solidFill>
                  <a:schemeClr val="dk1"/>
                </a:solidFill>
                <a:latin typeface="Times New Roman"/>
                <a:ea typeface="Times New Roman"/>
                <a:cs typeface="Times New Roman"/>
                <a:sym typeface="Times New Roman"/>
              </a:defRPr>
            </a:lvl9pPr>
          </a:lstStyle>
          <a:p/>
        </p:txBody>
      </p:sp>
      <p:sp>
        <p:nvSpPr>
          <p:cNvPr id="14" name="Google Shape;14;p1"/>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r">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r">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r">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r">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r">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r">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r">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r">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84" name="Shape 84"/>
        <p:cNvGrpSpPr/>
        <p:nvPr/>
      </p:nvGrpSpPr>
      <p:grpSpPr>
        <a:xfrm>
          <a:off x="0" y="0"/>
          <a:ext cx="0" cy="0"/>
          <a:chOff x="0" y="0"/>
          <a:chExt cx="0" cy="0"/>
        </a:xfrm>
      </p:grpSpPr>
      <p:grpSp>
        <p:nvGrpSpPr>
          <p:cNvPr id="85" name="Google Shape;85;p13"/>
          <p:cNvGrpSpPr/>
          <p:nvPr/>
        </p:nvGrpSpPr>
        <p:grpSpPr>
          <a:xfrm>
            <a:off x="-8308" y="74732"/>
            <a:ext cx="1431078" cy="4983321"/>
            <a:chOff x="-5" y="63"/>
            <a:chExt cx="901" cy="4185"/>
          </a:xfrm>
        </p:grpSpPr>
        <p:sp>
          <p:nvSpPr>
            <p:cNvPr id="86" name="Google Shape;86;p13"/>
            <p:cNvSpPr/>
            <p:nvPr/>
          </p:nvSpPr>
          <p:spPr>
            <a:xfrm rot="2700000">
              <a:off x="347" y="157"/>
              <a:ext cx="455" cy="455"/>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87" name="Google Shape;87;p13"/>
            <p:cNvSpPr/>
            <p:nvPr/>
          </p:nvSpPr>
          <p:spPr>
            <a:xfrm rot="2700000">
              <a:off x="341" y="163"/>
              <a:ext cx="438" cy="435"/>
            </a:xfrm>
            <a:custGeom>
              <a:rect b="b" l="l" r="r" t="t"/>
              <a:pathLst>
                <a:path extrusionOk="0" fill="none" h="20673" w="20808">
                  <a:moveTo>
                    <a:pt x="6259" y="-1"/>
                  </a:moveTo>
                  <a:cubicBezTo>
                    <a:pt x="13335" y="2142"/>
                    <a:pt x="18823" y="7754"/>
                    <a:pt x="20807" y="14877"/>
                  </a:cubicBezTo>
                </a:path>
                <a:path extrusionOk="0" h="20673" w="20808">
                  <a:moveTo>
                    <a:pt x="6259" y="-1"/>
                  </a:moveTo>
                  <a:cubicBezTo>
                    <a:pt x="13335" y="2142"/>
                    <a:pt x="18823" y="7754"/>
                    <a:pt x="20807" y="14877"/>
                  </a:cubicBezTo>
                  <a:lnTo>
                    <a:pt x="0" y="20673"/>
                  </a:lnTo>
                  <a:lnTo>
                    <a:pt x="6259"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88" name="Google Shape;88;p13"/>
            <p:cNvSpPr/>
            <p:nvPr/>
          </p:nvSpPr>
          <p:spPr>
            <a:xfrm rot="2700000">
              <a:off x="339" y="188"/>
              <a:ext cx="410" cy="400"/>
            </a:xfrm>
            <a:custGeom>
              <a:rect b="b" l="l" r="r" t="t"/>
              <a:pathLst>
                <a:path extrusionOk="0" fill="none" h="18986" w="19469">
                  <a:moveTo>
                    <a:pt x="10300" y="-1"/>
                  </a:moveTo>
                  <a:cubicBezTo>
                    <a:pt x="14293" y="2166"/>
                    <a:pt x="17501" y="5536"/>
                    <a:pt x="19469" y="9630"/>
                  </a:cubicBezTo>
                </a:path>
                <a:path extrusionOk="0" h="18986" w="19469">
                  <a:moveTo>
                    <a:pt x="10300" y="-1"/>
                  </a:moveTo>
                  <a:cubicBezTo>
                    <a:pt x="14293" y="2166"/>
                    <a:pt x="17501" y="5536"/>
                    <a:pt x="19469" y="9630"/>
                  </a:cubicBezTo>
                  <a:lnTo>
                    <a:pt x="0" y="18986"/>
                  </a:lnTo>
                  <a:lnTo>
                    <a:pt x="10300" y="-1"/>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89" name="Google Shape;89;p13"/>
            <p:cNvSpPr/>
            <p:nvPr/>
          </p:nvSpPr>
          <p:spPr>
            <a:xfrm rot="2700000">
              <a:off x="334" y="206"/>
              <a:ext cx="361" cy="357"/>
            </a:xfrm>
            <a:custGeom>
              <a:rect b="b" l="l" r="r" t="t"/>
              <a:pathLst>
                <a:path extrusionOk="0" fill="none" h="16950" w="17119">
                  <a:moveTo>
                    <a:pt x="13388" y="0"/>
                  </a:moveTo>
                  <a:cubicBezTo>
                    <a:pt x="14782" y="1101"/>
                    <a:pt x="16035" y="2370"/>
                    <a:pt x="17118" y="3778"/>
                  </a:cubicBezTo>
                </a:path>
                <a:path extrusionOk="0" h="16950" w="17119">
                  <a:moveTo>
                    <a:pt x="13388" y="0"/>
                  </a:moveTo>
                  <a:cubicBezTo>
                    <a:pt x="14782" y="1101"/>
                    <a:pt x="16035" y="2370"/>
                    <a:pt x="17118" y="3778"/>
                  </a:cubicBezTo>
                  <a:lnTo>
                    <a:pt x="0" y="16950"/>
                  </a:lnTo>
                  <a:lnTo>
                    <a:pt x="133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90" name="Google Shape;90;p13"/>
            <p:cNvSpPr/>
            <p:nvPr/>
          </p:nvSpPr>
          <p:spPr>
            <a:xfrm rot="2700000">
              <a:off x="294" y="270"/>
              <a:ext cx="215" cy="216"/>
            </a:xfrm>
            <a:custGeom>
              <a:rect b="b" l="l" r="r" t="t"/>
              <a:pathLst>
                <a:path extrusionOk="0" fill="none" h="21600" w="21600">
                  <a:moveTo>
                    <a:pt x="-1" y="0"/>
                  </a:moveTo>
                  <a:cubicBezTo>
                    <a:pt x="11890" y="0"/>
                    <a:pt x="21544" y="9609"/>
                    <a:pt x="21599" y="21500"/>
                  </a:cubicBezTo>
                </a:path>
                <a:path extrusionOk="0" h="21600" w="21600">
                  <a:moveTo>
                    <a:pt x="-1" y="0"/>
                  </a:moveTo>
                  <a:cubicBezTo>
                    <a:pt x="11890" y="0"/>
                    <a:pt x="21544" y="9609"/>
                    <a:pt x="21599" y="21500"/>
                  </a:cubicBezTo>
                  <a:lnTo>
                    <a:pt x="0" y="21600"/>
                  </a:lnTo>
                  <a:lnTo>
                    <a:pt x="-1"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91" name="Google Shape;91;p13"/>
            <p:cNvSpPr/>
            <p:nvPr/>
          </p:nvSpPr>
          <p:spPr>
            <a:xfrm rot="2700000">
              <a:off x="347" y="939"/>
              <a:ext cx="455" cy="455"/>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92" name="Google Shape;92;p13"/>
            <p:cNvSpPr/>
            <p:nvPr/>
          </p:nvSpPr>
          <p:spPr>
            <a:xfrm rot="2700000">
              <a:off x="341" y="945"/>
              <a:ext cx="438" cy="435"/>
            </a:xfrm>
            <a:custGeom>
              <a:rect b="b" l="l" r="r" t="t"/>
              <a:pathLst>
                <a:path extrusionOk="0" fill="none" h="20673" w="20808">
                  <a:moveTo>
                    <a:pt x="6259" y="-1"/>
                  </a:moveTo>
                  <a:cubicBezTo>
                    <a:pt x="13335" y="2142"/>
                    <a:pt x="18823" y="7754"/>
                    <a:pt x="20807" y="14877"/>
                  </a:cubicBezTo>
                </a:path>
                <a:path extrusionOk="0" h="20673" w="20808">
                  <a:moveTo>
                    <a:pt x="6259" y="-1"/>
                  </a:moveTo>
                  <a:cubicBezTo>
                    <a:pt x="13335" y="2142"/>
                    <a:pt x="18823" y="7754"/>
                    <a:pt x="20807" y="14877"/>
                  </a:cubicBezTo>
                  <a:lnTo>
                    <a:pt x="0" y="20673"/>
                  </a:lnTo>
                  <a:lnTo>
                    <a:pt x="6259"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93" name="Google Shape;93;p13"/>
            <p:cNvSpPr/>
            <p:nvPr/>
          </p:nvSpPr>
          <p:spPr>
            <a:xfrm rot="2700000">
              <a:off x="339" y="970"/>
              <a:ext cx="410" cy="400"/>
            </a:xfrm>
            <a:custGeom>
              <a:rect b="b" l="l" r="r" t="t"/>
              <a:pathLst>
                <a:path extrusionOk="0" fill="none" h="18986" w="19469">
                  <a:moveTo>
                    <a:pt x="10300" y="-1"/>
                  </a:moveTo>
                  <a:cubicBezTo>
                    <a:pt x="14293" y="2166"/>
                    <a:pt x="17501" y="5536"/>
                    <a:pt x="19469" y="9630"/>
                  </a:cubicBezTo>
                </a:path>
                <a:path extrusionOk="0" h="18986" w="19469">
                  <a:moveTo>
                    <a:pt x="10300" y="-1"/>
                  </a:moveTo>
                  <a:cubicBezTo>
                    <a:pt x="14293" y="2166"/>
                    <a:pt x="17501" y="5536"/>
                    <a:pt x="19469" y="9630"/>
                  </a:cubicBezTo>
                  <a:lnTo>
                    <a:pt x="0" y="18986"/>
                  </a:lnTo>
                  <a:lnTo>
                    <a:pt x="10300" y="-1"/>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94" name="Google Shape;94;p13"/>
            <p:cNvSpPr/>
            <p:nvPr/>
          </p:nvSpPr>
          <p:spPr>
            <a:xfrm rot="2700000">
              <a:off x="334" y="988"/>
              <a:ext cx="361" cy="357"/>
            </a:xfrm>
            <a:custGeom>
              <a:rect b="b" l="l" r="r" t="t"/>
              <a:pathLst>
                <a:path extrusionOk="0" fill="none" h="16950" w="17119">
                  <a:moveTo>
                    <a:pt x="13388" y="0"/>
                  </a:moveTo>
                  <a:cubicBezTo>
                    <a:pt x="14782" y="1101"/>
                    <a:pt x="16035" y="2370"/>
                    <a:pt x="17118" y="3778"/>
                  </a:cubicBezTo>
                </a:path>
                <a:path extrusionOk="0" h="16950" w="17119">
                  <a:moveTo>
                    <a:pt x="13388" y="0"/>
                  </a:moveTo>
                  <a:cubicBezTo>
                    <a:pt x="14782" y="1101"/>
                    <a:pt x="16035" y="2370"/>
                    <a:pt x="17118" y="3778"/>
                  </a:cubicBezTo>
                  <a:lnTo>
                    <a:pt x="0" y="16950"/>
                  </a:lnTo>
                  <a:lnTo>
                    <a:pt x="133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95" name="Google Shape;95;p13"/>
            <p:cNvSpPr/>
            <p:nvPr/>
          </p:nvSpPr>
          <p:spPr>
            <a:xfrm rot="2700000">
              <a:off x="293" y="1056"/>
              <a:ext cx="215" cy="216"/>
            </a:xfrm>
            <a:custGeom>
              <a:rect b="b" l="l" r="r" t="t"/>
              <a:pathLst>
                <a:path extrusionOk="0" fill="none" h="21600" w="21600">
                  <a:moveTo>
                    <a:pt x="-1" y="0"/>
                  </a:moveTo>
                  <a:cubicBezTo>
                    <a:pt x="11890" y="0"/>
                    <a:pt x="21544" y="9609"/>
                    <a:pt x="21599" y="21500"/>
                  </a:cubicBezTo>
                </a:path>
                <a:path extrusionOk="0" h="21600" w="21600">
                  <a:moveTo>
                    <a:pt x="-1" y="0"/>
                  </a:moveTo>
                  <a:cubicBezTo>
                    <a:pt x="11890" y="0"/>
                    <a:pt x="21544" y="9609"/>
                    <a:pt x="21599" y="21500"/>
                  </a:cubicBezTo>
                  <a:lnTo>
                    <a:pt x="0" y="21600"/>
                  </a:lnTo>
                  <a:lnTo>
                    <a:pt x="-1"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96" name="Google Shape;96;p13"/>
            <p:cNvSpPr/>
            <p:nvPr/>
          </p:nvSpPr>
          <p:spPr>
            <a:xfrm rot="2700000">
              <a:off x="347" y="1727"/>
              <a:ext cx="455" cy="455"/>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97" name="Google Shape;97;p13"/>
            <p:cNvSpPr/>
            <p:nvPr/>
          </p:nvSpPr>
          <p:spPr>
            <a:xfrm rot="2700000">
              <a:off x="347" y="2518"/>
              <a:ext cx="455" cy="455"/>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98" name="Google Shape;98;p13"/>
            <p:cNvSpPr/>
            <p:nvPr/>
          </p:nvSpPr>
          <p:spPr>
            <a:xfrm rot="2700000">
              <a:off x="341" y="2524"/>
              <a:ext cx="438" cy="435"/>
            </a:xfrm>
            <a:custGeom>
              <a:rect b="b" l="l" r="r" t="t"/>
              <a:pathLst>
                <a:path extrusionOk="0" fill="none" h="20673" w="20808">
                  <a:moveTo>
                    <a:pt x="6259" y="-1"/>
                  </a:moveTo>
                  <a:cubicBezTo>
                    <a:pt x="13335" y="2142"/>
                    <a:pt x="18823" y="7754"/>
                    <a:pt x="20807" y="14877"/>
                  </a:cubicBezTo>
                </a:path>
                <a:path extrusionOk="0" h="20673" w="20808">
                  <a:moveTo>
                    <a:pt x="6259" y="-1"/>
                  </a:moveTo>
                  <a:cubicBezTo>
                    <a:pt x="13335" y="2142"/>
                    <a:pt x="18823" y="7754"/>
                    <a:pt x="20807" y="14877"/>
                  </a:cubicBezTo>
                  <a:lnTo>
                    <a:pt x="0" y="20673"/>
                  </a:lnTo>
                  <a:lnTo>
                    <a:pt x="6259"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99" name="Google Shape;99;p13"/>
            <p:cNvSpPr/>
            <p:nvPr/>
          </p:nvSpPr>
          <p:spPr>
            <a:xfrm rot="2700000">
              <a:off x="339" y="2549"/>
              <a:ext cx="410" cy="400"/>
            </a:xfrm>
            <a:custGeom>
              <a:rect b="b" l="l" r="r" t="t"/>
              <a:pathLst>
                <a:path extrusionOk="0" fill="none" h="18986" w="19469">
                  <a:moveTo>
                    <a:pt x="10300" y="-1"/>
                  </a:moveTo>
                  <a:cubicBezTo>
                    <a:pt x="14293" y="2166"/>
                    <a:pt x="17501" y="5536"/>
                    <a:pt x="19469" y="9630"/>
                  </a:cubicBezTo>
                </a:path>
                <a:path extrusionOk="0" h="18986" w="19469">
                  <a:moveTo>
                    <a:pt x="10300" y="-1"/>
                  </a:moveTo>
                  <a:cubicBezTo>
                    <a:pt x="14293" y="2166"/>
                    <a:pt x="17501" y="5536"/>
                    <a:pt x="19469" y="9630"/>
                  </a:cubicBezTo>
                  <a:lnTo>
                    <a:pt x="0" y="18986"/>
                  </a:lnTo>
                  <a:lnTo>
                    <a:pt x="10300" y="-1"/>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00" name="Google Shape;100;p13"/>
            <p:cNvSpPr/>
            <p:nvPr/>
          </p:nvSpPr>
          <p:spPr>
            <a:xfrm rot="2700000">
              <a:off x="334" y="2567"/>
              <a:ext cx="361" cy="357"/>
            </a:xfrm>
            <a:custGeom>
              <a:rect b="b" l="l" r="r" t="t"/>
              <a:pathLst>
                <a:path extrusionOk="0" fill="none" h="16950" w="17119">
                  <a:moveTo>
                    <a:pt x="13388" y="0"/>
                  </a:moveTo>
                  <a:cubicBezTo>
                    <a:pt x="14782" y="1101"/>
                    <a:pt x="16035" y="2370"/>
                    <a:pt x="17118" y="3778"/>
                  </a:cubicBezTo>
                </a:path>
                <a:path extrusionOk="0" h="16950" w="17119">
                  <a:moveTo>
                    <a:pt x="13388" y="0"/>
                  </a:moveTo>
                  <a:cubicBezTo>
                    <a:pt x="14782" y="1101"/>
                    <a:pt x="16035" y="2370"/>
                    <a:pt x="17118" y="3778"/>
                  </a:cubicBezTo>
                  <a:lnTo>
                    <a:pt x="0" y="16950"/>
                  </a:lnTo>
                  <a:lnTo>
                    <a:pt x="133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01" name="Google Shape;101;p13"/>
            <p:cNvSpPr/>
            <p:nvPr/>
          </p:nvSpPr>
          <p:spPr>
            <a:xfrm rot="2700000">
              <a:off x="293" y="2632"/>
              <a:ext cx="215" cy="216"/>
            </a:xfrm>
            <a:custGeom>
              <a:rect b="b" l="l" r="r" t="t"/>
              <a:pathLst>
                <a:path extrusionOk="0" fill="none" h="21600" w="21600">
                  <a:moveTo>
                    <a:pt x="-1" y="0"/>
                  </a:moveTo>
                  <a:cubicBezTo>
                    <a:pt x="11890" y="0"/>
                    <a:pt x="21544" y="9609"/>
                    <a:pt x="21599" y="21500"/>
                  </a:cubicBezTo>
                </a:path>
                <a:path extrusionOk="0" h="21600" w="21600">
                  <a:moveTo>
                    <a:pt x="-1" y="0"/>
                  </a:moveTo>
                  <a:cubicBezTo>
                    <a:pt x="11890" y="0"/>
                    <a:pt x="21544" y="9609"/>
                    <a:pt x="21599" y="21500"/>
                  </a:cubicBezTo>
                  <a:lnTo>
                    <a:pt x="0" y="21600"/>
                  </a:lnTo>
                  <a:lnTo>
                    <a:pt x="-1"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02" name="Google Shape;102;p13"/>
            <p:cNvSpPr/>
            <p:nvPr/>
          </p:nvSpPr>
          <p:spPr>
            <a:xfrm rot="2700000">
              <a:off x="347" y="3303"/>
              <a:ext cx="455" cy="455"/>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03" name="Google Shape;103;p13"/>
            <p:cNvSpPr/>
            <p:nvPr/>
          </p:nvSpPr>
          <p:spPr>
            <a:xfrm rot="-2700000">
              <a:off x="89" y="553"/>
              <a:ext cx="455" cy="455"/>
            </a:xfrm>
            <a:custGeom>
              <a:rect b="b" l="l" r="r" t="t"/>
              <a:pathLst>
                <a:path extrusionOk="0" fill="none" h="21600" w="21600">
                  <a:moveTo>
                    <a:pt x="0" y="21553"/>
                  </a:moveTo>
                  <a:cubicBezTo>
                    <a:pt x="25" y="9642"/>
                    <a:pt x="9688" y="0"/>
                    <a:pt x="21599" y="0"/>
                  </a:cubicBezTo>
                </a:path>
                <a:path extrusionOk="0" h="21600" w="21600">
                  <a:moveTo>
                    <a:pt x="0" y="21553"/>
                  </a:moveTo>
                  <a:cubicBezTo>
                    <a:pt x="25" y="9642"/>
                    <a:pt x="9688" y="0"/>
                    <a:pt x="21599" y="0"/>
                  </a:cubicBezTo>
                  <a:lnTo>
                    <a:pt x="21600" y="21600"/>
                  </a:lnTo>
                  <a:lnTo>
                    <a:pt x="0" y="2155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04" name="Google Shape;104;p13"/>
            <p:cNvSpPr/>
            <p:nvPr/>
          </p:nvSpPr>
          <p:spPr>
            <a:xfrm rot="-2700000">
              <a:off x="98" y="560"/>
              <a:ext cx="443" cy="442"/>
            </a:xfrm>
            <a:custGeom>
              <a:rect b="b" l="l" r="r" t="t"/>
              <a:pathLst>
                <a:path extrusionOk="0" fill="none" h="20972" w="21031">
                  <a:moveTo>
                    <a:pt x="0" y="16046"/>
                  </a:moveTo>
                  <a:cubicBezTo>
                    <a:pt x="1851" y="8142"/>
                    <a:pt x="7977" y="1943"/>
                    <a:pt x="15859" y="0"/>
                  </a:cubicBezTo>
                </a:path>
                <a:path extrusionOk="0" h="20972" w="21031">
                  <a:moveTo>
                    <a:pt x="0" y="16046"/>
                  </a:moveTo>
                  <a:cubicBezTo>
                    <a:pt x="1851" y="8142"/>
                    <a:pt x="7977" y="1943"/>
                    <a:pt x="15859" y="0"/>
                  </a:cubicBezTo>
                  <a:lnTo>
                    <a:pt x="21031" y="20972"/>
                  </a:lnTo>
                  <a:lnTo>
                    <a:pt x="0" y="16046"/>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05" name="Google Shape;105;p13"/>
            <p:cNvSpPr/>
            <p:nvPr/>
          </p:nvSpPr>
          <p:spPr>
            <a:xfrm rot="-2700000">
              <a:off x="139" y="581"/>
              <a:ext cx="414" cy="404"/>
            </a:xfrm>
            <a:custGeom>
              <a:rect b="b" l="l" r="r" t="t"/>
              <a:pathLst>
                <a:path extrusionOk="0" fill="none" h="19195" w="19657">
                  <a:moveTo>
                    <a:pt x="-1" y="10242"/>
                  </a:moveTo>
                  <a:cubicBezTo>
                    <a:pt x="2008" y="5830"/>
                    <a:pt x="5443" y="2223"/>
                    <a:pt x="9751" y="-1"/>
                  </a:cubicBezTo>
                </a:path>
                <a:path extrusionOk="0" h="19195" w="19657">
                  <a:moveTo>
                    <a:pt x="-1" y="10242"/>
                  </a:moveTo>
                  <a:cubicBezTo>
                    <a:pt x="2008" y="5830"/>
                    <a:pt x="5443" y="2223"/>
                    <a:pt x="9751" y="-1"/>
                  </a:cubicBezTo>
                  <a:lnTo>
                    <a:pt x="19657" y="19195"/>
                  </a:lnTo>
                  <a:lnTo>
                    <a:pt x="-1" y="10242"/>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06" name="Google Shape;106;p13"/>
            <p:cNvSpPr/>
            <p:nvPr/>
          </p:nvSpPr>
          <p:spPr>
            <a:xfrm rot="-2700000">
              <a:off x="197" y="602"/>
              <a:ext cx="361" cy="359"/>
            </a:xfrm>
            <a:custGeom>
              <a:rect b="b" l="l" r="r" t="t"/>
              <a:pathLst>
                <a:path extrusionOk="0" fill="none" h="17032" w="17137">
                  <a:moveTo>
                    <a:pt x="0" y="3883"/>
                  </a:moveTo>
                  <a:cubicBezTo>
                    <a:pt x="1114" y="2430"/>
                    <a:pt x="2409" y="1125"/>
                    <a:pt x="3852" y="-1"/>
                  </a:cubicBezTo>
                </a:path>
                <a:path extrusionOk="0" h="17032" w="17137">
                  <a:moveTo>
                    <a:pt x="0" y="3883"/>
                  </a:moveTo>
                  <a:cubicBezTo>
                    <a:pt x="1114" y="2430"/>
                    <a:pt x="2409" y="1125"/>
                    <a:pt x="3852" y="-1"/>
                  </a:cubicBezTo>
                  <a:lnTo>
                    <a:pt x="17137" y="17032"/>
                  </a:lnTo>
                  <a:lnTo>
                    <a:pt x="0" y="388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07" name="Google Shape;107;p13"/>
            <p:cNvSpPr/>
            <p:nvPr/>
          </p:nvSpPr>
          <p:spPr>
            <a:xfrm rot="-2700000">
              <a:off x="389" y="672"/>
              <a:ext cx="215" cy="216"/>
            </a:xfrm>
            <a:custGeom>
              <a:rect b="b" l="l" r="r" t="t"/>
              <a:pathLst>
                <a:path extrusionOk="0" fill="none" h="21600" w="21600">
                  <a:moveTo>
                    <a:pt x="0" y="21500"/>
                  </a:moveTo>
                  <a:cubicBezTo>
                    <a:pt x="55" y="9609"/>
                    <a:pt x="9709" y="0"/>
                    <a:pt x="21599" y="0"/>
                  </a:cubicBezTo>
                </a:path>
                <a:path extrusionOk="0" h="21600" w="21600">
                  <a:moveTo>
                    <a:pt x="0" y="21500"/>
                  </a:moveTo>
                  <a:cubicBezTo>
                    <a:pt x="55" y="9609"/>
                    <a:pt x="9709" y="0"/>
                    <a:pt x="21599" y="0"/>
                  </a:cubicBezTo>
                  <a:lnTo>
                    <a:pt x="21600" y="21600"/>
                  </a:lnTo>
                  <a:lnTo>
                    <a:pt x="0" y="215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08" name="Google Shape;108;p13"/>
            <p:cNvSpPr/>
            <p:nvPr/>
          </p:nvSpPr>
          <p:spPr>
            <a:xfrm rot="-2700000">
              <a:off x="95" y="1335"/>
              <a:ext cx="455" cy="455"/>
            </a:xfrm>
            <a:custGeom>
              <a:rect b="b" l="l" r="r" t="t"/>
              <a:pathLst>
                <a:path extrusionOk="0" fill="none" h="21600" w="21600">
                  <a:moveTo>
                    <a:pt x="0" y="21553"/>
                  </a:moveTo>
                  <a:cubicBezTo>
                    <a:pt x="25" y="9642"/>
                    <a:pt x="9688" y="0"/>
                    <a:pt x="21599" y="0"/>
                  </a:cubicBezTo>
                </a:path>
                <a:path extrusionOk="0" h="21600" w="21600">
                  <a:moveTo>
                    <a:pt x="0" y="21553"/>
                  </a:moveTo>
                  <a:cubicBezTo>
                    <a:pt x="25" y="9642"/>
                    <a:pt x="9688" y="0"/>
                    <a:pt x="21599" y="0"/>
                  </a:cubicBezTo>
                  <a:lnTo>
                    <a:pt x="21600" y="21600"/>
                  </a:lnTo>
                  <a:lnTo>
                    <a:pt x="0" y="2155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09" name="Google Shape;109;p13"/>
            <p:cNvSpPr/>
            <p:nvPr/>
          </p:nvSpPr>
          <p:spPr>
            <a:xfrm rot="-2700000">
              <a:off x="104" y="1342"/>
              <a:ext cx="443" cy="442"/>
            </a:xfrm>
            <a:custGeom>
              <a:rect b="b" l="l" r="r" t="t"/>
              <a:pathLst>
                <a:path extrusionOk="0" fill="none" h="20972" w="21031">
                  <a:moveTo>
                    <a:pt x="0" y="16046"/>
                  </a:moveTo>
                  <a:cubicBezTo>
                    <a:pt x="1851" y="8142"/>
                    <a:pt x="7977" y="1943"/>
                    <a:pt x="15859" y="0"/>
                  </a:cubicBezTo>
                </a:path>
                <a:path extrusionOk="0" h="20972" w="21031">
                  <a:moveTo>
                    <a:pt x="0" y="16046"/>
                  </a:moveTo>
                  <a:cubicBezTo>
                    <a:pt x="1851" y="8142"/>
                    <a:pt x="7977" y="1943"/>
                    <a:pt x="15859" y="0"/>
                  </a:cubicBezTo>
                  <a:lnTo>
                    <a:pt x="21031" y="20972"/>
                  </a:lnTo>
                  <a:lnTo>
                    <a:pt x="0" y="16046"/>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10" name="Google Shape;110;p13"/>
            <p:cNvSpPr/>
            <p:nvPr/>
          </p:nvSpPr>
          <p:spPr>
            <a:xfrm rot="-2700000">
              <a:off x="145" y="1363"/>
              <a:ext cx="414" cy="404"/>
            </a:xfrm>
            <a:custGeom>
              <a:rect b="b" l="l" r="r" t="t"/>
              <a:pathLst>
                <a:path extrusionOk="0" fill="none" h="19195" w="19657">
                  <a:moveTo>
                    <a:pt x="-1" y="10242"/>
                  </a:moveTo>
                  <a:cubicBezTo>
                    <a:pt x="2008" y="5830"/>
                    <a:pt x="5443" y="2223"/>
                    <a:pt x="9751" y="-1"/>
                  </a:cubicBezTo>
                </a:path>
                <a:path extrusionOk="0" h="19195" w="19657">
                  <a:moveTo>
                    <a:pt x="-1" y="10242"/>
                  </a:moveTo>
                  <a:cubicBezTo>
                    <a:pt x="2008" y="5830"/>
                    <a:pt x="5443" y="2223"/>
                    <a:pt x="9751" y="-1"/>
                  </a:cubicBezTo>
                  <a:lnTo>
                    <a:pt x="19657" y="19195"/>
                  </a:lnTo>
                  <a:lnTo>
                    <a:pt x="-1" y="10242"/>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11" name="Google Shape;111;p13"/>
            <p:cNvSpPr/>
            <p:nvPr/>
          </p:nvSpPr>
          <p:spPr>
            <a:xfrm rot="-2700000">
              <a:off x="200" y="1384"/>
              <a:ext cx="361" cy="359"/>
            </a:xfrm>
            <a:custGeom>
              <a:rect b="b" l="l" r="r" t="t"/>
              <a:pathLst>
                <a:path extrusionOk="0" fill="none" h="17032" w="17137">
                  <a:moveTo>
                    <a:pt x="0" y="3883"/>
                  </a:moveTo>
                  <a:cubicBezTo>
                    <a:pt x="1114" y="2430"/>
                    <a:pt x="2409" y="1125"/>
                    <a:pt x="3852" y="-1"/>
                  </a:cubicBezTo>
                </a:path>
                <a:path extrusionOk="0" h="17032" w="17137">
                  <a:moveTo>
                    <a:pt x="0" y="3883"/>
                  </a:moveTo>
                  <a:cubicBezTo>
                    <a:pt x="1114" y="2430"/>
                    <a:pt x="2409" y="1125"/>
                    <a:pt x="3852" y="-1"/>
                  </a:cubicBezTo>
                  <a:lnTo>
                    <a:pt x="17137" y="17032"/>
                  </a:lnTo>
                  <a:lnTo>
                    <a:pt x="0" y="388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12" name="Google Shape;112;p13"/>
            <p:cNvSpPr/>
            <p:nvPr/>
          </p:nvSpPr>
          <p:spPr>
            <a:xfrm rot="-2700000">
              <a:off x="389" y="1454"/>
              <a:ext cx="215" cy="216"/>
            </a:xfrm>
            <a:custGeom>
              <a:rect b="b" l="l" r="r" t="t"/>
              <a:pathLst>
                <a:path extrusionOk="0" fill="none" h="21600" w="21600">
                  <a:moveTo>
                    <a:pt x="0" y="21500"/>
                  </a:moveTo>
                  <a:cubicBezTo>
                    <a:pt x="55" y="9609"/>
                    <a:pt x="9709" y="0"/>
                    <a:pt x="21599" y="0"/>
                  </a:cubicBezTo>
                </a:path>
                <a:path extrusionOk="0" h="21600" w="21600">
                  <a:moveTo>
                    <a:pt x="0" y="21500"/>
                  </a:moveTo>
                  <a:cubicBezTo>
                    <a:pt x="55" y="9609"/>
                    <a:pt x="9709" y="0"/>
                    <a:pt x="21599" y="0"/>
                  </a:cubicBezTo>
                  <a:lnTo>
                    <a:pt x="21600" y="21600"/>
                  </a:lnTo>
                  <a:lnTo>
                    <a:pt x="0" y="215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13" name="Google Shape;113;p13"/>
            <p:cNvSpPr/>
            <p:nvPr/>
          </p:nvSpPr>
          <p:spPr>
            <a:xfrm rot="2700000">
              <a:off x="341" y="1733"/>
              <a:ext cx="438" cy="435"/>
            </a:xfrm>
            <a:custGeom>
              <a:rect b="b" l="l" r="r" t="t"/>
              <a:pathLst>
                <a:path extrusionOk="0" fill="none" h="20673" w="20808">
                  <a:moveTo>
                    <a:pt x="6259" y="-1"/>
                  </a:moveTo>
                  <a:cubicBezTo>
                    <a:pt x="13335" y="2142"/>
                    <a:pt x="18823" y="7754"/>
                    <a:pt x="20807" y="14877"/>
                  </a:cubicBezTo>
                </a:path>
                <a:path extrusionOk="0" h="20673" w="20808">
                  <a:moveTo>
                    <a:pt x="6259" y="-1"/>
                  </a:moveTo>
                  <a:cubicBezTo>
                    <a:pt x="13335" y="2142"/>
                    <a:pt x="18823" y="7754"/>
                    <a:pt x="20807" y="14877"/>
                  </a:cubicBezTo>
                  <a:lnTo>
                    <a:pt x="0" y="20673"/>
                  </a:lnTo>
                  <a:lnTo>
                    <a:pt x="6259"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14" name="Google Shape;114;p13"/>
            <p:cNvSpPr/>
            <p:nvPr/>
          </p:nvSpPr>
          <p:spPr>
            <a:xfrm rot="2700000">
              <a:off x="339" y="1758"/>
              <a:ext cx="410" cy="400"/>
            </a:xfrm>
            <a:custGeom>
              <a:rect b="b" l="l" r="r" t="t"/>
              <a:pathLst>
                <a:path extrusionOk="0" fill="none" h="18986" w="19469">
                  <a:moveTo>
                    <a:pt x="10300" y="-1"/>
                  </a:moveTo>
                  <a:cubicBezTo>
                    <a:pt x="14293" y="2166"/>
                    <a:pt x="17501" y="5536"/>
                    <a:pt x="19469" y="9630"/>
                  </a:cubicBezTo>
                </a:path>
                <a:path extrusionOk="0" h="18986" w="19469">
                  <a:moveTo>
                    <a:pt x="10300" y="-1"/>
                  </a:moveTo>
                  <a:cubicBezTo>
                    <a:pt x="14293" y="2166"/>
                    <a:pt x="17501" y="5536"/>
                    <a:pt x="19469" y="9630"/>
                  </a:cubicBezTo>
                  <a:lnTo>
                    <a:pt x="0" y="18986"/>
                  </a:lnTo>
                  <a:lnTo>
                    <a:pt x="10300" y="-1"/>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15" name="Google Shape;115;p13"/>
            <p:cNvSpPr/>
            <p:nvPr/>
          </p:nvSpPr>
          <p:spPr>
            <a:xfrm rot="2700000">
              <a:off x="337" y="1776"/>
              <a:ext cx="361" cy="357"/>
            </a:xfrm>
            <a:custGeom>
              <a:rect b="b" l="l" r="r" t="t"/>
              <a:pathLst>
                <a:path extrusionOk="0" fill="none" h="16950" w="17119">
                  <a:moveTo>
                    <a:pt x="13388" y="0"/>
                  </a:moveTo>
                  <a:cubicBezTo>
                    <a:pt x="14782" y="1101"/>
                    <a:pt x="16035" y="2370"/>
                    <a:pt x="17118" y="3778"/>
                  </a:cubicBezTo>
                </a:path>
                <a:path extrusionOk="0" h="16950" w="17119">
                  <a:moveTo>
                    <a:pt x="13388" y="0"/>
                  </a:moveTo>
                  <a:cubicBezTo>
                    <a:pt x="14782" y="1101"/>
                    <a:pt x="16035" y="2370"/>
                    <a:pt x="17118" y="3778"/>
                  </a:cubicBezTo>
                  <a:lnTo>
                    <a:pt x="0" y="16950"/>
                  </a:lnTo>
                  <a:lnTo>
                    <a:pt x="133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16" name="Google Shape;116;p13"/>
            <p:cNvSpPr/>
            <p:nvPr/>
          </p:nvSpPr>
          <p:spPr>
            <a:xfrm rot="2700000">
              <a:off x="293" y="1844"/>
              <a:ext cx="215" cy="216"/>
            </a:xfrm>
            <a:custGeom>
              <a:rect b="b" l="l" r="r" t="t"/>
              <a:pathLst>
                <a:path extrusionOk="0" fill="none" h="21600" w="21600">
                  <a:moveTo>
                    <a:pt x="-1" y="0"/>
                  </a:moveTo>
                  <a:cubicBezTo>
                    <a:pt x="11890" y="0"/>
                    <a:pt x="21544" y="9609"/>
                    <a:pt x="21599" y="21500"/>
                  </a:cubicBezTo>
                </a:path>
                <a:path extrusionOk="0" h="21600" w="21600">
                  <a:moveTo>
                    <a:pt x="-1" y="0"/>
                  </a:moveTo>
                  <a:cubicBezTo>
                    <a:pt x="11890" y="0"/>
                    <a:pt x="21544" y="9609"/>
                    <a:pt x="21599" y="21500"/>
                  </a:cubicBezTo>
                  <a:lnTo>
                    <a:pt x="0" y="21600"/>
                  </a:lnTo>
                  <a:lnTo>
                    <a:pt x="-1"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17" name="Google Shape;117;p13"/>
            <p:cNvSpPr/>
            <p:nvPr/>
          </p:nvSpPr>
          <p:spPr>
            <a:xfrm rot="-2700000">
              <a:off x="98" y="2123"/>
              <a:ext cx="455" cy="455"/>
            </a:xfrm>
            <a:custGeom>
              <a:rect b="b" l="l" r="r" t="t"/>
              <a:pathLst>
                <a:path extrusionOk="0" fill="none" h="21600" w="21600">
                  <a:moveTo>
                    <a:pt x="0" y="21553"/>
                  </a:moveTo>
                  <a:cubicBezTo>
                    <a:pt x="25" y="9642"/>
                    <a:pt x="9688" y="0"/>
                    <a:pt x="21599" y="0"/>
                  </a:cubicBezTo>
                </a:path>
                <a:path extrusionOk="0" h="21600" w="21600">
                  <a:moveTo>
                    <a:pt x="0" y="21553"/>
                  </a:moveTo>
                  <a:cubicBezTo>
                    <a:pt x="25" y="9642"/>
                    <a:pt x="9688" y="0"/>
                    <a:pt x="21599" y="0"/>
                  </a:cubicBezTo>
                  <a:lnTo>
                    <a:pt x="21600" y="21600"/>
                  </a:lnTo>
                  <a:lnTo>
                    <a:pt x="0" y="2155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18" name="Google Shape;118;p13"/>
            <p:cNvSpPr/>
            <p:nvPr/>
          </p:nvSpPr>
          <p:spPr>
            <a:xfrm rot="-2700000">
              <a:off x="113" y="2130"/>
              <a:ext cx="443" cy="442"/>
            </a:xfrm>
            <a:custGeom>
              <a:rect b="b" l="l" r="r" t="t"/>
              <a:pathLst>
                <a:path extrusionOk="0" fill="none" h="20972" w="21031">
                  <a:moveTo>
                    <a:pt x="0" y="16046"/>
                  </a:moveTo>
                  <a:cubicBezTo>
                    <a:pt x="1851" y="8142"/>
                    <a:pt x="7977" y="1943"/>
                    <a:pt x="15859" y="0"/>
                  </a:cubicBezTo>
                </a:path>
                <a:path extrusionOk="0" h="20972" w="21031">
                  <a:moveTo>
                    <a:pt x="0" y="16046"/>
                  </a:moveTo>
                  <a:cubicBezTo>
                    <a:pt x="1851" y="8142"/>
                    <a:pt x="7977" y="1943"/>
                    <a:pt x="15859" y="0"/>
                  </a:cubicBezTo>
                  <a:lnTo>
                    <a:pt x="21031" y="20972"/>
                  </a:lnTo>
                  <a:lnTo>
                    <a:pt x="0" y="16046"/>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19" name="Google Shape;119;p13"/>
            <p:cNvSpPr/>
            <p:nvPr/>
          </p:nvSpPr>
          <p:spPr>
            <a:xfrm rot="-2700000">
              <a:off x="148" y="2151"/>
              <a:ext cx="414" cy="404"/>
            </a:xfrm>
            <a:custGeom>
              <a:rect b="b" l="l" r="r" t="t"/>
              <a:pathLst>
                <a:path extrusionOk="0" fill="none" h="19195" w="19657">
                  <a:moveTo>
                    <a:pt x="-1" y="10242"/>
                  </a:moveTo>
                  <a:cubicBezTo>
                    <a:pt x="2008" y="5830"/>
                    <a:pt x="5443" y="2223"/>
                    <a:pt x="9751" y="-1"/>
                  </a:cubicBezTo>
                </a:path>
                <a:path extrusionOk="0" h="19195" w="19657">
                  <a:moveTo>
                    <a:pt x="-1" y="10242"/>
                  </a:moveTo>
                  <a:cubicBezTo>
                    <a:pt x="2008" y="5830"/>
                    <a:pt x="5443" y="2223"/>
                    <a:pt x="9751" y="-1"/>
                  </a:cubicBezTo>
                  <a:lnTo>
                    <a:pt x="19657" y="19195"/>
                  </a:lnTo>
                  <a:lnTo>
                    <a:pt x="-1" y="10242"/>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20" name="Google Shape;120;p13"/>
            <p:cNvSpPr/>
            <p:nvPr/>
          </p:nvSpPr>
          <p:spPr>
            <a:xfrm rot="-2700000">
              <a:off x="203" y="2172"/>
              <a:ext cx="361" cy="359"/>
            </a:xfrm>
            <a:custGeom>
              <a:rect b="b" l="l" r="r" t="t"/>
              <a:pathLst>
                <a:path extrusionOk="0" fill="none" h="17032" w="17137">
                  <a:moveTo>
                    <a:pt x="0" y="3883"/>
                  </a:moveTo>
                  <a:cubicBezTo>
                    <a:pt x="1114" y="2430"/>
                    <a:pt x="2409" y="1125"/>
                    <a:pt x="3852" y="-1"/>
                  </a:cubicBezTo>
                </a:path>
                <a:path extrusionOk="0" h="17032" w="17137">
                  <a:moveTo>
                    <a:pt x="0" y="3883"/>
                  </a:moveTo>
                  <a:cubicBezTo>
                    <a:pt x="1114" y="2430"/>
                    <a:pt x="2409" y="1125"/>
                    <a:pt x="3852" y="-1"/>
                  </a:cubicBezTo>
                  <a:lnTo>
                    <a:pt x="17137" y="17032"/>
                  </a:lnTo>
                  <a:lnTo>
                    <a:pt x="0" y="388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21" name="Google Shape;121;p13"/>
            <p:cNvSpPr/>
            <p:nvPr/>
          </p:nvSpPr>
          <p:spPr>
            <a:xfrm rot="-2700000">
              <a:off x="392" y="2242"/>
              <a:ext cx="215" cy="216"/>
            </a:xfrm>
            <a:custGeom>
              <a:rect b="b" l="l" r="r" t="t"/>
              <a:pathLst>
                <a:path extrusionOk="0" fill="none" h="21600" w="21600">
                  <a:moveTo>
                    <a:pt x="0" y="21500"/>
                  </a:moveTo>
                  <a:cubicBezTo>
                    <a:pt x="55" y="9609"/>
                    <a:pt x="9709" y="0"/>
                    <a:pt x="21599" y="0"/>
                  </a:cubicBezTo>
                </a:path>
                <a:path extrusionOk="0" h="21600" w="21600">
                  <a:moveTo>
                    <a:pt x="0" y="21500"/>
                  </a:moveTo>
                  <a:cubicBezTo>
                    <a:pt x="55" y="9609"/>
                    <a:pt x="9709" y="0"/>
                    <a:pt x="21599" y="0"/>
                  </a:cubicBezTo>
                  <a:lnTo>
                    <a:pt x="21600" y="21600"/>
                  </a:lnTo>
                  <a:lnTo>
                    <a:pt x="0" y="215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22" name="Google Shape;122;p13"/>
            <p:cNvSpPr/>
            <p:nvPr/>
          </p:nvSpPr>
          <p:spPr>
            <a:xfrm rot="-2700000">
              <a:off x="95" y="2914"/>
              <a:ext cx="455" cy="455"/>
            </a:xfrm>
            <a:custGeom>
              <a:rect b="b" l="l" r="r" t="t"/>
              <a:pathLst>
                <a:path extrusionOk="0" fill="none" h="21600" w="21600">
                  <a:moveTo>
                    <a:pt x="0" y="21553"/>
                  </a:moveTo>
                  <a:cubicBezTo>
                    <a:pt x="25" y="9642"/>
                    <a:pt x="9688" y="0"/>
                    <a:pt x="21599" y="0"/>
                  </a:cubicBezTo>
                </a:path>
                <a:path extrusionOk="0" h="21600" w="21600">
                  <a:moveTo>
                    <a:pt x="0" y="21553"/>
                  </a:moveTo>
                  <a:cubicBezTo>
                    <a:pt x="25" y="9642"/>
                    <a:pt x="9688" y="0"/>
                    <a:pt x="21599" y="0"/>
                  </a:cubicBezTo>
                  <a:lnTo>
                    <a:pt x="21600" y="21600"/>
                  </a:lnTo>
                  <a:lnTo>
                    <a:pt x="0" y="2155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23" name="Google Shape;123;p13"/>
            <p:cNvSpPr/>
            <p:nvPr/>
          </p:nvSpPr>
          <p:spPr>
            <a:xfrm rot="-2700000">
              <a:off x="104" y="2921"/>
              <a:ext cx="443" cy="442"/>
            </a:xfrm>
            <a:custGeom>
              <a:rect b="b" l="l" r="r" t="t"/>
              <a:pathLst>
                <a:path extrusionOk="0" fill="none" h="20972" w="21031">
                  <a:moveTo>
                    <a:pt x="0" y="16046"/>
                  </a:moveTo>
                  <a:cubicBezTo>
                    <a:pt x="1851" y="8142"/>
                    <a:pt x="7977" y="1943"/>
                    <a:pt x="15859" y="0"/>
                  </a:cubicBezTo>
                </a:path>
                <a:path extrusionOk="0" h="20972" w="21031">
                  <a:moveTo>
                    <a:pt x="0" y="16046"/>
                  </a:moveTo>
                  <a:cubicBezTo>
                    <a:pt x="1851" y="8142"/>
                    <a:pt x="7977" y="1943"/>
                    <a:pt x="15859" y="0"/>
                  </a:cubicBezTo>
                  <a:lnTo>
                    <a:pt x="21031" y="20972"/>
                  </a:lnTo>
                  <a:lnTo>
                    <a:pt x="0" y="16046"/>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24" name="Google Shape;124;p13"/>
            <p:cNvSpPr/>
            <p:nvPr/>
          </p:nvSpPr>
          <p:spPr>
            <a:xfrm rot="-2700000">
              <a:off x="145" y="2942"/>
              <a:ext cx="414" cy="404"/>
            </a:xfrm>
            <a:custGeom>
              <a:rect b="b" l="l" r="r" t="t"/>
              <a:pathLst>
                <a:path extrusionOk="0" fill="none" h="19195" w="19657">
                  <a:moveTo>
                    <a:pt x="-1" y="10242"/>
                  </a:moveTo>
                  <a:cubicBezTo>
                    <a:pt x="2008" y="5830"/>
                    <a:pt x="5443" y="2223"/>
                    <a:pt x="9751" y="-1"/>
                  </a:cubicBezTo>
                </a:path>
                <a:path extrusionOk="0" h="19195" w="19657">
                  <a:moveTo>
                    <a:pt x="-1" y="10242"/>
                  </a:moveTo>
                  <a:cubicBezTo>
                    <a:pt x="2008" y="5830"/>
                    <a:pt x="5443" y="2223"/>
                    <a:pt x="9751" y="-1"/>
                  </a:cubicBezTo>
                  <a:lnTo>
                    <a:pt x="19657" y="19195"/>
                  </a:lnTo>
                  <a:lnTo>
                    <a:pt x="-1" y="10242"/>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25" name="Google Shape;125;p13"/>
            <p:cNvSpPr/>
            <p:nvPr/>
          </p:nvSpPr>
          <p:spPr>
            <a:xfrm rot="-2700000">
              <a:off x="203" y="2963"/>
              <a:ext cx="361" cy="359"/>
            </a:xfrm>
            <a:custGeom>
              <a:rect b="b" l="l" r="r" t="t"/>
              <a:pathLst>
                <a:path extrusionOk="0" fill="none" h="17032" w="17137">
                  <a:moveTo>
                    <a:pt x="0" y="3883"/>
                  </a:moveTo>
                  <a:cubicBezTo>
                    <a:pt x="1114" y="2430"/>
                    <a:pt x="2409" y="1125"/>
                    <a:pt x="3852" y="-1"/>
                  </a:cubicBezTo>
                </a:path>
                <a:path extrusionOk="0" h="17032" w="17137">
                  <a:moveTo>
                    <a:pt x="0" y="3883"/>
                  </a:moveTo>
                  <a:cubicBezTo>
                    <a:pt x="1114" y="2430"/>
                    <a:pt x="2409" y="1125"/>
                    <a:pt x="3852" y="-1"/>
                  </a:cubicBezTo>
                  <a:lnTo>
                    <a:pt x="17137" y="17032"/>
                  </a:lnTo>
                  <a:lnTo>
                    <a:pt x="0" y="388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26" name="Google Shape;126;p13"/>
            <p:cNvSpPr/>
            <p:nvPr/>
          </p:nvSpPr>
          <p:spPr>
            <a:xfrm rot="-2700000">
              <a:off x="389" y="3033"/>
              <a:ext cx="215" cy="216"/>
            </a:xfrm>
            <a:custGeom>
              <a:rect b="b" l="l" r="r" t="t"/>
              <a:pathLst>
                <a:path extrusionOk="0" fill="none" h="21600" w="21600">
                  <a:moveTo>
                    <a:pt x="0" y="21500"/>
                  </a:moveTo>
                  <a:cubicBezTo>
                    <a:pt x="55" y="9609"/>
                    <a:pt x="9709" y="0"/>
                    <a:pt x="21599" y="0"/>
                  </a:cubicBezTo>
                </a:path>
                <a:path extrusionOk="0" h="21600" w="21600">
                  <a:moveTo>
                    <a:pt x="0" y="21500"/>
                  </a:moveTo>
                  <a:cubicBezTo>
                    <a:pt x="55" y="9609"/>
                    <a:pt x="9709" y="0"/>
                    <a:pt x="21599" y="0"/>
                  </a:cubicBezTo>
                  <a:lnTo>
                    <a:pt x="21600" y="21600"/>
                  </a:lnTo>
                  <a:lnTo>
                    <a:pt x="0" y="215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27" name="Google Shape;127;p13"/>
            <p:cNvSpPr/>
            <p:nvPr/>
          </p:nvSpPr>
          <p:spPr>
            <a:xfrm rot="2700000">
              <a:off x="341" y="3309"/>
              <a:ext cx="438" cy="435"/>
            </a:xfrm>
            <a:custGeom>
              <a:rect b="b" l="l" r="r" t="t"/>
              <a:pathLst>
                <a:path extrusionOk="0" fill="none" h="20673" w="20808">
                  <a:moveTo>
                    <a:pt x="6259" y="-1"/>
                  </a:moveTo>
                  <a:cubicBezTo>
                    <a:pt x="13335" y="2142"/>
                    <a:pt x="18823" y="7754"/>
                    <a:pt x="20807" y="14877"/>
                  </a:cubicBezTo>
                </a:path>
                <a:path extrusionOk="0" h="20673" w="20808">
                  <a:moveTo>
                    <a:pt x="6259" y="-1"/>
                  </a:moveTo>
                  <a:cubicBezTo>
                    <a:pt x="13335" y="2142"/>
                    <a:pt x="18823" y="7754"/>
                    <a:pt x="20807" y="14877"/>
                  </a:cubicBezTo>
                  <a:lnTo>
                    <a:pt x="0" y="20673"/>
                  </a:lnTo>
                  <a:lnTo>
                    <a:pt x="6259"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28" name="Google Shape;128;p13"/>
            <p:cNvSpPr/>
            <p:nvPr/>
          </p:nvSpPr>
          <p:spPr>
            <a:xfrm rot="2700000">
              <a:off x="339" y="3334"/>
              <a:ext cx="410" cy="400"/>
            </a:xfrm>
            <a:custGeom>
              <a:rect b="b" l="l" r="r" t="t"/>
              <a:pathLst>
                <a:path extrusionOk="0" fill="none" h="18986" w="19469">
                  <a:moveTo>
                    <a:pt x="10300" y="-1"/>
                  </a:moveTo>
                  <a:cubicBezTo>
                    <a:pt x="14293" y="2166"/>
                    <a:pt x="17501" y="5536"/>
                    <a:pt x="19469" y="9630"/>
                  </a:cubicBezTo>
                </a:path>
                <a:path extrusionOk="0" h="18986" w="19469">
                  <a:moveTo>
                    <a:pt x="10300" y="-1"/>
                  </a:moveTo>
                  <a:cubicBezTo>
                    <a:pt x="14293" y="2166"/>
                    <a:pt x="17501" y="5536"/>
                    <a:pt x="19469" y="9630"/>
                  </a:cubicBezTo>
                  <a:lnTo>
                    <a:pt x="0" y="18986"/>
                  </a:lnTo>
                  <a:lnTo>
                    <a:pt x="10300" y="-1"/>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29" name="Google Shape;129;p13"/>
            <p:cNvSpPr/>
            <p:nvPr/>
          </p:nvSpPr>
          <p:spPr>
            <a:xfrm rot="2700000">
              <a:off x="334" y="3352"/>
              <a:ext cx="361" cy="357"/>
            </a:xfrm>
            <a:custGeom>
              <a:rect b="b" l="l" r="r" t="t"/>
              <a:pathLst>
                <a:path extrusionOk="0" fill="none" h="16950" w="17119">
                  <a:moveTo>
                    <a:pt x="13388" y="0"/>
                  </a:moveTo>
                  <a:cubicBezTo>
                    <a:pt x="14782" y="1101"/>
                    <a:pt x="16035" y="2370"/>
                    <a:pt x="17118" y="3778"/>
                  </a:cubicBezTo>
                </a:path>
                <a:path extrusionOk="0" h="16950" w="17119">
                  <a:moveTo>
                    <a:pt x="13388" y="0"/>
                  </a:moveTo>
                  <a:cubicBezTo>
                    <a:pt x="14782" y="1101"/>
                    <a:pt x="16035" y="2370"/>
                    <a:pt x="17118" y="3778"/>
                  </a:cubicBezTo>
                  <a:lnTo>
                    <a:pt x="0" y="16950"/>
                  </a:lnTo>
                  <a:lnTo>
                    <a:pt x="133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30" name="Google Shape;130;p13"/>
            <p:cNvSpPr/>
            <p:nvPr/>
          </p:nvSpPr>
          <p:spPr>
            <a:xfrm rot="2700000">
              <a:off x="293" y="3420"/>
              <a:ext cx="215" cy="216"/>
            </a:xfrm>
            <a:custGeom>
              <a:rect b="b" l="l" r="r" t="t"/>
              <a:pathLst>
                <a:path extrusionOk="0" fill="none" h="21600" w="21600">
                  <a:moveTo>
                    <a:pt x="-1" y="0"/>
                  </a:moveTo>
                  <a:cubicBezTo>
                    <a:pt x="11890" y="0"/>
                    <a:pt x="21544" y="9609"/>
                    <a:pt x="21599" y="21500"/>
                  </a:cubicBezTo>
                </a:path>
                <a:path extrusionOk="0" h="21600" w="21600">
                  <a:moveTo>
                    <a:pt x="-1" y="0"/>
                  </a:moveTo>
                  <a:cubicBezTo>
                    <a:pt x="11890" y="0"/>
                    <a:pt x="21544" y="9609"/>
                    <a:pt x="21599" y="21500"/>
                  </a:cubicBezTo>
                  <a:lnTo>
                    <a:pt x="0" y="21600"/>
                  </a:lnTo>
                  <a:lnTo>
                    <a:pt x="-1"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31" name="Google Shape;131;p13"/>
            <p:cNvSpPr/>
            <p:nvPr/>
          </p:nvSpPr>
          <p:spPr>
            <a:xfrm rot="-2700000">
              <a:off x="95" y="3699"/>
              <a:ext cx="455" cy="455"/>
            </a:xfrm>
            <a:custGeom>
              <a:rect b="b" l="l" r="r" t="t"/>
              <a:pathLst>
                <a:path extrusionOk="0" fill="none" h="21600" w="21600">
                  <a:moveTo>
                    <a:pt x="0" y="21553"/>
                  </a:moveTo>
                  <a:cubicBezTo>
                    <a:pt x="25" y="9642"/>
                    <a:pt x="9688" y="0"/>
                    <a:pt x="21599" y="0"/>
                  </a:cubicBezTo>
                </a:path>
                <a:path extrusionOk="0" h="21600" w="21600">
                  <a:moveTo>
                    <a:pt x="0" y="21553"/>
                  </a:moveTo>
                  <a:cubicBezTo>
                    <a:pt x="25" y="9642"/>
                    <a:pt x="9688" y="0"/>
                    <a:pt x="21599" y="0"/>
                  </a:cubicBezTo>
                  <a:lnTo>
                    <a:pt x="21600" y="21600"/>
                  </a:lnTo>
                  <a:lnTo>
                    <a:pt x="0" y="2155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32" name="Google Shape;132;p13"/>
            <p:cNvSpPr/>
            <p:nvPr/>
          </p:nvSpPr>
          <p:spPr>
            <a:xfrm rot="-2700000">
              <a:off x="104" y="3706"/>
              <a:ext cx="443" cy="442"/>
            </a:xfrm>
            <a:custGeom>
              <a:rect b="b" l="l" r="r" t="t"/>
              <a:pathLst>
                <a:path extrusionOk="0" fill="none" h="20972" w="21031">
                  <a:moveTo>
                    <a:pt x="0" y="16046"/>
                  </a:moveTo>
                  <a:cubicBezTo>
                    <a:pt x="1851" y="8142"/>
                    <a:pt x="7977" y="1943"/>
                    <a:pt x="15859" y="0"/>
                  </a:cubicBezTo>
                </a:path>
                <a:path extrusionOk="0" h="20972" w="21031">
                  <a:moveTo>
                    <a:pt x="0" y="16046"/>
                  </a:moveTo>
                  <a:cubicBezTo>
                    <a:pt x="1851" y="8142"/>
                    <a:pt x="7977" y="1943"/>
                    <a:pt x="15859" y="0"/>
                  </a:cubicBezTo>
                  <a:lnTo>
                    <a:pt x="21031" y="20972"/>
                  </a:lnTo>
                  <a:lnTo>
                    <a:pt x="0" y="16046"/>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33" name="Google Shape;133;p13"/>
            <p:cNvSpPr/>
            <p:nvPr/>
          </p:nvSpPr>
          <p:spPr>
            <a:xfrm rot="-2700000">
              <a:off x="145" y="3727"/>
              <a:ext cx="414" cy="404"/>
            </a:xfrm>
            <a:custGeom>
              <a:rect b="b" l="l" r="r" t="t"/>
              <a:pathLst>
                <a:path extrusionOk="0" fill="none" h="19195" w="19657">
                  <a:moveTo>
                    <a:pt x="-1" y="10242"/>
                  </a:moveTo>
                  <a:cubicBezTo>
                    <a:pt x="2008" y="5830"/>
                    <a:pt x="5443" y="2223"/>
                    <a:pt x="9751" y="-1"/>
                  </a:cubicBezTo>
                </a:path>
                <a:path extrusionOk="0" h="19195" w="19657">
                  <a:moveTo>
                    <a:pt x="-1" y="10242"/>
                  </a:moveTo>
                  <a:cubicBezTo>
                    <a:pt x="2008" y="5830"/>
                    <a:pt x="5443" y="2223"/>
                    <a:pt x="9751" y="-1"/>
                  </a:cubicBezTo>
                  <a:lnTo>
                    <a:pt x="19657" y="19195"/>
                  </a:lnTo>
                  <a:lnTo>
                    <a:pt x="-1" y="10242"/>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34" name="Google Shape;134;p13"/>
            <p:cNvSpPr/>
            <p:nvPr/>
          </p:nvSpPr>
          <p:spPr>
            <a:xfrm rot="-2700000">
              <a:off x="200" y="3748"/>
              <a:ext cx="361" cy="359"/>
            </a:xfrm>
            <a:custGeom>
              <a:rect b="b" l="l" r="r" t="t"/>
              <a:pathLst>
                <a:path extrusionOk="0" fill="none" h="17032" w="17137">
                  <a:moveTo>
                    <a:pt x="0" y="3883"/>
                  </a:moveTo>
                  <a:cubicBezTo>
                    <a:pt x="1114" y="2430"/>
                    <a:pt x="2409" y="1125"/>
                    <a:pt x="3852" y="-1"/>
                  </a:cubicBezTo>
                </a:path>
                <a:path extrusionOk="0" h="17032" w="17137">
                  <a:moveTo>
                    <a:pt x="0" y="3883"/>
                  </a:moveTo>
                  <a:cubicBezTo>
                    <a:pt x="1114" y="2430"/>
                    <a:pt x="2409" y="1125"/>
                    <a:pt x="3852" y="-1"/>
                  </a:cubicBezTo>
                  <a:lnTo>
                    <a:pt x="17137" y="17032"/>
                  </a:lnTo>
                  <a:lnTo>
                    <a:pt x="0" y="388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35" name="Google Shape;135;p13"/>
            <p:cNvSpPr/>
            <p:nvPr/>
          </p:nvSpPr>
          <p:spPr>
            <a:xfrm rot="-2700000">
              <a:off x="389" y="3818"/>
              <a:ext cx="215" cy="216"/>
            </a:xfrm>
            <a:custGeom>
              <a:rect b="b" l="l" r="r" t="t"/>
              <a:pathLst>
                <a:path extrusionOk="0" fill="none" h="21600" w="21600">
                  <a:moveTo>
                    <a:pt x="0" y="21500"/>
                  </a:moveTo>
                  <a:cubicBezTo>
                    <a:pt x="55" y="9609"/>
                    <a:pt x="9709" y="0"/>
                    <a:pt x="21599" y="0"/>
                  </a:cubicBezTo>
                </a:path>
                <a:path extrusionOk="0" h="21600" w="21600">
                  <a:moveTo>
                    <a:pt x="0" y="21500"/>
                  </a:moveTo>
                  <a:cubicBezTo>
                    <a:pt x="55" y="9609"/>
                    <a:pt x="9709" y="0"/>
                    <a:pt x="21599" y="0"/>
                  </a:cubicBezTo>
                  <a:lnTo>
                    <a:pt x="21600" y="21600"/>
                  </a:lnTo>
                  <a:lnTo>
                    <a:pt x="0" y="215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rgbClr val="FFFFCC"/>
                </a:solidFill>
                <a:latin typeface="Times New Roman"/>
                <a:ea typeface="Times New Roman"/>
                <a:cs typeface="Times New Roman"/>
                <a:sym typeface="Times New Roman"/>
              </a:endParaRPr>
            </a:p>
          </p:txBody>
        </p:sp>
      </p:grpSp>
      <p:sp>
        <p:nvSpPr>
          <p:cNvPr id="136" name="Google Shape;136;p13"/>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1pPr>
            <a:lvl2pPr lvl="1"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2pPr>
            <a:lvl3pPr lvl="2"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3pPr>
            <a:lvl4pPr lvl="3"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4pPr>
            <a:lvl5pPr lvl="4"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5pPr>
            <a:lvl6pPr lvl="5"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6pPr>
            <a:lvl7pPr lvl="6"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7pPr>
            <a:lvl8pPr lvl="7"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8pPr>
            <a:lvl9pPr lvl="8"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9pPr>
          </a:lstStyle>
          <a:p/>
        </p:txBody>
      </p:sp>
      <p:sp>
        <p:nvSpPr>
          <p:cNvPr id="137" name="Google Shape;137;p13"/>
          <p:cNvSpPr txBox="1"/>
          <p:nvPr>
            <p:ph idx="1" type="body"/>
          </p:nvPr>
        </p:nvSpPr>
        <p:spPr>
          <a:xfrm>
            <a:off x="1252538" y="1485900"/>
            <a:ext cx="7772400" cy="3086100"/>
          </a:xfrm>
          <a:prstGeom prst="rect">
            <a:avLst/>
          </a:prstGeom>
          <a:noFill/>
          <a:ln>
            <a:noFill/>
          </a:ln>
        </p:spPr>
        <p:txBody>
          <a:bodyPr anchorCtr="0" anchor="t" bIns="46025" lIns="92075" spcFirstLastPara="1" rIns="92075" wrap="square" tIns="46025">
            <a:noAutofit/>
          </a:bodyPr>
          <a:lstStyle>
            <a:lvl1pPr indent="-391160" lvl="0" marL="457200" marR="0" rtl="0" algn="l">
              <a:spcBef>
                <a:spcPts val="640"/>
              </a:spcBef>
              <a:spcAft>
                <a:spcPts val="0"/>
              </a:spcAft>
              <a:buClr>
                <a:schemeClr val="hlink"/>
              </a:buClr>
              <a:buSzPts val="2560"/>
              <a:buFont typeface="Arial"/>
              <a:buChar char="●"/>
              <a:defRPr b="0" i="0" sz="3200" u="none" cap="none" strike="noStrike">
                <a:solidFill>
                  <a:schemeClr val="lt1"/>
                </a:solidFill>
                <a:latin typeface="Times New Roman"/>
                <a:ea typeface="Times New Roman"/>
                <a:cs typeface="Times New Roman"/>
                <a:sym typeface="Times New Roman"/>
              </a:defRPr>
            </a:lvl1pPr>
            <a:lvl2pPr indent="-406400" lvl="1" marL="914400" marR="0" rtl="0" algn="l">
              <a:spcBef>
                <a:spcPts val="560"/>
              </a:spcBef>
              <a:spcAft>
                <a:spcPts val="0"/>
              </a:spcAft>
              <a:buClr>
                <a:schemeClr val="accent1"/>
              </a:buClr>
              <a:buSzPts val="2800"/>
              <a:buFont typeface="Times New Roman"/>
              <a:buChar char="•"/>
              <a:defRPr b="0" i="0" sz="2800" u="none" cap="none" strike="noStrike">
                <a:solidFill>
                  <a:schemeClr val="lt1"/>
                </a:solidFill>
                <a:latin typeface="Times New Roman"/>
                <a:ea typeface="Times New Roman"/>
                <a:cs typeface="Times New Roman"/>
                <a:sym typeface="Times New Roman"/>
              </a:defRPr>
            </a:lvl2pPr>
            <a:lvl3pPr indent="-381000" lvl="2" marL="1371600" marR="0" rtl="0" algn="l">
              <a:spcBef>
                <a:spcPts val="480"/>
              </a:spcBef>
              <a:spcAft>
                <a:spcPts val="0"/>
              </a:spcAft>
              <a:buClr>
                <a:schemeClr val="folHlink"/>
              </a:buClr>
              <a:buSzPts val="2400"/>
              <a:buFont typeface="Times New Roman"/>
              <a:buChar char="•"/>
              <a:defRPr b="0" i="0" sz="2400" u="none" cap="none" strike="noStrike">
                <a:solidFill>
                  <a:schemeClr val="lt1"/>
                </a:solidFill>
                <a:latin typeface="Times New Roman"/>
                <a:ea typeface="Times New Roman"/>
                <a:cs typeface="Times New Roman"/>
                <a:sym typeface="Times New Roman"/>
              </a:defRPr>
            </a:lvl3pPr>
            <a:lvl4pPr indent="-355600" lvl="3" marL="18288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4pPr>
            <a:lvl5pPr indent="-355600" lvl="4" marL="22860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5pPr>
            <a:lvl6pPr indent="-355600" lvl="5" marL="27432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6pPr>
            <a:lvl7pPr indent="-355600" lvl="6" marL="32004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7pPr>
            <a:lvl8pPr indent="-355600" lvl="7" marL="36576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8pPr>
            <a:lvl9pPr indent="-355600" lvl="8" marL="41148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9pPr>
          </a:lstStyle>
          <a:p/>
        </p:txBody>
      </p:sp>
      <p:sp>
        <p:nvSpPr>
          <p:cNvPr id="138" name="Google Shape;138;p13"/>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marR="0" rtl="0" algn="l">
              <a:spcBef>
                <a:spcPts val="0"/>
              </a:spcBef>
              <a:spcAft>
                <a:spcPts val="0"/>
              </a:spcAft>
              <a:buSzPts val="1400"/>
              <a:buNone/>
              <a:defRPr b="0" i="0" sz="1400" u="none" cap="none" strike="noStrike">
                <a:solidFill>
                  <a:srgbClr val="FFFFCC"/>
                </a:solidFill>
                <a:latin typeface="Times New Roman"/>
                <a:ea typeface="Times New Roman"/>
                <a:cs typeface="Times New Roman"/>
                <a:sym typeface="Times New Roman"/>
              </a:defRPr>
            </a:lvl1pPr>
            <a:lvl2pPr lvl="1" marR="0" rtl="0" algn="l">
              <a:spcBef>
                <a:spcPts val="0"/>
              </a:spcBef>
              <a:spcAft>
                <a:spcPts val="0"/>
              </a:spcAft>
              <a:buSzPts val="1400"/>
              <a:buNone/>
              <a:defRPr b="0" i="0" sz="2800" u="none" cap="none" strike="noStrike">
                <a:solidFill>
                  <a:schemeClr val="lt1"/>
                </a:solidFill>
                <a:latin typeface="Times New Roman"/>
                <a:ea typeface="Times New Roman"/>
                <a:cs typeface="Times New Roman"/>
                <a:sym typeface="Times New Roman"/>
              </a:defRPr>
            </a:lvl2pPr>
            <a:lvl3pPr lvl="2" marR="0" rtl="0" algn="l">
              <a:spcBef>
                <a:spcPts val="0"/>
              </a:spcBef>
              <a:spcAft>
                <a:spcPts val="0"/>
              </a:spcAft>
              <a:buSzPts val="1400"/>
              <a:buNone/>
              <a:defRPr b="0" i="0" sz="2800" u="none" cap="none" strike="noStrike">
                <a:solidFill>
                  <a:schemeClr val="lt1"/>
                </a:solidFill>
                <a:latin typeface="Times New Roman"/>
                <a:ea typeface="Times New Roman"/>
                <a:cs typeface="Times New Roman"/>
                <a:sym typeface="Times New Roman"/>
              </a:defRPr>
            </a:lvl3pPr>
            <a:lvl4pPr lvl="3" marR="0" rtl="0" algn="l">
              <a:spcBef>
                <a:spcPts val="0"/>
              </a:spcBef>
              <a:spcAft>
                <a:spcPts val="0"/>
              </a:spcAft>
              <a:buSzPts val="1400"/>
              <a:buNone/>
              <a:defRPr b="0" i="0" sz="2800" u="none" cap="none" strike="noStrike">
                <a:solidFill>
                  <a:schemeClr val="lt1"/>
                </a:solidFill>
                <a:latin typeface="Times New Roman"/>
                <a:ea typeface="Times New Roman"/>
                <a:cs typeface="Times New Roman"/>
                <a:sym typeface="Times New Roman"/>
              </a:defRPr>
            </a:lvl4pPr>
            <a:lvl5pPr lvl="4" marR="0" rtl="0" algn="l">
              <a:spcBef>
                <a:spcPts val="0"/>
              </a:spcBef>
              <a:spcAft>
                <a:spcPts val="0"/>
              </a:spcAft>
              <a:buSzPts val="1400"/>
              <a:buNone/>
              <a:defRPr b="0" i="0" sz="2800" u="none" cap="none" strike="noStrike">
                <a:solidFill>
                  <a:schemeClr val="lt1"/>
                </a:solidFill>
                <a:latin typeface="Times New Roman"/>
                <a:ea typeface="Times New Roman"/>
                <a:cs typeface="Times New Roman"/>
                <a:sym typeface="Times New Roman"/>
              </a:defRPr>
            </a:lvl5pPr>
            <a:lvl6pPr lvl="5" marR="0" rtl="0" algn="l">
              <a:spcBef>
                <a:spcPts val="0"/>
              </a:spcBef>
              <a:spcAft>
                <a:spcPts val="0"/>
              </a:spcAft>
              <a:buSzPts val="1400"/>
              <a:buNone/>
              <a:defRPr b="0" i="0" sz="2800" u="none" cap="none" strike="noStrike">
                <a:solidFill>
                  <a:schemeClr val="lt1"/>
                </a:solidFill>
                <a:latin typeface="Times New Roman"/>
                <a:ea typeface="Times New Roman"/>
                <a:cs typeface="Times New Roman"/>
                <a:sym typeface="Times New Roman"/>
              </a:defRPr>
            </a:lvl6pPr>
            <a:lvl7pPr lvl="6" marR="0" rtl="0" algn="l">
              <a:spcBef>
                <a:spcPts val="0"/>
              </a:spcBef>
              <a:spcAft>
                <a:spcPts val="0"/>
              </a:spcAft>
              <a:buSzPts val="1400"/>
              <a:buNone/>
              <a:defRPr b="0" i="0" sz="2800" u="none" cap="none" strike="noStrike">
                <a:solidFill>
                  <a:schemeClr val="lt1"/>
                </a:solidFill>
                <a:latin typeface="Times New Roman"/>
                <a:ea typeface="Times New Roman"/>
                <a:cs typeface="Times New Roman"/>
                <a:sym typeface="Times New Roman"/>
              </a:defRPr>
            </a:lvl7pPr>
            <a:lvl8pPr lvl="7" marR="0" rtl="0" algn="l">
              <a:spcBef>
                <a:spcPts val="0"/>
              </a:spcBef>
              <a:spcAft>
                <a:spcPts val="0"/>
              </a:spcAft>
              <a:buSzPts val="1400"/>
              <a:buNone/>
              <a:defRPr b="0" i="0" sz="2800" u="none" cap="none" strike="noStrike">
                <a:solidFill>
                  <a:schemeClr val="lt1"/>
                </a:solidFill>
                <a:latin typeface="Times New Roman"/>
                <a:ea typeface="Times New Roman"/>
                <a:cs typeface="Times New Roman"/>
                <a:sym typeface="Times New Roman"/>
              </a:defRPr>
            </a:lvl8pPr>
            <a:lvl9pPr lvl="8" marR="0" rtl="0" algn="l">
              <a:spcBef>
                <a:spcPts val="0"/>
              </a:spcBef>
              <a:spcAft>
                <a:spcPts val="0"/>
              </a:spcAft>
              <a:buSzPts val="1400"/>
              <a:buNone/>
              <a:defRPr b="0" i="0" sz="2800" u="none" cap="none" strike="noStrike">
                <a:solidFill>
                  <a:schemeClr val="lt1"/>
                </a:solidFill>
                <a:latin typeface="Times New Roman"/>
                <a:ea typeface="Times New Roman"/>
                <a:cs typeface="Times New Roman"/>
                <a:sym typeface="Times New Roman"/>
              </a:defRPr>
            </a:lvl9pPr>
          </a:lstStyle>
          <a:p/>
        </p:txBody>
      </p:sp>
      <p:sp>
        <p:nvSpPr>
          <p:cNvPr id="139" name="Google Shape;139;p13"/>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marR="0" rtl="0" algn="ctr">
              <a:spcBef>
                <a:spcPts val="0"/>
              </a:spcBef>
              <a:spcAft>
                <a:spcPts val="0"/>
              </a:spcAft>
              <a:buSzPts val="1400"/>
              <a:buNone/>
              <a:defRPr b="0" i="0" sz="1400" u="none" cap="none" strike="noStrike">
                <a:solidFill>
                  <a:srgbClr val="FFFFCC"/>
                </a:solidFill>
                <a:latin typeface="Times New Roman"/>
                <a:ea typeface="Times New Roman"/>
                <a:cs typeface="Times New Roman"/>
                <a:sym typeface="Times New Roman"/>
              </a:defRPr>
            </a:lvl1pPr>
            <a:lvl2pPr lvl="1" marR="0" rtl="0" algn="l">
              <a:spcBef>
                <a:spcPts val="0"/>
              </a:spcBef>
              <a:spcAft>
                <a:spcPts val="0"/>
              </a:spcAft>
              <a:buSzPts val="1400"/>
              <a:buNone/>
              <a:defRPr b="0" i="0" sz="2800" u="none" cap="none" strike="noStrike">
                <a:solidFill>
                  <a:schemeClr val="lt1"/>
                </a:solidFill>
                <a:latin typeface="Times New Roman"/>
                <a:ea typeface="Times New Roman"/>
                <a:cs typeface="Times New Roman"/>
                <a:sym typeface="Times New Roman"/>
              </a:defRPr>
            </a:lvl2pPr>
            <a:lvl3pPr lvl="2" marR="0" rtl="0" algn="l">
              <a:spcBef>
                <a:spcPts val="0"/>
              </a:spcBef>
              <a:spcAft>
                <a:spcPts val="0"/>
              </a:spcAft>
              <a:buSzPts val="1400"/>
              <a:buNone/>
              <a:defRPr b="0" i="0" sz="2800" u="none" cap="none" strike="noStrike">
                <a:solidFill>
                  <a:schemeClr val="lt1"/>
                </a:solidFill>
                <a:latin typeface="Times New Roman"/>
                <a:ea typeface="Times New Roman"/>
                <a:cs typeface="Times New Roman"/>
                <a:sym typeface="Times New Roman"/>
              </a:defRPr>
            </a:lvl3pPr>
            <a:lvl4pPr lvl="3" marR="0" rtl="0" algn="l">
              <a:spcBef>
                <a:spcPts val="0"/>
              </a:spcBef>
              <a:spcAft>
                <a:spcPts val="0"/>
              </a:spcAft>
              <a:buSzPts val="1400"/>
              <a:buNone/>
              <a:defRPr b="0" i="0" sz="2800" u="none" cap="none" strike="noStrike">
                <a:solidFill>
                  <a:schemeClr val="lt1"/>
                </a:solidFill>
                <a:latin typeface="Times New Roman"/>
                <a:ea typeface="Times New Roman"/>
                <a:cs typeface="Times New Roman"/>
                <a:sym typeface="Times New Roman"/>
              </a:defRPr>
            </a:lvl4pPr>
            <a:lvl5pPr lvl="4" marR="0" rtl="0" algn="l">
              <a:spcBef>
                <a:spcPts val="0"/>
              </a:spcBef>
              <a:spcAft>
                <a:spcPts val="0"/>
              </a:spcAft>
              <a:buSzPts val="1400"/>
              <a:buNone/>
              <a:defRPr b="0" i="0" sz="2800" u="none" cap="none" strike="noStrike">
                <a:solidFill>
                  <a:schemeClr val="lt1"/>
                </a:solidFill>
                <a:latin typeface="Times New Roman"/>
                <a:ea typeface="Times New Roman"/>
                <a:cs typeface="Times New Roman"/>
                <a:sym typeface="Times New Roman"/>
              </a:defRPr>
            </a:lvl5pPr>
            <a:lvl6pPr lvl="5" marR="0" rtl="0" algn="l">
              <a:spcBef>
                <a:spcPts val="0"/>
              </a:spcBef>
              <a:spcAft>
                <a:spcPts val="0"/>
              </a:spcAft>
              <a:buSzPts val="1400"/>
              <a:buNone/>
              <a:defRPr b="0" i="0" sz="2800" u="none" cap="none" strike="noStrike">
                <a:solidFill>
                  <a:schemeClr val="lt1"/>
                </a:solidFill>
                <a:latin typeface="Times New Roman"/>
                <a:ea typeface="Times New Roman"/>
                <a:cs typeface="Times New Roman"/>
                <a:sym typeface="Times New Roman"/>
              </a:defRPr>
            </a:lvl6pPr>
            <a:lvl7pPr lvl="6" marR="0" rtl="0" algn="l">
              <a:spcBef>
                <a:spcPts val="0"/>
              </a:spcBef>
              <a:spcAft>
                <a:spcPts val="0"/>
              </a:spcAft>
              <a:buSzPts val="1400"/>
              <a:buNone/>
              <a:defRPr b="0" i="0" sz="2800" u="none" cap="none" strike="noStrike">
                <a:solidFill>
                  <a:schemeClr val="lt1"/>
                </a:solidFill>
                <a:latin typeface="Times New Roman"/>
                <a:ea typeface="Times New Roman"/>
                <a:cs typeface="Times New Roman"/>
                <a:sym typeface="Times New Roman"/>
              </a:defRPr>
            </a:lvl7pPr>
            <a:lvl8pPr lvl="7" marR="0" rtl="0" algn="l">
              <a:spcBef>
                <a:spcPts val="0"/>
              </a:spcBef>
              <a:spcAft>
                <a:spcPts val="0"/>
              </a:spcAft>
              <a:buSzPts val="1400"/>
              <a:buNone/>
              <a:defRPr b="0" i="0" sz="2800" u="none" cap="none" strike="noStrike">
                <a:solidFill>
                  <a:schemeClr val="lt1"/>
                </a:solidFill>
                <a:latin typeface="Times New Roman"/>
                <a:ea typeface="Times New Roman"/>
                <a:cs typeface="Times New Roman"/>
                <a:sym typeface="Times New Roman"/>
              </a:defRPr>
            </a:lvl8pPr>
            <a:lvl9pPr lvl="8" marR="0" rtl="0" algn="l">
              <a:spcBef>
                <a:spcPts val="0"/>
              </a:spcBef>
              <a:spcAft>
                <a:spcPts val="0"/>
              </a:spcAft>
              <a:buSzPts val="1400"/>
              <a:buNone/>
              <a:defRPr b="0" i="0" sz="2800" u="none" cap="none" strike="noStrike">
                <a:solidFill>
                  <a:schemeClr val="lt1"/>
                </a:solidFill>
                <a:latin typeface="Times New Roman"/>
                <a:ea typeface="Times New Roman"/>
                <a:cs typeface="Times New Roman"/>
                <a:sym typeface="Times New Roman"/>
              </a:defRPr>
            </a:lvl9pPr>
          </a:lstStyle>
          <a:p/>
        </p:txBody>
      </p:sp>
      <p:sp>
        <p:nvSpPr>
          <p:cNvPr id="140" name="Google Shape;140;p13"/>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marR="0" rtl="0" algn="r">
              <a:spcBef>
                <a:spcPts val="0"/>
              </a:spcBef>
              <a:spcAft>
                <a:spcPts val="0"/>
              </a:spcAft>
              <a:buNone/>
              <a:defRPr b="0" i="0" sz="1400" u="none" cap="none" strike="noStrike">
                <a:solidFill>
                  <a:srgbClr val="FFFFCC"/>
                </a:solidFill>
                <a:latin typeface="Times New Roman"/>
                <a:ea typeface="Times New Roman"/>
                <a:cs typeface="Times New Roman"/>
                <a:sym typeface="Times New Roman"/>
              </a:defRPr>
            </a:lvl1pPr>
            <a:lvl2pPr indent="0" lvl="1" marL="0" marR="0" rtl="0" algn="r">
              <a:spcBef>
                <a:spcPts val="0"/>
              </a:spcBef>
              <a:spcAft>
                <a:spcPts val="0"/>
              </a:spcAft>
              <a:buNone/>
              <a:defRPr b="0" i="0" sz="1400" u="none" cap="none" strike="noStrike">
                <a:solidFill>
                  <a:srgbClr val="FFFFCC"/>
                </a:solidFill>
                <a:latin typeface="Times New Roman"/>
                <a:ea typeface="Times New Roman"/>
                <a:cs typeface="Times New Roman"/>
                <a:sym typeface="Times New Roman"/>
              </a:defRPr>
            </a:lvl2pPr>
            <a:lvl3pPr indent="0" lvl="2" marL="0" marR="0" rtl="0" algn="r">
              <a:spcBef>
                <a:spcPts val="0"/>
              </a:spcBef>
              <a:spcAft>
                <a:spcPts val="0"/>
              </a:spcAft>
              <a:buNone/>
              <a:defRPr b="0" i="0" sz="1400" u="none" cap="none" strike="noStrike">
                <a:solidFill>
                  <a:srgbClr val="FFFFCC"/>
                </a:solidFill>
                <a:latin typeface="Times New Roman"/>
                <a:ea typeface="Times New Roman"/>
                <a:cs typeface="Times New Roman"/>
                <a:sym typeface="Times New Roman"/>
              </a:defRPr>
            </a:lvl3pPr>
            <a:lvl4pPr indent="0" lvl="3" marL="0" marR="0" rtl="0" algn="r">
              <a:spcBef>
                <a:spcPts val="0"/>
              </a:spcBef>
              <a:spcAft>
                <a:spcPts val="0"/>
              </a:spcAft>
              <a:buNone/>
              <a:defRPr b="0" i="0" sz="1400" u="none" cap="none" strike="noStrike">
                <a:solidFill>
                  <a:srgbClr val="FFFFCC"/>
                </a:solidFill>
                <a:latin typeface="Times New Roman"/>
                <a:ea typeface="Times New Roman"/>
                <a:cs typeface="Times New Roman"/>
                <a:sym typeface="Times New Roman"/>
              </a:defRPr>
            </a:lvl4pPr>
            <a:lvl5pPr indent="0" lvl="4" marL="0" marR="0" rtl="0" algn="r">
              <a:spcBef>
                <a:spcPts val="0"/>
              </a:spcBef>
              <a:spcAft>
                <a:spcPts val="0"/>
              </a:spcAft>
              <a:buNone/>
              <a:defRPr b="0" i="0" sz="1400" u="none" cap="none" strike="noStrike">
                <a:solidFill>
                  <a:srgbClr val="FFFFCC"/>
                </a:solidFill>
                <a:latin typeface="Times New Roman"/>
                <a:ea typeface="Times New Roman"/>
                <a:cs typeface="Times New Roman"/>
                <a:sym typeface="Times New Roman"/>
              </a:defRPr>
            </a:lvl5pPr>
            <a:lvl6pPr indent="0" lvl="5" marL="0" marR="0" rtl="0" algn="r">
              <a:spcBef>
                <a:spcPts val="0"/>
              </a:spcBef>
              <a:spcAft>
                <a:spcPts val="0"/>
              </a:spcAft>
              <a:buNone/>
              <a:defRPr b="0" i="0" sz="1400" u="none" cap="none" strike="noStrike">
                <a:solidFill>
                  <a:srgbClr val="FFFFCC"/>
                </a:solidFill>
                <a:latin typeface="Times New Roman"/>
                <a:ea typeface="Times New Roman"/>
                <a:cs typeface="Times New Roman"/>
                <a:sym typeface="Times New Roman"/>
              </a:defRPr>
            </a:lvl6pPr>
            <a:lvl7pPr indent="0" lvl="6" marL="0" marR="0" rtl="0" algn="r">
              <a:spcBef>
                <a:spcPts val="0"/>
              </a:spcBef>
              <a:spcAft>
                <a:spcPts val="0"/>
              </a:spcAft>
              <a:buNone/>
              <a:defRPr b="0" i="0" sz="1400" u="none" cap="none" strike="noStrike">
                <a:solidFill>
                  <a:srgbClr val="FFFFCC"/>
                </a:solidFill>
                <a:latin typeface="Times New Roman"/>
                <a:ea typeface="Times New Roman"/>
                <a:cs typeface="Times New Roman"/>
                <a:sym typeface="Times New Roman"/>
              </a:defRPr>
            </a:lvl7pPr>
            <a:lvl8pPr indent="0" lvl="7" marL="0" marR="0" rtl="0" algn="r">
              <a:spcBef>
                <a:spcPts val="0"/>
              </a:spcBef>
              <a:spcAft>
                <a:spcPts val="0"/>
              </a:spcAft>
              <a:buNone/>
              <a:defRPr b="0" i="0" sz="1400" u="none" cap="none" strike="noStrike">
                <a:solidFill>
                  <a:srgbClr val="FFFFCC"/>
                </a:solidFill>
                <a:latin typeface="Times New Roman"/>
                <a:ea typeface="Times New Roman"/>
                <a:cs typeface="Times New Roman"/>
                <a:sym typeface="Times New Roman"/>
              </a:defRPr>
            </a:lvl8pPr>
            <a:lvl9pPr indent="0" lvl="8" marL="0" marR="0" rtl="0" algn="r">
              <a:spcBef>
                <a:spcPts val="0"/>
              </a:spcBef>
              <a:spcAft>
                <a:spcPts val="0"/>
              </a:spcAft>
              <a:buNone/>
              <a:defRPr b="0" i="0" sz="1400" u="none" cap="none" strike="noStrike">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27" name="Shape 227"/>
        <p:cNvGrpSpPr/>
        <p:nvPr/>
      </p:nvGrpSpPr>
      <p:grpSpPr>
        <a:xfrm>
          <a:off x="0" y="0"/>
          <a:ext cx="0" cy="0"/>
          <a:chOff x="0" y="0"/>
          <a:chExt cx="0" cy="0"/>
        </a:xfrm>
      </p:grpSpPr>
      <p:grpSp>
        <p:nvGrpSpPr>
          <p:cNvPr id="228" name="Google Shape;228;p26"/>
          <p:cNvGrpSpPr/>
          <p:nvPr/>
        </p:nvGrpSpPr>
        <p:grpSpPr>
          <a:xfrm>
            <a:off x="-8308" y="74732"/>
            <a:ext cx="1431078" cy="4983321"/>
            <a:chOff x="-5" y="63"/>
            <a:chExt cx="901" cy="4185"/>
          </a:xfrm>
        </p:grpSpPr>
        <p:sp>
          <p:nvSpPr>
            <p:cNvPr id="229" name="Google Shape;229;p26"/>
            <p:cNvSpPr/>
            <p:nvPr/>
          </p:nvSpPr>
          <p:spPr>
            <a:xfrm rot="2700000">
              <a:off x="347" y="157"/>
              <a:ext cx="455" cy="455"/>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30" name="Google Shape;230;p26"/>
            <p:cNvSpPr/>
            <p:nvPr/>
          </p:nvSpPr>
          <p:spPr>
            <a:xfrm rot="2700000">
              <a:off x="341" y="163"/>
              <a:ext cx="438" cy="435"/>
            </a:xfrm>
            <a:custGeom>
              <a:rect b="b" l="l" r="r" t="t"/>
              <a:pathLst>
                <a:path extrusionOk="0" fill="none" h="20673" w="20808">
                  <a:moveTo>
                    <a:pt x="6259" y="-1"/>
                  </a:moveTo>
                  <a:cubicBezTo>
                    <a:pt x="13335" y="2142"/>
                    <a:pt x="18823" y="7754"/>
                    <a:pt x="20807" y="14877"/>
                  </a:cubicBezTo>
                </a:path>
                <a:path extrusionOk="0" h="20673" w="20808">
                  <a:moveTo>
                    <a:pt x="6259" y="-1"/>
                  </a:moveTo>
                  <a:cubicBezTo>
                    <a:pt x="13335" y="2142"/>
                    <a:pt x="18823" y="7754"/>
                    <a:pt x="20807" y="14877"/>
                  </a:cubicBezTo>
                  <a:lnTo>
                    <a:pt x="0" y="20673"/>
                  </a:lnTo>
                  <a:lnTo>
                    <a:pt x="6259"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31" name="Google Shape;231;p26"/>
            <p:cNvSpPr/>
            <p:nvPr/>
          </p:nvSpPr>
          <p:spPr>
            <a:xfrm rot="2700000">
              <a:off x="339" y="188"/>
              <a:ext cx="410" cy="400"/>
            </a:xfrm>
            <a:custGeom>
              <a:rect b="b" l="l" r="r" t="t"/>
              <a:pathLst>
                <a:path extrusionOk="0" fill="none" h="18986" w="19469">
                  <a:moveTo>
                    <a:pt x="10300" y="-1"/>
                  </a:moveTo>
                  <a:cubicBezTo>
                    <a:pt x="14293" y="2166"/>
                    <a:pt x="17501" y="5536"/>
                    <a:pt x="19469" y="9630"/>
                  </a:cubicBezTo>
                </a:path>
                <a:path extrusionOk="0" h="18986" w="19469">
                  <a:moveTo>
                    <a:pt x="10300" y="-1"/>
                  </a:moveTo>
                  <a:cubicBezTo>
                    <a:pt x="14293" y="2166"/>
                    <a:pt x="17501" y="5536"/>
                    <a:pt x="19469" y="9630"/>
                  </a:cubicBezTo>
                  <a:lnTo>
                    <a:pt x="0" y="18986"/>
                  </a:lnTo>
                  <a:lnTo>
                    <a:pt x="10300" y="-1"/>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32" name="Google Shape;232;p26"/>
            <p:cNvSpPr/>
            <p:nvPr/>
          </p:nvSpPr>
          <p:spPr>
            <a:xfrm rot="2700000">
              <a:off x="334" y="206"/>
              <a:ext cx="361" cy="357"/>
            </a:xfrm>
            <a:custGeom>
              <a:rect b="b" l="l" r="r" t="t"/>
              <a:pathLst>
                <a:path extrusionOk="0" fill="none" h="16950" w="17119">
                  <a:moveTo>
                    <a:pt x="13388" y="0"/>
                  </a:moveTo>
                  <a:cubicBezTo>
                    <a:pt x="14782" y="1101"/>
                    <a:pt x="16035" y="2370"/>
                    <a:pt x="17118" y="3778"/>
                  </a:cubicBezTo>
                </a:path>
                <a:path extrusionOk="0" h="16950" w="17119">
                  <a:moveTo>
                    <a:pt x="13388" y="0"/>
                  </a:moveTo>
                  <a:cubicBezTo>
                    <a:pt x="14782" y="1101"/>
                    <a:pt x="16035" y="2370"/>
                    <a:pt x="17118" y="3778"/>
                  </a:cubicBezTo>
                  <a:lnTo>
                    <a:pt x="0" y="16950"/>
                  </a:lnTo>
                  <a:lnTo>
                    <a:pt x="133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33" name="Google Shape;233;p26"/>
            <p:cNvSpPr/>
            <p:nvPr/>
          </p:nvSpPr>
          <p:spPr>
            <a:xfrm rot="2700000">
              <a:off x="294" y="270"/>
              <a:ext cx="215" cy="216"/>
            </a:xfrm>
            <a:custGeom>
              <a:rect b="b" l="l" r="r" t="t"/>
              <a:pathLst>
                <a:path extrusionOk="0" fill="none" h="21600" w="21600">
                  <a:moveTo>
                    <a:pt x="-1" y="0"/>
                  </a:moveTo>
                  <a:cubicBezTo>
                    <a:pt x="11890" y="0"/>
                    <a:pt x="21544" y="9609"/>
                    <a:pt x="21599" y="21500"/>
                  </a:cubicBezTo>
                </a:path>
                <a:path extrusionOk="0" h="21600" w="21600">
                  <a:moveTo>
                    <a:pt x="-1" y="0"/>
                  </a:moveTo>
                  <a:cubicBezTo>
                    <a:pt x="11890" y="0"/>
                    <a:pt x="21544" y="9609"/>
                    <a:pt x="21599" y="21500"/>
                  </a:cubicBezTo>
                  <a:lnTo>
                    <a:pt x="0" y="21600"/>
                  </a:lnTo>
                  <a:lnTo>
                    <a:pt x="-1"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34" name="Google Shape;234;p26"/>
            <p:cNvSpPr/>
            <p:nvPr/>
          </p:nvSpPr>
          <p:spPr>
            <a:xfrm rot="2700000">
              <a:off x="347" y="939"/>
              <a:ext cx="455" cy="455"/>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35" name="Google Shape;235;p26"/>
            <p:cNvSpPr/>
            <p:nvPr/>
          </p:nvSpPr>
          <p:spPr>
            <a:xfrm rot="2700000">
              <a:off x="341" y="945"/>
              <a:ext cx="438" cy="435"/>
            </a:xfrm>
            <a:custGeom>
              <a:rect b="b" l="l" r="r" t="t"/>
              <a:pathLst>
                <a:path extrusionOk="0" fill="none" h="20673" w="20808">
                  <a:moveTo>
                    <a:pt x="6259" y="-1"/>
                  </a:moveTo>
                  <a:cubicBezTo>
                    <a:pt x="13335" y="2142"/>
                    <a:pt x="18823" y="7754"/>
                    <a:pt x="20807" y="14877"/>
                  </a:cubicBezTo>
                </a:path>
                <a:path extrusionOk="0" h="20673" w="20808">
                  <a:moveTo>
                    <a:pt x="6259" y="-1"/>
                  </a:moveTo>
                  <a:cubicBezTo>
                    <a:pt x="13335" y="2142"/>
                    <a:pt x="18823" y="7754"/>
                    <a:pt x="20807" y="14877"/>
                  </a:cubicBezTo>
                  <a:lnTo>
                    <a:pt x="0" y="20673"/>
                  </a:lnTo>
                  <a:lnTo>
                    <a:pt x="6259"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36" name="Google Shape;236;p26"/>
            <p:cNvSpPr/>
            <p:nvPr/>
          </p:nvSpPr>
          <p:spPr>
            <a:xfrm rot="2700000">
              <a:off x="339" y="970"/>
              <a:ext cx="410" cy="400"/>
            </a:xfrm>
            <a:custGeom>
              <a:rect b="b" l="l" r="r" t="t"/>
              <a:pathLst>
                <a:path extrusionOk="0" fill="none" h="18986" w="19469">
                  <a:moveTo>
                    <a:pt x="10300" y="-1"/>
                  </a:moveTo>
                  <a:cubicBezTo>
                    <a:pt x="14293" y="2166"/>
                    <a:pt x="17501" y="5536"/>
                    <a:pt x="19469" y="9630"/>
                  </a:cubicBezTo>
                </a:path>
                <a:path extrusionOk="0" h="18986" w="19469">
                  <a:moveTo>
                    <a:pt x="10300" y="-1"/>
                  </a:moveTo>
                  <a:cubicBezTo>
                    <a:pt x="14293" y="2166"/>
                    <a:pt x="17501" y="5536"/>
                    <a:pt x="19469" y="9630"/>
                  </a:cubicBezTo>
                  <a:lnTo>
                    <a:pt x="0" y="18986"/>
                  </a:lnTo>
                  <a:lnTo>
                    <a:pt x="10300" y="-1"/>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37" name="Google Shape;237;p26"/>
            <p:cNvSpPr/>
            <p:nvPr/>
          </p:nvSpPr>
          <p:spPr>
            <a:xfrm rot="2700000">
              <a:off x="334" y="988"/>
              <a:ext cx="361" cy="357"/>
            </a:xfrm>
            <a:custGeom>
              <a:rect b="b" l="l" r="r" t="t"/>
              <a:pathLst>
                <a:path extrusionOk="0" fill="none" h="16950" w="17119">
                  <a:moveTo>
                    <a:pt x="13388" y="0"/>
                  </a:moveTo>
                  <a:cubicBezTo>
                    <a:pt x="14782" y="1101"/>
                    <a:pt x="16035" y="2370"/>
                    <a:pt x="17118" y="3778"/>
                  </a:cubicBezTo>
                </a:path>
                <a:path extrusionOk="0" h="16950" w="17119">
                  <a:moveTo>
                    <a:pt x="13388" y="0"/>
                  </a:moveTo>
                  <a:cubicBezTo>
                    <a:pt x="14782" y="1101"/>
                    <a:pt x="16035" y="2370"/>
                    <a:pt x="17118" y="3778"/>
                  </a:cubicBezTo>
                  <a:lnTo>
                    <a:pt x="0" y="16950"/>
                  </a:lnTo>
                  <a:lnTo>
                    <a:pt x="133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38" name="Google Shape;238;p26"/>
            <p:cNvSpPr/>
            <p:nvPr/>
          </p:nvSpPr>
          <p:spPr>
            <a:xfrm rot="2700000">
              <a:off x="293" y="1056"/>
              <a:ext cx="215" cy="216"/>
            </a:xfrm>
            <a:custGeom>
              <a:rect b="b" l="l" r="r" t="t"/>
              <a:pathLst>
                <a:path extrusionOk="0" fill="none" h="21600" w="21600">
                  <a:moveTo>
                    <a:pt x="-1" y="0"/>
                  </a:moveTo>
                  <a:cubicBezTo>
                    <a:pt x="11890" y="0"/>
                    <a:pt x="21544" y="9609"/>
                    <a:pt x="21599" y="21500"/>
                  </a:cubicBezTo>
                </a:path>
                <a:path extrusionOk="0" h="21600" w="21600">
                  <a:moveTo>
                    <a:pt x="-1" y="0"/>
                  </a:moveTo>
                  <a:cubicBezTo>
                    <a:pt x="11890" y="0"/>
                    <a:pt x="21544" y="9609"/>
                    <a:pt x="21599" y="21500"/>
                  </a:cubicBezTo>
                  <a:lnTo>
                    <a:pt x="0" y="21600"/>
                  </a:lnTo>
                  <a:lnTo>
                    <a:pt x="-1"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39" name="Google Shape;239;p26"/>
            <p:cNvSpPr/>
            <p:nvPr/>
          </p:nvSpPr>
          <p:spPr>
            <a:xfrm rot="2700000">
              <a:off x="347" y="1727"/>
              <a:ext cx="455" cy="455"/>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40" name="Google Shape;240;p26"/>
            <p:cNvSpPr/>
            <p:nvPr/>
          </p:nvSpPr>
          <p:spPr>
            <a:xfrm rot="2700000">
              <a:off x="347" y="2518"/>
              <a:ext cx="455" cy="455"/>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41" name="Google Shape;241;p26"/>
            <p:cNvSpPr/>
            <p:nvPr/>
          </p:nvSpPr>
          <p:spPr>
            <a:xfrm rot="2700000">
              <a:off x="341" y="2524"/>
              <a:ext cx="438" cy="435"/>
            </a:xfrm>
            <a:custGeom>
              <a:rect b="b" l="l" r="r" t="t"/>
              <a:pathLst>
                <a:path extrusionOk="0" fill="none" h="20673" w="20808">
                  <a:moveTo>
                    <a:pt x="6259" y="-1"/>
                  </a:moveTo>
                  <a:cubicBezTo>
                    <a:pt x="13335" y="2142"/>
                    <a:pt x="18823" y="7754"/>
                    <a:pt x="20807" y="14877"/>
                  </a:cubicBezTo>
                </a:path>
                <a:path extrusionOk="0" h="20673" w="20808">
                  <a:moveTo>
                    <a:pt x="6259" y="-1"/>
                  </a:moveTo>
                  <a:cubicBezTo>
                    <a:pt x="13335" y="2142"/>
                    <a:pt x="18823" y="7754"/>
                    <a:pt x="20807" y="14877"/>
                  </a:cubicBezTo>
                  <a:lnTo>
                    <a:pt x="0" y="20673"/>
                  </a:lnTo>
                  <a:lnTo>
                    <a:pt x="6259"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42" name="Google Shape;242;p26"/>
            <p:cNvSpPr/>
            <p:nvPr/>
          </p:nvSpPr>
          <p:spPr>
            <a:xfrm rot="2700000">
              <a:off x="339" y="2549"/>
              <a:ext cx="410" cy="400"/>
            </a:xfrm>
            <a:custGeom>
              <a:rect b="b" l="l" r="r" t="t"/>
              <a:pathLst>
                <a:path extrusionOk="0" fill="none" h="18986" w="19469">
                  <a:moveTo>
                    <a:pt x="10300" y="-1"/>
                  </a:moveTo>
                  <a:cubicBezTo>
                    <a:pt x="14293" y="2166"/>
                    <a:pt x="17501" y="5536"/>
                    <a:pt x="19469" y="9630"/>
                  </a:cubicBezTo>
                </a:path>
                <a:path extrusionOk="0" h="18986" w="19469">
                  <a:moveTo>
                    <a:pt x="10300" y="-1"/>
                  </a:moveTo>
                  <a:cubicBezTo>
                    <a:pt x="14293" y="2166"/>
                    <a:pt x="17501" y="5536"/>
                    <a:pt x="19469" y="9630"/>
                  </a:cubicBezTo>
                  <a:lnTo>
                    <a:pt x="0" y="18986"/>
                  </a:lnTo>
                  <a:lnTo>
                    <a:pt x="10300" y="-1"/>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43" name="Google Shape;243;p26"/>
            <p:cNvSpPr/>
            <p:nvPr/>
          </p:nvSpPr>
          <p:spPr>
            <a:xfrm rot="2700000">
              <a:off x="334" y="2567"/>
              <a:ext cx="361" cy="357"/>
            </a:xfrm>
            <a:custGeom>
              <a:rect b="b" l="l" r="r" t="t"/>
              <a:pathLst>
                <a:path extrusionOk="0" fill="none" h="16950" w="17119">
                  <a:moveTo>
                    <a:pt x="13388" y="0"/>
                  </a:moveTo>
                  <a:cubicBezTo>
                    <a:pt x="14782" y="1101"/>
                    <a:pt x="16035" y="2370"/>
                    <a:pt x="17118" y="3778"/>
                  </a:cubicBezTo>
                </a:path>
                <a:path extrusionOk="0" h="16950" w="17119">
                  <a:moveTo>
                    <a:pt x="13388" y="0"/>
                  </a:moveTo>
                  <a:cubicBezTo>
                    <a:pt x="14782" y="1101"/>
                    <a:pt x="16035" y="2370"/>
                    <a:pt x="17118" y="3778"/>
                  </a:cubicBezTo>
                  <a:lnTo>
                    <a:pt x="0" y="16950"/>
                  </a:lnTo>
                  <a:lnTo>
                    <a:pt x="133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44" name="Google Shape;244;p26"/>
            <p:cNvSpPr/>
            <p:nvPr/>
          </p:nvSpPr>
          <p:spPr>
            <a:xfrm rot="2700000">
              <a:off x="293" y="2632"/>
              <a:ext cx="215" cy="216"/>
            </a:xfrm>
            <a:custGeom>
              <a:rect b="b" l="l" r="r" t="t"/>
              <a:pathLst>
                <a:path extrusionOk="0" fill="none" h="21600" w="21600">
                  <a:moveTo>
                    <a:pt x="-1" y="0"/>
                  </a:moveTo>
                  <a:cubicBezTo>
                    <a:pt x="11890" y="0"/>
                    <a:pt x="21544" y="9609"/>
                    <a:pt x="21599" y="21500"/>
                  </a:cubicBezTo>
                </a:path>
                <a:path extrusionOk="0" h="21600" w="21600">
                  <a:moveTo>
                    <a:pt x="-1" y="0"/>
                  </a:moveTo>
                  <a:cubicBezTo>
                    <a:pt x="11890" y="0"/>
                    <a:pt x="21544" y="9609"/>
                    <a:pt x="21599" y="21500"/>
                  </a:cubicBezTo>
                  <a:lnTo>
                    <a:pt x="0" y="21600"/>
                  </a:lnTo>
                  <a:lnTo>
                    <a:pt x="-1"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45" name="Google Shape;245;p26"/>
            <p:cNvSpPr/>
            <p:nvPr/>
          </p:nvSpPr>
          <p:spPr>
            <a:xfrm rot="2700000">
              <a:off x="347" y="3303"/>
              <a:ext cx="455" cy="455"/>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46" name="Google Shape;246;p26"/>
            <p:cNvSpPr/>
            <p:nvPr/>
          </p:nvSpPr>
          <p:spPr>
            <a:xfrm rot="-2700000">
              <a:off x="89" y="553"/>
              <a:ext cx="455" cy="455"/>
            </a:xfrm>
            <a:custGeom>
              <a:rect b="b" l="l" r="r" t="t"/>
              <a:pathLst>
                <a:path extrusionOk="0" fill="none" h="21600" w="21600">
                  <a:moveTo>
                    <a:pt x="0" y="21553"/>
                  </a:moveTo>
                  <a:cubicBezTo>
                    <a:pt x="25" y="9642"/>
                    <a:pt x="9688" y="0"/>
                    <a:pt x="21599" y="0"/>
                  </a:cubicBezTo>
                </a:path>
                <a:path extrusionOk="0" h="21600" w="21600">
                  <a:moveTo>
                    <a:pt x="0" y="21553"/>
                  </a:moveTo>
                  <a:cubicBezTo>
                    <a:pt x="25" y="9642"/>
                    <a:pt x="9688" y="0"/>
                    <a:pt x="21599" y="0"/>
                  </a:cubicBezTo>
                  <a:lnTo>
                    <a:pt x="21600" y="21600"/>
                  </a:lnTo>
                  <a:lnTo>
                    <a:pt x="0" y="2155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47" name="Google Shape;247;p26"/>
            <p:cNvSpPr/>
            <p:nvPr/>
          </p:nvSpPr>
          <p:spPr>
            <a:xfrm rot="-2700000">
              <a:off x="98" y="560"/>
              <a:ext cx="443" cy="442"/>
            </a:xfrm>
            <a:custGeom>
              <a:rect b="b" l="l" r="r" t="t"/>
              <a:pathLst>
                <a:path extrusionOk="0" fill="none" h="20972" w="21031">
                  <a:moveTo>
                    <a:pt x="0" y="16046"/>
                  </a:moveTo>
                  <a:cubicBezTo>
                    <a:pt x="1851" y="8142"/>
                    <a:pt x="7977" y="1943"/>
                    <a:pt x="15859" y="0"/>
                  </a:cubicBezTo>
                </a:path>
                <a:path extrusionOk="0" h="20972" w="21031">
                  <a:moveTo>
                    <a:pt x="0" y="16046"/>
                  </a:moveTo>
                  <a:cubicBezTo>
                    <a:pt x="1851" y="8142"/>
                    <a:pt x="7977" y="1943"/>
                    <a:pt x="15859" y="0"/>
                  </a:cubicBezTo>
                  <a:lnTo>
                    <a:pt x="21031" y="20972"/>
                  </a:lnTo>
                  <a:lnTo>
                    <a:pt x="0" y="16046"/>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48" name="Google Shape;248;p26"/>
            <p:cNvSpPr/>
            <p:nvPr/>
          </p:nvSpPr>
          <p:spPr>
            <a:xfrm rot="-2700000">
              <a:off x="139" y="581"/>
              <a:ext cx="414" cy="404"/>
            </a:xfrm>
            <a:custGeom>
              <a:rect b="b" l="l" r="r" t="t"/>
              <a:pathLst>
                <a:path extrusionOk="0" fill="none" h="19195" w="19657">
                  <a:moveTo>
                    <a:pt x="-1" y="10242"/>
                  </a:moveTo>
                  <a:cubicBezTo>
                    <a:pt x="2008" y="5830"/>
                    <a:pt x="5443" y="2223"/>
                    <a:pt x="9751" y="-1"/>
                  </a:cubicBezTo>
                </a:path>
                <a:path extrusionOk="0" h="19195" w="19657">
                  <a:moveTo>
                    <a:pt x="-1" y="10242"/>
                  </a:moveTo>
                  <a:cubicBezTo>
                    <a:pt x="2008" y="5830"/>
                    <a:pt x="5443" y="2223"/>
                    <a:pt x="9751" y="-1"/>
                  </a:cubicBezTo>
                  <a:lnTo>
                    <a:pt x="19657" y="19195"/>
                  </a:lnTo>
                  <a:lnTo>
                    <a:pt x="-1" y="10242"/>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49" name="Google Shape;249;p26"/>
            <p:cNvSpPr/>
            <p:nvPr/>
          </p:nvSpPr>
          <p:spPr>
            <a:xfrm rot="-2700000">
              <a:off x="197" y="602"/>
              <a:ext cx="361" cy="359"/>
            </a:xfrm>
            <a:custGeom>
              <a:rect b="b" l="l" r="r" t="t"/>
              <a:pathLst>
                <a:path extrusionOk="0" fill="none" h="17032" w="17137">
                  <a:moveTo>
                    <a:pt x="0" y="3883"/>
                  </a:moveTo>
                  <a:cubicBezTo>
                    <a:pt x="1114" y="2430"/>
                    <a:pt x="2409" y="1125"/>
                    <a:pt x="3852" y="-1"/>
                  </a:cubicBezTo>
                </a:path>
                <a:path extrusionOk="0" h="17032" w="17137">
                  <a:moveTo>
                    <a:pt x="0" y="3883"/>
                  </a:moveTo>
                  <a:cubicBezTo>
                    <a:pt x="1114" y="2430"/>
                    <a:pt x="2409" y="1125"/>
                    <a:pt x="3852" y="-1"/>
                  </a:cubicBezTo>
                  <a:lnTo>
                    <a:pt x="17137" y="17032"/>
                  </a:lnTo>
                  <a:lnTo>
                    <a:pt x="0" y="388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50" name="Google Shape;250;p26"/>
            <p:cNvSpPr/>
            <p:nvPr/>
          </p:nvSpPr>
          <p:spPr>
            <a:xfrm rot="-2700000">
              <a:off x="389" y="672"/>
              <a:ext cx="215" cy="216"/>
            </a:xfrm>
            <a:custGeom>
              <a:rect b="b" l="l" r="r" t="t"/>
              <a:pathLst>
                <a:path extrusionOk="0" fill="none" h="21600" w="21600">
                  <a:moveTo>
                    <a:pt x="0" y="21500"/>
                  </a:moveTo>
                  <a:cubicBezTo>
                    <a:pt x="55" y="9609"/>
                    <a:pt x="9709" y="0"/>
                    <a:pt x="21599" y="0"/>
                  </a:cubicBezTo>
                </a:path>
                <a:path extrusionOk="0" h="21600" w="21600">
                  <a:moveTo>
                    <a:pt x="0" y="21500"/>
                  </a:moveTo>
                  <a:cubicBezTo>
                    <a:pt x="55" y="9609"/>
                    <a:pt x="9709" y="0"/>
                    <a:pt x="21599" y="0"/>
                  </a:cubicBezTo>
                  <a:lnTo>
                    <a:pt x="21600" y="21600"/>
                  </a:lnTo>
                  <a:lnTo>
                    <a:pt x="0" y="215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51" name="Google Shape;251;p26"/>
            <p:cNvSpPr/>
            <p:nvPr/>
          </p:nvSpPr>
          <p:spPr>
            <a:xfrm rot="-2700000">
              <a:off x="95" y="1335"/>
              <a:ext cx="455" cy="455"/>
            </a:xfrm>
            <a:custGeom>
              <a:rect b="b" l="l" r="r" t="t"/>
              <a:pathLst>
                <a:path extrusionOk="0" fill="none" h="21600" w="21600">
                  <a:moveTo>
                    <a:pt x="0" y="21553"/>
                  </a:moveTo>
                  <a:cubicBezTo>
                    <a:pt x="25" y="9642"/>
                    <a:pt x="9688" y="0"/>
                    <a:pt x="21599" y="0"/>
                  </a:cubicBezTo>
                </a:path>
                <a:path extrusionOk="0" h="21600" w="21600">
                  <a:moveTo>
                    <a:pt x="0" y="21553"/>
                  </a:moveTo>
                  <a:cubicBezTo>
                    <a:pt x="25" y="9642"/>
                    <a:pt x="9688" y="0"/>
                    <a:pt x="21599" y="0"/>
                  </a:cubicBezTo>
                  <a:lnTo>
                    <a:pt x="21600" y="21600"/>
                  </a:lnTo>
                  <a:lnTo>
                    <a:pt x="0" y="2155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52" name="Google Shape;252;p26"/>
            <p:cNvSpPr/>
            <p:nvPr/>
          </p:nvSpPr>
          <p:spPr>
            <a:xfrm rot="-2700000">
              <a:off x="104" y="1342"/>
              <a:ext cx="443" cy="442"/>
            </a:xfrm>
            <a:custGeom>
              <a:rect b="b" l="l" r="r" t="t"/>
              <a:pathLst>
                <a:path extrusionOk="0" fill="none" h="20972" w="21031">
                  <a:moveTo>
                    <a:pt x="0" y="16046"/>
                  </a:moveTo>
                  <a:cubicBezTo>
                    <a:pt x="1851" y="8142"/>
                    <a:pt x="7977" y="1943"/>
                    <a:pt x="15859" y="0"/>
                  </a:cubicBezTo>
                </a:path>
                <a:path extrusionOk="0" h="20972" w="21031">
                  <a:moveTo>
                    <a:pt x="0" y="16046"/>
                  </a:moveTo>
                  <a:cubicBezTo>
                    <a:pt x="1851" y="8142"/>
                    <a:pt x="7977" y="1943"/>
                    <a:pt x="15859" y="0"/>
                  </a:cubicBezTo>
                  <a:lnTo>
                    <a:pt x="21031" y="20972"/>
                  </a:lnTo>
                  <a:lnTo>
                    <a:pt x="0" y="16046"/>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53" name="Google Shape;253;p26"/>
            <p:cNvSpPr/>
            <p:nvPr/>
          </p:nvSpPr>
          <p:spPr>
            <a:xfrm rot="-2700000">
              <a:off x="145" y="1363"/>
              <a:ext cx="414" cy="404"/>
            </a:xfrm>
            <a:custGeom>
              <a:rect b="b" l="l" r="r" t="t"/>
              <a:pathLst>
                <a:path extrusionOk="0" fill="none" h="19195" w="19657">
                  <a:moveTo>
                    <a:pt x="-1" y="10242"/>
                  </a:moveTo>
                  <a:cubicBezTo>
                    <a:pt x="2008" y="5830"/>
                    <a:pt x="5443" y="2223"/>
                    <a:pt x="9751" y="-1"/>
                  </a:cubicBezTo>
                </a:path>
                <a:path extrusionOk="0" h="19195" w="19657">
                  <a:moveTo>
                    <a:pt x="-1" y="10242"/>
                  </a:moveTo>
                  <a:cubicBezTo>
                    <a:pt x="2008" y="5830"/>
                    <a:pt x="5443" y="2223"/>
                    <a:pt x="9751" y="-1"/>
                  </a:cubicBezTo>
                  <a:lnTo>
                    <a:pt x="19657" y="19195"/>
                  </a:lnTo>
                  <a:lnTo>
                    <a:pt x="-1" y="10242"/>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54" name="Google Shape;254;p26"/>
            <p:cNvSpPr/>
            <p:nvPr/>
          </p:nvSpPr>
          <p:spPr>
            <a:xfrm rot="-2700000">
              <a:off x="200" y="1384"/>
              <a:ext cx="361" cy="359"/>
            </a:xfrm>
            <a:custGeom>
              <a:rect b="b" l="l" r="r" t="t"/>
              <a:pathLst>
                <a:path extrusionOk="0" fill="none" h="17032" w="17137">
                  <a:moveTo>
                    <a:pt x="0" y="3883"/>
                  </a:moveTo>
                  <a:cubicBezTo>
                    <a:pt x="1114" y="2430"/>
                    <a:pt x="2409" y="1125"/>
                    <a:pt x="3852" y="-1"/>
                  </a:cubicBezTo>
                </a:path>
                <a:path extrusionOk="0" h="17032" w="17137">
                  <a:moveTo>
                    <a:pt x="0" y="3883"/>
                  </a:moveTo>
                  <a:cubicBezTo>
                    <a:pt x="1114" y="2430"/>
                    <a:pt x="2409" y="1125"/>
                    <a:pt x="3852" y="-1"/>
                  </a:cubicBezTo>
                  <a:lnTo>
                    <a:pt x="17137" y="17032"/>
                  </a:lnTo>
                  <a:lnTo>
                    <a:pt x="0" y="388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55" name="Google Shape;255;p26"/>
            <p:cNvSpPr/>
            <p:nvPr/>
          </p:nvSpPr>
          <p:spPr>
            <a:xfrm rot="-2700000">
              <a:off x="389" y="1454"/>
              <a:ext cx="215" cy="216"/>
            </a:xfrm>
            <a:custGeom>
              <a:rect b="b" l="l" r="r" t="t"/>
              <a:pathLst>
                <a:path extrusionOk="0" fill="none" h="21600" w="21600">
                  <a:moveTo>
                    <a:pt x="0" y="21500"/>
                  </a:moveTo>
                  <a:cubicBezTo>
                    <a:pt x="55" y="9609"/>
                    <a:pt x="9709" y="0"/>
                    <a:pt x="21599" y="0"/>
                  </a:cubicBezTo>
                </a:path>
                <a:path extrusionOk="0" h="21600" w="21600">
                  <a:moveTo>
                    <a:pt x="0" y="21500"/>
                  </a:moveTo>
                  <a:cubicBezTo>
                    <a:pt x="55" y="9609"/>
                    <a:pt x="9709" y="0"/>
                    <a:pt x="21599" y="0"/>
                  </a:cubicBezTo>
                  <a:lnTo>
                    <a:pt x="21600" y="21600"/>
                  </a:lnTo>
                  <a:lnTo>
                    <a:pt x="0" y="215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56" name="Google Shape;256;p26"/>
            <p:cNvSpPr/>
            <p:nvPr/>
          </p:nvSpPr>
          <p:spPr>
            <a:xfrm rot="2700000">
              <a:off x="341" y="1733"/>
              <a:ext cx="438" cy="435"/>
            </a:xfrm>
            <a:custGeom>
              <a:rect b="b" l="l" r="r" t="t"/>
              <a:pathLst>
                <a:path extrusionOk="0" fill="none" h="20673" w="20808">
                  <a:moveTo>
                    <a:pt x="6259" y="-1"/>
                  </a:moveTo>
                  <a:cubicBezTo>
                    <a:pt x="13335" y="2142"/>
                    <a:pt x="18823" y="7754"/>
                    <a:pt x="20807" y="14877"/>
                  </a:cubicBezTo>
                </a:path>
                <a:path extrusionOk="0" h="20673" w="20808">
                  <a:moveTo>
                    <a:pt x="6259" y="-1"/>
                  </a:moveTo>
                  <a:cubicBezTo>
                    <a:pt x="13335" y="2142"/>
                    <a:pt x="18823" y="7754"/>
                    <a:pt x="20807" y="14877"/>
                  </a:cubicBezTo>
                  <a:lnTo>
                    <a:pt x="0" y="20673"/>
                  </a:lnTo>
                  <a:lnTo>
                    <a:pt x="6259"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57" name="Google Shape;257;p26"/>
            <p:cNvSpPr/>
            <p:nvPr/>
          </p:nvSpPr>
          <p:spPr>
            <a:xfrm rot="2700000">
              <a:off x="339" y="1758"/>
              <a:ext cx="410" cy="400"/>
            </a:xfrm>
            <a:custGeom>
              <a:rect b="b" l="l" r="r" t="t"/>
              <a:pathLst>
                <a:path extrusionOk="0" fill="none" h="18986" w="19469">
                  <a:moveTo>
                    <a:pt x="10300" y="-1"/>
                  </a:moveTo>
                  <a:cubicBezTo>
                    <a:pt x="14293" y="2166"/>
                    <a:pt x="17501" y="5536"/>
                    <a:pt x="19469" y="9630"/>
                  </a:cubicBezTo>
                </a:path>
                <a:path extrusionOk="0" h="18986" w="19469">
                  <a:moveTo>
                    <a:pt x="10300" y="-1"/>
                  </a:moveTo>
                  <a:cubicBezTo>
                    <a:pt x="14293" y="2166"/>
                    <a:pt x="17501" y="5536"/>
                    <a:pt x="19469" y="9630"/>
                  </a:cubicBezTo>
                  <a:lnTo>
                    <a:pt x="0" y="18986"/>
                  </a:lnTo>
                  <a:lnTo>
                    <a:pt x="10300" y="-1"/>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58" name="Google Shape;258;p26"/>
            <p:cNvSpPr/>
            <p:nvPr/>
          </p:nvSpPr>
          <p:spPr>
            <a:xfrm rot="2700000">
              <a:off x="337" y="1776"/>
              <a:ext cx="361" cy="357"/>
            </a:xfrm>
            <a:custGeom>
              <a:rect b="b" l="l" r="r" t="t"/>
              <a:pathLst>
                <a:path extrusionOk="0" fill="none" h="16950" w="17119">
                  <a:moveTo>
                    <a:pt x="13388" y="0"/>
                  </a:moveTo>
                  <a:cubicBezTo>
                    <a:pt x="14782" y="1101"/>
                    <a:pt x="16035" y="2370"/>
                    <a:pt x="17118" y="3778"/>
                  </a:cubicBezTo>
                </a:path>
                <a:path extrusionOk="0" h="16950" w="17119">
                  <a:moveTo>
                    <a:pt x="13388" y="0"/>
                  </a:moveTo>
                  <a:cubicBezTo>
                    <a:pt x="14782" y="1101"/>
                    <a:pt x="16035" y="2370"/>
                    <a:pt x="17118" y="3778"/>
                  </a:cubicBezTo>
                  <a:lnTo>
                    <a:pt x="0" y="16950"/>
                  </a:lnTo>
                  <a:lnTo>
                    <a:pt x="133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59" name="Google Shape;259;p26"/>
            <p:cNvSpPr/>
            <p:nvPr/>
          </p:nvSpPr>
          <p:spPr>
            <a:xfrm rot="2700000">
              <a:off x="293" y="1844"/>
              <a:ext cx="215" cy="216"/>
            </a:xfrm>
            <a:custGeom>
              <a:rect b="b" l="l" r="r" t="t"/>
              <a:pathLst>
                <a:path extrusionOk="0" fill="none" h="21600" w="21600">
                  <a:moveTo>
                    <a:pt x="-1" y="0"/>
                  </a:moveTo>
                  <a:cubicBezTo>
                    <a:pt x="11890" y="0"/>
                    <a:pt x="21544" y="9609"/>
                    <a:pt x="21599" y="21500"/>
                  </a:cubicBezTo>
                </a:path>
                <a:path extrusionOk="0" h="21600" w="21600">
                  <a:moveTo>
                    <a:pt x="-1" y="0"/>
                  </a:moveTo>
                  <a:cubicBezTo>
                    <a:pt x="11890" y="0"/>
                    <a:pt x="21544" y="9609"/>
                    <a:pt x="21599" y="21500"/>
                  </a:cubicBezTo>
                  <a:lnTo>
                    <a:pt x="0" y="21600"/>
                  </a:lnTo>
                  <a:lnTo>
                    <a:pt x="-1"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60" name="Google Shape;260;p26"/>
            <p:cNvSpPr/>
            <p:nvPr/>
          </p:nvSpPr>
          <p:spPr>
            <a:xfrm rot="-2700000">
              <a:off x="98" y="2123"/>
              <a:ext cx="455" cy="455"/>
            </a:xfrm>
            <a:custGeom>
              <a:rect b="b" l="l" r="r" t="t"/>
              <a:pathLst>
                <a:path extrusionOk="0" fill="none" h="21600" w="21600">
                  <a:moveTo>
                    <a:pt x="0" y="21553"/>
                  </a:moveTo>
                  <a:cubicBezTo>
                    <a:pt x="25" y="9642"/>
                    <a:pt x="9688" y="0"/>
                    <a:pt x="21599" y="0"/>
                  </a:cubicBezTo>
                </a:path>
                <a:path extrusionOk="0" h="21600" w="21600">
                  <a:moveTo>
                    <a:pt x="0" y="21553"/>
                  </a:moveTo>
                  <a:cubicBezTo>
                    <a:pt x="25" y="9642"/>
                    <a:pt x="9688" y="0"/>
                    <a:pt x="21599" y="0"/>
                  </a:cubicBezTo>
                  <a:lnTo>
                    <a:pt x="21600" y="21600"/>
                  </a:lnTo>
                  <a:lnTo>
                    <a:pt x="0" y="2155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61" name="Google Shape;261;p26"/>
            <p:cNvSpPr/>
            <p:nvPr/>
          </p:nvSpPr>
          <p:spPr>
            <a:xfrm rot="-2700000">
              <a:off x="113" y="2130"/>
              <a:ext cx="443" cy="442"/>
            </a:xfrm>
            <a:custGeom>
              <a:rect b="b" l="l" r="r" t="t"/>
              <a:pathLst>
                <a:path extrusionOk="0" fill="none" h="20972" w="21031">
                  <a:moveTo>
                    <a:pt x="0" y="16046"/>
                  </a:moveTo>
                  <a:cubicBezTo>
                    <a:pt x="1851" y="8142"/>
                    <a:pt x="7977" y="1943"/>
                    <a:pt x="15859" y="0"/>
                  </a:cubicBezTo>
                </a:path>
                <a:path extrusionOk="0" h="20972" w="21031">
                  <a:moveTo>
                    <a:pt x="0" y="16046"/>
                  </a:moveTo>
                  <a:cubicBezTo>
                    <a:pt x="1851" y="8142"/>
                    <a:pt x="7977" y="1943"/>
                    <a:pt x="15859" y="0"/>
                  </a:cubicBezTo>
                  <a:lnTo>
                    <a:pt x="21031" y="20972"/>
                  </a:lnTo>
                  <a:lnTo>
                    <a:pt x="0" y="16046"/>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62" name="Google Shape;262;p26"/>
            <p:cNvSpPr/>
            <p:nvPr/>
          </p:nvSpPr>
          <p:spPr>
            <a:xfrm rot="-2700000">
              <a:off x="148" y="2151"/>
              <a:ext cx="414" cy="404"/>
            </a:xfrm>
            <a:custGeom>
              <a:rect b="b" l="l" r="r" t="t"/>
              <a:pathLst>
                <a:path extrusionOk="0" fill="none" h="19195" w="19657">
                  <a:moveTo>
                    <a:pt x="-1" y="10242"/>
                  </a:moveTo>
                  <a:cubicBezTo>
                    <a:pt x="2008" y="5830"/>
                    <a:pt x="5443" y="2223"/>
                    <a:pt x="9751" y="-1"/>
                  </a:cubicBezTo>
                </a:path>
                <a:path extrusionOk="0" h="19195" w="19657">
                  <a:moveTo>
                    <a:pt x="-1" y="10242"/>
                  </a:moveTo>
                  <a:cubicBezTo>
                    <a:pt x="2008" y="5830"/>
                    <a:pt x="5443" y="2223"/>
                    <a:pt x="9751" y="-1"/>
                  </a:cubicBezTo>
                  <a:lnTo>
                    <a:pt x="19657" y="19195"/>
                  </a:lnTo>
                  <a:lnTo>
                    <a:pt x="-1" y="10242"/>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63" name="Google Shape;263;p26"/>
            <p:cNvSpPr/>
            <p:nvPr/>
          </p:nvSpPr>
          <p:spPr>
            <a:xfrm rot="-2700000">
              <a:off x="203" y="2172"/>
              <a:ext cx="361" cy="359"/>
            </a:xfrm>
            <a:custGeom>
              <a:rect b="b" l="l" r="r" t="t"/>
              <a:pathLst>
                <a:path extrusionOk="0" fill="none" h="17032" w="17137">
                  <a:moveTo>
                    <a:pt x="0" y="3883"/>
                  </a:moveTo>
                  <a:cubicBezTo>
                    <a:pt x="1114" y="2430"/>
                    <a:pt x="2409" y="1125"/>
                    <a:pt x="3852" y="-1"/>
                  </a:cubicBezTo>
                </a:path>
                <a:path extrusionOk="0" h="17032" w="17137">
                  <a:moveTo>
                    <a:pt x="0" y="3883"/>
                  </a:moveTo>
                  <a:cubicBezTo>
                    <a:pt x="1114" y="2430"/>
                    <a:pt x="2409" y="1125"/>
                    <a:pt x="3852" y="-1"/>
                  </a:cubicBezTo>
                  <a:lnTo>
                    <a:pt x="17137" y="17032"/>
                  </a:lnTo>
                  <a:lnTo>
                    <a:pt x="0" y="388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64" name="Google Shape;264;p26"/>
            <p:cNvSpPr/>
            <p:nvPr/>
          </p:nvSpPr>
          <p:spPr>
            <a:xfrm rot="-2700000">
              <a:off x="392" y="2242"/>
              <a:ext cx="215" cy="216"/>
            </a:xfrm>
            <a:custGeom>
              <a:rect b="b" l="l" r="r" t="t"/>
              <a:pathLst>
                <a:path extrusionOk="0" fill="none" h="21600" w="21600">
                  <a:moveTo>
                    <a:pt x="0" y="21500"/>
                  </a:moveTo>
                  <a:cubicBezTo>
                    <a:pt x="55" y="9609"/>
                    <a:pt x="9709" y="0"/>
                    <a:pt x="21599" y="0"/>
                  </a:cubicBezTo>
                </a:path>
                <a:path extrusionOk="0" h="21600" w="21600">
                  <a:moveTo>
                    <a:pt x="0" y="21500"/>
                  </a:moveTo>
                  <a:cubicBezTo>
                    <a:pt x="55" y="9609"/>
                    <a:pt x="9709" y="0"/>
                    <a:pt x="21599" y="0"/>
                  </a:cubicBezTo>
                  <a:lnTo>
                    <a:pt x="21600" y="21600"/>
                  </a:lnTo>
                  <a:lnTo>
                    <a:pt x="0" y="215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65" name="Google Shape;265;p26"/>
            <p:cNvSpPr/>
            <p:nvPr/>
          </p:nvSpPr>
          <p:spPr>
            <a:xfrm rot="-2700000">
              <a:off x="95" y="2914"/>
              <a:ext cx="455" cy="455"/>
            </a:xfrm>
            <a:custGeom>
              <a:rect b="b" l="l" r="r" t="t"/>
              <a:pathLst>
                <a:path extrusionOk="0" fill="none" h="21600" w="21600">
                  <a:moveTo>
                    <a:pt x="0" y="21553"/>
                  </a:moveTo>
                  <a:cubicBezTo>
                    <a:pt x="25" y="9642"/>
                    <a:pt x="9688" y="0"/>
                    <a:pt x="21599" y="0"/>
                  </a:cubicBezTo>
                </a:path>
                <a:path extrusionOk="0" h="21600" w="21600">
                  <a:moveTo>
                    <a:pt x="0" y="21553"/>
                  </a:moveTo>
                  <a:cubicBezTo>
                    <a:pt x="25" y="9642"/>
                    <a:pt x="9688" y="0"/>
                    <a:pt x="21599" y="0"/>
                  </a:cubicBezTo>
                  <a:lnTo>
                    <a:pt x="21600" y="21600"/>
                  </a:lnTo>
                  <a:lnTo>
                    <a:pt x="0" y="2155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66" name="Google Shape;266;p26"/>
            <p:cNvSpPr/>
            <p:nvPr/>
          </p:nvSpPr>
          <p:spPr>
            <a:xfrm rot="-2700000">
              <a:off x="104" y="2921"/>
              <a:ext cx="443" cy="442"/>
            </a:xfrm>
            <a:custGeom>
              <a:rect b="b" l="l" r="r" t="t"/>
              <a:pathLst>
                <a:path extrusionOk="0" fill="none" h="20972" w="21031">
                  <a:moveTo>
                    <a:pt x="0" y="16046"/>
                  </a:moveTo>
                  <a:cubicBezTo>
                    <a:pt x="1851" y="8142"/>
                    <a:pt x="7977" y="1943"/>
                    <a:pt x="15859" y="0"/>
                  </a:cubicBezTo>
                </a:path>
                <a:path extrusionOk="0" h="20972" w="21031">
                  <a:moveTo>
                    <a:pt x="0" y="16046"/>
                  </a:moveTo>
                  <a:cubicBezTo>
                    <a:pt x="1851" y="8142"/>
                    <a:pt x="7977" y="1943"/>
                    <a:pt x="15859" y="0"/>
                  </a:cubicBezTo>
                  <a:lnTo>
                    <a:pt x="21031" y="20972"/>
                  </a:lnTo>
                  <a:lnTo>
                    <a:pt x="0" y="16046"/>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67" name="Google Shape;267;p26"/>
            <p:cNvSpPr/>
            <p:nvPr/>
          </p:nvSpPr>
          <p:spPr>
            <a:xfrm rot="-2700000">
              <a:off x="145" y="2942"/>
              <a:ext cx="414" cy="404"/>
            </a:xfrm>
            <a:custGeom>
              <a:rect b="b" l="l" r="r" t="t"/>
              <a:pathLst>
                <a:path extrusionOk="0" fill="none" h="19195" w="19657">
                  <a:moveTo>
                    <a:pt x="-1" y="10242"/>
                  </a:moveTo>
                  <a:cubicBezTo>
                    <a:pt x="2008" y="5830"/>
                    <a:pt x="5443" y="2223"/>
                    <a:pt x="9751" y="-1"/>
                  </a:cubicBezTo>
                </a:path>
                <a:path extrusionOk="0" h="19195" w="19657">
                  <a:moveTo>
                    <a:pt x="-1" y="10242"/>
                  </a:moveTo>
                  <a:cubicBezTo>
                    <a:pt x="2008" y="5830"/>
                    <a:pt x="5443" y="2223"/>
                    <a:pt x="9751" y="-1"/>
                  </a:cubicBezTo>
                  <a:lnTo>
                    <a:pt x="19657" y="19195"/>
                  </a:lnTo>
                  <a:lnTo>
                    <a:pt x="-1" y="10242"/>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68" name="Google Shape;268;p26"/>
            <p:cNvSpPr/>
            <p:nvPr/>
          </p:nvSpPr>
          <p:spPr>
            <a:xfrm rot="-2700000">
              <a:off x="203" y="2963"/>
              <a:ext cx="361" cy="359"/>
            </a:xfrm>
            <a:custGeom>
              <a:rect b="b" l="l" r="r" t="t"/>
              <a:pathLst>
                <a:path extrusionOk="0" fill="none" h="17032" w="17137">
                  <a:moveTo>
                    <a:pt x="0" y="3883"/>
                  </a:moveTo>
                  <a:cubicBezTo>
                    <a:pt x="1114" y="2430"/>
                    <a:pt x="2409" y="1125"/>
                    <a:pt x="3852" y="-1"/>
                  </a:cubicBezTo>
                </a:path>
                <a:path extrusionOk="0" h="17032" w="17137">
                  <a:moveTo>
                    <a:pt x="0" y="3883"/>
                  </a:moveTo>
                  <a:cubicBezTo>
                    <a:pt x="1114" y="2430"/>
                    <a:pt x="2409" y="1125"/>
                    <a:pt x="3852" y="-1"/>
                  </a:cubicBezTo>
                  <a:lnTo>
                    <a:pt x="17137" y="17032"/>
                  </a:lnTo>
                  <a:lnTo>
                    <a:pt x="0" y="388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69" name="Google Shape;269;p26"/>
            <p:cNvSpPr/>
            <p:nvPr/>
          </p:nvSpPr>
          <p:spPr>
            <a:xfrm rot="-2700000">
              <a:off x="389" y="3033"/>
              <a:ext cx="215" cy="216"/>
            </a:xfrm>
            <a:custGeom>
              <a:rect b="b" l="l" r="r" t="t"/>
              <a:pathLst>
                <a:path extrusionOk="0" fill="none" h="21600" w="21600">
                  <a:moveTo>
                    <a:pt x="0" y="21500"/>
                  </a:moveTo>
                  <a:cubicBezTo>
                    <a:pt x="55" y="9609"/>
                    <a:pt x="9709" y="0"/>
                    <a:pt x="21599" y="0"/>
                  </a:cubicBezTo>
                </a:path>
                <a:path extrusionOk="0" h="21600" w="21600">
                  <a:moveTo>
                    <a:pt x="0" y="21500"/>
                  </a:moveTo>
                  <a:cubicBezTo>
                    <a:pt x="55" y="9609"/>
                    <a:pt x="9709" y="0"/>
                    <a:pt x="21599" y="0"/>
                  </a:cubicBezTo>
                  <a:lnTo>
                    <a:pt x="21600" y="21600"/>
                  </a:lnTo>
                  <a:lnTo>
                    <a:pt x="0" y="215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70" name="Google Shape;270;p26"/>
            <p:cNvSpPr/>
            <p:nvPr/>
          </p:nvSpPr>
          <p:spPr>
            <a:xfrm rot="2700000">
              <a:off x="341" y="3309"/>
              <a:ext cx="438" cy="435"/>
            </a:xfrm>
            <a:custGeom>
              <a:rect b="b" l="l" r="r" t="t"/>
              <a:pathLst>
                <a:path extrusionOk="0" fill="none" h="20673" w="20808">
                  <a:moveTo>
                    <a:pt x="6259" y="-1"/>
                  </a:moveTo>
                  <a:cubicBezTo>
                    <a:pt x="13335" y="2142"/>
                    <a:pt x="18823" y="7754"/>
                    <a:pt x="20807" y="14877"/>
                  </a:cubicBezTo>
                </a:path>
                <a:path extrusionOk="0" h="20673" w="20808">
                  <a:moveTo>
                    <a:pt x="6259" y="-1"/>
                  </a:moveTo>
                  <a:cubicBezTo>
                    <a:pt x="13335" y="2142"/>
                    <a:pt x="18823" y="7754"/>
                    <a:pt x="20807" y="14877"/>
                  </a:cubicBezTo>
                  <a:lnTo>
                    <a:pt x="0" y="20673"/>
                  </a:lnTo>
                  <a:lnTo>
                    <a:pt x="6259"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71" name="Google Shape;271;p26"/>
            <p:cNvSpPr/>
            <p:nvPr/>
          </p:nvSpPr>
          <p:spPr>
            <a:xfrm rot="2700000">
              <a:off x="339" y="3334"/>
              <a:ext cx="410" cy="400"/>
            </a:xfrm>
            <a:custGeom>
              <a:rect b="b" l="l" r="r" t="t"/>
              <a:pathLst>
                <a:path extrusionOk="0" fill="none" h="18986" w="19469">
                  <a:moveTo>
                    <a:pt x="10300" y="-1"/>
                  </a:moveTo>
                  <a:cubicBezTo>
                    <a:pt x="14293" y="2166"/>
                    <a:pt x="17501" y="5536"/>
                    <a:pt x="19469" y="9630"/>
                  </a:cubicBezTo>
                </a:path>
                <a:path extrusionOk="0" h="18986" w="19469">
                  <a:moveTo>
                    <a:pt x="10300" y="-1"/>
                  </a:moveTo>
                  <a:cubicBezTo>
                    <a:pt x="14293" y="2166"/>
                    <a:pt x="17501" y="5536"/>
                    <a:pt x="19469" y="9630"/>
                  </a:cubicBezTo>
                  <a:lnTo>
                    <a:pt x="0" y="18986"/>
                  </a:lnTo>
                  <a:lnTo>
                    <a:pt x="10300" y="-1"/>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72" name="Google Shape;272;p26"/>
            <p:cNvSpPr/>
            <p:nvPr/>
          </p:nvSpPr>
          <p:spPr>
            <a:xfrm rot="2700000">
              <a:off x="334" y="3352"/>
              <a:ext cx="361" cy="357"/>
            </a:xfrm>
            <a:custGeom>
              <a:rect b="b" l="l" r="r" t="t"/>
              <a:pathLst>
                <a:path extrusionOk="0" fill="none" h="16950" w="17119">
                  <a:moveTo>
                    <a:pt x="13388" y="0"/>
                  </a:moveTo>
                  <a:cubicBezTo>
                    <a:pt x="14782" y="1101"/>
                    <a:pt x="16035" y="2370"/>
                    <a:pt x="17118" y="3778"/>
                  </a:cubicBezTo>
                </a:path>
                <a:path extrusionOk="0" h="16950" w="17119">
                  <a:moveTo>
                    <a:pt x="13388" y="0"/>
                  </a:moveTo>
                  <a:cubicBezTo>
                    <a:pt x="14782" y="1101"/>
                    <a:pt x="16035" y="2370"/>
                    <a:pt x="17118" y="3778"/>
                  </a:cubicBezTo>
                  <a:lnTo>
                    <a:pt x="0" y="16950"/>
                  </a:lnTo>
                  <a:lnTo>
                    <a:pt x="133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73" name="Google Shape;273;p26"/>
            <p:cNvSpPr/>
            <p:nvPr/>
          </p:nvSpPr>
          <p:spPr>
            <a:xfrm rot="2700000">
              <a:off x="293" y="3420"/>
              <a:ext cx="215" cy="216"/>
            </a:xfrm>
            <a:custGeom>
              <a:rect b="b" l="l" r="r" t="t"/>
              <a:pathLst>
                <a:path extrusionOk="0" fill="none" h="21600" w="21600">
                  <a:moveTo>
                    <a:pt x="-1" y="0"/>
                  </a:moveTo>
                  <a:cubicBezTo>
                    <a:pt x="11890" y="0"/>
                    <a:pt x="21544" y="9609"/>
                    <a:pt x="21599" y="21500"/>
                  </a:cubicBezTo>
                </a:path>
                <a:path extrusionOk="0" h="21600" w="21600">
                  <a:moveTo>
                    <a:pt x="-1" y="0"/>
                  </a:moveTo>
                  <a:cubicBezTo>
                    <a:pt x="11890" y="0"/>
                    <a:pt x="21544" y="9609"/>
                    <a:pt x="21599" y="21500"/>
                  </a:cubicBezTo>
                  <a:lnTo>
                    <a:pt x="0" y="21600"/>
                  </a:lnTo>
                  <a:lnTo>
                    <a:pt x="-1"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74" name="Google Shape;274;p26"/>
            <p:cNvSpPr/>
            <p:nvPr/>
          </p:nvSpPr>
          <p:spPr>
            <a:xfrm rot="-2700000">
              <a:off x="95" y="3699"/>
              <a:ext cx="455" cy="455"/>
            </a:xfrm>
            <a:custGeom>
              <a:rect b="b" l="l" r="r" t="t"/>
              <a:pathLst>
                <a:path extrusionOk="0" fill="none" h="21600" w="21600">
                  <a:moveTo>
                    <a:pt x="0" y="21553"/>
                  </a:moveTo>
                  <a:cubicBezTo>
                    <a:pt x="25" y="9642"/>
                    <a:pt x="9688" y="0"/>
                    <a:pt x="21599" y="0"/>
                  </a:cubicBezTo>
                </a:path>
                <a:path extrusionOk="0" h="21600" w="21600">
                  <a:moveTo>
                    <a:pt x="0" y="21553"/>
                  </a:moveTo>
                  <a:cubicBezTo>
                    <a:pt x="25" y="9642"/>
                    <a:pt x="9688" y="0"/>
                    <a:pt x="21599" y="0"/>
                  </a:cubicBezTo>
                  <a:lnTo>
                    <a:pt x="21600" y="21600"/>
                  </a:lnTo>
                  <a:lnTo>
                    <a:pt x="0" y="2155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75" name="Google Shape;275;p26"/>
            <p:cNvSpPr/>
            <p:nvPr/>
          </p:nvSpPr>
          <p:spPr>
            <a:xfrm rot="-2700000">
              <a:off x="104" y="3706"/>
              <a:ext cx="443" cy="442"/>
            </a:xfrm>
            <a:custGeom>
              <a:rect b="b" l="l" r="r" t="t"/>
              <a:pathLst>
                <a:path extrusionOk="0" fill="none" h="20972" w="21031">
                  <a:moveTo>
                    <a:pt x="0" y="16046"/>
                  </a:moveTo>
                  <a:cubicBezTo>
                    <a:pt x="1851" y="8142"/>
                    <a:pt x="7977" y="1943"/>
                    <a:pt x="15859" y="0"/>
                  </a:cubicBezTo>
                </a:path>
                <a:path extrusionOk="0" h="20972" w="21031">
                  <a:moveTo>
                    <a:pt x="0" y="16046"/>
                  </a:moveTo>
                  <a:cubicBezTo>
                    <a:pt x="1851" y="8142"/>
                    <a:pt x="7977" y="1943"/>
                    <a:pt x="15859" y="0"/>
                  </a:cubicBezTo>
                  <a:lnTo>
                    <a:pt x="21031" y="20972"/>
                  </a:lnTo>
                  <a:lnTo>
                    <a:pt x="0" y="16046"/>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76" name="Google Shape;276;p26"/>
            <p:cNvSpPr/>
            <p:nvPr/>
          </p:nvSpPr>
          <p:spPr>
            <a:xfrm rot="-2700000">
              <a:off x="145" y="3727"/>
              <a:ext cx="414" cy="404"/>
            </a:xfrm>
            <a:custGeom>
              <a:rect b="b" l="l" r="r" t="t"/>
              <a:pathLst>
                <a:path extrusionOk="0" fill="none" h="19195" w="19657">
                  <a:moveTo>
                    <a:pt x="-1" y="10242"/>
                  </a:moveTo>
                  <a:cubicBezTo>
                    <a:pt x="2008" y="5830"/>
                    <a:pt x="5443" y="2223"/>
                    <a:pt x="9751" y="-1"/>
                  </a:cubicBezTo>
                </a:path>
                <a:path extrusionOk="0" h="19195" w="19657">
                  <a:moveTo>
                    <a:pt x="-1" y="10242"/>
                  </a:moveTo>
                  <a:cubicBezTo>
                    <a:pt x="2008" y="5830"/>
                    <a:pt x="5443" y="2223"/>
                    <a:pt x="9751" y="-1"/>
                  </a:cubicBezTo>
                  <a:lnTo>
                    <a:pt x="19657" y="19195"/>
                  </a:lnTo>
                  <a:lnTo>
                    <a:pt x="-1" y="10242"/>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77" name="Google Shape;277;p26"/>
            <p:cNvSpPr/>
            <p:nvPr/>
          </p:nvSpPr>
          <p:spPr>
            <a:xfrm rot="-2700000">
              <a:off x="200" y="3748"/>
              <a:ext cx="361" cy="359"/>
            </a:xfrm>
            <a:custGeom>
              <a:rect b="b" l="l" r="r" t="t"/>
              <a:pathLst>
                <a:path extrusionOk="0" fill="none" h="17032" w="17137">
                  <a:moveTo>
                    <a:pt x="0" y="3883"/>
                  </a:moveTo>
                  <a:cubicBezTo>
                    <a:pt x="1114" y="2430"/>
                    <a:pt x="2409" y="1125"/>
                    <a:pt x="3852" y="-1"/>
                  </a:cubicBezTo>
                </a:path>
                <a:path extrusionOk="0" h="17032" w="17137">
                  <a:moveTo>
                    <a:pt x="0" y="3883"/>
                  </a:moveTo>
                  <a:cubicBezTo>
                    <a:pt x="1114" y="2430"/>
                    <a:pt x="2409" y="1125"/>
                    <a:pt x="3852" y="-1"/>
                  </a:cubicBezTo>
                  <a:lnTo>
                    <a:pt x="17137" y="17032"/>
                  </a:lnTo>
                  <a:lnTo>
                    <a:pt x="0" y="388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278" name="Google Shape;278;p26"/>
            <p:cNvSpPr/>
            <p:nvPr/>
          </p:nvSpPr>
          <p:spPr>
            <a:xfrm rot="-2700000">
              <a:off x="389" y="3818"/>
              <a:ext cx="215" cy="216"/>
            </a:xfrm>
            <a:custGeom>
              <a:rect b="b" l="l" r="r" t="t"/>
              <a:pathLst>
                <a:path extrusionOk="0" fill="none" h="21600" w="21600">
                  <a:moveTo>
                    <a:pt x="0" y="21500"/>
                  </a:moveTo>
                  <a:cubicBezTo>
                    <a:pt x="55" y="9609"/>
                    <a:pt x="9709" y="0"/>
                    <a:pt x="21599" y="0"/>
                  </a:cubicBezTo>
                </a:path>
                <a:path extrusionOk="0" h="21600" w="21600">
                  <a:moveTo>
                    <a:pt x="0" y="21500"/>
                  </a:moveTo>
                  <a:cubicBezTo>
                    <a:pt x="55" y="9609"/>
                    <a:pt x="9709" y="0"/>
                    <a:pt x="21599" y="0"/>
                  </a:cubicBezTo>
                  <a:lnTo>
                    <a:pt x="21600" y="21600"/>
                  </a:lnTo>
                  <a:lnTo>
                    <a:pt x="0" y="215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grpSp>
      <p:sp>
        <p:nvSpPr>
          <p:cNvPr id="279" name="Google Shape;279;p26"/>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1pPr>
            <a:lvl2pPr lvl="1"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2pPr>
            <a:lvl3pPr lvl="2"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3pPr>
            <a:lvl4pPr lvl="3"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4pPr>
            <a:lvl5pPr lvl="4"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5pPr>
            <a:lvl6pPr lvl="5"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6pPr>
            <a:lvl7pPr lvl="6"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7pPr>
            <a:lvl8pPr lvl="7"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8pPr>
            <a:lvl9pPr lvl="8"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9pPr>
          </a:lstStyle>
          <a:p/>
        </p:txBody>
      </p:sp>
      <p:sp>
        <p:nvSpPr>
          <p:cNvPr id="280" name="Google Shape;280;p26"/>
          <p:cNvSpPr txBox="1"/>
          <p:nvPr>
            <p:ph idx="1" type="body"/>
          </p:nvPr>
        </p:nvSpPr>
        <p:spPr>
          <a:xfrm>
            <a:off x="1252538" y="1485900"/>
            <a:ext cx="7772400" cy="3086100"/>
          </a:xfrm>
          <a:prstGeom prst="rect">
            <a:avLst/>
          </a:prstGeom>
          <a:noFill/>
          <a:ln>
            <a:noFill/>
          </a:ln>
        </p:spPr>
        <p:txBody>
          <a:bodyPr anchorCtr="0" anchor="t" bIns="46025" lIns="92075" spcFirstLastPara="1" rIns="92075" wrap="square" tIns="46025">
            <a:noAutofit/>
          </a:bodyPr>
          <a:lstStyle>
            <a:lvl1pPr indent="-391160" lvl="0" marL="457200" marR="0" rtl="0" algn="l">
              <a:spcBef>
                <a:spcPts val="640"/>
              </a:spcBef>
              <a:spcAft>
                <a:spcPts val="0"/>
              </a:spcAft>
              <a:buClr>
                <a:schemeClr val="hlink"/>
              </a:buClr>
              <a:buSzPts val="2560"/>
              <a:buFont typeface="Arial"/>
              <a:buChar char="●"/>
              <a:defRPr b="0" i="0" sz="3200" u="none" cap="none" strike="noStrike">
                <a:solidFill>
                  <a:schemeClr val="lt1"/>
                </a:solidFill>
                <a:latin typeface="Times New Roman"/>
                <a:ea typeface="Times New Roman"/>
                <a:cs typeface="Times New Roman"/>
                <a:sym typeface="Times New Roman"/>
              </a:defRPr>
            </a:lvl1pPr>
            <a:lvl2pPr indent="-406400" lvl="1" marL="914400" marR="0" rtl="0" algn="l">
              <a:spcBef>
                <a:spcPts val="560"/>
              </a:spcBef>
              <a:spcAft>
                <a:spcPts val="0"/>
              </a:spcAft>
              <a:buClr>
                <a:schemeClr val="accent1"/>
              </a:buClr>
              <a:buSzPts val="2800"/>
              <a:buFont typeface="Times New Roman"/>
              <a:buChar char="•"/>
              <a:defRPr b="0" i="0" sz="2800" u="none" cap="none" strike="noStrike">
                <a:solidFill>
                  <a:schemeClr val="lt1"/>
                </a:solidFill>
                <a:latin typeface="Times New Roman"/>
                <a:ea typeface="Times New Roman"/>
                <a:cs typeface="Times New Roman"/>
                <a:sym typeface="Times New Roman"/>
              </a:defRPr>
            </a:lvl2pPr>
            <a:lvl3pPr indent="-381000" lvl="2" marL="1371600" marR="0" rtl="0" algn="l">
              <a:spcBef>
                <a:spcPts val="480"/>
              </a:spcBef>
              <a:spcAft>
                <a:spcPts val="0"/>
              </a:spcAft>
              <a:buClr>
                <a:schemeClr val="folHlink"/>
              </a:buClr>
              <a:buSzPts val="2400"/>
              <a:buFont typeface="Times New Roman"/>
              <a:buChar char="•"/>
              <a:defRPr b="0" i="0" sz="2400" u="none" cap="none" strike="noStrike">
                <a:solidFill>
                  <a:schemeClr val="lt1"/>
                </a:solidFill>
                <a:latin typeface="Times New Roman"/>
                <a:ea typeface="Times New Roman"/>
                <a:cs typeface="Times New Roman"/>
                <a:sym typeface="Times New Roman"/>
              </a:defRPr>
            </a:lvl3pPr>
            <a:lvl4pPr indent="-355600" lvl="3" marL="18288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4pPr>
            <a:lvl5pPr indent="-355600" lvl="4" marL="22860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5pPr>
            <a:lvl6pPr indent="-355600" lvl="5" marL="27432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6pPr>
            <a:lvl7pPr indent="-355600" lvl="6" marL="32004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7pPr>
            <a:lvl8pPr indent="-355600" lvl="7" marL="36576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8pPr>
            <a:lvl9pPr indent="-355600" lvl="8" marL="41148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9pPr>
          </a:lstStyle>
          <a:p/>
        </p:txBody>
      </p:sp>
      <p:sp>
        <p:nvSpPr>
          <p:cNvPr id="281" name="Google Shape;281;p26"/>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marR="0" rtl="0" algn="l">
              <a:spcBef>
                <a:spcPts val="0"/>
              </a:spcBef>
              <a:spcAft>
                <a:spcPts val="0"/>
              </a:spcAft>
              <a:buSzPts val="1400"/>
              <a:buNone/>
              <a:defRPr sz="1400">
                <a:solidFill>
                  <a:srgbClr val="FFFFCC"/>
                </a:solidFill>
                <a:latin typeface="Times New Roman"/>
                <a:ea typeface="Times New Roman"/>
                <a:cs typeface="Times New Roman"/>
                <a:sym typeface="Times New Roman"/>
              </a:defRPr>
            </a:lvl1pPr>
            <a:lvl2pPr lvl="1"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2pPr>
            <a:lvl3pPr lvl="2"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3pPr>
            <a:lvl4pPr lvl="3"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4pPr>
            <a:lvl5pPr lvl="4"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5pPr>
            <a:lvl6pPr lvl="5"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6pPr>
            <a:lvl7pPr lvl="6"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7pPr>
            <a:lvl8pPr lvl="7"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8pPr>
            <a:lvl9pPr lvl="8"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9pPr>
          </a:lstStyle>
          <a:p/>
        </p:txBody>
      </p:sp>
      <p:sp>
        <p:nvSpPr>
          <p:cNvPr id="282" name="Google Shape;282;p26"/>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marR="0" rtl="0" algn="ctr">
              <a:spcBef>
                <a:spcPts val="0"/>
              </a:spcBef>
              <a:spcAft>
                <a:spcPts val="0"/>
              </a:spcAft>
              <a:buSzPts val="1400"/>
              <a:buNone/>
              <a:defRPr sz="1400">
                <a:solidFill>
                  <a:srgbClr val="FFFFCC"/>
                </a:solidFill>
                <a:latin typeface="Times New Roman"/>
                <a:ea typeface="Times New Roman"/>
                <a:cs typeface="Times New Roman"/>
                <a:sym typeface="Times New Roman"/>
              </a:defRPr>
            </a:lvl1pPr>
            <a:lvl2pPr lvl="1"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2pPr>
            <a:lvl3pPr lvl="2"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3pPr>
            <a:lvl4pPr lvl="3"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4pPr>
            <a:lvl5pPr lvl="4"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5pPr>
            <a:lvl6pPr lvl="5"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6pPr>
            <a:lvl7pPr lvl="6"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7pPr>
            <a:lvl8pPr lvl="7"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8pPr>
            <a:lvl9pPr lvl="8"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9pPr>
          </a:lstStyle>
          <a:p/>
        </p:txBody>
      </p:sp>
      <p:sp>
        <p:nvSpPr>
          <p:cNvPr id="283" name="Google Shape;283;p26"/>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marR="0" rtl="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marR="0" rtl="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marR="0" rtl="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marR="0" rtl="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marR="0" rtl="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marR="0" rtl="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marR="0" rtl="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marR="0" rtl="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marR="0" rtl="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70" name="Shape 370"/>
        <p:cNvGrpSpPr/>
        <p:nvPr/>
      </p:nvGrpSpPr>
      <p:grpSpPr>
        <a:xfrm>
          <a:off x="0" y="0"/>
          <a:ext cx="0" cy="0"/>
          <a:chOff x="0" y="0"/>
          <a:chExt cx="0" cy="0"/>
        </a:xfrm>
      </p:grpSpPr>
      <p:grpSp>
        <p:nvGrpSpPr>
          <p:cNvPr id="371" name="Google Shape;371;p39"/>
          <p:cNvGrpSpPr/>
          <p:nvPr/>
        </p:nvGrpSpPr>
        <p:grpSpPr>
          <a:xfrm>
            <a:off x="-8308" y="74732"/>
            <a:ext cx="1431078" cy="4983321"/>
            <a:chOff x="-5" y="63"/>
            <a:chExt cx="901" cy="4185"/>
          </a:xfrm>
        </p:grpSpPr>
        <p:sp>
          <p:nvSpPr>
            <p:cNvPr id="372" name="Google Shape;372;p39"/>
            <p:cNvSpPr/>
            <p:nvPr/>
          </p:nvSpPr>
          <p:spPr>
            <a:xfrm rot="2700000">
              <a:off x="347" y="157"/>
              <a:ext cx="455" cy="455"/>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373" name="Google Shape;373;p39"/>
            <p:cNvSpPr/>
            <p:nvPr/>
          </p:nvSpPr>
          <p:spPr>
            <a:xfrm rot="2700000">
              <a:off x="341" y="163"/>
              <a:ext cx="438" cy="435"/>
            </a:xfrm>
            <a:custGeom>
              <a:rect b="b" l="l" r="r" t="t"/>
              <a:pathLst>
                <a:path extrusionOk="0" fill="none" h="20673" w="20808">
                  <a:moveTo>
                    <a:pt x="6259" y="-1"/>
                  </a:moveTo>
                  <a:cubicBezTo>
                    <a:pt x="13335" y="2142"/>
                    <a:pt x="18823" y="7754"/>
                    <a:pt x="20807" y="14877"/>
                  </a:cubicBezTo>
                </a:path>
                <a:path extrusionOk="0" h="20673" w="20808">
                  <a:moveTo>
                    <a:pt x="6259" y="-1"/>
                  </a:moveTo>
                  <a:cubicBezTo>
                    <a:pt x="13335" y="2142"/>
                    <a:pt x="18823" y="7754"/>
                    <a:pt x="20807" y="14877"/>
                  </a:cubicBezTo>
                  <a:lnTo>
                    <a:pt x="0" y="20673"/>
                  </a:lnTo>
                  <a:lnTo>
                    <a:pt x="6259"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374" name="Google Shape;374;p39"/>
            <p:cNvSpPr/>
            <p:nvPr/>
          </p:nvSpPr>
          <p:spPr>
            <a:xfrm rot="2700000">
              <a:off x="339" y="188"/>
              <a:ext cx="410" cy="400"/>
            </a:xfrm>
            <a:custGeom>
              <a:rect b="b" l="l" r="r" t="t"/>
              <a:pathLst>
                <a:path extrusionOk="0" fill="none" h="18986" w="19469">
                  <a:moveTo>
                    <a:pt x="10300" y="-1"/>
                  </a:moveTo>
                  <a:cubicBezTo>
                    <a:pt x="14293" y="2166"/>
                    <a:pt x="17501" y="5536"/>
                    <a:pt x="19469" y="9630"/>
                  </a:cubicBezTo>
                </a:path>
                <a:path extrusionOk="0" h="18986" w="19469">
                  <a:moveTo>
                    <a:pt x="10300" y="-1"/>
                  </a:moveTo>
                  <a:cubicBezTo>
                    <a:pt x="14293" y="2166"/>
                    <a:pt x="17501" y="5536"/>
                    <a:pt x="19469" y="9630"/>
                  </a:cubicBezTo>
                  <a:lnTo>
                    <a:pt x="0" y="18986"/>
                  </a:lnTo>
                  <a:lnTo>
                    <a:pt x="10300" y="-1"/>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375" name="Google Shape;375;p39"/>
            <p:cNvSpPr/>
            <p:nvPr/>
          </p:nvSpPr>
          <p:spPr>
            <a:xfrm rot="2700000">
              <a:off x="334" y="206"/>
              <a:ext cx="361" cy="357"/>
            </a:xfrm>
            <a:custGeom>
              <a:rect b="b" l="l" r="r" t="t"/>
              <a:pathLst>
                <a:path extrusionOk="0" fill="none" h="16950" w="17119">
                  <a:moveTo>
                    <a:pt x="13388" y="0"/>
                  </a:moveTo>
                  <a:cubicBezTo>
                    <a:pt x="14782" y="1101"/>
                    <a:pt x="16035" y="2370"/>
                    <a:pt x="17118" y="3778"/>
                  </a:cubicBezTo>
                </a:path>
                <a:path extrusionOk="0" h="16950" w="17119">
                  <a:moveTo>
                    <a:pt x="13388" y="0"/>
                  </a:moveTo>
                  <a:cubicBezTo>
                    <a:pt x="14782" y="1101"/>
                    <a:pt x="16035" y="2370"/>
                    <a:pt x="17118" y="3778"/>
                  </a:cubicBezTo>
                  <a:lnTo>
                    <a:pt x="0" y="16950"/>
                  </a:lnTo>
                  <a:lnTo>
                    <a:pt x="133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376" name="Google Shape;376;p39"/>
            <p:cNvSpPr/>
            <p:nvPr/>
          </p:nvSpPr>
          <p:spPr>
            <a:xfrm rot="2700000">
              <a:off x="294" y="270"/>
              <a:ext cx="215" cy="216"/>
            </a:xfrm>
            <a:custGeom>
              <a:rect b="b" l="l" r="r" t="t"/>
              <a:pathLst>
                <a:path extrusionOk="0" fill="none" h="21600" w="21600">
                  <a:moveTo>
                    <a:pt x="-1" y="0"/>
                  </a:moveTo>
                  <a:cubicBezTo>
                    <a:pt x="11890" y="0"/>
                    <a:pt x="21544" y="9609"/>
                    <a:pt x="21599" y="21500"/>
                  </a:cubicBezTo>
                </a:path>
                <a:path extrusionOk="0" h="21600" w="21600">
                  <a:moveTo>
                    <a:pt x="-1" y="0"/>
                  </a:moveTo>
                  <a:cubicBezTo>
                    <a:pt x="11890" y="0"/>
                    <a:pt x="21544" y="9609"/>
                    <a:pt x="21599" y="21500"/>
                  </a:cubicBezTo>
                  <a:lnTo>
                    <a:pt x="0" y="21600"/>
                  </a:lnTo>
                  <a:lnTo>
                    <a:pt x="-1"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377" name="Google Shape;377;p39"/>
            <p:cNvSpPr/>
            <p:nvPr/>
          </p:nvSpPr>
          <p:spPr>
            <a:xfrm rot="2700000">
              <a:off x="347" y="939"/>
              <a:ext cx="455" cy="455"/>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378" name="Google Shape;378;p39"/>
            <p:cNvSpPr/>
            <p:nvPr/>
          </p:nvSpPr>
          <p:spPr>
            <a:xfrm rot="2700000">
              <a:off x="341" y="945"/>
              <a:ext cx="438" cy="435"/>
            </a:xfrm>
            <a:custGeom>
              <a:rect b="b" l="l" r="r" t="t"/>
              <a:pathLst>
                <a:path extrusionOk="0" fill="none" h="20673" w="20808">
                  <a:moveTo>
                    <a:pt x="6259" y="-1"/>
                  </a:moveTo>
                  <a:cubicBezTo>
                    <a:pt x="13335" y="2142"/>
                    <a:pt x="18823" y="7754"/>
                    <a:pt x="20807" y="14877"/>
                  </a:cubicBezTo>
                </a:path>
                <a:path extrusionOk="0" h="20673" w="20808">
                  <a:moveTo>
                    <a:pt x="6259" y="-1"/>
                  </a:moveTo>
                  <a:cubicBezTo>
                    <a:pt x="13335" y="2142"/>
                    <a:pt x="18823" y="7754"/>
                    <a:pt x="20807" y="14877"/>
                  </a:cubicBezTo>
                  <a:lnTo>
                    <a:pt x="0" y="20673"/>
                  </a:lnTo>
                  <a:lnTo>
                    <a:pt x="6259"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379" name="Google Shape;379;p39"/>
            <p:cNvSpPr/>
            <p:nvPr/>
          </p:nvSpPr>
          <p:spPr>
            <a:xfrm rot="2700000">
              <a:off x="339" y="970"/>
              <a:ext cx="410" cy="400"/>
            </a:xfrm>
            <a:custGeom>
              <a:rect b="b" l="l" r="r" t="t"/>
              <a:pathLst>
                <a:path extrusionOk="0" fill="none" h="18986" w="19469">
                  <a:moveTo>
                    <a:pt x="10300" y="-1"/>
                  </a:moveTo>
                  <a:cubicBezTo>
                    <a:pt x="14293" y="2166"/>
                    <a:pt x="17501" y="5536"/>
                    <a:pt x="19469" y="9630"/>
                  </a:cubicBezTo>
                </a:path>
                <a:path extrusionOk="0" h="18986" w="19469">
                  <a:moveTo>
                    <a:pt x="10300" y="-1"/>
                  </a:moveTo>
                  <a:cubicBezTo>
                    <a:pt x="14293" y="2166"/>
                    <a:pt x="17501" y="5536"/>
                    <a:pt x="19469" y="9630"/>
                  </a:cubicBezTo>
                  <a:lnTo>
                    <a:pt x="0" y="18986"/>
                  </a:lnTo>
                  <a:lnTo>
                    <a:pt x="10300" y="-1"/>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380" name="Google Shape;380;p39"/>
            <p:cNvSpPr/>
            <p:nvPr/>
          </p:nvSpPr>
          <p:spPr>
            <a:xfrm rot="2700000">
              <a:off x="334" y="988"/>
              <a:ext cx="361" cy="357"/>
            </a:xfrm>
            <a:custGeom>
              <a:rect b="b" l="l" r="r" t="t"/>
              <a:pathLst>
                <a:path extrusionOk="0" fill="none" h="16950" w="17119">
                  <a:moveTo>
                    <a:pt x="13388" y="0"/>
                  </a:moveTo>
                  <a:cubicBezTo>
                    <a:pt x="14782" y="1101"/>
                    <a:pt x="16035" y="2370"/>
                    <a:pt x="17118" y="3778"/>
                  </a:cubicBezTo>
                </a:path>
                <a:path extrusionOk="0" h="16950" w="17119">
                  <a:moveTo>
                    <a:pt x="13388" y="0"/>
                  </a:moveTo>
                  <a:cubicBezTo>
                    <a:pt x="14782" y="1101"/>
                    <a:pt x="16035" y="2370"/>
                    <a:pt x="17118" y="3778"/>
                  </a:cubicBezTo>
                  <a:lnTo>
                    <a:pt x="0" y="16950"/>
                  </a:lnTo>
                  <a:lnTo>
                    <a:pt x="133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381" name="Google Shape;381;p39"/>
            <p:cNvSpPr/>
            <p:nvPr/>
          </p:nvSpPr>
          <p:spPr>
            <a:xfrm rot="2700000">
              <a:off x="293" y="1056"/>
              <a:ext cx="215" cy="216"/>
            </a:xfrm>
            <a:custGeom>
              <a:rect b="b" l="l" r="r" t="t"/>
              <a:pathLst>
                <a:path extrusionOk="0" fill="none" h="21600" w="21600">
                  <a:moveTo>
                    <a:pt x="-1" y="0"/>
                  </a:moveTo>
                  <a:cubicBezTo>
                    <a:pt x="11890" y="0"/>
                    <a:pt x="21544" y="9609"/>
                    <a:pt x="21599" y="21500"/>
                  </a:cubicBezTo>
                </a:path>
                <a:path extrusionOk="0" h="21600" w="21600">
                  <a:moveTo>
                    <a:pt x="-1" y="0"/>
                  </a:moveTo>
                  <a:cubicBezTo>
                    <a:pt x="11890" y="0"/>
                    <a:pt x="21544" y="9609"/>
                    <a:pt x="21599" y="21500"/>
                  </a:cubicBezTo>
                  <a:lnTo>
                    <a:pt x="0" y="21600"/>
                  </a:lnTo>
                  <a:lnTo>
                    <a:pt x="-1"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382" name="Google Shape;382;p39"/>
            <p:cNvSpPr/>
            <p:nvPr/>
          </p:nvSpPr>
          <p:spPr>
            <a:xfrm rot="2700000">
              <a:off x="347" y="1727"/>
              <a:ext cx="455" cy="455"/>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383" name="Google Shape;383;p39"/>
            <p:cNvSpPr/>
            <p:nvPr/>
          </p:nvSpPr>
          <p:spPr>
            <a:xfrm rot="2700000">
              <a:off x="347" y="2518"/>
              <a:ext cx="455" cy="455"/>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384" name="Google Shape;384;p39"/>
            <p:cNvSpPr/>
            <p:nvPr/>
          </p:nvSpPr>
          <p:spPr>
            <a:xfrm rot="2700000">
              <a:off x="341" y="2524"/>
              <a:ext cx="438" cy="435"/>
            </a:xfrm>
            <a:custGeom>
              <a:rect b="b" l="l" r="r" t="t"/>
              <a:pathLst>
                <a:path extrusionOk="0" fill="none" h="20673" w="20808">
                  <a:moveTo>
                    <a:pt x="6259" y="-1"/>
                  </a:moveTo>
                  <a:cubicBezTo>
                    <a:pt x="13335" y="2142"/>
                    <a:pt x="18823" y="7754"/>
                    <a:pt x="20807" y="14877"/>
                  </a:cubicBezTo>
                </a:path>
                <a:path extrusionOk="0" h="20673" w="20808">
                  <a:moveTo>
                    <a:pt x="6259" y="-1"/>
                  </a:moveTo>
                  <a:cubicBezTo>
                    <a:pt x="13335" y="2142"/>
                    <a:pt x="18823" y="7754"/>
                    <a:pt x="20807" y="14877"/>
                  </a:cubicBezTo>
                  <a:lnTo>
                    <a:pt x="0" y="20673"/>
                  </a:lnTo>
                  <a:lnTo>
                    <a:pt x="6259"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385" name="Google Shape;385;p39"/>
            <p:cNvSpPr/>
            <p:nvPr/>
          </p:nvSpPr>
          <p:spPr>
            <a:xfrm rot="2700000">
              <a:off x="339" y="2549"/>
              <a:ext cx="410" cy="400"/>
            </a:xfrm>
            <a:custGeom>
              <a:rect b="b" l="l" r="r" t="t"/>
              <a:pathLst>
                <a:path extrusionOk="0" fill="none" h="18986" w="19469">
                  <a:moveTo>
                    <a:pt x="10300" y="-1"/>
                  </a:moveTo>
                  <a:cubicBezTo>
                    <a:pt x="14293" y="2166"/>
                    <a:pt x="17501" y="5536"/>
                    <a:pt x="19469" y="9630"/>
                  </a:cubicBezTo>
                </a:path>
                <a:path extrusionOk="0" h="18986" w="19469">
                  <a:moveTo>
                    <a:pt x="10300" y="-1"/>
                  </a:moveTo>
                  <a:cubicBezTo>
                    <a:pt x="14293" y="2166"/>
                    <a:pt x="17501" y="5536"/>
                    <a:pt x="19469" y="9630"/>
                  </a:cubicBezTo>
                  <a:lnTo>
                    <a:pt x="0" y="18986"/>
                  </a:lnTo>
                  <a:lnTo>
                    <a:pt x="10300" y="-1"/>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386" name="Google Shape;386;p39"/>
            <p:cNvSpPr/>
            <p:nvPr/>
          </p:nvSpPr>
          <p:spPr>
            <a:xfrm rot="2700000">
              <a:off x="334" y="2567"/>
              <a:ext cx="361" cy="357"/>
            </a:xfrm>
            <a:custGeom>
              <a:rect b="b" l="l" r="r" t="t"/>
              <a:pathLst>
                <a:path extrusionOk="0" fill="none" h="16950" w="17119">
                  <a:moveTo>
                    <a:pt x="13388" y="0"/>
                  </a:moveTo>
                  <a:cubicBezTo>
                    <a:pt x="14782" y="1101"/>
                    <a:pt x="16035" y="2370"/>
                    <a:pt x="17118" y="3778"/>
                  </a:cubicBezTo>
                </a:path>
                <a:path extrusionOk="0" h="16950" w="17119">
                  <a:moveTo>
                    <a:pt x="13388" y="0"/>
                  </a:moveTo>
                  <a:cubicBezTo>
                    <a:pt x="14782" y="1101"/>
                    <a:pt x="16035" y="2370"/>
                    <a:pt x="17118" y="3778"/>
                  </a:cubicBezTo>
                  <a:lnTo>
                    <a:pt x="0" y="16950"/>
                  </a:lnTo>
                  <a:lnTo>
                    <a:pt x="133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387" name="Google Shape;387;p39"/>
            <p:cNvSpPr/>
            <p:nvPr/>
          </p:nvSpPr>
          <p:spPr>
            <a:xfrm rot="2700000">
              <a:off x="293" y="2632"/>
              <a:ext cx="215" cy="216"/>
            </a:xfrm>
            <a:custGeom>
              <a:rect b="b" l="l" r="r" t="t"/>
              <a:pathLst>
                <a:path extrusionOk="0" fill="none" h="21600" w="21600">
                  <a:moveTo>
                    <a:pt x="-1" y="0"/>
                  </a:moveTo>
                  <a:cubicBezTo>
                    <a:pt x="11890" y="0"/>
                    <a:pt x="21544" y="9609"/>
                    <a:pt x="21599" y="21500"/>
                  </a:cubicBezTo>
                </a:path>
                <a:path extrusionOk="0" h="21600" w="21600">
                  <a:moveTo>
                    <a:pt x="-1" y="0"/>
                  </a:moveTo>
                  <a:cubicBezTo>
                    <a:pt x="11890" y="0"/>
                    <a:pt x="21544" y="9609"/>
                    <a:pt x="21599" y="21500"/>
                  </a:cubicBezTo>
                  <a:lnTo>
                    <a:pt x="0" y="21600"/>
                  </a:lnTo>
                  <a:lnTo>
                    <a:pt x="-1"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388" name="Google Shape;388;p39"/>
            <p:cNvSpPr/>
            <p:nvPr/>
          </p:nvSpPr>
          <p:spPr>
            <a:xfrm rot="2700000">
              <a:off x="347" y="3303"/>
              <a:ext cx="455" cy="455"/>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389" name="Google Shape;389;p39"/>
            <p:cNvSpPr/>
            <p:nvPr/>
          </p:nvSpPr>
          <p:spPr>
            <a:xfrm rot="-2700000">
              <a:off x="89" y="553"/>
              <a:ext cx="455" cy="455"/>
            </a:xfrm>
            <a:custGeom>
              <a:rect b="b" l="l" r="r" t="t"/>
              <a:pathLst>
                <a:path extrusionOk="0" fill="none" h="21600" w="21600">
                  <a:moveTo>
                    <a:pt x="0" y="21553"/>
                  </a:moveTo>
                  <a:cubicBezTo>
                    <a:pt x="25" y="9642"/>
                    <a:pt x="9688" y="0"/>
                    <a:pt x="21599" y="0"/>
                  </a:cubicBezTo>
                </a:path>
                <a:path extrusionOk="0" h="21600" w="21600">
                  <a:moveTo>
                    <a:pt x="0" y="21553"/>
                  </a:moveTo>
                  <a:cubicBezTo>
                    <a:pt x="25" y="9642"/>
                    <a:pt x="9688" y="0"/>
                    <a:pt x="21599" y="0"/>
                  </a:cubicBezTo>
                  <a:lnTo>
                    <a:pt x="21600" y="21600"/>
                  </a:lnTo>
                  <a:lnTo>
                    <a:pt x="0" y="2155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390" name="Google Shape;390;p39"/>
            <p:cNvSpPr/>
            <p:nvPr/>
          </p:nvSpPr>
          <p:spPr>
            <a:xfrm rot="-2700000">
              <a:off x="98" y="560"/>
              <a:ext cx="443" cy="442"/>
            </a:xfrm>
            <a:custGeom>
              <a:rect b="b" l="l" r="r" t="t"/>
              <a:pathLst>
                <a:path extrusionOk="0" fill="none" h="20972" w="21031">
                  <a:moveTo>
                    <a:pt x="0" y="16046"/>
                  </a:moveTo>
                  <a:cubicBezTo>
                    <a:pt x="1851" y="8142"/>
                    <a:pt x="7977" y="1943"/>
                    <a:pt x="15859" y="0"/>
                  </a:cubicBezTo>
                </a:path>
                <a:path extrusionOk="0" h="20972" w="21031">
                  <a:moveTo>
                    <a:pt x="0" y="16046"/>
                  </a:moveTo>
                  <a:cubicBezTo>
                    <a:pt x="1851" y="8142"/>
                    <a:pt x="7977" y="1943"/>
                    <a:pt x="15859" y="0"/>
                  </a:cubicBezTo>
                  <a:lnTo>
                    <a:pt x="21031" y="20972"/>
                  </a:lnTo>
                  <a:lnTo>
                    <a:pt x="0" y="16046"/>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391" name="Google Shape;391;p39"/>
            <p:cNvSpPr/>
            <p:nvPr/>
          </p:nvSpPr>
          <p:spPr>
            <a:xfrm rot="-2700000">
              <a:off x="139" y="581"/>
              <a:ext cx="414" cy="404"/>
            </a:xfrm>
            <a:custGeom>
              <a:rect b="b" l="l" r="r" t="t"/>
              <a:pathLst>
                <a:path extrusionOk="0" fill="none" h="19195" w="19657">
                  <a:moveTo>
                    <a:pt x="-1" y="10242"/>
                  </a:moveTo>
                  <a:cubicBezTo>
                    <a:pt x="2008" y="5830"/>
                    <a:pt x="5443" y="2223"/>
                    <a:pt x="9751" y="-1"/>
                  </a:cubicBezTo>
                </a:path>
                <a:path extrusionOk="0" h="19195" w="19657">
                  <a:moveTo>
                    <a:pt x="-1" y="10242"/>
                  </a:moveTo>
                  <a:cubicBezTo>
                    <a:pt x="2008" y="5830"/>
                    <a:pt x="5443" y="2223"/>
                    <a:pt x="9751" y="-1"/>
                  </a:cubicBezTo>
                  <a:lnTo>
                    <a:pt x="19657" y="19195"/>
                  </a:lnTo>
                  <a:lnTo>
                    <a:pt x="-1" y="10242"/>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392" name="Google Shape;392;p39"/>
            <p:cNvSpPr/>
            <p:nvPr/>
          </p:nvSpPr>
          <p:spPr>
            <a:xfrm rot="-2700000">
              <a:off x="197" y="602"/>
              <a:ext cx="361" cy="359"/>
            </a:xfrm>
            <a:custGeom>
              <a:rect b="b" l="l" r="r" t="t"/>
              <a:pathLst>
                <a:path extrusionOk="0" fill="none" h="17032" w="17137">
                  <a:moveTo>
                    <a:pt x="0" y="3883"/>
                  </a:moveTo>
                  <a:cubicBezTo>
                    <a:pt x="1114" y="2430"/>
                    <a:pt x="2409" y="1125"/>
                    <a:pt x="3852" y="-1"/>
                  </a:cubicBezTo>
                </a:path>
                <a:path extrusionOk="0" h="17032" w="17137">
                  <a:moveTo>
                    <a:pt x="0" y="3883"/>
                  </a:moveTo>
                  <a:cubicBezTo>
                    <a:pt x="1114" y="2430"/>
                    <a:pt x="2409" y="1125"/>
                    <a:pt x="3852" y="-1"/>
                  </a:cubicBezTo>
                  <a:lnTo>
                    <a:pt x="17137" y="17032"/>
                  </a:lnTo>
                  <a:lnTo>
                    <a:pt x="0" y="388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393" name="Google Shape;393;p39"/>
            <p:cNvSpPr/>
            <p:nvPr/>
          </p:nvSpPr>
          <p:spPr>
            <a:xfrm rot="-2700000">
              <a:off x="389" y="672"/>
              <a:ext cx="215" cy="216"/>
            </a:xfrm>
            <a:custGeom>
              <a:rect b="b" l="l" r="r" t="t"/>
              <a:pathLst>
                <a:path extrusionOk="0" fill="none" h="21600" w="21600">
                  <a:moveTo>
                    <a:pt x="0" y="21500"/>
                  </a:moveTo>
                  <a:cubicBezTo>
                    <a:pt x="55" y="9609"/>
                    <a:pt x="9709" y="0"/>
                    <a:pt x="21599" y="0"/>
                  </a:cubicBezTo>
                </a:path>
                <a:path extrusionOk="0" h="21600" w="21600">
                  <a:moveTo>
                    <a:pt x="0" y="21500"/>
                  </a:moveTo>
                  <a:cubicBezTo>
                    <a:pt x="55" y="9609"/>
                    <a:pt x="9709" y="0"/>
                    <a:pt x="21599" y="0"/>
                  </a:cubicBezTo>
                  <a:lnTo>
                    <a:pt x="21600" y="21600"/>
                  </a:lnTo>
                  <a:lnTo>
                    <a:pt x="0" y="215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394" name="Google Shape;394;p39"/>
            <p:cNvSpPr/>
            <p:nvPr/>
          </p:nvSpPr>
          <p:spPr>
            <a:xfrm rot="-2700000">
              <a:off x="95" y="1335"/>
              <a:ext cx="455" cy="455"/>
            </a:xfrm>
            <a:custGeom>
              <a:rect b="b" l="l" r="r" t="t"/>
              <a:pathLst>
                <a:path extrusionOk="0" fill="none" h="21600" w="21600">
                  <a:moveTo>
                    <a:pt x="0" y="21553"/>
                  </a:moveTo>
                  <a:cubicBezTo>
                    <a:pt x="25" y="9642"/>
                    <a:pt x="9688" y="0"/>
                    <a:pt x="21599" y="0"/>
                  </a:cubicBezTo>
                </a:path>
                <a:path extrusionOk="0" h="21600" w="21600">
                  <a:moveTo>
                    <a:pt x="0" y="21553"/>
                  </a:moveTo>
                  <a:cubicBezTo>
                    <a:pt x="25" y="9642"/>
                    <a:pt x="9688" y="0"/>
                    <a:pt x="21599" y="0"/>
                  </a:cubicBezTo>
                  <a:lnTo>
                    <a:pt x="21600" y="21600"/>
                  </a:lnTo>
                  <a:lnTo>
                    <a:pt x="0" y="2155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395" name="Google Shape;395;p39"/>
            <p:cNvSpPr/>
            <p:nvPr/>
          </p:nvSpPr>
          <p:spPr>
            <a:xfrm rot="-2700000">
              <a:off x="104" y="1342"/>
              <a:ext cx="443" cy="442"/>
            </a:xfrm>
            <a:custGeom>
              <a:rect b="b" l="l" r="r" t="t"/>
              <a:pathLst>
                <a:path extrusionOk="0" fill="none" h="20972" w="21031">
                  <a:moveTo>
                    <a:pt x="0" y="16046"/>
                  </a:moveTo>
                  <a:cubicBezTo>
                    <a:pt x="1851" y="8142"/>
                    <a:pt x="7977" y="1943"/>
                    <a:pt x="15859" y="0"/>
                  </a:cubicBezTo>
                </a:path>
                <a:path extrusionOk="0" h="20972" w="21031">
                  <a:moveTo>
                    <a:pt x="0" y="16046"/>
                  </a:moveTo>
                  <a:cubicBezTo>
                    <a:pt x="1851" y="8142"/>
                    <a:pt x="7977" y="1943"/>
                    <a:pt x="15859" y="0"/>
                  </a:cubicBezTo>
                  <a:lnTo>
                    <a:pt x="21031" y="20972"/>
                  </a:lnTo>
                  <a:lnTo>
                    <a:pt x="0" y="16046"/>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396" name="Google Shape;396;p39"/>
            <p:cNvSpPr/>
            <p:nvPr/>
          </p:nvSpPr>
          <p:spPr>
            <a:xfrm rot="-2700000">
              <a:off x="145" y="1363"/>
              <a:ext cx="414" cy="404"/>
            </a:xfrm>
            <a:custGeom>
              <a:rect b="b" l="l" r="r" t="t"/>
              <a:pathLst>
                <a:path extrusionOk="0" fill="none" h="19195" w="19657">
                  <a:moveTo>
                    <a:pt x="-1" y="10242"/>
                  </a:moveTo>
                  <a:cubicBezTo>
                    <a:pt x="2008" y="5830"/>
                    <a:pt x="5443" y="2223"/>
                    <a:pt x="9751" y="-1"/>
                  </a:cubicBezTo>
                </a:path>
                <a:path extrusionOk="0" h="19195" w="19657">
                  <a:moveTo>
                    <a:pt x="-1" y="10242"/>
                  </a:moveTo>
                  <a:cubicBezTo>
                    <a:pt x="2008" y="5830"/>
                    <a:pt x="5443" y="2223"/>
                    <a:pt x="9751" y="-1"/>
                  </a:cubicBezTo>
                  <a:lnTo>
                    <a:pt x="19657" y="19195"/>
                  </a:lnTo>
                  <a:lnTo>
                    <a:pt x="-1" y="10242"/>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397" name="Google Shape;397;p39"/>
            <p:cNvSpPr/>
            <p:nvPr/>
          </p:nvSpPr>
          <p:spPr>
            <a:xfrm rot="-2700000">
              <a:off x="200" y="1384"/>
              <a:ext cx="361" cy="359"/>
            </a:xfrm>
            <a:custGeom>
              <a:rect b="b" l="l" r="r" t="t"/>
              <a:pathLst>
                <a:path extrusionOk="0" fill="none" h="17032" w="17137">
                  <a:moveTo>
                    <a:pt x="0" y="3883"/>
                  </a:moveTo>
                  <a:cubicBezTo>
                    <a:pt x="1114" y="2430"/>
                    <a:pt x="2409" y="1125"/>
                    <a:pt x="3852" y="-1"/>
                  </a:cubicBezTo>
                </a:path>
                <a:path extrusionOk="0" h="17032" w="17137">
                  <a:moveTo>
                    <a:pt x="0" y="3883"/>
                  </a:moveTo>
                  <a:cubicBezTo>
                    <a:pt x="1114" y="2430"/>
                    <a:pt x="2409" y="1125"/>
                    <a:pt x="3852" y="-1"/>
                  </a:cubicBezTo>
                  <a:lnTo>
                    <a:pt x="17137" y="17032"/>
                  </a:lnTo>
                  <a:lnTo>
                    <a:pt x="0" y="388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398" name="Google Shape;398;p39"/>
            <p:cNvSpPr/>
            <p:nvPr/>
          </p:nvSpPr>
          <p:spPr>
            <a:xfrm rot="-2700000">
              <a:off x="389" y="1454"/>
              <a:ext cx="215" cy="216"/>
            </a:xfrm>
            <a:custGeom>
              <a:rect b="b" l="l" r="r" t="t"/>
              <a:pathLst>
                <a:path extrusionOk="0" fill="none" h="21600" w="21600">
                  <a:moveTo>
                    <a:pt x="0" y="21500"/>
                  </a:moveTo>
                  <a:cubicBezTo>
                    <a:pt x="55" y="9609"/>
                    <a:pt x="9709" y="0"/>
                    <a:pt x="21599" y="0"/>
                  </a:cubicBezTo>
                </a:path>
                <a:path extrusionOk="0" h="21600" w="21600">
                  <a:moveTo>
                    <a:pt x="0" y="21500"/>
                  </a:moveTo>
                  <a:cubicBezTo>
                    <a:pt x="55" y="9609"/>
                    <a:pt x="9709" y="0"/>
                    <a:pt x="21599" y="0"/>
                  </a:cubicBezTo>
                  <a:lnTo>
                    <a:pt x="21600" y="21600"/>
                  </a:lnTo>
                  <a:lnTo>
                    <a:pt x="0" y="215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399" name="Google Shape;399;p39"/>
            <p:cNvSpPr/>
            <p:nvPr/>
          </p:nvSpPr>
          <p:spPr>
            <a:xfrm rot="2700000">
              <a:off x="341" y="1733"/>
              <a:ext cx="438" cy="435"/>
            </a:xfrm>
            <a:custGeom>
              <a:rect b="b" l="l" r="r" t="t"/>
              <a:pathLst>
                <a:path extrusionOk="0" fill="none" h="20673" w="20808">
                  <a:moveTo>
                    <a:pt x="6259" y="-1"/>
                  </a:moveTo>
                  <a:cubicBezTo>
                    <a:pt x="13335" y="2142"/>
                    <a:pt x="18823" y="7754"/>
                    <a:pt x="20807" y="14877"/>
                  </a:cubicBezTo>
                </a:path>
                <a:path extrusionOk="0" h="20673" w="20808">
                  <a:moveTo>
                    <a:pt x="6259" y="-1"/>
                  </a:moveTo>
                  <a:cubicBezTo>
                    <a:pt x="13335" y="2142"/>
                    <a:pt x="18823" y="7754"/>
                    <a:pt x="20807" y="14877"/>
                  </a:cubicBezTo>
                  <a:lnTo>
                    <a:pt x="0" y="20673"/>
                  </a:lnTo>
                  <a:lnTo>
                    <a:pt x="6259"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400" name="Google Shape;400;p39"/>
            <p:cNvSpPr/>
            <p:nvPr/>
          </p:nvSpPr>
          <p:spPr>
            <a:xfrm rot="2700000">
              <a:off x="339" y="1758"/>
              <a:ext cx="410" cy="400"/>
            </a:xfrm>
            <a:custGeom>
              <a:rect b="b" l="l" r="r" t="t"/>
              <a:pathLst>
                <a:path extrusionOk="0" fill="none" h="18986" w="19469">
                  <a:moveTo>
                    <a:pt x="10300" y="-1"/>
                  </a:moveTo>
                  <a:cubicBezTo>
                    <a:pt x="14293" y="2166"/>
                    <a:pt x="17501" y="5536"/>
                    <a:pt x="19469" y="9630"/>
                  </a:cubicBezTo>
                </a:path>
                <a:path extrusionOk="0" h="18986" w="19469">
                  <a:moveTo>
                    <a:pt x="10300" y="-1"/>
                  </a:moveTo>
                  <a:cubicBezTo>
                    <a:pt x="14293" y="2166"/>
                    <a:pt x="17501" y="5536"/>
                    <a:pt x="19469" y="9630"/>
                  </a:cubicBezTo>
                  <a:lnTo>
                    <a:pt x="0" y="18986"/>
                  </a:lnTo>
                  <a:lnTo>
                    <a:pt x="10300" y="-1"/>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401" name="Google Shape;401;p39"/>
            <p:cNvSpPr/>
            <p:nvPr/>
          </p:nvSpPr>
          <p:spPr>
            <a:xfrm rot="2700000">
              <a:off x="337" y="1776"/>
              <a:ext cx="361" cy="357"/>
            </a:xfrm>
            <a:custGeom>
              <a:rect b="b" l="l" r="r" t="t"/>
              <a:pathLst>
                <a:path extrusionOk="0" fill="none" h="16950" w="17119">
                  <a:moveTo>
                    <a:pt x="13388" y="0"/>
                  </a:moveTo>
                  <a:cubicBezTo>
                    <a:pt x="14782" y="1101"/>
                    <a:pt x="16035" y="2370"/>
                    <a:pt x="17118" y="3778"/>
                  </a:cubicBezTo>
                </a:path>
                <a:path extrusionOk="0" h="16950" w="17119">
                  <a:moveTo>
                    <a:pt x="13388" y="0"/>
                  </a:moveTo>
                  <a:cubicBezTo>
                    <a:pt x="14782" y="1101"/>
                    <a:pt x="16035" y="2370"/>
                    <a:pt x="17118" y="3778"/>
                  </a:cubicBezTo>
                  <a:lnTo>
                    <a:pt x="0" y="16950"/>
                  </a:lnTo>
                  <a:lnTo>
                    <a:pt x="133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402" name="Google Shape;402;p39"/>
            <p:cNvSpPr/>
            <p:nvPr/>
          </p:nvSpPr>
          <p:spPr>
            <a:xfrm rot="2700000">
              <a:off x="293" y="1844"/>
              <a:ext cx="215" cy="216"/>
            </a:xfrm>
            <a:custGeom>
              <a:rect b="b" l="l" r="r" t="t"/>
              <a:pathLst>
                <a:path extrusionOk="0" fill="none" h="21600" w="21600">
                  <a:moveTo>
                    <a:pt x="-1" y="0"/>
                  </a:moveTo>
                  <a:cubicBezTo>
                    <a:pt x="11890" y="0"/>
                    <a:pt x="21544" y="9609"/>
                    <a:pt x="21599" y="21500"/>
                  </a:cubicBezTo>
                </a:path>
                <a:path extrusionOk="0" h="21600" w="21600">
                  <a:moveTo>
                    <a:pt x="-1" y="0"/>
                  </a:moveTo>
                  <a:cubicBezTo>
                    <a:pt x="11890" y="0"/>
                    <a:pt x="21544" y="9609"/>
                    <a:pt x="21599" y="21500"/>
                  </a:cubicBezTo>
                  <a:lnTo>
                    <a:pt x="0" y="21600"/>
                  </a:lnTo>
                  <a:lnTo>
                    <a:pt x="-1"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403" name="Google Shape;403;p39"/>
            <p:cNvSpPr/>
            <p:nvPr/>
          </p:nvSpPr>
          <p:spPr>
            <a:xfrm rot="-2700000">
              <a:off x="98" y="2123"/>
              <a:ext cx="455" cy="455"/>
            </a:xfrm>
            <a:custGeom>
              <a:rect b="b" l="l" r="r" t="t"/>
              <a:pathLst>
                <a:path extrusionOk="0" fill="none" h="21600" w="21600">
                  <a:moveTo>
                    <a:pt x="0" y="21553"/>
                  </a:moveTo>
                  <a:cubicBezTo>
                    <a:pt x="25" y="9642"/>
                    <a:pt x="9688" y="0"/>
                    <a:pt x="21599" y="0"/>
                  </a:cubicBezTo>
                </a:path>
                <a:path extrusionOk="0" h="21600" w="21600">
                  <a:moveTo>
                    <a:pt x="0" y="21553"/>
                  </a:moveTo>
                  <a:cubicBezTo>
                    <a:pt x="25" y="9642"/>
                    <a:pt x="9688" y="0"/>
                    <a:pt x="21599" y="0"/>
                  </a:cubicBezTo>
                  <a:lnTo>
                    <a:pt x="21600" y="21600"/>
                  </a:lnTo>
                  <a:lnTo>
                    <a:pt x="0" y="2155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404" name="Google Shape;404;p39"/>
            <p:cNvSpPr/>
            <p:nvPr/>
          </p:nvSpPr>
          <p:spPr>
            <a:xfrm rot="-2700000">
              <a:off x="113" y="2130"/>
              <a:ext cx="443" cy="442"/>
            </a:xfrm>
            <a:custGeom>
              <a:rect b="b" l="l" r="r" t="t"/>
              <a:pathLst>
                <a:path extrusionOk="0" fill="none" h="20972" w="21031">
                  <a:moveTo>
                    <a:pt x="0" y="16046"/>
                  </a:moveTo>
                  <a:cubicBezTo>
                    <a:pt x="1851" y="8142"/>
                    <a:pt x="7977" y="1943"/>
                    <a:pt x="15859" y="0"/>
                  </a:cubicBezTo>
                </a:path>
                <a:path extrusionOk="0" h="20972" w="21031">
                  <a:moveTo>
                    <a:pt x="0" y="16046"/>
                  </a:moveTo>
                  <a:cubicBezTo>
                    <a:pt x="1851" y="8142"/>
                    <a:pt x="7977" y="1943"/>
                    <a:pt x="15859" y="0"/>
                  </a:cubicBezTo>
                  <a:lnTo>
                    <a:pt x="21031" y="20972"/>
                  </a:lnTo>
                  <a:lnTo>
                    <a:pt x="0" y="16046"/>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405" name="Google Shape;405;p39"/>
            <p:cNvSpPr/>
            <p:nvPr/>
          </p:nvSpPr>
          <p:spPr>
            <a:xfrm rot="-2700000">
              <a:off x="148" y="2151"/>
              <a:ext cx="414" cy="404"/>
            </a:xfrm>
            <a:custGeom>
              <a:rect b="b" l="l" r="r" t="t"/>
              <a:pathLst>
                <a:path extrusionOk="0" fill="none" h="19195" w="19657">
                  <a:moveTo>
                    <a:pt x="-1" y="10242"/>
                  </a:moveTo>
                  <a:cubicBezTo>
                    <a:pt x="2008" y="5830"/>
                    <a:pt x="5443" y="2223"/>
                    <a:pt x="9751" y="-1"/>
                  </a:cubicBezTo>
                </a:path>
                <a:path extrusionOk="0" h="19195" w="19657">
                  <a:moveTo>
                    <a:pt x="-1" y="10242"/>
                  </a:moveTo>
                  <a:cubicBezTo>
                    <a:pt x="2008" y="5830"/>
                    <a:pt x="5443" y="2223"/>
                    <a:pt x="9751" y="-1"/>
                  </a:cubicBezTo>
                  <a:lnTo>
                    <a:pt x="19657" y="19195"/>
                  </a:lnTo>
                  <a:lnTo>
                    <a:pt x="-1" y="10242"/>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406" name="Google Shape;406;p39"/>
            <p:cNvSpPr/>
            <p:nvPr/>
          </p:nvSpPr>
          <p:spPr>
            <a:xfrm rot="-2700000">
              <a:off x="203" y="2172"/>
              <a:ext cx="361" cy="359"/>
            </a:xfrm>
            <a:custGeom>
              <a:rect b="b" l="l" r="r" t="t"/>
              <a:pathLst>
                <a:path extrusionOk="0" fill="none" h="17032" w="17137">
                  <a:moveTo>
                    <a:pt x="0" y="3883"/>
                  </a:moveTo>
                  <a:cubicBezTo>
                    <a:pt x="1114" y="2430"/>
                    <a:pt x="2409" y="1125"/>
                    <a:pt x="3852" y="-1"/>
                  </a:cubicBezTo>
                </a:path>
                <a:path extrusionOk="0" h="17032" w="17137">
                  <a:moveTo>
                    <a:pt x="0" y="3883"/>
                  </a:moveTo>
                  <a:cubicBezTo>
                    <a:pt x="1114" y="2430"/>
                    <a:pt x="2409" y="1125"/>
                    <a:pt x="3852" y="-1"/>
                  </a:cubicBezTo>
                  <a:lnTo>
                    <a:pt x="17137" y="17032"/>
                  </a:lnTo>
                  <a:lnTo>
                    <a:pt x="0" y="388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407" name="Google Shape;407;p39"/>
            <p:cNvSpPr/>
            <p:nvPr/>
          </p:nvSpPr>
          <p:spPr>
            <a:xfrm rot="-2700000">
              <a:off x="392" y="2242"/>
              <a:ext cx="215" cy="216"/>
            </a:xfrm>
            <a:custGeom>
              <a:rect b="b" l="l" r="r" t="t"/>
              <a:pathLst>
                <a:path extrusionOk="0" fill="none" h="21600" w="21600">
                  <a:moveTo>
                    <a:pt x="0" y="21500"/>
                  </a:moveTo>
                  <a:cubicBezTo>
                    <a:pt x="55" y="9609"/>
                    <a:pt x="9709" y="0"/>
                    <a:pt x="21599" y="0"/>
                  </a:cubicBezTo>
                </a:path>
                <a:path extrusionOk="0" h="21600" w="21600">
                  <a:moveTo>
                    <a:pt x="0" y="21500"/>
                  </a:moveTo>
                  <a:cubicBezTo>
                    <a:pt x="55" y="9609"/>
                    <a:pt x="9709" y="0"/>
                    <a:pt x="21599" y="0"/>
                  </a:cubicBezTo>
                  <a:lnTo>
                    <a:pt x="21600" y="21600"/>
                  </a:lnTo>
                  <a:lnTo>
                    <a:pt x="0" y="215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408" name="Google Shape;408;p39"/>
            <p:cNvSpPr/>
            <p:nvPr/>
          </p:nvSpPr>
          <p:spPr>
            <a:xfrm rot="-2700000">
              <a:off x="95" y="2914"/>
              <a:ext cx="455" cy="455"/>
            </a:xfrm>
            <a:custGeom>
              <a:rect b="b" l="l" r="r" t="t"/>
              <a:pathLst>
                <a:path extrusionOk="0" fill="none" h="21600" w="21600">
                  <a:moveTo>
                    <a:pt x="0" y="21553"/>
                  </a:moveTo>
                  <a:cubicBezTo>
                    <a:pt x="25" y="9642"/>
                    <a:pt x="9688" y="0"/>
                    <a:pt x="21599" y="0"/>
                  </a:cubicBezTo>
                </a:path>
                <a:path extrusionOk="0" h="21600" w="21600">
                  <a:moveTo>
                    <a:pt x="0" y="21553"/>
                  </a:moveTo>
                  <a:cubicBezTo>
                    <a:pt x="25" y="9642"/>
                    <a:pt x="9688" y="0"/>
                    <a:pt x="21599" y="0"/>
                  </a:cubicBezTo>
                  <a:lnTo>
                    <a:pt x="21600" y="21600"/>
                  </a:lnTo>
                  <a:lnTo>
                    <a:pt x="0" y="2155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409" name="Google Shape;409;p39"/>
            <p:cNvSpPr/>
            <p:nvPr/>
          </p:nvSpPr>
          <p:spPr>
            <a:xfrm rot="-2700000">
              <a:off x="104" y="2921"/>
              <a:ext cx="443" cy="442"/>
            </a:xfrm>
            <a:custGeom>
              <a:rect b="b" l="l" r="r" t="t"/>
              <a:pathLst>
                <a:path extrusionOk="0" fill="none" h="20972" w="21031">
                  <a:moveTo>
                    <a:pt x="0" y="16046"/>
                  </a:moveTo>
                  <a:cubicBezTo>
                    <a:pt x="1851" y="8142"/>
                    <a:pt x="7977" y="1943"/>
                    <a:pt x="15859" y="0"/>
                  </a:cubicBezTo>
                </a:path>
                <a:path extrusionOk="0" h="20972" w="21031">
                  <a:moveTo>
                    <a:pt x="0" y="16046"/>
                  </a:moveTo>
                  <a:cubicBezTo>
                    <a:pt x="1851" y="8142"/>
                    <a:pt x="7977" y="1943"/>
                    <a:pt x="15859" y="0"/>
                  </a:cubicBezTo>
                  <a:lnTo>
                    <a:pt x="21031" y="20972"/>
                  </a:lnTo>
                  <a:lnTo>
                    <a:pt x="0" y="16046"/>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410" name="Google Shape;410;p39"/>
            <p:cNvSpPr/>
            <p:nvPr/>
          </p:nvSpPr>
          <p:spPr>
            <a:xfrm rot="-2700000">
              <a:off x="145" y="2942"/>
              <a:ext cx="414" cy="404"/>
            </a:xfrm>
            <a:custGeom>
              <a:rect b="b" l="l" r="r" t="t"/>
              <a:pathLst>
                <a:path extrusionOk="0" fill="none" h="19195" w="19657">
                  <a:moveTo>
                    <a:pt x="-1" y="10242"/>
                  </a:moveTo>
                  <a:cubicBezTo>
                    <a:pt x="2008" y="5830"/>
                    <a:pt x="5443" y="2223"/>
                    <a:pt x="9751" y="-1"/>
                  </a:cubicBezTo>
                </a:path>
                <a:path extrusionOk="0" h="19195" w="19657">
                  <a:moveTo>
                    <a:pt x="-1" y="10242"/>
                  </a:moveTo>
                  <a:cubicBezTo>
                    <a:pt x="2008" y="5830"/>
                    <a:pt x="5443" y="2223"/>
                    <a:pt x="9751" y="-1"/>
                  </a:cubicBezTo>
                  <a:lnTo>
                    <a:pt x="19657" y="19195"/>
                  </a:lnTo>
                  <a:lnTo>
                    <a:pt x="-1" y="10242"/>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411" name="Google Shape;411;p39"/>
            <p:cNvSpPr/>
            <p:nvPr/>
          </p:nvSpPr>
          <p:spPr>
            <a:xfrm rot="-2700000">
              <a:off x="203" y="2963"/>
              <a:ext cx="361" cy="359"/>
            </a:xfrm>
            <a:custGeom>
              <a:rect b="b" l="l" r="r" t="t"/>
              <a:pathLst>
                <a:path extrusionOk="0" fill="none" h="17032" w="17137">
                  <a:moveTo>
                    <a:pt x="0" y="3883"/>
                  </a:moveTo>
                  <a:cubicBezTo>
                    <a:pt x="1114" y="2430"/>
                    <a:pt x="2409" y="1125"/>
                    <a:pt x="3852" y="-1"/>
                  </a:cubicBezTo>
                </a:path>
                <a:path extrusionOk="0" h="17032" w="17137">
                  <a:moveTo>
                    <a:pt x="0" y="3883"/>
                  </a:moveTo>
                  <a:cubicBezTo>
                    <a:pt x="1114" y="2430"/>
                    <a:pt x="2409" y="1125"/>
                    <a:pt x="3852" y="-1"/>
                  </a:cubicBezTo>
                  <a:lnTo>
                    <a:pt x="17137" y="17032"/>
                  </a:lnTo>
                  <a:lnTo>
                    <a:pt x="0" y="388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412" name="Google Shape;412;p39"/>
            <p:cNvSpPr/>
            <p:nvPr/>
          </p:nvSpPr>
          <p:spPr>
            <a:xfrm rot="-2700000">
              <a:off x="389" y="3033"/>
              <a:ext cx="215" cy="216"/>
            </a:xfrm>
            <a:custGeom>
              <a:rect b="b" l="l" r="r" t="t"/>
              <a:pathLst>
                <a:path extrusionOk="0" fill="none" h="21600" w="21600">
                  <a:moveTo>
                    <a:pt x="0" y="21500"/>
                  </a:moveTo>
                  <a:cubicBezTo>
                    <a:pt x="55" y="9609"/>
                    <a:pt x="9709" y="0"/>
                    <a:pt x="21599" y="0"/>
                  </a:cubicBezTo>
                </a:path>
                <a:path extrusionOk="0" h="21600" w="21600">
                  <a:moveTo>
                    <a:pt x="0" y="21500"/>
                  </a:moveTo>
                  <a:cubicBezTo>
                    <a:pt x="55" y="9609"/>
                    <a:pt x="9709" y="0"/>
                    <a:pt x="21599" y="0"/>
                  </a:cubicBezTo>
                  <a:lnTo>
                    <a:pt x="21600" y="21600"/>
                  </a:lnTo>
                  <a:lnTo>
                    <a:pt x="0" y="215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413" name="Google Shape;413;p39"/>
            <p:cNvSpPr/>
            <p:nvPr/>
          </p:nvSpPr>
          <p:spPr>
            <a:xfrm rot="2700000">
              <a:off x="341" y="3309"/>
              <a:ext cx="438" cy="435"/>
            </a:xfrm>
            <a:custGeom>
              <a:rect b="b" l="l" r="r" t="t"/>
              <a:pathLst>
                <a:path extrusionOk="0" fill="none" h="20673" w="20808">
                  <a:moveTo>
                    <a:pt x="6259" y="-1"/>
                  </a:moveTo>
                  <a:cubicBezTo>
                    <a:pt x="13335" y="2142"/>
                    <a:pt x="18823" y="7754"/>
                    <a:pt x="20807" y="14877"/>
                  </a:cubicBezTo>
                </a:path>
                <a:path extrusionOk="0" h="20673" w="20808">
                  <a:moveTo>
                    <a:pt x="6259" y="-1"/>
                  </a:moveTo>
                  <a:cubicBezTo>
                    <a:pt x="13335" y="2142"/>
                    <a:pt x="18823" y="7754"/>
                    <a:pt x="20807" y="14877"/>
                  </a:cubicBezTo>
                  <a:lnTo>
                    <a:pt x="0" y="20673"/>
                  </a:lnTo>
                  <a:lnTo>
                    <a:pt x="6259"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414" name="Google Shape;414;p39"/>
            <p:cNvSpPr/>
            <p:nvPr/>
          </p:nvSpPr>
          <p:spPr>
            <a:xfrm rot="2700000">
              <a:off x="339" y="3334"/>
              <a:ext cx="410" cy="400"/>
            </a:xfrm>
            <a:custGeom>
              <a:rect b="b" l="l" r="r" t="t"/>
              <a:pathLst>
                <a:path extrusionOk="0" fill="none" h="18986" w="19469">
                  <a:moveTo>
                    <a:pt x="10300" y="-1"/>
                  </a:moveTo>
                  <a:cubicBezTo>
                    <a:pt x="14293" y="2166"/>
                    <a:pt x="17501" y="5536"/>
                    <a:pt x="19469" y="9630"/>
                  </a:cubicBezTo>
                </a:path>
                <a:path extrusionOk="0" h="18986" w="19469">
                  <a:moveTo>
                    <a:pt x="10300" y="-1"/>
                  </a:moveTo>
                  <a:cubicBezTo>
                    <a:pt x="14293" y="2166"/>
                    <a:pt x="17501" y="5536"/>
                    <a:pt x="19469" y="9630"/>
                  </a:cubicBezTo>
                  <a:lnTo>
                    <a:pt x="0" y="18986"/>
                  </a:lnTo>
                  <a:lnTo>
                    <a:pt x="10300" y="-1"/>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415" name="Google Shape;415;p39"/>
            <p:cNvSpPr/>
            <p:nvPr/>
          </p:nvSpPr>
          <p:spPr>
            <a:xfrm rot="2700000">
              <a:off x="334" y="3352"/>
              <a:ext cx="361" cy="357"/>
            </a:xfrm>
            <a:custGeom>
              <a:rect b="b" l="l" r="r" t="t"/>
              <a:pathLst>
                <a:path extrusionOk="0" fill="none" h="16950" w="17119">
                  <a:moveTo>
                    <a:pt x="13388" y="0"/>
                  </a:moveTo>
                  <a:cubicBezTo>
                    <a:pt x="14782" y="1101"/>
                    <a:pt x="16035" y="2370"/>
                    <a:pt x="17118" y="3778"/>
                  </a:cubicBezTo>
                </a:path>
                <a:path extrusionOk="0" h="16950" w="17119">
                  <a:moveTo>
                    <a:pt x="13388" y="0"/>
                  </a:moveTo>
                  <a:cubicBezTo>
                    <a:pt x="14782" y="1101"/>
                    <a:pt x="16035" y="2370"/>
                    <a:pt x="17118" y="3778"/>
                  </a:cubicBezTo>
                  <a:lnTo>
                    <a:pt x="0" y="16950"/>
                  </a:lnTo>
                  <a:lnTo>
                    <a:pt x="133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416" name="Google Shape;416;p39"/>
            <p:cNvSpPr/>
            <p:nvPr/>
          </p:nvSpPr>
          <p:spPr>
            <a:xfrm rot="2700000">
              <a:off x="293" y="3420"/>
              <a:ext cx="215" cy="216"/>
            </a:xfrm>
            <a:custGeom>
              <a:rect b="b" l="l" r="r" t="t"/>
              <a:pathLst>
                <a:path extrusionOk="0" fill="none" h="21600" w="21600">
                  <a:moveTo>
                    <a:pt x="-1" y="0"/>
                  </a:moveTo>
                  <a:cubicBezTo>
                    <a:pt x="11890" y="0"/>
                    <a:pt x="21544" y="9609"/>
                    <a:pt x="21599" y="21500"/>
                  </a:cubicBezTo>
                </a:path>
                <a:path extrusionOk="0" h="21600" w="21600">
                  <a:moveTo>
                    <a:pt x="-1" y="0"/>
                  </a:moveTo>
                  <a:cubicBezTo>
                    <a:pt x="11890" y="0"/>
                    <a:pt x="21544" y="9609"/>
                    <a:pt x="21599" y="21500"/>
                  </a:cubicBezTo>
                  <a:lnTo>
                    <a:pt x="0" y="21600"/>
                  </a:lnTo>
                  <a:lnTo>
                    <a:pt x="-1"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417" name="Google Shape;417;p39"/>
            <p:cNvSpPr/>
            <p:nvPr/>
          </p:nvSpPr>
          <p:spPr>
            <a:xfrm rot="-2700000">
              <a:off x="95" y="3699"/>
              <a:ext cx="455" cy="455"/>
            </a:xfrm>
            <a:custGeom>
              <a:rect b="b" l="l" r="r" t="t"/>
              <a:pathLst>
                <a:path extrusionOk="0" fill="none" h="21600" w="21600">
                  <a:moveTo>
                    <a:pt x="0" y="21553"/>
                  </a:moveTo>
                  <a:cubicBezTo>
                    <a:pt x="25" y="9642"/>
                    <a:pt x="9688" y="0"/>
                    <a:pt x="21599" y="0"/>
                  </a:cubicBezTo>
                </a:path>
                <a:path extrusionOk="0" h="21600" w="21600">
                  <a:moveTo>
                    <a:pt x="0" y="21553"/>
                  </a:moveTo>
                  <a:cubicBezTo>
                    <a:pt x="25" y="9642"/>
                    <a:pt x="9688" y="0"/>
                    <a:pt x="21599" y="0"/>
                  </a:cubicBezTo>
                  <a:lnTo>
                    <a:pt x="21600" y="21600"/>
                  </a:lnTo>
                  <a:lnTo>
                    <a:pt x="0" y="2155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418" name="Google Shape;418;p39"/>
            <p:cNvSpPr/>
            <p:nvPr/>
          </p:nvSpPr>
          <p:spPr>
            <a:xfrm rot="-2700000">
              <a:off x="104" y="3706"/>
              <a:ext cx="443" cy="442"/>
            </a:xfrm>
            <a:custGeom>
              <a:rect b="b" l="l" r="r" t="t"/>
              <a:pathLst>
                <a:path extrusionOk="0" fill="none" h="20972" w="21031">
                  <a:moveTo>
                    <a:pt x="0" y="16046"/>
                  </a:moveTo>
                  <a:cubicBezTo>
                    <a:pt x="1851" y="8142"/>
                    <a:pt x="7977" y="1943"/>
                    <a:pt x="15859" y="0"/>
                  </a:cubicBezTo>
                </a:path>
                <a:path extrusionOk="0" h="20972" w="21031">
                  <a:moveTo>
                    <a:pt x="0" y="16046"/>
                  </a:moveTo>
                  <a:cubicBezTo>
                    <a:pt x="1851" y="8142"/>
                    <a:pt x="7977" y="1943"/>
                    <a:pt x="15859" y="0"/>
                  </a:cubicBezTo>
                  <a:lnTo>
                    <a:pt x="21031" y="20972"/>
                  </a:lnTo>
                  <a:lnTo>
                    <a:pt x="0" y="16046"/>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419" name="Google Shape;419;p39"/>
            <p:cNvSpPr/>
            <p:nvPr/>
          </p:nvSpPr>
          <p:spPr>
            <a:xfrm rot="-2700000">
              <a:off x="145" y="3727"/>
              <a:ext cx="414" cy="404"/>
            </a:xfrm>
            <a:custGeom>
              <a:rect b="b" l="l" r="r" t="t"/>
              <a:pathLst>
                <a:path extrusionOk="0" fill="none" h="19195" w="19657">
                  <a:moveTo>
                    <a:pt x="-1" y="10242"/>
                  </a:moveTo>
                  <a:cubicBezTo>
                    <a:pt x="2008" y="5830"/>
                    <a:pt x="5443" y="2223"/>
                    <a:pt x="9751" y="-1"/>
                  </a:cubicBezTo>
                </a:path>
                <a:path extrusionOk="0" h="19195" w="19657">
                  <a:moveTo>
                    <a:pt x="-1" y="10242"/>
                  </a:moveTo>
                  <a:cubicBezTo>
                    <a:pt x="2008" y="5830"/>
                    <a:pt x="5443" y="2223"/>
                    <a:pt x="9751" y="-1"/>
                  </a:cubicBezTo>
                  <a:lnTo>
                    <a:pt x="19657" y="19195"/>
                  </a:lnTo>
                  <a:lnTo>
                    <a:pt x="-1" y="10242"/>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420" name="Google Shape;420;p39"/>
            <p:cNvSpPr/>
            <p:nvPr/>
          </p:nvSpPr>
          <p:spPr>
            <a:xfrm rot="-2700000">
              <a:off x="200" y="3748"/>
              <a:ext cx="361" cy="359"/>
            </a:xfrm>
            <a:custGeom>
              <a:rect b="b" l="l" r="r" t="t"/>
              <a:pathLst>
                <a:path extrusionOk="0" fill="none" h="17032" w="17137">
                  <a:moveTo>
                    <a:pt x="0" y="3883"/>
                  </a:moveTo>
                  <a:cubicBezTo>
                    <a:pt x="1114" y="2430"/>
                    <a:pt x="2409" y="1125"/>
                    <a:pt x="3852" y="-1"/>
                  </a:cubicBezTo>
                </a:path>
                <a:path extrusionOk="0" h="17032" w="17137">
                  <a:moveTo>
                    <a:pt x="0" y="3883"/>
                  </a:moveTo>
                  <a:cubicBezTo>
                    <a:pt x="1114" y="2430"/>
                    <a:pt x="2409" y="1125"/>
                    <a:pt x="3852" y="-1"/>
                  </a:cubicBezTo>
                  <a:lnTo>
                    <a:pt x="17137" y="17032"/>
                  </a:lnTo>
                  <a:lnTo>
                    <a:pt x="0" y="388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421" name="Google Shape;421;p39"/>
            <p:cNvSpPr/>
            <p:nvPr/>
          </p:nvSpPr>
          <p:spPr>
            <a:xfrm rot="-2700000">
              <a:off x="389" y="3818"/>
              <a:ext cx="215" cy="216"/>
            </a:xfrm>
            <a:custGeom>
              <a:rect b="b" l="l" r="r" t="t"/>
              <a:pathLst>
                <a:path extrusionOk="0" fill="none" h="21600" w="21600">
                  <a:moveTo>
                    <a:pt x="0" y="21500"/>
                  </a:moveTo>
                  <a:cubicBezTo>
                    <a:pt x="55" y="9609"/>
                    <a:pt x="9709" y="0"/>
                    <a:pt x="21599" y="0"/>
                  </a:cubicBezTo>
                </a:path>
                <a:path extrusionOk="0" h="21600" w="21600">
                  <a:moveTo>
                    <a:pt x="0" y="21500"/>
                  </a:moveTo>
                  <a:cubicBezTo>
                    <a:pt x="55" y="9609"/>
                    <a:pt x="9709" y="0"/>
                    <a:pt x="21599" y="0"/>
                  </a:cubicBezTo>
                  <a:lnTo>
                    <a:pt x="21600" y="21600"/>
                  </a:lnTo>
                  <a:lnTo>
                    <a:pt x="0" y="215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grpSp>
      <p:sp>
        <p:nvSpPr>
          <p:cNvPr id="422" name="Google Shape;422;p39"/>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1pPr>
            <a:lvl2pPr lvl="1"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2pPr>
            <a:lvl3pPr lvl="2"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3pPr>
            <a:lvl4pPr lvl="3"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4pPr>
            <a:lvl5pPr lvl="4"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5pPr>
            <a:lvl6pPr lvl="5"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6pPr>
            <a:lvl7pPr lvl="6"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7pPr>
            <a:lvl8pPr lvl="7"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8pPr>
            <a:lvl9pPr lvl="8"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9pPr>
          </a:lstStyle>
          <a:p/>
        </p:txBody>
      </p:sp>
      <p:sp>
        <p:nvSpPr>
          <p:cNvPr id="423" name="Google Shape;423;p39"/>
          <p:cNvSpPr txBox="1"/>
          <p:nvPr>
            <p:ph idx="1" type="body"/>
          </p:nvPr>
        </p:nvSpPr>
        <p:spPr>
          <a:xfrm>
            <a:off x="1252538" y="1485900"/>
            <a:ext cx="7772400" cy="3086100"/>
          </a:xfrm>
          <a:prstGeom prst="rect">
            <a:avLst/>
          </a:prstGeom>
          <a:noFill/>
          <a:ln>
            <a:noFill/>
          </a:ln>
        </p:spPr>
        <p:txBody>
          <a:bodyPr anchorCtr="0" anchor="t" bIns="46025" lIns="92075" spcFirstLastPara="1" rIns="92075" wrap="square" tIns="46025">
            <a:noAutofit/>
          </a:bodyPr>
          <a:lstStyle>
            <a:lvl1pPr indent="-391160" lvl="0" marL="457200" marR="0" rtl="0" algn="l">
              <a:spcBef>
                <a:spcPts val="640"/>
              </a:spcBef>
              <a:spcAft>
                <a:spcPts val="0"/>
              </a:spcAft>
              <a:buClr>
                <a:schemeClr val="hlink"/>
              </a:buClr>
              <a:buSzPts val="2560"/>
              <a:buFont typeface="Arial"/>
              <a:buChar char="●"/>
              <a:defRPr b="0" i="0" sz="3200" u="none" cap="none" strike="noStrike">
                <a:solidFill>
                  <a:schemeClr val="lt1"/>
                </a:solidFill>
                <a:latin typeface="Times New Roman"/>
                <a:ea typeface="Times New Roman"/>
                <a:cs typeface="Times New Roman"/>
                <a:sym typeface="Times New Roman"/>
              </a:defRPr>
            </a:lvl1pPr>
            <a:lvl2pPr indent="-406400" lvl="1" marL="914400" marR="0" rtl="0" algn="l">
              <a:spcBef>
                <a:spcPts val="560"/>
              </a:spcBef>
              <a:spcAft>
                <a:spcPts val="0"/>
              </a:spcAft>
              <a:buClr>
                <a:schemeClr val="accent1"/>
              </a:buClr>
              <a:buSzPts val="2800"/>
              <a:buFont typeface="Times New Roman"/>
              <a:buChar char="•"/>
              <a:defRPr b="0" i="0" sz="2800" u="none" cap="none" strike="noStrike">
                <a:solidFill>
                  <a:schemeClr val="lt1"/>
                </a:solidFill>
                <a:latin typeface="Times New Roman"/>
                <a:ea typeface="Times New Roman"/>
                <a:cs typeface="Times New Roman"/>
                <a:sym typeface="Times New Roman"/>
              </a:defRPr>
            </a:lvl2pPr>
            <a:lvl3pPr indent="-381000" lvl="2" marL="1371600" marR="0" rtl="0" algn="l">
              <a:spcBef>
                <a:spcPts val="480"/>
              </a:spcBef>
              <a:spcAft>
                <a:spcPts val="0"/>
              </a:spcAft>
              <a:buClr>
                <a:schemeClr val="folHlink"/>
              </a:buClr>
              <a:buSzPts val="2400"/>
              <a:buFont typeface="Times New Roman"/>
              <a:buChar char="•"/>
              <a:defRPr b="0" i="0" sz="2400" u="none" cap="none" strike="noStrike">
                <a:solidFill>
                  <a:schemeClr val="lt1"/>
                </a:solidFill>
                <a:latin typeface="Times New Roman"/>
                <a:ea typeface="Times New Roman"/>
                <a:cs typeface="Times New Roman"/>
                <a:sym typeface="Times New Roman"/>
              </a:defRPr>
            </a:lvl3pPr>
            <a:lvl4pPr indent="-355600" lvl="3" marL="18288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4pPr>
            <a:lvl5pPr indent="-355600" lvl="4" marL="22860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5pPr>
            <a:lvl6pPr indent="-355600" lvl="5" marL="27432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6pPr>
            <a:lvl7pPr indent="-355600" lvl="6" marL="32004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7pPr>
            <a:lvl8pPr indent="-355600" lvl="7" marL="36576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8pPr>
            <a:lvl9pPr indent="-355600" lvl="8" marL="41148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9pPr>
          </a:lstStyle>
          <a:p/>
        </p:txBody>
      </p:sp>
      <p:sp>
        <p:nvSpPr>
          <p:cNvPr id="424" name="Google Shape;424;p39"/>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marR="0" rtl="0" algn="l">
              <a:spcBef>
                <a:spcPts val="0"/>
              </a:spcBef>
              <a:spcAft>
                <a:spcPts val="0"/>
              </a:spcAft>
              <a:buSzPts val="1400"/>
              <a:buNone/>
              <a:defRPr b="1" sz="1400">
                <a:solidFill>
                  <a:srgbClr val="FFFFCC"/>
                </a:solidFill>
                <a:latin typeface="Times New Roman"/>
                <a:ea typeface="Times New Roman"/>
                <a:cs typeface="Times New Roman"/>
                <a:sym typeface="Times New Roman"/>
              </a:defRPr>
            </a:lvl1pPr>
            <a:lvl2pPr lvl="1" marR="0" rtl="0" algn="l">
              <a:spcBef>
                <a:spcPts val="0"/>
              </a:spcBef>
              <a:spcAft>
                <a:spcPts val="0"/>
              </a:spcAft>
              <a:buSzPts val="1400"/>
              <a:buNone/>
              <a:defRPr b="1" i="0" sz="2400" u="none" cap="none" strike="noStrike">
                <a:solidFill>
                  <a:schemeClr val="lt1"/>
                </a:solidFill>
                <a:latin typeface="Times New Roman"/>
                <a:ea typeface="Times New Roman"/>
                <a:cs typeface="Times New Roman"/>
                <a:sym typeface="Times New Roman"/>
              </a:defRPr>
            </a:lvl2pPr>
            <a:lvl3pPr lvl="2" marR="0" rtl="0" algn="l">
              <a:spcBef>
                <a:spcPts val="0"/>
              </a:spcBef>
              <a:spcAft>
                <a:spcPts val="0"/>
              </a:spcAft>
              <a:buSzPts val="1400"/>
              <a:buNone/>
              <a:defRPr b="1" i="0" sz="2400" u="none" cap="none" strike="noStrike">
                <a:solidFill>
                  <a:schemeClr val="lt1"/>
                </a:solidFill>
                <a:latin typeface="Times New Roman"/>
                <a:ea typeface="Times New Roman"/>
                <a:cs typeface="Times New Roman"/>
                <a:sym typeface="Times New Roman"/>
              </a:defRPr>
            </a:lvl3pPr>
            <a:lvl4pPr lvl="3" marR="0" rtl="0" algn="l">
              <a:spcBef>
                <a:spcPts val="0"/>
              </a:spcBef>
              <a:spcAft>
                <a:spcPts val="0"/>
              </a:spcAft>
              <a:buSzPts val="1400"/>
              <a:buNone/>
              <a:defRPr b="1" i="0" sz="2400" u="none" cap="none" strike="noStrike">
                <a:solidFill>
                  <a:schemeClr val="lt1"/>
                </a:solidFill>
                <a:latin typeface="Times New Roman"/>
                <a:ea typeface="Times New Roman"/>
                <a:cs typeface="Times New Roman"/>
                <a:sym typeface="Times New Roman"/>
              </a:defRPr>
            </a:lvl4pPr>
            <a:lvl5pPr lvl="4" marR="0" rtl="0" algn="l">
              <a:spcBef>
                <a:spcPts val="0"/>
              </a:spcBef>
              <a:spcAft>
                <a:spcPts val="0"/>
              </a:spcAft>
              <a:buSzPts val="1400"/>
              <a:buNone/>
              <a:defRPr b="1" i="0" sz="2400" u="none" cap="none" strike="noStrike">
                <a:solidFill>
                  <a:schemeClr val="lt1"/>
                </a:solidFill>
                <a:latin typeface="Times New Roman"/>
                <a:ea typeface="Times New Roman"/>
                <a:cs typeface="Times New Roman"/>
                <a:sym typeface="Times New Roman"/>
              </a:defRPr>
            </a:lvl5pPr>
            <a:lvl6pPr lvl="5" marR="0" rtl="0" algn="l">
              <a:spcBef>
                <a:spcPts val="0"/>
              </a:spcBef>
              <a:spcAft>
                <a:spcPts val="0"/>
              </a:spcAft>
              <a:buSzPts val="1400"/>
              <a:buNone/>
              <a:defRPr b="1" i="0" sz="2400" u="none" cap="none" strike="noStrike">
                <a:solidFill>
                  <a:schemeClr val="lt1"/>
                </a:solidFill>
                <a:latin typeface="Times New Roman"/>
                <a:ea typeface="Times New Roman"/>
                <a:cs typeface="Times New Roman"/>
                <a:sym typeface="Times New Roman"/>
              </a:defRPr>
            </a:lvl6pPr>
            <a:lvl7pPr lvl="6" marR="0" rtl="0" algn="l">
              <a:spcBef>
                <a:spcPts val="0"/>
              </a:spcBef>
              <a:spcAft>
                <a:spcPts val="0"/>
              </a:spcAft>
              <a:buSzPts val="1400"/>
              <a:buNone/>
              <a:defRPr b="1" i="0" sz="2400" u="none" cap="none" strike="noStrike">
                <a:solidFill>
                  <a:schemeClr val="lt1"/>
                </a:solidFill>
                <a:latin typeface="Times New Roman"/>
                <a:ea typeface="Times New Roman"/>
                <a:cs typeface="Times New Roman"/>
                <a:sym typeface="Times New Roman"/>
              </a:defRPr>
            </a:lvl7pPr>
            <a:lvl8pPr lvl="7" marR="0" rtl="0" algn="l">
              <a:spcBef>
                <a:spcPts val="0"/>
              </a:spcBef>
              <a:spcAft>
                <a:spcPts val="0"/>
              </a:spcAft>
              <a:buSzPts val="1400"/>
              <a:buNone/>
              <a:defRPr b="1" i="0" sz="2400" u="none" cap="none" strike="noStrike">
                <a:solidFill>
                  <a:schemeClr val="lt1"/>
                </a:solidFill>
                <a:latin typeface="Times New Roman"/>
                <a:ea typeface="Times New Roman"/>
                <a:cs typeface="Times New Roman"/>
                <a:sym typeface="Times New Roman"/>
              </a:defRPr>
            </a:lvl8pPr>
            <a:lvl9pPr lvl="8" marR="0" rtl="0" algn="l">
              <a:spcBef>
                <a:spcPts val="0"/>
              </a:spcBef>
              <a:spcAft>
                <a:spcPts val="0"/>
              </a:spcAft>
              <a:buSzPts val="1400"/>
              <a:buNone/>
              <a:defRPr b="1" i="0" sz="2400" u="none" cap="none" strike="noStrike">
                <a:solidFill>
                  <a:schemeClr val="lt1"/>
                </a:solidFill>
                <a:latin typeface="Times New Roman"/>
                <a:ea typeface="Times New Roman"/>
                <a:cs typeface="Times New Roman"/>
                <a:sym typeface="Times New Roman"/>
              </a:defRPr>
            </a:lvl9pPr>
          </a:lstStyle>
          <a:p/>
        </p:txBody>
      </p:sp>
      <p:sp>
        <p:nvSpPr>
          <p:cNvPr id="425" name="Google Shape;425;p39"/>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marR="0" rtl="0" algn="ctr">
              <a:spcBef>
                <a:spcPts val="0"/>
              </a:spcBef>
              <a:spcAft>
                <a:spcPts val="0"/>
              </a:spcAft>
              <a:buSzPts val="1400"/>
              <a:buNone/>
              <a:defRPr b="1" sz="1400">
                <a:solidFill>
                  <a:srgbClr val="FFFFCC"/>
                </a:solidFill>
                <a:latin typeface="Times New Roman"/>
                <a:ea typeface="Times New Roman"/>
                <a:cs typeface="Times New Roman"/>
                <a:sym typeface="Times New Roman"/>
              </a:defRPr>
            </a:lvl1pPr>
            <a:lvl2pPr lvl="1" marR="0" rtl="0" algn="l">
              <a:spcBef>
                <a:spcPts val="0"/>
              </a:spcBef>
              <a:spcAft>
                <a:spcPts val="0"/>
              </a:spcAft>
              <a:buSzPts val="1400"/>
              <a:buNone/>
              <a:defRPr b="1" i="0" sz="2400" u="none" cap="none" strike="noStrike">
                <a:solidFill>
                  <a:schemeClr val="lt1"/>
                </a:solidFill>
                <a:latin typeface="Times New Roman"/>
                <a:ea typeface="Times New Roman"/>
                <a:cs typeface="Times New Roman"/>
                <a:sym typeface="Times New Roman"/>
              </a:defRPr>
            </a:lvl2pPr>
            <a:lvl3pPr lvl="2" marR="0" rtl="0" algn="l">
              <a:spcBef>
                <a:spcPts val="0"/>
              </a:spcBef>
              <a:spcAft>
                <a:spcPts val="0"/>
              </a:spcAft>
              <a:buSzPts val="1400"/>
              <a:buNone/>
              <a:defRPr b="1" i="0" sz="2400" u="none" cap="none" strike="noStrike">
                <a:solidFill>
                  <a:schemeClr val="lt1"/>
                </a:solidFill>
                <a:latin typeface="Times New Roman"/>
                <a:ea typeface="Times New Roman"/>
                <a:cs typeface="Times New Roman"/>
                <a:sym typeface="Times New Roman"/>
              </a:defRPr>
            </a:lvl3pPr>
            <a:lvl4pPr lvl="3" marR="0" rtl="0" algn="l">
              <a:spcBef>
                <a:spcPts val="0"/>
              </a:spcBef>
              <a:spcAft>
                <a:spcPts val="0"/>
              </a:spcAft>
              <a:buSzPts val="1400"/>
              <a:buNone/>
              <a:defRPr b="1" i="0" sz="2400" u="none" cap="none" strike="noStrike">
                <a:solidFill>
                  <a:schemeClr val="lt1"/>
                </a:solidFill>
                <a:latin typeface="Times New Roman"/>
                <a:ea typeface="Times New Roman"/>
                <a:cs typeface="Times New Roman"/>
                <a:sym typeface="Times New Roman"/>
              </a:defRPr>
            </a:lvl4pPr>
            <a:lvl5pPr lvl="4" marR="0" rtl="0" algn="l">
              <a:spcBef>
                <a:spcPts val="0"/>
              </a:spcBef>
              <a:spcAft>
                <a:spcPts val="0"/>
              </a:spcAft>
              <a:buSzPts val="1400"/>
              <a:buNone/>
              <a:defRPr b="1" i="0" sz="2400" u="none" cap="none" strike="noStrike">
                <a:solidFill>
                  <a:schemeClr val="lt1"/>
                </a:solidFill>
                <a:latin typeface="Times New Roman"/>
                <a:ea typeface="Times New Roman"/>
                <a:cs typeface="Times New Roman"/>
                <a:sym typeface="Times New Roman"/>
              </a:defRPr>
            </a:lvl5pPr>
            <a:lvl6pPr lvl="5" marR="0" rtl="0" algn="l">
              <a:spcBef>
                <a:spcPts val="0"/>
              </a:spcBef>
              <a:spcAft>
                <a:spcPts val="0"/>
              </a:spcAft>
              <a:buSzPts val="1400"/>
              <a:buNone/>
              <a:defRPr b="1" i="0" sz="2400" u="none" cap="none" strike="noStrike">
                <a:solidFill>
                  <a:schemeClr val="lt1"/>
                </a:solidFill>
                <a:latin typeface="Times New Roman"/>
                <a:ea typeface="Times New Roman"/>
                <a:cs typeface="Times New Roman"/>
                <a:sym typeface="Times New Roman"/>
              </a:defRPr>
            </a:lvl6pPr>
            <a:lvl7pPr lvl="6" marR="0" rtl="0" algn="l">
              <a:spcBef>
                <a:spcPts val="0"/>
              </a:spcBef>
              <a:spcAft>
                <a:spcPts val="0"/>
              </a:spcAft>
              <a:buSzPts val="1400"/>
              <a:buNone/>
              <a:defRPr b="1" i="0" sz="2400" u="none" cap="none" strike="noStrike">
                <a:solidFill>
                  <a:schemeClr val="lt1"/>
                </a:solidFill>
                <a:latin typeface="Times New Roman"/>
                <a:ea typeface="Times New Roman"/>
                <a:cs typeface="Times New Roman"/>
                <a:sym typeface="Times New Roman"/>
              </a:defRPr>
            </a:lvl7pPr>
            <a:lvl8pPr lvl="7" marR="0" rtl="0" algn="l">
              <a:spcBef>
                <a:spcPts val="0"/>
              </a:spcBef>
              <a:spcAft>
                <a:spcPts val="0"/>
              </a:spcAft>
              <a:buSzPts val="1400"/>
              <a:buNone/>
              <a:defRPr b="1" i="0" sz="2400" u="none" cap="none" strike="noStrike">
                <a:solidFill>
                  <a:schemeClr val="lt1"/>
                </a:solidFill>
                <a:latin typeface="Times New Roman"/>
                <a:ea typeface="Times New Roman"/>
                <a:cs typeface="Times New Roman"/>
                <a:sym typeface="Times New Roman"/>
              </a:defRPr>
            </a:lvl8pPr>
            <a:lvl9pPr lvl="8" marR="0" rtl="0" algn="l">
              <a:spcBef>
                <a:spcPts val="0"/>
              </a:spcBef>
              <a:spcAft>
                <a:spcPts val="0"/>
              </a:spcAft>
              <a:buSzPts val="1400"/>
              <a:buNone/>
              <a:defRPr b="1" i="0" sz="2400" u="none" cap="none" strike="noStrike">
                <a:solidFill>
                  <a:schemeClr val="lt1"/>
                </a:solidFill>
                <a:latin typeface="Times New Roman"/>
                <a:ea typeface="Times New Roman"/>
                <a:cs typeface="Times New Roman"/>
                <a:sym typeface="Times New Roman"/>
              </a:defRPr>
            </a:lvl9pPr>
          </a:lstStyle>
          <a:p/>
        </p:txBody>
      </p:sp>
      <p:sp>
        <p:nvSpPr>
          <p:cNvPr id="426" name="Google Shape;426;p39"/>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marR="0" rtl="0" algn="r">
              <a:spcBef>
                <a:spcPts val="0"/>
              </a:spcBef>
              <a:spcAft>
                <a:spcPts val="0"/>
              </a:spcAft>
              <a:buNone/>
              <a:defRPr b="1" sz="1400">
                <a:solidFill>
                  <a:srgbClr val="FFFFCC"/>
                </a:solidFill>
                <a:latin typeface="Times New Roman"/>
                <a:ea typeface="Times New Roman"/>
                <a:cs typeface="Times New Roman"/>
                <a:sym typeface="Times New Roman"/>
              </a:defRPr>
            </a:lvl1pPr>
            <a:lvl2pPr indent="0" lvl="1" marL="0" marR="0" rtl="0" algn="r">
              <a:spcBef>
                <a:spcPts val="0"/>
              </a:spcBef>
              <a:spcAft>
                <a:spcPts val="0"/>
              </a:spcAft>
              <a:buNone/>
              <a:defRPr b="1" sz="1400">
                <a:solidFill>
                  <a:srgbClr val="FFFFCC"/>
                </a:solidFill>
                <a:latin typeface="Times New Roman"/>
                <a:ea typeface="Times New Roman"/>
                <a:cs typeface="Times New Roman"/>
                <a:sym typeface="Times New Roman"/>
              </a:defRPr>
            </a:lvl2pPr>
            <a:lvl3pPr indent="0" lvl="2" marL="0" marR="0" rtl="0" algn="r">
              <a:spcBef>
                <a:spcPts val="0"/>
              </a:spcBef>
              <a:spcAft>
                <a:spcPts val="0"/>
              </a:spcAft>
              <a:buNone/>
              <a:defRPr b="1" sz="1400">
                <a:solidFill>
                  <a:srgbClr val="FFFFCC"/>
                </a:solidFill>
                <a:latin typeface="Times New Roman"/>
                <a:ea typeface="Times New Roman"/>
                <a:cs typeface="Times New Roman"/>
                <a:sym typeface="Times New Roman"/>
              </a:defRPr>
            </a:lvl3pPr>
            <a:lvl4pPr indent="0" lvl="3" marL="0" marR="0" rtl="0" algn="r">
              <a:spcBef>
                <a:spcPts val="0"/>
              </a:spcBef>
              <a:spcAft>
                <a:spcPts val="0"/>
              </a:spcAft>
              <a:buNone/>
              <a:defRPr b="1" sz="1400">
                <a:solidFill>
                  <a:srgbClr val="FFFFCC"/>
                </a:solidFill>
                <a:latin typeface="Times New Roman"/>
                <a:ea typeface="Times New Roman"/>
                <a:cs typeface="Times New Roman"/>
                <a:sym typeface="Times New Roman"/>
              </a:defRPr>
            </a:lvl4pPr>
            <a:lvl5pPr indent="0" lvl="4" marL="0" marR="0" rtl="0" algn="r">
              <a:spcBef>
                <a:spcPts val="0"/>
              </a:spcBef>
              <a:spcAft>
                <a:spcPts val="0"/>
              </a:spcAft>
              <a:buNone/>
              <a:defRPr b="1" sz="1400">
                <a:solidFill>
                  <a:srgbClr val="FFFFCC"/>
                </a:solidFill>
                <a:latin typeface="Times New Roman"/>
                <a:ea typeface="Times New Roman"/>
                <a:cs typeface="Times New Roman"/>
                <a:sym typeface="Times New Roman"/>
              </a:defRPr>
            </a:lvl5pPr>
            <a:lvl6pPr indent="0" lvl="5" marL="0" marR="0" rtl="0" algn="r">
              <a:spcBef>
                <a:spcPts val="0"/>
              </a:spcBef>
              <a:spcAft>
                <a:spcPts val="0"/>
              </a:spcAft>
              <a:buNone/>
              <a:defRPr b="1" sz="1400">
                <a:solidFill>
                  <a:srgbClr val="FFFFCC"/>
                </a:solidFill>
                <a:latin typeface="Times New Roman"/>
                <a:ea typeface="Times New Roman"/>
                <a:cs typeface="Times New Roman"/>
                <a:sym typeface="Times New Roman"/>
              </a:defRPr>
            </a:lvl6pPr>
            <a:lvl7pPr indent="0" lvl="6" marL="0" marR="0" rtl="0" algn="r">
              <a:spcBef>
                <a:spcPts val="0"/>
              </a:spcBef>
              <a:spcAft>
                <a:spcPts val="0"/>
              </a:spcAft>
              <a:buNone/>
              <a:defRPr b="1" sz="1400">
                <a:solidFill>
                  <a:srgbClr val="FFFFCC"/>
                </a:solidFill>
                <a:latin typeface="Times New Roman"/>
                <a:ea typeface="Times New Roman"/>
                <a:cs typeface="Times New Roman"/>
                <a:sym typeface="Times New Roman"/>
              </a:defRPr>
            </a:lvl7pPr>
            <a:lvl8pPr indent="0" lvl="7" marL="0" marR="0" rtl="0" algn="r">
              <a:spcBef>
                <a:spcPts val="0"/>
              </a:spcBef>
              <a:spcAft>
                <a:spcPts val="0"/>
              </a:spcAft>
              <a:buNone/>
              <a:defRPr b="1" sz="1400">
                <a:solidFill>
                  <a:srgbClr val="FFFFCC"/>
                </a:solidFill>
                <a:latin typeface="Times New Roman"/>
                <a:ea typeface="Times New Roman"/>
                <a:cs typeface="Times New Roman"/>
                <a:sym typeface="Times New Roman"/>
              </a:defRPr>
            </a:lvl8pPr>
            <a:lvl9pPr indent="0" lvl="8" marL="0" marR="0" rtl="0" algn="r">
              <a:spcBef>
                <a:spcPts val="0"/>
              </a:spcBef>
              <a:spcAft>
                <a:spcPts val="0"/>
              </a:spcAft>
              <a:buNone/>
              <a:defRPr b="1"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13" name="Shape 513"/>
        <p:cNvGrpSpPr/>
        <p:nvPr/>
      </p:nvGrpSpPr>
      <p:grpSpPr>
        <a:xfrm>
          <a:off x="0" y="0"/>
          <a:ext cx="0" cy="0"/>
          <a:chOff x="0" y="0"/>
          <a:chExt cx="0" cy="0"/>
        </a:xfrm>
      </p:grpSpPr>
      <p:grpSp>
        <p:nvGrpSpPr>
          <p:cNvPr id="514" name="Google Shape;514;p52"/>
          <p:cNvGrpSpPr/>
          <p:nvPr/>
        </p:nvGrpSpPr>
        <p:grpSpPr>
          <a:xfrm>
            <a:off x="-8308" y="74732"/>
            <a:ext cx="1431078" cy="4983321"/>
            <a:chOff x="-5" y="63"/>
            <a:chExt cx="901" cy="4185"/>
          </a:xfrm>
        </p:grpSpPr>
        <p:sp>
          <p:nvSpPr>
            <p:cNvPr id="515" name="Google Shape;515;p52"/>
            <p:cNvSpPr/>
            <p:nvPr/>
          </p:nvSpPr>
          <p:spPr>
            <a:xfrm rot="2700000">
              <a:off x="347" y="157"/>
              <a:ext cx="455" cy="455"/>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16" name="Google Shape;516;p52"/>
            <p:cNvSpPr/>
            <p:nvPr/>
          </p:nvSpPr>
          <p:spPr>
            <a:xfrm rot="2700000">
              <a:off x="341" y="163"/>
              <a:ext cx="438" cy="435"/>
            </a:xfrm>
            <a:custGeom>
              <a:rect b="b" l="l" r="r" t="t"/>
              <a:pathLst>
                <a:path extrusionOk="0" fill="none" h="20673" w="20808">
                  <a:moveTo>
                    <a:pt x="6259" y="-1"/>
                  </a:moveTo>
                  <a:cubicBezTo>
                    <a:pt x="13335" y="2142"/>
                    <a:pt x="18823" y="7754"/>
                    <a:pt x="20807" y="14877"/>
                  </a:cubicBezTo>
                </a:path>
                <a:path extrusionOk="0" h="20673" w="20808">
                  <a:moveTo>
                    <a:pt x="6259" y="-1"/>
                  </a:moveTo>
                  <a:cubicBezTo>
                    <a:pt x="13335" y="2142"/>
                    <a:pt x="18823" y="7754"/>
                    <a:pt x="20807" y="14877"/>
                  </a:cubicBezTo>
                  <a:lnTo>
                    <a:pt x="0" y="20673"/>
                  </a:lnTo>
                  <a:lnTo>
                    <a:pt x="6259"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17" name="Google Shape;517;p52"/>
            <p:cNvSpPr/>
            <p:nvPr/>
          </p:nvSpPr>
          <p:spPr>
            <a:xfrm rot="2700000">
              <a:off x="339" y="188"/>
              <a:ext cx="410" cy="400"/>
            </a:xfrm>
            <a:custGeom>
              <a:rect b="b" l="l" r="r" t="t"/>
              <a:pathLst>
                <a:path extrusionOk="0" fill="none" h="18986" w="19469">
                  <a:moveTo>
                    <a:pt x="10300" y="-1"/>
                  </a:moveTo>
                  <a:cubicBezTo>
                    <a:pt x="14293" y="2166"/>
                    <a:pt x="17501" y="5536"/>
                    <a:pt x="19469" y="9630"/>
                  </a:cubicBezTo>
                </a:path>
                <a:path extrusionOk="0" h="18986" w="19469">
                  <a:moveTo>
                    <a:pt x="10300" y="-1"/>
                  </a:moveTo>
                  <a:cubicBezTo>
                    <a:pt x="14293" y="2166"/>
                    <a:pt x="17501" y="5536"/>
                    <a:pt x="19469" y="9630"/>
                  </a:cubicBezTo>
                  <a:lnTo>
                    <a:pt x="0" y="18986"/>
                  </a:lnTo>
                  <a:lnTo>
                    <a:pt x="10300" y="-1"/>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18" name="Google Shape;518;p52"/>
            <p:cNvSpPr/>
            <p:nvPr/>
          </p:nvSpPr>
          <p:spPr>
            <a:xfrm rot="2700000">
              <a:off x="334" y="206"/>
              <a:ext cx="361" cy="357"/>
            </a:xfrm>
            <a:custGeom>
              <a:rect b="b" l="l" r="r" t="t"/>
              <a:pathLst>
                <a:path extrusionOk="0" fill="none" h="16950" w="17119">
                  <a:moveTo>
                    <a:pt x="13388" y="0"/>
                  </a:moveTo>
                  <a:cubicBezTo>
                    <a:pt x="14782" y="1101"/>
                    <a:pt x="16035" y="2370"/>
                    <a:pt x="17118" y="3778"/>
                  </a:cubicBezTo>
                </a:path>
                <a:path extrusionOk="0" h="16950" w="17119">
                  <a:moveTo>
                    <a:pt x="13388" y="0"/>
                  </a:moveTo>
                  <a:cubicBezTo>
                    <a:pt x="14782" y="1101"/>
                    <a:pt x="16035" y="2370"/>
                    <a:pt x="17118" y="3778"/>
                  </a:cubicBezTo>
                  <a:lnTo>
                    <a:pt x="0" y="16950"/>
                  </a:lnTo>
                  <a:lnTo>
                    <a:pt x="133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19" name="Google Shape;519;p52"/>
            <p:cNvSpPr/>
            <p:nvPr/>
          </p:nvSpPr>
          <p:spPr>
            <a:xfrm rot="2700000">
              <a:off x="294" y="270"/>
              <a:ext cx="215" cy="216"/>
            </a:xfrm>
            <a:custGeom>
              <a:rect b="b" l="l" r="r" t="t"/>
              <a:pathLst>
                <a:path extrusionOk="0" fill="none" h="21600" w="21600">
                  <a:moveTo>
                    <a:pt x="-1" y="0"/>
                  </a:moveTo>
                  <a:cubicBezTo>
                    <a:pt x="11890" y="0"/>
                    <a:pt x="21544" y="9609"/>
                    <a:pt x="21599" y="21500"/>
                  </a:cubicBezTo>
                </a:path>
                <a:path extrusionOk="0" h="21600" w="21600">
                  <a:moveTo>
                    <a:pt x="-1" y="0"/>
                  </a:moveTo>
                  <a:cubicBezTo>
                    <a:pt x="11890" y="0"/>
                    <a:pt x="21544" y="9609"/>
                    <a:pt x="21599" y="21500"/>
                  </a:cubicBezTo>
                  <a:lnTo>
                    <a:pt x="0" y="21600"/>
                  </a:lnTo>
                  <a:lnTo>
                    <a:pt x="-1"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20" name="Google Shape;520;p52"/>
            <p:cNvSpPr/>
            <p:nvPr/>
          </p:nvSpPr>
          <p:spPr>
            <a:xfrm rot="2700000">
              <a:off x="347" y="939"/>
              <a:ext cx="455" cy="455"/>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21" name="Google Shape;521;p52"/>
            <p:cNvSpPr/>
            <p:nvPr/>
          </p:nvSpPr>
          <p:spPr>
            <a:xfrm rot="2700000">
              <a:off x="341" y="945"/>
              <a:ext cx="438" cy="435"/>
            </a:xfrm>
            <a:custGeom>
              <a:rect b="b" l="l" r="r" t="t"/>
              <a:pathLst>
                <a:path extrusionOk="0" fill="none" h="20673" w="20808">
                  <a:moveTo>
                    <a:pt x="6259" y="-1"/>
                  </a:moveTo>
                  <a:cubicBezTo>
                    <a:pt x="13335" y="2142"/>
                    <a:pt x="18823" y="7754"/>
                    <a:pt x="20807" y="14877"/>
                  </a:cubicBezTo>
                </a:path>
                <a:path extrusionOk="0" h="20673" w="20808">
                  <a:moveTo>
                    <a:pt x="6259" y="-1"/>
                  </a:moveTo>
                  <a:cubicBezTo>
                    <a:pt x="13335" y="2142"/>
                    <a:pt x="18823" y="7754"/>
                    <a:pt x="20807" y="14877"/>
                  </a:cubicBezTo>
                  <a:lnTo>
                    <a:pt x="0" y="20673"/>
                  </a:lnTo>
                  <a:lnTo>
                    <a:pt x="6259"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22" name="Google Shape;522;p52"/>
            <p:cNvSpPr/>
            <p:nvPr/>
          </p:nvSpPr>
          <p:spPr>
            <a:xfrm rot="2700000">
              <a:off x="339" y="970"/>
              <a:ext cx="410" cy="400"/>
            </a:xfrm>
            <a:custGeom>
              <a:rect b="b" l="l" r="r" t="t"/>
              <a:pathLst>
                <a:path extrusionOk="0" fill="none" h="18986" w="19469">
                  <a:moveTo>
                    <a:pt x="10300" y="-1"/>
                  </a:moveTo>
                  <a:cubicBezTo>
                    <a:pt x="14293" y="2166"/>
                    <a:pt x="17501" y="5536"/>
                    <a:pt x="19469" y="9630"/>
                  </a:cubicBezTo>
                </a:path>
                <a:path extrusionOk="0" h="18986" w="19469">
                  <a:moveTo>
                    <a:pt x="10300" y="-1"/>
                  </a:moveTo>
                  <a:cubicBezTo>
                    <a:pt x="14293" y="2166"/>
                    <a:pt x="17501" y="5536"/>
                    <a:pt x="19469" y="9630"/>
                  </a:cubicBezTo>
                  <a:lnTo>
                    <a:pt x="0" y="18986"/>
                  </a:lnTo>
                  <a:lnTo>
                    <a:pt x="10300" y="-1"/>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23" name="Google Shape;523;p52"/>
            <p:cNvSpPr/>
            <p:nvPr/>
          </p:nvSpPr>
          <p:spPr>
            <a:xfrm rot="2700000">
              <a:off x="334" y="988"/>
              <a:ext cx="361" cy="357"/>
            </a:xfrm>
            <a:custGeom>
              <a:rect b="b" l="l" r="r" t="t"/>
              <a:pathLst>
                <a:path extrusionOk="0" fill="none" h="16950" w="17119">
                  <a:moveTo>
                    <a:pt x="13388" y="0"/>
                  </a:moveTo>
                  <a:cubicBezTo>
                    <a:pt x="14782" y="1101"/>
                    <a:pt x="16035" y="2370"/>
                    <a:pt x="17118" y="3778"/>
                  </a:cubicBezTo>
                </a:path>
                <a:path extrusionOk="0" h="16950" w="17119">
                  <a:moveTo>
                    <a:pt x="13388" y="0"/>
                  </a:moveTo>
                  <a:cubicBezTo>
                    <a:pt x="14782" y="1101"/>
                    <a:pt x="16035" y="2370"/>
                    <a:pt x="17118" y="3778"/>
                  </a:cubicBezTo>
                  <a:lnTo>
                    <a:pt x="0" y="16950"/>
                  </a:lnTo>
                  <a:lnTo>
                    <a:pt x="133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24" name="Google Shape;524;p52"/>
            <p:cNvSpPr/>
            <p:nvPr/>
          </p:nvSpPr>
          <p:spPr>
            <a:xfrm rot="2700000">
              <a:off x="293" y="1056"/>
              <a:ext cx="215" cy="216"/>
            </a:xfrm>
            <a:custGeom>
              <a:rect b="b" l="l" r="r" t="t"/>
              <a:pathLst>
                <a:path extrusionOk="0" fill="none" h="21600" w="21600">
                  <a:moveTo>
                    <a:pt x="-1" y="0"/>
                  </a:moveTo>
                  <a:cubicBezTo>
                    <a:pt x="11890" y="0"/>
                    <a:pt x="21544" y="9609"/>
                    <a:pt x="21599" y="21500"/>
                  </a:cubicBezTo>
                </a:path>
                <a:path extrusionOk="0" h="21600" w="21600">
                  <a:moveTo>
                    <a:pt x="-1" y="0"/>
                  </a:moveTo>
                  <a:cubicBezTo>
                    <a:pt x="11890" y="0"/>
                    <a:pt x="21544" y="9609"/>
                    <a:pt x="21599" y="21500"/>
                  </a:cubicBezTo>
                  <a:lnTo>
                    <a:pt x="0" y="21600"/>
                  </a:lnTo>
                  <a:lnTo>
                    <a:pt x="-1"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25" name="Google Shape;525;p52"/>
            <p:cNvSpPr/>
            <p:nvPr/>
          </p:nvSpPr>
          <p:spPr>
            <a:xfrm rot="2700000">
              <a:off x="347" y="1727"/>
              <a:ext cx="455" cy="455"/>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26" name="Google Shape;526;p52"/>
            <p:cNvSpPr/>
            <p:nvPr/>
          </p:nvSpPr>
          <p:spPr>
            <a:xfrm rot="2700000">
              <a:off x="347" y="2518"/>
              <a:ext cx="455" cy="455"/>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27" name="Google Shape;527;p52"/>
            <p:cNvSpPr/>
            <p:nvPr/>
          </p:nvSpPr>
          <p:spPr>
            <a:xfrm rot="2700000">
              <a:off x="341" y="2524"/>
              <a:ext cx="438" cy="435"/>
            </a:xfrm>
            <a:custGeom>
              <a:rect b="b" l="l" r="r" t="t"/>
              <a:pathLst>
                <a:path extrusionOk="0" fill="none" h="20673" w="20808">
                  <a:moveTo>
                    <a:pt x="6259" y="-1"/>
                  </a:moveTo>
                  <a:cubicBezTo>
                    <a:pt x="13335" y="2142"/>
                    <a:pt x="18823" y="7754"/>
                    <a:pt x="20807" y="14877"/>
                  </a:cubicBezTo>
                </a:path>
                <a:path extrusionOk="0" h="20673" w="20808">
                  <a:moveTo>
                    <a:pt x="6259" y="-1"/>
                  </a:moveTo>
                  <a:cubicBezTo>
                    <a:pt x="13335" y="2142"/>
                    <a:pt x="18823" y="7754"/>
                    <a:pt x="20807" y="14877"/>
                  </a:cubicBezTo>
                  <a:lnTo>
                    <a:pt x="0" y="20673"/>
                  </a:lnTo>
                  <a:lnTo>
                    <a:pt x="6259"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28" name="Google Shape;528;p52"/>
            <p:cNvSpPr/>
            <p:nvPr/>
          </p:nvSpPr>
          <p:spPr>
            <a:xfrm rot="2700000">
              <a:off x="339" y="2549"/>
              <a:ext cx="410" cy="400"/>
            </a:xfrm>
            <a:custGeom>
              <a:rect b="b" l="l" r="r" t="t"/>
              <a:pathLst>
                <a:path extrusionOk="0" fill="none" h="18986" w="19469">
                  <a:moveTo>
                    <a:pt x="10300" y="-1"/>
                  </a:moveTo>
                  <a:cubicBezTo>
                    <a:pt x="14293" y="2166"/>
                    <a:pt x="17501" y="5536"/>
                    <a:pt x="19469" y="9630"/>
                  </a:cubicBezTo>
                </a:path>
                <a:path extrusionOk="0" h="18986" w="19469">
                  <a:moveTo>
                    <a:pt x="10300" y="-1"/>
                  </a:moveTo>
                  <a:cubicBezTo>
                    <a:pt x="14293" y="2166"/>
                    <a:pt x="17501" y="5536"/>
                    <a:pt x="19469" y="9630"/>
                  </a:cubicBezTo>
                  <a:lnTo>
                    <a:pt x="0" y="18986"/>
                  </a:lnTo>
                  <a:lnTo>
                    <a:pt x="10300" y="-1"/>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29" name="Google Shape;529;p52"/>
            <p:cNvSpPr/>
            <p:nvPr/>
          </p:nvSpPr>
          <p:spPr>
            <a:xfrm rot="2700000">
              <a:off x="334" y="2567"/>
              <a:ext cx="361" cy="357"/>
            </a:xfrm>
            <a:custGeom>
              <a:rect b="b" l="l" r="r" t="t"/>
              <a:pathLst>
                <a:path extrusionOk="0" fill="none" h="16950" w="17119">
                  <a:moveTo>
                    <a:pt x="13388" y="0"/>
                  </a:moveTo>
                  <a:cubicBezTo>
                    <a:pt x="14782" y="1101"/>
                    <a:pt x="16035" y="2370"/>
                    <a:pt x="17118" y="3778"/>
                  </a:cubicBezTo>
                </a:path>
                <a:path extrusionOk="0" h="16950" w="17119">
                  <a:moveTo>
                    <a:pt x="13388" y="0"/>
                  </a:moveTo>
                  <a:cubicBezTo>
                    <a:pt x="14782" y="1101"/>
                    <a:pt x="16035" y="2370"/>
                    <a:pt x="17118" y="3778"/>
                  </a:cubicBezTo>
                  <a:lnTo>
                    <a:pt x="0" y="16950"/>
                  </a:lnTo>
                  <a:lnTo>
                    <a:pt x="133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30" name="Google Shape;530;p52"/>
            <p:cNvSpPr/>
            <p:nvPr/>
          </p:nvSpPr>
          <p:spPr>
            <a:xfrm rot="2700000">
              <a:off x="293" y="2632"/>
              <a:ext cx="215" cy="216"/>
            </a:xfrm>
            <a:custGeom>
              <a:rect b="b" l="l" r="r" t="t"/>
              <a:pathLst>
                <a:path extrusionOk="0" fill="none" h="21600" w="21600">
                  <a:moveTo>
                    <a:pt x="-1" y="0"/>
                  </a:moveTo>
                  <a:cubicBezTo>
                    <a:pt x="11890" y="0"/>
                    <a:pt x="21544" y="9609"/>
                    <a:pt x="21599" y="21500"/>
                  </a:cubicBezTo>
                </a:path>
                <a:path extrusionOk="0" h="21600" w="21600">
                  <a:moveTo>
                    <a:pt x="-1" y="0"/>
                  </a:moveTo>
                  <a:cubicBezTo>
                    <a:pt x="11890" y="0"/>
                    <a:pt x="21544" y="9609"/>
                    <a:pt x="21599" y="21500"/>
                  </a:cubicBezTo>
                  <a:lnTo>
                    <a:pt x="0" y="21600"/>
                  </a:lnTo>
                  <a:lnTo>
                    <a:pt x="-1"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31" name="Google Shape;531;p52"/>
            <p:cNvSpPr/>
            <p:nvPr/>
          </p:nvSpPr>
          <p:spPr>
            <a:xfrm rot="2700000">
              <a:off x="347" y="3303"/>
              <a:ext cx="455" cy="455"/>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32" name="Google Shape;532;p52"/>
            <p:cNvSpPr/>
            <p:nvPr/>
          </p:nvSpPr>
          <p:spPr>
            <a:xfrm rot="-2700000">
              <a:off x="89" y="553"/>
              <a:ext cx="455" cy="455"/>
            </a:xfrm>
            <a:custGeom>
              <a:rect b="b" l="l" r="r" t="t"/>
              <a:pathLst>
                <a:path extrusionOk="0" fill="none" h="21600" w="21600">
                  <a:moveTo>
                    <a:pt x="0" y="21553"/>
                  </a:moveTo>
                  <a:cubicBezTo>
                    <a:pt x="25" y="9642"/>
                    <a:pt x="9688" y="0"/>
                    <a:pt x="21599" y="0"/>
                  </a:cubicBezTo>
                </a:path>
                <a:path extrusionOk="0" h="21600" w="21600">
                  <a:moveTo>
                    <a:pt x="0" y="21553"/>
                  </a:moveTo>
                  <a:cubicBezTo>
                    <a:pt x="25" y="9642"/>
                    <a:pt x="9688" y="0"/>
                    <a:pt x="21599" y="0"/>
                  </a:cubicBezTo>
                  <a:lnTo>
                    <a:pt x="21600" y="21600"/>
                  </a:lnTo>
                  <a:lnTo>
                    <a:pt x="0" y="2155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33" name="Google Shape;533;p52"/>
            <p:cNvSpPr/>
            <p:nvPr/>
          </p:nvSpPr>
          <p:spPr>
            <a:xfrm rot="-2700000">
              <a:off x="98" y="560"/>
              <a:ext cx="443" cy="442"/>
            </a:xfrm>
            <a:custGeom>
              <a:rect b="b" l="l" r="r" t="t"/>
              <a:pathLst>
                <a:path extrusionOk="0" fill="none" h="20972" w="21031">
                  <a:moveTo>
                    <a:pt x="0" y="16046"/>
                  </a:moveTo>
                  <a:cubicBezTo>
                    <a:pt x="1851" y="8142"/>
                    <a:pt x="7977" y="1943"/>
                    <a:pt x="15859" y="0"/>
                  </a:cubicBezTo>
                </a:path>
                <a:path extrusionOk="0" h="20972" w="21031">
                  <a:moveTo>
                    <a:pt x="0" y="16046"/>
                  </a:moveTo>
                  <a:cubicBezTo>
                    <a:pt x="1851" y="8142"/>
                    <a:pt x="7977" y="1943"/>
                    <a:pt x="15859" y="0"/>
                  </a:cubicBezTo>
                  <a:lnTo>
                    <a:pt x="21031" y="20972"/>
                  </a:lnTo>
                  <a:lnTo>
                    <a:pt x="0" y="16046"/>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34" name="Google Shape;534;p52"/>
            <p:cNvSpPr/>
            <p:nvPr/>
          </p:nvSpPr>
          <p:spPr>
            <a:xfrm rot="-2700000">
              <a:off x="139" y="581"/>
              <a:ext cx="414" cy="404"/>
            </a:xfrm>
            <a:custGeom>
              <a:rect b="b" l="l" r="r" t="t"/>
              <a:pathLst>
                <a:path extrusionOk="0" fill="none" h="19195" w="19657">
                  <a:moveTo>
                    <a:pt x="-1" y="10242"/>
                  </a:moveTo>
                  <a:cubicBezTo>
                    <a:pt x="2008" y="5830"/>
                    <a:pt x="5443" y="2223"/>
                    <a:pt x="9751" y="-1"/>
                  </a:cubicBezTo>
                </a:path>
                <a:path extrusionOk="0" h="19195" w="19657">
                  <a:moveTo>
                    <a:pt x="-1" y="10242"/>
                  </a:moveTo>
                  <a:cubicBezTo>
                    <a:pt x="2008" y="5830"/>
                    <a:pt x="5443" y="2223"/>
                    <a:pt x="9751" y="-1"/>
                  </a:cubicBezTo>
                  <a:lnTo>
                    <a:pt x="19657" y="19195"/>
                  </a:lnTo>
                  <a:lnTo>
                    <a:pt x="-1" y="10242"/>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35" name="Google Shape;535;p52"/>
            <p:cNvSpPr/>
            <p:nvPr/>
          </p:nvSpPr>
          <p:spPr>
            <a:xfrm rot="-2700000">
              <a:off x="197" y="602"/>
              <a:ext cx="361" cy="359"/>
            </a:xfrm>
            <a:custGeom>
              <a:rect b="b" l="l" r="r" t="t"/>
              <a:pathLst>
                <a:path extrusionOk="0" fill="none" h="17032" w="17137">
                  <a:moveTo>
                    <a:pt x="0" y="3883"/>
                  </a:moveTo>
                  <a:cubicBezTo>
                    <a:pt x="1114" y="2430"/>
                    <a:pt x="2409" y="1125"/>
                    <a:pt x="3852" y="-1"/>
                  </a:cubicBezTo>
                </a:path>
                <a:path extrusionOk="0" h="17032" w="17137">
                  <a:moveTo>
                    <a:pt x="0" y="3883"/>
                  </a:moveTo>
                  <a:cubicBezTo>
                    <a:pt x="1114" y="2430"/>
                    <a:pt x="2409" y="1125"/>
                    <a:pt x="3852" y="-1"/>
                  </a:cubicBezTo>
                  <a:lnTo>
                    <a:pt x="17137" y="17032"/>
                  </a:lnTo>
                  <a:lnTo>
                    <a:pt x="0" y="388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36" name="Google Shape;536;p52"/>
            <p:cNvSpPr/>
            <p:nvPr/>
          </p:nvSpPr>
          <p:spPr>
            <a:xfrm rot="-2700000">
              <a:off x="389" y="672"/>
              <a:ext cx="215" cy="216"/>
            </a:xfrm>
            <a:custGeom>
              <a:rect b="b" l="l" r="r" t="t"/>
              <a:pathLst>
                <a:path extrusionOk="0" fill="none" h="21600" w="21600">
                  <a:moveTo>
                    <a:pt x="0" y="21500"/>
                  </a:moveTo>
                  <a:cubicBezTo>
                    <a:pt x="55" y="9609"/>
                    <a:pt x="9709" y="0"/>
                    <a:pt x="21599" y="0"/>
                  </a:cubicBezTo>
                </a:path>
                <a:path extrusionOk="0" h="21600" w="21600">
                  <a:moveTo>
                    <a:pt x="0" y="21500"/>
                  </a:moveTo>
                  <a:cubicBezTo>
                    <a:pt x="55" y="9609"/>
                    <a:pt x="9709" y="0"/>
                    <a:pt x="21599" y="0"/>
                  </a:cubicBezTo>
                  <a:lnTo>
                    <a:pt x="21600" y="21600"/>
                  </a:lnTo>
                  <a:lnTo>
                    <a:pt x="0" y="215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37" name="Google Shape;537;p52"/>
            <p:cNvSpPr/>
            <p:nvPr/>
          </p:nvSpPr>
          <p:spPr>
            <a:xfrm rot="-2700000">
              <a:off x="95" y="1335"/>
              <a:ext cx="455" cy="455"/>
            </a:xfrm>
            <a:custGeom>
              <a:rect b="b" l="l" r="r" t="t"/>
              <a:pathLst>
                <a:path extrusionOk="0" fill="none" h="21600" w="21600">
                  <a:moveTo>
                    <a:pt x="0" y="21553"/>
                  </a:moveTo>
                  <a:cubicBezTo>
                    <a:pt x="25" y="9642"/>
                    <a:pt x="9688" y="0"/>
                    <a:pt x="21599" y="0"/>
                  </a:cubicBezTo>
                </a:path>
                <a:path extrusionOk="0" h="21600" w="21600">
                  <a:moveTo>
                    <a:pt x="0" y="21553"/>
                  </a:moveTo>
                  <a:cubicBezTo>
                    <a:pt x="25" y="9642"/>
                    <a:pt x="9688" y="0"/>
                    <a:pt x="21599" y="0"/>
                  </a:cubicBezTo>
                  <a:lnTo>
                    <a:pt x="21600" y="21600"/>
                  </a:lnTo>
                  <a:lnTo>
                    <a:pt x="0" y="2155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38" name="Google Shape;538;p52"/>
            <p:cNvSpPr/>
            <p:nvPr/>
          </p:nvSpPr>
          <p:spPr>
            <a:xfrm rot="-2700000">
              <a:off x="104" y="1342"/>
              <a:ext cx="443" cy="442"/>
            </a:xfrm>
            <a:custGeom>
              <a:rect b="b" l="l" r="r" t="t"/>
              <a:pathLst>
                <a:path extrusionOk="0" fill="none" h="20972" w="21031">
                  <a:moveTo>
                    <a:pt x="0" y="16046"/>
                  </a:moveTo>
                  <a:cubicBezTo>
                    <a:pt x="1851" y="8142"/>
                    <a:pt x="7977" y="1943"/>
                    <a:pt x="15859" y="0"/>
                  </a:cubicBezTo>
                </a:path>
                <a:path extrusionOk="0" h="20972" w="21031">
                  <a:moveTo>
                    <a:pt x="0" y="16046"/>
                  </a:moveTo>
                  <a:cubicBezTo>
                    <a:pt x="1851" y="8142"/>
                    <a:pt x="7977" y="1943"/>
                    <a:pt x="15859" y="0"/>
                  </a:cubicBezTo>
                  <a:lnTo>
                    <a:pt x="21031" y="20972"/>
                  </a:lnTo>
                  <a:lnTo>
                    <a:pt x="0" y="16046"/>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39" name="Google Shape;539;p52"/>
            <p:cNvSpPr/>
            <p:nvPr/>
          </p:nvSpPr>
          <p:spPr>
            <a:xfrm rot="-2700000">
              <a:off x="145" y="1363"/>
              <a:ext cx="414" cy="404"/>
            </a:xfrm>
            <a:custGeom>
              <a:rect b="b" l="l" r="r" t="t"/>
              <a:pathLst>
                <a:path extrusionOk="0" fill="none" h="19195" w="19657">
                  <a:moveTo>
                    <a:pt x="-1" y="10242"/>
                  </a:moveTo>
                  <a:cubicBezTo>
                    <a:pt x="2008" y="5830"/>
                    <a:pt x="5443" y="2223"/>
                    <a:pt x="9751" y="-1"/>
                  </a:cubicBezTo>
                </a:path>
                <a:path extrusionOk="0" h="19195" w="19657">
                  <a:moveTo>
                    <a:pt x="-1" y="10242"/>
                  </a:moveTo>
                  <a:cubicBezTo>
                    <a:pt x="2008" y="5830"/>
                    <a:pt x="5443" y="2223"/>
                    <a:pt x="9751" y="-1"/>
                  </a:cubicBezTo>
                  <a:lnTo>
                    <a:pt x="19657" y="19195"/>
                  </a:lnTo>
                  <a:lnTo>
                    <a:pt x="-1" y="10242"/>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40" name="Google Shape;540;p52"/>
            <p:cNvSpPr/>
            <p:nvPr/>
          </p:nvSpPr>
          <p:spPr>
            <a:xfrm rot="-2700000">
              <a:off x="200" y="1384"/>
              <a:ext cx="361" cy="359"/>
            </a:xfrm>
            <a:custGeom>
              <a:rect b="b" l="l" r="r" t="t"/>
              <a:pathLst>
                <a:path extrusionOk="0" fill="none" h="17032" w="17137">
                  <a:moveTo>
                    <a:pt x="0" y="3883"/>
                  </a:moveTo>
                  <a:cubicBezTo>
                    <a:pt x="1114" y="2430"/>
                    <a:pt x="2409" y="1125"/>
                    <a:pt x="3852" y="-1"/>
                  </a:cubicBezTo>
                </a:path>
                <a:path extrusionOk="0" h="17032" w="17137">
                  <a:moveTo>
                    <a:pt x="0" y="3883"/>
                  </a:moveTo>
                  <a:cubicBezTo>
                    <a:pt x="1114" y="2430"/>
                    <a:pt x="2409" y="1125"/>
                    <a:pt x="3852" y="-1"/>
                  </a:cubicBezTo>
                  <a:lnTo>
                    <a:pt x="17137" y="17032"/>
                  </a:lnTo>
                  <a:lnTo>
                    <a:pt x="0" y="388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41" name="Google Shape;541;p52"/>
            <p:cNvSpPr/>
            <p:nvPr/>
          </p:nvSpPr>
          <p:spPr>
            <a:xfrm rot="-2700000">
              <a:off x="389" y="1454"/>
              <a:ext cx="215" cy="216"/>
            </a:xfrm>
            <a:custGeom>
              <a:rect b="b" l="l" r="r" t="t"/>
              <a:pathLst>
                <a:path extrusionOk="0" fill="none" h="21600" w="21600">
                  <a:moveTo>
                    <a:pt x="0" y="21500"/>
                  </a:moveTo>
                  <a:cubicBezTo>
                    <a:pt x="55" y="9609"/>
                    <a:pt x="9709" y="0"/>
                    <a:pt x="21599" y="0"/>
                  </a:cubicBezTo>
                </a:path>
                <a:path extrusionOk="0" h="21600" w="21600">
                  <a:moveTo>
                    <a:pt x="0" y="21500"/>
                  </a:moveTo>
                  <a:cubicBezTo>
                    <a:pt x="55" y="9609"/>
                    <a:pt x="9709" y="0"/>
                    <a:pt x="21599" y="0"/>
                  </a:cubicBezTo>
                  <a:lnTo>
                    <a:pt x="21600" y="21600"/>
                  </a:lnTo>
                  <a:lnTo>
                    <a:pt x="0" y="215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42" name="Google Shape;542;p52"/>
            <p:cNvSpPr/>
            <p:nvPr/>
          </p:nvSpPr>
          <p:spPr>
            <a:xfrm rot="2700000">
              <a:off x="341" y="1733"/>
              <a:ext cx="438" cy="435"/>
            </a:xfrm>
            <a:custGeom>
              <a:rect b="b" l="l" r="r" t="t"/>
              <a:pathLst>
                <a:path extrusionOk="0" fill="none" h="20673" w="20808">
                  <a:moveTo>
                    <a:pt x="6259" y="-1"/>
                  </a:moveTo>
                  <a:cubicBezTo>
                    <a:pt x="13335" y="2142"/>
                    <a:pt x="18823" y="7754"/>
                    <a:pt x="20807" y="14877"/>
                  </a:cubicBezTo>
                </a:path>
                <a:path extrusionOk="0" h="20673" w="20808">
                  <a:moveTo>
                    <a:pt x="6259" y="-1"/>
                  </a:moveTo>
                  <a:cubicBezTo>
                    <a:pt x="13335" y="2142"/>
                    <a:pt x="18823" y="7754"/>
                    <a:pt x="20807" y="14877"/>
                  </a:cubicBezTo>
                  <a:lnTo>
                    <a:pt x="0" y="20673"/>
                  </a:lnTo>
                  <a:lnTo>
                    <a:pt x="6259"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43" name="Google Shape;543;p52"/>
            <p:cNvSpPr/>
            <p:nvPr/>
          </p:nvSpPr>
          <p:spPr>
            <a:xfrm rot="2700000">
              <a:off x="339" y="1758"/>
              <a:ext cx="410" cy="400"/>
            </a:xfrm>
            <a:custGeom>
              <a:rect b="b" l="l" r="r" t="t"/>
              <a:pathLst>
                <a:path extrusionOk="0" fill="none" h="18986" w="19469">
                  <a:moveTo>
                    <a:pt x="10300" y="-1"/>
                  </a:moveTo>
                  <a:cubicBezTo>
                    <a:pt x="14293" y="2166"/>
                    <a:pt x="17501" y="5536"/>
                    <a:pt x="19469" y="9630"/>
                  </a:cubicBezTo>
                </a:path>
                <a:path extrusionOk="0" h="18986" w="19469">
                  <a:moveTo>
                    <a:pt x="10300" y="-1"/>
                  </a:moveTo>
                  <a:cubicBezTo>
                    <a:pt x="14293" y="2166"/>
                    <a:pt x="17501" y="5536"/>
                    <a:pt x="19469" y="9630"/>
                  </a:cubicBezTo>
                  <a:lnTo>
                    <a:pt x="0" y="18986"/>
                  </a:lnTo>
                  <a:lnTo>
                    <a:pt x="10300" y="-1"/>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44" name="Google Shape;544;p52"/>
            <p:cNvSpPr/>
            <p:nvPr/>
          </p:nvSpPr>
          <p:spPr>
            <a:xfrm rot="2700000">
              <a:off x="337" y="1776"/>
              <a:ext cx="361" cy="357"/>
            </a:xfrm>
            <a:custGeom>
              <a:rect b="b" l="l" r="r" t="t"/>
              <a:pathLst>
                <a:path extrusionOk="0" fill="none" h="16950" w="17119">
                  <a:moveTo>
                    <a:pt x="13388" y="0"/>
                  </a:moveTo>
                  <a:cubicBezTo>
                    <a:pt x="14782" y="1101"/>
                    <a:pt x="16035" y="2370"/>
                    <a:pt x="17118" y="3778"/>
                  </a:cubicBezTo>
                </a:path>
                <a:path extrusionOk="0" h="16950" w="17119">
                  <a:moveTo>
                    <a:pt x="13388" y="0"/>
                  </a:moveTo>
                  <a:cubicBezTo>
                    <a:pt x="14782" y="1101"/>
                    <a:pt x="16035" y="2370"/>
                    <a:pt x="17118" y="3778"/>
                  </a:cubicBezTo>
                  <a:lnTo>
                    <a:pt x="0" y="16950"/>
                  </a:lnTo>
                  <a:lnTo>
                    <a:pt x="133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45" name="Google Shape;545;p52"/>
            <p:cNvSpPr/>
            <p:nvPr/>
          </p:nvSpPr>
          <p:spPr>
            <a:xfrm rot="2700000">
              <a:off x="293" y="1844"/>
              <a:ext cx="215" cy="216"/>
            </a:xfrm>
            <a:custGeom>
              <a:rect b="b" l="l" r="r" t="t"/>
              <a:pathLst>
                <a:path extrusionOk="0" fill="none" h="21600" w="21600">
                  <a:moveTo>
                    <a:pt x="-1" y="0"/>
                  </a:moveTo>
                  <a:cubicBezTo>
                    <a:pt x="11890" y="0"/>
                    <a:pt x="21544" y="9609"/>
                    <a:pt x="21599" y="21500"/>
                  </a:cubicBezTo>
                </a:path>
                <a:path extrusionOk="0" h="21600" w="21600">
                  <a:moveTo>
                    <a:pt x="-1" y="0"/>
                  </a:moveTo>
                  <a:cubicBezTo>
                    <a:pt x="11890" y="0"/>
                    <a:pt x="21544" y="9609"/>
                    <a:pt x="21599" y="21500"/>
                  </a:cubicBezTo>
                  <a:lnTo>
                    <a:pt x="0" y="21600"/>
                  </a:lnTo>
                  <a:lnTo>
                    <a:pt x="-1"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46" name="Google Shape;546;p52"/>
            <p:cNvSpPr/>
            <p:nvPr/>
          </p:nvSpPr>
          <p:spPr>
            <a:xfrm rot="-2700000">
              <a:off x="98" y="2123"/>
              <a:ext cx="455" cy="455"/>
            </a:xfrm>
            <a:custGeom>
              <a:rect b="b" l="l" r="r" t="t"/>
              <a:pathLst>
                <a:path extrusionOk="0" fill="none" h="21600" w="21600">
                  <a:moveTo>
                    <a:pt x="0" y="21553"/>
                  </a:moveTo>
                  <a:cubicBezTo>
                    <a:pt x="25" y="9642"/>
                    <a:pt x="9688" y="0"/>
                    <a:pt x="21599" y="0"/>
                  </a:cubicBezTo>
                </a:path>
                <a:path extrusionOk="0" h="21600" w="21600">
                  <a:moveTo>
                    <a:pt x="0" y="21553"/>
                  </a:moveTo>
                  <a:cubicBezTo>
                    <a:pt x="25" y="9642"/>
                    <a:pt x="9688" y="0"/>
                    <a:pt x="21599" y="0"/>
                  </a:cubicBezTo>
                  <a:lnTo>
                    <a:pt x="21600" y="21600"/>
                  </a:lnTo>
                  <a:lnTo>
                    <a:pt x="0" y="2155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47" name="Google Shape;547;p52"/>
            <p:cNvSpPr/>
            <p:nvPr/>
          </p:nvSpPr>
          <p:spPr>
            <a:xfrm rot="-2700000">
              <a:off x="113" y="2130"/>
              <a:ext cx="443" cy="442"/>
            </a:xfrm>
            <a:custGeom>
              <a:rect b="b" l="l" r="r" t="t"/>
              <a:pathLst>
                <a:path extrusionOk="0" fill="none" h="20972" w="21031">
                  <a:moveTo>
                    <a:pt x="0" y="16046"/>
                  </a:moveTo>
                  <a:cubicBezTo>
                    <a:pt x="1851" y="8142"/>
                    <a:pt x="7977" y="1943"/>
                    <a:pt x="15859" y="0"/>
                  </a:cubicBezTo>
                </a:path>
                <a:path extrusionOk="0" h="20972" w="21031">
                  <a:moveTo>
                    <a:pt x="0" y="16046"/>
                  </a:moveTo>
                  <a:cubicBezTo>
                    <a:pt x="1851" y="8142"/>
                    <a:pt x="7977" y="1943"/>
                    <a:pt x="15859" y="0"/>
                  </a:cubicBezTo>
                  <a:lnTo>
                    <a:pt x="21031" y="20972"/>
                  </a:lnTo>
                  <a:lnTo>
                    <a:pt x="0" y="16046"/>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48" name="Google Shape;548;p52"/>
            <p:cNvSpPr/>
            <p:nvPr/>
          </p:nvSpPr>
          <p:spPr>
            <a:xfrm rot="-2700000">
              <a:off x="148" y="2151"/>
              <a:ext cx="414" cy="404"/>
            </a:xfrm>
            <a:custGeom>
              <a:rect b="b" l="l" r="r" t="t"/>
              <a:pathLst>
                <a:path extrusionOk="0" fill="none" h="19195" w="19657">
                  <a:moveTo>
                    <a:pt x="-1" y="10242"/>
                  </a:moveTo>
                  <a:cubicBezTo>
                    <a:pt x="2008" y="5830"/>
                    <a:pt x="5443" y="2223"/>
                    <a:pt x="9751" y="-1"/>
                  </a:cubicBezTo>
                </a:path>
                <a:path extrusionOk="0" h="19195" w="19657">
                  <a:moveTo>
                    <a:pt x="-1" y="10242"/>
                  </a:moveTo>
                  <a:cubicBezTo>
                    <a:pt x="2008" y="5830"/>
                    <a:pt x="5443" y="2223"/>
                    <a:pt x="9751" y="-1"/>
                  </a:cubicBezTo>
                  <a:lnTo>
                    <a:pt x="19657" y="19195"/>
                  </a:lnTo>
                  <a:lnTo>
                    <a:pt x="-1" y="10242"/>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49" name="Google Shape;549;p52"/>
            <p:cNvSpPr/>
            <p:nvPr/>
          </p:nvSpPr>
          <p:spPr>
            <a:xfrm rot="-2700000">
              <a:off x="203" y="2172"/>
              <a:ext cx="361" cy="359"/>
            </a:xfrm>
            <a:custGeom>
              <a:rect b="b" l="l" r="r" t="t"/>
              <a:pathLst>
                <a:path extrusionOk="0" fill="none" h="17032" w="17137">
                  <a:moveTo>
                    <a:pt x="0" y="3883"/>
                  </a:moveTo>
                  <a:cubicBezTo>
                    <a:pt x="1114" y="2430"/>
                    <a:pt x="2409" y="1125"/>
                    <a:pt x="3852" y="-1"/>
                  </a:cubicBezTo>
                </a:path>
                <a:path extrusionOk="0" h="17032" w="17137">
                  <a:moveTo>
                    <a:pt x="0" y="3883"/>
                  </a:moveTo>
                  <a:cubicBezTo>
                    <a:pt x="1114" y="2430"/>
                    <a:pt x="2409" y="1125"/>
                    <a:pt x="3852" y="-1"/>
                  </a:cubicBezTo>
                  <a:lnTo>
                    <a:pt x="17137" y="17032"/>
                  </a:lnTo>
                  <a:lnTo>
                    <a:pt x="0" y="388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50" name="Google Shape;550;p52"/>
            <p:cNvSpPr/>
            <p:nvPr/>
          </p:nvSpPr>
          <p:spPr>
            <a:xfrm rot="-2700000">
              <a:off x="392" y="2242"/>
              <a:ext cx="215" cy="216"/>
            </a:xfrm>
            <a:custGeom>
              <a:rect b="b" l="l" r="r" t="t"/>
              <a:pathLst>
                <a:path extrusionOk="0" fill="none" h="21600" w="21600">
                  <a:moveTo>
                    <a:pt x="0" y="21500"/>
                  </a:moveTo>
                  <a:cubicBezTo>
                    <a:pt x="55" y="9609"/>
                    <a:pt x="9709" y="0"/>
                    <a:pt x="21599" y="0"/>
                  </a:cubicBezTo>
                </a:path>
                <a:path extrusionOk="0" h="21600" w="21600">
                  <a:moveTo>
                    <a:pt x="0" y="21500"/>
                  </a:moveTo>
                  <a:cubicBezTo>
                    <a:pt x="55" y="9609"/>
                    <a:pt x="9709" y="0"/>
                    <a:pt x="21599" y="0"/>
                  </a:cubicBezTo>
                  <a:lnTo>
                    <a:pt x="21600" y="21600"/>
                  </a:lnTo>
                  <a:lnTo>
                    <a:pt x="0" y="215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51" name="Google Shape;551;p52"/>
            <p:cNvSpPr/>
            <p:nvPr/>
          </p:nvSpPr>
          <p:spPr>
            <a:xfrm rot="-2700000">
              <a:off x="95" y="2914"/>
              <a:ext cx="455" cy="455"/>
            </a:xfrm>
            <a:custGeom>
              <a:rect b="b" l="l" r="r" t="t"/>
              <a:pathLst>
                <a:path extrusionOk="0" fill="none" h="21600" w="21600">
                  <a:moveTo>
                    <a:pt x="0" y="21553"/>
                  </a:moveTo>
                  <a:cubicBezTo>
                    <a:pt x="25" y="9642"/>
                    <a:pt x="9688" y="0"/>
                    <a:pt x="21599" y="0"/>
                  </a:cubicBezTo>
                </a:path>
                <a:path extrusionOk="0" h="21600" w="21600">
                  <a:moveTo>
                    <a:pt x="0" y="21553"/>
                  </a:moveTo>
                  <a:cubicBezTo>
                    <a:pt x="25" y="9642"/>
                    <a:pt x="9688" y="0"/>
                    <a:pt x="21599" y="0"/>
                  </a:cubicBezTo>
                  <a:lnTo>
                    <a:pt x="21600" y="21600"/>
                  </a:lnTo>
                  <a:lnTo>
                    <a:pt x="0" y="2155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52" name="Google Shape;552;p52"/>
            <p:cNvSpPr/>
            <p:nvPr/>
          </p:nvSpPr>
          <p:spPr>
            <a:xfrm rot="-2700000">
              <a:off x="104" y="2921"/>
              <a:ext cx="443" cy="442"/>
            </a:xfrm>
            <a:custGeom>
              <a:rect b="b" l="l" r="r" t="t"/>
              <a:pathLst>
                <a:path extrusionOk="0" fill="none" h="20972" w="21031">
                  <a:moveTo>
                    <a:pt x="0" y="16046"/>
                  </a:moveTo>
                  <a:cubicBezTo>
                    <a:pt x="1851" y="8142"/>
                    <a:pt x="7977" y="1943"/>
                    <a:pt x="15859" y="0"/>
                  </a:cubicBezTo>
                </a:path>
                <a:path extrusionOk="0" h="20972" w="21031">
                  <a:moveTo>
                    <a:pt x="0" y="16046"/>
                  </a:moveTo>
                  <a:cubicBezTo>
                    <a:pt x="1851" y="8142"/>
                    <a:pt x="7977" y="1943"/>
                    <a:pt x="15859" y="0"/>
                  </a:cubicBezTo>
                  <a:lnTo>
                    <a:pt x="21031" y="20972"/>
                  </a:lnTo>
                  <a:lnTo>
                    <a:pt x="0" y="16046"/>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53" name="Google Shape;553;p52"/>
            <p:cNvSpPr/>
            <p:nvPr/>
          </p:nvSpPr>
          <p:spPr>
            <a:xfrm rot="-2700000">
              <a:off x="145" y="2942"/>
              <a:ext cx="414" cy="404"/>
            </a:xfrm>
            <a:custGeom>
              <a:rect b="b" l="l" r="r" t="t"/>
              <a:pathLst>
                <a:path extrusionOk="0" fill="none" h="19195" w="19657">
                  <a:moveTo>
                    <a:pt x="-1" y="10242"/>
                  </a:moveTo>
                  <a:cubicBezTo>
                    <a:pt x="2008" y="5830"/>
                    <a:pt x="5443" y="2223"/>
                    <a:pt x="9751" y="-1"/>
                  </a:cubicBezTo>
                </a:path>
                <a:path extrusionOk="0" h="19195" w="19657">
                  <a:moveTo>
                    <a:pt x="-1" y="10242"/>
                  </a:moveTo>
                  <a:cubicBezTo>
                    <a:pt x="2008" y="5830"/>
                    <a:pt x="5443" y="2223"/>
                    <a:pt x="9751" y="-1"/>
                  </a:cubicBezTo>
                  <a:lnTo>
                    <a:pt x="19657" y="19195"/>
                  </a:lnTo>
                  <a:lnTo>
                    <a:pt x="-1" y="10242"/>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54" name="Google Shape;554;p52"/>
            <p:cNvSpPr/>
            <p:nvPr/>
          </p:nvSpPr>
          <p:spPr>
            <a:xfrm rot="-2700000">
              <a:off x="203" y="2963"/>
              <a:ext cx="361" cy="359"/>
            </a:xfrm>
            <a:custGeom>
              <a:rect b="b" l="l" r="r" t="t"/>
              <a:pathLst>
                <a:path extrusionOk="0" fill="none" h="17032" w="17137">
                  <a:moveTo>
                    <a:pt x="0" y="3883"/>
                  </a:moveTo>
                  <a:cubicBezTo>
                    <a:pt x="1114" y="2430"/>
                    <a:pt x="2409" y="1125"/>
                    <a:pt x="3852" y="-1"/>
                  </a:cubicBezTo>
                </a:path>
                <a:path extrusionOk="0" h="17032" w="17137">
                  <a:moveTo>
                    <a:pt x="0" y="3883"/>
                  </a:moveTo>
                  <a:cubicBezTo>
                    <a:pt x="1114" y="2430"/>
                    <a:pt x="2409" y="1125"/>
                    <a:pt x="3852" y="-1"/>
                  </a:cubicBezTo>
                  <a:lnTo>
                    <a:pt x="17137" y="17032"/>
                  </a:lnTo>
                  <a:lnTo>
                    <a:pt x="0" y="388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55" name="Google Shape;555;p52"/>
            <p:cNvSpPr/>
            <p:nvPr/>
          </p:nvSpPr>
          <p:spPr>
            <a:xfrm rot="-2700000">
              <a:off x="389" y="3033"/>
              <a:ext cx="215" cy="216"/>
            </a:xfrm>
            <a:custGeom>
              <a:rect b="b" l="l" r="r" t="t"/>
              <a:pathLst>
                <a:path extrusionOk="0" fill="none" h="21600" w="21600">
                  <a:moveTo>
                    <a:pt x="0" y="21500"/>
                  </a:moveTo>
                  <a:cubicBezTo>
                    <a:pt x="55" y="9609"/>
                    <a:pt x="9709" y="0"/>
                    <a:pt x="21599" y="0"/>
                  </a:cubicBezTo>
                </a:path>
                <a:path extrusionOk="0" h="21600" w="21600">
                  <a:moveTo>
                    <a:pt x="0" y="21500"/>
                  </a:moveTo>
                  <a:cubicBezTo>
                    <a:pt x="55" y="9609"/>
                    <a:pt x="9709" y="0"/>
                    <a:pt x="21599" y="0"/>
                  </a:cubicBezTo>
                  <a:lnTo>
                    <a:pt x="21600" y="21600"/>
                  </a:lnTo>
                  <a:lnTo>
                    <a:pt x="0" y="215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56" name="Google Shape;556;p52"/>
            <p:cNvSpPr/>
            <p:nvPr/>
          </p:nvSpPr>
          <p:spPr>
            <a:xfrm rot="2700000">
              <a:off x="341" y="3309"/>
              <a:ext cx="438" cy="435"/>
            </a:xfrm>
            <a:custGeom>
              <a:rect b="b" l="l" r="r" t="t"/>
              <a:pathLst>
                <a:path extrusionOk="0" fill="none" h="20673" w="20808">
                  <a:moveTo>
                    <a:pt x="6259" y="-1"/>
                  </a:moveTo>
                  <a:cubicBezTo>
                    <a:pt x="13335" y="2142"/>
                    <a:pt x="18823" y="7754"/>
                    <a:pt x="20807" y="14877"/>
                  </a:cubicBezTo>
                </a:path>
                <a:path extrusionOk="0" h="20673" w="20808">
                  <a:moveTo>
                    <a:pt x="6259" y="-1"/>
                  </a:moveTo>
                  <a:cubicBezTo>
                    <a:pt x="13335" y="2142"/>
                    <a:pt x="18823" y="7754"/>
                    <a:pt x="20807" y="14877"/>
                  </a:cubicBezTo>
                  <a:lnTo>
                    <a:pt x="0" y="20673"/>
                  </a:lnTo>
                  <a:lnTo>
                    <a:pt x="6259"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57" name="Google Shape;557;p52"/>
            <p:cNvSpPr/>
            <p:nvPr/>
          </p:nvSpPr>
          <p:spPr>
            <a:xfrm rot="2700000">
              <a:off x="339" y="3334"/>
              <a:ext cx="410" cy="400"/>
            </a:xfrm>
            <a:custGeom>
              <a:rect b="b" l="l" r="r" t="t"/>
              <a:pathLst>
                <a:path extrusionOk="0" fill="none" h="18986" w="19469">
                  <a:moveTo>
                    <a:pt x="10300" y="-1"/>
                  </a:moveTo>
                  <a:cubicBezTo>
                    <a:pt x="14293" y="2166"/>
                    <a:pt x="17501" y="5536"/>
                    <a:pt x="19469" y="9630"/>
                  </a:cubicBezTo>
                </a:path>
                <a:path extrusionOk="0" h="18986" w="19469">
                  <a:moveTo>
                    <a:pt x="10300" y="-1"/>
                  </a:moveTo>
                  <a:cubicBezTo>
                    <a:pt x="14293" y="2166"/>
                    <a:pt x="17501" y="5536"/>
                    <a:pt x="19469" y="9630"/>
                  </a:cubicBezTo>
                  <a:lnTo>
                    <a:pt x="0" y="18986"/>
                  </a:lnTo>
                  <a:lnTo>
                    <a:pt x="10300" y="-1"/>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58" name="Google Shape;558;p52"/>
            <p:cNvSpPr/>
            <p:nvPr/>
          </p:nvSpPr>
          <p:spPr>
            <a:xfrm rot="2700000">
              <a:off x="334" y="3352"/>
              <a:ext cx="361" cy="357"/>
            </a:xfrm>
            <a:custGeom>
              <a:rect b="b" l="l" r="r" t="t"/>
              <a:pathLst>
                <a:path extrusionOk="0" fill="none" h="16950" w="17119">
                  <a:moveTo>
                    <a:pt x="13388" y="0"/>
                  </a:moveTo>
                  <a:cubicBezTo>
                    <a:pt x="14782" y="1101"/>
                    <a:pt x="16035" y="2370"/>
                    <a:pt x="17118" y="3778"/>
                  </a:cubicBezTo>
                </a:path>
                <a:path extrusionOk="0" h="16950" w="17119">
                  <a:moveTo>
                    <a:pt x="13388" y="0"/>
                  </a:moveTo>
                  <a:cubicBezTo>
                    <a:pt x="14782" y="1101"/>
                    <a:pt x="16035" y="2370"/>
                    <a:pt x="17118" y="3778"/>
                  </a:cubicBezTo>
                  <a:lnTo>
                    <a:pt x="0" y="16950"/>
                  </a:lnTo>
                  <a:lnTo>
                    <a:pt x="133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59" name="Google Shape;559;p52"/>
            <p:cNvSpPr/>
            <p:nvPr/>
          </p:nvSpPr>
          <p:spPr>
            <a:xfrm rot="2700000">
              <a:off x="293" y="3420"/>
              <a:ext cx="215" cy="216"/>
            </a:xfrm>
            <a:custGeom>
              <a:rect b="b" l="l" r="r" t="t"/>
              <a:pathLst>
                <a:path extrusionOk="0" fill="none" h="21600" w="21600">
                  <a:moveTo>
                    <a:pt x="-1" y="0"/>
                  </a:moveTo>
                  <a:cubicBezTo>
                    <a:pt x="11890" y="0"/>
                    <a:pt x="21544" y="9609"/>
                    <a:pt x="21599" y="21500"/>
                  </a:cubicBezTo>
                </a:path>
                <a:path extrusionOk="0" h="21600" w="21600">
                  <a:moveTo>
                    <a:pt x="-1" y="0"/>
                  </a:moveTo>
                  <a:cubicBezTo>
                    <a:pt x="11890" y="0"/>
                    <a:pt x="21544" y="9609"/>
                    <a:pt x="21599" y="21500"/>
                  </a:cubicBezTo>
                  <a:lnTo>
                    <a:pt x="0" y="21600"/>
                  </a:lnTo>
                  <a:lnTo>
                    <a:pt x="-1"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60" name="Google Shape;560;p52"/>
            <p:cNvSpPr/>
            <p:nvPr/>
          </p:nvSpPr>
          <p:spPr>
            <a:xfrm rot="-2700000">
              <a:off x="95" y="3699"/>
              <a:ext cx="455" cy="455"/>
            </a:xfrm>
            <a:custGeom>
              <a:rect b="b" l="l" r="r" t="t"/>
              <a:pathLst>
                <a:path extrusionOk="0" fill="none" h="21600" w="21600">
                  <a:moveTo>
                    <a:pt x="0" y="21553"/>
                  </a:moveTo>
                  <a:cubicBezTo>
                    <a:pt x="25" y="9642"/>
                    <a:pt x="9688" y="0"/>
                    <a:pt x="21599" y="0"/>
                  </a:cubicBezTo>
                </a:path>
                <a:path extrusionOk="0" h="21600" w="21600">
                  <a:moveTo>
                    <a:pt x="0" y="21553"/>
                  </a:moveTo>
                  <a:cubicBezTo>
                    <a:pt x="25" y="9642"/>
                    <a:pt x="9688" y="0"/>
                    <a:pt x="21599" y="0"/>
                  </a:cubicBezTo>
                  <a:lnTo>
                    <a:pt x="21600" y="21600"/>
                  </a:lnTo>
                  <a:lnTo>
                    <a:pt x="0" y="2155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61" name="Google Shape;561;p52"/>
            <p:cNvSpPr/>
            <p:nvPr/>
          </p:nvSpPr>
          <p:spPr>
            <a:xfrm rot="-2700000">
              <a:off x="104" y="3706"/>
              <a:ext cx="443" cy="442"/>
            </a:xfrm>
            <a:custGeom>
              <a:rect b="b" l="l" r="r" t="t"/>
              <a:pathLst>
                <a:path extrusionOk="0" fill="none" h="20972" w="21031">
                  <a:moveTo>
                    <a:pt x="0" y="16046"/>
                  </a:moveTo>
                  <a:cubicBezTo>
                    <a:pt x="1851" y="8142"/>
                    <a:pt x="7977" y="1943"/>
                    <a:pt x="15859" y="0"/>
                  </a:cubicBezTo>
                </a:path>
                <a:path extrusionOk="0" h="20972" w="21031">
                  <a:moveTo>
                    <a:pt x="0" y="16046"/>
                  </a:moveTo>
                  <a:cubicBezTo>
                    <a:pt x="1851" y="8142"/>
                    <a:pt x="7977" y="1943"/>
                    <a:pt x="15859" y="0"/>
                  </a:cubicBezTo>
                  <a:lnTo>
                    <a:pt x="21031" y="20972"/>
                  </a:lnTo>
                  <a:lnTo>
                    <a:pt x="0" y="16046"/>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62" name="Google Shape;562;p52"/>
            <p:cNvSpPr/>
            <p:nvPr/>
          </p:nvSpPr>
          <p:spPr>
            <a:xfrm rot="-2700000">
              <a:off x="145" y="3727"/>
              <a:ext cx="414" cy="404"/>
            </a:xfrm>
            <a:custGeom>
              <a:rect b="b" l="l" r="r" t="t"/>
              <a:pathLst>
                <a:path extrusionOk="0" fill="none" h="19195" w="19657">
                  <a:moveTo>
                    <a:pt x="-1" y="10242"/>
                  </a:moveTo>
                  <a:cubicBezTo>
                    <a:pt x="2008" y="5830"/>
                    <a:pt x="5443" y="2223"/>
                    <a:pt x="9751" y="-1"/>
                  </a:cubicBezTo>
                </a:path>
                <a:path extrusionOk="0" h="19195" w="19657">
                  <a:moveTo>
                    <a:pt x="-1" y="10242"/>
                  </a:moveTo>
                  <a:cubicBezTo>
                    <a:pt x="2008" y="5830"/>
                    <a:pt x="5443" y="2223"/>
                    <a:pt x="9751" y="-1"/>
                  </a:cubicBezTo>
                  <a:lnTo>
                    <a:pt x="19657" y="19195"/>
                  </a:lnTo>
                  <a:lnTo>
                    <a:pt x="-1" y="10242"/>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63" name="Google Shape;563;p52"/>
            <p:cNvSpPr/>
            <p:nvPr/>
          </p:nvSpPr>
          <p:spPr>
            <a:xfrm rot="-2700000">
              <a:off x="200" y="3748"/>
              <a:ext cx="361" cy="359"/>
            </a:xfrm>
            <a:custGeom>
              <a:rect b="b" l="l" r="r" t="t"/>
              <a:pathLst>
                <a:path extrusionOk="0" fill="none" h="17032" w="17137">
                  <a:moveTo>
                    <a:pt x="0" y="3883"/>
                  </a:moveTo>
                  <a:cubicBezTo>
                    <a:pt x="1114" y="2430"/>
                    <a:pt x="2409" y="1125"/>
                    <a:pt x="3852" y="-1"/>
                  </a:cubicBezTo>
                </a:path>
                <a:path extrusionOk="0" h="17032" w="17137">
                  <a:moveTo>
                    <a:pt x="0" y="3883"/>
                  </a:moveTo>
                  <a:cubicBezTo>
                    <a:pt x="1114" y="2430"/>
                    <a:pt x="2409" y="1125"/>
                    <a:pt x="3852" y="-1"/>
                  </a:cubicBezTo>
                  <a:lnTo>
                    <a:pt x="17137" y="17032"/>
                  </a:lnTo>
                  <a:lnTo>
                    <a:pt x="0" y="388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
          <p:nvSpPr>
            <p:cNvPr id="564" name="Google Shape;564;p52"/>
            <p:cNvSpPr/>
            <p:nvPr/>
          </p:nvSpPr>
          <p:spPr>
            <a:xfrm rot="-2700000">
              <a:off x="389" y="3818"/>
              <a:ext cx="215" cy="216"/>
            </a:xfrm>
            <a:custGeom>
              <a:rect b="b" l="l" r="r" t="t"/>
              <a:pathLst>
                <a:path extrusionOk="0" fill="none" h="21600" w="21600">
                  <a:moveTo>
                    <a:pt x="0" y="21500"/>
                  </a:moveTo>
                  <a:cubicBezTo>
                    <a:pt x="55" y="9609"/>
                    <a:pt x="9709" y="0"/>
                    <a:pt x="21599" y="0"/>
                  </a:cubicBezTo>
                </a:path>
                <a:path extrusionOk="0" h="21600" w="21600">
                  <a:moveTo>
                    <a:pt x="0" y="21500"/>
                  </a:moveTo>
                  <a:cubicBezTo>
                    <a:pt x="55" y="9609"/>
                    <a:pt x="9709" y="0"/>
                    <a:pt x="21599" y="0"/>
                  </a:cubicBezTo>
                  <a:lnTo>
                    <a:pt x="21600" y="21600"/>
                  </a:lnTo>
                  <a:lnTo>
                    <a:pt x="0" y="215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grpSp>
      <p:sp>
        <p:nvSpPr>
          <p:cNvPr id="565" name="Google Shape;565;p52"/>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1pPr>
            <a:lvl2pPr lvl="1"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2pPr>
            <a:lvl3pPr lvl="2"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3pPr>
            <a:lvl4pPr lvl="3"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4pPr>
            <a:lvl5pPr lvl="4"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5pPr>
            <a:lvl6pPr lvl="5"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6pPr>
            <a:lvl7pPr lvl="6"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7pPr>
            <a:lvl8pPr lvl="7"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8pPr>
            <a:lvl9pPr lvl="8"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9pPr>
          </a:lstStyle>
          <a:p/>
        </p:txBody>
      </p:sp>
      <p:sp>
        <p:nvSpPr>
          <p:cNvPr id="566" name="Google Shape;566;p52"/>
          <p:cNvSpPr txBox="1"/>
          <p:nvPr>
            <p:ph idx="1" type="body"/>
          </p:nvPr>
        </p:nvSpPr>
        <p:spPr>
          <a:xfrm>
            <a:off x="1252538" y="1485900"/>
            <a:ext cx="7772400" cy="3086100"/>
          </a:xfrm>
          <a:prstGeom prst="rect">
            <a:avLst/>
          </a:prstGeom>
          <a:noFill/>
          <a:ln>
            <a:noFill/>
          </a:ln>
        </p:spPr>
        <p:txBody>
          <a:bodyPr anchorCtr="0" anchor="t" bIns="46025" lIns="92075" spcFirstLastPara="1" rIns="92075" wrap="square" tIns="46025">
            <a:noAutofit/>
          </a:bodyPr>
          <a:lstStyle>
            <a:lvl1pPr indent="-391160" lvl="0" marL="457200" marR="0" rtl="0" algn="l">
              <a:spcBef>
                <a:spcPts val="640"/>
              </a:spcBef>
              <a:spcAft>
                <a:spcPts val="0"/>
              </a:spcAft>
              <a:buClr>
                <a:schemeClr val="hlink"/>
              </a:buClr>
              <a:buSzPts val="2560"/>
              <a:buFont typeface="Arial"/>
              <a:buChar char="●"/>
              <a:defRPr b="0" i="0" sz="3200" u="none" cap="none" strike="noStrike">
                <a:solidFill>
                  <a:schemeClr val="lt1"/>
                </a:solidFill>
                <a:latin typeface="Times New Roman"/>
                <a:ea typeface="Times New Roman"/>
                <a:cs typeface="Times New Roman"/>
                <a:sym typeface="Times New Roman"/>
              </a:defRPr>
            </a:lvl1pPr>
            <a:lvl2pPr indent="-406400" lvl="1" marL="914400" marR="0" rtl="0" algn="l">
              <a:spcBef>
                <a:spcPts val="560"/>
              </a:spcBef>
              <a:spcAft>
                <a:spcPts val="0"/>
              </a:spcAft>
              <a:buClr>
                <a:schemeClr val="accent1"/>
              </a:buClr>
              <a:buSzPts val="2800"/>
              <a:buFont typeface="Times New Roman"/>
              <a:buChar char="•"/>
              <a:defRPr b="0" i="0" sz="2800" u="none" cap="none" strike="noStrike">
                <a:solidFill>
                  <a:schemeClr val="lt1"/>
                </a:solidFill>
                <a:latin typeface="Times New Roman"/>
                <a:ea typeface="Times New Roman"/>
                <a:cs typeface="Times New Roman"/>
                <a:sym typeface="Times New Roman"/>
              </a:defRPr>
            </a:lvl2pPr>
            <a:lvl3pPr indent="-381000" lvl="2" marL="1371600" marR="0" rtl="0" algn="l">
              <a:spcBef>
                <a:spcPts val="480"/>
              </a:spcBef>
              <a:spcAft>
                <a:spcPts val="0"/>
              </a:spcAft>
              <a:buClr>
                <a:schemeClr val="folHlink"/>
              </a:buClr>
              <a:buSzPts val="2400"/>
              <a:buFont typeface="Times New Roman"/>
              <a:buChar char="•"/>
              <a:defRPr b="0" i="0" sz="2400" u="none" cap="none" strike="noStrike">
                <a:solidFill>
                  <a:schemeClr val="lt1"/>
                </a:solidFill>
                <a:latin typeface="Times New Roman"/>
                <a:ea typeface="Times New Roman"/>
                <a:cs typeface="Times New Roman"/>
                <a:sym typeface="Times New Roman"/>
              </a:defRPr>
            </a:lvl3pPr>
            <a:lvl4pPr indent="-355600" lvl="3" marL="18288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4pPr>
            <a:lvl5pPr indent="-355600" lvl="4" marL="22860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5pPr>
            <a:lvl6pPr indent="-355600" lvl="5" marL="27432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6pPr>
            <a:lvl7pPr indent="-355600" lvl="6" marL="32004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7pPr>
            <a:lvl8pPr indent="-355600" lvl="7" marL="36576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8pPr>
            <a:lvl9pPr indent="-355600" lvl="8" marL="41148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9pPr>
          </a:lstStyle>
          <a:p/>
        </p:txBody>
      </p:sp>
      <p:sp>
        <p:nvSpPr>
          <p:cNvPr id="567" name="Google Shape;567;p52"/>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marR="0" rtl="0" algn="l">
              <a:spcBef>
                <a:spcPts val="0"/>
              </a:spcBef>
              <a:spcAft>
                <a:spcPts val="0"/>
              </a:spcAft>
              <a:buSzPts val="1400"/>
              <a:buNone/>
              <a:defRPr b="1" sz="1400">
                <a:solidFill>
                  <a:schemeClr val="lt1"/>
                </a:solidFill>
                <a:latin typeface="Times New Roman"/>
                <a:ea typeface="Times New Roman"/>
                <a:cs typeface="Times New Roman"/>
                <a:sym typeface="Times New Roman"/>
              </a:defRPr>
            </a:lvl1pPr>
            <a:lvl2pPr lvl="1" marR="0" rtl="0" algn="l">
              <a:spcBef>
                <a:spcPts val="0"/>
              </a:spcBef>
              <a:spcAft>
                <a:spcPts val="0"/>
              </a:spcAft>
              <a:buSzPts val="1400"/>
              <a:buNone/>
              <a:defRPr b="1" i="0" sz="2400" u="none" cap="none" strike="noStrike">
                <a:solidFill>
                  <a:schemeClr val="lt1"/>
                </a:solidFill>
                <a:latin typeface="Times New Roman"/>
                <a:ea typeface="Times New Roman"/>
                <a:cs typeface="Times New Roman"/>
                <a:sym typeface="Times New Roman"/>
              </a:defRPr>
            </a:lvl2pPr>
            <a:lvl3pPr lvl="2" marR="0" rtl="0" algn="l">
              <a:spcBef>
                <a:spcPts val="0"/>
              </a:spcBef>
              <a:spcAft>
                <a:spcPts val="0"/>
              </a:spcAft>
              <a:buSzPts val="1400"/>
              <a:buNone/>
              <a:defRPr b="1" i="0" sz="2400" u="none" cap="none" strike="noStrike">
                <a:solidFill>
                  <a:schemeClr val="lt1"/>
                </a:solidFill>
                <a:latin typeface="Times New Roman"/>
                <a:ea typeface="Times New Roman"/>
                <a:cs typeface="Times New Roman"/>
                <a:sym typeface="Times New Roman"/>
              </a:defRPr>
            </a:lvl3pPr>
            <a:lvl4pPr lvl="3" marR="0" rtl="0" algn="l">
              <a:spcBef>
                <a:spcPts val="0"/>
              </a:spcBef>
              <a:spcAft>
                <a:spcPts val="0"/>
              </a:spcAft>
              <a:buSzPts val="1400"/>
              <a:buNone/>
              <a:defRPr b="1" i="0" sz="2400" u="none" cap="none" strike="noStrike">
                <a:solidFill>
                  <a:schemeClr val="lt1"/>
                </a:solidFill>
                <a:latin typeface="Times New Roman"/>
                <a:ea typeface="Times New Roman"/>
                <a:cs typeface="Times New Roman"/>
                <a:sym typeface="Times New Roman"/>
              </a:defRPr>
            </a:lvl4pPr>
            <a:lvl5pPr lvl="4" marR="0" rtl="0" algn="l">
              <a:spcBef>
                <a:spcPts val="0"/>
              </a:spcBef>
              <a:spcAft>
                <a:spcPts val="0"/>
              </a:spcAft>
              <a:buSzPts val="1400"/>
              <a:buNone/>
              <a:defRPr b="1" i="0" sz="2400" u="none" cap="none" strike="noStrike">
                <a:solidFill>
                  <a:schemeClr val="lt1"/>
                </a:solidFill>
                <a:latin typeface="Times New Roman"/>
                <a:ea typeface="Times New Roman"/>
                <a:cs typeface="Times New Roman"/>
                <a:sym typeface="Times New Roman"/>
              </a:defRPr>
            </a:lvl5pPr>
            <a:lvl6pPr lvl="5" marR="0" rtl="0" algn="l">
              <a:spcBef>
                <a:spcPts val="0"/>
              </a:spcBef>
              <a:spcAft>
                <a:spcPts val="0"/>
              </a:spcAft>
              <a:buSzPts val="1400"/>
              <a:buNone/>
              <a:defRPr b="1" i="0" sz="2400" u="none" cap="none" strike="noStrike">
                <a:solidFill>
                  <a:schemeClr val="lt1"/>
                </a:solidFill>
                <a:latin typeface="Times New Roman"/>
                <a:ea typeface="Times New Roman"/>
                <a:cs typeface="Times New Roman"/>
                <a:sym typeface="Times New Roman"/>
              </a:defRPr>
            </a:lvl6pPr>
            <a:lvl7pPr lvl="6" marR="0" rtl="0" algn="l">
              <a:spcBef>
                <a:spcPts val="0"/>
              </a:spcBef>
              <a:spcAft>
                <a:spcPts val="0"/>
              </a:spcAft>
              <a:buSzPts val="1400"/>
              <a:buNone/>
              <a:defRPr b="1" i="0" sz="2400" u="none" cap="none" strike="noStrike">
                <a:solidFill>
                  <a:schemeClr val="lt1"/>
                </a:solidFill>
                <a:latin typeface="Times New Roman"/>
                <a:ea typeface="Times New Roman"/>
                <a:cs typeface="Times New Roman"/>
                <a:sym typeface="Times New Roman"/>
              </a:defRPr>
            </a:lvl7pPr>
            <a:lvl8pPr lvl="7" marR="0" rtl="0" algn="l">
              <a:spcBef>
                <a:spcPts val="0"/>
              </a:spcBef>
              <a:spcAft>
                <a:spcPts val="0"/>
              </a:spcAft>
              <a:buSzPts val="1400"/>
              <a:buNone/>
              <a:defRPr b="1" i="0" sz="2400" u="none" cap="none" strike="noStrike">
                <a:solidFill>
                  <a:schemeClr val="lt1"/>
                </a:solidFill>
                <a:latin typeface="Times New Roman"/>
                <a:ea typeface="Times New Roman"/>
                <a:cs typeface="Times New Roman"/>
                <a:sym typeface="Times New Roman"/>
              </a:defRPr>
            </a:lvl8pPr>
            <a:lvl9pPr lvl="8" marR="0" rtl="0" algn="l">
              <a:spcBef>
                <a:spcPts val="0"/>
              </a:spcBef>
              <a:spcAft>
                <a:spcPts val="0"/>
              </a:spcAft>
              <a:buSzPts val="1400"/>
              <a:buNone/>
              <a:defRPr b="1" i="0" sz="2400" u="none" cap="none" strike="noStrike">
                <a:solidFill>
                  <a:schemeClr val="lt1"/>
                </a:solidFill>
                <a:latin typeface="Times New Roman"/>
                <a:ea typeface="Times New Roman"/>
                <a:cs typeface="Times New Roman"/>
                <a:sym typeface="Times New Roman"/>
              </a:defRPr>
            </a:lvl9pPr>
          </a:lstStyle>
          <a:p/>
        </p:txBody>
      </p:sp>
      <p:sp>
        <p:nvSpPr>
          <p:cNvPr id="568" name="Google Shape;568;p52"/>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marR="0" rtl="0" algn="ctr">
              <a:spcBef>
                <a:spcPts val="0"/>
              </a:spcBef>
              <a:spcAft>
                <a:spcPts val="0"/>
              </a:spcAft>
              <a:buSzPts val="1400"/>
              <a:buNone/>
              <a:defRPr b="1" sz="1400">
                <a:solidFill>
                  <a:schemeClr val="lt1"/>
                </a:solidFill>
                <a:latin typeface="Times New Roman"/>
                <a:ea typeface="Times New Roman"/>
                <a:cs typeface="Times New Roman"/>
                <a:sym typeface="Times New Roman"/>
              </a:defRPr>
            </a:lvl1pPr>
            <a:lvl2pPr lvl="1" marR="0" rtl="0" algn="l">
              <a:spcBef>
                <a:spcPts val="0"/>
              </a:spcBef>
              <a:spcAft>
                <a:spcPts val="0"/>
              </a:spcAft>
              <a:buSzPts val="1400"/>
              <a:buNone/>
              <a:defRPr b="1" i="0" sz="2400" u="none" cap="none" strike="noStrike">
                <a:solidFill>
                  <a:schemeClr val="lt1"/>
                </a:solidFill>
                <a:latin typeface="Times New Roman"/>
                <a:ea typeface="Times New Roman"/>
                <a:cs typeface="Times New Roman"/>
                <a:sym typeface="Times New Roman"/>
              </a:defRPr>
            </a:lvl2pPr>
            <a:lvl3pPr lvl="2" marR="0" rtl="0" algn="l">
              <a:spcBef>
                <a:spcPts val="0"/>
              </a:spcBef>
              <a:spcAft>
                <a:spcPts val="0"/>
              </a:spcAft>
              <a:buSzPts val="1400"/>
              <a:buNone/>
              <a:defRPr b="1" i="0" sz="2400" u="none" cap="none" strike="noStrike">
                <a:solidFill>
                  <a:schemeClr val="lt1"/>
                </a:solidFill>
                <a:latin typeface="Times New Roman"/>
                <a:ea typeface="Times New Roman"/>
                <a:cs typeface="Times New Roman"/>
                <a:sym typeface="Times New Roman"/>
              </a:defRPr>
            </a:lvl3pPr>
            <a:lvl4pPr lvl="3" marR="0" rtl="0" algn="l">
              <a:spcBef>
                <a:spcPts val="0"/>
              </a:spcBef>
              <a:spcAft>
                <a:spcPts val="0"/>
              </a:spcAft>
              <a:buSzPts val="1400"/>
              <a:buNone/>
              <a:defRPr b="1" i="0" sz="2400" u="none" cap="none" strike="noStrike">
                <a:solidFill>
                  <a:schemeClr val="lt1"/>
                </a:solidFill>
                <a:latin typeface="Times New Roman"/>
                <a:ea typeface="Times New Roman"/>
                <a:cs typeface="Times New Roman"/>
                <a:sym typeface="Times New Roman"/>
              </a:defRPr>
            </a:lvl4pPr>
            <a:lvl5pPr lvl="4" marR="0" rtl="0" algn="l">
              <a:spcBef>
                <a:spcPts val="0"/>
              </a:spcBef>
              <a:spcAft>
                <a:spcPts val="0"/>
              </a:spcAft>
              <a:buSzPts val="1400"/>
              <a:buNone/>
              <a:defRPr b="1" i="0" sz="2400" u="none" cap="none" strike="noStrike">
                <a:solidFill>
                  <a:schemeClr val="lt1"/>
                </a:solidFill>
                <a:latin typeface="Times New Roman"/>
                <a:ea typeface="Times New Roman"/>
                <a:cs typeface="Times New Roman"/>
                <a:sym typeface="Times New Roman"/>
              </a:defRPr>
            </a:lvl5pPr>
            <a:lvl6pPr lvl="5" marR="0" rtl="0" algn="l">
              <a:spcBef>
                <a:spcPts val="0"/>
              </a:spcBef>
              <a:spcAft>
                <a:spcPts val="0"/>
              </a:spcAft>
              <a:buSzPts val="1400"/>
              <a:buNone/>
              <a:defRPr b="1" i="0" sz="2400" u="none" cap="none" strike="noStrike">
                <a:solidFill>
                  <a:schemeClr val="lt1"/>
                </a:solidFill>
                <a:latin typeface="Times New Roman"/>
                <a:ea typeface="Times New Roman"/>
                <a:cs typeface="Times New Roman"/>
                <a:sym typeface="Times New Roman"/>
              </a:defRPr>
            </a:lvl6pPr>
            <a:lvl7pPr lvl="6" marR="0" rtl="0" algn="l">
              <a:spcBef>
                <a:spcPts val="0"/>
              </a:spcBef>
              <a:spcAft>
                <a:spcPts val="0"/>
              </a:spcAft>
              <a:buSzPts val="1400"/>
              <a:buNone/>
              <a:defRPr b="1" i="0" sz="2400" u="none" cap="none" strike="noStrike">
                <a:solidFill>
                  <a:schemeClr val="lt1"/>
                </a:solidFill>
                <a:latin typeface="Times New Roman"/>
                <a:ea typeface="Times New Roman"/>
                <a:cs typeface="Times New Roman"/>
                <a:sym typeface="Times New Roman"/>
              </a:defRPr>
            </a:lvl7pPr>
            <a:lvl8pPr lvl="7" marR="0" rtl="0" algn="l">
              <a:spcBef>
                <a:spcPts val="0"/>
              </a:spcBef>
              <a:spcAft>
                <a:spcPts val="0"/>
              </a:spcAft>
              <a:buSzPts val="1400"/>
              <a:buNone/>
              <a:defRPr b="1" i="0" sz="2400" u="none" cap="none" strike="noStrike">
                <a:solidFill>
                  <a:schemeClr val="lt1"/>
                </a:solidFill>
                <a:latin typeface="Times New Roman"/>
                <a:ea typeface="Times New Roman"/>
                <a:cs typeface="Times New Roman"/>
                <a:sym typeface="Times New Roman"/>
              </a:defRPr>
            </a:lvl8pPr>
            <a:lvl9pPr lvl="8" marR="0" rtl="0" algn="l">
              <a:spcBef>
                <a:spcPts val="0"/>
              </a:spcBef>
              <a:spcAft>
                <a:spcPts val="0"/>
              </a:spcAft>
              <a:buSzPts val="1400"/>
              <a:buNone/>
              <a:defRPr b="1" i="0" sz="2400" u="none" cap="none" strike="noStrike">
                <a:solidFill>
                  <a:schemeClr val="lt1"/>
                </a:solidFill>
                <a:latin typeface="Times New Roman"/>
                <a:ea typeface="Times New Roman"/>
                <a:cs typeface="Times New Roman"/>
                <a:sym typeface="Times New Roman"/>
              </a:defRPr>
            </a:lvl9pPr>
          </a:lstStyle>
          <a:p/>
        </p:txBody>
      </p:sp>
      <p:sp>
        <p:nvSpPr>
          <p:cNvPr id="569" name="Google Shape;569;p52"/>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marR="0" rtl="0" algn="r">
              <a:spcBef>
                <a:spcPts val="0"/>
              </a:spcBef>
              <a:spcAft>
                <a:spcPts val="0"/>
              </a:spcAft>
              <a:buNone/>
              <a:defRPr b="1" sz="1400">
                <a:solidFill>
                  <a:schemeClr val="lt1"/>
                </a:solidFill>
                <a:latin typeface="Times New Roman"/>
                <a:ea typeface="Times New Roman"/>
                <a:cs typeface="Times New Roman"/>
                <a:sym typeface="Times New Roman"/>
              </a:defRPr>
            </a:lvl1pPr>
            <a:lvl2pPr indent="0" lvl="1" marL="0" marR="0" rtl="0" algn="r">
              <a:spcBef>
                <a:spcPts val="0"/>
              </a:spcBef>
              <a:spcAft>
                <a:spcPts val="0"/>
              </a:spcAft>
              <a:buNone/>
              <a:defRPr b="1" sz="1400">
                <a:solidFill>
                  <a:schemeClr val="lt1"/>
                </a:solidFill>
                <a:latin typeface="Times New Roman"/>
                <a:ea typeface="Times New Roman"/>
                <a:cs typeface="Times New Roman"/>
                <a:sym typeface="Times New Roman"/>
              </a:defRPr>
            </a:lvl2pPr>
            <a:lvl3pPr indent="0" lvl="2" marL="0" marR="0" rtl="0" algn="r">
              <a:spcBef>
                <a:spcPts val="0"/>
              </a:spcBef>
              <a:spcAft>
                <a:spcPts val="0"/>
              </a:spcAft>
              <a:buNone/>
              <a:defRPr b="1" sz="1400">
                <a:solidFill>
                  <a:schemeClr val="lt1"/>
                </a:solidFill>
                <a:latin typeface="Times New Roman"/>
                <a:ea typeface="Times New Roman"/>
                <a:cs typeface="Times New Roman"/>
                <a:sym typeface="Times New Roman"/>
              </a:defRPr>
            </a:lvl3pPr>
            <a:lvl4pPr indent="0" lvl="3" marL="0" marR="0" rtl="0" algn="r">
              <a:spcBef>
                <a:spcPts val="0"/>
              </a:spcBef>
              <a:spcAft>
                <a:spcPts val="0"/>
              </a:spcAft>
              <a:buNone/>
              <a:defRPr b="1" sz="1400">
                <a:solidFill>
                  <a:schemeClr val="lt1"/>
                </a:solidFill>
                <a:latin typeface="Times New Roman"/>
                <a:ea typeface="Times New Roman"/>
                <a:cs typeface="Times New Roman"/>
                <a:sym typeface="Times New Roman"/>
              </a:defRPr>
            </a:lvl4pPr>
            <a:lvl5pPr indent="0" lvl="4" marL="0" marR="0" rtl="0" algn="r">
              <a:spcBef>
                <a:spcPts val="0"/>
              </a:spcBef>
              <a:spcAft>
                <a:spcPts val="0"/>
              </a:spcAft>
              <a:buNone/>
              <a:defRPr b="1" sz="1400">
                <a:solidFill>
                  <a:schemeClr val="lt1"/>
                </a:solidFill>
                <a:latin typeface="Times New Roman"/>
                <a:ea typeface="Times New Roman"/>
                <a:cs typeface="Times New Roman"/>
                <a:sym typeface="Times New Roman"/>
              </a:defRPr>
            </a:lvl5pPr>
            <a:lvl6pPr indent="0" lvl="5" marL="0" marR="0" rtl="0" algn="r">
              <a:spcBef>
                <a:spcPts val="0"/>
              </a:spcBef>
              <a:spcAft>
                <a:spcPts val="0"/>
              </a:spcAft>
              <a:buNone/>
              <a:defRPr b="1" sz="1400">
                <a:solidFill>
                  <a:schemeClr val="lt1"/>
                </a:solidFill>
                <a:latin typeface="Times New Roman"/>
                <a:ea typeface="Times New Roman"/>
                <a:cs typeface="Times New Roman"/>
                <a:sym typeface="Times New Roman"/>
              </a:defRPr>
            </a:lvl6pPr>
            <a:lvl7pPr indent="0" lvl="6" marL="0" marR="0" rtl="0" algn="r">
              <a:spcBef>
                <a:spcPts val="0"/>
              </a:spcBef>
              <a:spcAft>
                <a:spcPts val="0"/>
              </a:spcAft>
              <a:buNone/>
              <a:defRPr b="1" sz="1400">
                <a:solidFill>
                  <a:schemeClr val="lt1"/>
                </a:solidFill>
                <a:latin typeface="Times New Roman"/>
                <a:ea typeface="Times New Roman"/>
                <a:cs typeface="Times New Roman"/>
                <a:sym typeface="Times New Roman"/>
              </a:defRPr>
            </a:lvl7pPr>
            <a:lvl8pPr indent="0" lvl="7" marL="0" marR="0" rtl="0" algn="r">
              <a:spcBef>
                <a:spcPts val="0"/>
              </a:spcBef>
              <a:spcAft>
                <a:spcPts val="0"/>
              </a:spcAft>
              <a:buNone/>
              <a:defRPr b="1" sz="1400">
                <a:solidFill>
                  <a:schemeClr val="lt1"/>
                </a:solidFill>
                <a:latin typeface="Times New Roman"/>
                <a:ea typeface="Times New Roman"/>
                <a:cs typeface="Times New Roman"/>
                <a:sym typeface="Times New Roman"/>
              </a:defRPr>
            </a:lvl8pPr>
            <a:lvl9pPr indent="0" lvl="8" marL="0" marR="0" rtl="0" algn="r">
              <a:spcBef>
                <a:spcPts val="0"/>
              </a:spcBef>
              <a:spcAft>
                <a:spcPts val="0"/>
              </a:spcAft>
              <a:buNone/>
              <a:defRPr b="1" sz="1400">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656" name="Shape 656"/>
        <p:cNvGrpSpPr/>
        <p:nvPr/>
      </p:nvGrpSpPr>
      <p:grpSpPr>
        <a:xfrm>
          <a:off x="0" y="0"/>
          <a:ext cx="0" cy="0"/>
          <a:chOff x="0" y="0"/>
          <a:chExt cx="0" cy="0"/>
        </a:xfrm>
      </p:grpSpPr>
      <p:grpSp>
        <p:nvGrpSpPr>
          <p:cNvPr id="657" name="Google Shape;657;p65"/>
          <p:cNvGrpSpPr/>
          <p:nvPr/>
        </p:nvGrpSpPr>
        <p:grpSpPr>
          <a:xfrm>
            <a:off x="-8308" y="74732"/>
            <a:ext cx="1431078" cy="4983321"/>
            <a:chOff x="-5" y="63"/>
            <a:chExt cx="901" cy="4185"/>
          </a:xfrm>
        </p:grpSpPr>
        <p:sp>
          <p:nvSpPr>
            <p:cNvPr id="658" name="Google Shape;658;p65"/>
            <p:cNvSpPr/>
            <p:nvPr/>
          </p:nvSpPr>
          <p:spPr>
            <a:xfrm rot="2700000">
              <a:off x="347" y="157"/>
              <a:ext cx="455" cy="455"/>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59" name="Google Shape;659;p65"/>
            <p:cNvSpPr/>
            <p:nvPr/>
          </p:nvSpPr>
          <p:spPr>
            <a:xfrm rot="2700000">
              <a:off x="341" y="163"/>
              <a:ext cx="438" cy="435"/>
            </a:xfrm>
            <a:custGeom>
              <a:rect b="b" l="l" r="r" t="t"/>
              <a:pathLst>
                <a:path extrusionOk="0" fill="none" h="20673" w="20808">
                  <a:moveTo>
                    <a:pt x="6259" y="-1"/>
                  </a:moveTo>
                  <a:cubicBezTo>
                    <a:pt x="13335" y="2142"/>
                    <a:pt x="18823" y="7754"/>
                    <a:pt x="20807" y="14877"/>
                  </a:cubicBezTo>
                </a:path>
                <a:path extrusionOk="0" h="20673" w="20808">
                  <a:moveTo>
                    <a:pt x="6259" y="-1"/>
                  </a:moveTo>
                  <a:cubicBezTo>
                    <a:pt x="13335" y="2142"/>
                    <a:pt x="18823" y="7754"/>
                    <a:pt x="20807" y="14877"/>
                  </a:cubicBezTo>
                  <a:lnTo>
                    <a:pt x="0" y="20673"/>
                  </a:lnTo>
                  <a:lnTo>
                    <a:pt x="6259"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60" name="Google Shape;660;p65"/>
            <p:cNvSpPr/>
            <p:nvPr/>
          </p:nvSpPr>
          <p:spPr>
            <a:xfrm rot="2700000">
              <a:off x="339" y="188"/>
              <a:ext cx="410" cy="400"/>
            </a:xfrm>
            <a:custGeom>
              <a:rect b="b" l="l" r="r" t="t"/>
              <a:pathLst>
                <a:path extrusionOk="0" fill="none" h="18986" w="19469">
                  <a:moveTo>
                    <a:pt x="10300" y="-1"/>
                  </a:moveTo>
                  <a:cubicBezTo>
                    <a:pt x="14293" y="2166"/>
                    <a:pt x="17501" y="5536"/>
                    <a:pt x="19469" y="9630"/>
                  </a:cubicBezTo>
                </a:path>
                <a:path extrusionOk="0" h="18986" w="19469">
                  <a:moveTo>
                    <a:pt x="10300" y="-1"/>
                  </a:moveTo>
                  <a:cubicBezTo>
                    <a:pt x="14293" y="2166"/>
                    <a:pt x="17501" y="5536"/>
                    <a:pt x="19469" y="9630"/>
                  </a:cubicBezTo>
                  <a:lnTo>
                    <a:pt x="0" y="18986"/>
                  </a:lnTo>
                  <a:lnTo>
                    <a:pt x="10300" y="-1"/>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61" name="Google Shape;661;p65"/>
            <p:cNvSpPr/>
            <p:nvPr/>
          </p:nvSpPr>
          <p:spPr>
            <a:xfrm rot="2700000">
              <a:off x="334" y="206"/>
              <a:ext cx="361" cy="357"/>
            </a:xfrm>
            <a:custGeom>
              <a:rect b="b" l="l" r="r" t="t"/>
              <a:pathLst>
                <a:path extrusionOk="0" fill="none" h="16950" w="17119">
                  <a:moveTo>
                    <a:pt x="13388" y="0"/>
                  </a:moveTo>
                  <a:cubicBezTo>
                    <a:pt x="14782" y="1101"/>
                    <a:pt x="16035" y="2370"/>
                    <a:pt x="17118" y="3778"/>
                  </a:cubicBezTo>
                </a:path>
                <a:path extrusionOk="0" h="16950" w="17119">
                  <a:moveTo>
                    <a:pt x="13388" y="0"/>
                  </a:moveTo>
                  <a:cubicBezTo>
                    <a:pt x="14782" y="1101"/>
                    <a:pt x="16035" y="2370"/>
                    <a:pt x="17118" y="3778"/>
                  </a:cubicBezTo>
                  <a:lnTo>
                    <a:pt x="0" y="16950"/>
                  </a:lnTo>
                  <a:lnTo>
                    <a:pt x="133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62" name="Google Shape;662;p65"/>
            <p:cNvSpPr/>
            <p:nvPr/>
          </p:nvSpPr>
          <p:spPr>
            <a:xfrm rot="2700000">
              <a:off x="294" y="270"/>
              <a:ext cx="215" cy="216"/>
            </a:xfrm>
            <a:custGeom>
              <a:rect b="b" l="l" r="r" t="t"/>
              <a:pathLst>
                <a:path extrusionOk="0" fill="none" h="21600" w="21600">
                  <a:moveTo>
                    <a:pt x="-1" y="0"/>
                  </a:moveTo>
                  <a:cubicBezTo>
                    <a:pt x="11890" y="0"/>
                    <a:pt x="21544" y="9609"/>
                    <a:pt x="21599" y="21500"/>
                  </a:cubicBezTo>
                </a:path>
                <a:path extrusionOk="0" h="21600" w="21600">
                  <a:moveTo>
                    <a:pt x="-1" y="0"/>
                  </a:moveTo>
                  <a:cubicBezTo>
                    <a:pt x="11890" y="0"/>
                    <a:pt x="21544" y="9609"/>
                    <a:pt x="21599" y="21500"/>
                  </a:cubicBezTo>
                  <a:lnTo>
                    <a:pt x="0" y="21600"/>
                  </a:lnTo>
                  <a:lnTo>
                    <a:pt x="-1"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63" name="Google Shape;663;p65"/>
            <p:cNvSpPr/>
            <p:nvPr/>
          </p:nvSpPr>
          <p:spPr>
            <a:xfrm rot="2700000">
              <a:off x="347" y="939"/>
              <a:ext cx="455" cy="455"/>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64" name="Google Shape;664;p65"/>
            <p:cNvSpPr/>
            <p:nvPr/>
          </p:nvSpPr>
          <p:spPr>
            <a:xfrm rot="2700000">
              <a:off x="341" y="945"/>
              <a:ext cx="438" cy="435"/>
            </a:xfrm>
            <a:custGeom>
              <a:rect b="b" l="l" r="r" t="t"/>
              <a:pathLst>
                <a:path extrusionOk="0" fill="none" h="20673" w="20808">
                  <a:moveTo>
                    <a:pt x="6259" y="-1"/>
                  </a:moveTo>
                  <a:cubicBezTo>
                    <a:pt x="13335" y="2142"/>
                    <a:pt x="18823" y="7754"/>
                    <a:pt x="20807" y="14877"/>
                  </a:cubicBezTo>
                </a:path>
                <a:path extrusionOk="0" h="20673" w="20808">
                  <a:moveTo>
                    <a:pt x="6259" y="-1"/>
                  </a:moveTo>
                  <a:cubicBezTo>
                    <a:pt x="13335" y="2142"/>
                    <a:pt x="18823" y="7754"/>
                    <a:pt x="20807" y="14877"/>
                  </a:cubicBezTo>
                  <a:lnTo>
                    <a:pt x="0" y="20673"/>
                  </a:lnTo>
                  <a:lnTo>
                    <a:pt x="6259"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65" name="Google Shape;665;p65"/>
            <p:cNvSpPr/>
            <p:nvPr/>
          </p:nvSpPr>
          <p:spPr>
            <a:xfrm rot="2700000">
              <a:off x="339" y="970"/>
              <a:ext cx="410" cy="400"/>
            </a:xfrm>
            <a:custGeom>
              <a:rect b="b" l="l" r="r" t="t"/>
              <a:pathLst>
                <a:path extrusionOk="0" fill="none" h="18986" w="19469">
                  <a:moveTo>
                    <a:pt x="10300" y="-1"/>
                  </a:moveTo>
                  <a:cubicBezTo>
                    <a:pt x="14293" y="2166"/>
                    <a:pt x="17501" y="5536"/>
                    <a:pt x="19469" y="9630"/>
                  </a:cubicBezTo>
                </a:path>
                <a:path extrusionOk="0" h="18986" w="19469">
                  <a:moveTo>
                    <a:pt x="10300" y="-1"/>
                  </a:moveTo>
                  <a:cubicBezTo>
                    <a:pt x="14293" y="2166"/>
                    <a:pt x="17501" y="5536"/>
                    <a:pt x="19469" y="9630"/>
                  </a:cubicBezTo>
                  <a:lnTo>
                    <a:pt x="0" y="18986"/>
                  </a:lnTo>
                  <a:lnTo>
                    <a:pt x="10300" y="-1"/>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66" name="Google Shape;666;p65"/>
            <p:cNvSpPr/>
            <p:nvPr/>
          </p:nvSpPr>
          <p:spPr>
            <a:xfrm rot="2700000">
              <a:off x="334" y="988"/>
              <a:ext cx="361" cy="357"/>
            </a:xfrm>
            <a:custGeom>
              <a:rect b="b" l="l" r="r" t="t"/>
              <a:pathLst>
                <a:path extrusionOk="0" fill="none" h="16950" w="17119">
                  <a:moveTo>
                    <a:pt x="13388" y="0"/>
                  </a:moveTo>
                  <a:cubicBezTo>
                    <a:pt x="14782" y="1101"/>
                    <a:pt x="16035" y="2370"/>
                    <a:pt x="17118" y="3778"/>
                  </a:cubicBezTo>
                </a:path>
                <a:path extrusionOk="0" h="16950" w="17119">
                  <a:moveTo>
                    <a:pt x="13388" y="0"/>
                  </a:moveTo>
                  <a:cubicBezTo>
                    <a:pt x="14782" y="1101"/>
                    <a:pt x="16035" y="2370"/>
                    <a:pt x="17118" y="3778"/>
                  </a:cubicBezTo>
                  <a:lnTo>
                    <a:pt x="0" y="16950"/>
                  </a:lnTo>
                  <a:lnTo>
                    <a:pt x="133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67" name="Google Shape;667;p65"/>
            <p:cNvSpPr/>
            <p:nvPr/>
          </p:nvSpPr>
          <p:spPr>
            <a:xfrm rot="2700000">
              <a:off x="293" y="1056"/>
              <a:ext cx="215" cy="216"/>
            </a:xfrm>
            <a:custGeom>
              <a:rect b="b" l="l" r="r" t="t"/>
              <a:pathLst>
                <a:path extrusionOk="0" fill="none" h="21600" w="21600">
                  <a:moveTo>
                    <a:pt x="-1" y="0"/>
                  </a:moveTo>
                  <a:cubicBezTo>
                    <a:pt x="11890" y="0"/>
                    <a:pt x="21544" y="9609"/>
                    <a:pt x="21599" y="21500"/>
                  </a:cubicBezTo>
                </a:path>
                <a:path extrusionOk="0" h="21600" w="21600">
                  <a:moveTo>
                    <a:pt x="-1" y="0"/>
                  </a:moveTo>
                  <a:cubicBezTo>
                    <a:pt x="11890" y="0"/>
                    <a:pt x="21544" y="9609"/>
                    <a:pt x="21599" y="21500"/>
                  </a:cubicBezTo>
                  <a:lnTo>
                    <a:pt x="0" y="21600"/>
                  </a:lnTo>
                  <a:lnTo>
                    <a:pt x="-1"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68" name="Google Shape;668;p65"/>
            <p:cNvSpPr/>
            <p:nvPr/>
          </p:nvSpPr>
          <p:spPr>
            <a:xfrm rot="2700000">
              <a:off x="347" y="1727"/>
              <a:ext cx="455" cy="455"/>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69" name="Google Shape;669;p65"/>
            <p:cNvSpPr/>
            <p:nvPr/>
          </p:nvSpPr>
          <p:spPr>
            <a:xfrm rot="2700000">
              <a:off x="347" y="2518"/>
              <a:ext cx="455" cy="455"/>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70" name="Google Shape;670;p65"/>
            <p:cNvSpPr/>
            <p:nvPr/>
          </p:nvSpPr>
          <p:spPr>
            <a:xfrm rot="2700000">
              <a:off x="341" y="2524"/>
              <a:ext cx="438" cy="435"/>
            </a:xfrm>
            <a:custGeom>
              <a:rect b="b" l="l" r="r" t="t"/>
              <a:pathLst>
                <a:path extrusionOk="0" fill="none" h="20673" w="20808">
                  <a:moveTo>
                    <a:pt x="6259" y="-1"/>
                  </a:moveTo>
                  <a:cubicBezTo>
                    <a:pt x="13335" y="2142"/>
                    <a:pt x="18823" y="7754"/>
                    <a:pt x="20807" y="14877"/>
                  </a:cubicBezTo>
                </a:path>
                <a:path extrusionOk="0" h="20673" w="20808">
                  <a:moveTo>
                    <a:pt x="6259" y="-1"/>
                  </a:moveTo>
                  <a:cubicBezTo>
                    <a:pt x="13335" y="2142"/>
                    <a:pt x="18823" y="7754"/>
                    <a:pt x="20807" y="14877"/>
                  </a:cubicBezTo>
                  <a:lnTo>
                    <a:pt x="0" y="20673"/>
                  </a:lnTo>
                  <a:lnTo>
                    <a:pt x="6259"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71" name="Google Shape;671;p65"/>
            <p:cNvSpPr/>
            <p:nvPr/>
          </p:nvSpPr>
          <p:spPr>
            <a:xfrm rot="2700000">
              <a:off x="339" y="2549"/>
              <a:ext cx="410" cy="400"/>
            </a:xfrm>
            <a:custGeom>
              <a:rect b="b" l="l" r="r" t="t"/>
              <a:pathLst>
                <a:path extrusionOk="0" fill="none" h="18986" w="19469">
                  <a:moveTo>
                    <a:pt x="10300" y="-1"/>
                  </a:moveTo>
                  <a:cubicBezTo>
                    <a:pt x="14293" y="2166"/>
                    <a:pt x="17501" y="5536"/>
                    <a:pt x="19469" y="9630"/>
                  </a:cubicBezTo>
                </a:path>
                <a:path extrusionOk="0" h="18986" w="19469">
                  <a:moveTo>
                    <a:pt x="10300" y="-1"/>
                  </a:moveTo>
                  <a:cubicBezTo>
                    <a:pt x="14293" y="2166"/>
                    <a:pt x="17501" y="5536"/>
                    <a:pt x="19469" y="9630"/>
                  </a:cubicBezTo>
                  <a:lnTo>
                    <a:pt x="0" y="18986"/>
                  </a:lnTo>
                  <a:lnTo>
                    <a:pt x="10300" y="-1"/>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72" name="Google Shape;672;p65"/>
            <p:cNvSpPr/>
            <p:nvPr/>
          </p:nvSpPr>
          <p:spPr>
            <a:xfrm rot="2700000">
              <a:off x="334" y="2567"/>
              <a:ext cx="361" cy="357"/>
            </a:xfrm>
            <a:custGeom>
              <a:rect b="b" l="l" r="r" t="t"/>
              <a:pathLst>
                <a:path extrusionOk="0" fill="none" h="16950" w="17119">
                  <a:moveTo>
                    <a:pt x="13388" y="0"/>
                  </a:moveTo>
                  <a:cubicBezTo>
                    <a:pt x="14782" y="1101"/>
                    <a:pt x="16035" y="2370"/>
                    <a:pt x="17118" y="3778"/>
                  </a:cubicBezTo>
                </a:path>
                <a:path extrusionOk="0" h="16950" w="17119">
                  <a:moveTo>
                    <a:pt x="13388" y="0"/>
                  </a:moveTo>
                  <a:cubicBezTo>
                    <a:pt x="14782" y="1101"/>
                    <a:pt x="16035" y="2370"/>
                    <a:pt x="17118" y="3778"/>
                  </a:cubicBezTo>
                  <a:lnTo>
                    <a:pt x="0" y="16950"/>
                  </a:lnTo>
                  <a:lnTo>
                    <a:pt x="133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73" name="Google Shape;673;p65"/>
            <p:cNvSpPr/>
            <p:nvPr/>
          </p:nvSpPr>
          <p:spPr>
            <a:xfrm rot="2700000">
              <a:off x="293" y="2632"/>
              <a:ext cx="215" cy="216"/>
            </a:xfrm>
            <a:custGeom>
              <a:rect b="b" l="l" r="r" t="t"/>
              <a:pathLst>
                <a:path extrusionOk="0" fill="none" h="21600" w="21600">
                  <a:moveTo>
                    <a:pt x="-1" y="0"/>
                  </a:moveTo>
                  <a:cubicBezTo>
                    <a:pt x="11890" y="0"/>
                    <a:pt x="21544" y="9609"/>
                    <a:pt x="21599" y="21500"/>
                  </a:cubicBezTo>
                </a:path>
                <a:path extrusionOk="0" h="21600" w="21600">
                  <a:moveTo>
                    <a:pt x="-1" y="0"/>
                  </a:moveTo>
                  <a:cubicBezTo>
                    <a:pt x="11890" y="0"/>
                    <a:pt x="21544" y="9609"/>
                    <a:pt x="21599" y="21500"/>
                  </a:cubicBezTo>
                  <a:lnTo>
                    <a:pt x="0" y="21600"/>
                  </a:lnTo>
                  <a:lnTo>
                    <a:pt x="-1"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74" name="Google Shape;674;p65"/>
            <p:cNvSpPr/>
            <p:nvPr/>
          </p:nvSpPr>
          <p:spPr>
            <a:xfrm rot="2700000">
              <a:off x="347" y="3303"/>
              <a:ext cx="455" cy="455"/>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75" name="Google Shape;675;p65"/>
            <p:cNvSpPr/>
            <p:nvPr/>
          </p:nvSpPr>
          <p:spPr>
            <a:xfrm rot="-2700000">
              <a:off x="89" y="553"/>
              <a:ext cx="455" cy="455"/>
            </a:xfrm>
            <a:custGeom>
              <a:rect b="b" l="l" r="r" t="t"/>
              <a:pathLst>
                <a:path extrusionOk="0" fill="none" h="21600" w="21600">
                  <a:moveTo>
                    <a:pt x="0" y="21553"/>
                  </a:moveTo>
                  <a:cubicBezTo>
                    <a:pt x="25" y="9642"/>
                    <a:pt x="9688" y="0"/>
                    <a:pt x="21599" y="0"/>
                  </a:cubicBezTo>
                </a:path>
                <a:path extrusionOk="0" h="21600" w="21600">
                  <a:moveTo>
                    <a:pt x="0" y="21553"/>
                  </a:moveTo>
                  <a:cubicBezTo>
                    <a:pt x="25" y="9642"/>
                    <a:pt x="9688" y="0"/>
                    <a:pt x="21599" y="0"/>
                  </a:cubicBezTo>
                  <a:lnTo>
                    <a:pt x="21600" y="21600"/>
                  </a:lnTo>
                  <a:lnTo>
                    <a:pt x="0" y="2155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76" name="Google Shape;676;p65"/>
            <p:cNvSpPr/>
            <p:nvPr/>
          </p:nvSpPr>
          <p:spPr>
            <a:xfrm rot="-2700000">
              <a:off x="98" y="560"/>
              <a:ext cx="443" cy="442"/>
            </a:xfrm>
            <a:custGeom>
              <a:rect b="b" l="l" r="r" t="t"/>
              <a:pathLst>
                <a:path extrusionOk="0" fill="none" h="20972" w="21031">
                  <a:moveTo>
                    <a:pt x="0" y="16046"/>
                  </a:moveTo>
                  <a:cubicBezTo>
                    <a:pt x="1851" y="8142"/>
                    <a:pt x="7977" y="1943"/>
                    <a:pt x="15859" y="0"/>
                  </a:cubicBezTo>
                </a:path>
                <a:path extrusionOk="0" h="20972" w="21031">
                  <a:moveTo>
                    <a:pt x="0" y="16046"/>
                  </a:moveTo>
                  <a:cubicBezTo>
                    <a:pt x="1851" y="8142"/>
                    <a:pt x="7977" y="1943"/>
                    <a:pt x="15859" y="0"/>
                  </a:cubicBezTo>
                  <a:lnTo>
                    <a:pt x="21031" y="20972"/>
                  </a:lnTo>
                  <a:lnTo>
                    <a:pt x="0" y="16046"/>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77" name="Google Shape;677;p65"/>
            <p:cNvSpPr/>
            <p:nvPr/>
          </p:nvSpPr>
          <p:spPr>
            <a:xfrm rot="-2700000">
              <a:off x="139" y="581"/>
              <a:ext cx="414" cy="404"/>
            </a:xfrm>
            <a:custGeom>
              <a:rect b="b" l="l" r="r" t="t"/>
              <a:pathLst>
                <a:path extrusionOk="0" fill="none" h="19195" w="19657">
                  <a:moveTo>
                    <a:pt x="-1" y="10242"/>
                  </a:moveTo>
                  <a:cubicBezTo>
                    <a:pt x="2008" y="5830"/>
                    <a:pt x="5443" y="2223"/>
                    <a:pt x="9751" y="-1"/>
                  </a:cubicBezTo>
                </a:path>
                <a:path extrusionOk="0" h="19195" w="19657">
                  <a:moveTo>
                    <a:pt x="-1" y="10242"/>
                  </a:moveTo>
                  <a:cubicBezTo>
                    <a:pt x="2008" y="5830"/>
                    <a:pt x="5443" y="2223"/>
                    <a:pt x="9751" y="-1"/>
                  </a:cubicBezTo>
                  <a:lnTo>
                    <a:pt x="19657" y="19195"/>
                  </a:lnTo>
                  <a:lnTo>
                    <a:pt x="-1" y="10242"/>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78" name="Google Shape;678;p65"/>
            <p:cNvSpPr/>
            <p:nvPr/>
          </p:nvSpPr>
          <p:spPr>
            <a:xfrm rot="-2700000">
              <a:off x="197" y="602"/>
              <a:ext cx="361" cy="359"/>
            </a:xfrm>
            <a:custGeom>
              <a:rect b="b" l="l" r="r" t="t"/>
              <a:pathLst>
                <a:path extrusionOk="0" fill="none" h="17032" w="17137">
                  <a:moveTo>
                    <a:pt x="0" y="3883"/>
                  </a:moveTo>
                  <a:cubicBezTo>
                    <a:pt x="1114" y="2430"/>
                    <a:pt x="2409" y="1125"/>
                    <a:pt x="3852" y="-1"/>
                  </a:cubicBezTo>
                </a:path>
                <a:path extrusionOk="0" h="17032" w="17137">
                  <a:moveTo>
                    <a:pt x="0" y="3883"/>
                  </a:moveTo>
                  <a:cubicBezTo>
                    <a:pt x="1114" y="2430"/>
                    <a:pt x="2409" y="1125"/>
                    <a:pt x="3852" y="-1"/>
                  </a:cubicBezTo>
                  <a:lnTo>
                    <a:pt x="17137" y="17032"/>
                  </a:lnTo>
                  <a:lnTo>
                    <a:pt x="0" y="388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79" name="Google Shape;679;p65"/>
            <p:cNvSpPr/>
            <p:nvPr/>
          </p:nvSpPr>
          <p:spPr>
            <a:xfrm rot="-2700000">
              <a:off x="389" y="672"/>
              <a:ext cx="215" cy="216"/>
            </a:xfrm>
            <a:custGeom>
              <a:rect b="b" l="l" r="r" t="t"/>
              <a:pathLst>
                <a:path extrusionOk="0" fill="none" h="21600" w="21600">
                  <a:moveTo>
                    <a:pt x="0" y="21500"/>
                  </a:moveTo>
                  <a:cubicBezTo>
                    <a:pt x="55" y="9609"/>
                    <a:pt x="9709" y="0"/>
                    <a:pt x="21599" y="0"/>
                  </a:cubicBezTo>
                </a:path>
                <a:path extrusionOk="0" h="21600" w="21600">
                  <a:moveTo>
                    <a:pt x="0" y="21500"/>
                  </a:moveTo>
                  <a:cubicBezTo>
                    <a:pt x="55" y="9609"/>
                    <a:pt x="9709" y="0"/>
                    <a:pt x="21599" y="0"/>
                  </a:cubicBezTo>
                  <a:lnTo>
                    <a:pt x="21600" y="21600"/>
                  </a:lnTo>
                  <a:lnTo>
                    <a:pt x="0" y="215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80" name="Google Shape;680;p65"/>
            <p:cNvSpPr/>
            <p:nvPr/>
          </p:nvSpPr>
          <p:spPr>
            <a:xfrm rot="-2700000">
              <a:off x="95" y="1335"/>
              <a:ext cx="455" cy="455"/>
            </a:xfrm>
            <a:custGeom>
              <a:rect b="b" l="l" r="r" t="t"/>
              <a:pathLst>
                <a:path extrusionOk="0" fill="none" h="21600" w="21600">
                  <a:moveTo>
                    <a:pt x="0" y="21553"/>
                  </a:moveTo>
                  <a:cubicBezTo>
                    <a:pt x="25" y="9642"/>
                    <a:pt x="9688" y="0"/>
                    <a:pt x="21599" y="0"/>
                  </a:cubicBezTo>
                </a:path>
                <a:path extrusionOk="0" h="21600" w="21600">
                  <a:moveTo>
                    <a:pt x="0" y="21553"/>
                  </a:moveTo>
                  <a:cubicBezTo>
                    <a:pt x="25" y="9642"/>
                    <a:pt x="9688" y="0"/>
                    <a:pt x="21599" y="0"/>
                  </a:cubicBezTo>
                  <a:lnTo>
                    <a:pt x="21600" y="21600"/>
                  </a:lnTo>
                  <a:lnTo>
                    <a:pt x="0" y="2155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81" name="Google Shape;681;p65"/>
            <p:cNvSpPr/>
            <p:nvPr/>
          </p:nvSpPr>
          <p:spPr>
            <a:xfrm rot="-2700000">
              <a:off x="104" y="1342"/>
              <a:ext cx="443" cy="442"/>
            </a:xfrm>
            <a:custGeom>
              <a:rect b="b" l="l" r="r" t="t"/>
              <a:pathLst>
                <a:path extrusionOk="0" fill="none" h="20972" w="21031">
                  <a:moveTo>
                    <a:pt x="0" y="16046"/>
                  </a:moveTo>
                  <a:cubicBezTo>
                    <a:pt x="1851" y="8142"/>
                    <a:pt x="7977" y="1943"/>
                    <a:pt x="15859" y="0"/>
                  </a:cubicBezTo>
                </a:path>
                <a:path extrusionOk="0" h="20972" w="21031">
                  <a:moveTo>
                    <a:pt x="0" y="16046"/>
                  </a:moveTo>
                  <a:cubicBezTo>
                    <a:pt x="1851" y="8142"/>
                    <a:pt x="7977" y="1943"/>
                    <a:pt x="15859" y="0"/>
                  </a:cubicBezTo>
                  <a:lnTo>
                    <a:pt x="21031" y="20972"/>
                  </a:lnTo>
                  <a:lnTo>
                    <a:pt x="0" y="16046"/>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82" name="Google Shape;682;p65"/>
            <p:cNvSpPr/>
            <p:nvPr/>
          </p:nvSpPr>
          <p:spPr>
            <a:xfrm rot="-2700000">
              <a:off x="145" y="1363"/>
              <a:ext cx="414" cy="404"/>
            </a:xfrm>
            <a:custGeom>
              <a:rect b="b" l="l" r="r" t="t"/>
              <a:pathLst>
                <a:path extrusionOk="0" fill="none" h="19195" w="19657">
                  <a:moveTo>
                    <a:pt x="-1" y="10242"/>
                  </a:moveTo>
                  <a:cubicBezTo>
                    <a:pt x="2008" y="5830"/>
                    <a:pt x="5443" y="2223"/>
                    <a:pt x="9751" y="-1"/>
                  </a:cubicBezTo>
                </a:path>
                <a:path extrusionOk="0" h="19195" w="19657">
                  <a:moveTo>
                    <a:pt x="-1" y="10242"/>
                  </a:moveTo>
                  <a:cubicBezTo>
                    <a:pt x="2008" y="5830"/>
                    <a:pt x="5443" y="2223"/>
                    <a:pt x="9751" y="-1"/>
                  </a:cubicBezTo>
                  <a:lnTo>
                    <a:pt x="19657" y="19195"/>
                  </a:lnTo>
                  <a:lnTo>
                    <a:pt x="-1" y="10242"/>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83" name="Google Shape;683;p65"/>
            <p:cNvSpPr/>
            <p:nvPr/>
          </p:nvSpPr>
          <p:spPr>
            <a:xfrm rot="-2700000">
              <a:off x="200" y="1384"/>
              <a:ext cx="361" cy="359"/>
            </a:xfrm>
            <a:custGeom>
              <a:rect b="b" l="l" r="r" t="t"/>
              <a:pathLst>
                <a:path extrusionOk="0" fill="none" h="17032" w="17137">
                  <a:moveTo>
                    <a:pt x="0" y="3883"/>
                  </a:moveTo>
                  <a:cubicBezTo>
                    <a:pt x="1114" y="2430"/>
                    <a:pt x="2409" y="1125"/>
                    <a:pt x="3852" y="-1"/>
                  </a:cubicBezTo>
                </a:path>
                <a:path extrusionOk="0" h="17032" w="17137">
                  <a:moveTo>
                    <a:pt x="0" y="3883"/>
                  </a:moveTo>
                  <a:cubicBezTo>
                    <a:pt x="1114" y="2430"/>
                    <a:pt x="2409" y="1125"/>
                    <a:pt x="3852" y="-1"/>
                  </a:cubicBezTo>
                  <a:lnTo>
                    <a:pt x="17137" y="17032"/>
                  </a:lnTo>
                  <a:lnTo>
                    <a:pt x="0" y="388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84" name="Google Shape;684;p65"/>
            <p:cNvSpPr/>
            <p:nvPr/>
          </p:nvSpPr>
          <p:spPr>
            <a:xfrm rot="-2700000">
              <a:off x="389" y="1454"/>
              <a:ext cx="215" cy="216"/>
            </a:xfrm>
            <a:custGeom>
              <a:rect b="b" l="l" r="r" t="t"/>
              <a:pathLst>
                <a:path extrusionOk="0" fill="none" h="21600" w="21600">
                  <a:moveTo>
                    <a:pt x="0" y="21500"/>
                  </a:moveTo>
                  <a:cubicBezTo>
                    <a:pt x="55" y="9609"/>
                    <a:pt x="9709" y="0"/>
                    <a:pt x="21599" y="0"/>
                  </a:cubicBezTo>
                </a:path>
                <a:path extrusionOk="0" h="21600" w="21600">
                  <a:moveTo>
                    <a:pt x="0" y="21500"/>
                  </a:moveTo>
                  <a:cubicBezTo>
                    <a:pt x="55" y="9609"/>
                    <a:pt x="9709" y="0"/>
                    <a:pt x="21599" y="0"/>
                  </a:cubicBezTo>
                  <a:lnTo>
                    <a:pt x="21600" y="21600"/>
                  </a:lnTo>
                  <a:lnTo>
                    <a:pt x="0" y="215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85" name="Google Shape;685;p65"/>
            <p:cNvSpPr/>
            <p:nvPr/>
          </p:nvSpPr>
          <p:spPr>
            <a:xfrm rot="2700000">
              <a:off x="341" y="1733"/>
              <a:ext cx="438" cy="435"/>
            </a:xfrm>
            <a:custGeom>
              <a:rect b="b" l="l" r="r" t="t"/>
              <a:pathLst>
                <a:path extrusionOk="0" fill="none" h="20673" w="20808">
                  <a:moveTo>
                    <a:pt x="6259" y="-1"/>
                  </a:moveTo>
                  <a:cubicBezTo>
                    <a:pt x="13335" y="2142"/>
                    <a:pt x="18823" y="7754"/>
                    <a:pt x="20807" y="14877"/>
                  </a:cubicBezTo>
                </a:path>
                <a:path extrusionOk="0" h="20673" w="20808">
                  <a:moveTo>
                    <a:pt x="6259" y="-1"/>
                  </a:moveTo>
                  <a:cubicBezTo>
                    <a:pt x="13335" y="2142"/>
                    <a:pt x="18823" y="7754"/>
                    <a:pt x="20807" y="14877"/>
                  </a:cubicBezTo>
                  <a:lnTo>
                    <a:pt x="0" y="20673"/>
                  </a:lnTo>
                  <a:lnTo>
                    <a:pt x="6259"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86" name="Google Shape;686;p65"/>
            <p:cNvSpPr/>
            <p:nvPr/>
          </p:nvSpPr>
          <p:spPr>
            <a:xfrm rot="2700000">
              <a:off x="339" y="1758"/>
              <a:ext cx="410" cy="400"/>
            </a:xfrm>
            <a:custGeom>
              <a:rect b="b" l="l" r="r" t="t"/>
              <a:pathLst>
                <a:path extrusionOk="0" fill="none" h="18986" w="19469">
                  <a:moveTo>
                    <a:pt x="10300" y="-1"/>
                  </a:moveTo>
                  <a:cubicBezTo>
                    <a:pt x="14293" y="2166"/>
                    <a:pt x="17501" y="5536"/>
                    <a:pt x="19469" y="9630"/>
                  </a:cubicBezTo>
                </a:path>
                <a:path extrusionOk="0" h="18986" w="19469">
                  <a:moveTo>
                    <a:pt x="10300" y="-1"/>
                  </a:moveTo>
                  <a:cubicBezTo>
                    <a:pt x="14293" y="2166"/>
                    <a:pt x="17501" y="5536"/>
                    <a:pt x="19469" y="9630"/>
                  </a:cubicBezTo>
                  <a:lnTo>
                    <a:pt x="0" y="18986"/>
                  </a:lnTo>
                  <a:lnTo>
                    <a:pt x="10300" y="-1"/>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87" name="Google Shape;687;p65"/>
            <p:cNvSpPr/>
            <p:nvPr/>
          </p:nvSpPr>
          <p:spPr>
            <a:xfrm rot="2700000">
              <a:off x="337" y="1776"/>
              <a:ext cx="361" cy="357"/>
            </a:xfrm>
            <a:custGeom>
              <a:rect b="b" l="l" r="r" t="t"/>
              <a:pathLst>
                <a:path extrusionOk="0" fill="none" h="16950" w="17119">
                  <a:moveTo>
                    <a:pt x="13388" y="0"/>
                  </a:moveTo>
                  <a:cubicBezTo>
                    <a:pt x="14782" y="1101"/>
                    <a:pt x="16035" y="2370"/>
                    <a:pt x="17118" y="3778"/>
                  </a:cubicBezTo>
                </a:path>
                <a:path extrusionOk="0" h="16950" w="17119">
                  <a:moveTo>
                    <a:pt x="13388" y="0"/>
                  </a:moveTo>
                  <a:cubicBezTo>
                    <a:pt x="14782" y="1101"/>
                    <a:pt x="16035" y="2370"/>
                    <a:pt x="17118" y="3778"/>
                  </a:cubicBezTo>
                  <a:lnTo>
                    <a:pt x="0" y="16950"/>
                  </a:lnTo>
                  <a:lnTo>
                    <a:pt x="133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88" name="Google Shape;688;p65"/>
            <p:cNvSpPr/>
            <p:nvPr/>
          </p:nvSpPr>
          <p:spPr>
            <a:xfrm rot="2700000">
              <a:off x="293" y="1844"/>
              <a:ext cx="215" cy="216"/>
            </a:xfrm>
            <a:custGeom>
              <a:rect b="b" l="l" r="r" t="t"/>
              <a:pathLst>
                <a:path extrusionOk="0" fill="none" h="21600" w="21600">
                  <a:moveTo>
                    <a:pt x="-1" y="0"/>
                  </a:moveTo>
                  <a:cubicBezTo>
                    <a:pt x="11890" y="0"/>
                    <a:pt x="21544" y="9609"/>
                    <a:pt x="21599" y="21500"/>
                  </a:cubicBezTo>
                </a:path>
                <a:path extrusionOk="0" h="21600" w="21600">
                  <a:moveTo>
                    <a:pt x="-1" y="0"/>
                  </a:moveTo>
                  <a:cubicBezTo>
                    <a:pt x="11890" y="0"/>
                    <a:pt x="21544" y="9609"/>
                    <a:pt x="21599" y="21500"/>
                  </a:cubicBezTo>
                  <a:lnTo>
                    <a:pt x="0" y="21600"/>
                  </a:lnTo>
                  <a:lnTo>
                    <a:pt x="-1"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89" name="Google Shape;689;p65"/>
            <p:cNvSpPr/>
            <p:nvPr/>
          </p:nvSpPr>
          <p:spPr>
            <a:xfrm rot="-2700000">
              <a:off x="98" y="2123"/>
              <a:ext cx="455" cy="455"/>
            </a:xfrm>
            <a:custGeom>
              <a:rect b="b" l="l" r="r" t="t"/>
              <a:pathLst>
                <a:path extrusionOk="0" fill="none" h="21600" w="21600">
                  <a:moveTo>
                    <a:pt x="0" y="21553"/>
                  </a:moveTo>
                  <a:cubicBezTo>
                    <a:pt x="25" y="9642"/>
                    <a:pt x="9688" y="0"/>
                    <a:pt x="21599" y="0"/>
                  </a:cubicBezTo>
                </a:path>
                <a:path extrusionOk="0" h="21600" w="21600">
                  <a:moveTo>
                    <a:pt x="0" y="21553"/>
                  </a:moveTo>
                  <a:cubicBezTo>
                    <a:pt x="25" y="9642"/>
                    <a:pt x="9688" y="0"/>
                    <a:pt x="21599" y="0"/>
                  </a:cubicBezTo>
                  <a:lnTo>
                    <a:pt x="21600" y="21600"/>
                  </a:lnTo>
                  <a:lnTo>
                    <a:pt x="0" y="2155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90" name="Google Shape;690;p65"/>
            <p:cNvSpPr/>
            <p:nvPr/>
          </p:nvSpPr>
          <p:spPr>
            <a:xfrm rot="-2700000">
              <a:off x="113" y="2130"/>
              <a:ext cx="443" cy="442"/>
            </a:xfrm>
            <a:custGeom>
              <a:rect b="b" l="l" r="r" t="t"/>
              <a:pathLst>
                <a:path extrusionOk="0" fill="none" h="20972" w="21031">
                  <a:moveTo>
                    <a:pt x="0" y="16046"/>
                  </a:moveTo>
                  <a:cubicBezTo>
                    <a:pt x="1851" y="8142"/>
                    <a:pt x="7977" y="1943"/>
                    <a:pt x="15859" y="0"/>
                  </a:cubicBezTo>
                </a:path>
                <a:path extrusionOk="0" h="20972" w="21031">
                  <a:moveTo>
                    <a:pt x="0" y="16046"/>
                  </a:moveTo>
                  <a:cubicBezTo>
                    <a:pt x="1851" y="8142"/>
                    <a:pt x="7977" y="1943"/>
                    <a:pt x="15859" y="0"/>
                  </a:cubicBezTo>
                  <a:lnTo>
                    <a:pt x="21031" y="20972"/>
                  </a:lnTo>
                  <a:lnTo>
                    <a:pt x="0" y="16046"/>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91" name="Google Shape;691;p65"/>
            <p:cNvSpPr/>
            <p:nvPr/>
          </p:nvSpPr>
          <p:spPr>
            <a:xfrm rot="-2700000">
              <a:off x="148" y="2151"/>
              <a:ext cx="414" cy="404"/>
            </a:xfrm>
            <a:custGeom>
              <a:rect b="b" l="l" r="r" t="t"/>
              <a:pathLst>
                <a:path extrusionOk="0" fill="none" h="19195" w="19657">
                  <a:moveTo>
                    <a:pt x="-1" y="10242"/>
                  </a:moveTo>
                  <a:cubicBezTo>
                    <a:pt x="2008" y="5830"/>
                    <a:pt x="5443" y="2223"/>
                    <a:pt x="9751" y="-1"/>
                  </a:cubicBezTo>
                </a:path>
                <a:path extrusionOk="0" h="19195" w="19657">
                  <a:moveTo>
                    <a:pt x="-1" y="10242"/>
                  </a:moveTo>
                  <a:cubicBezTo>
                    <a:pt x="2008" y="5830"/>
                    <a:pt x="5443" y="2223"/>
                    <a:pt x="9751" y="-1"/>
                  </a:cubicBezTo>
                  <a:lnTo>
                    <a:pt x="19657" y="19195"/>
                  </a:lnTo>
                  <a:lnTo>
                    <a:pt x="-1" y="10242"/>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92" name="Google Shape;692;p65"/>
            <p:cNvSpPr/>
            <p:nvPr/>
          </p:nvSpPr>
          <p:spPr>
            <a:xfrm rot="-2700000">
              <a:off x="203" y="2172"/>
              <a:ext cx="361" cy="359"/>
            </a:xfrm>
            <a:custGeom>
              <a:rect b="b" l="l" r="r" t="t"/>
              <a:pathLst>
                <a:path extrusionOk="0" fill="none" h="17032" w="17137">
                  <a:moveTo>
                    <a:pt x="0" y="3883"/>
                  </a:moveTo>
                  <a:cubicBezTo>
                    <a:pt x="1114" y="2430"/>
                    <a:pt x="2409" y="1125"/>
                    <a:pt x="3852" y="-1"/>
                  </a:cubicBezTo>
                </a:path>
                <a:path extrusionOk="0" h="17032" w="17137">
                  <a:moveTo>
                    <a:pt x="0" y="3883"/>
                  </a:moveTo>
                  <a:cubicBezTo>
                    <a:pt x="1114" y="2430"/>
                    <a:pt x="2409" y="1125"/>
                    <a:pt x="3852" y="-1"/>
                  </a:cubicBezTo>
                  <a:lnTo>
                    <a:pt x="17137" y="17032"/>
                  </a:lnTo>
                  <a:lnTo>
                    <a:pt x="0" y="388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93" name="Google Shape;693;p65"/>
            <p:cNvSpPr/>
            <p:nvPr/>
          </p:nvSpPr>
          <p:spPr>
            <a:xfrm rot="-2700000">
              <a:off x="392" y="2242"/>
              <a:ext cx="215" cy="216"/>
            </a:xfrm>
            <a:custGeom>
              <a:rect b="b" l="l" r="r" t="t"/>
              <a:pathLst>
                <a:path extrusionOk="0" fill="none" h="21600" w="21600">
                  <a:moveTo>
                    <a:pt x="0" y="21500"/>
                  </a:moveTo>
                  <a:cubicBezTo>
                    <a:pt x="55" y="9609"/>
                    <a:pt x="9709" y="0"/>
                    <a:pt x="21599" y="0"/>
                  </a:cubicBezTo>
                </a:path>
                <a:path extrusionOk="0" h="21600" w="21600">
                  <a:moveTo>
                    <a:pt x="0" y="21500"/>
                  </a:moveTo>
                  <a:cubicBezTo>
                    <a:pt x="55" y="9609"/>
                    <a:pt x="9709" y="0"/>
                    <a:pt x="21599" y="0"/>
                  </a:cubicBezTo>
                  <a:lnTo>
                    <a:pt x="21600" y="21600"/>
                  </a:lnTo>
                  <a:lnTo>
                    <a:pt x="0" y="215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94" name="Google Shape;694;p65"/>
            <p:cNvSpPr/>
            <p:nvPr/>
          </p:nvSpPr>
          <p:spPr>
            <a:xfrm rot="-2700000">
              <a:off x="95" y="2914"/>
              <a:ext cx="455" cy="455"/>
            </a:xfrm>
            <a:custGeom>
              <a:rect b="b" l="l" r="r" t="t"/>
              <a:pathLst>
                <a:path extrusionOk="0" fill="none" h="21600" w="21600">
                  <a:moveTo>
                    <a:pt x="0" y="21553"/>
                  </a:moveTo>
                  <a:cubicBezTo>
                    <a:pt x="25" y="9642"/>
                    <a:pt x="9688" y="0"/>
                    <a:pt x="21599" y="0"/>
                  </a:cubicBezTo>
                </a:path>
                <a:path extrusionOk="0" h="21600" w="21600">
                  <a:moveTo>
                    <a:pt x="0" y="21553"/>
                  </a:moveTo>
                  <a:cubicBezTo>
                    <a:pt x="25" y="9642"/>
                    <a:pt x="9688" y="0"/>
                    <a:pt x="21599" y="0"/>
                  </a:cubicBezTo>
                  <a:lnTo>
                    <a:pt x="21600" y="21600"/>
                  </a:lnTo>
                  <a:lnTo>
                    <a:pt x="0" y="2155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95" name="Google Shape;695;p65"/>
            <p:cNvSpPr/>
            <p:nvPr/>
          </p:nvSpPr>
          <p:spPr>
            <a:xfrm rot="-2700000">
              <a:off x="104" y="2921"/>
              <a:ext cx="443" cy="442"/>
            </a:xfrm>
            <a:custGeom>
              <a:rect b="b" l="l" r="r" t="t"/>
              <a:pathLst>
                <a:path extrusionOk="0" fill="none" h="20972" w="21031">
                  <a:moveTo>
                    <a:pt x="0" y="16046"/>
                  </a:moveTo>
                  <a:cubicBezTo>
                    <a:pt x="1851" y="8142"/>
                    <a:pt x="7977" y="1943"/>
                    <a:pt x="15859" y="0"/>
                  </a:cubicBezTo>
                </a:path>
                <a:path extrusionOk="0" h="20972" w="21031">
                  <a:moveTo>
                    <a:pt x="0" y="16046"/>
                  </a:moveTo>
                  <a:cubicBezTo>
                    <a:pt x="1851" y="8142"/>
                    <a:pt x="7977" y="1943"/>
                    <a:pt x="15859" y="0"/>
                  </a:cubicBezTo>
                  <a:lnTo>
                    <a:pt x="21031" y="20972"/>
                  </a:lnTo>
                  <a:lnTo>
                    <a:pt x="0" y="16046"/>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96" name="Google Shape;696;p65"/>
            <p:cNvSpPr/>
            <p:nvPr/>
          </p:nvSpPr>
          <p:spPr>
            <a:xfrm rot="-2700000">
              <a:off x="145" y="2942"/>
              <a:ext cx="414" cy="404"/>
            </a:xfrm>
            <a:custGeom>
              <a:rect b="b" l="l" r="r" t="t"/>
              <a:pathLst>
                <a:path extrusionOk="0" fill="none" h="19195" w="19657">
                  <a:moveTo>
                    <a:pt x="-1" y="10242"/>
                  </a:moveTo>
                  <a:cubicBezTo>
                    <a:pt x="2008" y="5830"/>
                    <a:pt x="5443" y="2223"/>
                    <a:pt x="9751" y="-1"/>
                  </a:cubicBezTo>
                </a:path>
                <a:path extrusionOk="0" h="19195" w="19657">
                  <a:moveTo>
                    <a:pt x="-1" y="10242"/>
                  </a:moveTo>
                  <a:cubicBezTo>
                    <a:pt x="2008" y="5830"/>
                    <a:pt x="5443" y="2223"/>
                    <a:pt x="9751" y="-1"/>
                  </a:cubicBezTo>
                  <a:lnTo>
                    <a:pt x="19657" y="19195"/>
                  </a:lnTo>
                  <a:lnTo>
                    <a:pt x="-1" y="10242"/>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97" name="Google Shape;697;p65"/>
            <p:cNvSpPr/>
            <p:nvPr/>
          </p:nvSpPr>
          <p:spPr>
            <a:xfrm rot="-2700000">
              <a:off x="203" y="2963"/>
              <a:ext cx="361" cy="359"/>
            </a:xfrm>
            <a:custGeom>
              <a:rect b="b" l="l" r="r" t="t"/>
              <a:pathLst>
                <a:path extrusionOk="0" fill="none" h="17032" w="17137">
                  <a:moveTo>
                    <a:pt x="0" y="3883"/>
                  </a:moveTo>
                  <a:cubicBezTo>
                    <a:pt x="1114" y="2430"/>
                    <a:pt x="2409" y="1125"/>
                    <a:pt x="3852" y="-1"/>
                  </a:cubicBezTo>
                </a:path>
                <a:path extrusionOk="0" h="17032" w="17137">
                  <a:moveTo>
                    <a:pt x="0" y="3883"/>
                  </a:moveTo>
                  <a:cubicBezTo>
                    <a:pt x="1114" y="2430"/>
                    <a:pt x="2409" y="1125"/>
                    <a:pt x="3852" y="-1"/>
                  </a:cubicBezTo>
                  <a:lnTo>
                    <a:pt x="17137" y="17032"/>
                  </a:lnTo>
                  <a:lnTo>
                    <a:pt x="0" y="388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98" name="Google Shape;698;p65"/>
            <p:cNvSpPr/>
            <p:nvPr/>
          </p:nvSpPr>
          <p:spPr>
            <a:xfrm rot="-2700000">
              <a:off x="389" y="3033"/>
              <a:ext cx="215" cy="216"/>
            </a:xfrm>
            <a:custGeom>
              <a:rect b="b" l="l" r="r" t="t"/>
              <a:pathLst>
                <a:path extrusionOk="0" fill="none" h="21600" w="21600">
                  <a:moveTo>
                    <a:pt x="0" y="21500"/>
                  </a:moveTo>
                  <a:cubicBezTo>
                    <a:pt x="55" y="9609"/>
                    <a:pt x="9709" y="0"/>
                    <a:pt x="21599" y="0"/>
                  </a:cubicBezTo>
                </a:path>
                <a:path extrusionOk="0" h="21600" w="21600">
                  <a:moveTo>
                    <a:pt x="0" y="21500"/>
                  </a:moveTo>
                  <a:cubicBezTo>
                    <a:pt x="55" y="9609"/>
                    <a:pt x="9709" y="0"/>
                    <a:pt x="21599" y="0"/>
                  </a:cubicBezTo>
                  <a:lnTo>
                    <a:pt x="21600" y="21600"/>
                  </a:lnTo>
                  <a:lnTo>
                    <a:pt x="0" y="215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699" name="Google Shape;699;p65"/>
            <p:cNvSpPr/>
            <p:nvPr/>
          </p:nvSpPr>
          <p:spPr>
            <a:xfrm rot="2700000">
              <a:off x="341" y="3309"/>
              <a:ext cx="438" cy="435"/>
            </a:xfrm>
            <a:custGeom>
              <a:rect b="b" l="l" r="r" t="t"/>
              <a:pathLst>
                <a:path extrusionOk="0" fill="none" h="20673" w="20808">
                  <a:moveTo>
                    <a:pt x="6259" y="-1"/>
                  </a:moveTo>
                  <a:cubicBezTo>
                    <a:pt x="13335" y="2142"/>
                    <a:pt x="18823" y="7754"/>
                    <a:pt x="20807" y="14877"/>
                  </a:cubicBezTo>
                </a:path>
                <a:path extrusionOk="0" h="20673" w="20808">
                  <a:moveTo>
                    <a:pt x="6259" y="-1"/>
                  </a:moveTo>
                  <a:cubicBezTo>
                    <a:pt x="13335" y="2142"/>
                    <a:pt x="18823" y="7754"/>
                    <a:pt x="20807" y="14877"/>
                  </a:cubicBezTo>
                  <a:lnTo>
                    <a:pt x="0" y="20673"/>
                  </a:lnTo>
                  <a:lnTo>
                    <a:pt x="6259"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700" name="Google Shape;700;p65"/>
            <p:cNvSpPr/>
            <p:nvPr/>
          </p:nvSpPr>
          <p:spPr>
            <a:xfrm rot="2700000">
              <a:off x="339" y="3334"/>
              <a:ext cx="410" cy="400"/>
            </a:xfrm>
            <a:custGeom>
              <a:rect b="b" l="l" r="r" t="t"/>
              <a:pathLst>
                <a:path extrusionOk="0" fill="none" h="18986" w="19469">
                  <a:moveTo>
                    <a:pt x="10300" y="-1"/>
                  </a:moveTo>
                  <a:cubicBezTo>
                    <a:pt x="14293" y="2166"/>
                    <a:pt x="17501" y="5536"/>
                    <a:pt x="19469" y="9630"/>
                  </a:cubicBezTo>
                </a:path>
                <a:path extrusionOk="0" h="18986" w="19469">
                  <a:moveTo>
                    <a:pt x="10300" y="-1"/>
                  </a:moveTo>
                  <a:cubicBezTo>
                    <a:pt x="14293" y="2166"/>
                    <a:pt x="17501" y="5536"/>
                    <a:pt x="19469" y="9630"/>
                  </a:cubicBezTo>
                  <a:lnTo>
                    <a:pt x="0" y="18986"/>
                  </a:lnTo>
                  <a:lnTo>
                    <a:pt x="10300" y="-1"/>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701" name="Google Shape;701;p65"/>
            <p:cNvSpPr/>
            <p:nvPr/>
          </p:nvSpPr>
          <p:spPr>
            <a:xfrm rot="2700000">
              <a:off x="334" y="3352"/>
              <a:ext cx="361" cy="357"/>
            </a:xfrm>
            <a:custGeom>
              <a:rect b="b" l="l" r="r" t="t"/>
              <a:pathLst>
                <a:path extrusionOk="0" fill="none" h="16950" w="17119">
                  <a:moveTo>
                    <a:pt x="13388" y="0"/>
                  </a:moveTo>
                  <a:cubicBezTo>
                    <a:pt x="14782" y="1101"/>
                    <a:pt x="16035" y="2370"/>
                    <a:pt x="17118" y="3778"/>
                  </a:cubicBezTo>
                </a:path>
                <a:path extrusionOk="0" h="16950" w="17119">
                  <a:moveTo>
                    <a:pt x="13388" y="0"/>
                  </a:moveTo>
                  <a:cubicBezTo>
                    <a:pt x="14782" y="1101"/>
                    <a:pt x="16035" y="2370"/>
                    <a:pt x="17118" y="3778"/>
                  </a:cubicBezTo>
                  <a:lnTo>
                    <a:pt x="0" y="16950"/>
                  </a:lnTo>
                  <a:lnTo>
                    <a:pt x="133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702" name="Google Shape;702;p65"/>
            <p:cNvSpPr/>
            <p:nvPr/>
          </p:nvSpPr>
          <p:spPr>
            <a:xfrm rot="2700000">
              <a:off x="293" y="3420"/>
              <a:ext cx="215" cy="216"/>
            </a:xfrm>
            <a:custGeom>
              <a:rect b="b" l="l" r="r" t="t"/>
              <a:pathLst>
                <a:path extrusionOk="0" fill="none" h="21600" w="21600">
                  <a:moveTo>
                    <a:pt x="-1" y="0"/>
                  </a:moveTo>
                  <a:cubicBezTo>
                    <a:pt x="11890" y="0"/>
                    <a:pt x="21544" y="9609"/>
                    <a:pt x="21599" y="21500"/>
                  </a:cubicBezTo>
                </a:path>
                <a:path extrusionOk="0" h="21600" w="21600">
                  <a:moveTo>
                    <a:pt x="-1" y="0"/>
                  </a:moveTo>
                  <a:cubicBezTo>
                    <a:pt x="11890" y="0"/>
                    <a:pt x="21544" y="9609"/>
                    <a:pt x="21599" y="21500"/>
                  </a:cubicBezTo>
                  <a:lnTo>
                    <a:pt x="0" y="21600"/>
                  </a:lnTo>
                  <a:lnTo>
                    <a:pt x="-1"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703" name="Google Shape;703;p65"/>
            <p:cNvSpPr/>
            <p:nvPr/>
          </p:nvSpPr>
          <p:spPr>
            <a:xfrm rot="-2700000">
              <a:off x="95" y="3699"/>
              <a:ext cx="455" cy="455"/>
            </a:xfrm>
            <a:custGeom>
              <a:rect b="b" l="l" r="r" t="t"/>
              <a:pathLst>
                <a:path extrusionOk="0" fill="none" h="21600" w="21600">
                  <a:moveTo>
                    <a:pt x="0" y="21553"/>
                  </a:moveTo>
                  <a:cubicBezTo>
                    <a:pt x="25" y="9642"/>
                    <a:pt x="9688" y="0"/>
                    <a:pt x="21599" y="0"/>
                  </a:cubicBezTo>
                </a:path>
                <a:path extrusionOk="0" h="21600" w="21600">
                  <a:moveTo>
                    <a:pt x="0" y="21553"/>
                  </a:moveTo>
                  <a:cubicBezTo>
                    <a:pt x="25" y="9642"/>
                    <a:pt x="9688" y="0"/>
                    <a:pt x="21599" y="0"/>
                  </a:cubicBezTo>
                  <a:lnTo>
                    <a:pt x="21600" y="21600"/>
                  </a:lnTo>
                  <a:lnTo>
                    <a:pt x="0" y="2155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704" name="Google Shape;704;p65"/>
            <p:cNvSpPr/>
            <p:nvPr/>
          </p:nvSpPr>
          <p:spPr>
            <a:xfrm rot="-2700000">
              <a:off x="104" y="3706"/>
              <a:ext cx="443" cy="442"/>
            </a:xfrm>
            <a:custGeom>
              <a:rect b="b" l="l" r="r" t="t"/>
              <a:pathLst>
                <a:path extrusionOk="0" fill="none" h="20972" w="21031">
                  <a:moveTo>
                    <a:pt x="0" y="16046"/>
                  </a:moveTo>
                  <a:cubicBezTo>
                    <a:pt x="1851" y="8142"/>
                    <a:pt x="7977" y="1943"/>
                    <a:pt x="15859" y="0"/>
                  </a:cubicBezTo>
                </a:path>
                <a:path extrusionOk="0" h="20972" w="21031">
                  <a:moveTo>
                    <a:pt x="0" y="16046"/>
                  </a:moveTo>
                  <a:cubicBezTo>
                    <a:pt x="1851" y="8142"/>
                    <a:pt x="7977" y="1943"/>
                    <a:pt x="15859" y="0"/>
                  </a:cubicBezTo>
                  <a:lnTo>
                    <a:pt x="21031" y="20972"/>
                  </a:lnTo>
                  <a:lnTo>
                    <a:pt x="0" y="16046"/>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705" name="Google Shape;705;p65"/>
            <p:cNvSpPr/>
            <p:nvPr/>
          </p:nvSpPr>
          <p:spPr>
            <a:xfrm rot="-2700000">
              <a:off x="145" y="3727"/>
              <a:ext cx="414" cy="404"/>
            </a:xfrm>
            <a:custGeom>
              <a:rect b="b" l="l" r="r" t="t"/>
              <a:pathLst>
                <a:path extrusionOk="0" fill="none" h="19195" w="19657">
                  <a:moveTo>
                    <a:pt x="-1" y="10242"/>
                  </a:moveTo>
                  <a:cubicBezTo>
                    <a:pt x="2008" y="5830"/>
                    <a:pt x="5443" y="2223"/>
                    <a:pt x="9751" y="-1"/>
                  </a:cubicBezTo>
                </a:path>
                <a:path extrusionOk="0" h="19195" w="19657">
                  <a:moveTo>
                    <a:pt x="-1" y="10242"/>
                  </a:moveTo>
                  <a:cubicBezTo>
                    <a:pt x="2008" y="5830"/>
                    <a:pt x="5443" y="2223"/>
                    <a:pt x="9751" y="-1"/>
                  </a:cubicBezTo>
                  <a:lnTo>
                    <a:pt x="19657" y="19195"/>
                  </a:lnTo>
                  <a:lnTo>
                    <a:pt x="-1" y="10242"/>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706" name="Google Shape;706;p65"/>
            <p:cNvSpPr/>
            <p:nvPr/>
          </p:nvSpPr>
          <p:spPr>
            <a:xfrm rot="-2700000">
              <a:off x="200" y="3748"/>
              <a:ext cx="361" cy="359"/>
            </a:xfrm>
            <a:custGeom>
              <a:rect b="b" l="l" r="r" t="t"/>
              <a:pathLst>
                <a:path extrusionOk="0" fill="none" h="17032" w="17137">
                  <a:moveTo>
                    <a:pt x="0" y="3883"/>
                  </a:moveTo>
                  <a:cubicBezTo>
                    <a:pt x="1114" y="2430"/>
                    <a:pt x="2409" y="1125"/>
                    <a:pt x="3852" y="-1"/>
                  </a:cubicBezTo>
                </a:path>
                <a:path extrusionOk="0" h="17032" w="17137">
                  <a:moveTo>
                    <a:pt x="0" y="3883"/>
                  </a:moveTo>
                  <a:cubicBezTo>
                    <a:pt x="1114" y="2430"/>
                    <a:pt x="2409" y="1125"/>
                    <a:pt x="3852" y="-1"/>
                  </a:cubicBezTo>
                  <a:lnTo>
                    <a:pt x="17137" y="17032"/>
                  </a:lnTo>
                  <a:lnTo>
                    <a:pt x="0" y="388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707" name="Google Shape;707;p65"/>
            <p:cNvSpPr/>
            <p:nvPr/>
          </p:nvSpPr>
          <p:spPr>
            <a:xfrm rot="-2700000">
              <a:off x="389" y="3818"/>
              <a:ext cx="215" cy="216"/>
            </a:xfrm>
            <a:custGeom>
              <a:rect b="b" l="l" r="r" t="t"/>
              <a:pathLst>
                <a:path extrusionOk="0" fill="none" h="21600" w="21600">
                  <a:moveTo>
                    <a:pt x="0" y="21500"/>
                  </a:moveTo>
                  <a:cubicBezTo>
                    <a:pt x="55" y="9609"/>
                    <a:pt x="9709" y="0"/>
                    <a:pt x="21599" y="0"/>
                  </a:cubicBezTo>
                </a:path>
                <a:path extrusionOk="0" h="21600" w="21600">
                  <a:moveTo>
                    <a:pt x="0" y="21500"/>
                  </a:moveTo>
                  <a:cubicBezTo>
                    <a:pt x="55" y="9609"/>
                    <a:pt x="9709" y="0"/>
                    <a:pt x="21599" y="0"/>
                  </a:cubicBezTo>
                  <a:lnTo>
                    <a:pt x="21600" y="21600"/>
                  </a:lnTo>
                  <a:lnTo>
                    <a:pt x="0" y="215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grpSp>
      <p:sp>
        <p:nvSpPr>
          <p:cNvPr id="708" name="Google Shape;708;p65"/>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1pPr>
            <a:lvl2pPr lvl="1"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2pPr>
            <a:lvl3pPr lvl="2"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3pPr>
            <a:lvl4pPr lvl="3"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4pPr>
            <a:lvl5pPr lvl="4"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5pPr>
            <a:lvl6pPr lvl="5"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6pPr>
            <a:lvl7pPr lvl="6"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7pPr>
            <a:lvl8pPr lvl="7"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8pPr>
            <a:lvl9pPr lvl="8"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9pPr>
          </a:lstStyle>
          <a:p/>
        </p:txBody>
      </p:sp>
      <p:sp>
        <p:nvSpPr>
          <p:cNvPr id="709" name="Google Shape;709;p65"/>
          <p:cNvSpPr txBox="1"/>
          <p:nvPr>
            <p:ph idx="1" type="body"/>
          </p:nvPr>
        </p:nvSpPr>
        <p:spPr>
          <a:xfrm>
            <a:off x="1252538" y="1485900"/>
            <a:ext cx="7772400" cy="3086100"/>
          </a:xfrm>
          <a:prstGeom prst="rect">
            <a:avLst/>
          </a:prstGeom>
          <a:noFill/>
          <a:ln>
            <a:noFill/>
          </a:ln>
        </p:spPr>
        <p:txBody>
          <a:bodyPr anchorCtr="0" anchor="t" bIns="46025" lIns="92075" spcFirstLastPara="1" rIns="92075" wrap="square" tIns="46025">
            <a:noAutofit/>
          </a:bodyPr>
          <a:lstStyle>
            <a:lvl1pPr indent="-391160" lvl="0" marL="457200" marR="0" rtl="0" algn="l">
              <a:spcBef>
                <a:spcPts val="640"/>
              </a:spcBef>
              <a:spcAft>
                <a:spcPts val="0"/>
              </a:spcAft>
              <a:buClr>
                <a:schemeClr val="hlink"/>
              </a:buClr>
              <a:buSzPts val="2560"/>
              <a:buFont typeface="Arial"/>
              <a:buChar char="●"/>
              <a:defRPr b="0" i="0" sz="3200" u="none" cap="none" strike="noStrike">
                <a:solidFill>
                  <a:schemeClr val="lt1"/>
                </a:solidFill>
                <a:latin typeface="Times New Roman"/>
                <a:ea typeface="Times New Roman"/>
                <a:cs typeface="Times New Roman"/>
                <a:sym typeface="Times New Roman"/>
              </a:defRPr>
            </a:lvl1pPr>
            <a:lvl2pPr indent="-406400" lvl="1" marL="914400" marR="0" rtl="0" algn="l">
              <a:spcBef>
                <a:spcPts val="560"/>
              </a:spcBef>
              <a:spcAft>
                <a:spcPts val="0"/>
              </a:spcAft>
              <a:buClr>
                <a:schemeClr val="accent1"/>
              </a:buClr>
              <a:buSzPts val="2800"/>
              <a:buFont typeface="Times New Roman"/>
              <a:buChar char="•"/>
              <a:defRPr b="0" i="0" sz="2800" u="none" cap="none" strike="noStrike">
                <a:solidFill>
                  <a:schemeClr val="lt1"/>
                </a:solidFill>
                <a:latin typeface="Times New Roman"/>
                <a:ea typeface="Times New Roman"/>
                <a:cs typeface="Times New Roman"/>
                <a:sym typeface="Times New Roman"/>
              </a:defRPr>
            </a:lvl2pPr>
            <a:lvl3pPr indent="-381000" lvl="2" marL="1371600" marR="0" rtl="0" algn="l">
              <a:spcBef>
                <a:spcPts val="480"/>
              </a:spcBef>
              <a:spcAft>
                <a:spcPts val="0"/>
              </a:spcAft>
              <a:buClr>
                <a:schemeClr val="folHlink"/>
              </a:buClr>
              <a:buSzPts val="2400"/>
              <a:buFont typeface="Times New Roman"/>
              <a:buChar char="•"/>
              <a:defRPr b="0" i="0" sz="2400" u="none" cap="none" strike="noStrike">
                <a:solidFill>
                  <a:schemeClr val="lt1"/>
                </a:solidFill>
                <a:latin typeface="Times New Roman"/>
                <a:ea typeface="Times New Roman"/>
                <a:cs typeface="Times New Roman"/>
                <a:sym typeface="Times New Roman"/>
              </a:defRPr>
            </a:lvl3pPr>
            <a:lvl4pPr indent="-355600" lvl="3" marL="18288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4pPr>
            <a:lvl5pPr indent="-355600" lvl="4" marL="22860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5pPr>
            <a:lvl6pPr indent="-355600" lvl="5" marL="27432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6pPr>
            <a:lvl7pPr indent="-355600" lvl="6" marL="32004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7pPr>
            <a:lvl8pPr indent="-355600" lvl="7" marL="36576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8pPr>
            <a:lvl9pPr indent="-355600" lvl="8" marL="41148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9pPr>
          </a:lstStyle>
          <a:p/>
        </p:txBody>
      </p:sp>
      <p:sp>
        <p:nvSpPr>
          <p:cNvPr id="710" name="Google Shape;710;p65"/>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marR="0" rtl="0" algn="l">
              <a:spcBef>
                <a:spcPts val="0"/>
              </a:spcBef>
              <a:spcAft>
                <a:spcPts val="0"/>
              </a:spcAft>
              <a:buSzPts val="1400"/>
              <a:buNone/>
              <a:defRPr sz="1400">
                <a:solidFill>
                  <a:srgbClr val="FFFFCC"/>
                </a:solidFill>
                <a:latin typeface="Times New Roman"/>
                <a:ea typeface="Times New Roman"/>
                <a:cs typeface="Times New Roman"/>
                <a:sym typeface="Times New Roman"/>
              </a:defRPr>
            </a:lvl1pPr>
            <a:lvl2pPr lvl="1"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2pPr>
            <a:lvl3pPr lvl="2"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3pPr>
            <a:lvl4pPr lvl="3"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4pPr>
            <a:lvl5pPr lvl="4"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5pPr>
            <a:lvl6pPr lvl="5"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6pPr>
            <a:lvl7pPr lvl="6"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7pPr>
            <a:lvl8pPr lvl="7"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8pPr>
            <a:lvl9pPr lvl="8"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9pPr>
          </a:lstStyle>
          <a:p/>
        </p:txBody>
      </p:sp>
      <p:sp>
        <p:nvSpPr>
          <p:cNvPr id="711" name="Google Shape;711;p65"/>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marR="0" rtl="0" algn="ctr">
              <a:spcBef>
                <a:spcPts val="0"/>
              </a:spcBef>
              <a:spcAft>
                <a:spcPts val="0"/>
              </a:spcAft>
              <a:buSzPts val="1400"/>
              <a:buNone/>
              <a:defRPr sz="1400">
                <a:solidFill>
                  <a:srgbClr val="FFFFCC"/>
                </a:solidFill>
                <a:latin typeface="Times New Roman"/>
                <a:ea typeface="Times New Roman"/>
                <a:cs typeface="Times New Roman"/>
                <a:sym typeface="Times New Roman"/>
              </a:defRPr>
            </a:lvl1pPr>
            <a:lvl2pPr lvl="1"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2pPr>
            <a:lvl3pPr lvl="2"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3pPr>
            <a:lvl4pPr lvl="3"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4pPr>
            <a:lvl5pPr lvl="4"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5pPr>
            <a:lvl6pPr lvl="5"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6pPr>
            <a:lvl7pPr lvl="6"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7pPr>
            <a:lvl8pPr lvl="7"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8pPr>
            <a:lvl9pPr lvl="8"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9pPr>
          </a:lstStyle>
          <a:p/>
        </p:txBody>
      </p:sp>
      <p:sp>
        <p:nvSpPr>
          <p:cNvPr id="712" name="Google Shape;712;p65"/>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marR="0" rtl="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marR="0" rtl="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marR="0" rtl="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marR="0" rtl="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marR="0" rtl="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marR="0" rtl="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marR="0" rtl="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marR="0" rtl="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marR="0" rtl="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799" name="Shape 799"/>
        <p:cNvGrpSpPr/>
        <p:nvPr/>
      </p:nvGrpSpPr>
      <p:grpSpPr>
        <a:xfrm>
          <a:off x="0" y="0"/>
          <a:ext cx="0" cy="0"/>
          <a:chOff x="0" y="0"/>
          <a:chExt cx="0" cy="0"/>
        </a:xfrm>
      </p:grpSpPr>
      <p:grpSp>
        <p:nvGrpSpPr>
          <p:cNvPr id="800" name="Google Shape;800;p78"/>
          <p:cNvGrpSpPr/>
          <p:nvPr/>
        </p:nvGrpSpPr>
        <p:grpSpPr>
          <a:xfrm>
            <a:off x="-8308" y="74732"/>
            <a:ext cx="1431078" cy="4983321"/>
            <a:chOff x="-5" y="63"/>
            <a:chExt cx="901" cy="4185"/>
          </a:xfrm>
        </p:grpSpPr>
        <p:sp>
          <p:nvSpPr>
            <p:cNvPr id="801" name="Google Shape;801;p78"/>
            <p:cNvSpPr/>
            <p:nvPr/>
          </p:nvSpPr>
          <p:spPr>
            <a:xfrm rot="2700000">
              <a:off x="347" y="157"/>
              <a:ext cx="455" cy="455"/>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02" name="Google Shape;802;p78"/>
            <p:cNvSpPr/>
            <p:nvPr/>
          </p:nvSpPr>
          <p:spPr>
            <a:xfrm rot="2700000">
              <a:off x="341" y="163"/>
              <a:ext cx="438" cy="435"/>
            </a:xfrm>
            <a:custGeom>
              <a:rect b="b" l="l" r="r" t="t"/>
              <a:pathLst>
                <a:path extrusionOk="0" fill="none" h="20673" w="20808">
                  <a:moveTo>
                    <a:pt x="6259" y="-1"/>
                  </a:moveTo>
                  <a:cubicBezTo>
                    <a:pt x="13335" y="2142"/>
                    <a:pt x="18823" y="7754"/>
                    <a:pt x="20807" y="14877"/>
                  </a:cubicBezTo>
                </a:path>
                <a:path extrusionOk="0" h="20673" w="20808">
                  <a:moveTo>
                    <a:pt x="6259" y="-1"/>
                  </a:moveTo>
                  <a:cubicBezTo>
                    <a:pt x="13335" y="2142"/>
                    <a:pt x="18823" y="7754"/>
                    <a:pt x="20807" y="14877"/>
                  </a:cubicBezTo>
                  <a:lnTo>
                    <a:pt x="0" y="20673"/>
                  </a:lnTo>
                  <a:lnTo>
                    <a:pt x="6259"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03" name="Google Shape;803;p78"/>
            <p:cNvSpPr/>
            <p:nvPr/>
          </p:nvSpPr>
          <p:spPr>
            <a:xfrm rot="2700000">
              <a:off x="339" y="188"/>
              <a:ext cx="410" cy="400"/>
            </a:xfrm>
            <a:custGeom>
              <a:rect b="b" l="l" r="r" t="t"/>
              <a:pathLst>
                <a:path extrusionOk="0" fill="none" h="18986" w="19469">
                  <a:moveTo>
                    <a:pt x="10300" y="-1"/>
                  </a:moveTo>
                  <a:cubicBezTo>
                    <a:pt x="14293" y="2166"/>
                    <a:pt x="17501" y="5536"/>
                    <a:pt x="19469" y="9630"/>
                  </a:cubicBezTo>
                </a:path>
                <a:path extrusionOk="0" h="18986" w="19469">
                  <a:moveTo>
                    <a:pt x="10300" y="-1"/>
                  </a:moveTo>
                  <a:cubicBezTo>
                    <a:pt x="14293" y="2166"/>
                    <a:pt x="17501" y="5536"/>
                    <a:pt x="19469" y="9630"/>
                  </a:cubicBezTo>
                  <a:lnTo>
                    <a:pt x="0" y="18986"/>
                  </a:lnTo>
                  <a:lnTo>
                    <a:pt x="10300" y="-1"/>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04" name="Google Shape;804;p78"/>
            <p:cNvSpPr/>
            <p:nvPr/>
          </p:nvSpPr>
          <p:spPr>
            <a:xfrm rot="2700000">
              <a:off x="334" y="206"/>
              <a:ext cx="361" cy="357"/>
            </a:xfrm>
            <a:custGeom>
              <a:rect b="b" l="l" r="r" t="t"/>
              <a:pathLst>
                <a:path extrusionOk="0" fill="none" h="16950" w="17119">
                  <a:moveTo>
                    <a:pt x="13388" y="0"/>
                  </a:moveTo>
                  <a:cubicBezTo>
                    <a:pt x="14782" y="1101"/>
                    <a:pt x="16035" y="2370"/>
                    <a:pt x="17118" y="3778"/>
                  </a:cubicBezTo>
                </a:path>
                <a:path extrusionOk="0" h="16950" w="17119">
                  <a:moveTo>
                    <a:pt x="13388" y="0"/>
                  </a:moveTo>
                  <a:cubicBezTo>
                    <a:pt x="14782" y="1101"/>
                    <a:pt x="16035" y="2370"/>
                    <a:pt x="17118" y="3778"/>
                  </a:cubicBezTo>
                  <a:lnTo>
                    <a:pt x="0" y="16950"/>
                  </a:lnTo>
                  <a:lnTo>
                    <a:pt x="133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05" name="Google Shape;805;p78"/>
            <p:cNvSpPr/>
            <p:nvPr/>
          </p:nvSpPr>
          <p:spPr>
            <a:xfrm rot="2700000">
              <a:off x="294" y="270"/>
              <a:ext cx="215" cy="216"/>
            </a:xfrm>
            <a:custGeom>
              <a:rect b="b" l="l" r="r" t="t"/>
              <a:pathLst>
                <a:path extrusionOk="0" fill="none" h="21600" w="21600">
                  <a:moveTo>
                    <a:pt x="-1" y="0"/>
                  </a:moveTo>
                  <a:cubicBezTo>
                    <a:pt x="11890" y="0"/>
                    <a:pt x="21544" y="9609"/>
                    <a:pt x="21599" y="21500"/>
                  </a:cubicBezTo>
                </a:path>
                <a:path extrusionOk="0" h="21600" w="21600">
                  <a:moveTo>
                    <a:pt x="-1" y="0"/>
                  </a:moveTo>
                  <a:cubicBezTo>
                    <a:pt x="11890" y="0"/>
                    <a:pt x="21544" y="9609"/>
                    <a:pt x="21599" y="21500"/>
                  </a:cubicBezTo>
                  <a:lnTo>
                    <a:pt x="0" y="21600"/>
                  </a:lnTo>
                  <a:lnTo>
                    <a:pt x="-1"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06" name="Google Shape;806;p78"/>
            <p:cNvSpPr/>
            <p:nvPr/>
          </p:nvSpPr>
          <p:spPr>
            <a:xfrm rot="2700000">
              <a:off x="347" y="939"/>
              <a:ext cx="455" cy="455"/>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07" name="Google Shape;807;p78"/>
            <p:cNvSpPr/>
            <p:nvPr/>
          </p:nvSpPr>
          <p:spPr>
            <a:xfrm rot="2700000">
              <a:off x="341" y="945"/>
              <a:ext cx="438" cy="435"/>
            </a:xfrm>
            <a:custGeom>
              <a:rect b="b" l="l" r="r" t="t"/>
              <a:pathLst>
                <a:path extrusionOk="0" fill="none" h="20673" w="20808">
                  <a:moveTo>
                    <a:pt x="6259" y="-1"/>
                  </a:moveTo>
                  <a:cubicBezTo>
                    <a:pt x="13335" y="2142"/>
                    <a:pt x="18823" y="7754"/>
                    <a:pt x="20807" y="14877"/>
                  </a:cubicBezTo>
                </a:path>
                <a:path extrusionOk="0" h="20673" w="20808">
                  <a:moveTo>
                    <a:pt x="6259" y="-1"/>
                  </a:moveTo>
                  <a:cubicBezTo>
                    <a:pt x="13335" y="2142"/>
                    <a:pt x="18823" y="7754"/>
                    <a:pt x="20807" y="14877"/>
                  </a:cubicBezTo>
                  <a:lnTo>
                    <a:pt x="0" y="20673"/>
                  </a:lnTo>
                  <a:lnTo>
                    <a:pt x="6259"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08" name="Google Shape;808;p78"/>
            <p:cNvSpPr/>
            <p:nvPr/>
          </p:nvSpPr>
          <p:spPr>
            <a:xfrm rot="2700000">
              <a:off x="339" y="970"/>
              <a:ext cx="410" cy="400"/>
            </a:xfrm>
            <a:custGeom>
              <a:rect b="b" l="l" r="r" t="t"/>
              <a:pathLst>
                <a:path extrusionOk="0" fill="none" h="18986" w="19469">
                  <a:moveTo>
                    <a:pt x="10300" y="-1"/>
                  </a:moveTo>
                  <a:cubicBezTo>
                    <a:pt x="14293" y="2166"/>
                    <a:pt x="17501" y="5536"/>
                    <a:pt x="19469" y="9630"/>
                  </a:cubicBezTo>
                </a:path>
                <a:path extrusionOk="0" h="18986" w="19469">
                  <a:moveTo>
                    <a:pt x="10300" y="-1"/>
                  </a:moveTo>
                  <a:cubicBezTo>
                    <a:pt x="14293" y="2166"/>
                    <a:pt x="17501" y="5536"/>
                    <a:pt x="19469" y="9630"/>
                  </a:cubicBezTo>
                  <a:lnTo>
                    <a:pt x="0" y="18986"/>
                  </a:lnTo>
                  <a:lnTo>
                    <a:pt x="10300" y="-1"/>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09" name="Google Shape;809;p78"/>
            <p:cNvSpPr/>
            <p:nvPr/>
          </p:nvSpPr>
          <p:spPr>
            <a:xfrm rot="2700000">
              <a:off x="334" y="988"/>
              <a:ext cx="361" cy="357"/>
            </a:xfrm>
            <a:custGeom>
              <a:rect b="b" l="l" r="r" t="t"/>
              <a:pathLst>
                <a:path extrusionOk="0" fill="none" h="16950" w="17119">
                  <a:moveTo>
                    <a:pt x="13388" y="0"/>
                  </a:moveTo>
                  <a:cubicBezTo>
                    <a:pt x="14782" y="1101"/>
                    <a:pt x="16035" y="2370"/>
                    <a:pt x="17118" y="3778"/>
                  </a:cubicBezTo>
                </a:path>
                <a:path extrusionOk="0" h="16950" w="17119">
                  <a:moveTo>
                    <a:pt x="13388" y="0"/>
                  </a:moveTo>
                  <a:cubicBezTo>
                    <a:pt x="14782" y="1101"/>
                    <a:pt x="16035" y="2370"/>
                    <a:pt x="17118" y="3778"/>
                  </a:cubicBezTo>
                  <a:lnTo>
                    <a:pt x="0" y="16950"/>
                  </a:lnTo>
                  <a:lnTo>
                    <a:pt x="133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10" name="Google Shape;810;p78"/>
            <p:cNvSpPr/>
            <p:nvPr/>
          </p:nvSpPr>
          <p:spPr>
            <a:xfrm rot="2700000">
              <a:off x="293" y="1056"/>
              <a:ext cx="215" cy="216"/>
            </a:xfrm>
            <a:custGeom>
              <a:rect b="b" l="l" r="r" t="t"/>
              <a:pathLst>
                <a:path extrusionOk="0" fill="none" h="21600" w="21600">
                  <a:moveTo>
                    <a:pt x="-1" y="0"/>
                  </a:moveTo>
                  <a:cubicBezTo>
                    <a:pt x="11890" y="0"/>
                    <a:pt x="21544" y="9609"/>
                    <a:pt x="21599" y="21500"/>
                  </a:cubicBezTo>
                </a:path>
                <a:path extrusionOk="0" h="21600" w="21600">
                  <a:moveTo>
                    <a:pt x="-1" y="0"/>
                  </a:moveTo>
                  <a:cubicBezTo>
                    <a:pt x="11890" y="0"/>
                    <a:pt x="21544" y="9609"/>
                    <a:pt x="21599" y="21500"/>
                  </a:cubicBezTo>
                  <a:lnTo>
                    <a:pt x="0" y="21600"/>
                  </a:lnTo>
                  <a:lnTo>
                    <a:pt x="-1"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11" name="Google Shape;811;p78"/>
            <p:cNvSpPr/>
            <p:nvPr/>
          </p:nvSpPr>
          <p:spPr>
            <a:xfrm rot="2700000">
              <a:off x="347" y="1727"/>
              <a:ext cx="455" cy="455"/>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12" name="Google Shape;812;p78"/>
            <p:cNvSpPr/>
            <p:nvPr/>
          </p:nvSpPr>
          <p:spPr>
            <a:xfrm rot="2700000">
              <a:off x="347" y="2518"/>
              <a:ext cx="455" cy="455"/>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13" name="Google Shape;813;p78"/>
            <p:cNvSpPr/>
            <p:nvPr/>
          </p:nvSpPr>
          <p:spPr>
            <a:xfrm rot="2700000">
              <a:off x="341" y="2524"/>
              <a:ext cx="438" cy="435"/>
            </a:xfrm>
            <a:custGeom>
              <a:rect b="b" l="l" r="r" t="t"/>
              <a:pathLst>
                <a:path extrusionOk="0" fill="none" h="20673" w="20808">
                  <a:moveTo>
                    <a:pt x="6259" y="-1"/>
                  </a:moveTo>
                  <a:cubicBezTo>
                    <a:pt x="13335" y="2142"/>
                    <a:pt x="18823" y="7754"/>
                    <a:pt x="20807" y="14877"/>
                  </a:cubicBezTo>
                </a:path>
                <a:path extrusionOk="0" h="20673" w="20808">
                  <a:moveTo>
                    <a:pt x="6259" y="-1"/>
                  </a:moveTo>
                  <a:cubicBezTo>
                    <a:pt x="13335" y="2142"/>
                    <a:pt x="18823" y="7754"/>
                    <a:pt x="20807" y="14877"/>
                  </a:cubicBezTo>
                  <a:lnTo>
                    <a:pt x="0" y="20673"/>
                  </a:lnTo>
                  <a:lnTo>
                    <a:pt x="6259"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14" name="Google Shape;814;p78"/>
            <p:cNvSpPr/>
            <p:nvPr/>
          </p:nvSpPr>
          <p:spPr>
            <a:xfrm rot="2700000">
              <a:off x="339" y="2549"/>
              <a:ext cx="410" cy="400"/>
            </a:xfrm>
            <a:custGeom>
              <a:rect b="b" l="l" r="r" t="t"/>
              <a:pathLst>
                <a:path extrusionOk="0" fill="none" h="18986" w="19469">
                  <a:moveTo>
                    <a:pt x="10300" y="-1"/>
                  </a:moveTo>
                  <a:cubicBezTo>
                    <a:pt x="14293" y="2166"/>
                    <a:pt x="17501" y="5536"/>
                    <a:pt x="19469" y="9630"/>
                  </a:cubicBezTo>
                </a:path>
                <a:path extrusionOk="0" h="18986" w="19469">
                  <a:moveTo>
                    <a:pt x="10300" y="-1"/>
                  </a:moveTo>
                  <a:cubicBezTo>
                    <a:pt x="14293" y="2166"/>
                    <a:pt x="17501" y="5536"/>
                    <a:pt x="19469" y="9630"/>
                  </a:cubicBezTo>
                  <a:lnTo>
                    <a:pt x="0" y="18986"/>
                  </a:lnTo>
                  <a:lnTo>
                    <a:pt x="10300" y="-1"/>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15" name="Google Shape;815;p78"/>
            <p:cNvSpPr/>
            <p:nvPr/>
          </p:nvSpPr>
          <p:spPr>
            <a:xfrm rot="2700000">
              <a:off x="334" y="2567"/>
              <a:ext cx="361" cy="357"/>
            </a:xfrm>
            <a:custGeom>
              <a:rect b="b" l="l" r="r" t="t"/>
              <a:pathLst>
                <a:path extrusionOk="0" fill="none" h="16950" w="17119">
                  <a:moveTo>
                    <a:pt x="13388" y="0"/>
                  </a:moveTo>
                  <a:cubicBezTo>
                    <a:pt x="14782" y="1101"/>
                    <a:pt x="16035" y="2370"/>
                    <a:pt x="17118" y="3778"/>
                  </a:cubicBezTo>
                </a:path>
                <a:path extrusionOk="0" h="16950" w="17119">
                  <a:moveTo>
                    <a:pt x="13388" y="0"/>
                  </a:moveTo>
                  <a:cubicBezTo>
                    <a:pt x="14782" y="1101"/>
                    <a:pt x="16035" y="2370"/>
                    <a:pt x="17118" y="3778"/>
                  </a:cubicBezTo>
                  <a:lnTo>
                    <a:pt x="0" y="16950"/>
                  </a:lnTo>
                  <a:lnTo>
                    <a:pt x="133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16" name="Google Shape;816;p78"/>
            <p:cNvSpPr/>
            <p:nvPr/>
          </p:nvSpPr>
          <p:spPr>
            <a:xfrm rot="2700000">
              <a:off x="293" y="2632"/>
              <a:ext cx="215" cy="216"/>
            </a:xfrm>
            <a:custGeom>
              <a:rect b="b" l="l" r="r" t="t"/>
              <a:pathLst>
                <a:path extrusionOk="0" fill="none" h="21600" w="21600">
                  <a:moveTo>
                    <a:pt x="-1" y="0"/>
                  </a:moveTo>
                  <a:cubicBezTo>
                    <a:pt x="11890" y="0"/>
                    <a:pt x="21544" y="9609"/>
                    <a:pt x="21599" y="21500"/>
                  </a:cubicBezTo>
                </a:path>
                <a:path extrusionOk="0" h="21600" w="21600">
                  <a:moveTo>
                    <a:pt x="-1" y="0"/>
                  </a:moveTo>
                  <a:cubicBezTo>
                    <a:pt x="11890" y="0"/>
                    <a:pt x="21544" y="9609"/>
                    <a:pt x="21599" y="21500"/>
                  </a:cubicBezTo>
                  <a:lnTo>
                    <a:pt x="0" y="21600"/>
                  </a:lnTo>
                  <a:lnTo>
                    <a:pt x="-1"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17" name="Google Shape;817;p78"/>
            <p:cNvSpPr/>
            <p:nvPr/>
          </p:nvSpPr>
          <p:spPr>
            <a:xfrm rot="2700000">
              <a:off x="347" y="3303"/>
              <a:ext cx="455" cy="455"/>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18" name="Google Shape;818;p78"/>
            <p:cNvSpPr/>
            <p:nvPr/>
          </p:nvSpPr>
          <p:spPr>
            <a:xfrm rot="-2700000">
              <a:off x="89" y="553"/>
              <a:ext cx="455" cy="455"/>
            </a:xfrm>
            <a:custGeom>
              <a:rect b="b" l="l" r="r" t="t"/>
              <a:pathLst>
                <a:path extrusionOk="0" fill="none" h="21600" w="21600">
                  <a:moveTo>
                    <a:pt x="0" y="21553"/>
                  </a:moveTo>
                  <a:cubicBezTo>
                    <a:pt x="25" y="9642"/>
                    <a:pt x="9688" y="0"/>
                    <a:pt x="21599" y="0"/>
                  </a:cubicBezTo>
                </a:path>
                <a:path extrusionOk="0" h="21600" w="21600">
                  <a:moveTo>
                    <a:pt x="0" y="21553"/>
                  </a:moveTo>
                  <a:cubicBezTo>
                    <a:pt x="25" y="9642"/>
                    <a:pt x="9688" y="0"/>
                    <a:pt x="21599" y="0"/>
                  </a:cubicBezTo>
                  <a:lnTo>
                    <a:pt x="21600" y="21600"/>
                  </a:lnTo>
                  <a:lnTo>
                    <a:pt x="0" y="2155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19" name="Google Shape;819;p78"/>
            <p:cNvSpPr/>
            <p:nvPr/>
          </p:nvSpPr>
          <p:spPr>
            <a:xfrm rot="-2700000">
              <a:off x="98" y="560"/>
              <a:ext cx="443" cy="442"/>
            </a:xfrm>
            <a:custGeom>
              <a:rect b="b" l="l" r="r" t="t"/>
              <a:pathLst>
                <a:path extrusionOk="0" fill="none" h="20972" w="21031">
                  <a:moveTo>
                    <a:pt x="0" y="16046"/>
                  </a:moveTo>
                  <a:cubicBezTo>
                    <a:pt x="1851" y="8142"/>
                    <a:pt x="7977" y="1943"/>
                    <a:pt x="15859" y="0"/>
                  </a:cubicBezTo>
                </a:path>
                <a:path extrusionOk="0" h="20972" w="21031">
                  <a:moveTo>
                    <a:pt x="0" y="16046"/>
                  </a:moveTo>
                  <a:cubicBezTo>
                    <a:pt x="1851" y="8142"/>
                    <a:pt x="7977" y="1943"/>
                    <a:pt x="15859" y="0"/>
                  </a:cubicBezTo>
                  <a:lnTo>
                    <a:pt x="21031" y="20972"/>
                  </a:lnTo>
                  <a:lnTo>
                    <a:pt x="0" y="16046"/>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20" name="Google Shape;820;p78"/>
            <p:cNvSpPr/>
            <p:nvPr/>
          </p:nvSpPr>
          <p:spPr>
            <a:xfrm rot="-2700000">
              <a:off x="139" y="581"/>
              <a:ext cx="414" cy="404"/>
            </a:xfrm>
            <a:custGeom>
              <a:rect b="b" l="l" r="r" t="t"/>
              <a:pathLst>
                <a:path extrusionOk="0" fill="none" h="19195" w="19657">
                  <a:moveTo>
                    <a:pt x="-1" y="10242"/>
                  </a:moveTo>
                  <a:cubicBezTo>
                    <a:pt x="2008" y="5830"/>
                    <a:pt x="5443" y="2223"/>
                    <a:pt x="9751" y="-1"/>
                  </a:cubicBezTo>
                </a:path>
                <a:path extrusionOk="0" h="19195" w="19657">
                  <a:moveTo>
                    <a:pt x="-1" y="10242"/>
                  </a:moveTo>
                  <a:cubicBezTo>
                    <a:pt x="2008" y="5830"/>
                    <a:pt x="5443" y="2223"/>
                    <a:pt x="9751" y="-1"/>
                  </a:cubicBezTo>
                  <a:lnTo>
                    <a:pt x="19657" y="19195"/>
                  </a:lnTo>
                  <a:lnTo>
                    <a:pt x="-1" y="10242"/>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21" name="Google Shape;821;p78"/>
            <p:cNvSpPr/>
            <p:nvPr/>
          </p:nvSpPr>
          <p:spPr>
            <a:xfrm rot="-2700000">
              <a:off x="197" y="602"/>
              <a:ext cx="361" cy="359"/>
            </a:xfrm>
            <a:custGeom>
              <a:rect b="b" l="l" r="r" t="t"/>
              <a:pathLst>
                <a:path extrusionOk="0" fill="none" h="17032" w="17137">
                  <a:moveTo>
                    <a:pt x="0" y="3883"/>
                  </a:moveTo>
                  <a:cubicBezTo>
                    <a:pt x="1114" y="2430"/>
                    <a:pt x="2409" y="1125"/>
                    <a:pt x="3852" y="-1"/>
                  </a:cubicBezTo>
                </a:path>
                <a:path extrusionOk="0" h="17032" w="17137">
                  <a:moveTo>
                    <a:pt x="0" y="3883"/>
                  </a:moveTo>
                  <a:cubicBezTo>
                    <a:pt x="1114" y="2430"/>
                    <a:pt x="2409" y="1125"/>
                    <a:pt x="3852" y="-1"/>
                  </a:cubicBezTo>
                  <a:lnTo>
                    <a:pt x="17137" y="17032"/>
                  </a:lnTo>
                  <a:lnTo>
                    <a:pt x="0" y="388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22" name="Google Shape;822;p78"/>
            <p:cNvSpPr/>
            <p:nvPr/>
          </p:nvSpPr>
          <p:spPr>
            <a:xfrm rot="-2700000">
              <a:off x="389" y="672"/>
              <a:ext cx="215" cy="216"/>
            </a:xfrm>
            <a:custGeom>
              <a:rect b="b" l="l" r="r" t="t"/>
              <a:pathLst>
                <a:path extrusionOk="0" fill="none" h="21600" w="21600">
                  <a:moveTo>
                    <a:pt x="0" y="21500"/>
                  </a:moveTo>
                  <a:cubicBezTo>
                    <a:pt x="55" y="9609"/>
                    <a:pt x="9709" y="0"/>
                    <a:pt x="21599" y="0"/>
                  </a:cubicBezTo>
                </a:path>
                <a:path extrusionOk="0" h="21600" w="21600">
                  <a:moveTo>
                    <a:pt x="0" y="21500"/>
                  </a:moveTo>
                  <a:cubicBezTo>
                    <a:pt x="55" y="9609"/>
                    <a:pt x="9709" y="0"/>
                    <a:pt x="21599" y="0"/>
                  </a:cubicBezTo>
                  <a:lnTo>
                    <a:pt x="21600" y="21600"/>
                  </a:lnTo>
                  <a:lnTo>
                    <a:pt x="0" y="215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23" name="Google Shape;823;p78"/>
            <p:cNvSpPr/>
            <p:nvPr/>
          </p:nvSpPr>
          <p:spPr>
            <a:xfrm rot="-2700000">
              <a:off x="95" y="1335"/>
              <a:ext cx="455" cy="455"/>
            </a:xfrm>
            <a:custGeom>
              <a:rect b="b" l="l" r="r" t="t"/>
              <a:pathLst>
                <a:path extrusionOk="0" fill="none" h="21600" w="21600">
                  <a:moveTo>
                    <a:pt x="0" y="21553"/>
                  </a:moveTo>
                  <a:cubicBezTo>
                    <a:pt x="25" y="9642"/>
                    <a:pt x="9688" y="0"/>
                    <a:pt x="21599" y="0"/>
                  </a:cubicBezTo>
                </a:path>
                <a:path extrusionOk="0" h="21600" w="21600">
                  <a:moveTo>
                    <a:pt x="0" y="21553"/>
                  </a:moveTo>
                  <a:cubicBezTo>
                    <a:pt x="25" y="9642"/>
                    <a:pt x="9688" y="0"/>
                    <a:pt x="21599" y="0"/>
                  </a:cubicBezTo>
                  <a:lnTo>
                    <a:pt x="21600" y="21600"/>
                  </a:lnTo>
                  <a:lnTo>
                    <a:pt x="0" y="2155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24" name="Google Shape;824;p78"/>
            <p:cNvSpPr/>
            <p:nvPr/>
          </p:nvSpPr>
          <p:spPr>
            <a:xfrm rot="-2700000">
              <a:off x="104" y="1342"/>
              <a:ext cx="443" cy="442"/>
            </a:xfrm>
            <a:custGeom>
              <a:rect b="b" l="l" r="r" t="t"/>
              <a:pathLst>
                <a:path extrusionOk="0" fill="none" h="20972" w="21031">
                  <a:moveTo>
                    <a:pt x="0" y="16046"/>
                  </a:moveTo>
                  <a:cubicBezTo>
                    <a:pt x="1851" y="8142"/>
                    <a:pt x="7977" y="1943"/>
                    <a:pt x="15859" y="0"/>
                  </a:cubicBezTo>
                </a:path>
                <a:path extrusionOk="0" h="20972" w="21031">
                  <a:moveTo>
                    <a:pt x="0" y="16046"/>
                  </a:moveTo>
                  <a:cubicBezTo>
                    <a:pt x="1851" y="8142"/>
                    <a:pt x="7977" y="1943"/>
                    <a:pt x="15859" y="0"/>
                  </a:cubicBezTo>
                  <a:lnTo>
                    <a:pt x="21031" y="20972"/>
                  </a:lnTo>
                  <a:lnTo>
                    <a:pt x="0" y="16046"/>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25" name="Google Shape;825;p78"/>
            <p:cNvSpPr/>
            <p:nvPr/>
          </p:nvSpPr>
          <p:spPr>
            <a:xfrm rot="-2700000">
              <a:off x="145" y="1363"/>
              <a:ext cx="414" cy="404"/>
            </a:xfrm>
            <a:custGeom>
              <a:rect b="b" l="l" r="r" t="t"/>
              <a:pathLst>
                <a:path extrusionOk="0" fill="none" h="19195" w="19657">
                  <a:moveTo>
                    <a:pt x="-1" y="10242"/>
                  </a:moveTo>
                  <a:cubicBezTo>
                    <a:pt x="2008" y="5830"/>
                    <a:pt x="5443" y="2223"/>
                    <a:pt x="9751" y="-1"/>
                  </a:cubicBezTo>
                </a:path>
                <a:path extrusionOk="0" h="19195" w="19657">
                  <a:moveTo>
                    <a:pt x="-1" y="10242"/>
                  </a:moveTo>
                  <a:cubicBezTo>
                    <a:pt x="2008" y="5830"/>
                    <a:pt x="5443" y="2223"/>
                    <a:pt x="9751" y="-1"/>
                  </a:cubicBezTo>
                  <a:lnTo>
                    <a:pt x="19657" y="19195"/>
                  </a:lnTo>
                  <a:lnTo>
                    <a:pt x="-1" y="10242"/>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26" name="Google Shape;826;p78"/>
            <p:cNvSpPr/>
            <p:nvPr/>
          </p:nvSpPr>
          <p:spPr>
            <a:xfrm rot="-2700000">
              <a:off x="200" y="1384"/>
              <a:ext cx="361" cy="359"/>
            </a:xfrm>
            <a:custGeom>
              <a:rect b="b" l="l" r="r" t="t"/>
              <a:pathLst>
                <a:path extrusionOk="0" fill="none" h="17032" w="17137">
                  <a:moveTo>
                    <a:pt x="0" y="3883"/>
                  </a:moveTo>
                  <a:cubicBezTo>
                    <a:pt x="1114" y="2430"/>
                    <a:pt x="2409" y="1125"/>
                    <a:pt x="3852" y="-1"/>
                  </a:cubicBezTo>
                </a:path>
                <a:path extrusionOk="0" h="17032" w="17137">
                  <a:moveTo>
                    <a:pt x="0" y="3883"/>
                  </a:moveTo>
                  <a:cubicBezTo>
                    <a:pt x="1114" y="2430"/>
                    <a:pt x="2409" y="1125"/>
                    <a:pt x="3852" y="-1"/>
                  </a:cubicBezTo>
                  <a:lnTo>
                    <a:pt x="17137" y="17032"/>
                  </a:lnTo>
                  <a:lnTo>
                    <a:pt x="0" y="388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27" name="Google Shape;827;p78"/>
            <p:cNvSpPr/>
            <p:nvPr/>
          </p:nvSpPr>
          <p:spPr>
            <a:xfrm rot="-2700000">
              <a:off x="389" y="1454"/>
              <a:ext cx="215" cy="216"/>
            </a:xfrm>
            <a:custGeom>
              <a:rect b="b" l="l" r="r" t="t"/>
              <a:pathLst>
                <a:path extrusionOk="0" fill="none" h="21600" w="21600">
                  <a:moveTo>
                    <a:pt x="0" y="21500"/>
                  </a:moveTo>
                  <a:cubicBezTo>
                    <a:pt x="55" y="9609"/>
                    <a:pt x="9709" y="0"/>
                    <a:pt x="21599" y="0"/>
                  </a:cubicBezTo>
                </a:path>
                <a:path extrusionOk="0" h="21600" w="21600">
                  <a:moveTo>
                    <a:pt x="0" y="21500"/>
                  </a:moveTo>
                  <a:cubicBezTo>
                    <a:pt x="55" y="9609"/>
                    <a:pt x="9709" y="0"/>
                    <a:pt x="21599" y="0"/>
                  </a:cubicBezTo>
                  <a:lnTo>
                    <a:pt x="21600" y="21600"/>
                  </a:lnTo>
                  <a:lnTo>
                    <a:pt x="0" y="215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28" name="Google Shape;828;p78"/>
            <p:cNvSpPr/>
            <p:nvPr/>
          </p:nvSpPr>
          <p:spPr>
            <a:xfrm rot="2700000">
              <a:off x="341" y="1733"/>
              <a:ext cx="438" cy="435"/>
            </a:xfrm>
            <a:custGeom>
              <a:rect b="b" l="l" r="r" t="t"/>
              <a:pathLst>
                <a:path extrusionOk="0" fill="none" h="20673" w="20808">
                  <a:moveTo>
                    <a:pt x="6259" y="-1"/>
                  </a:moveTo>
                  <a:cubicBezTo>
                    <a:pt x="13335" y="2142"/>
                    <a:pt x="18823" y="7754"/>
                    <a:pt x="20807" y="14877"/>
                  </a:cubicBezTo>
                </a:path>
                <a:path extrusionOk="0" h="20673" w="20808">
                  <a:moveTo>
                    <a:pt x="6259" y="-1"/>
                  </a:moveTo>
                  <a:cubicBezTo>
                    <a:pt x="13335" y="2142"/>
                    <a:pt x="18823" y="7754"/>
                    <a:pt x="20807" y="14877"/>
                  </a:cubicBezTo>
                  <a:lnTo>
                    <a:pt x="0" y="20673"/>
                  </a:lnTo>
                  <a:lnTo>
                    <a:pt x="6259"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29" name="Google Shape;829;p78"/>
            <p:cNvSpPr/>
            <p:nvPr/>
          </p:nvSpPr>
          <p:spPr>
            <a:xfrm rot="2700000">
              <a:off x="339" y="1758"/>
              <a:ext cx="410" cy="400"/>
            </a:xfrm>
            <a:custGeom>
              <a:rect b="b" l="l" r="r" t="t"/>
              <a:pathLst>
                <a:path extrusionOk="0" fill="none" h="18986" w="19469">
                  <a:moveTo>
                    <a:pt x="10300" y="-1"/>
                  </a:moveTo>
                  <a:cubicBezTo>
                    <a:pt x="14293" y="2166"/>
                    <a:pt x="17501" y="5536"/>
                    <a:pt x="19469" y="9630"/>
                  </a:cubicBezTo>
                </a:path>
                <a:path extrusionOk="0" h="18986" w="19469">
                  <a:moveTo>
                    <a:pt x="10300" y="-1"/>
                  </a:moveTo>
                  <a:cubicBezTo>
                    <a:pt x="14293" y="2166"/>
                    <a:pt x="17501" y="5536"/>
                    <a:pt x="19469" y="9630"/>
                  </a:cubicBezTo>
                  <a:lnTo>
                    <a:pt x="0" y="18986"/>
                  </a:lnTo>
                  <a:lnTo>
                    <a:pt x="10300" y="-1"/>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30" name="Google Shape;830;p78"/>
            <p:cNvSpPr/>
            <p:nvPr/>
          </p:nvSpPr>
          <p:spPr>
            <a:xfrm rot="2700000">
              <a:off x="337" y="1776"/>
              <a:ext cx="361" cy="357"/>
            </a:xfrm>
            <a:custGeom>
              <a:rect b="b" l="l" r="r" t="t"/>
              <a:pathLst>
                <a:path extrusionOk="0" fill="none" h="16950" w="17119">
                  <a:moveTo>
                    <a:pt x="13388" y="0"/>
                  </a:moveTo>
                  <a:cubicBezTo>
                    <a:pt x="14782" y="1101"/>
                    <a:pt x="16035" y="2370"/>
                    <a:pt x="17118" y="3778"/>
                  </a:cubicBezTo>
                </a:path>
                <a:path extrusionOk="0" h="16950" w="17119">
                  <a:moveTo>
                    <a:pt x="13388" y="0"/>
                  </a:moveTo>
                  <a:cubicBezTo>
                    <a:pt x="14782" y="1101"/>
                    <a:pt x="16035" y="2370"/>
                    <a:pt x="17118" y="3778"/>
                  </a:cubicBezTo>
                  <a:lnTo>
                    <a:pt x="0" y="16950"/>
                  </a:lnTo>
                  <a:lnTo>
                    <a:pt x="133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31" name="Google Shape;831;p78"/>
            <p:cNvSpPr/>
            <p:nvPr/>
          </p:nvSpPr>
          <p:spPr>
            <a:xfrm rot="2700000">
              <a:off x="293" y="1844"/>
              <a:ext cx="215" cy="216"/>
            </a:xfrm>
            <a:custGeom>
              <a:rect b="b" l="l" r="r" t="t"/>
              <a:pathLst>
                <a:path extrusionOk="0" fill="none" h="21600" w="21600">
                  <a:moveTo>
                    <a:pt x="-1" y="0"/>
                  </a:moveTo>
                  <a:cubicBezTo>
                    <a:pt x="11890" y="0"/>
                    <a:pt x="21544" y="9609"/>
                    <a:pt x="21599" y="21500"/>
                  </a:cubicBezTo>
                </a:path>
                <a:path extrusionOk="0" h="21600" w="21600">
                  <a:moveTo>
                    <a:pt x="-1" y="0"/>
                  </a:moveTo>
                  <a:cubicBezTo>
                    <a:pt x="11890" y="0"/>
                    <a:pt x="21544" y="9609"/>
                    <a:pt x="21599" y="21500"/>
                  </a:cubicBezTo>
                  <a:lnTo>
                    <a:pt x="0" y="21600"/>
                  </a:lnTo>
                  <a:lnTo>
                    <a:pt x="-1"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32" name="Google Shape;832;p78"/>
            <p:cNvSpPr/>
            <p:nvPr/>
          </p:nvSpPr>
          <p:spPr>
            <a:xfrm rot="-2700000">
              <a:off x="98" y="2123"/>
              <a:ext cx="455" cy="455"/>
            </a:xfrm>
            <a:custGeom>
              <a:rect b="b" l="l" r="r" t="t"/>
              <a:pathLst>
                <a:path extrusionOk="0" fill="none" h="21600" w="21600">
                  <a:moveTo>
                    <a:pt x="0" y="21553"/>
                  </a:moveTo>
                  <a:cubicBezTo>
                    <a:pt x="25" y="9642"/>
                    <a:pt x="9688" y="0"/>
                    <a:pt x="21599" y="0"/>
                  </a:cubicBezTo>
                </a:path>
                <a:path extrusionOk="0" h="21600" w="21600">
                  <a:moveTo>
                    <a:pt x="0" y="21553"/>
                  </a:moveTo>
                  <a:cubicBezTo>
                    <a:pt x="25" y="9642"/>
                    <a:pt x="9688" y="0"/>
                    <a:pt x="21599" y="0"/>
                  </a:cubicBezTo>
                  <a:lnTo>
                    <a:pt x="21600" y="21600"/>
                  </a:lnTo>
                  <a:lnTo>
                    <a:pt x="0" y="2155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33" name="Google Shape;833;p78"/>
            <p:cNvSpPr/>
            <p:nvPr/>
          </p:nvSpPr>
          <p:spPr>
            <a:xfrm rot="-2700000">
              <a:off x="113" y="2130"/>
              <a:ext cx="443" cy="442"/>
            </a:xfrm>
            <a:custGeom>
              <a:rect b="b" l="l" r="r" t="t"/>
              <a:pathLst>
                <a:path extrusionOk="0" fill="none" h="20972" w="21031">
                  <a:moveTo>
                    <a:pt x="0" y="16046"/>
                  </a:moveTo>
                  <a:cubicBezTo>
                    <a:pt x="1851" y="8142"/>
                    <a:pt x="7977" y="1943"/>
                    <a:pt x="15859" y="0"/>
                  </a:cubicBezTo>
                </a:path>
                <a:path extrusionOk="0" h="20972" w="21031">
                  <a:moveTo>
                    <a:pt x="0" y="16046"/>
                  </a:moveTo>
                  <a:cubicBezTo>
                    <a:pt x="1851" y="8142"/>
                    <a:pt x="7977" y="1943"/>
                    <a:pt x="15859" y="0"/>
                  </a:cubicBezTo>
                  <a:lnTo>
                    <a:pt x="21031" y="20972"/>
                  </a:lnTo>
                  <a:lnTo>
                    <a:pt x="0" y="16046"/>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34" name="Google Shape;834;p78"/>
            <p:cNvSpPr/>
            <p:nvPr/>
          </p:nvSpPr>
          <p:spPr>
            <a:xfrm rot="-2700000">
              <a:off x="148" y="2151"/>
              <a:ext cx="414" cy="404"/>
            </a:xfrm>
            <a:custGeom>
              <a:rect b="b" l="l" r="r" t="t"/>
              <a:pathLst>
                <a:path extrusionOk="0" fill="none" h="19195" w="19657">
                  <a:moveTo>
                    <a:pt x="-1" y="10242"/>
                  </a:moveTo>
                  <a:cubicBezTo>
                    <a:pt x="2008" y="5830"/>
                    <a:pt x="5443" y="2223"/>
                    <a:pt x="9751" y="-1"/>
                  </a:cubicBezTo>
                </a:path>
                <a:path extrusionOk="0" h="19195" w="19657">
                  <a:moveTo>
                    <a:pt x="-1" y="10242"/>
                  </a:moveTo>
                  <a:cubicBezTo>
                    <a:pt x="2008" y="5830"/>
                    <a:pt x="5443" y="2223"/>
                    <a:pt x="9751" y="-1"/>
                  </a:cubicBezTo>
                  <a:lnTo>
                    <a:pt x="19657" y="19195"/>
                  </a:lnTo>
                  <a:lnTo>
                    <a:pt x="-1" y="10242"/>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35" name="Google Shape;835;p78"/>
            <p:cNvSpPr/>
            <p:nvPr/>
          </p:nvSpPr>
          <p:spPr>
            <a:xfrm rot="-2700000">
              <a:off x="203" y="2172"/>
              <a:ext cx="361" cy="359"/>
            </a:xfrm>
            <a:custGeom>
              <a:rect b="b" l="l" r="r" t="t"/>
              <a:pathLst>
                <a:path extrusionOk="0" fill="none" h="17032" w="17137">
                  <a:moveTo>
                    <a:pt x="0" y="3883"/>
                  </a:moveTo>
                  <a:cubicBezTo>
                    <a:pt x="1114" y="2430"/>
                    <a:pt x="2409" y="1125"/>
                    <a:pt x="3852" y="-1"/>
                  </a:cubicBezTo>
                </a:path>
                <a:path extrusionOk="0" h="17032" w="17137">
                  <a:moveTo>
                    <a:pt x="0" y="3883"/>
                  </a:moveTo>
                  <a:cubicBezTo>
                    <a:pt x="1114" y="2430"/>
                    <a:pt x="2409" y="1125"/>
                    <a:pt x="3852" y="-1"/>
                  </a:cubicBezTo>
                  <a:lnTo>
                    <a:pt x="17137" y="17032"/>
                  </a:lnTo>
                  <a:lnTo>
                    <a:pt x="0" y="388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36" name="Google Shape;836;p78"/>
            <p:cNvSpPr/>
            <p:nvPr/>
          </p:nvSpPr>
          <p:spPr>
            <a:xfrm rot="-2700000">
              <a:off x="392" y="2242"/>
              <a:ext cx="215" cy="216"/>
            </a:xfrm>
            <a:custGeom>
              <a:rect b="b" l="l" r="r" t="t"/>
              <a:pathLst>
                <a:path extrusionOk="0" fill="none" h="21600" w="21600">
                  <a:moveTo>
                    <a:pt x="0" y="21500"/>
                  </a:moveTo>
                  <a:cubicBezTo>
                    <a:pt x="55" y="9609"/>
                    <a:pt x="9709" y="0"/>
                    <a:pt x="21599" y="0"/>
                  </a:cubicBezTo>
                </a:path>
                <a:path extrusionOk="0" h="21600" w="21600">
                  <a:moveTo>
                    <a:pt x="0" y="21500"/>
                  </a:moveTo>
                  <a:cubicBezTo>
                    <a:pt x="55" y="9609"/>
                    <a:pt x="9709" y="0"/>
                    <a:pt x="21599" y="0"/>
                  </a:cubicBezTo>
                  <a:lnTo>
                    <a:pt x="21600" y="21600"/>
                  </a:lnTo>
                  <a:lnTo>
                    <a:pt x="0" y="215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37" name="Google Shape;837;p78"/>
            <p:cNvSpPr/>
            <p:nvPr/>
          </p:nvSpPr>
          <p:spPr>
            <a:xfrm rot="-2700000">
              <a:off x="95" y="2914"/>
              <a:ext cx="455" cy="455"/>
            </a:xfrm>
            <a:custGeom>
              <a:rect b="b" l="l" r="r" t="t"/>
              <a:pathLst>
                <a:path extrusionOk="0" fill="none" h="21600" w="21600">
                  <a:moveTo>
                    <a:pt x="0" y="21553"/>
                  </a:moveTo>
                  <a:cubicBezTo>
                    <a:pt x="25" y="9642"/>
                    <a:pt x="9688" y="0"/>
                    <a:pt x="21599" y="0"/>
                  </a:cubicBezTo>
                </a:path>
                <a:path extrusionOk="0" h="21600" w="21600">
                  <a:moveTo>
                    <a:pt x="0" y="21553"/>
                  </a:moveTo>
                  <a:cubicBezTo>
                    <a:pt x="25" y="9642"/>
                    <a:pt x="9688" y="0"/>
                    <a:pt x="21599" y="0"/>
                  </a:cubicBezTo>
                  <a:lnTo>
                    <a:pt x="21600" y="21600"/>
                  </a:lnTo>
                  <a:lnTo>
                    <a:pt x="0" y="2155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38" name="Google Shape;838;p78"/>
            <p:cNvSpPr/>
            <p:nvPr/>
          </p:nvSpPr>
          <p:spPr>
            <a:xfrm rot="-2700000">
              <a:off x="104" y="2921"/>
              <a:ext cx="443" cy="442"/>
            </a:xfrm>
            <a:custGeom>
              <a:rect b="b" l="l" r="r" t="t"/>
              <a:pathLst>
                <a:path extrusionOk="0" fill="none" h="20972" w="21031">
                  <a:moveTo>
                    <a:pt x="0" y="16046"/>
                  </a:moveTo>
                  <a:cubicBezTo>
                    <a:pt x="1851" y="8142"/>
                    <a:pt x="7977" y="1943"/>
                    <a:pt x="15859" y="0"/>
                  </a:cubicBezTo>
                </a:path>
                <a:path extrusionOk="0" h="20972" w="21031">
                  <a:moveTo>
                    <a:pt x="0" y="16046"/>
                  </a:moveTo>
                  <a:cubicBezTo>
                    <a:pt x="1851" y="8142"/>
                    <a:pt x="7977" y="1943"/>
                    <a:pt x="15859" y="0"/>
                  </a:cubicBezTo>
                  <a:lnTo>
                    <a:pt x="21031" y="20972"/>
                  </a:lnTo>
                  <a:lnTo>
                    <a:pt x="0" y="16046"/>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39" name="Google Shape;839;p78"/>
            <p:cNvSpPr/>
            <p:nvPr/>
          </p:nvSpPr>
          <p:spPr>
            <a:xfrm rot="-2700000">
              <a:off x="145" y="2942"/>
              <a:ext cx="414" cy="404"/>
            </a:xfrm>
            <a:custGeom>
              <a:rect b="b" l="l" r="r" t="t"/>
              <a:pathLst>
                <a:path extrusionOk="0" fill="none" h="19195" w="19657">
                  <a:moveTo>
                    <a:pt x="-1" y="10242"/>
                  </a:moveTo>
                  <a:cubicBezTo>
                    <a:pt x="2008" y="5830"/>
                    <a:pt x="5443" y="2223"/>
                    <a:pt x="9751" y="-1"/>
                  </a:cubicBezTo>
                </a:path>
                <a:path extrusionOk="0" h="19195" w="19657">
                  <a:moveTo>
                    <a:pt x="-1" y="10242"/>
                  </a:moveTo>
                  <a:cubicBezTo>
                    <a:pt x="2008" y="5830"/>
                    <a:pt x="5443" y="2223"/>
                    <a:pt x="9751" y="-1"/>
                  </a:cubicBezTo>
                  <a:lnTo>
                    <a:pt x="19657" y="19195"/>
                  </a:lnTo>
                  <a:lnTo>
                    <a:pt x="-1" y="10242"/>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40" name="Google Shape;840;p78"/>
            <p:cNvSpPr/>
            <p:nvPr/>
          </p:nvSpPr>
          <p:spPr>
            <a:xfrm rot="-2700000">
              <a:off x="203" y="2963"/>
              <a:ext cx="361" cy="359"/>
            </a:xfrm>
            <a:custGeom>
              <a:rect b="b" l="l" r="r" t="t"/>
              <a:pathLst>
                <a:path extrusionOk="0" fill="none" h="17032" w="17137">
                  <a:moveTo>
                    <a:pt x="0" y="3883"/>
                  </a:moveTo>
                  <a:cubicBezTo>
                    <a:pt x="1114" y="2430"/>
                    <a:pt x="2409" y="1125"/>
                    <a:pt x="3852" y="-1"/>
                  </a:cubicBezTo>
                </a:path>
                <a:path extrusionOk="0" h="17032" w="17137">
                  <a:moveTo>
                    <a:pt x="0" y="3883"/>
                  </a:moveTo>
                  <a:cubicBezTo>
                    <a:pt x="1114" y="2430"/>
                    <a:pt x="2409" y="1125"/>
                    <a:pt x="3852" y="-1"/>
                  </a:cubicBezTo>
                  <a:lnTo>
                    <a:pt x="17137" y="17032"/>
                  </a:lnTo>
                  <a:lnTo>
                    <a:pt x="0" y="388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41" name="Google Shape;841;p78"/>
            <p:cNvSpPr/>
            <p:nvPr/>
          </p:nvSpPr>
          <p:spPr>
            <a:xfrm rot="-2700000">
              <a:off x="389" y="3033"/>
              <a:ext cx="215" cy="216"/>
            </a:xfrm>
            <a:custGeom>
              <a:rect b="b" l="l" r="r" t="t"/>
              <a:pathLst>
                <a:path extrusionOk="0" fill="none" h="21600" w="21600">
                  <a:moveTo>
                    <a:pt x="0" y="21500"/>
                  </a:moveTo>
                  <a:cubicBezTo>
                    <a:pt x="55" y="9609"/>
                    <a:pt x="9709" y="0"/>
                    <a:pt x="21599" y="0"/>
                  </a:cubicBezTo>
                </a:path>
                <a:path extrusionOk="0" h="21600" w="21600">
                  <a:moveTo>
                    <a:pt x="0" y="21500"/>
                  </a:moveTo>
                  <a:cubicBezTo>
                    <a:pt x="55" y="9609"/>
                    <a:pt x="9709" y="0"/>
                    <a:pt x="21599" y="0"/>
                  </a:cubicBezTo>
                  <a:lnTo>
                    <a:pt x="21600" y="21600"/>
                  </a:lnTo>
                  <a:lnTo>
                    <a:pt x="0" y="215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42" name="Google Shape;842;p78"/>
            <p:cNvSpPr/>
            <p:nvPr/>
          </p:nvSpPr>
          <p:spPr>
            <a:xfrm rot="2700000">
              <a:off x="341" y="3309"/>
              <a:ext cx="438" cy="435"/>
            </a:xfrm>
            <a:custGeom>
              <a:rect b="b" l="l" r="r" t="t"/>
              <a:pathLst>
                <a:path extrusionOk="0" fill="none" h="20673" w="20808">
                  <a:moveTo>
                    <a:pt x="6259" y="-1"/>
                  </a:moveTo>
                  <a:cubicBezTo>
                    <a:pt x="13335" y="2142"/>
                    <a:pt x="18823" y="7754"/>
                    <a:pt x="20807" y="14877"/>
                  </a:cubicBezTo>
                </a:path>
                <a:path extrusionOk="0" h="20673" w="20808">
                  <a:moveTo>
                    <a:pt x="6259" y="-1"/>
                  </a:moveTo>
                  <a:cubicBezTo>
                    <a:pt x="13335" y="2142"/>
                    <a:pt x="18823" y="7754"/>
                    <a:pt x="20807" y="14877"/>
                  </a:cubicBezTo>
                  <a:lnTo>
                    <a:pt x="0" y="20673"/>
                  </a:lnTo>
                  <a:lnTo>
                    <a:pt x="6259"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43" name="Google Shape;843;p78"/>
            <p:cNvSpPr/>
            <p:nvPr/>
          </p:nvSpPr>
          <p:spPr>
            <a:xfrm rot="2700000">
              <a:off x="339" y="3334"/>
              <a:ext cx="410" cy="400"/>
            </a:xfrm>
            <a:custGeom>
              <a:rect b="b" l="l" r="r" t="t"/>
              <a:pathLst>
                <a:path extrusionOk="0" fill="none" h="18986" w="19469">
                  <a:moveTo>
                    <a:pt x="10300" y="-1"/>
                  </a:moveTo>
                  <a:cubicBezTo>
                    <a:pt x="14293" y="2166"/>
                    <a:pt x="17501" y="5536"/>
                    <a:pt x="19469" y="9630"/>
                  </a:cubicBezTo>
                </a:path>
                <a:path extrusionOk="0" h="18986" w="19469">
                  <a:moveTo>
                    <a:pt x="10300" y="-1"/>
                  </a:moveTo>
                  <a:cubicBezTo>
                    <a:pt x="14293" y="2166"/>
                    <a:pt x="17501" y="5536"/>
                    <a:pt x="19469" y="9630"/>
                  </a:cubicBezTo>
                  <a:lnTo>
                    <a:pt x="0" y="18986"/>
                  </a:lnTo>
                  <a:lnTo>
                    <a:pt x="10300" y="-1"/>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44" name="Google Shape;844;p78"/>
            <p:cNvSpPr/>
            <p:nvPr/>
          </p:nvSpPr>
          <p:spPr>
            <a:xfrm rot="2700000">
              <a:off x="334" y="3352"/>
              <a:ext cx="361" cy="357"/>
            </a:xfrm>
            <a:custGeom>
              <a:rect b="b" l="l" r="r" t="t"/>
              <a:pathLst>
                <a:path extrusionOk="0" fill="none" h="16950" w="17119">
                  <a:moveTo>
                    <a:pt x="13388" y="0"/>
                  </a:moveTo>
                  <a:cubicBezTo>
                    <a:pt x="14782" y="1101"/>
                    <a:pt x="16035" y="2370"/>
                    <a:pt x="17118" y="3778"/>
                  </a:cubicBezTo>
                </a:path>
                <a:path extrusionOk="0" h="16950" w="17119">
                  <a:moveTo>
                    <a:pt x="13388" y="0"/>
                  </a:moveTo>
                  <a:cubicBezTo>
                    <a:pt x="14782" y="1101"/>
                    <a:pt x="16035" y="2370"/>
                    <a:pt x="17118" y="3778"/>
                  </a:cubicBezTo>
                  <a:lnTo>
                    <a:pt x="0" y="16950"/>
                  </a:lnTo>
                  <a:lnTo>
                    <a:pt x="133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45" name="Google Shape;845;p78"/>
            <p:cNvSpPr/>
            <p:nvPr/>
          </p:nvSpPr>
          <p:spPr>
            <a:xfrm rot="2700000">
              <a:off x="293" y="3420"/>
              <a:ext cx="215" cy="216"/>
            </a:xfrm>
            <a:custGeom>
              <a:rect b="b" l="l" r="r" t="t"/>
              <a:pathLst>
                <a:path extrusionOk="0" fill="none" h="21600" w="21600">
                  <a:moveTo>
                    <a:pt x="-1" y="0"/>
                  </a:moveTo>
                  <a:cubicBezTo>
                    <a:pt x="11890" y="0"/>
                    <a:pt x="21544" y="9609"/>
                    <a:pt x="21599" y="21500"/>
                  </a:cubicBezTo>
                </a:path>
                <a:path extrusionOk="0" h="21600" w="21600">
                  <a:moveTo>
                    <a:pt x="-1" y="0"/>
                  </a:moveTo>
                  <a:cubicBezTo>
                    <a:pt x="11890" y="0"/>
                    <a:pt x="21544" y="9609"/>
                    <a:pt x="21599" y="21500"/>
                  </a:cubicBezTo>
                  <a:lnTo>
                    <a:pt x="0" y="21600"/>
                  </a:lnTo>
                  <a:lnTo>
                    <a:pt x="-1"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46" name="Google Shape;846;p78"/>
            <p:cNvSpPr/>
            <p:nvPr/>
          </p:nvSpPr>
          <p:spPr>
            <a:xfrm rot="-2700000">
              <a:off x="95" y="3699"/>
              <a:ext cx="455" cy="455"/>
            </a:xfrm>
            <a:custGeom>
              <a:rect b="b" l="l" r="r" t="t"/>
              <a:pathLst>
                <a:path extrusionOk="0" fill="none" h="21600" w="21600">
                  <a:moveTo>
                    <a:pt x="0" y="21553"/>
                  </a:moveTo>
                  <a:cubicBezTo>
                    <a:pt x="25" y="9642"/>
                    <a:pt x="9688" y="0"/>
                    <a:pt x="21599" y="0"/>
                  </a:cubicBezTo>
                </a:path>
                <a:path extrusionOk="0" h="21600" w="21600">
                  <a:moveTo>
                    <a:pt x="0" y="21553"/>
                  </a:moveTo>
                  <a:cubicBezTo>
                    <a:pt x="25" y="9642"/>
                    <a:pt x="9688" y="0"/>
                    <a:pt x="21599" y="0"/>
                  </a:cubicBezTo>
                  <a:lnTo>
                    <a:pt x="21600" y="21600"/>
                  </a:lnTo>
                  <a:lnTo>
                    <a:pt x="0" y="2155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47" name="Google Shape;847;p78"/>
            <p:cNvSpPr/>
            <p:nvPr/>
          </p:nvSpPr>
          <p:spPr>
            <a:xfrm rot="-2700000">
              <a:off x="104" y="3706"/>
              <a:ext cx="443" cy="442"/>
            </a:xfrm>
            <a:custGeom>
              <a:rect b="b" l="l" r="r" t="t"/>
              <a:pathLst>
                <a:path extrusionOk="0" fill="none" h="20972" w="21031">
                  <a:moveTo>
                    <a:pt x="0" y="16046"/>
                  </a:moveTo>
                  <a:cubicBezTo>
                    <a:pt x="1851" y="8142"/>
                    <a:pt x="7977" y="1943"/>
                    <a:pt x="15859" y="0"/>
                  </a:cubicBezTo>
                </a:path>
                <a:path extrusionOk="0" h="20972" w="21031">
                  <a:moveTo>
                    <a:pt x="0" y="16046"/>
                  </a:moveTo>
                  <a:cubicBezTo>
                    <a:pt x="1851" y="8142"/>
                    <a:pt x="7977" y="1943"/>
                    <a:pt x="15859" y="0"/>
                  </a:cubicBezTo>
                  <a:lnTo>
                    <a:pt x="21031" y="20972"/>
                  </a:lnTo>
                  <a:lnTo>
                    <a:pt x="0" y="16046"/>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48" name="Google Shape;848;p78"/>
            <p:cNvSpPr/>
            <p:nvPr/>
          </p:nvSpPr>
          <p:spPr>
            <a:xfrm rot="-2700000">
              <a:off x="145" y="3727"/>
              <a:ext cx="414" cy="404"/>
            </a:xfrm>
            <a:custGeom>
              <a:rect b="b" l="l" r="r" t="t"/>
              <a:pathLst>
                <a:path extrusionOk="0" fill="none" h="19195" w="19657">
                  <a:moveTo>
                    <a:pt x="-1" y="10242"/>
                  </a:moveTo>
                  <a:cubicBezTo>
                    <a:pt x="2008" y="5830"/>
                    <a:pt x="5443" y="2223"/>
                    <a:pt x="9751" y="-1"/>
                  </a:cubicBezTo>
                </a:path>
                <a:path extrusionOk="0" h="19195" w="19657">
                  <a:moveTo>
                    <a:pt x="-1" y="10242"/>
                  </a:moveTo>
                  <a:cubicBezTo>
                    <a:pt x="2008" y="5830"/>
                    <a:pt x="5443" y="2223"/>
                    <a:pt x="9751" y="-1"/>
                  </a:cubicBezTo>
                  <a:lnTo>
                    <a:pt x="19657" y="19195"/>
                  </a:lnTo>
                  <a:lnTo>
                    <a:pt x="-1" y="10242"/>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49" name="Google Shape;849;p78"/>
            <p:cNvSpPr/>
            <p:nvPr/>
          </p:nvSpPr>
          <p:spPr>
            <a:xfrm rot="-2700000">
              <a:off x="200" y="3748"/>
              <a:ext cx="361" cy="359"/>
            </a:xfrm>
            <a:custGeom>
              <a:rect b="b" l="l" r="r" t="t"/>
              <a:pathLst>
                <a:path extrusionOk="0" fill="none" h="17032" w="17137">
                  <a:moveTo>
                    <a:pt x="0" y="3883"/>
                  </a:moveTo>
                  <a:cubicBezTo>
                    <a:pt x="1114" y="2430"/>
                    <a:pt x="2409" y="1125"/>
                    <a:pt x="3852" y="-1"/>
                  </a:cubicBezTo>
                </a:path>
                <a:path extrusionOk="0" h="17032" w="17137">
                  <a:moveTo>
                    <a:pt x="0" y="3883"/>
                  </a:moveTo>
                  <a:cubicBezTo>
                    <a:pt x="1114" y="2430"/>
                    <a:pt x="2409" y="1125"/>
                    <a:pt x="3852" y="-1"/>
                  </a:cubicBezTo>
                  <a:lnTo>
                    <a:pt x="17137" y="17032"/>
                  </a:lnTo>
                  <a:lnTo>
                    <a:pt x="0" y="388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850" name="Google Shape;850;p78"/>
            <p:cNvSpPr/>
            <p:nvPr/>
          </p:nvSpPr>
          <p:spPr>
            <a:xfrm rot="-2700000">
              <a:off x="389" y="3818"/>
              <a:ext cx="215" cy="216"/>
            </a:xfrm>
            <a:custGeom>
              <a:rect b="b" l="l" r="r" t="t"/>
              <a:pathLst>
                <a:path extrusionOk="0" fill="none" h="21600" w="21600">
                  <a:moveTo>
                    <a:pt x="0" y="21500"/>
                  </a:moveTo>
                  <a:cubicBezTo>
                    <a:pt x="55" y="9609"/>
                    <a:pt x="9709" y="0"/>
                    <a:pt x="21599" y="0"/>
                  </a:cubicBezTo>
                </a:path>
                <a:path extrusionOk="0" h="21600" w="21600">
                  <a:moveTo>
                    <a:pt x="0" y="21500"/>
                  </a:moveTo>
                  <a:cubicBezTo>
                    <a:pt x="55" y="9609"/>
                    <a:pt x="9709" y="0"/>
                    <a:pt x="21599" y="0"/>
                  </a:cubicBezTo>
                  <a:lnTo>
                    <a:pt x="21600" y="21600"/>
                  </a:lnTo>
                  <a:lnTo>
                    <a:pt x="0" y="215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grpSp>
      <p:sp>
        <p:nvSpPr>
          <p:cNvPr id="851" name="Google Shape;851;p78"/>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1pPr>
            <a:lvl2pPr lvl="1"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2pPr>
            <a:lvl3pPr lvl="2"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3pPr>
            <a:lvl4pPr lvl="3"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4pPr>
            <a:lvl5pPr lvl="4"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5pPr>
            <a:lvl6pPr lvl="5"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6pPr>
            <a:lvl7pPr lvl="6"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7pPr>
            <a:lvl8pPr lvl="7"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8pPr>
            <a:lvl9pPr lvl="8"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9pPr>
          </a:lstStyle>
          <a:p/>
        </p:txBody>
      </p:sp>
      <p:sp>
        <p:nvSpPr>
          <p:cNvPr id="852" name="Google Shape;852;p78"/>
          <p:cNvSpPr txBox="1"/>
          <p:nvPr>
            <p:ph idx="1" type="body"/>
          </p:nvPr>
        </p:nvSpPr>
        <p:spPr>
          <a:xfrm>
            <a:off x="1252538" y="1485900"/>
            <a:ext cx="7772400" cy="3086100"/>
          </a:xfrm>
          <a:prstGeom prst="rect">
            <a:avLst/>
          </a:prstGeom>
          <a:noFill/>
          <a:ln>
            <a:noFill/>
          </a:ln>
        </p:spPr>
        <p:txBody>
          <a:bodyPr anchorCtr="0" anchor="t" bIns="46025" lIns="92075" spcFirstLastPara="1" rIns="92075" wrap="square" tIns="46025">
            <a:noAutofit/>
          </a:bodyPr>
          <a:lstStyle>
            <a:lvl1pPr indent="-391160" lvl="0" marL="457200" marR="0" rtl="0" algn="l">
              <a:spcBef>
                <a:spcPts val="640"/>
              </a:spcBef>
              <a:spcAft>
                <a:spcPts val="0"/>
              </a:spcAft>
              <a:buClr>
                <a:schemeClr val="hlink"/>
              </a:buClr>
              <a:buSzPts val="2560"/>
              <a:buFont typeface="Arial"/>
              <a:buChar char="●"/>
              <a:defRPr b="0" i="0" sz="3200" u="none" cap="none" strike="noStrike">
                <a:solidFill>
                  <a:schemeClr val="lt1"/>
                </a:solidFill>
                <a:latin typeface="Times New Roman"/>
                <a:ea typeface="Times New Roman"/>
                <a:cs typeface="Times New Roman"/>
                <a:sym typeface="Times New Roman"/>
              </a:defRPr>
            </a:lvl1pPr>
            <a:lvl2pPr indent="-406400" lvl="1" marL="914400" marR="0" rtl="0" algn="l">
              <a:spcBef>
                <a:spcPts val="560"/>
              </a:spcBef>
              <a:spcAft>
                <a:spcPts val="0"/>
              </a:spcAft>
              <a:buClr>
                <a:schemeClr val="accent1"/>
              </a:buClr>
              <a:buSzPts val="2800"/>
              <a:buFont typeface="Times New Roman"/>
              <a:buChar char="•"/>
              <a:defRPr b="0" i="0" sz="2800" u="none" cap="none" strike="noStrike">
                <a:solidFill>
                  <a:schemeClr val="lt1"/>
                </a:solidFill>
                <a:latin typeface="Times New Roman"/>
                <a:ea typeface="Times New Roman"/>
                <a:cs typeface="Times New Roman"/>
                <a:sym typeface="Times New Roman"/>
              </a:defRPr>
            </a:lvl2pPr>
            <a:lvl3pPr indent="-381000" lvl="2" marL="1371600" marR="0" rtl="0" algn="l">
              <a:spcBef>
                <a:spcPts val="480"/>
              </a:spcBef>
              <a:spcAft>
                <a:spcPts val="0"/>
              </a:spcAft>
              <a:buClr>
                <a:schemeClr val="folHlink"/>
              </a:buClr>
              <a:buSzPts val="2400"/>
              <a:buFont typeface="Times New Roman"/>
              <a:buChar char="•"/>
              <a:defRPr b="0" i="0" sz="2400" u="none" cap="none" strike="noStrike">
                <a:solidFill>
                  <a:schemeClr val="lt1"/>
                </a:solidFill>
                <a:latin typeface="Times New Roman"/>
                <a:ea typeface="Times New Roman"/>
                <a:cs typeface="Times New Roman"/>
                <a:sym typeface="Times New Roman"/>
              </a:defRPr>
            </a:lvl3pPr>
            <a:lvl4pPr indent="-355600" lvl="3" marL="18288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4pPr>
            <a:lvl5pPr indent="-355600" lvl="4" marL="22860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5pPr>
            <a:lvl6pPr indent="-355600" lvl="5" marL="27432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6pPr>
            <a:lvl7pPr indent="-355600" lvl="6" marL="32004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7pPr>
            <a:lvl8pPr indent="-355600" lvl="7" marL="36576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8pPr>
            <a:lvl9pPr indent="-355600" lvl="8" marL="41148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9pPr>
          </a:lstStyle>
          <a:p/>
        </p:txBody>
      </p:sp>
      <p:sp>
        <p:nvSpPr>
          <p:cNvPr id="853" name="Google Shape;853;p78"/>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marR="0" rtl="0" algn="l">
              <a:spcBef>
                <a:spcPts val="0"/>
              </a:spcBef>
              <a:spcAft>
                <a:spcPts val="0"/>
              </a:spcAft>
              <a:buSzPts val="1400"/>
              <a:buNone/>
              <a:defRPr sz="1400">
                <a:solidFill>
                  <a:srgbClr val="FFFFCC"/>
                </a:solidFill>
                <a:latin typeface="Times New Roman"/>
                <a:ea typeface="Times New Roman"/>
                <a:cs typeface="Times New Roman"/>
                <a:sym typeface="Times New Roman"/>
              </a:defRPr>
            </a:lvl1pPr>
            <a:lvl2pPr lvl="1"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2pPr>
            <a:lvl3pPr lvl="2"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3pPr>
            <a:lvl4pPr lvl="3"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4pPr>
            <a:lvl5pPr lvl="4"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5pPr>
            <a:lvl6pPr lvl="5"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6pPr>
            <a:lvl7pPr lvl="6"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7pPr>
            <a:lvl8pPr lvl="7"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8pPr>
            <a:lvl9pPr lvl="8"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9pPr>
          </a:lstStyle>
          <a:p/>
        </p:txBody>
      </p:sp>
      <p:sp>
        <p:nvSpPr>
          <p:cNvPr id="854" name="Google Shape;854;p78"/>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marR="0" rtl="0" algn="ctr">
              <a:spcBef>
                <a:spcPts val="0"/>
              </a:spcBef>
              <a:spcAft>
                <a:spcPts val="0"/>
              </a:spcAft>
              <a:buSzPts val="1400"/>
              <a:buNone/>
              <a:defRPr sz="1400">
                <a:solidFill>
                  <a:srgbClr val="FFFFCC"/>
                </a:solidFill>
                <a:latin typeface="Times New Roman"/>
                <a:ea typeface="Times New Roman"/>
                <a:cs typeface="Times New Roman"/>
                <a:sym typeface="Times New Roman"/>
              </a:defRPr>
            </a:lvl1pPr>
            <a:lvl2pPr lvl="1"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2pPr>
            <a:lvl3pPr lvl="2"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3pPr>
            <a:lvl4pPr lvl="3"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4pPr>
            <a:lvl5pPr lvl="4"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5pPr>
            <a:lvl6pPr lvl="5"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6pPr>
            <a:lvl7pPr lvl="6"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7pPr>
            <a:lvl8pPr lvl="7"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8pPr>
            <a:lvl9pPr lvl="8"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9pPr>
          </a:lstStyle>
          <a:p/>
        </p:txBody>
      </p:sp>
      <p:sp>
        <p:nvSpPr>
          <p:cNvPr id="855" name="Google Shape;855;p78"/>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marR="0" rtl="0" algn="r">
              <a:spcBef>
                <a:spcPts val="0"/>
              </a:spcBef>
              <a:spcAft>
                <a:spcPts val="0"/>
              </a:spcAft>
              <a:buNone/>
              <a:defRPr sz="1400">
                <a:solidFill>
                  <a:srgbClr val="FFFFCC"/>
                </a:solidFill>
                <a:latin typeface="Times New Roman"/>
                <a:ea typeface="Times New Roman"/>
                <a:cs typeface="Times New Roman"/>
                <a:sym typeface="Times New Roman"/>
              </a:defRPr>
            </a:lvl1pPr>
            <a:lvl2pPr indent="0" lvl="1" marL="0" marR="0" rtl="0" algn="r">
              <a:spcBef>
                <a:spcPts val="0"/>
              </a:spcBef>
              <a:spcAft>
                <a:spcPts val="0"/>
              </a:spcAft>
              <a:buNone/>
              <a:defRPr sz="1400">
                <a:solidFill>
                  <a:srgbClr val="FFFFCC"/>
                </a:solidFill>
                <a:latin typeface="Times New Roman"/>
                <a:ea typeface="Times New Roman"/>
                <a:cs typeface="Times New Roman"/>
                <a:sym typeface="Times New Roman"/>
              </a:defRPr>
            </a:lvl2pPr>
            <a:lvl3pPr indent="0" lvl="2" marL="0" marR="0" rtl="0" algn="r">
              <a:spcBef>
                <a:spcPts val="0"/>
              </a:spcBef>
              <a:spcAft>
                <a:spcPts val="0"/>
              </a:spcAft>
              <a:buNone/>
              <a:defRPr sz="1400">
                <a:solidFill>
                  <a:srgbClr val="FFFFCC"/>
                </a:solidFill>
                <a:latin typeface="Times New Roman"/>
                <a:ea typeface="Times New Roman"/>
                <a:cs typeface="Times New Roman"/>
                <a:sym typeface="Times New Roman"/>
              </a:defRPr>
            </a:lvl3pPr>
            <a:lvl4pPr indent="0" lvl="3" marL="0" marR="0" rtl="0" algn="r">
              <a:spcBef>
                <a:spcPts val="0"/>
              </a:spcBef>
              <a:spcAft>
                <a:spcPts val="0"/>
              </a:spcAft>
              <a:buNone/>
              <a:defRPr sz="1400">
                <a:solidFill>
                  <a:srgbClr val="FFFFCC"/>
                </a:solidFill>
                <a:latin typeface="Times New Roman"/>
                <a:ea typeface="Times New Roman"/>
                <a:cs typeface="Times New Roman"/>
                <a:sym typeface="Times New Roman"/>
              </a:defRPr>
            </a:lvl4pPr>
            <a:lvl5pPr indent="0" lvl="4" marL="0" marR="0" rtl="0" algn="r">
              <a:spcBef>
                <a:spcPts val="0"/>
              </a:spcBef>
              <a:spcAft>
                <a:spcPts val="0"/>
              </a:spcAft>
              <a:buNone/>
              <a:defRPr sz="1400">
                <a:solidFill>
                  <a:srgbClr val="FFFFCC"/>
                </a:solidFill>
                <a:latin typeface="Times New Roman"/>
                <a:ea typeface="Times New Roman"/>
                <a:cs typeface="Times New Roman"/>
                <a:sym typeface="Times New Roman"/>
              </a:defRPr>
            </a:lvl5pPr>
            <a:lvl6pPr indent="0" lvl="5" marL="0" marR="0" rtl="0" algn="r">
              <a:spcBef>
                <a:spcPts val="0"/>
              </a:spcBef>
              <a:spcAft>
                <a:spcPts val="0"/>
              </a:spcAft>
              <a:buNone/>
              <a:defRPr sz="1400">
                <a:solidFill>
                  <a:srgbClr val="FFFFCC"/>
                </a:solidFill>
                <a:latin typeface="Times New Roman"/>
                <a:ea typeface="Times New Roman"/>
                <a:cs typeface="Times New Roman"/>
                <a:sym typeface="Times New Roman"/>
              </a:defRPr>
            </a:lvl6pPr>
            <a:lvl7pPr indent="0" lvl="6" marL="0" marR="0" rtl="0" algn="r">
              <a:spcBef>
                <a:spcPts val="0"/>
              </a:spcBef>
              <a:spcAft>
                <a:spcPts val="0"/>
              </a:spcAft>
              <a:buNone/>
              <a:defRPr sz="1400">
                <a:solidFill>
                  <a:srgbClr val="FFFFCC"/>
                </a:solidFill>
                <a:latin typeface="Times New Roman"/>
                <a:ea typeface="Times New Roman"/>
                <a:cs typeface="Times New Roman"/>
                <a:sym typeface="Times New Roman"/>
              </a:defRPr>
            </a:lvl7pPr>
            <a:lvl8pPr indent="0" lvl="7" marL="0" marR="0" rtl="0" algn="r">
              <a:spcBef>
                <a:spcPts val="0"/>
              </a:spcBef>
              <a:spcAft>
                <a:spcPts val="0"/>
              </a:spcAft>
              <a:buNone/>
              <a:defRPr sz="1400">
                <a:solidFill>
                  <a:srgbClr val="FFFFCC"/>
                </a:solidFill>
                <a:latin typeface="Times New Roman"/>
                <a:ea typeface="Times New Roman"/>
                <a:cs typeface="Times New Roman"/>
                <a:sym typeface="Times New Roman"/>
              </a:defRPr>
            </a:lvl8pPr>
            <a:lvl9pPr indent="0" lvl="8" marL="0" marR="0" rtl="0" algn="r">
              <a:spcBef>
                <a:spcPts val="0"/>
              </a:spcBef>
              <a:spcAft>
                <a:spcPts val="0"/>
              </a:spcAft>
              <a:buNone/>
              <a:defRPr sz="1400">
                <a:solidFill>
                  <a:srgbClr val="FFFFCC"/>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942" name="Shape 942"/>
        <p:cNvGrpSpPr/>
        <p:nvPr/>
      </p:nvGrpSpPr>
      <p:grpSpPr>
        <a:xfrm>
          <a:off x="0" y="0"/>
          <a:ext cx="0" cy="0"/>
          <a:chOff x="0" y="0"/>
          <a:chExt cx="0" cy="0"/>
        </a:xfrm>
      </p:grpSpPr>
      <p:grpSp>
        <p:nvGrpSpPr>
          <p:cNvPr id="943" name="Google Shape;943;p91"/>
          <p:cNvGrpSpPr/>
          <p:nvPr/>
        </p:nvGrpSpPr>
        <p:grpSpPr>
          <a:xfrm>
            <a:off x="-8308" y="74732"/>
            <a:ext cx="1431078" cy="4983321"/>
            <a:chOff x="-5" y="63"/>
            <a:chExt cx="901" cy="4185"/>
          </a:xfrm>
        </p:grpSpPr>
        <p:sp>
          <p:nvSpPr>
            <p:cNvPr id="944" name="Google Shape;944;p91"/>
            <p:cNvSpPr/>
            <p:nvPr/>
          </p:nvSpPr>
          <p:spPr>
            <a:xfrm rot="2700000">
              <a:off x="347" y="157"/>
              <a:ext cx="455" cy="455"/>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45" name="Google Shape;945;p91"/>
            <p:cNvSpPr/>
            <p:nvPr/>
          </p:nvSpPr>
          <p:spPr>
            <a:xfrm rot="2700000">
              <a:off x="341" y="163"/>
              <a:ext cx="438" cy="435"/>
            </a:xfrm>
            <a:custGeom>
              <a:rect b="b" l="l" r="r" t="t"/>
              <a:pathLst>
                <a:path extrusionOk="0" fill="none" h="20673" w="20808">
                  <a:moveTo>
                    <a:pt x="6259" y="-1"/>
                  </a:moveTo>
                  <a:cubicBezTo>
                    <a:pt x="13335" y="2142"/>
                    <a:pt x="18823" y="7754"/>
                    <a:pt x="20807" y="14877"/>
                  </a:cubicBezTo>
                </a:path>
                <a:path extrusionOk="0" h="20673" w="20808">
                  <a:moveTo>
                    <a:pt x="6259" y="-1"/>
                  </a:moveTo>
                  <a:cubicBezTo>
                    <a:pt x="13335" y="2142"/>
                    <a:pt x="18823" y="7754"/>
                    <a:pt x="20807" y="14877"/>
                  </a:cubicBezTo>
                  <a:lnTo>
                    <a:pt x="0" y="20673"/>
                  </a:lnTo>
                  <a:lnTo>
                    <a:pt x="6259"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46" name="Google Shape;946;p91"/>
            <p:cNvSpPr/>
            <p:nvPr/>
          </p:nvSpPr>
          <p:spPr>
            <a:xfrm rot="2700000">
              <a:off x="339" y="188"/>
              <a:ext cx="410" cy="400"/>
            </a:xfrm>
            <a:custGeom>
              <a:rect b="b" l="l" r="r" t="t"/>
              <a:pathLst>
                <a:path extrusionOk="0" fill="none" h="18986" w="19469">
                  <a:moveTo>
                    <a:pt x="10300" y="-1"/>
                  </a:moveTo>
                  <a:cubicBezTo>
                    <a:pt x="14293" y="2166"/>
                    <a:pt x="17501" y="5536"/>
                    <a:pt x="19469" y="9630"/>
                  </a:cubicBezTo>
                </a:path>
                <a:path extrusionOk="0" h="18986" w="19469">
                  <a:moveTo>
                    <a:pt x="10300" y="-1"/>
                  </a:moveTo>
                  <a:cubicBezTo>
                    <a:pt x="14293" y="2166"/>
                    <a:pt x="17501" y="5536"/>
                    <a:pt x="19469" y="9630"/>
                  </a:cubicBezTo>
                  <a:lnTo>
                    <a:pt x="0" y="18986"/>
                  </a:lnTo>
                  <a:lnTo>
                    <a:pt x="10300" y="-1"/>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47" name="Google Shape;947;p91"/>
            <p:cNvSpPr/>
            <p:nvPr/>
          </p:nvSpPr>
          <p:spPr>
            <a:xfrm rot="2700000">
              <a:off x="334" y="206"/>
              <a:ext cx="361" cy="357"/>
            </a:xfrm>
            <a:custGeom>
              <a:rect b="b" l="l" r="r" t="t"/>
              <a:pathLst>
                <a:path extrusionOk="0" fill="none" h="16950" w="17119">
                  <a:moveTo>
                    <a:pt x="13388" y="0"/>
                  </a:moveTo>
                  <a:cubicBezTo>
                    <a:pt x="14782" y="1101"/>
                    <a:pt x="16035" y="2370"/>
                    <a:pt x="17118" y="3778"/>
                  </a:cubicBezTo>
                </a:path>
                <a:path extrusionOk="0" h="16950" w="17119">
                  <a:moveTo>
                    <a:pt x="13388" y="0"/>
                  </a:moveTo>
                  <a:cubicBezTo>
                    <a:pt x="14782" y="1101"/>
                    <a:pt x="16035" y="2370"/>
                    <a:pt x="17118" y="3778"/>
                  </a:cubicBezTo>
                  <a:lnTo>
                    <a:pt x="0" y="16950"/>
                  </a:lnTo>
                  <a:lnTo>
                    <a:pt x="133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48" name="Google Shape;948;p91"/>
            <p:cNvSpPr/>
            <p:nvPr/>
          </p:nvSpPr>
          <p:spPr>
            <a:xfrm rot="2700000">
              <a:off x="294" y="270"/>
              <a:ext cx="215" cy="216"/>
            </a:xfrm>
            <a:custGeom>
              <a:rect b="b" l="l" r="r" t="t"/>
              <a:pathLst>
                <a:path extrusionOk="0" fill="none" h="21600" w="21600">
                  <a:moveTo>
                    <a:pt x="-1" y="0"/>
                  </a:moveTo>
                  <a:cubicBezTo>
                    <a:pt x="11890" y="0"/>
                    <a:pt x="21544" y="9609"/>
                    <a:pt x="21599" y="21500"/>
                  </a:cubicBezTo>
                </a:path>
                <a:path extrusionOk="0" h="21600" w="21600">
                  <a:moveTo>
                    <a:pt x="-1" y="0"/>
                  </a:moveTo>
                  <a:cubicBezTo>
                    <a:pt x="11890" y="0"/>
                    <a:pt x="21544" y="9609"/>
                    <a:pt x="21599" y="21500"/>
                  </a:cubicBezTo>
                  <a:lnTo>
                    <a:pt x="0" y="21600"/>
                  </a:lnTo>
                  <a:lnTo>
                    <a:pt x="-1"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49" name="Google Shape;949;p91"/>
            <p:cNvSpPr/>
            <p:nvPr/>
          </p:nvSpPr>
          <p:spPr>
            <a:xfrm rot="2700000">
              <a:off x="347" y="939"/>
              <a:ext cx="455" cy="455"/>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50" name="Google Shape;950;p91"/>
            <p:cNvSpPr/>
            <p:nvPr/>
          </p:nvSpPr>
          <p:spPr>
            <a:xfrm rot="2700000">
              <a:off x="341" y="945"/>
              <a:ext cx="438" cy="435"/>
            </a:xfrm>
            <a:custGeom>
              <a:rect b="b" l="l" r="r" t="t"/>
              <a:pathLst>
                <a:path extrusionOk="0" fill="none" h="20673" w="20808">
                  <a:moveTo>
                    <a:pt x="6259" y="-1"/>
                  </a:moveTo>
                  <a:cubicBezTo>
                    <a:pt x="13335" y="2142"/>
                    <a:pt x="18823" y="7754"/>
                    <a:pt x="20807" y="14877"/>
                  </a:cubicBezTo>
                </a:path>
                <a:path extrusionOk="0" h="20673" w="20808">
                  <a:moveTo>
                    <a:pt x="6259" y="-1"/>
                  </a:moveTo>
                  <a:cubicBezTo>
                    <a:pt x="13335" y="2142"/>
                    <a:pt x="18823" y="7754"/>
                    <a:pt x="20807" y="14877"/>
                  </a:cubicBezTo>
                  <a:lnTo>
                    <a:pt x="0" y="20673"/>
                  </a:lnTo>
                  <a:lnTo>
                    <a:pt x="6259"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51" name="Google Shape;951;p91"/>
            <p:cNvSpPr/>
            <p:nvPr/>
          </p:nvSpPr>
          <p:spPr>
            <a:xfrm rot="2700000">
              <a:off x="339" y="970"/>
              <a:ext cx="410" cy="400"/>
            </a:xfrm>
            <a:custGeom>
              <a:rect b="b" l="l" r="r" t="t"/>
              <a:pathLst>
                <a:path extrusionOk="0" fill="none" h="18986" w="19469">
                  <a:moveTo>
                    <a:pt x="10300" y="-1"/>
                  </a:moveTo>
                  <a:cubicBezTo>
                    <a:pt x="14293" y="2166"/>
                    <a:pt x="17501" y="5536"/>
                    <a:pt x="19469" y="9630"/>
                  </a:cubicBezTo>
                </a:path>
                <a:path extrusionOk="0" h="18986" w="19469">
                  <a:moveTo>
                    <a:pt x="10300" y="-1"/>
                  </a:moveTo>
                  <a:cubicBezTo>
                    <a:pt x="14293" y="2166"/>
                    <a:pt x="17501" y="5536"/>
                    <a:pt x="19469" y="9630"/>
                  </a:cubicBezTo>
                  <a:lnTo>
                    <a:pt x="0" y="18986"/>
                  </a:lnTo>
                  <a:lnTo>
                    <a:pt x="10300" y="-1"/>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52" name="Google Shape;952;p91"/>
            <p:cNvSpPr/>
            <p:nvPr/>
          </p:nvSpPr>
          <p:spPr>
            <a:xfrm rot="2700000">
              <a:off x="334" y="988"/>
              <a:ext cx="361" cy="357"/>
            </a:xfrm>
            <a:custGeom>
              <a:rect b="b" l="l" r="r" t="t"/>
              <a:pathLst>
                <a:path extrusionOk="0" fill="none" h="16950" w="17119">
                  <a:moveTo>
                    <a:pt x="13388" y="0"/>
                  </a:moveTo>
                  <a:cubicBezTo>
                    <a:pt x="14782" y="1101"/>
                    <a:pt x="16035" y="2370"/>
                    <a:pt x="17118" y="3778"/>
                  </a:cubicBezTo>
                </a:path>
                <a:path extrusionOk="0" h="16950" w="17119">
                  <a:moveTo>
                    <a:pt x="13388" y="0"/>
                  </a:moveTo>
                  <a:cubicBezTo>
                    <a:pt x="14782" y="1101"/>
                    <a:pt x="16035" y="2370"/>
                    <a:pt x="17118" y="3778"/>
                  </a:cubicBezTo>
                  <a:lnTo>
                    <a:pt x="0" y="16950"/>
                  </a:lnTo>
                  <a:lnTo>
                    <a:pt x="133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53" name="Google Shape;953;p91"/>
            <p:cNvSpPr/>
            <p:nvPr/>
          </p:nvSpPr>
          <p:spPr>
            <a:xfrm rot="2700000">
              <a:off x="293" y="1056"/>
              <a:ext cx="215" cy="216"/>
            </a:xfrm>
            <a:custGeom>
              <a:rect b="b" l="l" r="r" t="t"/>
              <a:pathLst>
                <a:path extrusionOk="0" fill="none" h="21600" w="21600">
                  <a:moveTo>
                    <a:pt x="-1" y="0"/>
                  </a:moveTo>
                  <a:cubicBezTo>
                    <a:pt x="11890" y="0"/>
                    <a:pt x="21544" y="9609"/>
                    <a:pt x="21599" y="21500"/>
                  </a:cubicBezTo>
                </a:path>
                <a:path extrusionOk="0" h="21600" w="21600">
                  <a:moveTo>
                    <a:pt x="-1" y="0"/>
                  </a:moveTo>
                  <a:cubicBezTo>
                    <a:pt x="11890" y="0"/>
                    <a:pt x="21544" y="9609"/>
                    <a:pt x="21599" y="21500"/>
                  </a:cubicBezTo>
                  <a:lnTo>
                    <a:pt x="0" y="21600"/>
                  </a:lnTo>
                  <a:lnTo>
                    <a:pt x="-1"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54" name="Google Shape;954;p91"/>
            <p:cNvSpPr/>
            <p:nvPr/>
          </p:nvSpPr>
          <p:spPr>
            <a:xfrm rot="2700000">
              <a:off x="347" y="1727"/>
              <a:ext cx="455" cy="455"/>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55" name="Google Shape;955;p91"/>
            <p:cNvSpPr/>
            <p:nvPr/>
          </p:nvSpPr>
          <p:spPr>
            <a:xfrm rot="2700000">
              <a:off x="347" y="2518"/>
              <a:ext cx="455" cy="455"/>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56" name="Google Shape;956;p91"/>
            <p:cNvSpPr/>
            <p:nvPr/>
          </p:nvSpPr>
          <p:spPr>
            <a:xfrm rot="2700000">
              <a:off x="341" y="2524"/>
              <a:ext cx="438" cy="435"/>
            </a:xfrm>
            <a:custGeom>
              <a:rect b="b" l="l" r="r" t="t"/>
              <a:pathLst>
                <a:path extrusionOk="0" fill="none" h="20673" w="20808">
                  <a:moveTo>
                    <a:pt x="6259" y="-1"/>
                  </a:moveTo>
                  <a:cubicBezTo>
                    <a:pt x="13335" y="2142"/>
                    <a:pt x="18823" y="7754"/>
                    <a:pt x="20807" y="14877"/>
                  </a:cubicBezTo>
                </a:path>
                <a:path extrusionOk="0" h="20673" w="20808">
                  <a:moveTo>
                    <a:pt x="6259" y="-1"/>
                  </a:moveTo>
                  <a:cubicBezTo>
                    <a:pt x="13335" y="2142"/>
                    <a:pt x="18823" y="7754"/>
                    <a:pt x="20807" y="14877"/>
                  </a:cubicBezTo>
                  <a:lnTo>
                    <a:pt x="0" y="20673"/>
                  </a:lnTo>
                  <a:lnTo>
                    <a:pt x="6259"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57" name="Google Shape;957;p91"/>
            <p:cNvSpPr/>
            <p:nvPr/>
          </p:nvSpPr>
          <p:spPr>
            <a:xfrm rot="2700000">
              <a:off x="339" y="2549"/>
              <a:ext cx="410" cy="400"/>
            </a:xfrm>
            <a:custGeom>
              <a:rect b="b" l="l" r="r" t="t"/>
              <a:pathLst>
                <a:path extrusionOk="0" fill="none" h="18986" w="19469">
                  <a:moveTo>
                    <a:pt x="10300" y="-1"/>
                  </a:moveTo>
                  <a:cubicBezTo>
                    <a:pt x="14293" y="2166"/>
                    <a:pt x="17501" y="5536"/>
                    <a:pt x="19469" y="9630"/>
                  </a:cubicBezTo>
                </a:path>
                <a:path extrusionOk="0" h="18986" w="19469">
                  <a:moveTo>
                    <a:pt x="10300" y="-1"/>
                  </a:moveTo>
                  <a:cubicBezTo>
                    <a:pt x="14293" y="2166"/>
                    <a:pt x="17501" y="5536"/>
                    <a:pt x="19469" y="9630"/>
                  </a:cubicBezTo>
                  <a:lnTo>
                    <a:pt x="0" y="18986"/>
                  </a:lnTo>
                  <a:lnTo>
                    <a:pt x="10300" y="-1"/>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58" name="Google Shape;958;p91"/>
            <p:cNvSpPr/>
            <p:nvPr/>
          </p:nvSpPr>
          <p:spPr>
            <a:xfrm rot="2700000">
              <a:off x="334" y="2567"/>
              <a:ext cx="361" cy="357"/>
            </a:xfrm>
            <a:custGeom>
              <a:rect b="b" l="l" r="r" t="t"/>
              <a:pathLst>
                <a:path extrusionOk="0" fill="none" h="16950" w="17119">
                  <a:moveTo>
                    <a:pt x="13388" y="0"/>
                  </a:moveTo>
                  <a:cubicBezTo>
                    <a:pt x="14782" y="1101"/>
                    <a:pt x="16035" y="2370"/>
                    <a:pt x="17118" y="3778"/>
                  </a:cubicBezTo>
                </a:path>
                <a:path extrusionOk="0" h="16950" w="17119">
                  <a:moveTo>
                    <a:pt x="13388" y="0"/>
                  </a:moveTo>
                  <a:cubicBezTo>
                    <a:pt x="14782" y="1101"/>
                    <a:pt x="16035" y="2370"/>
                    <a:pt x="17118" y="3778"/>
                  </a:cubicBezTo>
                  <a:lnTo>
                    <a:pt x="0" y="16950"/>
                  </a:lnTo>
                  <a:lnTo>
                    <a:pt x="133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59" name="Google Shape;959;p91"/>
            <p:cNvSpPr/>
            <p:nvPr/>
          </p:nvSpPr>
          <p:spPr>
            <a:xfrm rot="2700000">
              <a:off x="293" y="2632"/>
              <a:ext cx="215" cy="216"/>
            </a:xfrm>
            <a:custGeom>
              <a:rect b="b" l="l" r="r" t="t"/>
              <a:pathLst>
                <a:path extrusionOk="0" fill="none" h="21600" w="21600">
                  <a:moveTo>
                    <a:pt x="-1" y="0"/>
                  </a:moveTo>
                  <a:cubicBezTo>
                    <a:pt x="11890" y="0"/>
                    <a:pt x="21544" y="9609"/>
                    <a:pt x="21599" y="21500"/>
                  </a:cubicBezTo>
                </a:path>
                <a:path extrusionOk="0" h="21600" w="21600">
                  <a:moveTo>
                    <a:pt x="-1" y="0"/>
                  </a:moveTo>
                  <a:cubicBezTo>
                    <a:pt x="11890" y="0"/>
                    <a:pt x="21544" y="9609"/>
                    <a:pt x="21599" y="21500"/>
                  </a:cubicBezTo>
                  <a:lnTo>
                    <a:pt x="0" y="21600"/>
                  </a:lnTo>
                  <a:lnTo>
                    <a:pt x="-1"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60" name="Google Shape;960;p91"/>
            <p:cNvSpPr/>
            <p:nvPr/>
          </p:nvSpPr>
          <p:spPr>
            <a:xfrm rot="2700000">
              <a:off x="347" y="3303"/>
              <a:ext cx="455" cy="455"/>
            </a:xfrm>
            <a:custGeom>
              <a:rect b="b" l="l" r="r" t="t"/>
              <a:pathLst>
                <a:path extrusionOk="0" fill="none" h="21600" w="21600">
                  <a:moveTo>
                    <a:pt x="-1" y="0"/>
                  </a:moveTo>
                  <a:cubicBezTo>
                    <a:pt x="11929" y="0"/>
                    <a:pt x="21600" y="9670"/>
                    <a:pt x="21600" y="21600"/>
                  </a:cubicBezTo>
                </a:path>
                <a:path extrusionOk="0" h="21600" w="21600">
                  <a:moveTo>
                    <a:pt x="-1" y="0"/>
                  </a:moveTo>
                  <a:cubicBezTo>
                    <a:pt x="11929" y="0"/>
                    <a:pt x="21600" y="9670"/>
                    <a:pt x="21600" y="21600"/>
                  </a:cubicBezTo>
                  <a:lnTo>
                    <a:pt x="0" y="21600"/>
                  </a:lnTo>
                  <a:lnTo>
                    <a:pt x="-1" y="0"/>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61" name="Google Shape;961;p91"/>
            <p:cNvSpPr/>
            <p:nvPr/>
          </p:nvSpPr>
          <p:spPr>
            <a:xfrm rot="-2700000">
              <a:off x="89" y="553"/>
              <a:ext cx="455" cy="455"/>
            </a:xfrm>
            <a:custGeom>
              <a:rect b="b" l="l" r="r" t="t"/>
              <a:pathLst>
                <a:path extrusionOk="0" fill="none" h="21600" w="21600">
                  <a:moveTo>
                    <a:pt x="0" y="21553"/>
                  </a:moveTo>
                  <a:cubicBezTo>
                    <a:pt x="25" y="9642"/>
                    <a:pt x="9688" y="0"/>
                    <a:pt x="21599" y="0"/>
                  </a:cubicBezTo>
                </a:path>
                <a:path extrusionOk="0" h="21600" w="21600">
                  <a:moveTo>
                    <a:pt x="0" y="21553"/>
                  </a:moveTo>
                  <a:cubicBezTo>
                    <a:pt x="25" y="9642"/>
                    <a:pt x="9688" y="0"/>
                    <a:pt x="21599" y="0"/>
                  </a:cubicBezTo>
                  <a:lnTo>
                    <a:pt x="21600" y="21600"/>
                  </a:lnTo>
                  <a:lnTo>
                    <a:pt x="0" y="2155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62" name="Google Shape;962;p91"/>
            <p:cNvSpPr/>
            <p:nvPr/>
          </p:nvSpPr>
          <p:spPr>
            <a:xfrm rot="-2700000">
              <a:off x="98" y="560"/>
              <a:ext cx="443" cy="442"/>
            </a:xfrm>
            <a:custGeom>
              <a:rect b="b" l="l" r="r" t="t"/>
              <a:pathLst>
                <a:path extrusionOk="0" fill="none" h="20972" w="21031">
                  <a:moveTo>
                    <a:pt x="0" y="16046"/>
                  </a:moveTo>
                  <a:cubicBezTo>
                    <a:pt x="1851" y="8142"/>
                    <a:pt x="7977" y="1943"/>
                    <a:pt x="15859" y="0"/>
                  </a:cubicBezTo>
                </a:path>
                <a:path extrusionOk="0" h="20972" w="21031">
                  <a:moveTo>
                    <a:pt x="0" y="16046"/>
                  </a:moveTo>
                  <a:cubicBezTo>
                    <a:pt x="1851" y="8142"/>
                    <a:pt x="7977" y="1943"/>
                    <a:pt x="15859" y="0"/>
                  </a:cubicBezTo>
                  <a:lnTo>
                    <a:pt x="21031" y="20972"/>
                  </a:lnTo>
                  <a:lnTo>
                    <a:pt x="0" y="16046"/>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63" name="Google Shape;963;p91"/>
            <p:cNvSpPr/>
            <p:nvPr/>
          </p:nvSpPr>
          <p:spPr>
            <a:xfrm rot="-2700000">
              <a:off x="139" y="581"/>
              <a:ext cx="414" cy="404"/>
            </a:xfrm>
            <a:custGeom>
              <a:rect b="b" l="l" r="r" t="t"/>
              <a:pathLst>
                <a:path extrusionOk="0" fill="none" h="19195" w="19657">
                  <a:moveTo>
                    <a:pt x="-1" y="10242"/>
                  </a:moveTo>
                  <a:cubicBezTo>
                    <a:pt x="2008" y="5830"/>
                    <a:pt x="5443" y="2223"/>
                    <a:pt x="9751" y="-1"/>
                  </a:cubicBezTo>
                </a:path>
                <a:path extrusionOk="0" h="19195" w="19657">
                  <a:moveTo>
                    <a:pt x="-1" y="10242"/>
                  </a:moveTo>
                  <a:cubicBezTo>
                    <a:pt x="2008" y="5830"/>
                    <a:pt x="5443" y="2223"/>
                    <a:pt x="9751" y="-1"/>
                  </a:cubicBezTo>
                  <a:lnTo>
                    <a:pt x="19657" y="19195"/>
                  </a:lnTo>
                  <a:lnTo>
                    <a:pt x="-1" y="10242"/>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64" name="Google Shape;964;p91"/>
            <p:cNvSpPr/>
            <p:nvPr/>
          </p:nvSpPr>
          <p:spPr>
            <a:xfrm rot="-2700000">
              <a:off x="197" y="602"/>
              <a:ext cx="361" cy="359"/>
            </a:xfrm>
            <a:custGeom>
              <a:rect b="b" l="l" r="r" t="t"/>
              <a:pathLst>
                <a:path extrusionOk="0" fill="none" h="17032" w="17137">
                  <a:moveTo>
                    <a:pt x="0" y="3883"/>
                  </a:moveTo>
                  <a:cubicBezTo>
                    <a:pt x="1114" y="2430"/>
                    <a:pt x="2409" y="1125"/>
                    <a:pt x="3852" y="-1"/>
                  </a:cubicBezTo>
                </a:path>
                <a:path extrusionOk="0" h="17032" w="17137">
                  <a:moveTo>
                    <a:pt x="0" y="3883"/>
                  </a:moveTo>
                  <a:cubicBezTo>
                    <a:pt x="1114" y="2430"/>
                    <a:pt x="2409" y="1125"/>
                    <a:pt x="3852" y="-1"/>
                  </a:cubicBezTo>
                  <a:lnTo>
                    <a:pt x="17137" y="17032"/>
                  </a:lnTo>
                  <a:lnTo>
                    <a:pt x="0" y="388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65" name="Google Shape;965;p91"/>
            <p:cNvSpPr/>
            <p:nvPr/>
          </p:nvSpPr>
          <p:spPr>
            <a:xfrm rot="-2700000">
              <a:off x="389" y="672"/>
              <a:ext cx="215" cy="216"/>
            </a:xfrm>
            <a:custGeom>
              <a:rect b="b" l="l" r="r" t="t"/>
              <a:pathLst>
                <a:path extrusionOk="0" fill="none" h="21600" w="21600">
                  <a:moveTo>
                    <a:pt x="0" y="21500"/>
                  </a:moveTo>
                  <a:cubicBezTo>
                    <a:pt x="55" y="9609"/>
                    <a:pt x="9709" y="0"/>
                    <a:pt x="21599" y="0"/>
                  </a:cubicBezTo>
                </a:path>
                <a:path extrusionOk="0" h="21600" w="21600">
                  <a:moveTo>
                    <a:pt x="0" y="21500"/>
                  </a:moveTo>
                  <a:cubicBezTo>
                    <a:pt x="55" y="9609"/>
                    <a:pt x="9709" y="0"/>
                    <a:pt x="21599" y="0"/>
                  </a:cubicBezTo>
                  <a:lnTo>
                    <a:pt x="21600" y="21600"/>
                  </a:lnTo>
                  <a:lnTo>
                    <a:pt x="0" y="215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66" name="Google Shape;966;p91"/>
            <p:cNvSpPr/>
            <p:nvPr/>
          </p:nvSpPr>
          <p:spPr>
            <a:xfrm rot="-2700000">
              <a:off x="95" y="1335"/>
              <a:ext cx="455" cy="455"/>
            </a:xfrm>
            <a:custGeom>
              <a:rect b="b" l="l" r="r" t="t"/>
              <a:pathLst>
                <a:path extrusionOk="0" fill="none" h="21600" w="21600">
                  <a:moveTo>
                    <a:pt x="0" y="21553"/>
                  </a:moveTo>
                  <a:cubicBezTo>
                    <a:pt x="25" y="9642"/>
                    <a:pt x="9688" y="0"/>
                    <a:pt x="21599" y="0"/>
                  </a:cubicBezTo>
                </a:path>
                <a:path extrusionOk="0" h="21600" w="21600">
                  <a:moveTo>
                    <a:pt x="0" y="21553"/>
                  </a:moveTo>
                  <a:cubicBezTo>
                    <a:pt x="25" y="9642"/>
                    <a:pt x="9688" y="0"/>
                    <a:pt x="21599" y="0"/>
                  </a:cubicBezTo>
                  <a:lnTo>
                    <a:pt x="21600" y="21600"/>
                  </a:lnTo>
                  <a:lnTo>
                    <a:pt x="0" y="2155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67" name="Google Shape;967;p91"/>
            <p:cNvSpPr/>
            <p:nvPr/>
          </p:nvSpPr>
          <p:spPr>
            <a:xfrm rot="-2700000">
              <a:off x="104" y="1342"/>
              <a:ext cx="443" cy="442"/>
            </a:xfrm>
            <a:custGeom>
              <a:rect b="b" l="l" r="r" t="t"/>
              <a:pathLst>
                <a:path extrusionOk="0" fill="none" h="20972" w="21031">
                  <a:moveTo>
                    <a:pt x="0" y="16046"/>
                  </a:moveTo>
                  <a:cubicBezTo>
                    <a:pt x="1851" y="8142"/>
                    <a:pt x="7977" y="1943"/>
                    <a:pt x="15859" y="0"/>
                  </a:cubicBezTo>
                </a:path>
                <a:path extrusionOk="0" h="20972" w="21031">
                  <a:moveTo>
                    <a:pt x="0" y="16046"/>
                  </a:moveTo>
                  <a:cubicBezTo>
                    <a:pt x="1851" y="8142"/>
                    <a:pt x="7977" y="1943"/>
                    <a:pt x="15859" y="0"/>
                  </a:cubicBezTo>
                  <a:lnTo>
                    <a:pt x="21031" y="20972"/>
                  </a:lnTo>
                  <a:lnTo>
                    <a:pt x="0" y="16046"/>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68" name="Google Shape;968;p91"/>
            <p:cNvSpPr/>
            <p:nvPr/>
          </p:nvSpPr>
          <p:spPr>
            <a:xfrm rot="-2700000">
              <a:off x="145" y="1363"/>
              <a:ext cx="414" cy="404"/>
            </a:xfrm>
            <a:custGeom>
              <a:rect b="b" l="l" r="r" t="t"/>
              <a:pathLst>
                <a:path extrusionOk="0" fill="none" h="19195" w="19657">
                  <a:moveTo>
                    <a:pt x="-1" y="10242"/>
                  </a:moveTo>
                  <a:cubicBezTo>
                    <a:pt x="2008" y="5830"/>
                    <a:pt x="5443" y="2223"/>
                    <a:pt x="9751" y="-1"/>
                  </a:cubicBezTo>
                </a:path>
                <a:path extrusionOk="0" h="19195" w="19657">
                  <a:moveTo>
                    <a:pt x="-1" y="10242"/>
                  </a:moveTo>
                  <a:cubicBezTo>
                    <a:pt x="2008" y="5830"/>
                    <a:pt x="5443" y="2223"/>
                    <a:pt x="9751" y="-1"/>
                  </a:cubicBezTo>
                  <a:lnTo>
                    <a:pt x="19657" y="19195"/>
                  </a:lnTo>
                  <a:lnTo>
                    <a:pt x="-1" y="10242"/>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69" name="Google Shape;969;p91"/>
            <p:cNvSpPr/>
            <p:nvPr/>
          </p:nvSpPr>
          <p:spPr>
            <a:xfrm rot="-2700000">
              <a:off x="200" y="1384"/>
              <a:ext cx="361" cy="359"/>
            </a:xfrm>
            <a:custGeom>
              <a:rect b="b" l="l" r="r" t="t"/>
              <a:pathLst>
                <a:path extrusionOk="0" fill="none" h="17032" w="17137">
                  <a:moveTo>
                    <a:pt x="0" y="3883"/>
                  </a:moveTo>
                  <a:cubicBezTo>
                    <a:pt x="1114" y="2430"/>
                    <a:pt x="2409" y="1125"/>
                    <a:pt x="3852" y="-1"/>
                  </a:cubicBezTo>
                </a:path>
                <a:path extrusionOk="0" h="17032" w="17137">
                  <a:moveTo>
                    <a:pt x="0" y="3883"/>
                  </a:moveTo>
                  <a:cubicBezTo>
                    <a:pt x="1114" y="2430"/>
                    <a:pt x="2409" y="1125"/>
                    <a:pt x="3852" y="-1"/>
                  </a:cubicBezTo>
                  <a:lnTo>
                    <a:pt x="17137" y="17032"/>
                  </a:lnTo>
                  <a:lnTo>
                    <a:pt x="0" y="388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70" name="Google Shape;970;p91"/>
            <p:cNvSpPr/>
            <p:nvPr/>
          </p:nvSpPr>
          <p:spPr>
            <a:xfrm rot="-2700000">
              <a:off x="389" y="1454"/>
              <a:ext cx="215" cy="216"/>
            </a:xfrm>
            <a:custGeom>
              <a:rect b="b" l="l" r="r" t="t"/>
              <a:pathLst>
                <a:path extrusionOk="0" fill="none" h="21600" w="21600">
                  <a:moveTo>
                    <a:pt x="0" y="21500"/>
                  </a:moveTo>
                  <a:cubicBezTo>
                    <a:pt x="55" y="9609"/>
                    <a:pt x="9709" y="0"/>
                    <a:pt x="21599" y="0"/>
                  </a:cubicBezTo>
                </a:path>
                <a:path extrusionOk="0" h="21600" w="21600">
                  <a:moveTo>
                    <a:pt x="0" y="21500"/>
                  </a:moveTo>
                  <a:cubicBezTo>
                    <a:pt x="55" y="9609"/>
                    <a:pt x="9709" y="0"/>
                    <a:pt x="21599" y="0"/>
                  </a:cubicBezTo>
                  <a:lnTo>
                    <a:pt x="21600" y="21600"/>
                  </a:lnTo>
                  <a:lnTo>
                    <a:pt x="0" y="215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71" name="Google Shape;971;p91"/>
            <p:cNvSpPr/>
            <p:nvPr/>
          </p:nvSpPr>
          <p:spPr>
            <a:xfrm rot="2700000">
              <a:off x="341" y="1733"/>
              <a:ext cx="438" cy="435"/>
            </a:xfrm>
            <a:custGeom>
              <a:rect b="b" l="l" r="r" t="t"/>
              <a:pathLst>
                <a:path extrusionOk="0" fill="none" h="20673" w="20808">
                  <a:moveTo>
                    <a:pt x="6259" y="-1"/>
                  </a:moveTo>
                  <a:cubicBezTo>
                    <a:pt x="13335" y="2142"/>
                    <a:pt x="18823" y="7754"/>
                    <a:pt x="20807" y="14877"/>
                  </a:cubicBezTo>
                </a:path>
                <a:path extrusionOk="0" h="20673" w="20808">
                  <a:moveTo>
                    <a:pt x="6259" y="-1"/>
                  </a:moveTo>
                  <a:cubicBezTo>
                    <a:pt x="13335" y="2142"/>
                    <a:pt x="18823" y="7754"/>
                    <a:pt x="20807" y="14877"/>
                  </a:cubicBezTo>
                  <a:lnTo>
                    <a:pt x="0" y="20673"/>
                  </a:lnTo>
                  <a:lnTo>
                    <a:pt x="6259"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72" name="Google Shape;972;p91"/>
            <p:cNvSpPr/>
            <p:nvPr/>
          </p:nvSpPr>
          <p:spPr>
            <a:xfrm rot="2700000">
              <a:off x="339" y="1758"/>
              <a:ext cx="410" cy="400"/>
            </a:xfrm>
            <a:custGeom>
              <a:rect b="b" l="l" r="r" t="t"/>
              <a:pathLst>
                <a:path extrusionOk="0" fill="none" h="18986" w="19469">
                  <a:moveTo>
                    <a:pt x="10300" y="-1"/>
                  </a:moveTo>
                  <a:cubicBezTo>
                    <a:pt x="14293" y="2166"/>
                    <a:pt x="17501" y="5536"/>
                    <a:pt x="19469" y="9630"/>
                  </a:cubicBezTo>
                </a:path>
                <a:path extrusionOk="0" h="18986" w="19469">
                  <a:moveTo>
                    <a:pt x="10300" y="-1"/>
                  </a:moveTo>
                  <a:cubicBezTo>
                    <a:pt x="14293" y="2166"/>
                    <a:pt x="17501" y="5536"/>
                    <a:pt x="19469" y="9630"/>
                  </a:cubicBezTo>
                  <a:lnTo>
                    <a:pt x="0" y="18986"/>
                  </a:lnTo>
                  <a:lnTo>
                    <a:pt x="10300" y="-1"/>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73" name="Google Shape;973;p91"/>
            <p:cNvSpPr/>
            <p:nvPr/>
          </p:nvSpPr>
          <p:spPr>
            <a:xfrm rot="2700000">
              <a:off x="337" y="1776"/>
              <a:ext cx="361" cy="357"/>
            </a:xfrm>
            <a:custGeom>
              <a:rect b="b" l="l" r="r" t="t"/>
              <a:pathLst>
                <a:path extrusionOk="0" fill="none" h="16950" w="17119">
                  <a:moveTo>
                    <a:pt x="13388" y="0"/>
                  </a:moveTo>
                  <a:cubicBezTo>
                    <a:pt x="14782" y="1101"/>
                    <a:pt x="16035" y="2370"/>
                    <a:pt x="17118" y="3778"/>
                  </a:cubicBezTo>
                </a:path>
                <a:path extrusionOk="0" h="16950" w="17119">
                  <a:moveTo>
                    <a:pt x="13388" y="0"/>
                  </a:moveTo>
                  <a:cubicBezTo>
                    <a:pt x="14782" y="1101"/>
                    <a:pt x="16035" y="2370"/>
                    <a:pt x="17118" y="3778"/>
                  </a:cubicBezTo>
                  <a:lnTo>
                    <a:pt x="0" y="16950"/>
                  </a:lnTo>
                  <a:lnTo>
                    <a:pt x="133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74" name="Google Shape;974;p91"/>
            <p:cNvSpPr/>
            <p:nvPr/>
          </p:nvSpPr>
          <p:spPr>
            <a:xfrm rot="2700000">
              <a:off x="293" y="1844"/>
              <a:ext cx="215" cy="216"/>
            </a:xfrm>
            <a:custGeom>
              <a:rect b="b" l="l" r="r" t="t"/>
              <a:pathLst>
                <a:path extrusionOk="0" fill="none" h="21600" w="21600">
                  <a:moveTo>
                    <a:pt x="-1" y="0"/>
                  </a:moveTo>
                  <a:cubicBezTo>
                    <a:pt x="11890" y="0"/>
                    <a:pt x="21544" y="9609"/>
                    <a:pt x="21599" y="21500"/>
                  </a:cubicBezTo>
                </a:path>
                <a:path extrusionOk="0" h="21600" w="21600">
                  <a:moveTo>
                    <a:pt x="-1" y="0"/>
                  </a:moveTo>
                  <a:cubicBezTo>
                    <a:pt x="11890" y="0"/>
                    <a:pt x="21544" y="9609"/>
                    <a:pt x="21599" y="21500"/>
                  </a:cubicBezTo>
                  <a:lnTo>
                    <a:pt x="0" y="21600"/>
                  </a:lnTo>
                  <a:lnTo>
                    <a:pt x="-1"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75" name="Google Shape;975;p91"/>
            <p:cNvSpPr/>
            <p:nvPr/>
          </p:nvSpPr>
          <p:spPr>
            <a:xfrm rot="-2700000">
              <a:off x="98" y="2123"/>
              <a:ext cx="455" cy="455"/>
            </a:xfrm>
            <a:custGeom>
              <a:rect b="b" l="l" r="r" t="t"/>
              <a:pathLst>
                <a:path extrusionOk="0" fill="none" h="21600" w="21600">
                  <a:moveTo>
                    <a:pt x="0" y="21553"/>
                  </a:moveTo>
                  <a:cubicBezTo>
                    <a:pt x="25" y="9642"/>
                    <a:pt x="9688" y="0"/>
                    <a:pt x="21599" y="0"/>
                  </a:cubicBezTo>
                </a:path>
                <a:path extrusionOk="0" h="21600" w="21600">
                  <a:moveTo>
                    <a:pt x="0" y="21553"/>
                  </a:moveTo>
                  <a:cubicBezTo>
                    <a:pt x="25" y="9642"/>
                    <a:pt x="9688" y="0"/>
                    <a:pt x="21599" y="0"/>
                  </a:cubicBezTo>
                  <a:lnTo>
                    <a:pt x="21600" y="21600"/>
                  </a:lnTo>
                  <a:lnTo>
                    <a:pt x="0" y="2155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76" name="Google Shape;976;p91"/>
            <p:cNvSpPr/>
            <p:nvPr/>
          </p:nvSpPr>
          <p:spPr>
            <a:xfrm rot="-2700000">
              <a:off x="113" y="2130"/>
              <a:ext cx="443" cy="442"/>
            </a:xfrm>
            <a:custGeom>
              <a:rect b="b" l="l" r="r" t="t"/>
              <a:pathLst>
                <a:path extrusionOk="0" fill="none" h="20972" w="21031">
                  <a:moveTo>
                    <a:pt x="0" y="16046"/>
                  </a:moveTo>
                  <a:cubicBezTo>
                    <a:pt x="1851" y="8142"/>
                    <a:pt x="7977" y="1943"/>
                    <a:pt x="15859" y="0"/>
                  </a:cubicBezTo>
                </a:path>
                <a:path extrusionOk="0" h="20972" w="21031">
                  <a:moveTo>
                    <a:pt x="0" y="16046"/>
                  </a:moveTo>
                  <a:cubicBezTo>
                    <a:pt x="1851" y="8142"/>
                    <a:pt x="7977" y="1943"/>
                    <a:pt x="15859" y="0"/>
                  </a:cubicBezTo>
                  <a:lnTo>
                    <a:pt x="21031" y="20972"/>
                  </a:lnTo>
                  <a:lnTo>
                    <a:pt x="0" y="16046"/>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77" name="Google Shape;977;p91"/>
            <p:cNvSpPr/>
            <p:nvPr/>
          </p:nvSpPr>
          <p:spPr>
            <a:xfrm rot="-2700000">
              <a:off x="148" y="2151"/>
              <a:ext cx="414" cy="404"/>
            </a:xfrm>
            <a:custGeom>
              <a:rect b="b" l="l" r="r" t="t"/>
              <a:pathLst>
                <a:path extrusionOk="0" fill="none" h="19195" w="19657">
                  <a:moveTo>
                    <a:pt x="-1" y="10242"/>
                  </a:moveTo>
                  <a:cubicBezTo>
                    <a:pt x="2008" y="5830"/>
                    <a:pt x="5443" y="2223"/>
                    <a:pt x="9751" y="-1"/>
                  </a:cubicBezTo>
                </a:path>
                <a:path extrusionOk="0" h="19195" w="19657">
                  <a:moveTo>
                    <a:pt x="-1" y="10242"/>
                  </a:moveTo>
                  <a:cubicBezTo>
                    <a:pt x="2008" y="5830"/>
                    <a:pt x="5443" y="2223"/>
                    <a:pt x="9751" y="-1"/>
                  </a:cubicBezTo>
                  <a:lnTo>
                    <a:pt x="19657" y="19195"/>
                  </a:lnTo>
                  <a:lnTo>
                    <a:pt x="-1" y="10242"/>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78" name="Google Shape;978;p91"/>
            <p:cNvSpPr/>
            <p:nvPr/>
          </p:nvSpPr>
          <p:spPr>
            <a:xfrm rot="-2700000">
              <a:off x="203" y="2172"/>
              <a:ext cx="361" cy="359"/>
            </a:xfrm>
            <a:custGeom>
              <a:rect b="b" l="l" r="r" t="t"/>
              <a:pathLst>
                <a:path extrusionOk="0" fill="none" h="17032" w="17137">
                  <a:moveTo>
                    <a:pt x="0" y="3883"/>
                  </a:moveTo>
                  <a:cubicBezTo>
                    <a:pt x="1114" y="2430"/>
                    <a:pt x="2409" y="1125"/>
                    <a:pt x="3852" y="-1"/>
                  </a:cubicBezTo>
                </a:path>
                <a:path extrusionOk="0" h="17032" w="17137">
                  <a:moveTo>
                    <a:pt x="0" y="3883"/>
                  </a:moveTo>
                  <a:cubicBezTo>
                    <a:pt x="1114" y="2430"/>
                    <a:pt x="2409" y="1125"/>
                    <a:pt x="3852" y="-1"/>
                  </a:cubicBezTo>
                  <a:lnTo>
                    <a:pt x="17137" y="17032"/>
                  </a:lnTo>
                  <a:lnTo>
                    <a:pt x="0" y="388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79" name="Google Shape;979;p91"/>
            <p:cNvSpPr/>
            <p:nvPr/>
          </p:nvSpPr>
          <p:spPr>
            <a:xfrm rot="-2700000">
              <a:off x="392" y="2242"/>
              <a:ext cx="215" cy="216"/>
            </a:xfrm>
            <a:custGeom>
              <a:rect b="b" l="l" r="r" t="t"/>
              <a:pathLst>
                <a:path extrusionOk="0" fill="none" h="21600" w="21600">
                  <a:moveTo>
                    <a:pt x="0" y="21500"/>
                  </a:moveTo>
                  <a:cubicBezTo>
                    <a:pt x="55" y="9609"/>
                    <a:pt x="9709" y="0"/>
                    <a:pt x="21599" y="0"/>
                  </a:cubicBezTo>
                </a:path>
                <a:path extrusionOk="0" h="21600" w="21600">
                  <a:moveTo>
                    <a:pt x="0" y="21500"/>
                  </a:moveTo>
                  <a:cubicBezTo>
                    <a:pt x="55" y="9609"/>
                    <a:pt x="9709" y="0"/>
                    <a:pt x="21599" y="0"/>
                  </a:cubicBezTo>
                  <a:lnTo>
                    <a:pt x="21600" y="21600"/>
                  </a:lnTo>
                  <a:lnTo>
                    <a:pt x="0" y="215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80" name="Google Shape;980;p91"/>
            <p:cNvSpPr/>
            <p:nvPr/>
          </p:nvSpPr>
          <p:spPr>
            <a:xfrm rot="-2700000">
              <a:off x="95" y="2914"/>
              <a:ext cx="455" cy="455"/>
            </a:xfrm>
            <a:custGeom>
              <a:rect b="b" l="l" r="r" t="t"/>
              <a:pathLst>
                <a:path extrusionOk="0" fill="none" h="21600" w="21600">
                  <a:moveTo>
                    <a:pt x="0" y="21553"/>
                  </a:moveTo>
                  <a:cubicBezTo>
                    <a:pt x="25" y="9642"/>
                    <a:pt x="9688" y="0"/>
                    <a:pt x="21599" y="0"/>
                  </a:cubicBezTo>
                </a:path>
                <a:path extrusionOk="0" h="21600" w="21600">
                  <a:moveTo>
                    <a:pt x="0" y="21553"/>
                  </a:moveTo>
                  <a:cubicBezTo>
                    <a:pt x="25" y="9642"/>
                    <a:pt x="9688" y="0"/>
                    <a:pt x="21599" y="0"/>
                  </a:cubicBezTo>
                  <a:lnTo>
                    <a:pt x="21600" y="21600"/>
                  </a:lnTo>
                  <a:lnTo>
                    <a:pt x="0" y="2155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81" name="Google Shape;981;p91"/>
            <p:cNvSpPr/>
            <p:nvPr/>
          </p:nvSpPr>
          <p:spPr>
            <a:xfrm rot="-2700000">
              <a:off x="104" y="2921"/>
              <a:ext cx="443" cy="442"/>
            </a:xfrm>
            <a:custGeom>
              <a:rect b="b" l="l" r="r" t="t"/>
              <a:pathLst>
                <a:path extrusionOk="0" fill="none" h="20972" w="21031">
                  <a:moveTo>
                    <a:pt x="0" y="16046"/>
                  </a:moveTo>
                  <a:cubicBezTo>
                    <a:pt x="1851" y="8142"/>
                    <a:pt x="7977" y="1943"/>
                    <a:pt x="15859" y="0"/>
                  </a:cubicBezTo>
                </a:path>
                <a:path extrusionOk="0" h="20972" w="21031">
                  <a:moveTo>
                    <a:pt x="0" y="16046"/>
                  </a:moveTo>
                  <a:cubicBezTo>
                    <a:pt x="1851" y="8142"/>
                    <a:pt x="7977" y="1943"/>
                    <a:pt x="15859" y="0"/>
                  </a:cubicBezTo>
                  <a:lnTo>
                    <a:pt x="21031" y="20972"/>
                  </a:lnTo>
                  <a:lnTo>
                    <a:pt x="0" y="16046"/>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82" name="Google Shape;982;p91"/>
            <p:cNvSpPr/>
            <p:nvPr/>
          </p:nvSpPr>
          <p:spPr>
            <a:xfrm rot="-2700000">
              <a:off x="145" y="2942"/>
              <a:ext cx="414" cy="404"/>
            </a:xfrm>
            <a:custGeom>
              <a:rect b="b" l="l" r="r" t="t"/>
              <a:pathLst>
                <a:path extrusionOk="0" fill="none" h="19195" w="19657">
                  <a:moveTo>
                    <a:pt x="-1" y="10242"/>
                  </a:moveTo>
                  <a:cubicBezTo>
                    <a:pt x="2008" y="5830"/>
                    <a:pt x="5443" y="2223"/>
                    <a:pt x="9751" y="-1"/>
                  </a:cubicBezTo>
                </a:path>
                <a:path extrusionOk="0" h="19195" w="19657">
                  <a:moveTo>
                    <a:pt x="-1" y="10242"/>
                  </a:moveTo>
                  <a:cubicBezTo>
                    <a:pt x="2008" y="5830"/>
                    <a:pt x="5443" y="2223"/>
                    <a:pt x="9751" y="-1"/>
                  </a:cubicBezTo>
                  <a:lnTo>
                    <a:pt x="19657" y="19195"/>
                  </a:lnTo>
                  <a:lnTo>
                    <a:pt x="-1" y="10242"/>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83" name="Google Shape;983;p91"/>
            <p:cNvSpPr/>
            <p:nvPr/>
          </p:nvSpPr>
          <p:spPr>
            <a:xfrm rot="-2700000">
              <a:off x="203" y="2963"/>
              <a:ext cx="361" cy="359"/>
            </a:xfrm>
            <a:custGeom>
              <a:rect b="b" l="l" r="r" t="t"/>
              <a:pathLst>
                <a:path extrusionOk="0" fill="none" h="17032" w="17137">
                  <a:moveTo>
                    <a:pt x="0" y="3883"/>
                  </a:moveTo>
                  <a:cubicBezTo>
                    <a:pt x="1114" y="2430"/>
                    <a:pt x="2409" y="1125"/>
                    <a:pt x="3852" y="-1"/>
                  </a:cubicBezTo>
                </a:path>
                <a:path extrusionOk="0" h="17032" w="17137">
                  <a:moveTo>
                    <a:pt x="0" y="3883"/>
                  </a:moveTo>
                  <a:cubicBezTo>
                    <a:pt x="1114" y="2430"/>
                    <a:pt x="2409" y="1125"/>
                    <a:pt x="3852" y="-1"/>
                  </a:cubicBezTo>
                  <a:lnTo>
                    <a:pt x="17137" y="17032"/>
                  </a:lnTo>
                  <a:lnTo>
                    <a:pt x="0" y="388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84" name="Google Shape;984;p91"/>
            <p:cNvSpPr/>
            <p:nvPr/>
          </p:nvSpPr>
          <p:spPr>
            <a:xfrm rot="-2700000">
              <a:off x="389" y="3033"/>
              <a:ext cx="215" cy="216"/>
            </a:xfrm>
            <a:custGeom>
              <a:rect b="b" l="l" r="r" t="t"/>
              <a:pathLst>
                <a:path extrusionOk="0" fill="none" h="21600" w="21600">
                  <a:moveTo>
                    <a:pt x="0" y="21500"/>
                  </a:moveTo>
                  <a:cubicBezTo>
                    <a:pt x="55" y="9609"/>
                    <a:pt x="9709" y="0"/>
                    <a:pt x="21599" y="0"/>
                  </a:cubicBezTo>
                </a:path>
                <a:path extrusionOk="0" h="21600" w="21600">
                  <a:moveTo>
                    <a:pt x="0" y="21500"/>
                  </a:moveTo>
                  <a:cubicBezTo>
                    <a:pt x="55" y="9609"/>
                    <a:pt x="9709" y="0"/>
                    <a:pt x="21599" y="0"/>
                  </a:cubicBezTo>
                  <a:lnTo>
                    <a:pt x="21600" y="21600"/>
                  </a:lnTo>
                  <a:lnTo>
                    <a:pt x="0" y="215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85" name="Google Shape;985;p91"/>
            <p:cNvSpPr/>
            <p:nvPr/>
          </p:nvSpPr>
          <p:spPr>
            <a:xfrm rot="2700000">
              <a:off x="341" y="3309"/>
              <a:ext cx="438" cy="435"/>
            </a:xfrm>
            <a:custGeom>
              <a:rect b="b" l="l" r="r" t="t"/>
              <a:pathLst>
                <a:path extrusionOk="0" fill="none" h="20673" w="20808">
                  <a:moveTo>
                    <a:pt x="6259" y="-1"/>
                  </a:moveTo>
                  <a:cubicBezTo>
                    <a:pt x="13335" y="2142"/>
                    <a:pt x="18823" y="7754"/>
                    <a:pt x="20807" y="14877"/>
                  </a:cubicBezTo>
                </a:path>
                <a:path extrusionOk="0" h="20673" w="20808">
                  <a:moveTo>
                    <a:pt x="6259" y="-1"/>
                  </a:moveTo>
                  <a:cubicBezTo>
                    <a:pt x="13335" y="2142"/>
                    <a:pt x="18823" y="7754"/>
                    <a:pt x="20807" y="14877"/>
                  </a:cubicBezTo>
                  <a:lnTo>
                    <a:pt x="0" y="20673"/>
                  </a:lnTo>
                  <a:lnTo>
                    <a:pt x="6259" y="-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86" name="Google Shape;986;p91"/>
            <p:cNvSpPr/>
            <p:nvPr/>
          </p:nvSpPr>
          <p:spPr>
            <a:xfrm rot="2700000">
              <a:off x="339" y="3334"/>
              <a:ext cx="410" cy="400"/>
            </a:xfrm>
            <a:custGeom>
              <a:rect b="b" l="l" r="r" t="t"/>
              <a:pathLst>
                <a:path extrusionOk="0" fill="none" h="18986" w="19469">
                  <a:moveTo>
                    <a:pt x="10300" y="-1"/>
                  </a:moveTo>
                  <a:cubicBezTo>
                    <a:pt x="14293" y="2166"/>
                    <a:pt x="17501" y="5536"/>
                    <a:pt x="19469" y="9630"/>
                  </a:cubicBezTo>
                </a:path>
                <a:path extrusionOk="0" h="18986" w="19469">
                  <a:moveTo>
                    <a:pt x="10300" y="-1"/>
                  </a:moveTo>
                  <a:cubicBezTo>
                    <a:pt x="14293" y="2166"/>
                    <a:pt x="17501" y="5536"/>
                    <a:pt x="19469" y="9630"/>
                  </a:cubicBezTo>
                  <a:lnTo>
                    <a:pt x="0" y="18986"/>
                  </a:lnTo>
                  <a:lnTo>
                    <a:pt x="10300" y="-1"/>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87" name="Google Shape;987;p91"/>
            <p:cNvSpPr/>
            <p:nvPr/>
          </p:nvSpPr>
          <p:spPr>
            <a:xfrm rot="2700000">
              <a:off x="334" y="3352"/>
              <a:ext cx="361" cy="357"/>
            </a:xfrm>
            <a:custGeom>
              <a:rect b="b" l="l" r="r" t="t"/>
              <a:pathLst>
                <a:path extrusionOk="0" fill="none" h="16950" w="17119">
                  <a:moveTo>
                    <a:pt x="13388" y="0"/>
                  </a:moveTo>
                  <a:cubicBezTo>
                    <a:pt x="14782" y="1101"/>
                    <a:pt x="16035" y="2370"/>
                    <a:pt x="17118" y="3778"/>
                  </a:cubicBezTo>
                </a:path>
                <a:path extrusionOk="0" h="16950" w="17119">
                  <a:moveTo>
                    <a:pt x="13388" y="0"/>
                  </a:moveTo>
                  <a:cubicBezTo>
                    <a:pt x="14782" y="1101"/>
                    <a:pt x="16035" y="2370"/>
                    <a:pt x="17118" y="3778"/>
                  </a:cubicBezTo>
                  <a:lnTo>
                    <a:pt x="0" y="16950"/>
                  </a:lnTo>
                  <a:lnTo>
                    <a:pt x="13388" y="0"/>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88" name="Google Shape;988;p91"/>
            <p:cNvSpPr/>
            <p:nvPr/>
          </p:nvSpPr>
          <p:spPr>
            <a:xfrm rot="2700000">
              <a:off x="293" y="3420"/>
              <a:ext cx="215" cy="216"/>
            </a:xfrm>
            <a:custGeom>
              <a:rect b="b" l="l" r="r" t="t"/>
              <a:pathLst>
                <a:path extrusionOk="0" fill="none" h="21600" w="21600">
                  <a:moveTo>
                    <a:pt x="-1" y="0"/>
                  </a:moveTo>
                  <a:cubicBezTo>
                    <a:pt x="11890" y="0"/>
                    <a:pt x="21544" y="9609"/>
                    <a:pt x="21599" y="21500"/>
                  </a:cubicBezTo>
                </a:path>
                <a:path extrusionOk="0" h="21600" w="21600">
                  <a:moveTo>
                    <a:pt x="-1" y="0"/>
                  </a:moveTo>
                  <a:cubicBezTo>
                    <a:pt x="11890" y="0"/>
                    <a:pt x="21544" y="9609"/>
                    <a:pt x="21599" y="21500"/>
                  </a:cubicBezTo>
                  <a:lnTo>
                    <a:pt x="0" y="21600"/>
                  </a:lnTo>
                  <a:lnTo>
                    <a:pt x="-1" y="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89" name="Google Shape;989;p91"/>
            <p:cNvSpPr/>
            <p:nvPr/>
          </p:nvSpPr>
          <p:spPr>
            <a:xfrm rot="-2700000">
              <a:off x="95" y="3699"/>
              <a:ext cx="455" cy="455"/>
            </a:xfrm>
            <a:custGeom>
              <a:rect b="b" l="l" r="r" t="t"/>
              <a:pathLst>
                <a:path extrusionOk="0" fill="none" h="21600" w="21600">
                  <a:moveTo>
                    <a:pt x="0" y="21553"/>
                  </a:moveTo>
                  <a:cubicBezTo>
                    <a:pt x="25" y="9642"/>
                    <a:pt x="9688" y="0"/>
                    <a:pt x="21599" y="0"/>
                  </a:cubicBezTo>
                </a:path>
                <a:path extrusionOk="0" h="21600" w="21600">
                  <a:moveTo>
                    <a:pt x="0" y="21553"/>
                  </a:moveTo>
                  <a:cubicBezTo>
                    <a:pt x="25" y="9642"/>
                    <a:pt x="9688" y="0"/>
                    <a:pt x="21599" y="0"/>
                  </a:cubicBezTo>
                  <a:lnTo>
                    <a:pt x="21600" y="21600"/>
                  </a:lnTo>
                  <a:lnTo>
                    <a:pt x="0" y="21553"/>
                  </a:ln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90" name="Google Shape;990;p91"/>
            <p:cNvSpPr/>
            <p:nvPr/>
          </p:nvSpPr>
          <p:spPr>
            <a:xfrm rot="-2700000">
              <a:off x="104" y="3706"/>
              <a:ext cx="443" cy="442"/>
            </a:xfrm>
            <a:custGeom>
              <a:rect b="b" l="l" r="r" t="t"/>
              <a:pathLst>
                <a:path extrusionOk="0" fill="none" h="20972" w="21031">
                  <a:moveTo>
                    <a:pt x="0" y="16046"/>
                  </a:moveTo>
                  <a:cubicBezTo>
                    <a:pt x="1851" y="8142"/>
                    <a:pt x="7977" y="1943"/>
                    <a:pt x="15859" y="0"/>
                  </a:cubicBezTo>
                </a:path>
                <a:path extrusionOk="0" h="20972" w="21031">
                  <a:moveTo>
                    <a:pt x="0" y="16046"/>
                  </a:moveTo>
                  <a:cubicBezTo>
                    <a:pt x="1851" y="8142"/>
                    <a:pt x="7977" y="1943"/>
                    <a:pt x="15859" y="0"/>
                  </a:cubicBezTo>
                  <a:lnTo>
                    <a:pt x="21031" y="20972"/>
                  </a:lnTo>
                  <a:lnTo>
                    <a:pt x="0" y="16046"/>
                  </a:lnTo>
                  <a:close/>
                </a:path>
              </a:pathLst>
            </a:custGeom>
            <a:solidFill>
              <a:schemeClr val="fo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91" name="Google Shape;991;p91"/>
            <p:cNvSpPr/>
            <p:nvPr/>
          </p:nvSpPr>
          <p:spPr>
            <a:xfrm rot="-2700000">
              <a:off x="145" y="3727"/>
              <a:ext cx="414" cy="404"/>
            </a:xfrm>
            <a:custGeom>
              <a:rect b="b" l="l" r="r" t="t"/>
              <a:pathLst>
                <a:path extrusionOk="0" fill="none" h="19195" w="19657">
                  <a:moveTo>
                    <a:pt x="-1" y="10242"/>
                  </a:moveTo>
                  <a:cubicBezTo>
                    <a:pt x="2008" y="5830"/>
                    <a:pt x="5443" y="2223"/>
                    <a:pt x="9751" y="-1"/>
                  </a:cubicBezTo>
                </a:path>
                <a:path extrusionOk="0" h="19195" w="19657">
                  <a:moveTo>
                    <a:pt x="-1" y="10242"/>
                  </a:moveTo>
                  <a:cubicBezTo>
                    <a:pt x="2008" y="5830"/>
                    <a:pt x="5443" y="2223"/>
                    <a:pt x="9751" y="-1"/>
                  </a:cubicBezTo>
                  <a:lnTo>
                    <a:pt x="19657" y="19195"/>
                  </a:lnTo>
                  <a:lnTo>
                    <a:pt x="-1" y="10242"/>
                  </a:lnTo>
                  <a:close/>
                </a:path>
              </a:pathLst>
            </a:custGeom>
            <a:solidFill>
              <a:schemeClr val="hlink"/>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92" name="Google Shape;992;p91"/>
            <p:cNvSpPr/>
            <p:nvPr/>
          </p:nvSpPr>
          <p:spPr>
            <a:xfrm rot="-2700000">
              <a:off x="200" y="3748"/>
              <a:ext cx="361" cy="359"/>
            </a:xfrm>
            <a:custGeom>
              <a:rect b="b" l="l" r="r" t="t"/>
              <a:pathLst>
                <a:path extrusionOk="0" fill="none" h="17032" w="17137">
                  <a:moveTo>
                    <a:pt x="0" y="3883"/>
                  </a:moveTo>
                  <a:cubicBezTo>
                    <a:pt x="1114" y="2430"/>
                    <a:pt x="2409" y="1125"/>
                    <a:pt x="3852" y="-1"/>
                  </a:cubicBezTo>
                </a:path>
                <a:path extrusionOk="0" h="17032" w="17137">
                  <a:moveTo>
                    <a:pt x="0" y="3883"/>
                  </a:moveTo>
                  <a:cubicBezTo>
                    <a:pt x="1114" y="2430"/>
                    <a:pt x="2409" y="1125"/>
                    <a:pt x="3852" y="-1"/>
                  </a:cubicBezTo>
                  <a:lnTo>
                    <a:pt x="17137" y="17032"/>
                  </a:lnTo>
                  <a:lnTo>
                    <a:pt x="0" y="3883"/>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sp>
          <p:nvSpPr>
            <p:cNvPr id="993" name="Google Shape;993;p91"/>
            <p:cNvSpPr/>
            <p:nvPr/>
          </p:nvSpPr>
          <p:spPr>
            <a:xfrm rot="-2700000">
              <a:off x="389" y="3818"/>
              <a:ext cx="215" cy="216"/>
            </a:xfrm>
            <a:custGeom>
              <a:rect b="b" l="l" r="r" t="t"/>
              <a:pathLst>
                <a:path extrusionOk="0" fill="none" h="21600" w="21600">
                  <a:moveTo>
                    <a:pt x="0" y="21500"/>
                  </a:moveTo>
                  <a:cubicBezTo>
                    <a:pt x="55" y="9609"/>
                    <a:pt x="9709" y="0"/>
                    <a:pt x="21599" y="0"/>
                  </a:cubicBezTo>
                </a:path>
                <a:path extrusionOk="0" h="21600" w="21600">
                  <a:moveTo>
                    <a:pt x="0" y="21500"/>
                  </a:moveTo>
                  <a:cubicBezTo>
                    <a:pt x="55" y="9609"/>
                    <a:pt x="9709" y="0"/>
                    <a:pt x="21599" y="0"/>
                  </a:cubicBezTo>
                  <a:lnTo>
                    <a:pt x="21600" y="21600"/>
                  </a:lnTo>
                  <a:lnTo>
                    <a:pt x="0" y="21500"/>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p:txBody>
        </p:sp>
      </p:grpSp>
      <p:sp>
        <p:nvSpPr>
          <p:cNvPr id="994" name="Google Shape;994;p91"/>
          <p:cNvSpPr txBox="1"/>
          <p:nvPr>
            <p:ph type="title"/>
          </p:nvPr>
        </p:nvSpPr>
        <p:spPr>
          <a:xfrm>
            <a:off x="1252538" y="285750"/>
            <a:ext cx="7772400" cy="1028700"/>
          </a:xfrm>
          <a:prstGeom prst="rect">
            <a:avLst/>
          </a:prstGeom>
          <a:noFill/>
          <a:ln>
            <a:noFill/>
          </a:ln>
        </p:spPr>
        <p:txBody>
          <a:bodyPr anchorCtr="0" anchor="ctr" bIns="46025" lIns="92075" spcFirstLastPara="1" rIns="92075" wrap="square" tIns="46025">
            <a:noAutofit/>
          </a:bodyPr>
          <a:lstStyle>
            <a:lvl1pPr lvl="0"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1pPr>
            <a:lvl2pPr lvl="1"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2pPr>
            <a:lvl3pPr lvl="2"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3pPr>
            <a:lvl4pPr lvl="3"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4pPr>
            <a:lvl5pPr lvl="4"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5pPr>
            <a:lvl6pPr lvl="5"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6pPr>
            <a:lvl7pPr lvl="6"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7pPr>
            <a:lvl8pPr lvl="7"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8pPr>
            <a:lvl9pPr lvl="8" marR="0" rtl="0" algn="l">
              <a:spcBef>
                <a:spcPts val="0"/>
              </a:spcBef>
              <a:spcAft>
                <a:spcPts val="0"/>
              </a:spcAft>
              <a:buSzPts val="1400"/>
              <a:buNone/>
              <a:defRPr b="0" i="1" sz="4400" u="none" cap="none" strike="noStrike">
                <a:solidFill>
                  <a:schemeClr val="lt2"/>
                </a:solidFill>
                <a:latin typeface="Times New Roman"/>
                <a:ea typeface="Times New Roman"/>
                <a:cs typeface="Times New Roman"/>
                <a:sym typeface="Times New Roman"/>
              </a:defRPr>
            </a:lvl9pPr>
          </a:lstStyle>
          <a:p/>
        </p:txBody>
      </p:sp>
      <p:sp>
        <p:nvSpPr>
          <p:cNvPr id="995" name="Google Shape;995;p91"/>
          <p:cNvSpPr txBox="1"/>
          <p:nvPr>
            <p:ph idx="1" type="body"/>
          </p:nvPr>
        </p:nvSpPr>
        <p:spPr>
          <a:xfrm>
            <a:off x="1252538" y="1485900"/>
            <a:ext cx="7772400" cy="3086100"/>
          </a:xfrm>
          <a:prstGeom prst="rect">
            <a:avLst/>
          </a:prstGeom>
          <a:noFill/>
          <a:ln>
            <a:noFill/>
          </a:ln>
        </p:spPr>
        <p:txBody>
          <a:bodyPr anchorCtr="0" anchor="t" bIns="46025" lIns="92075" spcFirstLastPara="1" rIns="92075" wrap="square" tIns="46025">
            <a:noAutofit/>
          </a:bodyPr>
          <a:lstStyle>
            <a:lvl1pPr indent="-391160" lvl="0" marL="457200" marR="0" rtl="0" algn="l">
              <a:spcBef>
                <a:spcPts val="640"/>
              </a:spcBef>
              <a:spcAft>
                <a:spcPts val="0"/>
              </a:spcAft>
              <a:buClr>
                <a:schemeClr val="hlink"/>
              </a:buClr>
              <a:buSzPts val="2560"/>
              <a:buFont typeface="Arial"/>
              <a:buChar char="●"/>
              <a:defRPr b="0" i="0" sz="3200" u="none" cap="none" strike="noStrike">
                <a:solidFill>
                  <a:schemeClr val="lt1"/>
                </a:solidFill>
                <a:latin typeface="Times New Roman"/>
                <a:ea typeface="Times New Roman"/>
                <a:cs typeface="Times New Roman"/>
                <a:sym typeface="Times New Roman"/>
              </a:defRPr>
            </a:lvl1pPr>
            <a:lvl2pPr indent="-406400" lvl="1" marL="914400" marR="0" rtl="0" algn="l">
              <a:spcBef>
                <a:spcPts val="560"/>
              </a:spcBef>
              <a:spcAft>
                <a:spcPts val="0"/>
              </a:spcAft>
              <a:buClr>
                <a:schemeClr val="accent1"/>
              </a:buClr>
              <a:buSzPts val="2800"/>
              <a:buFont typeface="Times New Roman"/>
              <a:buChar char="•"/>
              <a:defRPr b="0" i="0" sz="2800" u="none" cap="none" strike="noStrike">
                <a:solidFill>
                  <a:schemeClr val="lt1"/>
                </a:solidFill>
                <a:latin typeface="Times New Roman"/>
                <a:ea typeface="Times New Roman"/>
                <a:cs typeface="Times New Roman"/>
                <a:sym typeface="Times New Roman"/>
              </a:defRPr>
            </a:lvl2pPr>
            <a:lvl3pPr indent="-381000" lvl="2" marL="1371600" marR="0" rtl="0" algn="l">
              <a:spcBef>
                <a:spcPts val="480"/>
              </a:spcBef>
              <a:spcAft>
                <a:spcPts val="0"/>
              </a:spcAft>
              <a:buClr>
                <a:schemeClr val="folHlink"/>
              </a:buClr>
              <a:buSzPts val="2400"/>
              <a:buFont typeface="Times New Roman"/>
              <a:buChar char="•"/>
              <a:defRPr b="0" i="0" sz="2400" u="none" cap="none" strike="noStrike">
                <a:solidFill>
                  <a:schemeClr val="lt1"/>
                </a:solidFill>
                <a:latin typeface="Times New Roman"/>
                <a:ea typeface="Times New Roman"/>
                <a:cs typeface="Times New Roman"/>
                <a:sym typeface="Times New Roman"/>
              </a:defRPr>
            </a:lvl3pPr>
            <a:lvl4pPr indent="-355600" lvl="3" marL="18288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4pPr>
            <a:lvl5pPr indent="-355600" lvl="4" marL="22860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5pPr>
            <a:lvl6pPr indent="-355600" lvl="5" marL="27432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6pPr>
            <a:lvl7pPr indent="-355600" lvl="6" marL="32004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7pPr>
            <a:lvl8pPr indent="-355600" lvl="7" marL="36576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8pPr>
            <a:lvl9pPr indent="-355600" lvl="8" marL="4114800" marR="0" rtl="0" algn="l">
              <a:spcBef>
                <a:spcPts val="400"/>
              </a:spcBef>
              <a:spcAft>
                <a:spcPts val="0"/>
              </a:spcAft>
              <a:buClr>
                <a:schemeClr val="lt1"/>
              </a:buClr>
              <a:buSzPts val="2000"/>
              <a:buFont typeface="Times New Roman"/>
              <a:buChar char="•"/>
              <a:defRPr b="0" i="0" sz="2000" u="none" cap="none" strike="noStrike">
                <a:solidFill>
                  <a:schemeClr val="lt1"/>
                </a:solidFill>
                <a:latin typeface="Times New Roman"/>
                <a:ea typeface="Times New Roman"/>
                <a:cs typeface="Times New Roman"/>
                <a:sym typeface="Times New Roman"/>
              </a:defRPr>
            </a:lvl9pPr>
          </a:lstStyle>
          <a:p/>
        </p:txBody>
      </p:sp>
      <p:sp>
        <p:nvSpPr>
          <p:cNvPr id="996" name="Google Shape;996;p91"/>
          <p:cNvSpPr txBox="1"/>
          <p:nvPr>
            <p:ph idx="10" type="dt"/>
          </p:nvPr>
        </p:nvSpPr>
        <p:spPr>
          <a:xfrm>
            <a:off x="1252538" y="4686300"/>
            <a:ext cx="1905000" cy="342900"/>
          </a:xfrm>
          <a:prstGeom prst="rect">
            <a:avLst/>
          </a:prstGeom>
          <a:noFill/>
          <a:ln>
            <a:noFill/>
          </a:ln>
        </p:spPr>
        <p:txBody>
          <a:bodyPr anchorCtr="0" anchor="ctr" bIns="46025" lIns="92075" spcFirstLastPara="1" rIns="92075" wrap="square" tIns="46025">
            <a:noAutofit/>
          </a:bodyPr>
          <a:lstStyle>
            <a:lvl1pPr lvl="0" marR="0" rtl="0" algn="l">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lvl="1"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2pPr>
            <a:lvl3pPr lvl="2"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3pPr>
            <a:lvl4pPr lvl="3"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4pPr>
            <a:lvl5pPr lvl="4"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5pPr>
            <a:lvl6pPr lvl="5"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6pPr>
            <a:lvl7pPr lvl="6"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7pPr>
            <a:lvl8pPr lvl="7"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8pPr>
            <a:lvl9pPr lvl="8"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9pPr>
          </a:lstStyle>
          <a:p/>
        </p:txBody>
      </p:sp>
      <p:sp>
        <p:nvSpPr>
          <p:cNvPr id="997" name="Google Shape;997;p91"/>
          <p:cNvSpPr txBox="1"/>
          <p:nvPr>
            <p:ph idx="11" type="ftr"/>
          </p:nvPr>
        </p:nvSpPr>
        <p:spPr>
          <a:xfrm>
            <a:off x="3690938" y="4686300"/>
            <a:ext cx="2895600" cy="342900"/>
          </a:xfrm>
          <a:prstGeom prst="rect">
            <a:avLst/>
          </a:prstGeom>
          <a:noFill/>
          <a:ln>
            <a:noFill/>
          </a:ln>
        </p:spPr>
        <p:txBody>
          <a:bodyPr anchorCtr="0" anchor="ctr" bIns="46025" lIns="92075" spcFirstLastPara="1" rIns="92075" wrap="square" tIns="46025">
            <a:noAutofit/>
          </a:bodyPr>
          <a:lstStyle>
            <a:lvl1pPr lvl="0" marR="0" rtl="0" algn="ctr">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lvl="1"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2pPr>
            <a:lvl3pPr lvl="2"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3pPr>
            <a:lvl4pPr lvl="3"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4pPr>
            <a:lvl5pPr lvl="4"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5pPr>
            <a:lvl6pPr lvl="5"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6pPr>
            <a:lvl7pPr lvl="6"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7pPr>
            <a:lvl8pPr lvl="7"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8pPr>
            <a:lvl9pPr lvl="8" marR="0" rtl="0" algn="l">
              <a:spcBef>
                <a:spcPts val="0"/>
              </a:spcBef>
              <a:spcAft>
                <a:spcPts val="0"/>
              </a:spcAft>
              <a:buSzPts val="1400"/>
              <a:buNone/>
              <a:defRPr b="0" i="0" sz="2400" u="none" cap="none" strike="noStrike">
                <a:solidFill>
                  <a:schemeClr val="lt1"/>
                </a:solidFill>
                <a:latin typeface="Times New Roman"/>
                <a:ea typeface="Times New Roman"/>
                <a:cs typeface="Times New Roman"/>
                <a:sym typeface="Times New Roman"/>
              </a:defRPr>
            </a:lvl9pPr>
          </a:lstStyle>
          <a:p/>
        </p:txBody>
      </p:sp>
      <p:sp>
        <p:nvSpPr>
          <p:cNvPr id="998" name="Google Shape;998;p91"/>
          <p:cNvSpPr txBox="1"/>
          <p:nvPr>
            <p:ph idx="12" type="sldNum"/>
          </p:nvPr>
        </p:nvSpPr>
        <p:spPr>
          <a:xfrm>
            <a:off x="7119938" y="4686300"/>
            <a:ext cx="1905000" cy="342900"/>
          </a:xfrm>
          <a:prstGeom prst="rect">
            <a:avLst/>
          </a:prstGeom>
          <a:noFill/>
          <a:ln>
            <a:noFill/>
          </a:ln>
        </p:spPr>
        <p:txBody>
          <a:bodyPr anchorCtr="0" anchor="ctr" bIns="46025" lIns="92075" spcFirstLastPara="1" rIns="92075" wrap="square" tIns="46025">
            <a:noAutofit/>
          </a:bodyPr>
          <a:lstStyle>
            <a:lvl1pPr indent="0" lvl="0" marL="0" marR="0" rtl="0" algn="r">
              <a:spcBef>
                <a:spcPts val="0"/>
              </a:spcBef>
              <a:spcAft>
                <a:spcPts val="0"/>
              </a:spcAft>
              <a:buNone/>
              <a:defRPr b="0" sz="1400" u="none">
                <a:solidFill>
                  <a:schemeClr val="lt1"/>
                </a:solidFill>
                <a:latin typeface="Times New Roman"/>
                <a:ea typeface="Times New Roman"/>
                <a:cs typeface="Times New Roman"/>
                <a:sym typeface="Times New Roman"/>
              </a:defRPr>
            </a:lvl1pPr>
            <a:lvl2pPr indent="0" lvl="1" marL="0" marR="0" rtl="0" algn="r">
              <a:spcBef>
                <a:spcPts val="0"/>
              </a:spcBef>
              <a:spcAft>
                <a:spcPts val="0"/>
              </a:spcAft>
              <a:buNone/>
              <a:defRPr b="0" sz="1400" u="none">
                <a:solidFill>
                  <a:schemeClr val="lt1"/>
                </a:solidFill>
                <a:latin typeface="Times New Roman"/>
                <a:ea typeface="Times New Roman"/>
                <a:cs typeface="Times New Roman"/>
                <a:sym typeface="Times New Roman"/>
              </a:defRPr>
            </a:lvl2pPr>
            <a:lvl3pPr indent="0" lvl="2" marL="0" marR="0" rtl="0" algn="r">
              <a:spcBef>
                <a:spcPts val="0"/>
              </a:spcBef>
              <a:spcAft>
                <a:spcPts val="0"/>
              </a:spcAft>
              <a:buNone/>
              <a:defRPr b="0" sz="1400" u="none">
                <a:solidFill>
                  <a:schemeClr val="lt1"/>
                </a:solidFill>
                <a:latin typeface="Times New Roman"/>
                <a:ea typeface="Times New Roman"/>
                <a:cs typeface="Times New Roman"/>
                <a:sym typeface="Times New Roman"/>
              </a:defRPr>
            </a:lvl3pPr>
            <a:lvl4pPr indent="0" lvl="3" marL="0" marR="0" rtl="0" algn="r">
              <a:spcBef>
                <a:spcPts val="0"/>
              </a:spcBef>
              <a:spcAft>
                <a:spcPts val="0"/>
              </a:spcAft>
              <a:buNone/>
              <a:defRPr b="0" sz="1400" u="none">
                <a:solidFill>
                  <a:schemeClr val="lt1"/>
                </a:solidFill>
                <a:latin typeface="Times New Roman"/>
                <a:ea typeface="Times New Roman"/>
                <a:cs typeface="Times New Roman"/>
                <a:sym typeface="Times New Roman"/>
              </a:defRPr>
            </a:lvl4pPr>
            <a:lvl5pPr indent="0" lvl="4" marL="0" marR="0" rtl="0" algn="r">
              <a:spcBef>
                <a:spcPts val="0"/>
              </a:spcBef>
              <a:spcAft>
                <a:spcPts val="0"/>
              </a:spcAft>
              <a:buNone/>
              <a:defRPr b="0" sz="1400" u="none">
                <a:solidFill>
                  <a:schemeClr val="lt1"/>
                </a:solidFill>
                <a:latin typeface="Times New Roman"/>
                <a:ea typeface="Times New Roman"/>
                <a:cs typeface="Times New Roman"/>
                <a:sym typeface="Times New Roman"/>
              </a:defRPr>
            </a:lvl5pPr>
            <a:lvl6pPr indent="0" lvl="5" marL="0" marR="0" rtl="0" algn="r">
              <a:spcBef>
                <a:spcPts val="0"/>
              </a:spcBef>
              <a:spcAft>
                <a:spcPts val="0"/>
              </a:spcAft>
              <a:buNone/>
              <a:defRPr b="0" sz="1400" u="none">
                <a:solidFill>
                  <a:schemeClr val="lt1"/>
                </a:solidFill>
                <a:latin typeface="Times New Roman"/>
                <a:ea typeface="Times New Roman"/>
                <a:cs typeface="Times New Roman"/>
                <a:sym typeface="Times New Roman"/>
              </a:defRPr>
            </a:lvl6pPr>
            <a:lvl7pPr indent="0" lvl="6" marL="0" marR="0" rtl="0" algn="r">
              <a:spcBef>
                <a:spcPts val="0"/>
              </a:spcBef>
              <a:spcAft>
                <a:spcPts val="0"/>
              </a:spcAft>
              <a:buNone/>
              <a:defRPr b="0" sz="1400" u="none">
                <a:solidFill>
                  <a:schemeClr val="lt1"/>
                </a:solidFill>
                <a:latin typeface="Times New Roman"/>
                <a:ea typeface="Times New Roman"/>
                <a:cs typeface="Times New Roman"/>
                <a:sym typeface="Times New Roman"/>
              </a:defRPr>
            </a:lvl7pPr>
            <a:lvl8pPr indent="0" lvl="7" marL="0" marR="0" rtl="0" algn="r">
              <a:spcBef>
                <a:spcPts val="0"/>
              </a:spcBef>
              <a:spcAft>
                <a:spcPts val="0"/>
              </a:spcAft>
              <a:buNone/>
              <a:defRPr b="0" sz="1400" u="none">
                <a:solidFill>
                  <a:schemeClr val="lt1"/>
                </a:solidFill>
                <a:latin typeface="Times New Roman"/>
                <a:ea typeface="Times New Roman"/>
                <a:cs typeface="Times New Roman"/>
                <a:sym typeface="Times New Roman"/>
              </a:defRPr>
            </a:lvl8pPr>
            <a:lvl9pPr indent="0" lvl="8" marL="0" marR="0" rtl="0" algn="r">
              <a:spcBef>
                <a:spcPts val="0"/>
              </a:spcBef>
              <a:spcAft>
                <a:spcPts val="0"/>
              </a:spcAft>
              <a:buNone/>
              <a:defRPr b="0" sz="1400" u="none">
                <a:solidFill>
                  <a:schemeClr val="lt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28.jpg"/><Relationship Id="rId5" Type="http://schemas.openxmlformats.org/officeDocument/2006/relationships/image" Target="../media/image2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2.xml"/><Relationship Id="rId3" Type="http://schemas.openxmlformats.org/officeDocument/2006/relationships/image" Target="../media/image36.png"/><Relationship Id="rId4" Type="http://schemas.openxmlformats.org/officeDocument/2006/relationships/image" Target="../media/image24.jpg"/><Relationship Id="rId5" Type="http://schemas.openxmlformats.org/officeDocument/2006/relationships/image" Target="../media/image22.png"/><Relationship Id="rId6"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3.xml"/><Relationship Id="rId3" Type="http://schemas.openxmlformats.org/officeDocument/2006/relationships/image" Target="../media/image36.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4.xml"/><Relationship Id="rId3" Type="http://schemas.openxmlformats.org/officeDocument/2006/relationships/image" Target="../media/image36.png"/><Relationship Id="rId4" Type="http://schemas.openxmlformats.org/officeDocument/2006/relationships/image" Target="../media/image18.png"/><Relationship Id="rId5"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5.xml"/><Relationship Id="rId3" Type="http://schemas.openxmlformats.org/officeDocument/2006/relationships/image" Target="../media/image36.png"/><Relationship Id="rId4" Type="http://schemas.openxmlformats.org/officeDocument/2006/relationships/image" Target="../media/image25.png"/><Relationship Id="rId5"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6.xml"/><Relationship Id="rId3" Type="http://schemas.openxmlformats.org/officeDocument/2006/relationships/image" Target="../media/image36.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7.xml"/><Relationship Id="rId3" Type="http://schemas.openxmlformats.org/officeDocument/2006/relationships/image" Target="../media/image36.png"/><Relationship Id="rId4" Type="http://schemas.openxmlformats.org/officeDocument/2006/relationships/image" Target="../media/image31.png"/><Relationship Id="rId5"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18.xml"/><Relationship Id="rId3" Type="http://schemas.openxmlformats.org/officeDocument/2006/relationships/image" Target="../media/image35.png"/><Relationship Id="rId4" Type="http://schemas.openxmlformats.org/officeDocument/2006/relationships/image" Target="../media/image34.png"/><Relationship Id="rId5" Type="http://schemas.openxmlformats.org/officeDocument/2006/relationships/hyperlink" Target="http://www.google.cz/imgres?start=110&amp;num=10&amp;hl=cs&amp;biw=983&amp;bih=596&amp;tbm=isch&amp;tbnid=0QxtLSX1MVWpgM:&amp;imgrefurl=http://eol.org/pages/6185431/overview&amp;docid=5-JbtExxY5-SuM&amp;imgurl=http://content60.eol.org/content/2010/03/24/12/45280_580_360.jpg&amp;w=480&amp;h=360&amp;ei=BEGSUPDECc_Jswb5xYAo&amp;zoom=1&amp;iact=hc&amp;vpx=370&amp;vpy=222&amp;dur=1016&amp;hovh=194&amp;hovw=259&amp;tx=180&amp;ty=111&amp;sig=104321899256481447503&amp;page=6&amp;tbnh=148&amp;tbnw=191&amp;ndsp=22&amp;ved=1t:429,i:40" TargetMode="External"/><Relationship Id="rId6" Type="http://schemas.openxmlformats.org/officeDocument/2006/relationships/image" Target="../media/image3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19.xml"/><Relationship Id="rId3" Type="http://schemas.openxmlformats.org/officeDocument/2006/relationships/image" Target="../media/image35.png"/><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20.xml"/><Relationship Id="rId3" Type="http://schemas.openxmlformats.org/officeDocument/2006/relationships/image" Target="../media/image35.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4.png"/><Relationship Id="rId7"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21.xml"/><Relationship Id="rId3" Type="http://schemas.openxmlformats.org/officeDocument/2006/relationships/image" Target="../media/image35.png"/><Relationship Id="rId4" Type="http://schemas.openxmlformats.org/officeDocument/2006/relationships/image" Target="../media/image41.png"/><Relationship Id="rId5" Type="http://schemas.openxmlformats.org/officeDocument/2006/relationships/hyperlink" Target="http://www.google.cz/imgres?hl=cs&amp;biw=983&amp;bih=596&amp;tbm=isch&amp;tbnid=jZrD25rM3CoJpM:&amp;imgrefurl=http://www.awl.ch/heilpflanzen/tanacetum_parthenium/index.htm&amp;docid=CUF7bENK9DHEVM&amp;imgurl=http://www.awl.ch/heilpflanzen/tanacetum_parthenium/tanacetum_parthenium_180_4.jpg&amp;w=180&amp;h=256&amp;ei=LEGSULacEZDjtQbZ14GoBQ&amp;zoom=1&amp;iact=hc&amp;vpx=394&amp;vpy=130&amp;dur=809&amp;hovh=204&amp;hovw=144&amp;tx=89&amp;ty=111&amp;sig=104321899256481447503&amp;page=4&amp;tbnh=143&amp;tbnw=104&amp;start=56&amp;ndsp=19&amp;ved=1t:429,i:259" TargetMode="External"/><Relationship Id="rId6" Type="http://schemas.openxmlformats.org/officeDocument/2006/relationships/image" Target="../media/image4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22.xml"/><Relationship Id="rId3" Type="http://schemas.openxmlformats.org/officeDocument/2006/relationships/image" Target="../media/image35.png"/><Relationship Id="rId4" Type="http://schemas.openxmlformats.org/officeDocument/2006/relationships/image" Target="../media/image49.jpg"/><Relationship Id="rId5"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23.xml"/><Relationship Id="rId3" Type="http://schemas.openxmlformats.org/officeDocument/2006/relationships/image" Target="../media/image35.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4.xml"/><Relationship Id="rId3" Type="http://schemas.openxmlformats.org/officeDocument/2006/relationships/image" Target="../media/image43.png"/><Relationship Id="rId4" Type="http://schemas.openxmlformats.org/officeDocument/2006/relationships/image" Target="../media/image53.jpg"/><Relationship Id="rId5" Type="http://schemas.openxmlformats.org/officeDocument/2006/relationships/image" Target="../media/image5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5.xml"/><Relationship Id="rId3" Type="http://schemas.openxmlformats.org/officeDocument/2006/relationships/image" Target="../media/image43.png"/><Relationship Id="rId4" Type="http://schemas.openxmlformats.org/officeDocument/2006/relationships/image" Target="../media/image4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6.xml"/><Relationship Id="rId3" Type="http://schemas.openxmlformats.org/officeDocument/2006/relationships/image" Target="../media/image43.png"/><Relationship Id="rId4" Type="http://schemas.openxmlformats.org/officeDocument/2006/relationships/image" Target="../media/image47.png"/><Relationship Id="rId5" Type="http://schemas.openxmlformats.org/officeDocument/2006/relationships/image" Target="../media/image55.png"/><Relationship Id="rId6" Type="http://schemas.openxmlformats.org/officeDocument/2006/relationships/image" Target="../media/image5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7.xml"/><Relationship Id="rId3" Type="http://schemas.openxmlformats.org/officeDocument/2006/relationships/image" Target="../media/image43.png"/><Relationship Id="rId4" Type="http://schemas.openxmlformats.org/officeDocument/2006/relationships/image" Target="../media/image52.jpg"/><Relationship Id="rId5" Type="http://schemas.openxmlformats.org/officeDocument/2006/relationships/image" Target="../media/image5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8.xml"/><Relationship Id="rId3" Type="http://schemas.openxmlformats.org/officeDocument/2006/relationships/image" Target="../media/image43.png"/><Relationship Id="rId4" Type="http://schemas.openxmlformats.org/officeDocument/2006/relationships/image" Target="../media/image58.jpg"/><Relationship Id="rId5" Type="http://schemas.openxmlformats.org/officeDocument/2006/relationships/hyperlink" Target="about:blank" TargetMode="External"/><Relationship Id="rId6" Type="http://schemas.openxmlformats.org/officeDocument/2006/relationships/image" Target="../media/image5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9.xml"/><Relationship Id="rId3" Type="http://schemas.openxmlformats.org/officeDocument/2006/relationships/image" Target="../media/image43.png"/><Relationship Id="rId4" Type="http://schemas.openxmlformats.org/officeDocument/2006/relationships/image" Target="../media/image57.png"/><Relationship Id="rId5" Type="http://schemas.openxmlformats.org/officeDocument/2006/relationships/image" Target="../media/image61.png"/><Relationship Id="rId6"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0.xml"/><Relationship Id="rId3"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4.jpg"/><Relationship Id="rId5" Type="http://schemas.openxmlformats.org/officeDocument/2006/relationships/image" Target="../media/image15.jpg"/><Relationship Id="rId6"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3.jpg"/><Relationship Id="rId5"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23.jpg"/><Relationship Id="rId5"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9" name="Shape 1089"/>
        <p:cNvGrpSpPr/>
        <p:nvPr/>
      </p:nvGrpSpPr>
      <p:grpSpPr>
        <a:xfrm>
          <a:off x="0" y="0"/>
          <a:ext cx="0" cy="0"/>
          <a:chOff x="0" y="0"/>
          <a:chExt cx="0" cy="0"/>
        </a:xfrm>
      </p:grpSpPr>
      <p:sp>
        <p:nvSpPr>
          <p:cNvPr id="1090" name="Google Shape;1090;p104"/>
          <p:cNvSpPr txBox="1"/>
          <p:nvPr>
            <p:ph idx="4294967295" type="ctrTitle"/>
          </p:nvPr>
        </p:nvSpPr>
        <p:spPr>
          <a:xfrm>
            <a:off x="685800" y="194616"/>
            <a:ext cx="7772400" cy="1353600"/>
          </a:xfrm>
          <a:prstGeom prst="rect">
            <a:avLst/>
          </a:prstGeom>
          <a:noFill/>
          <a:ln>
            <a:noFill/>
          </a:ln>
        </p:spPr>
        <p:txBody>
          <a:bodyPr anchorCtr="0" anchor="b" bIns="46025" lIns="92075" spcFirstLastPara="1" rIns="92075" wrap="square" tIns="46025">
            <a:noAutofit/>
          </a:bodyPr>
          <a:lstStyle/>
          <a:p>
            <a:pPr indent="0" lvl="0" marL="0" marR="0" rtl="0" algn="ctr">
              <a:spcBef>
                <a:spcPts val="0"/>
              </a:spcBef>
              <a:spcAft>
                <a:spcPts val="0"/>
              </a:spcAft>
              <a:buNone/>
            </a:pPr>
            <a:r>
              <a:rPr b="1" i="1" lang="en-GB" sz="4400" u="none" cap="none" strike="noStrike">
                <a:solidFill>
                  <a:srgbClr val="008000"/>
                </a:solidFill>
                <a:latin typeface="Calibri"/>
                <a:ea typeface="Calibri"/>
                <a:cs typeface="Calibri"/>
                <a:sym typeface="Calibri"/>
              </a:rPr>
              <a:t>Pharmacognosy </a:t>
            </a:r>
            <a:br>
              <a:rPr b="1" i="1" lang="en-GB" sz="4400" u="none" cap="none" strike="noStrike">
                <a:solidFill>
                  <a:srgbClr val="008000"/>
                </a:solidFill>
                <a:latin typeface="Calibri"/>
                <a:ea typeface="Calibri"/>
                <a:cs typeface="Calibri"/>
                <a:sym typeface="Calibri"/>
              </a:rPr>
            </a:br>
            <a:r>
              <a:rPr b="1" i="1" lang="en-GB" sz="4400" u="none" cap="none" strike="noStrike">
                <a:solidFill>
                  <a:srgbClr val="008000"/>
                </a:solidFill>
                <a:latin typeface="Calibri"/>
                <a:ea typeface="Calibri"/>
                <a:cs typeface="Calibri"/>
                <a:sym typeface="Calibri"/>
              </a:rPr>
              <a:t>lab exercise 1</a:t>
            </a:r>
            <a:r>
              <a:rPr b="1" i="1" lang="en-GB">
                <a:solidFill>
                  <a:srgbClr val="008000"/>
                </a:solidFill>
                <a:latin typeface="Calibri"/>
                <a:ea typeface="Calibri"/>
                <a:cs typeface="Calibri"/>
                <a:sym typeface="Calibri"/>
              </a:rPr>
              <a:t>2</a:t>
            </a:r>
            <a:endParaRPr b="1" i="1" sz="4400" u="none" cap="none" strike="noStrike">
              <a:solidFill>
                <a:schemeClr val="dk2"/>
              </a:solidFill>
              <a:latin typeface="Calibri"/>
              <a:ea typeface="Calibri"/>
              <a:cs typeface="Calibri"/>
              <a:sym typeface="Calibri"/>
            </a:endParaRPr>
          </a:p>
        </p:txBody>
      </p:sp>
      <p:sp>
        <p:nvSpPr>
          <p:cNvPr id="1091" name="Google Shape;1091;p104"/>
          <p:cNvSpPr txBox="1"/>
          <p:nvPr>
            <p:ph idx="4294967295" type="subTitle"/>
          </p:nvPr>
        </p:nvSpPr>
        <p:spPr>
          <a:xfrm>
            <a:off x="567875" y="3927150"/>
            <a:ext cx="8302800" cy="680100"/>
          </a:xfrm>
          <a:prstGeom prst="rect">
            <a:avLst/>
          </a:prstGeom>
          <a:noFill/>
          <a:ln>
            <a:noFill/>
          </a:ln>
        </p:spPr>
        <p:txBody>
          <a:bodyPr anchorCtr="0" anchor="b" bIns="46025" lIns="92075" spcFirstLastPara="1" rIns="92075" wrap="square" tIns="46025">
            <a:noAutofit/>
          </a:bodyPr>
          <a:lstStyle/>
          <a:p>
            <a:pPr indent="-342900" lvl="0" marL="342900" marR="0" rtl="0" algn="ctr">
              <a:spcBef>
                <a:spcPts val="0"/>
              </a:spcBef>
              <a:spcAft>
                <a:spcPts val="0"/>
              </a:spcAft>
              <a:buClr>
                <a:srgbClr val="800000"/>
              </a:buClr>
              <a:buSzPts val="3600"/>
              <a:buFont typeface="Calibri"/>
              <a:buNone/>
            </a:pPr>
            <a:r>
              <a:rPr b="1" lang="en-GB" sz="3600">
                <a:solidFill>
                  <a:srgbClr val="800000"/>
                </a:solidFill>
                <a:latin typeface="Calibri"/>
                <a:ea typeface="Calibri"/>
                <a:cs typeface="Calibri"/>
                <a:sym typeface="Calibri"/>
              </a:rPr>
              <a:t>Macroscopy of miscellaneous drugs</a:t>
            </a:r>
            <a:endParaRPr b="1" i="0" sz="4000" u="none" cap="none" strike="noStrike">
              <a:solidFill>
                <a:srgbClr val="800000"/>
              </a:solidFill>
              <a:latin typeface="Calibri"/>
              <a:ea typeface="Calibri"/>
              <a:cs typeface="Calibri"/>
              <a:sym typeface="Calibri"/>
            </a:endParaRPr>
          </a:p>
        </p:txBody>
      </p:sp>
      <p:pic>
        <p:nvPicPr>
          <p:cNvPr id="1092" name="Google Shape;1092;p104"/>
          <p:cNvPicPr preferRelativeResize="0"/>
          <p:nvPr/>
        </p:nvPicPr>
        <p:blipFill rotWithShape="1">
          <a:blip r:embed="rId3">
            <a:alphaModFix/>
          </a:blip>
          <a:srcRect b="0" l="0" r="0" t="0"/>
          <a:stretch/>
        </p:blipFill>
        <p:spPr>
          <a:xfrm>
            <a:off x="3424226" y="2090572"/>
            <a:ext cx="2295525" cy="1721644"/>
          </a:xfrm>
          <a:prstGeom prst="rect">
            <a:avLst/>
          </a:prstGeom>
          <a:noFill/>
          <a:ln cap="flat" cmpd="sng" w="9525">
            <a:solidFill>
              <a:srgbClr val="006600"/>
            </a:solidFill>
            <a:prstDash val="solid"/>
            <a:miter lim="800000"/>
            <a:headEnd len="sm" w="sm" type="none"/>
            <a:tailEnd len="sm" w="sm"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8F8FA"/>
        </a:solidFill>
      </p:bgPr>
    </p:bg>
    <p:spTree>
      <p:nvGrpSpPr>
        <p:cNvPr id="1194" name="Shape 1194"/>
        <p:cNvGrpSpPr/>
        <p:nvPr/>
      </p:nvGrpSpPr>
      <p:grpSpPr>
        <a:xfrm>
          <a:off x="0" y="0"/>
          <a:ext cx="0" cy="0"/>
          <a:chOff x="0" y="0"/>
          <a:chExt cx="0" cy="0"/>
        </a:xfrm>
      </p:grpSpPr>
      <p:sp>
        <p:nvSpPr>
          <p:cNvPr id="1195" name="Google Shape;1195;p113"/>
          <p:cNvSpPr txBox="1"/>
          <p:nvPr>
            <p:ph idx="1" type="body"/>
          </p:nvPr>
        </p:nvSpPr>
        <p:spPr>
          <a:xfrm>
            <a:off x="247650" y="1052513"/>
            <a:ext cx="8670925" cy="3557588"/>
          </a:xfrm>
          <a:prstGeom prst="rect">
            <a:avLst/>
          </a:prstGeom>
          <a:noFill/>
          <a:ln>
            <a:noFill/>
          </a:ln>
        </p:spPr>
        <p:txBody>
          <a:bodyPr anchorCtr="0" anchor="t" bIns="46025" lIns="92075" spcFirstLastPara="1" rIns="92075" wrap="square" tIns="46025">
            <a:noAutofit/>
          </a:bodyPr>
          <a:lstStyle/>
          <a:p>
            <a:pPr indent="-317500" lvl="0" marL="342900" rtl="0" algn="just">
              <a:spcBef>
                <a:spcPts val="0"/>
              </a:spcBef>
              <a:spcAft>
                <a:spcPts val="0"/>
              </a:spcAft>
              <a:buClr>
                <a:srgbClr val="006600"/>
              </a:buClr>
              <a:buSzPts val="2000"/>
              <a:buFont typeface="Noto Sans Symbols"/>
              <a:buChar char="▪"/>
            </a:pPr>
            <a:r>
              <a:rPr lang="en-GB" sz="2000" u="sng">
                <a:solidFill>
                  <a:srgbClr val="006600"/>
                </a:solidFill>
                <a:latin typeface="Calibri"/>
                <a:ea typeface="Calibri"/>
                <a:cs typeface="Calibri"/>
                <a:sym typeface="Calibri"/>
              </a:rPr>
              <a:t>Macroscopy:</a:t>
            </a:r>
            <a:r>
              <a:rPr lang="en-GB" sz="2000">
                <a:solidFill>
                  <a:srgbClr val="006600"/>
                </a:solidFill>
                <a:latin typeface="Calibri"/>
                <a:ea typeface="Calibri"/>
                <a:cs typeface="Calibri"/>
                <a:sym typeface="Calibri"/>
              </a:rPr>
              <a:t> </a:t>
            </a:r>
            <a:r>
              <a:rPr lang="en-GB" sz="2000">
                <a:solidFill>
                  <a:srgbClr val="000000"/>
                </a:solidFill>
                <a:latin typeface="Calibri"/>
                <a:ea typeface="Calibri"/>
                <a:cs typeface="Calibri"/>
                <a:sym typeface="Calibri"/>
              </a:rPr>
              <a:t>The drug consists of a rhizome with roots. The rhizome consists of yellowish, branched, cylindrical pieces, on the surface with thin annular grooves. The underside of a rhizome with numerous roots or scars after them; roots about 2 mm in diameter have a similar color to the rhizome. The outer layer can be easily peeled off, the middle part under it is hard, yellowish white.</a:t>
            </a:r>
            <a:endParaRPr sz="2800"/>
          </a:p>
          <a:p>
            <a:pPr indent="0" lvl="0" marL="0" rtl="0" algn="l">
              <a:spcBef>
                <a:spcPts val="480"/>
              </a:spcBef>
              <a:spcAft>
                <a:spcPts val="0"/>
              </a:spcAft>
              <a:buClr>
                <a:srgbClr val="006600"/>
              </a:buClr>
              <a:buSzPts val="2400"/>
              <a:buFont typeface="Arial"/>
              <a:buNone/>
            </a:pPr>
            <a:r>
              <a:t/>
            </a:r>
            <a:endParaRPr sz="2000">
              <a:solidFill>
                <a:srgbClr val="000008"/>
              </a:solidFill>
            </a:endParaRPr>
          </a:p>
        </p:txBody>
      </p:sp>
      <p:pic>
        <p:nvPicPr>
          <p:cNvPr id="1196" name="Google Shape;1196;p113"/>
          <p:cNvPicPr preferRelativeResize="0"/>
          <p:nvPr/>
        </p:nvPicPr>
        <p:blipFill rotWithShape="1">
          <a:blip r:embed="rId3">
            <a:alphaModFix/>
          </a:blip>
          <a:srcRect b="0" l="0" r="0" t="0"/>
          <a:stretch/>
        </p:blipFill>
        <p:spPr>
          <a:xfrm>
            <a:off x="247650" y="104775"/>
            <a:ext cx="1134666" cy="934641"/>
          </a:xfrm>
          <a:prstGeom prst="rect">
            <a:avLst/>
          </a:prstGeom>
          <a:noFill/>
          <a:ln cap="flat" cmpd="sng" w="9525">
            <a:solidFill>
              <a:srgbClr val="006600"/>
            </a:solidFill>
            <a:prstDash val="solid"/>
            <a:miter lim="800000"/>
            <a:headEnd len="sm" w="sm" type="none"/>
            <a:tailEnd len="sm" w="sm" type="none"/>
          </a:ln>
        </p:spPr>
      </p:pic>
      <p:cxnSp>
        <p:nvCxnSpPr>
          <p:cNvPr id="1197" name="Google Shape;1197;p113"/>
          <p:cNvCxnSpPr/>
          <p:nvPr/>
        </p:nvCxnSpPr>
        <p:spPr>
          <a:xfrm>
            <a:off x="247650" y="1039416"/>
            <a:ext cx="8661400" cy="0"/>
          </a:xfrm>
          <a:prstGeom prst="straightConnector1">
            <a:avLst/>
          </a:prstGeom>
          <a:noFill/>
          <a:ln cap="flat" cmpd="sng" w="38100">
            <a:solidFill>
              <a:srgbClr val="008000"/>
            </a:solidFill>
            <a:prstDash val="solid"/>
            <a:round/>
            <a:headEnd len="sm" w="sm" type="none"/>
            <a:tailEnd len="sm" w="sm" type="none"/>
          </a:ln>
        </p:spPr>
      </p:cxnSp>
      <p:sp>
        <p:nvSpPr>
          <p:cNvPr descr="Výsledek obrázku pro petroselini radix" id="1198" name="Google Shape;1198;p113"/>
          <p:cNvSpPr/>
          <p:nvPr/>
        </p:nvSpPr>
        <p:spPr>
          <a:xfrm>
            <a:off x="168275" y="-136922"/>
            <a:ext cx="304800" cy="2286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2400"/>
              <a:buFont typeface="Arial"/>
              <a:buNone/>
            </a:pPr>
            <a:r>
              <a:t/>
            </a:r>
            <a:endParaRPr b="0" sz="2400">
              <a:solidFill>
                <a:srgbClr val="FFFFCC"/>
              </a:solidFill>
              <a:latin typeface="Times New Roman"/>
              <a:ea typeface="Times New Roman"/>
              <a:cs typeface="Times New Roman"/>
              <a:sym typeface="Times New Roman"/>
            </a:endParaRPr>
          </a:p>
        </p:txBody>
      </p:sp>
      <p:pic>
        <p:nvPicPr>
          <p:cNvPr id="1199" name="Google Shape;1199;p113"/>
          <p:cNvPicPr preferRelativeResize="0"/>
          <p:nvPr/>
        </p:nvPicPr>
        <p:blipFill>
          <a:blip r:embed="rId4">
            <a:alphaModFix/>
          </a:blip>
          <a:stretch>
            <a:fillRect/>
          </a:stretch>
        </p:blipFill>
        <p:spPr>
          <a:xfrm>
            <a:off x="1574925" y="2848851"/>
            <a:ext cx="2204375" cy="2204375"/>
          </a:xfrm>
          <a:prstGeom prst="rect">
            <a:avLst/>
          </a:prstGeom>
          <a:noFill/>
          <a:ln>
            <a:noFill/>
          </a:ln>
        </p:spPr>
      </p:pic>
      <p:pic>
        <p:nvPicPr>
          <p:cNvPr id="1200" name="Google Shape;1200;p113"/>
          <p:cNvPicPr preferRelativeResize="0"/>
          <p:nvPr/>
        </p:nvPicPr>
        <p:blipFill>
          <a:blip r:embed="rId5">
            <a:alphaModFix/>
          </a:blip>
          <a:stretch>
            <a:fillRect/>
          </a:stretch>
        </p:blipFill>
        <p:spPr>
          <a:xfrm>
            <a:off x="4571852" y="2848850"/>
            <a:ext cx="2936610" cy="2204375"/>
          </a:xfrm>
          <a:prstGeom prst="rect">
            <a:avLst/>
          </a:prstGeom>
          <a:noFill/>
          <a:ln>
            <a:noFill/>
          </a:ln>
        </p:spPr>
      </p:pic>
      <p:sp>
        <p:nvSpPr>
          <p:cNvPr id="1201" name="Google Shape;1201;p113"/>
          <p:cNvSpPr txBox="1"/>
          <p:nvPr>
            <p:ph type="title"/>
          </p:nvPr>
        </p:nvSpPr>
        <p:spPr>
          <a:xfrm>
            <a:off x="1430950" y="173856"/>
            <a:ext cx="6883500" cy="714300"/>
          </a:xfrm>
          <a:prstGeom prst="rect">
            <a:avLst/>
          </a:prstGeom>
          <a:noFill/>
          <a:ln>
            <a:noFill/>
          </a:ln>
        </p:spPr>
        <p:txBody>
          <a:bodyPr anchorCtr="0" anchor="ctr" bIns="46025" lIns="92075" spcFirstLastPara="1" rIns="92075" wrap="square" tIns="46025">
            <a:noAutofit/>
          </a:bodyPr>
          <a:lstStyle/>
          <a:p>
            <a:pPr indent="0" lvl="0" marL="0" rtl="0" algn="l">
              <a:spcBef>
                <a:spcPts val="0"/>
              </a:spcBef>
              <a:spcAft>
                <a:spcPts val="0"/>
              </a:spcAft>
              <a:buNone/>
            </a:pPr>
            <a:r>
              <a:rPr b="1" lang="en-GB">
                <a:solidFill>
                  <a:srgbClr val="800000"/>
                </a:solidFill>
                <a:latin typeface="Calibri"/>
                <a:ea typeface="Calibri"/>
                <a:cs typeface="Calibri"/>
                <a:sym typeface="Calibri"/>
              </a:rPr>
              <a:t>Rusci</a:t>
            </a:r>
            <a:r>
              <a:rPr b="1" lang="en-GB">
                <a:solidFill>
                  <a:srgbClr val="000008"/>
                </a:solidFill>
              </a:rPr>
              <a:t> </a:t>
            </a:r>
            <a:r>
              <a:rPr b="1" lang="en-GB">
                <a:solidFill>
                  <a:srgbClr val="800000"/>
                </a:solidFill>
                <a:latin typeface="Calibri"/>
                <a:ea typeface="Calibri"/>
                <a:cs typeface="Calibri"/>
                <a:sym typeface="Calibri"/>
              </a:rPr>
              <a:t>radix </a:t>
            </a:r>
            <a:r>
              <a:rPr b="1" i="0" lang="en-GB">
                <a:solidFill>
                  <a:srgbClr val="800000"/>
                </a:solidFill>
                <a:latin typeface="Calibri"/>
                <a:ea typeface="Calibri"/>
                <a:cs typeface="Calibri"/>
                <a:sym typeface="Calibri"/>
              </a:rPr>
              <a:t>CzPh</a:t>
            </a:r>
            <a:r>
              <a:rPr b="1" lang="en-GB">
                <a:solidFill>
                  <a:srgbClr val="800000"/>
                </a:solidFill>
                <a:latin typeface="Calibri"/>
                <a:ea typeface="Calibri"/>
                <a:cs typeface="Calibri"/>
                <a:sym typeface="Calibri"/>
              </a:rPr>
              <a:t> </a:t>
            </a:r>
            <a:r>
              <a:rPr b="1" i="0" lang="en-GB">
                <a:solidFill>
                  <a:srgbClr val="800000"/>
                </a:solidFill>
                <a:latin typeface="Calibri"/>
                <a:ea typeface="Calibri"/>
                <a:cs typeface="Calibri"/>
                <a:sym typeface="Calibri"/>
              </a:rPr>
              <a:t>2017</a:t>
            </a:r>
            <a:endParaRPr b="1" i="0">
              <a:solidFill>
                <a:srgbClr val="000008"/>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8F8FA"/>
        </a:solidFill>
      </p:bgPr>
    </p:bg>
    <p:spTree>
      <p:nvGrpSpPr>
        <p:cNvPr id="1206" name="Shape 1206"/>
        <p:cNvGrpSpPr/>
        <p:nvPr/>
      </p:nvGrpSpPr>
      <p:grpSpPr>
        <a:xfrm>
          <a:off x="0" y="0"/>
          <a:ext cx="0" cy="0"/>
          <a:chOff x="0" y="0"/>
          <a:chExt cx="0" cy="0"/>
        </a:xfrm>
      </p:grpSpPr>
      <p:sp>
        <p:nvSpPr>
          <p:cNvPr id="1207" name="Google Shape;1207;p114"/>
          <p:cNvSpPr txBox="1"/>
          <p:nvPr>
            <p:ph idx="1" type="body"/>
          </p:nvPr>
        </p:nvSpPr>
        <p:spPr>
          <a:xfrm>
            <a:off x="247650" y="1052513"/>
            <a:ext cx="8670925" cy="770335"/>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Clr>
                <a:srgbClr val="006600"/>
              </a:buClr>
              <a:buSzPts val="2400"/>
              <a:buFont typeface="Noto Sans Symbols"/>
              <a:buChar char="▪"/>
            </a:pPr>
            <a:r>
              <a:rPr lang="en-GB" sz="2400" u="sng">
                <a:solidFill>
                  <a:srgbClr val="006600"/>
                </a:solidFill>
                <a:latin typeface="Calibri"/>
                <a:ea typeface="Calibri"/>
                <a:cs typeface="Calibri"/>
                <a:sym typeface="Calibri"/>
              </a:rPr>
              <a:t>Content compounds</a:t>
            </a:r>
            <a:r>
              <a:rPr lang="en-GB" sz="2400" u="sng">
                <a:solidFill>
                  <a:srgbClr val="006600"/>
                </a:solidFill>
                <a:latin typeface="Calibri"/>
                <a:ea typeface="Calibri"/>
                <a:cs typeface="Calibri"/>
                <a:sym typeface="Calibri"/>
              </a:rPr>
              <a:t>:</a:t>
            </a:r>
            <a:r>
              <a:rPr lang="en-GB" sz="2400">
                <a:solidFill>
                  <a:srgbClr val="006600"/>
                </a:solidFill>
                <a:latin typeface="Calibri"/>
                <a:ea typeface="Calibri"/>
                <a:cs typeface="Calibri"/>
                <a:sym typeface="Calibri"/>
              </a:rPr>
              <a:t> </a:t>
            </a:r>
            <a:r>
              <a:rPr b="1" lang="en-GB" sz="2400">
                <a:solidFill>
                  <a:srgbClr val="000000"/>
                </a:solidFill>
                <a:latin typeface="Calibri"/>
                <a:ea typeface="Calibri"/>
                <a:cs typeface="Calibri"/>
                <a:sym typeface="Calibri"/>
              </a:rPr>
              <a:t>steroidal saponins </a:t>
            </a:r>
            <a:r>
              <a:rPr lang="en-GB" sz="2400">
                <a:solidFill>
                  <a:srgbClr val="000000"/>
                </a:solidFill>
                <a:latin typeface="Calibri"/>
                <a:ea typeface="Calibri"/>
                <a:cs typeface="Calibri"/>
                <a:sym typeface="Calibri"/>
              </a:rPr>
              <a:t>(at least 1%) – ruscogenins, neoruscogenins; sterols, triterpenes, flavonoids, coumarins </a:t>
            </a:r>
            <a:endParaRPr/>
          </a:p>
          <a:p>
            <a:pPr indent="-190500" lvl="0" marL="342900" rtl="0" algn="l">
              <a:spcBef>
                <a:spcPts val="480"/>
              </a:spcBef>
              <a:spcAft>
                <a:spcPts val="0"/>
              </a:spcAft>
              <a:buClr>
                <a:srgbClr val="006600"/>
              </a:buClr>
              <a:buSzPts val="2400"/>
              <a:buFont typeface="Noto Sans Symbols"/>
              <a:buNone/>
            </a:pPr>
            <a:r>
              <a:t/>
            </a:r>
            <a:endParaRPr sz="2400">
              <a:solidFill>
                <a:srgbClr val="FF0000"/>
              </a:solidFill>
              <a:latin typeface="Calibri"/>
              <a:ea typeface="Calibri"/>
              <a:cs typeface="Calibri"/>
              <a:sym typeface="Calibri"/>
            </a:endParaRPr>
          </a:p>
          <a:p>
            <a:pPr indent="-190500" lvl="0" marL="342900" rtl="0" algn="l">
              <a:spcBef>
                <a:spcPts val="480"/>
              </a:spcBef>
              <a:spcAft>
                <a:spcPts val="0"/>
              </a:spcAft>
              <a:buClr>
                <a:srgbClr val="006600"/>
              </a:buClr>
              <a:buSzPts val="2400"/>
              <a:buFont typeface="Noto Sans Symbols"/>
              <a:buNone/>
            </a:pPr>
            <a:r>
              <a:t/>
            </a:r>
            <a:endParaRPr sz="2400">
              <a:solidFill>
                <a:srgbClr val="FF0000"/>
              </a:solidFill>
              <a:latin typeface="Calibri"/>
              <a:ea typeface="Calibri"/>
              <a:cs typeface="Calibri"/>
              <a:sym typeface="Calibri"/>
            </a:endParaRPr>
          </a:p>
          <a:p>
            <a:pPr indent="-190500" lvl="0" marL="342900" rtl="0" algn="l">
              <a:spcBef>
                <a:spcPts val="480"/>
              </a:spcBef>
              <a:spcAft>
                <a:spcPts val="0"/>
              </a:spcAft>
              <a:buClr>
                <a:srgbClr val="006600"/>
              </a:buClr>
              <a:buSzPts val="2400"/>
              <a:buFont typeface="Noto Sans Symbols"/>
              <a:buNone/>
            </a:pPr>
            <a:r>
              <a:t/>
            </a:r>
            <a:endParaRPr sz="2400">
              <a:solidFill>
                <a:srgbClr val="FF0000"/>
              </a:solidFill>
              <a:latin typeface="Calibri"/>
              <a:ea typeface="Calibri"/>
              <a:cs typeface="Calibri"/>
              <a:sym typeface="Calibri"/>
            </a:endParaRPr>
          </a:p>
          <a:p>
            <a:pPr indent="-190500" lvl="0" marL="342900" rtl="0" algn="l">
              <a:spcBef>
                <a:spcPts val="480"/>
              </a:spcBef>
              <a:spcAft>
                <a:spcPts val="0"/>
              </a:spcAft>
              <a:buClr>
                <a:srgbClr val="006600"/>
              </a:buClr>
              <a:buSzPts val="2400"/>
              <a:buFont typeface="Noto Sans Symbols"/>
              <a:buNone/>
            </a:pPr>
            <a:r>
              <a:t/>
            </a:r>
            <a:endParaRPr sz="2400">
              <a:solidFill>
                <a:srgbClr val="FF0000"/>
              </a:solidFill>
              <a:latin typeface="Calibri"/>
              <a:ea typeface="Calibri"/>
              <a:cs typeface="Calibri"/>
              <a:sym typeface="Calibri"/>
            </a:endParaRPr>
          </a:p>
          <a:p>
            <a:pPr indent="0" lvl="0" marL="0" rtl="0" algn="l">
              <a:spcBef>
                <a:spcPts val="480"/>
              </a:spcBef>
              <a:spcAft>
                <a:spcPts val="0"/>
              </a:spcAft>
              <a:buClr>
                <a:srgbClr val="006600"/>
              </a:buClr>
              <a:buSzPts val="2400"/>
              <a:buFont typeface="Noto Sans Symbols"/>
              <a:buNone/>
            </a:pPr>
            <a:r>
              <a:t/>
            </a:r>
            <a:endParaRPr sz="900">
              <a:solidFill>
                <a:srgbClr val="FF0000"/>
              </a:solidFill>
              <a:latin typeface="Calibri"/>
              <a:ea typeface="Calibri"/>
              <a:cs typeface="Calibri"/>
              <a:sym typeface="Calibri"/>
            </a:endParaRPr>
          </a:p>
          <a:p>
            <a:pPr indent="0" lvl="0" marL="0" rtl="0" algn="l">
              <a:spcBef>
                <a:spcPts val="480"/>
              </a:spcBef>
              <a:spcAft>
                <a:spcPts val="0"/>
              </a:spcAft>
              <a:buClr>
                <a:srgbClr val="006600"/>
              </a:buClr>
              <a:buSzPts val="2400"/>
              <a:buFont typeface="Noto Sans Symbols"/>
              <a:buNone/>
            </a:pPr>
            <a:r>
              <a:t/>
            </a:r>
            <a:endParaRPr sz="900">
              <a:solidFill>
                <a:srgbClr val="FF0000"/>
              </a:solidFill>
              <a:latin typeface="Calibri"/>
              <a:ea typeface="Calibri"/>
              <a:cs typeface="Calibri"/>
              <a:sym typeface="Calibri"/>
            </a:endParaRPr>
          </a:p>
          <a:p>
            <a:pPr indent="0" lvl="0" marL="0" rtl="0" algn="l">
              <a:spcBef>
                <a:spcPts val="480"/>
              </a:spcBef>
              <a:spcAft>
                <a:spcPts val="0"/>
              </a:spcAft>
              <a:buClr>
                <a:srgbClr val="006600"/>
              </a:buClr>
              <a:buSzPts val="2400"/>
              <a:buFont typeface="Noto Sans Symbols"/>
              <a:buNone/>
            </a:pPr>
            <a:r>
              <a:t/>
            </a:r>
            <a:endParaRPr sz="900">
              <a:solidFill>
                <a:srgbClr val="FF0000"/>
              </a:solidFill>
              <a:latin typeface="Calibri"/>
              <a:ea typeface="Calibri"/>
              <a:cs typeface="Calibri"/>
              <a:sym typeface="Calibri"/>
            </a:endParaRPr>
          </a:p>
          <a:p>
            <a:pPr indent="-342900" lvl="0" marL="342900" rtl="0" algn="l">
              <a:spcBef>
                <a:spcPts val="480"/>
              </a:spcBef>
              <a:spcAft>
                <a:spcPts val="0"/>
              </a:spcAft>
              <a:buClr>
                <a:srgbClr val="006600"/>
              </a:buClr>
              <a:buSzPts val="2400"/>
              <a:buFont typeface="Noto Sans Symbols"/>
              <a:buChar char="▪"/>
            </a:pPr>
            <a:r>
              <a:rPr lang="en-GB" sz="2400" u="sng">
                <a:solidFill>
                  <a:srgbClr val="006600"/>
                </a:solidFill>
                <a:latin typeface="Calibri"/>
                <a:ea typeface="Calibri"/>
                <a:cs typeface="Calibri"/>
                <a:sym typeface="Calibri"/>
              </a:rPr>
              <a:t>Usage:</a:t>
            </a:r>
            <a:r>
              <a:rPr lang="en-GB" sz="2400">
                <a:solidFill>
                  <a:srgbClr val="000008"/>
                </a:solidFill>
                <a:latin typeface="Calibri"/>
                <a:ea typeface="Calibri"/>
                <a:cs typeface="Calibri"/>
                <a:sym typeface="Calibri"/>
              </a:rPr>
              <a:t> </a:t>
            </a:r>
            <a:r>
              <a:rPr lang="en-GB" sz="2400">
                <a:solidFill>
                  <a:srgbClr val="000000"/>
                </a:solidFill>
                <a:latin typeface="Calibri"/>
                <a:ea typeface="Calibri"/>
                <a:cs typeface="Calibri"/>
                <a:sym typeface="Calibri"/>
              </a:rPr>
              <a:t>vasoprotective, venoprotective</a:t>
            </a:r>
            <a:endParaRPr/>
          </a:p>
          <a:p>
            <a:pPr indent="-342900" lvl="0" marL="342900" rtl="0" algn="l">
              <a:spcBef>
                <a:spcPts val="480"/>
              </a:spcBef>
              <a:spcAft>
                <a:spcPts val="0"/>
              </a:spcAft>
              <a:buClr>
                <a:srgbClr val="006600"/>
              </a:buClr>
              <a:buSzPts val="2400"/>
              <a:buFont typeface="Arial"/>
              <a:buNone/>
            </a:pPr>
            <a:r>
              <a:t/>
            </a:r>
            <a:endParaRPr sz="2400">
              <a:solidFill>
                <a:srgbClr val="000000"/>
              </a:solidFill>
            </a:endParaRPr>
          </a:p>
          <a:p>
            <a:pPr indent="-342900" lvl="0" marL="342900" rtl="0" algn="l">
              <a:spcBef>
                <a:spcPts val="480"/>
              </a:spcBef>
              <a:spcAft>
                <a:spcPts val="0"/>
              </a:spcAft>
              <a:buClr>
                <a:srgbClr val="006600"/>
              </a:buClr>
              <a:buSzPts val="2400"/>
              <a:buFont typeface="Arial"/>
              <a:buNone/>
            </a:pPr>
            <a:r>
              <a:rPr lang="en-GB" sz="2400">
                <a:solidFill>
                  <a:srgbClr val="000000"/>
                </a:solidFill>
              </a:rPr>
              <a:t>         </a:t>
            </a:r>
            <a:endParaRPr/>
          </a:p>
          <a:p>
            <a:pPr indent="-342900" lvl="0" marL="342900" rtl="0" algn="l">
              <a:spcBef>
                <a:spcPts val="480"/>
              </a:spcBef>
              <a:spcAft>
                <a:spcPts val="0"/>
              </a:spcAft>
              <a:buClr>
                <a:srgbClr val="006600"/>
              </a:buClr>
              <a:buSzPts val="2400"/>
              <a:buFont typeface="Arial"/>
              <a:buNone/>
            </a:pPr>
            <a:r>
              <a:t/>
            </a:r>
            <a:endParaRPr sz="2400">
              <a:solidFill>
                <a:srgbClr val="000000"/>
              </a:solidFill>
            </a:endParaRPr>
          </a:p>
          <a:p>
            <a:pPr indent="-190500" lvl="0" marL="342900" rtl="0" algn="l">
              <a:spcBef>
                <a:spcPts val="480"/>
              </a:spcBef>
              <a:spcAft>
                <a:spcPts val="0"/>
              </a:spcAft>
              <a:buClr>
                <a:srgbClr val="006600"/>
              </a:buClr>
              <a:buSzPts val="2400"/>
              <a:buFont typeface="Noto Sans Symbols"/>
              <a:buNone/>
            </a:pPr>
            <a:r>
              <a:t/>
            </a:r>
            <a:endParaRPr i="1" sz="2400">
              <a:solidFill>
                <a:srgbClr val="000008"/>
              </a:solidFill>
            </a:endParaRPr>
          </a:p>
          <a:p>
            <a:pPr indent="-279400" lvl="0" marL="342900" rtl="0" algn="l">
              <a:spcBef>
                <a:spcPts val="200"/>
              </a:spcBef>
              <a:spcAft>
                <a:spcPts val="0"/>
              </a:spcAft>
              <a:buClr>
                <a:srgbClr val="006600"/>
              </a:buClr>
              <a:buSzPts val="1000"/>
              <a:buFont typeface="Noto Sans Symbols"/>
              <a:buNone/>
            </a:pPr>
            <a:r>
              <a:t/>
            </a:r>
            <a:endParaRPr i="1" sz="1000">
              <a:solidFill>
                <a:srgbClr val="000008"/>
              </a:solidFill>
            </a:endParaRPr>
          </a:p>
          <a:p>
            <a:pPr indent="-279400" lvl="0" marL="342900" rtl="0" algn="l">
              <a:spcBef>
                <a:spcPts val="200"/>
              </a:spcBef>
              <a:spcAft>
                <a:spcPts val="0"/>
              </a:spcAft>
              <a:buClr>
                <a:srgbClr val="006600"/>
              </a:buClr>
              <a:buSzPts val="1000"/>
              <a:buFont typeface="Noto Sans Symbols"/>
              <a:buNone/>
            </a:pPr>
            <a:r>
              <a:t/>
            </a:r>
            <a:endParaRPr i="1" sz="1000">
              <a:solidFill>
                <a:srgbClr val="000008"/>
              </a:solidFill>
            </a:endParaRPr>
          </a:p>
          <a:p>
            <a:pPr indent="-279400" lvl="0" marL="342900" rtl="0" algn="l">
              <a:spcBef>
                <a:spcPts val="200"/>
              </a:spcBef>
              <a:spcAft>
                <a:spcPts val="0"/>
              </a:spcAft>
              <a:buClr>
                <a:srgbClr val="006600"/>
              </a:buClr>
              <a:buSzPts val="1000"/>
              <a:buFont typeface="Noto Sans Symbols"/>
              <a:buNone/>
            </a:pPr>
            <a:r>
              <a:t/>
            </a:r>
            <a:endParaRPr i="1" sz="1000">
              <a:solidFill>
                <a:srgbClr val="000008"/>
              </a:solidFill>
            </a:endParaRPr>
          </a:p>
          <a:p>
            <a:pPr indent="-342900" lvl="0" marL="342900" rtl="0" algn="l">
              <a:spcBef>
                <a:spcPts val="480"/>
              </a:spcBef>
              <a:spcAft>
                <a:spcPts val="0"/>
              </a:spcAft>
              <a:buClr>
                <a:srgbClr val="006600"/>
              </a:buClr>
              <a:buSzPts val="2400"/>
              <a:buFont typeface="Arial"/>
              <a:buNone/>
            </a:pPr>
            <a:r>
              <a:t/>
            </a:r>
            <a:endParaRPr sz="2400">
              <a:solidFill>
                <a:srgbClr val="000008"/>
              </a:solidFill>
            </a:endParaRPr>
          </a:p>
        </p:txBody>
      </p:sp>
      <p:pic>
        <p:nvPicPr>
          <p:cNvPr id="1208" name="Google Shape;1208;p114"/>
          <p:cNvPicPr preferRelativeResize="0"/>
          <p:nvPr/>
        </p:nvPicPr>
        <p:blipFill rotWithShape="1">
          <a:blip r:embed="rId3">
            <a:alphaModFix/>
          </a:blip>
          <a:srcRect b="0" l="0" r="0" t="0"/>
          <a:stretch/>
        </p:blipFill>
        <p:spPr>
          <a:xfrm>
            <a:off x="247650" y="104775"/>
            <a:ext cx="1134666" cy="934641"/>
          </a:xfrm>
          <a:prstGeom prst="rect">
            <a:avLst/>
          </a:prstGeom>
          <a:noFill/>
          <a:ln cap="flat" cmpd="sng" w="9525">
            <a:solidFill>
              <a:srgbClr val="006600"/>
            </a:solidFill>
            <a:prstDash val="solid"/>
            <a:miter lim="800000"/>
            <a:headEnd len="sm" w="sm" type="none"/>
            <a:tailEnd len="sm" w="sm" type="none"/>
          </a:ln>
        </p:spPr>
      </p:pic>
      <p:cxnSp>
        <p:nvCxnSpPr>
          <p:cNvPr id="1209" name="Google Shape;1209;p114"/>
          <p:cNvCxnSpPr/>
          <p:nvPr/>
        </p:nvCxnSpPr>
        <p:spPr>
          <a:xfrm>
            <a:off x="247650" y="1039416"/>
            <a:ext cx="8661400" cy="0"/>
          </a:xfrm>
          <a:prstGeom prst="straightConnector1">
            <a:avLst/>
          </a:prstGeom>
          <a:noFill/>
          <a:ln cap="flat" cmpd="sng" w="38100">
            <a:solidFill>
              <a:srgbClr val="008000"/>
            </a:solidFill>
            <a:prstDash val="solid"/>
            <a:round/>
            <a:headEnd len="sm" w="sm" type="none"/>
            <a:tailEnd len="sm" w="sm" type="none"/>
          </a:ln>
        </p:spPr>
      </p:cxnSp>
      <p:sp>
        <p:nvSpPr>
          <p:cNvPr descr="Výsledek obrázku pro petroselini radix" id="1210" name="Google Shape;1210;p114"/>
          <p:cNvSpPr/>
          <p:nvPr/>
        </p:nvSpPr>
        <p:spPr>
          <a:xfrm>
            <a:off x="168275" y="-136922"/>
            <a:ext cx="304800" cy="2286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2400"/>
              <a:buFont typeface="Arial"/>
              <a:buNone/>
            </a:pPr>
            <a:r>
              <a:t/>
            </a:r>
            <a:endParaRPr b="0" sz="2400">
              <a:solidFill>
                <a:srgbClr val="FFFFCC"/>
              </a:solidFill>
              <a:latin typeface="Times New Roman"/>
              <a:ea typeface="Times New Roman"/>
              <a:cs typeface="Times New Roman"/>
              <a:sym typeface="Times New Roman"/>
            </a:endParaRPr>
          </a:p>
        </p:txBody>
      </p:sp>
      <p:sp>
        <p:nvSpPr>
          <p:cNvPr id="1211" name="Google Shape;1211;p114"/>
          <p:cNvSpPr txBox="1"/>
          <p:nvPr/>
        </p:nvSpPr>
        <p:spPr>
          <a:xfrm>
            <a:off x="1755075" y="4175728"/>
            <a:ext cx="1338300" cy="2535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SzPts val="1600"/>
              <a:buFont typeface="Arial"/>
              <a:buNone/>
            </a:pPr>
            <a:r>
              <a:rPr b="0" lang="en-GB" sz="1600">
                <a:solidFill>
                  <a:srgbClr val="000000"/>
                </a:solidFill>
                <a:latin typeface="Calibri"/>
                <a:ea typeface="Calibri"/>
                <a:cs typeface="Calibri"/>
                <a:sym typeface="Calibri"/>
              </a:rPr>
              <a:t>rus</a:t>
            </a:r>
            <a:r>
              <a:rPr lang="en-GB" sz="1600">
                <a:latin typeface="Calibri"/>
                <a:ea typeface="Calibri"/>
                <a:cs typeface="Calibri"/>
                <a:sym typeface="Calibri"/>
              </a:rPr>
              <a:t>c</a:t>
            </a:r>
            <a:r>
              <a:rPr b="0" lang="en-GB" sz="1600">
                <a:solidFill>
                  <a:srgbClr val="000000"/>
                </a:solidFill>
                <a:latin typeface="Calibri"/>
                <a:ea typeface="Calibri"/>
                <a:cs typeface="Calibri"/>
                <a:sym typeface="Calibri"/>
              </a:rPr>
              <a:t>ogenin</a:t>
            </a:r>
            <a:endParaRPr b="0" sz="1600">
              <a:solidFill>
                <a:srgbClr val="FFFFCC"/>
              </a:solidFill>
              <a:latin typeface="Calibri"/>
              <a:ea typeface="Calibri"/>
              <a:cs typeface="Calibri"/>
              <a:sym typeface="Calibri"/>
            </a:endParaRPr>
          </a:p>
        </p:txBody>
      </p:sp>
      <p:sp>
        <p:nvSpPr>
          <p:cNvPr id="1212" name="Google Shape;1212;p114"/>
          <p:cNvSpPr txBox="1"/>
          <p:nvPr/>
        </p:nvSpPr>
        <p:spPr>
          <a:xfrm>
            <a:off x="5528338" y="4123510"/>
            <a:ext cx="1944600" cy="2535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SzPts val="1600"/>
              <a:buFont typeface="Arial"/>
              <a:buNone/>
            </a:pPr>
            <a:r>
              <a:rPr b="0" lang="en-GB" sz="1600">
                <a:solidFill>
                  <a:srgbClr val="000000"/>
                </a:solidFill>
                <a:latin typeface="Calibri"/>
                <a:ea typeface="Calibri"/>
                <a:cs typeface="Calibri"/>
                <a:sym typeface="Calibri"/>
              </a:rPr>
              <a:t>neorus</a:t>
            </a:r>
            <a:r>
              <a:rPr lang="en-GB" sz="1600">
                <a:latin typeface="Calibri"/>
                <a:ea typeface="Calibri"/>
                <a:cs typeface="Calibri"/>
                <a:sym typeface="Calibri"/>
              </a:rPr>
              <a:t>c</a:t>
            </a:r>
            <a:r>
              <a:rPr b="0" lang="en-GB" sz="1600">
                <a:solidFill>
                  <a:srgbClr val="000000"/>
                </a:solidFill>
                <a:latin typeface="Calibri"/>
                <a:ea typeface="Calibri"/>
                <a:cs typeface="Calibri"/>
                <a:sym typeface="Calibri"/>
              </a:rPr>
              <a:t>ogenin</a:t>
            </a:r>
            <a:endParaRPr/>
          </a:p>
        </p:txBody>
      </p:sp>
      <p:pic>
        <p:nvPicPr>
          <p:cNvPr id="1213" name="Google Shape;1213;p114"/>
          <p:cNvPicPr preferRelativeResize="0"/>
          <p:nvPr/>
        </p:nvPicPr>
        <p:blipFill rotWithShape="1">
          <a:blip r:embed="rId4">
            <a:alphaModFix/>
          </a:blip>
          <a:srcRect b="19882" l="0" r="0" t="14928"/>
          <a:stretch/>
        </p:blipFill>
        <p:spPr>
          <a:xfrm>
            <a:off x="1013743" y="2284550"/>
            <a:ext cx="2820969" cy="1838950"/>
          </a:xfrm>
          <a:prstGeom prst="rect">
            <a:avLst/>
          </a:prstGeom>
          <a:noFill/>
          <a:ln>
            <a:noFill/>
          </a:ln>
        </p:spPr>
      </p:pic>
      <p:pic>
        <p:nvPicPr>
          <p:cNvPr id="1214" name="Google Shape;1214;p114"/>
          <p:cNvPicPr preferRelativeResize="0"/>
          <p:nvPr/>
        </p:nvPicPr>
        <p:blipFill rotWithShape="1">
          <a:blip r:embed="rId5">
            <a:alphaModFix/>
          </a:blip>
          <a:srcRect b="18922" l="0" r="0" t="14983"/>
          <a:stretch/>
        </p:blipFill>
        <p:spPr>
          <a:xfrm>
            <a:off x="5109475" y="2284552"/>
            <a:ext cx="2782332" cy="1838950"/>
          </a:xfrm>
          <a:prstGeom prst="rect">
            <a:avLst/>
          </a:prstGeom>
          <a:noFill/>
          <a:ln>
            <a:noFill/>
          </a:ln>
        </p:spPr>
      </p:pic>
      <p:sp>
        <p:nvSpPr>
          <p:cNvPr id="1215" name="Google Shape;1215;p114"/>
          <p:cNvSpPr txBox="1"/>
          <p:nvPr>
            <p:ph type="title"/>
          </p:nvPr>
        </p:nvSpPr>
        <p:spPr>
          <a:xfrm>
            <a:off x="1430950" y="173856"/>
            <a:ext cx="6883500" cy="714300"/>
          </a:xfrm>
          <a:prstGeom prst="rect">
            <a:avLst/>
          </a:prstGeom>
          <a:noFill/>
          <a:ln>
            <a:noFill/>
          </a:ln>
        </p:spPr>
        <p:txBody>
          <a:bodyPr anchorCtr="0" anchor="ctr" bIns="46025" lIns="92075" spcFirstLastPara="1" rIns="92075" wrap="square" tIns="46025">
            <a:noAutofit/>
          </a:bodyPr>
          <a:lstStyle/>
          <a:p>
            <a:pPr indent="0" lvl="0" marL="0" rtl="0" algn="l">
              <a:spcBef>
                <a:spcPts val="0"/>
              </a:spcBef>
              <a:spcAft>
                <a:spcPts val="0"/>
              </a:spcAft>
              <a:buNone/>
            </a:pPr>
            <a:r>
              <a:rPr b="1" lang="en-GB">
                <a:solidFill>
                  <a:srgbClr val="800000"/>
                </a:solidFill>
                <a:latin typeface="Calibri"/>
                <a:ea typeface="Calibri"/>
                <a:cs typeface="Calibri"/>
                <a:sym typeface="Calibri"/>
              </a:rPr>
              <a:t>Rusci</a:t>
            </a:r>
            <a:r>
              <a:rPr b="1" lang="en-GB">
                <a:solidFill>
                  <a:srgbClr val="000008"/>
                </a:solidFill>
              </a:rPr>
              <a:t> </a:t>
            </a:r>
            <a:r>
              <a:rPr b="1" lang="en-GB">
                <a:solidFill>
                  <a:srgbClr val="800000"/>
                </a:solidFill>
                <a:latin typeface="Calibri"/>
                <a:ea typeface="Calibri"/>
                <a:cs typeface="Calibri"/>
                <a:sym typeface="Calibri"/>
              </a:rPr>
              <a:t>radix </a:t>
            </a:r>
            <a:r>
              <a:rPr b="1" i="0" lang="en-GB">
                <a:solidFill>
                  <a:srgbClr val="800000"/>
                </a:solidFill>
                <a:latin typeface="Calibri"/>
                <a:ea typeface="Calibri"/>
                <a:cs typeface="Calibri"/>
                <a:sym typeface="Calibri"/>
              </a:rPr>
              <a:t>CzPh</a:t>
            </a:r>
            <a:r>
              <a:rPr b="1" lang="en-GB">
                <a:solidFill>
                  <a:srgbClr val="800000"/>
                </a:solidFill>
                <a:latin typeface="Calibri"/>
                <a:ea typeface="Calibri"/>
                <a:cs typeface="Calibri"/>
                <a:sym typeface="Calibri"/>
              </a:rPr>
              <a:t> </a:t>
            </a:r>
            <a:r>
              <a:rPr b="1" i="0" lang="en-GB">
                <a:solidFill>
                  <a:srgbClr val="800000"/>
                </a:solidFill>
                <a:latin typeface="Calibri"/>
                <a:ea typeface="Calibri"/>
                <a:cs typeface="Calibri"/>
                <a:sym typeface="Calibri"/>
              </a:rPr>
              <a:t>2017</a:t>
            </a:r>
            <a:endParaRPr b="1" i="0">
              <a:solidFill>
                <a:srgbClr val="000008"/>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8F8FA"/>
        </a:solidFill>
      </p:bgPr>
    </p:bg>
    <p:spTree>
      <p:nvGrpSpPr>
        <p:cNvPr id="1220" name="Shape 1220"/>
        <p:cNvGrpSpPr/>
        <p:nvPr/>
      </p:nvGrpSpPr>
      <p:grpSpPr>
        <a:xfrm>
          <a:off x="0" y="0"/>
          <a:ext cx="0" cy="0"/>
          <a:chOff x="0" y="0"/>
          <a:chExt cx="0" cy="0"/>
        </a:xfrm>
      </p:grpSpPr>
      <p:sp>
        <p:nvSpPr>
          <p:cNvPr id="1221" name="Google Shape;1221;p115"/>
          <p:cNvSpPr txBox="1"/>
          <p:nvPr>
            <p:ph type="title"/>
          </p:nvPr>
        </p:nvSpPr>
        <p:spPr>
          <a:xfrm>
            <a:off x="1470100" y="142969"/>
            <a:ext cx="6883500" cy="714300"/>
          </a:xfrm>
          <a:prstGeom prst="rect">
            <a:avLst/>
          </a:prstGeom>
          <a:noFill/>
          <a:ln>
            <a:noFill/>
          </a:ln>
        </p:spPr>
        <p:txBody>
          <a:bodyPr anchorCtr="0" anchor="ctr" bIns="46025" lIns="92075" spcFirstLastPara="1" rIns="92075" wrap="square" tIns="46025">
            <a:noAutofit/>
          </a:bodyPr>
          <a:lstStyle/>
          <a:p>
            <a:pPr indent="0" lvl="0" marL="0" rtl="0" algn="l">
              <a:spcBef>
                <a:spcPts val="0"/>
              </a:spcBef>
              <a:spcAft>
                <a:spcPts val="0"/>
              </a:spcAft>
              <a:buNone/>
            </a:pPr>
            <a:r>
              <a:rPr b="1" lang="en-GB">
                <a:solidFill>
                  <a:srgbClr val="800000"/>
                </a:solidFill>
                <a:latin typeface="Calibri"/>
                <a:ea typeface="Calibri"/>
                <a:cs typeface="Calibri"/>
                <a:sym typeface="Calibri"/>
              </a:rPr>
              <a:t>Ginkgo folium  </a:t>
            </a:r>
            <a:r>
              <a:rPr b="1" i="0" lang="en-GB">
                <a:solidFill>
                  <a:srgbClr val="800000"/>
                </a:solidFill>
                <a:latin typeface="Calibri"/>
                <a:ea typeface="Calibri"/>
                <a:cs typeface="Calibri"/>
                <a:sym typeface="Calibri"/>
              </a:rPr>
              <a:t>CzPH</a:t>
            </a:r>
            <a:r>
              <a:rPr b="1" lang="en-GB">
                <a:solidFill>
                  <a:srgbClr val="800000"/>
                </a:solidFill>
                <a:latin typeface="Calibri"/>
                <a:ea typeface="Calibri"/>
                <a:cs typeface="Calibri"/>
                <a:sym typeface="Calibri"/>
              </a:rPr>
              <a:t> </a:t>
            </a:r>
            <a:r>
              <a:rPr b="1" i="0" lang="en-GB">
                <a:solidFill>
                  <a:srgbClr val="800000"/>
                </a:solidFill>
                <a:latin typeface="Calibri"/>
                <a:ea typeface="Calibri"/>
                <a:cs typeface="Calibri"/>
                <a:sym typeface="Calibri"/>
              </a:rPr>
              <a:t>2</a:t>
            </a:r>
            <a:r>
              <a:rPr b="1" i="0" lang="en-GB">
                <a:solidFill>
                  <a:srgbClr val="800000"/>
                </a:solidFill>
                <a:latin typeface="Calibri"/>
                <a:ea typeface="Calibri"/>
                <a:cs typeface="Calibri"/>
                <a:sym typeface="Calibri"/>
              </a:rPr>
              <a:t>017</a:t>
            </a:r>
            <a:endParaRPr/>
          </a:p>
        </p:txBody>
      </p:sp>
      <p:sp>
        <p:nvSpPr>
          <p:cNvPr id="1222" name="Google Shape;1222;p115"/>
          <p:cNvSpPr txBox="1"/>
          <p:nvPr>
            <p:ph idx="1" type="body"/>
          </p:nvPr>
        </p:nvSpPr>
        <p:spPr>
          <a:xfrm>
            <a:off x="242900" y="1052525"/>
            <a:ext cx="8797500" cy="3557700"/>
          </a:xfrm>
          <a:prstGeom prst="rect">
            <a:avLst/>
          </a:prstGeom>
          <a:noFill/>
          <a:ln>
            <a:noFill/>
          </a:ln>
        </p:spPr>
        <p:txBody>
          <a:bodyPr anchorCtr="0" anchor="t" bIns="46025" lIns="92075" spcFirstLastPara="1" rIns="92075" wrap="square" tIns="46025">
            <a:noAutofit/>
          </a:bodyPr>
          <a:lstStyle/>
          <a:p>
            <a:pPr indent="-330200" lvl="0" marL="342900" rtl="0" algn="l">
              <a:spcBef>
                <a:spcPts val="0"/>
              </a:spcBef>
              <a:spcAft>
                <a:spcPts val="0"/>
              </a:spcAft>
              <a:buClr>
                <a:srgbClr val="006600"/>
              </a:buClr>
              <a:buSzPts val="2600"/>
              <a:buFont typeface="Noto Sans Symbols"/>
              <a:buChar char="▪"/>
            </a:pPr>
            <a:r>
              <a:rPr lang="en-GB" sz="2600" u="sng">
                <a:solidFill>
                  <a:srgbClr val="006600"/>
                </a:solidFill>
                <a:latin typeface="Calibri"/>
                <a:ea typeface="Calibri"/>
                <a:cs typeface="Calibri"/>
                <a:sym typeface="Calibri"/>
              </a:rPr>
              <a:t>Mother plant:</a:t>
            </a:r>
            <a:r>
              <a:rPr lang="en-GB" sz="2600">
                <a:solidFill>
                  <a:srgbClr val="006600"/>
                </a:solidFill>
                <a:latin typeface="Calibri"/>
                <a:ea typeface="Calibri"/>
                <a:cs typeface="Calibri"/>
                <a:sym typeface="Calibri"/>
              </a:rPr>
              <a:t> </a:t>
            </a:r>
            <a:r>
              <a:rPr b="1" i="1" lang="en-GB" sz="2600">
                <a:solidFill>
                  <a:srgbClr val="800000"/>
                </a:solidFill>
                <a:latin typeface="Calibri"/>
                <a:ea typeface="Calibri"/>
                <a:cs typeface="Calibri"/>
                <a:sym typeface="Calibri"/>
              </a:rPr>
              <a:t>Ginkgo biloba, Ginkgoaceae </a:t>
            </a:r>
            <a:r>
              <a:rPr lang="en-GB" sz="2600">
                <a:solidFill>
                  <a:srgbClr val="000000"/>
                </a:solidFill>
                <a:latin typeface="Calibri"/>
                <a:ea typeface="Calibri"/>
                <a:cs typeface="Calibri"/>
                <a:sym typeface="Calibri"/>
              </a:rPr>
              <a:t>(maidenhair tree)</a:t>
            </a:r>
            <a:endParaRPr sz="3000"/>
          </a:p>
          <a:p>
            <a:pPr indent="-330200" lvl="0" marL="342900" rtl="0" algn="l">
              <a:spcBef>
                <a:spcPts val="480"/>
              </a:spcBef>
              <a:spcAft>
                <a:spcPts val="0"/>
              </a:spcAft>
              <a:buClr>
                <a:srgbClr val="006600"/>
              </a:buClr>
              <a:buSzPts val="2200"/>
              <a:buFont typeface="Arial"/>
              <a:buChar char="•"/>
            </a:pPr>
            <a:r>
              <a:rPr i="1" lang="en-GB" sz="2200">
                <a:solidFill>
                  <a:srgbClr val="000000"/>
                </a:solidFill>
                <a:latin typeface="Calibri"/>
                <a:ea typeface="Calibri"/>
                <a:cs typeface="Calibri"/>
                <a:sym typeface="Calibri"/>
              </a:rPr>
              <a:t>Ginkgo extractum siccum raffinatum et quantificatum </a:t>
            </a:r>
            <a:r>
              <a:rPr lang="en-GB" sz="2200">
                <a:solidFill>
                  <a:srgbClr val="000000"/>
                </a:solidFill>
                <a:latin typeface="Calibri"/>
                <a:ea typeface="Calibri"/>
                <a:cs typeface="Calibri"/>
                <a:sym typeface="Calibri"/>
              </a:rPr>
              <a:t>CzPh 2017</a:t>
            </a:r>
            <a:endParaRPr sz="3000"/>
          </a:p>
          <a:p>
            <a:pPr indent="0" lvl="0" marL="0" rtl="0" algn="l">
              <a:spcBef>
                <a:spcPts val="400"/>
              </a:spcBef>
              <a:spcAft>
                <a:spcPts val="0"/>
              </a:spcAft>
              <a:buClr>
                <a:srgbClr val="006600"/>
              </a:buClr>
              <a:buSzPts val="2000"/>
              <a:buFont typeface="Arial"/>
              <a:buNone/>
            </a:pPr>
            <a:r>
              <a:t/>
            </a:r>
            <a:endParaRPr i="1" sz="1800">
              <a:solidFill>
                <a:srgbClr val="000000"/>
              </a:solidFill>
              <a:latin typeface="Calibri"/>
              <a:ea typeface="Calibri"/>
              <a:cs typeface="Calibri"/>
              <a:sym typeface="Calibri"/>
            </a:endParaRPr>
          </a:p>
        </p:txBody>
      </p:sp>
      <p:pic>
        <p:nvPicPr>
          <p:cNvPr id="1223" name="Google Shape;1223;p115"/>
          <p:cNvPicPr preferRelativeResize="0"/>
          <p:nvPr/>
        </p:nvPicPr>
        <p:blipFill rotWithShape="1">
          <a:blip r:embed="rId3">
            <a:alphaModFix/>
          </a:blip>
          <a:srcRect b="0" l="0" r="0" t="0"/>
          <a:stretch/>
        </p:blipFill>
        <p:spPr>
          <a:xfrm>
            <a:off x="247650" y="104775"/>
            <a:ext cx="1134666" cy="934641"/>
          </a:xfrm>
          <a:prstGeom prst="rect">
            <a:avLst/>
          </a:prstGeom>
          <a:noFill/>
          <a:ln cap="flat" cmpd="sng" w="9525">
            <a:solidFill>
              <a:srgbClr val="006600"/>
            </a:solidFill>
            <a:prstDash val="solid"/>
            <a:miter lim="800000"/>
            <a:headEnd len="sm" w="sm" type="none"/>
            <a:tailEnd len="sm" w="sm" type="none"/>
          </a:ln>
        </p:spPr>
      </p:pic>
      <p:cxnSp>
        <p:nvCxnSpPr>
          <p:cNvPr id="1224" name="Google Shape;1224;p115"/>
          <p:cNvCxnSpPr/>
          <p:nvPr/>
        </p:nvCxnSpPr>
        <p:spPr>
          <a:xfrm>
            <a:off x="247650" y="1039416"/>
            <a:ext cx="8661400" cy="0"/>
          </a:xfrm>
          <a:prstGeom prst="straightConnector1">
            <a:avLst/>
          </a:prstGeom>
          <a:noFill/>
          <a:ln cap="flat" cmpd="sng" w="38100">
            <a:solidFill>
              <a:srgbClr val="008000"/>
            </a:solidFill>
            <a:prstDash val="solid"/>
            <a:round/>
            <a:headEnd len="sm" w="sm" type="none"/>
            <a:tailEnd len="sm" w="sm" type="none"/>
          </a:ln>
        </p:spPr>
      </p:cxnSp>
      <p:sp>
        <p:nvSpPr>
          <p:cNvPr descr="Výsledek obrázku pro petroselini radix" id="1225" name="Google Shape;1225;p115"/>
          <p:cNvSpPr/>
          <p:nvPr/>
        </p:nvSpPr>
        <p:spPr>
          <a:xfrm>
            <a:off x="168275" y="-136922"/>
            <a:ext cx="304800" cy="2286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2400"/>
              <a:buFont typeface="Arial"/>
              <a:buNone/>
            </a:pPr>
            <a:r>
              <a:t/>
            </a:r>
            <a:endParaRPr sz="2400">
              <a:solidFill>
                <a:srgbClr val="FFFFCC"/>
              </a:solidFill>
              <a:latin typeface="Times New Roman"/>
              <a:ea typeface="Times New Roman"/>
              <a:cs typeface="Times New Roman"/>
              <a:sym typeface="Times New Roman"/>
            </a:endParaRPr>
          </a:p>
        </p:txBody>
      </p:sp>
      <p:pic>
        <p:nvPicPr>
          <p:cNvPr id="1226" name="Google Shape;1226;p115"/>
          <p:cNvPicPr preferRelativeResize="0"/>
          <p:nvPr/>
        </p:nvPicPr>
        <p:blipFill>
          <a:blip r:embed="rId4">
            <a:alphaModFix/>
          </a:blip>
          <a:stretch>
            <a:fillRect/>
          </a:stretch>
        </p:blipFill>
        <p:spPr>
          <a:xfrm>
            <a:off x="3711650" y="2063050"/>
            <a:ext cx="2014893" cy="3019975"/>
          </a:xfrm>
          <a:prstGeom prst="rect">
            <a:avLst/>
          </a:prstGeom>
          <a:noFill/>
          <a:ln>
            <a:noFill/>
          </a:ln>
        </p:spPr>
      </p:pic>
      <p:pic>
        <p:nvPicPr>
          <p:cNvPr id="1227" name="Google Shape;1227;p115"/>
          <p:cNvPicPr preferRelativeResize="0"/>
          <p:nvPr/>
        </p:nvPicPr>
        <p:blipFill>
          <a:blip r:embed="rId5">
            <a:alphaModFix/>
          </a:blip>
          <a:stretch>
            <a:fillRect/>
          </a:stretch>
        </p:blipFill>
        <p:spPr>
          <a:xfrm>
            <a:off x="886844" y="2063050"/>
            <a:ext cx="2415957" cy="3019976"/>
          </a:xfrm>
          <a:prstGeom prst="rect">
            <a:avLst/>
          </a:prstGeom>
          <a:noFill/>
          <a:ln>
            <a:noFill/>
          </a:ln>
        </p:spPr>
      </p:pic>
      <p:pic>
        <p:nvPicPr>
          <p:cNvPr id="1228" name="Google Shape;1228;p115"/>
          <p:cNvPicPr preferRelativeResize="0"/>
          <p:nvPr/>
        </p:nvPicPr>
        <p:blipFill rotWithShape="1">
          <a:blip r:embed="rId6">
            <a:alphaModFix/>
          </a:blip>
          <a:srcRect b="0" l="23441" r="7079" t="0"/>
          <a:stretch/>
        </p:blipFill>
        <p:spPr>
          <a:xfrm>
            <a:off x="6246625" y="2459850"/>
            <a:ext cx="2375925" cy="22263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8F8FA"/>
        </a:solidFill>
      </p:bgPr>
    </p:bg>
    <p:spTree>
      <p:nvGrpSpPr>
        <p:cNvPr id="1233" name="Shape 1233"/>
        <p:cNvGrpSpPr/>
        <p:nvPr/>
      </p:nvGrpSpPr>
      <p:grpSpPr>
        <a:xfrm>
          <a:off x="0" y="0"/>
          <a:ext cx="0" cy="0"/>
          <a:chOff x="0" y="0"/>
          <a:chExt cx="0" cy="0"/>
        </a:xfrm>
      </p:grpSpPr>
      <p:sp>
        <p:nvSpPr>
          <p:cNvPr id="1234" name="Google Shape;1234;p116"/>
          <p:cNvSpPr txBox="1"/>
          <p:nvPr>
            <p:ph idx="1" type="body"/>
          </p:nvPr>
        </p:nvSpPr>
        <p:spPr>
          <a:xfrm>
            <a:off x="-24600" y="1052535"/>
            <a:ext cx="9193200" cy="3833700"/>
          </a:xfrm>
          <a:prstGeom prst="rect">
            <a:avLst/>
          </a:prstGeom>
          <a:noFill/>
          <a:ln>
            <a:noFill/>
          </a:ln>
        </p:spPr>
        <p:txBody>
          <a:bodyPr anchorCtr="0" anchor="t" bIns="46025" lIns="92075" spcFirstLastPara="1" rIns="92075" wrap="square" tIns="46025">
            <a:noAutofit/>
          </a:bodyPr>
          <a:lstStyle/>
          <a:p>
            <a:pPr indent="-317500" lvl="0" marL="342900" rtl="0" algn="just">
              <a:lnSpc>
                <a:spcPct val="90000"/>
              </a:lnSpc>
              <a:spcBef>
                <a:spcPts val="0"/>
              </a:spcBef>
              <a:spcAft>
                <a:spcPts val="0"/>
              </a:spcAft>
              <a:buClr>
                <a:srgbClr val="006600"/>
              </a:buClr>
              <a:buSzPts val="2000"/>
              <a:buFont typeface="Noto Sans Symbols"/>
              <a:buChar char="▪"/>
            </a:pPr>
            <a:r>
              <a:rPr lang="en-GB" sz="2000" u="sng">
                <a:solidFill>
                  <a:srgbClr val="006600"/>
                </a:solidFill>
                <a:latin typeface="Calibri"/>
                <a:ea typeface="Calibri"/>
                <a:cs typeface="Calibri"/>
                <a:sym typeface="Calibri"/>
              </a:rPr>
              <a:t>Macroscopy:</a:t>
            </a:r>
            <a:r>
              <a:rPr lang="en-GB" sz="2000">
                <a:solidFill>
                  <a:srgbClr val="006600"/>
                </a:solidFill>
                <a:latin typeface="Calibri"/>
                <a:ea typeface="Calibri"/>
                <a:cs typeface="Calibri"/>
                <a:sym typeface="Calibri"/>
              </a:rPr>
              <a:t> </a:t>
            </a:r>
            <a:r>
              <a:rPr lang="en-GB" sz="2000">
                <a:solidFill>
                  <a:srgbClr val="000000"/>
                </a:solidFill>
                <a:latin typeface="Calibri"/>
                <a:ea typeface="Calibri"/>
                <a:cs typeface="Calibri"/>
                <a:sym typeface="Calibri"/>
              </a:rPr>
              <a:t>The leaf is slightly darker on the upper side than on the lower side. The blade of the leaf is fan-shaped, usually bilobed or sometimes without lobes. The leaf is glabrous on both sides, the veins are dichotomous. The blade is wide at the upper edge with an irregular notch of various sizes</a:t>
            </a:r>
            <a:endParaRPr sz="2800"/>
          </a:p>
          <a:p>
            <a:pPr indent="-342900" lvl="0" marL="342900" rtl="0" algn="l">
              <a:lnSpc>
                <a:spcPct val="90000"/>
              </a:lnSpc>
              <a:spcBef>
                <a:spcPts val="480"/>
              </a:spcBef>
              <a:spcAft>
                <a:spcPts val="0"/>
              </a:spcAft>
              <a:buClr>
                <a:srgbClr val="006600"/>
              </a:buClr>
              <a:buSzPts val="2400"/>
              <a:buFont typeface="Arial"/>
              <a:buNone/>
            </a:pPr>
            <a:r>
              <a:t/>
            </a:r>
            <a:endParaRPr sz="2400">
              <a:solidFill>
                <a:srgbClr val="000000"/>
              </a:solidFill>
              <a:latin typeface="Calibri"/>
              <a:ea typeface="Calibri"/>
              <a:cs typeface="Calibri"/>
              <a:sym typeface="Calibri"/>
            </a:endParaRPr>
          </a:p>
        </p:txBody>
      </p:sp>
      <p:pic>
        <p:nvPicPr>
          <p:cNvPr id="1235" name="Google Shape;1235;p116"/>
          <p:cNvPicPr preferRelativeResize="0"/>
          <p:nvPr/>
        </p:nvPicPr>
        <p:blipFill rotWithShape="1">
          <a:blip r:embed="rId3">
            <a:alphaModFix/>
          </a:blip>
          <a:srcRect b="0" l="0" r="0" t="0"/>
          <a:stretch/>
        </p:blipFill>
        <p:spPr>
          <a:xfrm>
            <a:off x="247650" y="104775"/>
            <a:ext cx="1134666" cy="934641"/>
          </a:xfrm>
          <a:prstGeom prst="rect">
            <a:avLst/>
          </a:prstGeom>
          <a:noFill/>
          <a:ln cap="flat" cmpd="sng" w="9525">
            <a:solidFill>
              <a:srgbClr val="006600"/>
            </a:solidFill>
            <a:prstDash val="solid"/>
            <a:miter lim="800000"/>
            <a:headEnd len="sm" w="sm" type="none"/>
            <a:tailEnd len="sm" w="sm" type="none"/>
          </a:ln>
        </p:spPr>
      </p:pic>
      <p:cxnSp>
        <p:nvCxnSpPr>
          <p:cNvPr id="1236" name="Google Shape;1236;p116"/>
          <p:cNvCxnSpPr/>
          <p:nvPr/>
        </p:nvCxnSpPr>
        <p:spPr>
          <a:xfrm>
            <a:off x="247650" y="1039416"/>
            <a:ext cx="8661400" cy="0"/>
          </a:xfrm>
          <a:prstGeom prst="straightConnector1">
            <a:avLst/>
          </a:prstGeom>
          <a:noFill/>
          <a:ln cap="flat" cmpd="sng" w="38100">
            <a:solidFill>
              <a:srgbClr val="008000"/>
            </a:solidFill>
            <a:prstDash val="solid"/>
            <a:round/>
            <a:headEnd len="sm" w="sm" type="none"/>
            <a:tailEnd len="sm" w="sm" type="none"/>
          </a:ln>
        </p:spPr>
      </p:cxnSp>
      <p:sp>
        <p:nvSpPr>
          <p:cNvPr descr="Výsledek obrázku pro petroselini radix" id="1237" name="Google Shape;1237;p116"/>
          <p:cNvSpPr/>
          <p:nvPr/>
        </p:nvSpPr>
        <p:spPr>
          <a:xfrm>
            <a:off x="168275" y="-136922"/>
            <a:ext cx="304800" cy="2286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2400"/>
              <a:buFont typeface="Arial"/>
              <a:buNone/>
            </a:pPr>
            <a:r>
              <a:t/>
            </a:r>
            <a:endParaRPr sz="2400">
              <a:solidFill>
                <a:srgbClr val="FFFFCC"/>
              </a:solidFill>
              <a:latin typeface="Times New Roman"/>
              <a:ea typeface="Times New Roman"/>
              <a:cs typeface="Times New Roman"/>
              <a:sym typeface="Times New Roman"/>
            </a:endParaRPr>
          </a:p>
        </p:txBody>
      </p:sp>
      <p:pic>
        <p:nvPicPr>
          <p:cNvPr id="1238" name="Google Shape;1238;p116"/>
          <p:cNvPicPr preferRelativeResize="0"/>
          <p:nvPr/>
        </p:nvPicPr>
        <p:blipFill rotWithShape="1">
          <a:blip r:embed="rId4">
            <a:alphaModFix/>
          </a:blip>
          <a:srcRect b="0" l="0" r="0" t="0"/>
          <a:stretch/>
        </p:blipFill>
        <p:spPr>
          <a:xfrm>
            <a:off x="2769988" y="2260375"/>
            <a:ext cx="3604021" cy="2700338"/>
          </a:xfrm>
          <a:prstGeom prst="rect">
            <a:avLst/>
          </a:prstGeom>
          <a:noFill/>
          <a:ln>
            <a:noFill/>
          </a:ln>
        </p:spPr>
      </p:pic>
      <p:sp>
        <p:nvSpPr>
          <p:cNvPr id="1239" name="Google Shape;1239;p116"/>
          <p:cNvSpPr txBox="1"/>
          <p:nvPr>
            <p:ph type="title"/>
          </p:nvPr>
        </p:nvSpPr>
        <p:spPr>
          <a:xfrm>
            <a:off x="1470100" y="142969"/>
            <a:ext cx="6883500" cy="714300"/>
          </a:xfrm>
          <a:prstGeom prst="rect">
            <a:avLst/>
          </a:prstGeom>
          <a:noFill/>
          <a:ln>
            <a:noFill/>
          </a:ln>
        </p:spPr>
        <p:txBody>
          <a:bodyPr anchorCtr="0" anchor="ctr" bIns="46025" lIns="92075" spcFirstLastPara="1" rIns="92075" wrap="square" tIns="46025">
            <a:noAutofit/>
          </a:bodyPr>
          <a:lstStyle/>
          <a:p>
            <a:pPr indent="0" lvl="0" marL="0" rtl="0" algn="l">
              <a:spcBef>
                <a:spcPts val="0"/>
              </a:spcBef>
              <a:spcAft>
                <a:spcPts val="0"/>
              </a:spcAft>
              <a:buNone/>
            </a:pPr>
            <a:r>
              <a:rPr b="1" lang="en-GB">
                <a:solidFill>
                  <a:srgbClr val="800000"/>
                </a:solidFill>
                <a:latin typeface="Calibri"/>
                <a:ea typeface="Calibri"/>
                <a:cs typeface="Calibri"/>
                <a:sym typeface="Calibri"/>
              </a:rPr>
              <a:t>Ginkgo folium  </a:t>
            </a:r>
            <a:r>
              <a:rPr b="1" i="0" lang="en-GB">
                <a:solidFill>
                  <a:srgbClr val="800000"/>
                </a:solidFill>
                <a:latin typeface="Calibri"/>
                <a:ea typeface="Calibri"/>
                <a:cs typeface="Calibri"/>
                <a:sym typeface="Calibri"/>
              </a:rPr>
              <a:t>CzPH</a:t>
            </a:r>
            <a:r>
              <a:rPr b="1" lang="en-GB">
                <a:solidFill>
                  <a:srgbClr val="800000"/>
                </a:solidFill>
                <a:latin typeface="Calibri"/>
                <a:ea typeface="Calibri"/>
                <a:cs typeface="Calibri"/>
                <a:sym typeface="Calibri"/>
              </a:rPr>
              <a:t> </a:t>
            </a:r>
            <a:r>
              <a:rPr b="1" i="0" lang="en-GB">
                <a:solidFill>
                  <a:srgbClr val="800000"/>
                </a:solidFill>
                <a:latin typeface="Calibri"/>
                <a:ea typeface="Calibri"/>
                <a:cs typeface="Calibri"/>
                <a:sym typeface="Calibri"/>
              </a:rPr>
              <a:t>2017</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8F8FA"/>
        </a:solidFill>
      </p:bgPr>
    </p:bg>
    <p:spTree>
      <p:nvGrpSpPr>
        <p:cNvPr id="1244" name="Shape 1244"/>
        <p:cNvGrpSpPr/>
        <p:nvPr/>
      </p:nvGrpSpPr>
      <p:grpSpPr>
        <a:xfrm>
          <a:off x="0" y="0"/>
          <a:ext cx="0" cy="0"/>
          <a:chOff x="0" y="0"/>
          <a:chExt cx="0" cy="0"/>
        </a:xfrm>
      </p:grpSpPr>
      <p:sp>
        <p:nvSpPr>
          <p:cNvPr id="1245" name="Google Shape;1245;p117"/>
          <p:cNvSpPr txBox="1"/>
          <p:nvPr>
            <p:ph idx="1" type="body"/>
          </p:nvPr>
        </p:nvSpPr>
        <p:spPr>
          <a:xfrm>
            <a:off x="188913" y="1201341"/>
            <a:ext cx="8740775" cy="3942159"/>
          </a:xfrm>
          <a:prstGeom prst="rect">
            <a:avLst/>
          </a:prstGeom>
          <a:noFill/>
          <a:ln>
            <a:noFill/>
          </a:ln>
        </p:spPr>
        <p:txBody>
          <a:bodyPr anchorCtr="0" anchor="t" bIns="46025" lIns="92075" spcFirstLastPara="1" rIns="92075" wrap="square" tIns="46025">
            <a:noAutofit/>
          </a:bodyPr>
          <a:lstStyle/>
          <a:p>
            <a:pPr indent="-342900" lvl="0" marL="342900" rtl="0" algn="l">
              <a:lnSpc>
                <a:spcPct val="90000"/>
              </a:lnSpc>
              <a:spcBef>
                <a:spcPts val="0"/>
              </a:spcBef>
              <a:spcAft>
                <a:spcPts val="0"/>
              </a:spcAft>
              <a:buClr>
                <a:srgbClr val="006600"/>
              </a:buClr>
              <a:buSzPts val="2400"/>
              <a:buFont typeface="Noto Sans Symbols"/>
              <a:buChar char="▪"/>
            </a:pPr>
            <a:r>
              <a:rPr lang="en-GB" sz="2400" u="sng">
                <a:solidFill>
                  <a:srgbClr val="006600"/>
                </a:solidFill>
                <a:latin typeface="Calibri"/>
                <a:ea typeface="Calibri"/>
                <a:cs typeface="Calibri"/>
                <a:sym typeface="Calibri"/>
              </a:rPr>
              <a:t>Content compounds</a:t>
            </a:r>
            <a:r>
              <a:rPr lang="en-GB" sz="2400" u="sng">
                <a:solidFill>
                  <a:srgbClr val="006600"/>
                </a:solidFill>
                <a:latin typeface="Calibri"/>
                <a:ea typeface="Calibri"/>
                <a:cs typeface="Calibri"/>
                <a:sym typeface="Calibri"/>
              </a:rPr>
              <a:t>:</a:t>
            </a:r>
            <a:r>
              <a:rPr lang="en-GB" sz="2400">
                <a:solidFill>
                  <a:srgbClr val="006600"/>
                </a:solidFill>
                <a:latin typeface="Calibri"/>
                <a:ea typeface="Calibri"/>
                <a:cs typeface="Calibri"/>
                <a:sym typeface="Calibri"/>
              </a:rPr>
              <a:t> </a:t>
            </a:r>
            <a:r>
              <a:rPr b="1" lang="en-GB" sz="2400">
                <a:solidFill>
                  <a:srgbClr val="000000"/>
                </a:solidFill>
                <a:latin typeface="Calibri"/>
                <a:ea typeface="Calibri"/>
                <a:cs typeface="Calibri"/>
                <a:sym typeface="Calibri"/>
              </a:rPr>
              <a:t>flavonoids, terpenic lactones</a:t>
            </a:r>
            <a:r>
              <a:rPr lang="en-GB" sz="2400">
                <a:solidFill>
                  <a:srgbClr val="000000"/>
                </a:solidFill>
                <a:latin typeface="Calibri"/>
                <a:ea typeface="Calibri"/>
                <a:cs typeface="Calibri"/>
                <a:sym typeface="Calibri"/>
              </a:rPr>
              <a:t>, organic acids, carotenoids, saccharides</a:t>
            </a:r>
            <a:endParaRPr/>
          </a:p>
          <a:p>
            <a:pPr indent="-190500" lvl="0" marL="342900" rtl="0" algn="l">
              <a:lnSpc>
                <a:spcPct val="90000"/>
              </a:lnSpc>
              <a:spcBef>
                <a:spcPts val="480"/>
              </a:spcBef>
              <a:spcAft>
                <a:spcPts val="0"/>
              </a:spcAft>
              <a:buClr>
                <a:srgbClr val="006600"/>
              </a:buClr>
              <a:buSzPts val="2400"/>
              <a:buFont typeface="Noto Sans Symbols"/>
              <a:buNone/>
            </a:pPr>
            <a:r>
              <a:t/>
            </a:r>
            <a:endParaRPr sz="2400" u="sng">
              <a:solidFill>
                <a:srgbClr val="006600"/>
              </a:solidFill>
              <a:latin typeface="Calibri"/>
              <a:ea typeface="Calibri"/>
              <a:cs typeface="Calibri"/>
              <a:sym typeface="Calibri"/>
            </a:endParaRPr>
          </a:p>
          <a:p>
            <a:pPr indent="-190500" lvl="0" marL="342900" rtl="0" algn="l">
              <a:lnSpc>
                <a:spcPct val="90000"/>
              </a:lnSpc>
              <a:spcBef>
                <a:spcPts val="480"/>
              </a:spcBef>
              <a:spcAft>
                <a:spcPts val="0"/>
              </a:spcAft>
              <a:buClr>
                <a:srgbClr val="006600"/>
              </a:buClr>
              <a:buSzPts val="2400"/>
              <a:buFont typeface="Noto Sans Symbols"/>
              <a:buNone/>
            </a:pPr>
            <a:r>
              <a:t/>
            </a:r>
            <a:endParaRPr sz="2400" u="sng">
              <a:solidFill>
                <a:srgbClr val="006600"/>
              </a:solidFill>
              <a:latin typeface="Calibri"/>
              <a:ea typeface="Calibri"/>
              <a:cs typeface="Calibri"/>
              <a:sym typeface="Calibri"/>
            </a:endParaRPr>
          </a:p>
          <a:p>
            <a:pPr indent="-190500" lvl="0" marL="342900" rtl="0" algn="l">
              <a:lnSpc>
                <a:spcPct val="90000"/>
              </a:lnSpc>
              <a:spcBef>
                <a:spcPts val="480"/>
              </a:spcBef>
              <a:spcAft>
                <a:spcPts val="0"/>
              </a:spcAft>
              <a:buClr>
                <a:srgbClr val="006600"/>
              </a:buClr>
              <a:buSzPts val="2400"/>
              <a:buFont typeface="Noto Sans Symbols"/>
              <a:buNone/>
            </a:pPr>
            <a:r>
              <a:t/>
            </a:r>
            <a:endParaRPr sz="2400" u="sng">
              <a:solidFill>
                <a:srgbClr val="006600"/>
              </a:solidFill>
              <a:latin typeface="Calibri"/>
              <a:ea typeface="Calibri"/>
              <a:cs typeface="Calibri"/>
              <a:sym typeface="Calibri"/>
            </a:endParaRPr>
          </a:p>
          <a:p>
            <a:pPr indent="-190500" lvl="0" marL="342900" rtl="0" algn="l">
              <a:lnSpc>
                <a:spcPct val="90000"/>
              </a:lnSpc>
              <a:spcBef>
                <a:spcPts val="480"/>
              </a:spcBef>
              <a:spcAft>
                <a:spcPts val="0"/>
              </a:spcAft>
              <a:buClr>
                <a:srgbClr val="006600"/>
              </a:buClr>
              <a:buSzPts val="2400"/>
              <a:buFont typeface="Noto Sans Symbols"/>
              <a:buNone/>
            </a:pPr>
            <a:r>
              <a:t/>
            </a:r>
            <a:endParaRPr sz="2400" u="sng">
              <a:solidFill>
                <a:srgbClr val="006600"/>
              </a:solidFill>
              <a:latin typeface="Calibri"/>
              <a:ea typeface="Calibri"/>
              <a:cs typeface="Calibri"/>
              <a:sym typeface="Calibri"/>
            </a:endParaRPr>
          </a:p>
          <a:p>
            <a:pPr indent="-190500" lvl="0" marL="342900" rtl="0" algn="l">
              <a:lnSpc>
                <a:spcPct val="90000"/>
              </a:lnSpc>
              <a:spcBef>
                <a:spcPts val="480"/>
              </a:spcBef>
              <a:spcAft>
                <a:spcPts val="0"/>
              </a:spcAft>
              <a:buClr>
                <a:srgbClr val="006600"/>
              </a:buClr>
              <a:buSzPts val="2400"/>
              <a:buFont typeface="Noto Sans Symbols"/>
              <a:buNone/>
            </a:pPr>
            <a:r>
              <a:t/>
            </a:r>
            <a:endParaRPr sz="2400" u="sng">
              <a:solidFill>
                <a:srgbClr val="006600"/>
              </a:solidFill>
              <a:latin typeface="Calibri"/>
              <a:ea typeface="Calibri"/>
              <a:cs typeface="Calibri"/>
              <a:sym typeface="Calibri"/>
            </a:endParaRPr>
          </a:p>
          <a:p>
            <a:pPr indent="-342900" lvl="0" marL="342900" rtl="0" algn="l">
              <a:lnSpc>
                <a:spcPct val="90000"/>
              </a:lnSpc>
              <a:spcBef>
                <a:spcPts val="480"/>
              </a:spcBef>
              <a:spcAft>
                <a:spcPts val="0"/>
              </a:spcAft>
              <a:buClr>
                <a:srgbClr val="006600"/>
              </a:buClr>
              <a:buSzPts val="2400"/>
              <a:buFont typeface="Noto Sans Symbols"/>
              <a:buChar char="▪"/>
            </a:pPr>
            <a:r>
              <a:rPr lang="en-GB" sz="2400" u="sng">
                <a:solidFill>
                  <a:srgbClr val="006600"/>
                </a:solidFill>
                <a:latin typeface="Calibri"/>
                <a:ea typeface="Calibri"/>
                <a:cs typeface="Calibri"/>
                <a:sym typeface="Calibri"/>
              </a:rPr>
              <a:t>Usage:</a:t>
            </a:r>
            <a:r>
              <a:rPr lang="en-GB" sz="2400">
                <a:solidFill>
                  <a:srgbClr val="006600"/>
                </a:solidFill>
                <a:latin typeface="Calibri"/>
                <a:ea typeface="Calibri"/>
                <a:cs typeface="Calibri"/>
                <a:sym typeface="Calibri"/>
              </a:rPr>
              <a:t> </a:t>
            </a:r>
            <a:r>
              <a:rPr lang="en-GB" sz="2400">
                <a:solidFill>
                  <a:srgbClr val="000000"/>
                </a:solidFill>
                <a:latin typeface="Calibri"/>
                <a:ea typeface="Calibri"/>
                <a:cs typeface="Calibri"/>
                <a:sym typeface="Calibri"/>
              </a:rPr>
              <a:t>dementia treatment, </a:t>
            </a:r>
            <a:r>
              <a:rPr b="1" lang="en-GB" sz="2400">
                <a:solidFill>
                  <a:srgbClr val="000000"/>
                </a:solidFill>
                <a:latin typeface="Calibri"/>
                <a:ea typeface="Calibri"/>
                <a:cs typeface="Calibri"/>
                <a:sym typeface="Calibri"/>
              </a:rPr>
              <a:t>nootropic</a:t>
            </a:r>
            <a:r>
              <a:rPr lang="en-GB" sz="2400">
                <a:solidFill>
                  <a:srgbClr val="000000"/>
                </a:solidFill>
                <a:latin typeface="Calibri"/>
                <a:ea typeface="Calibri"/>
                <a:cs typeface="Calibri"/>
                <a:sym typeface="Calibri"/>
              </a:rPr>
              <a:t>, adjuvant vasodilatans; </a:t>
            </a:r>
            <a:r>
              <a:rPr i="1" lang="en-GB" sz="2200">
                <a:solidFill>
                  <a:srgbClr val="000000"/>
                </a:solidFill>
                <a:latin typeface="Calibri"/>
                <a:ea typeface="Calibri"/>
                <a:cs typeface="Calibri"/>
                <a:sym typeface="Calibri"/>
              </a:rPr>
              <a:t>Ginkgo extractum siccum raffinatum et quantificatum</a:t>
            </a:r>
            <a:r>
              <a:rPr i="1" lang="en-GB" sz="2100">
                <a:solidFill>
                  <a:srgbClr val="000000"/>
                </a:solidFill>
                <a:latin typeface="Calibri"/>
                <a:ea typeface="Calibri"/>
                <a:cs typeface="Calibri"/>
                <a:sym typeface="Calibri"/>
              </a:rPr>
              <a:t> </a:t>
            </a:r>
            <a:r>
              <a:rPr lang="en-GB" sz="2100">
                <a:solidFill>
                  <a:srgbClr val="000000"/>
                </a:solidFill>
                <a:latin typeface="Calibri"/>
                <a:ea typeface="Calibri"/>
                <a:cs typeface="Calibri"/>
                <a:sym typeface="Calibri"/>
              </a:rPr>
              <a:t>- </a:t>
            </a:r>
            <a:r>
              <a:rPr lang="en-GB" sz="2100">
                <a:solidFill>
                  <a:srgbClr val="000000"/>
                </a:solidFill>
                <a:latin typeface="Calibri"/>
                <a:ea typeface="Calibri"/>
                <a:cs typeface="Calibri"/>
                <a:sym typeface="Calibri"/>
              </a:rPr>
              <a:t>Gingio, Tanakan, Tebokan; </a:t>
            </a:r>
            <a:r>
              <a:rPr lang="en-GB" sz="2100">
                <a:solidFill>
                  <a:srgbClr val="000000"/>
                </a:solidFill>
                <a:latin typeface="Calibri"/>
                <a:ea typeface="Calibri"/>
                <a:cs typeface="Calibri"/>
                <a:sym typeface="Calibri"/>
              </a:rPr>
              <a:t>dietary supplements (pills)</a:t>
            </a:r>
            <a:endParaRPr sz="2400">
              <a:solidFill>
                <a:srgbClr val="000000"/>
              </a:solidFill>
              <a:latin typeface="Calibri"/>
              <a:ea typeface="Calibri"/>
              <a:cs typeface="Calibri"/>
              <a:sym typeface="Calibri"/>
            </a:endParaRPr>
          </a:p>
        </p:txBody>
      </p:sp>
      <p:pic>
        <p:nvPicPr>
          <p:cNvPr id="1246" name="Google Shape;1246;p117"/>
          <p:cNvPicPr preferRelativeResize="0"/>
          <p:nvPr/>
        </p:nvPicPr>
        <p:blipFill rotWithShape="1">
          <a:blip r:embed="rId3">
            <a:alphaModFix/>
          </a:blip>
          <a:srcRect b="0" l="0" r="0" t="0"/>
          <a:stretch/>
        </p:blipFill>
        <p:spPr>
          <a:xfrm>
            <a:off x="247650" y="104775"/>
            <a:ext cx="1134666" cy="934641"/>
          </a:xfrm>
          <a:prstGeom prst="rect">
            <a:avLst/>
          </a:prstGeom>
          <a:noFill/>
          <a:ln cap="flat" cmpd="sng" w="9525">
            <a:solidFill>
              <a:srgbClr val="006600"/>
            </a:solidFill>
            <a:prstDash val="solid"/>
            <a:miter lim="800000"/>
            <a:headEnd len="sm" w="sm" type="none"/>
            <a:tailEnd len="sm" w="sm" type="none"/>
          </a:ln>
        </p:spPr>
      </p:pic>
      <p:cxnSp>
        <p:nvCxnSpPr>
          <p:cNvPr id="1247" name="Google Shape;1247;p117"/>
          <p:cNvCxnSpPr/>
          <p:nvPr/>
        </p:nvCxnSpPr>
        <p:spPr>
          <a:xfrm>
            <a:off x="247650" y="1039416"/>
            <a:ext cx="8661400" cy="0"/>
          </a:xfrm>
          <a:prstGeom prst="straightConnector1">
            <a:avLst/>
          </a:prstGeom>
          <a:noFill/>
          <a:ln cap="flat" cmpd="sng" w="38100">
            <a:solidFill>
              <a:srgbClr val="008000"/>
            </a:solidFill>
            <a:prstDash val="solid"/>
            <a:round/>
            <a:headEnd len="sm" w="sm" type="none"/>
            <a:tailEnd len="sm" w="sm" type="none"/>
          </a:ln>
        </p:spPr>
      </p:cxnSp>
      <p:sp>
        <p:nvSpPr>
          <p:cNvPr descr="Výsledek obrázku pro petroselini radix" id="1248" name="Google Shape;1248;p117"/>
          <p:cNvSpPr/>
          <p:nvPr/>
        </p:nvSpPr>
        <p:spPr>
          <a:xfrm>
            <a:off x="168275" y="-136922"/>
            <a:ext cx="304800" cy="2286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2400"/>
              <a:buFont typeface="Arial"/>
              <a:buNone/>
            </a:pPr>
            <a:r>
              <a:t/>
            </a:r>
            <a:endParaRPr sz="2400">
              <a:solidFill>
                <a:srgbClr val="FFFFCC"/>
              </a:solidFill>
              <a:latin typeface="Times New Roman"/>
              <a:ea typeface="Times New Roman"/>
              <a:cs typeface="Times New Roman"/>
              <a:sym typeface="Times New Roman"/>
            </a:endParaRPr>
          </a:p>
        </p:txBody>
      </p:sp>
      <p:sp>
        <p:nvSpPr>
          <p:cNvPr id="1249" name="Google Shape;1249;p117"/>
          <p:cNvSpPr txBox="1"/>
          <p:nvPr/>
        </p:nvSpPr>
        <p:spPr>
          <a:xfrm>
            <a:off x="1836475" y="3362566"/>
            <a:ext cx="1473300" cy="253500"/>
          </a:xfrm>
          <a:prstGeom prst="rect">
            <a:avLst/>
          </a:prstGeom>
          <a:solidFill>
            <a:srgbClr val="F7F7ED"/>
          </a:solid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SzPts val="1600"/>
              <a:buFont typeface="Arial"/>
              <a:buNone/>
            </a:pPr>
            <a:r>
              <a:rPr lang="en-GB" sz="1600">
                <a:solidFill>
                  <a:srgbClr val="000000"/>
                </a:solidFill>
                <a:latin typeface="Calibri"/>
                <a:ea typeface="Calibri"/>
                <a:cs typeface="Calibri"/>
                <a:sym typeface="Calibri"/>
              </a:rPr>
              <a:t>ginkgolid A</a:t>
            </a:r>
            <a:endParaRPr/>
          </a:p>
        </p:txBody>
      </p:sp>
      <p:pic>
        <p:nvPicPr>
          <p:cNvPr id="1250" name="Google Shape;1250;p117"/>
          <p:cNvPicPr preferRelativeResize="0"/>
          <p:nvPr/>
        </p:nvPicPr>
        <p:blipFill rotWithShape="1">
          <a:blip r:embed="rId4">
            <a:alphaModFix/>
          </a:blip>
          <a:srcRect b="0" l="0" r="0" t="0"/>
          <a:stretch/>
        </p:blipFill>
        <p:spPr>
          <a:xfrm>
            <a:off x="1501576" y="2135885"/>
            <a:ext cx="2143125" cy="1128713"/>
          </a:xfrm>
          <a:prstGeom prst="rect">
            <a:avLst/>
          </a:prstGeom>
          <a:noFill/>
          <a:ln>
            <a:noFill/>
          </a:ln>
        </p:spPr>
      </p:pic>
      <p:sp>
        <p:nvSpPr>
          <p:cNvPr id="1251" name="Google Shape;1251;p117"/>
          <p:cNvSpPr txBox="1"/>
          <p:nvPr>
            <p:ph type="title"/>
          </p:nvPr>
        </p:nvSpPr>
        <p:spPr>
          <a:xfrm>
            <a:off x="1470100" y="142969"/>
            <a:ext cx="6883500" cy="714300"/>
          </a:xfrm>
          <a:prstGeom prst="rect">
            <a:avLst/>
          </a:prstGeom>
          <a:noFill/>
          <a:ln>
            <a:noFill/>
          </a:ln>
        </p:spPr>
        <p:txBody>
          <a:bodyPr anchorCtr="0" anchor="ctr" bIns="46025" lIns="92075" spcFirstLastPara="1" rIns="92075" wrap="square" tIns="46025">
            <a:noAutofit/>
          </a:bodyPr>
          <a:lstStyle/>
          <a:p>
            <a:pPr indent="0" lvl="0" marL="0" rtl="0" algn="l">
              <a:spcBef>
                <a:spcPts val="0"/>
              </a:spcBef>
              <a:spcAft>
                <a:spcPts val="0"/>
              </a:spcAft>
              <a:buNone/>
            </a:pPr>
            <a:r>
              <a:rPr b="1" lang="en-GB">
                <a:solidFill>
                  <a:srgbClr val="800000"/>
                </a:solidFill>
                <a:latin typeface="Calibri"/>
                <a:ea typeface="Calibri"/>
                <a:cs typeface="Calibri"/>
                <a:sym typeface="Calibri"/>
              </a:rPr>
              <a:t>Ginkgo folium  </a:t>
            </a:r>
            <a:r>
              <a:rPr b="1" i="0" lang="en-GB">
                <a:solidFill>
                  <a:srgbClr val="800000"/>
                </a:solidFill>
                <a:latin typeface="Calibri"/>
                <a:ea typeface="Calibri"/>
                <a:cs typeface="Calibri"/>
                <a:sym typeface="Calibri"/>
              </a:rPr>
              <a:t>CzPH</a:t>
            </a:r>
            <a:r>
              <a:rPr b="1" lang="en-GB">
                <a:solidFill>
                  <a:srgbClr val="800000"/>
                </a:solidFill>
                <a:latin typeface="Calibri"/>
                <a:ea typeface="Calibri"/>
                <a:cs typeface="Calibri"/>
                <a:sym typeface="Calibri"/>
              </a:rPr>
              <a:t> </a:t>
            </a:r>
            <a:r>
              <a:rPr b="1" i="0" lang="en-GB">
                <a:solidFill>
                  <a:srgbClr val="800000"/>
                </a:solidFill>
                <a:latin typeface="Calibri"/>
                <a:ea typeface="Calibri"/>
                <a:cs typeface="Calibri"/>
                <a:sym typeface="Calibri"/>
              </a:rPr>
              <a:t>2017</a:t>
            </a:r>
            <a:endParaRPr/>
          </a:p>
        </p:txBody>
      </p:sp>
      <p:pic>
        <p:nvPicPr>
          <p:cNvPr id="1252" name="Google Shape;1252;p117"/>
          <p:cNvPicPr preferRelativeResize="0"/>
          <p:nvPr/>
        </p:nvPicPr>
        <p:blipFill>
          <a:blip r:embed="rId5">
            <a:alphaModFix/>
          </a:blip>
          <a:stretch>
            <a:fillRect/>
          </a:stretch>
        </p:blipFill>
        <p:spPr>
          <a:xfrm>
            <a:off x="5191300" y="1749727"/>
            <a:ext cx="1473300" cy="190102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8F8FA"/>
        </a:solidFill>
      </p:bgPr>
    </p:bg>
    <p:spTree>
      <p:nvGrpSpPr>
        <p:cNvPr id="1257" name="Shape 1257"/>
        <p:cNvGrpSpPr/>
        <p:nvPr/>
      </p:nvGrpSpPr>
      <p:grpSpPr>
        <a:xfrm>
          <a:off x="0" y="0"/>
          <a:ext cx="0" cy="0"/>
          <a:chOff x="0" y="0"/>
          <a:chExt cx="0" cy="0"/>
        </a:xfrm>
      </p:grpSpPr>
      <p:sp>
        <p:nvSpPr>
          <p:cNvPr id="1258" name="Google Shape;1258;p118"/>
          <p:cNvSpPr txBox="1"/>
          <p:nvPr>
            <p:ph type="title"/>
          </p:nvPr>
        </p:nvSpPr>
        <p:spPr>
          <a:xfrm>
            <a:off x="1430950" y="167306"/>
            <a:ext cx="6883500" cy="714300"/>
          </a:xfrm>
          <a:prstGeom prst="rect">
            <a:avLst/>
          </a:prstGeom>
          <a:noFill/>
          <a:ln>
            <a:noFill/>
          </a:ln>
        </p:spPr>
        <p:txBody>
          <a:bodyPr anchorCtr="0" anchor="ctr" bIns="46025" lIns="92075" spcFirstLastPara="1" rIns="92075" wrap="square" tIns="46025">
            <a:noAutofit/>
          </a:bodyPr>
          <a:lstStyle/>
          <a:p>
            <a:pPr indent="0" lvl="0" marL="0" rtl="0" algn="l">
              <a:spcBef>
                <a:spcPts val="0"/>
              </a:spcBef>
              <a:spcAft>
                <a:spcPts val="0"/>
              </a:spcAft>
              <a:buNone/>
            </a:pPr>
            <a:r>
              <a:rPr b="1" lang="en-GB">
                <a:solidFill>
                  <a:srgbClr val="800000"/>
                </a:solidFill>
                <a:latin typeface="Calibri"/>
                <a:ea typeface="Calibri"/>
                <a:cs typeface="Calibri"/>
                <a:sym typeface="Calibri"/>
              </a:rPr>
              <a:t>Hederae folium </a:t>
            </a:r>
            <a:r>
              <a:rPr b="1" i="0" lang="en-GB">
                <a:solidFill>
                  <a:srgbClr val="800000"/>
                </a:solidFill>
                <a:latin typeface="Calibri"/>
                <a:ea typeface="Calibri"/>
                <a:cs typeface="Calibri"/>
                <a:sym typeface="Calibri"/>
              </a:rPr>
              <a:t>CzPh</a:t>
            </a:r>
            <a:r>
              <a:rPr b="1" i="0" lang="en-GB">
                <a:solidFill>
                  <a:srgbClr val="800000"/>
                </a:solidFill>
                <a:latin typeface="Calibri"/>
                <a:ea typeface="Calibri"/>
                <a:cs typeface="Calibri"/>
                <a:sym typeface="Calibri"/>
              </a:rPr>
              <a:t> </a:t>
            </a:r>
            <a:r>
              <a:rPr b="1" i="0" lang="en-GB">
                <a:solidFill>
                  <a:srgbClr val="800000"/>
                </a:solidFill>
                <a:latin typeface="Calibri"/>
                <a:ea typeface="Calibri"/>
                <a:cs typeface="Calibri"/>
                <a:sym typeface="Calibri"/>
              </a:rPr>
              <a:t>2017</a:t>
            </a:r>
            <a:endParaRPr/>
          </a:p>
        </p:txBody>
      </p:sp>
      <p:sp>
        <p:nvSpPr>
          <p:cNvPr id="1259" name="Google Shape;1259;p118"/>
          <p:cNvSpPr txBox="1"/>
          <p:nvPr>
            <p:ph idx="1" type="body"/>
          </p:nvPr>
        </p:nvSpPr>
        <p:spPr>
          <a:xfrm>
            <a:off x="238125" y="1102519"/>
            <a:ext cx="8670925" cy="3557588"/>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Clr>
                <a:srgbClr val="006600"/>
              </a:buClr>
              <a:buSzPts val="2800"/>
              <a:buFont typeface="Noto Sans Symbols"/>
              <a:buChar char="▪"/>
            </a:pPr>
            <a:r>
              <a:rPr lang="en-GB" sz="2800" u="sng">
                <a:solidFill>
                  <a:srgbClr val="006600"/>
                </a:solidFill>
                <a:latin typeface="Calibri"/>
                <a:ea typeface="Calibri"/>
                <a:cs typeface="Calibri"/>
                <a:sym typeface="Calibri"/>
              </a:rPr>
              <a:t>Mother plant</a:t>
            </a:r>
            <a:r>
              <a:rPr lang="en-GB" sz="2800" u="sng">
                <a:solidFill>
                  <a:srgbClr val="006600"/>
                </a:solidFill>
                <a:latin typeface="Calibri"/>
                <a:ea typeface="Calibri"/>
                <a:cs typeface="Calibri"/>
                <a:sym typeface="Calibri"/>
              </a:rPr>
              <a:t>:</a:t>
            </a:r>
            <a:r>
              <a:rPr lang="en-GB" sz="2800">
                <a:solidFill>
                  <a:srgbClr val="006600"/>
                </a:solidFill>
                <a:latin typeface="Calibri"/>
                <a:ea typeface="Calibri"/>
                <a:cs typeface="Calibri"/>
                <a:sym typeface="Calibri"/>
              </a:rPr>
              <a:t> </a:t>
            </a:r>
            <a:r>
              <a:rPr b="1" i="1" lang="en-GB" sz="2800">
                <a:solidFill>
                  <a:srgbClr val="800000"/>
                </a:solidFill>
                <a:latin typeface="Calibri"/>
                <a:ea typeface="Calibri"/>
                <a:cs typeface="Calibri"/>
                <a:sym typeface="Calibri"/>
              </a:rPr>
              <a:t>Hedera helix </a:t>
            </a:r>
            <a:r>
              <a:rPr b="1" lang="en-GB" sz="2800">
                <a:solidFill>
                  <a:srgbClr val="800000"/>
                </a:solidFill>
                <a:latin typeface="Calibri"/>
                <a:ea typeface="Calibri"/>
                <a:cs typeface="Calibri"/>
                <a:sym typeface="Calibri"/>
              </a:rPr>
              <a:t>L.</a:t>
            </a:r>
            <a:r>
              <a:rPr b="1" i="1" lang="en-GB" sz="2800">
                <a:solidFill>
                  <a:srgbClr val="800000"/>
                </a:solidFill>
                <a:latin typeface="Calibri"/>
                <a:ea typeface="Calibri"/>
                <a:cs typeface="Calibri"/>
                <a:sym typeface="Calibri"/>
              </a:rPr>
              <a:t>, </a:t>
            </a:r>
            <a:r>
              <a:rPr b="1" lang="en-GB" sz="2800">
                <a:solidFill>
                  <a:srgbClr val="800000"/>
                </a:solidFill>
                <a:latin typeface="Calibri"/>
                <a:ea typeface="Calibri"/>
                <a:cs typeface="Calibri"/>
                <a:sym typeface="Calibri"/>
              </a:rPr>
              <a:t>Araliaceae </a:t>
            </a:r>
            <a:r>
              <a:rPr lang="en-GB" sz="2800">
                <a:solidFill>
                  <a:srgbClr val="000000"/>
                </a:solidFill>
                <a:latin typeface="Calibri"/>
                <a:ea typeface="Calibri"/>
                <a:cs typeface="Calibri"/>
                <a:sym typeface="Calibri"/>
              </a:rPr>
              <a:t>(common ivy, European ivy)</a:t>
            </a:r>
            <a:br>
              <a:rPr b="1" lang="en-GB" sz="2800">
                <a:solidFill>
                  <a:srgbClr val="800000"/>
                </a:solidFill>
                <a:latin typeface="Calibri"/>
                <a:ea typeface="Calibri"/>
                <a:cs typeface="Calibri"/>
                <a:sym typeface="Calibri"/>
              </a:rPr>
            </a:br>
            <a:endParaRPr sz="2400">
              <a:solidFill>
                <a:srgbClr val="000008"/>
              </a:solidFill>
            </a:endParaRPr>
          </a:p>
        </p:txBody>
      </p:sp>
      <p:pic>
        <p:nvPicPr>
          <p:cNvPr id="1260" name="Google Shape;1260;p118"/>
          <p:cNvPicPr preferRelativeResize="0"/>
          <p:nvPr/>
        </p:nvPicPr>
        <p:blipFill rotWithShape="1">
          <a:blip r:embed="rId3">
            <a:alphaModFix/>
          </a:blip>
          <a:srcRect b="0" l="0" r="0" t="0"/>
          <a:stretch/>
        </p:blipFill>
        <p:spPr>
          <a:xfrm>
            <a:off x="247650" y="104775"/>
            <a:ext cx="1134666" cy="934641"/>
          </a:xfrm>
          <a:prstGeom prst="rect">
            <a:avLst/>
          </a:prstGeom>
          <a:noFill/>
          <a:ln cap="flat" cmpd="sng" w="9525">
            <a:solidFill>
              <a:srgbClr val="006600"/>
            </a:solidFill>
            <a:prstDash val="solid"/>
            <a:miter lim="800000"/>
            <a:headEnd len="sm" w="sm" type="none"/>
            <a:tailEnd len="sm" w="sm" type="none"/>
          </a:ln>
        </p:spPr>
      </p:pic>
      <p:cxnSp>
        <p:nvCxnSpPr>
          <p:cNvPr id="1261" name="Google Shape;1261;p118"/>
          <p:cNvCxnSpPr/>
          <p:nvPr/>
        </p:nvCxnSpPr>
        <p:spPr>
          <a:xfrm>
            <a:off x="247650" y="1039416"/>
            <a:ext cx="8661400" cy="0"/>
          </a:xfrm>
          <a:prstGeom prst="straightConnector1">
            <a:avLst/>
          </a:prstGeom>
          <a:noFill/>
          <a:ln cap="flat" cmpd="sng" w="38100">
            <a:solidFill>
              <a:srgbClr val="008000"/>
            </a:solidFill>
            <a:prstDash val="solid"/>
            <a:round/>
            <a:headEnd len="sm" w="sm" type="none"/>
            <a:tailEnd len="sm" w="sm" type="none"/>
          </a:ln>
        </p:spPr>
      </p:cxnSp>
      <p:sp>
        <p:nvSpPr>
          <p:cNvPr descr="Výsledek obrázku pro petroselini radix" id="1262" name="Google Shape;1262;p118"/>
          <p:cNvSpPr/>
          <p:nvPr/>
        </p:nvSpPr>
        <p:spPr>
          <a:xfrm>
            <a:off x="168275" y="-136922"/>
            <a:ext cx="304800" cy="2286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2400"/>
              <a:buFont typeface="Arial"/>
              <a:buNone/>
            </a:pPr>
            <a:r>
              <a:t/>
            </a:r>
            <a:endParaRPr sz="2400">
              <a:solidFill>
                <a:srgbClr val="FFFFCC"/>
              </a:solidFill>
              <a:latin typeface="Times New Roman"/>
              <a:ea typeface="Times New Roman"/>
              <a:cs typeface="Times New Roman"/>
              <a:sym typeface="Times New Roman"/>
            </a:endParaRPr>
          </a:p>
        </p:txBody>
      </p:sp>
      <p:pic>
        <p:nvPicPr>
          <p:cNvPr id="1263" name="Google Shape;1263;p118"/>
          <p:cNvPicPr preferRelativeResize="0"/>
          <p:nvPr/>
        </p:nvPicPr>
        <p:blipFill>
          <a:blip r:embed="rId4">
            <a:alphaModFix/>
          </a:blip>
          <a:stretch>
            <a:fillRect/>
          </a:stretch>
        </p:blipFill>
        <p:spPr>
          <a:xfrm>
            <a:off x="1257763" y="2309332"/>
            <a:ext cx="3443288" cy="2222361"/>
          </a:xfrm>
          <a:prstGeom prst="rect">
            <a:avLst/>
          </a:prstGeom>
          <a:noFill/>
          <a:ln>
            <a:noFill/>
          </a:ln>
        </p:spPr>
      </p:pic>
      <p:pic>
        <p:nvPicPr>
          <p:cNvPr id="1264" name="Google Shape;1264;p118"/>
          <p:cNvPicPr preferRelativeResize="0"/>
          <p:nvPr/>
        </p:nvPicPr>
        <p:blipFill>
          <a:blip r:embed="rId5">
            <a:alphaModFix/>
          </a:blip>
          <a:stretch>
            <a:fillRect/>
          </a:stretch>
        </p:blipFill>
        <p:spPr>
          <a:xfrm>
            <a:off x="5575300" y="1869627"/>
            <a:ext cx="1903810" cy="316160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8F8FA"/>
        </a:solidFill>
      </p:bgPr>
    </p:bg>
    <p:spTree>
      <p:nvGrpSpPr>
        <p:cNvPr id="1269" name="Shape 1269"/>
        <p:cNvGrpSpPr/>
        <p:nvPr/>
      </p:nvGrpSpPr>
      <p:grpSpPr>
        <a:xfrm>
          <a:off x="0" y="0"/>
          <a:ext cx="0" cy="0"/>
          <a:chOff x="0" y="0"/>
          <a:chExt cx="0" cy="0"/>
        </a:xfrm>
      </p:grpSpPr>
      <p:sp>
        <p:nvSpPr>
          <p:cNvPr id="1270" name="Google Shape;1270;p119"/>
          <p:cNvSpPr txBox="1"/>
          <p:nvPr>
            <p:ph idx="1" type="body"/>
          </p:nvPr>
        </p:nvSpPr>
        <p:spPr>
          <a:xfrm>
            <a:off x="168275" y="1039416"/>
            <a:ext cx="8975725" cy="4104084"/>
          </a:xfrm>
          <a:prstGeom prst="rect">
            <a:avLst/>
          </a:prstGeom>
          <a:noFill/>
          <a:ln>
            <a:noFill/>
          </a:ln>
        </p:spPr>
        <p:txBody>
          <a:bodyPr anchorCtr="0" anchor="t" bIns="46025" lIns="92075" spcFirstLastPara="1" rIns="92075" wrap="square" tIns="46025">
            <a:noAutofit/>
          </a:bodyPr>
          <a:lstStyle/>
          <a:p>
            <a:pPr indent="-304800" lvl="0" marL="342900" rtl="0" algn="just">
              <a:lnSpc>
                <a:spcPct val="90000"/>
              </a:lnSpc>
              <a:spcBef>
                <a:spcPts val="0"/>
              </a:spcBef>
              <a:spcAft>
                <a:spcPts val="0"/>
              </a:spcAft>
              <a:buClr>
                <a:srgbClr val="006600"/>
              </a:buClr>
              <a:buSzPts val="1800"/>
              <a:buFont typeface="Noto Sans Symbols"/>
              <a:buChar char="▪"/>
            </a:pPr>
            <a:r>
              <a:rPr lang="en-GB" sz="1800" u="sng">
                <a:solidFill>
                  <a:srgbClr val="006600"/>
                </a:solidFill>
                <a:latin typeface="Calibri"/>
                <a:ea typeface="Calibri"/>
                <a:cs typeface="Calibri"/>
                <a:sym typeface="Calibri"/>
              </a:rPr>
              <a:t>Macroscopy:</a:t>
            </a:r>
            <a:r>
              <a:rPr lang="en-GB" sz="1800">
                <a:solidFill>
                  <a:srgbClr val="006600"/>
                </a:solidFill>
                <a:latin typeface="Calibri"/>
                <a:ea typeface="Calibri"/>
                <a:cs typeface="Calibri"/>
                <a:sym typeface="Calibri"/>
              </a:rPr>
              <a:t> </a:t>
            </a:r>
            <a:r>
              <a:rPr lang="en-GB" sz="1800">
                <a:solidFill>
                  <a:srgbClr val="000000"/>
                </a:solidFill>
                <a:latin typeface="Calibri"/>
                <a:ea typeface="Calibri"/>
                <a:cs typeface="Calibri"/>
                <a:sym typeface="Calibri"/>
              </a:rPr>
              <a:t>leathery </a:t>
            </a:r>
            <a:r>
              <a:rPr lang="en-GB" sz="1800">
                <a:solidFill>
                  <a:srgbClr val="000000"/>
                </a:solidFill>
                <a:latin typeface="Calibri"/>
                <a:ea typeface="Calibri"/>
                <a:cs typeface="Calibri"/>
                <a:sym typeface="Calibri"/>
              </a:rPr>
              <a:t>leaves, cordate at the base. Smooth edged, palmately trilobal to five lobed, with more or less triangular lobes. The upper side of the leaf is dark green with palmate veins; the lower side is more gray-green, with clearly prominent veins. Petioles and blades of younger leaves are scattered with white hairs, older leaves are glabrous.</a:t>
            </a:r>
            <a:endParaRPr sz="2600">
              <a:solidFill>
                <a:srgbClr val="000000"/>
              </a:solidFill>
            </a:endParaRPr>
          </a:p>
          <a:p>
            <a:pPr indent="0" lvl="0" marL="0" rtl="0" algn="l">
              <a:lnSpc>
                <a:spcPct val="90000"/>
              </a:lnSpc>
              <a:spcBef>
                <a:spcPts val="480"/>
              </a:spcBef>
              <a:spcAft>
                <a:spcPts val="0"/>
              </a:spcAft>
              <a:buClr>
                <a:srgbClr val="006600"/>
              </a:buClr>
              <a:buSzPts val="2400"/>
              <a:buFont typeface="Arial"/>
              <a:buNone/>
            </a:pPr>
            <a:r>
              <a:t/>
            </a:r>
            <a:endParaRPr sz="2400">
              <a:solidFill>
                <a:srgbClr val="000000"/>
              </a:solidFill>
              <a:latin typeface="Calibri"/>
              <a:ea typeface="Calibri"/>
              <a:cs typeface="Calibri"/>
              <a:sym typeface="Calibri"/>
            </a:endParaRPr>
          </a:p>
        </p:txBody>
      </p:sp>
      <p:pic>
        <p:nvPicPr>
          <p:cNvPr id="1271" name="Google Shape;1271;p119"/>
          <p:cNvPicPr preferRelativeResize="0"/>
          <p:nvPr/>
        </p:nvPicPr>
        <p:blipFill rotWithShape="1">
          <a:blip r:embed="rId3">
            <a:alphaModFix/>
          </a:blip>
          <a:srcRect b="0" l="0" r="0" t="0"/>
          <a:stretch/>
        </p:blipFill>
        <p:spPr>
          <a:xfrm>
            <a:off x="247650" y="104775"/>
            <a:ext cx="1134666" cy="934641"/>
          </a:xfrm>
          <a:prstGeom prst="rect">
            <a:avLst/>
          </a:prstGeom>
          <a:noFill/>
          <a:ln cap="flat" cmpd="sng" w="9525">
            <a:solidFill>
              <a:srgbClr val="006600"/>
            </a:solidFill>
            <a:prstDash val="solid"/>
            <a:miter lim="800000"/>
            <a:headEnd len="sm" w="sm" type="none"/>
            <a:tailEnd len="sm" w="sm" type="none"/>
          </a:ln>
        </p:spPr>
      </p:pic>
      <p:cxnSp>
        <p:nvCxnSpPr>
          <p:cNvPr id="1272" name="Google Shape;1272;p119"/>
          <p:cNvCxnSpPr/>
          <p:nvPr/>
        </p:nvCxnSpPr>
        <p:spPr>
          <a:xfrm>
            <a:off x="247650" y="1039416"/>
            <a:ext cx="8661400" cy="0"/>
          </a:xfrm>
          <a:prstGeom prst="straightConnector1">
            <a:avLst/>
          </a:prstGeom>
          <a:noFill/>
          <a:ln cap="flat" cmpd="sng" w="38100">
            <a:solidFill>
              <a:srgbClr val="008000"/>
            </a:solidFill>
            <a:prstDash val="solid"/>
            <a:round/>
            <a:headEnd len="sm" w="sm" type="none"/>
            <a:tailEnd len="sm" w="sm" type="none"/>
          </a:ln>
        </p:spPr>
      </p:cxnSp>
      <p:sp>
        <p:nvSpPr>
          <p:cNvPr descr="Výsledek obrázku pro petroselini radix" id="1273" name="Google Shape;1273;p119"/>
          <p:cNvSpPr/>
          <p:nvPr/>
        </p:nvSpPr>
        <p:spPr>
          <a:xfrm>
            <a:off x="168275" y="-136922"/>
            <a:ext cx="304800" cy="2286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2400"/>
              <a:buFont typeface="Arial"/>
              <a:buNone/>
            </a:pPr>
            <a:r>
              <a:t/>
            </a:r>
            <a:endParaRPr sz="2400">
              <a:solidFill>
                <a:srgbClr val="FFFFCC"/>
              </a:solidFill>
              <a:latin typeface="Times New Roman"/>
              <a:ea typeface="Times New Roman"/>
              <a:cs typeface="Times New Roman"/>
              <a:sym typeface="Times New Roman"/>
            </a:endParaRPr>
          </a:p>
        </p:txBody>
      </p:sp>
      <p:pic>
        <p:nvPicPr>
          <p:cNvPr id="1274" name="Google Shape;1274;p119"/>
          <p:cNvPicPr preferRelativeResize="0"/>
          <p:nvPr/>
        </p:nvPicPr>
        <p:blipFill rotWithShape="1">
          <a:blip r:embed="rId4">
            <a:alphaModFix/>
          </a:blip>
          <a:srcRect b="0" l="0" r="0" t="0"/>
          <a:stretch/>
        </p:blipFill>
        <p:spPr>
          <a:xfrm>
            <a:off x="2801938" y="2290972"/>
            <a:ext cx="3552826" cy="2665809"/>
          </a:xfrm>
          <a:prstGeom prst="rect">
            <a:avLst/>
          </a:prstGeom>
          <a:noFill/>
          <a:ln>
            <a:noFill/>
          </a:ln>
        </p:spPr>
      </p:pic>
      <p:sp>
        <p:nvSpPr>
          <p:cNvPr id="1275" name="Google Shape;1275;p119"/>
          <p:cNvSpPr txBox="1"/>
          <p:nvPr>
            <p:ph type="title"/>
          </p:nvPr>
        </p:nvSpPr>
        <p:spPr>
          <a:xfrm>
            <a:off x="1430950" y="167306"/>
            <a:ext cx="6883500" cy="714300"/>
          </a:xfrm>
          <a:prstGeom prst="rect">
            <a:avLst/>
          </a:prstGeom>
          <a:noFill/>
          <a:ln>
            <a:noFill/>
          </a:ln>
        </p:spPr>
        <p:txBody>
          <a:bodyPr anchorCtr="0" anchor="ctr" bIns="46025" lIns="92075" spcFirstLastPara="1" rIns="92075" wrap="square" tIns="46025">
            <a:noAutofit/>
          </a:bodyPr>
          <a:lstStyle/>
          <a:p>
            <a:pPr indent="0" lvl="0" marL="0" rtl="0" algn="l">
              <a:spcBef>
                <a:spcPts val="0"/>
              </a:spcBef>
              <a:spcAft>
                <a:spcPts val="0"/>
              </a:spcAft>
              <a:buNone/>
            </a:pPr>
            <a:r>
              <a:rPr b="1" lang="en-GB">
                <a:solidFill>
                  <a:srgbClr val="800000"/>
                </a:solidFill>
                <a:latin typeface="Calibri"/>
                <a:ea typeface="Calibri"/>
                <a:cs typeface="Calibri"/>
                <a:sym typeface="Calibri"/>
              </a:rPr>
              <a:t>Hederae folium </a:t>
            </a:r>
            <a:r>
              <a:rPr b="1" i="0" lang="en-GB">
                <a:solidFill>
                  <a:srgbClr val="800000"/>
                </a:solidFill>
                <a:latin typeface="Calibri"/>
                <a:ea typeface="Calibri"/>
                <a:cs typeface="Calibri"/>
                <a:sym typeface="Calibri"/>
              </a:rPr>
              <a:t>CzPh 2017</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8F8FA"/>
        </a:solidFill>
      </p:bgPr>
    </p:bg>
    <p:spTree>
      <p:nvGrpSpPr>
        <p:cNvPr id="1280" name="Shape 1280"/>
        <p:cNvGrpSpPr/>
        <p:nvPr/>
      </p:nvGrpSpPr>
      <p:grpSpPr>
        <a:xfrm>
          <a:off x="0" y="0"/>
          <a:ext cx="0" cy="0"/>
          <a:chOff x="0" y="0"/>
          <a:chExt cx="0" cy="0"/>
        </a:xfrm>
      </p:grpSpPr>
      <p:sp>
        <p:nvSpPr>
          <p:cNvPr id="1281" name="Google Shape;1281;p120"/>
          <p:cNvSpPr txBox="1"/>
          <p:nvPr>
            <p:ph idx="1" type="body"/>
          </p:nvPr>
        </p:nvSpPr>
        <p:spPr>
          <a:xfrm>
            <a:off x="168275" y="1039419"/>
            <a:ext cx="8975700" cy="1205100"/>
          </a:xfrm>
          <a:prstGeom prst="rect">
            <a:avLst/>
          </a:prstGeom>
          <a:noFill/>
          <a:ln>
            <a:noFill/>
          </a:ln>
        </p:spPr>
        <p:txBody>
          <a:bodyPr anchorCtr="0" anchor="t" bIns="46025" lIns="92075" spcFirstLastPara="1" rIns="92075" wrap="square" tIns="46025">
            <a:noAutofit/>
          </a:bodyPr>
          <a:lstStyle/>
          <a:p>
            <a:pPr indent="-317500" lvl="0" marL="342900" rtl="0" algn="l">
              <a:lnSpc>
                <a:spcPct val="90000"/>
              </a:lnSpc>
              <a:spcBef>
                <a:spcPts val="0"/>
              </a:spcBef>
              <a:spcAft>
                <a:spcPts val="0"/>
              </a:spcAft>
              <a:buClr>
                <a:srgbClr val="006600"/>
              </a:buClr>
              <a:buSzPts val="2000"/>
              <a:buFont typeface="Noto Sans Symbols"/>
              <a:buChar char="▪"/>
            </a:pPr>
            <a:r>
              <a:rPr lang="en-GB" sz="2000" u="sng">
                <a:solidFill>
                  <a:srgbClr val="006600"/>
                </a:solidFill>
                <a:latin typeface="Calibri"/>
                <a:ea typeface="Calibri"/>
                <a:cs typeface="Calibri"/>
                <a:sym typeface="Calibri"/>
              </a:rPr>
              <a:t>Content compounds</a:t>
            </a:r>
            <a:r>
              <a:rPr lang="en-GB" sz="2000" u="sng">
                <a:solidFill>
                  <a:srgbClr val="006600"/>
                </a:solidFill>
                <a:latin typeface="Calibri"/>
                <a:ea typeface="Calibri"/>
                <a:cs typeface="Calibri"/>
                <a:sym typeface="Calibri"/>
              </a:rPr>
              <a:t>:</a:t>
            </a:r>
            <a:r>
              <a:rPr lang="en-GB" sz="2000">
                <a:solidFill>
                  <a:srgbClr val="000000"/>
                </a:solidFill>
                <a:latin typeface="Calibri"/>
                <a:ea typeface="Calibri"/>
                <a:cs typeface="Calibri"/>
                <a:sym typeface="Calibri"/>
              </a:rPr>
              <a:t> </a:t>
            </a:r>
            <a:r>
              <a:rPr b="1" lang="en-GB" sz="2000">
                <a:solidFill>
                  <a:srgbClr val="000000"/>
                </a:solidFill>
                <a:latin typeface="Calibri"/>
                <a:ea typeface="Calibri"/>
                <a:cs typeface="Calibri"/>
                <a:sym typeface="Calibri"/>
              </a:rPr>
              <a:t>triterpenoid</a:t>
            </a:r>
            <a:r>
              <a:rPr lang="en-GB" sz="2000">
                <a:solidFill>
                  <a:srgbClr val="000000"/>
                </a:solidFill>
                <a:latin typeface="Calibri"/>
                <a:ea typeface="Calibri"/>
                <a:cs typeface="Calibri"/>
                <a:sym typeface="Calibri"/>
              </a:rPr>
              <a:t> </a:t>
            </a:r>
            <a:r>
              <a:rPr b="1" lang="en-GB" sz="2000">
                <a:solidFill>
                  <a:srgbClr val="000000"/>
                </a:solidFill>
                <a:latin typeface="Calibri"/>
                <a:ea typeface="Calibri"/>
                <a:cs typeface="Calibri"/>
                <a:sym typeface="Calibri"/>
              </a:rPr>
              <a:t>saponins </a:t>
            </a:r>
            <a:r>
              <a:rPr lang="en-GB" sz="2000">
                <a:solidFill>
                  <a:srgbClr val="000000"/>
                </a:solidFill>
                <a:latin typeface="Calibri"/>
                <a:ea typeface="Calibri"/>
                <a:cs typeface="Calibri"/>
                <a:sym typeface="Calibri"/>
              </a:rPr>
              <a:t>- hederacosid C, which by drying breaks down to α-hederin</a:t>
            </a:r>
            <a:endParaRPr sz="2000">
              <a:solidFill>
                <a:srgbClr val="000000"/>
              </a:solidFill>
              <a:latin typeface="Calibri"/>
              <a:ea typeface="Calibri"/>
              <a:cs typeface="Calibri"/>
              <a:sym typeface="Calibri"/>
            </a:endParaRPr>
          </a:p>
          <a:p>
            <a:pPr indent="0" lvl="0" marL="342900" rtl="0" algn="l">
              <a:lnSpc>
                <a:spcPct val="90000"/>
              </a:lnSpc>
              <a:spcBef>
                <a:spcPts val="0"/>
              </a:spcBef>
              <a:spcAft>
                <a:spcPts val="0"/>
              </a:spcAft>
              <a:buNone/>
            </a:pPr>
            <a:r>
              <a:t/>
            </a:r>
            <a:endParaRPr sz="2000">
              <a:solidFill>
                <a:srgbClr val="000000"/>
              </a:solidFill>
              <a:latin typeface="Calibri"/>
              <a:ea typeface="Calibri"/>
              <a:cs typeface="Calibri"/>
              <a:sym typeface="Calibri"/>
            </a:endParaRPr>
          </a:p>
          <a:p>
            <a:pPr indent="-317500" lvl="0" marL="342900" rtl="0" algn="l">
              <a:lnSpc>
                <a:spcPct val="90000"/>
              </a:lnSpc>
              <a:spcBef>
                <a:spcPts val="0"/>
              </a:spcBef>
              <a:spcAft>
                <a:spcPts val="0"/>
              </a:spcAft>
              <a:buClr>
                <a:srgbClr val="006600"/>
              </a:buClr>
              <a:buSzPts val="2000"/>
              <a:buFont typeface="Noto Sans Symbols"/>
              <a:buChar char="▪"/>
            </a:pPr>
            <a:r>
              <a:rPr lang="en-GB" sz="2000" u="sng">
                <a:solidFill>
                  <a:srgbClr val="006600"/>
                </a:solidFill>
                <a:latin typeface="Calibri"/>
                <a:ea typeface="Calibri"/>
                <a:cs typeface="Calibri"/>
                <a:sym typeface="Calibri"/>
              </a:rPr>
              <a:t>Us</a:t>
            </a:r>
            <a:r>
              <a:rPr lang="en-GB" sz="2000" u="sng">
                <a:solidFill>
                  <a:srgbClr val="006600"/>
                </a:solidFill>
                <a:latin typeface="Calibri"/>
                <a:ea typeface="Calibri"/>
                <a:cs typeface="Calibri"/>
                <a:sym typeface="Calibri"/>
              </a:rPr>
              <a:t>age</a:t>
            </a:r>
            <a:r>
              <a:rPr lang="en-GB" sz="2000" u="sng">
                <a:solidFill>
                  <a:srgbClr val="006600"/>
                </a:solidFill>
                <a:latin typeface="Calibri"/>
                <a:ea typeface="Calibri"/>
                <a:cs typeface="Calibri"/>
                <a:sym typeface="Calibri"/>
              </a:rPr>
              <a:t>:</a:t>
            </a:r>
            <a:r>
              <a:rPr lang="en-GB" sz="2000">
                <a:solidFill>
                  <a:srgbClr val="006600"/>
                </a:solidFill>
                <a:latin typeface="Calibri"/>
                <a:ea typeface="Calibri"/>
                <a:cs typeface="Calibri"/>
                <a:sym typeface="Calibri"/>
              </a:rPr>
              <a:t> </a:t>
            </a:r>
            <a:r>
              <a:rPr lang="en-GB" sz="2000">
                <a:solidFill>
                  <a:srgbClr val="000000"/>
                </a:solidFill>
                <a:latin typeface="Calibri"/>
                <a:ea typeface="Calibri"/>
                <a:cs typeface="Calibri"/>
                <a:sym typeface="Calibri"/>
              </a:rPr>
              <a:t>expectorans, coughing syrups (</a:t>
            </a:r>
            <a:r>
              <a:rPr i="1" lang="en-GB" sz="2000">
                <a:solidFill>
                  <a:srgbClr val="000000"/>
                </a:solidFill>
                <a:latin typeface="Calibri"/>
                <a:ea typeface="Calibri"/>
                <a:cs typeface="Calibri"/>
                <a:sym typeface="Calibri"/>
              </a:rPr>
              <a:t>Hederae folii exctractum spissum</a:t>
            </a:r>
            <a:r>
              <a:rPr lang="en-GB" sz="2000">
                <a:solidFill>
                  <a:srgbClr val="000000"/>
                </a:solidFill>
                <a:latin typeface="Calibri"/>
                <a:ea typeface="Calibri"/>
                <a:cs typeface="Calibri"/>
                <a:sym typeface="Calibri"/>
              </a:rPr>
              <a:t> -Hedelix in Czech Republic)</a:t>
            </a:r>
            <a:endParaRPr sz="2000">
              <a:solidFill>
                <a:srgbClr val="000000"/>
              </a:solidFill>
              <a:latin typeface="Calibri"/>
              <a:ea typeface="Calibri"/>
              <a:cs typeface="Calibri"/>
              <a:sym typeface="Calibri"/>
            </a:endParaRPr>
          </a:p>
        </p:txBody>
      </p:sp>
      <p:pic>
        <p:nvPicPr>
          <p:cNvPr id="1282" name="Google Shape;1282;p120"/>
          <p:cNvPicPr preferRelativeResize="0"/>
          <p:nvPr/>
        </p:nvPicPr>
        <p:blipFill rotWithShape="1">
          <a:blip r:embed="rId3">
            <a:alphaModFix/>
          </a:blip>
          <a:srcRect b="0" l="0" r="0" t="0"/>
          <a:stretch/>
        </p:blipFill>
        <p:spPr>
          <a:xfrm>
            <a:off x="247650" y="104775"/>
            <a:ext cx="1134666" cy="934641"/>
          </a:xfrm>
          <a:prstGeom prst="rect">
            <a:avLst/>
          </a:prstGeom>
          <a:noFill/>
          <a:ln cap="flat" cmpd="sng" w="9525">
            <a:solidFill>
              <a:srgbClr val="006600"/>
            </a:solidFill>
            <a:prstDash val="solid"/>
            <a:miter lim="800000"/>
            <a:headEnd len="sm" w="sm" type="none"/>
            <a:tailEnd len="sm" w="sm" type="none"/>
          </a:ln>
        </p:spPr>
      </p:pic>
      <p:cxnSp>
        <p:nvCxnSpPr>
          <p:cNvPr id="1283" name="Google Shape;1283;p120"/>
          <p:cNvCxnSpPr/>
          <p:nvPr/>
        </p:nvCxnSpPr>
        <p:spPr>
          <a:xfrm>
            <a:off x="247650" y="1039416"/>
            <a:ext cx="8661400" cy="0"/>
          </a:xfrm>
          <a:prstGeom prst="straightConnector1">
            <a:avLst/>
          </a:prstGeom>
          <a:noFill/>
          <a:ln cap="flat" cmpd="sng" w="38100">
            <a:solidFill>
              <a:srgbClr val="008000"/>
            </a:solidFill>
            <a:prstDash val="solid"/>
            <a:round/>
            <a:headEnd len="sm" w="sm" type="none"/>
            <a:tailEnd len="sm" w="sm" type="none"/>
          </a:ln>
        </p:spPr>
      </p:cxnSp>
      <p:sp>
        <p:nvSpPr>
          <p:cNvPr descr="Výsledek obrázku pro petroselini radix" id="1284" name="Google Shape;1284;p120"/>
          <p:cNvSpPr/>
          <p:nvPr/>
        </p:nvSpPr>
        <p:spPr>
          <a:xfrm>
            <a:off x="168275" y="-136922"/>
            <a:ext cx="304800" cy="2286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2400"/>
              <a:buFont typeface="Arial"/>
              <a:buNone/>
            </a:pPr>
            <a:r>
              <a:t/>
            </a:r>
            <a:endParaRPr sz="2400">
              <a:solidFill>
                <a:srgbClr val="FFFFCC"/>
              </a:solidFill>
              <a:latin typeface="Times New Roman"/>
              <a:ea typeface="Times New Roman"/>
              <a:cs typeface="Times New Roman"/>
              <a:sym typeface="Times New Roman"/>
            </a:endParaRPr>
          </a:p>
        </p:txBody>
      </p:sp>
      <p:pic>
        <p:nvPicPr>
          <p:cNvPr id="1285" name="Google Shape;1285;p120"/>
          <p:cNvPicPr preferRelativeResize="0"/>
          <p:nvPr/>
        </p:nvPicPr>
        <p:blipFill rotWithShape="1">
          <a:blip r:embed="rId4">
            <a:alphaModFix/>
          </a:blip>
          <a:srcRect b="0" l="0" r="0" t="0"/>
          <a:stretch/>
        </p:blipFill>
        <p:spPr>
          <a:xfrm>
            <a:off x="97750" y="2402354"/>
            <a:ext cx="6815139" cy="2371725"/>
          </a:xfrm>
          <a:prstGeom prst="rect">
            <a:avLst/>
          </a:prstGeom>
          <a:noFill/>
          <a:ln>
            <a:noFill/>
          </a:ln>
        </p:spPr>
      </p:pic>
      <p:sp>
        <p:nvSpPr>
          <p:cNvPr id="1286" name="Google Shape;1286;p120"/>
          <p:cNvSpPr txBox="1"/>
          <p:nvPr>
            <p:ph type="title"/>
          </p:nvPr>
        </p:nvSpPr>
        <p:spPr>
          <a:xfrm>
            <a:off x="1430950" y="167306"/>
            <a:ext cx="6883500" cy="714300"/>
          </a:xfrm>
          <a:prstGeom prst="rect">
            <a:avLst/>
          </a:prstGeom>
          <a:noFill/>
          <a:ln>
            <a:noFill/>
          </a:ln>
        </p:spPr>
        <p:txBody>
          <a:bodyPr anchorCtr="0" anchor="ctr" bIns="46025" lIns="92075" spcFirstLastPara="1" rIns="92075" wrap="square" tIns="46025">
            <a:noAutofit/>
          </a:bodyPr>
          <a:lstStyle/>
          <a:p>
            <a:pPr indent="0" lvl="0" marL="0" rtl="0" algn="l">
              <a:spcBef>
                <a:spcPts val="0"/>
              </a:spcBef>
              <a:spcAft>
                <a:spcPts val="0"/>
              </a:spcAft>
              <a:buNone/>
            </a:pPr>
            <a:r>
              <a:rPr b="1" lang="en-GB">
                <a:solidFill>
                  <a:srgbClr val="800000"/>
                </a:solidFill>
                <a:latin typeface="Calibri"/>
                <a:ea typeface="Calibri"/>
                <a:cs typeface="Calibri"/>
                <a:sym typeface="Calibri"/>
              </a:rPr>
              <a:t>Hederae folium </a:t>
            </a:r>
            <a:r>
              <a:rPr b="1" i="0" lang="en-GB">
                <a:solidFill>
                  <a:srgbClr val="800000"/>
                </a:solidFill>
                <a:latin typeface="Calibri"/>
                <a:ea typeface="Calibri"/>
                <a:cs typeface="Calibri"/>
                <a:sym typeface="Calibri"/>
              </a:rPr>
              <a:t>CzPh 2017</a:t>
            </a:r>
            <a:endParaRPr/>
          </a:p>
        </p:txBody>
      </p:sp>
      <p:pic>
        <p:nvPicPr>
          <p:cNvPr id="1287" name="Google Shape;1287;p120"/>
          <p:cNvPicPr preferRelativeResize="0"/>
          <p:nvPr/>
        </p:nvPicPr>
        <p:blipFill>
          <a:blip r:embed="rId5">
            <a:alphaModFix/>
          </a:blip>
          <a:stretch>
            <a:fillRect/>
          </a:stretch>
        </p:blipFill>
        <p:spPr>
          <a:xfrm>
            <a:off x="7259914" y="2503331"/>
            <a:ext cx="1745587" cy="216974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8F8FA"/>
        </a:solidFill>
      </p:bgPr>
    </p:bg>
    <p:spTree>
      <p:nvGrpSpPr>
        <p:cNvPr id="1292" name="Shape 1292"/>
        <p:cNvGrpSpPr/>
        <p:nvPr/>
      </p:nvGrpSpPr>
      <p:grpSpPr>
        <a:xfrm>
          <a:off x="0" y="0"/>
          <a:ext cx="0" cy="0"/>
          <a:chOff x="0" y="0"/>
          <a:chExt cx="0" cy="0"/>
        </a:xfrm>
      </p:grpSpPr>
      <p:sp>
        <p:nvSpPr>
          <p:cNvPr id="1293" name="Google Shape;1293;p121"/>
          <p:cNvSpPr txBox="1"/>
          <p:nvPr>
            <p:ph type="title"/>
          </p:nvPr>
        </p:nvSpPr>
        <p:spPr>
          <a:xfrm>
            <a:off x="1409900" y="173825"/>
            <a:ext cx="7524600" cy="714300"/>
          </a:xfrm>
          <a:prstGeom prst="rect">
            <a:avLst/>
          </a:prstGeom>
          <a:noFill/>
          <a:ln>
            <a:noFill/>
          </a:ln>
        </p:spPr>
        <p:txBody>
          <a:bodyPr anchorCtr="0" anchor="ctr" bIns="46025" lIns="92075" spcFirstLastPara="1" rIns="92075" wrap="square" tIns="46025">
            <a:noAutofit/>
          </a:bodyPr>
          <a:lstStyle/>
          <a:p>
            <a:pPr indent="0" lvl="0" marL="0" rtl="0" algn="l">
              <a:spcBef>
                <a:spcPts val="0"/>
              </a:spcBef>
              <a:spcAft>
                <a:spcPts val="0"/>
              </a:spcAft>
              <a:buNone/>
            </a:pPr>
            <a:r>
              <a:rPr b="1" lang="en-GB" sz="3400">
                <a:solidFill>
                  <a:srgbClr val="800000"/>
                </a:solidFill>
                <a:latin typeface="Calibri"/>
                <a:ea typeface="Calibri"/>
                <a:cs typeface="Calibri"/>
                <a:sym typeface="Calibri"/>
              </a:rPr>
              <a:t>Solidaginis virgaureae herba </a:t>
            </a:r>
            <a:r>
              <a:rPr b="1" i="0" lang="en-GB" sz="3400">
                <a:solidFill>
                  <a:srgbClr val="800000"/>
                </a:solidFill>
                <a:latin typeface="Calibri"/>
                <a:ea typeface="Calibri"/>
                <a:cs typeface="Calibri"/>
                <a:sym typeface="Calibri"/>
              </a:rPr>
              <a:t>CzPh 2017</a:t>
            </a:r>
            <a:endParaRPr/>
          </a:p>
        </p:txBody>
      </p:sp>
      <p:sp>
        <p:nvSpPr>
          <p:cNvPr id="1294" name="Google Shape;1294;p121"/>
          <p:cNvSpPr txBox="1"/>
          <p:nvPr>
            <p:ph idx="1" type="body"/>
          </p:nvPr>
        </p:nvSpPr>
        <p:spPr>
          <a:xfrm>
            <a:off x="263600" y="1091030"/>
            <a:ext cx="8670900" cy="817200"/>
          </a:xfrm>
          <a:prstGeom prst="rect">
            <a:avLst/>
          </a:prstGeom>
          <a:noFill/>
          <a:ln>
            <a:noFill/>
          </a:ln>
        </p:spPr>
        <p:txBody>
          <a:bodyPr anchorCtr="0" anchor="t" bIns="46025" lIns="92075" spcFirstLastPara="1" rIns="92075" wrap="square" tIns="46025">
            <a:noAutofit/>
          </a:bodyPr>
          <a:lstStyle/>
          <a:p>
            <a:pPr indent="-317500" lvl="0" marL="342900" rtl="0" algn="l">
              <a:spcBef>
                <a:spcPts val="0"/>
              </a:spcBef>
              <a:spcAft>
                <a:spcPts val="0"/>
              </a:spcAft>
              <a:buClr>
                <a:srgbClr val="006600"/>
              </a:buClr>
              <a:buSzPts val="2400"/>
              <a:buFont typeface="Noto Sans Symbols"/>
              <a:buChar char="▪"/>
            </a:pPr>
            <a:r>
              <a:rPr lang="en-GB" sz="2400" u="sng">
                <a:solidFill>
                  <a:srgbClr val="006600"/>
                </a:solidFill>
                <a:latin typeface="Calibri"/>
                <a:ea typeface="Calibri"/>
                <a:cs typeface="Calibri"/>
                <a:sym typeface="Calibri"/>
              </a:rPr>
              <a:t>Mother plant:</a:t>
            </a:r>
            <a:r>
              <a:rPr lang="en-GB" sz="2400">
                <a:solidFill>
                  <a:srgbClr val="006600"/>
                </a:solidFill>
                <a:latin typeface="Calibri"/>
                <a:ea typeface="Calibri"/>
                <a:cs typeface="Calibri"/>
                <a:sym typeface="Calibri"/>
              </a:rPr>
              <a:t> </a:t>
            </a:r>
            <a:r>
              <a:rPr b="1" i="1" lang="en-GB" sz="2400">
                <a:solidFill>
                  <a:srgbClr val="800000"/>
                </a:solidFill>
                <a:latin typeface="Calibri"/>
                <a:ea typeface="Calibri"/>
                <a:cs typeface="Calibri"/>
                <a:sym typeface="Calibri"/>
              </a:rPr>
              <a:t>Solidago virgaurea, </a:t>
            </a:r>
            <a:r>
              <a:rPr b="1" lang="en-GB" sz="2400">
                <a:solidFill>
                  <a:srgbClr val="800000"/>
                </a:solidFill>
                <a:latin typeface="Calibri"/>
                <a:ea typeface="Calibri"/>
                <a:cs typeface="Calibri"/>
                <a:sym typeface="Calibri"/>
              </a:rPr>
              <a:t>Asteraceae </a:t>
            </a:r>
            <a:r>
              <a:rPr lang="en-GB" sz="2400">
                <a:solidFill>
                  <a:srgbClr val="000000"/>
                </a:solidFill>
                <a:latin typeface="Calibri"/>
                <a:ea typeface="Calibri"/>
                <a:cs typeface="Calibri"/>
                <a:sym typeface="Calibri"/>
              </a:rPr>
              <a:t>(European goldenrod)</a:t>
            </a:r>
            <a:endParaRPr sz="2000">
              <a:solidFill>
                <a:srgbClr val="000008"/>
              </a:solidFill>
            </a:endParaRPr>
          </a:p>
        </p:txBody>
      </p:sp>
      <p:pic>
        <p:nvPicPr>
          <p:cNvPr id="1295" name="Google Shape;1295;p121"/>
          <p:cNvPicPr preferRelativeResize="0"/>
          <p:nvPr/>
        </p:nvPicPr>
        <p:blipFill rotWithShape="1">
          <a:blip r:embed="rId3">
            <a:alphaModFix/>
          </a:blip>
          <a:srcRect b="0" l="0" r="0" t="0"/>
          <a:stretch/>
        </p:blipFill>
        <p:spPr>
          <a:xfrm>
            <a:off x="247650" y="104775"/>
            <a:ext cx="1134666" cy="934641"/>
          </a:xfrm>
          <a:prstGeom prst="rect">
            <a:avLst/>
          </a:prstGeom>
          <a:noFill/>
          <a:ln cap="flat" cmpd="sng" w="9525">
            <a:solidFill>
              <a:srgbClr val="006600"/>
            </a:solidFill>
            <a:prstDash val="solid"/>
            <a:miter lim="800000"/>
            <a:headEnd len="sm" w="sm" type="none"/>
            <a:tailEnd len="sm" w="sm" type="none"/>
          </a:ln>
        </p:spPr>
      </p:pic>
      <p:cxnSp>
        <p:nvCxnSpPr>
          <p:cNvPr id="1296" name="Google Shape;1296;p121"/>
          <p:cNvCxnSpPr/>
          <p:nvPr/>
        </p:nvCxnSpPr>
        <p:spPr>
          <a:xfrm>
            <a:off x="247650" y="1039416"/>
            <a:ext cx="8661400" cy="0"/>
          </a:xfrm>
          <a:prstGeom prst="straightConnector1">
            <a:avLst/>
          </a:prstGeom>
          <a:noFill/>
          <a:ln cap="flat" cmpd="sng" w="38100">
            <a:solidFill>
              <a:srgbClr val="008000"/>
            </a:solidFill>
            <a:prstDash val="solid"/>
            <a:round/>
            <a:headEnd len="sm" w="sm" type="none"/>
            <a:tailEnd len="sm" w="sm" type="none"/>
          </a:ln>
        </p:spPr>
      </p:cxnSp>
      <p:sp>
        <p:nvSpPr>
          <p:cNvPr descr="Výsledek obrázku pro petroselini radix" id="1297" name="Google Shape;1297;p121"/>
          <p:cNvSpPr/>
          <p:nvPr/>
        </p:nvSpPr>
        <p:spPr>
          <a:xfrm>
            <a:off x="168275" y="-136922"/>
            <a:ext cx="304800" cy="2286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2400"/>
              <a:buFont typeface="Arial"/>
              <a:buNone/>
            </a:pPr>
            <a:r>
              <a:t/>
            </a:r>
            <a:endParaRPr sz="2400">
              <a:solidFill>
                <a:srgbClr val="FFFFCC"/>
              </a:solidFill>
              <a:latin typeface="Times New Roman"/>
              <a:ea typeface="Times New Roman"/>
              <a:cs typeface="Times New Roman"/>
              <a:sym typeface="Times New Roman"/>
            </a:endParaRPr>
          </a:p>
        </p:txBody>
      </p:sp>
      <p:pic>
        <p:nvPicPr>
          <p:cNvPr id="1298" name="Google Shape;1298;p121"/>
          <p:cNvPicPr preferRelativeResize="0"/>
          <p:nvPr/>
        </p:nvPicPr>
        <p:blipFill>
          <a:blip r:embed="rId4">
            <a:alphaModFix/>
          </a:blip>
          <a:stretch>
            <a:fillRect/>
          </a:stretch>
        </p:blipFill>
        <p:spPr>
          <a:xfrm>
            <a:off x="5973550" y="1737393"/>
            <a:ext cx="1902619" cy="3285560"/>
          </a:xfrm>
          <a:prstGeom prst="rect">
            <a:avLst/>
          </a:prstGeom>
          <a:noFill/>
          <a:ln>
            <a:noFill/>
          </a:ln>
        </p:spPr>
      </p:pic>
      <p:pic>
        <p:nvPicPr>
          <p:cNvPr descr="https://encrypted-tbn1.gstatic.com/images?q=tbn:ANd9GcQBE5BmDrSJRBO7agjN9CM_aOySxbFUA5X0ZjCRLVlAbPTxrfEU0Q" id="1299" name="Google Shape;1299;p121">
            <a:hlinkClick r:id="rId5"/>
          </p:cNvPr>
          <p:cNvPicPr preferRelativeResize="0"/>
          <p:nvPr/>
        </p:nvPicPr>
        <p:blipFill>
          <a:blip r:embed="rId6">
            <a:alphaModFix/>
          </a:blip>
          <a:stretch>
            <a:fillRect/>
          </a:stretch>
        </p:blipFill>
        <p:spPr>
          <a:xfrm>
            <a:off x="1161850" y="2120074"/>
            <a:ext cx="3714000" cy="2781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8F8FA"/>
        </a:solidFill>
      </p:bgPr>
    </p:bg>
    <p:spTree>
      <p:nvGrpSpPr>
        <p:cNvPr id="1304" name="Shape 1304"/>
        <p:cNvGrpSpPr/>
        <p:nvPr/>
      </p:nvGrpSpPr>
      <p:grpSpPr>
        <a:xfrm>
          <a:off x="0" y="0"/>
          <a:ext cx="0" cy="0"/>
          <a:chOff x="0" y="0"/>
          <a:chExt cx="0" cy="0"/>
        </a:xfrm>
      </p:grpSpPr>
      <p:sp>
        <p:nvSpPr>
          <p:cNvPr id="1305" name="Google Shape;1305;p122"/>
          <p:cNvSpPr txBox="1"/>
          <p:nvPr>
            <p:ph idx="1" type="body"/>
          </p:nvPr>
        </p:nvSpPr>
        <p:spPr>
          <a:xfrm>
            <a:off x="223850" y="1039420"/>
            <a:ext cx="8817000" cy="1466400"/>
          </a:xfrm>
          <a:prstGeom prst="rect">
            <a:avLst/>
          </a:prstGeom>
          <a:noFill/>
          <a:ln>
            <a:noFill/>
          </a:ln>
        </p:spPr>
        <p:txBody>
          <a:bodyPr anchorCtr="0" anchor="t" bIns="46025" lIns="92075" spcFirstLastPara="1" rIns="92075" wrap="square" tIns="46025">
            <a:noAutofit/>
          </a:bodyPr>
          <a:lstStyle/>
          <a:p>
            <a:pPr indent="-323850" lvl="0" marL="342900" rtl="0" algn="just">
              <a:lnSpc>
                <a:spcPct val="90000"/>
              </a:lnSpc>
              <a:spcBef>
                <a:spcPts val="0"/>
              </a:spcBef>
              <a:spcAft>
                <a:spcPts val="0"/>
              </a:spcAft>
              <a:buClr>
                <a:srgbClr val="006600"/>
              </a:buClr>
              <a:buSzPts val="2100"/>
              <a:buFont typeface="Noto Sans Symbols"/>
              <a:buChar char="▪"/>
            </a:pPr>
            <a:r>
              <a:rPr lang="en-GB" sz="2100" u="sng">
                <a:solidFill>
                  <a:srgbClr val="006600"/>
                </a:solidFill>
                <a:latin typeface="Calibri"/>
                <a:ea typeface="Calibri"/>
                <a:cs typeface="Calibri"/>
                <a:sym typeface="Calibri"/>
              </a:rPr>
              <a:t>Macroscopy:</a:t>
            </a:r>
            <a:r>
              <a:rPr lang="en-GB" sz="2100">
                <a:solidFill>
                  <a:srgbClr val="000008"/>
                </a:solidFill>
                <a:latin typeface="Calibri"/>
                <a:ea typeface="Calibri"/>
                <a:cs typeface="Calibri"/>
                <a:sym typeface="Calibri"/>
              </a:rPr>
              <a:t> </a:t>
            </a:r>
            <a:r>
              <a:rPr lang="en-GB" sz="2100">
                <a:solidFill>
                  <a:srgbClr val="000000"/>
                </a:solidFill>
                <a:latin typeface="Calibri"/>
                <a:ea typeface="Calibri"/>
                <a:cs typeface="Calibri"/>
                <a:sym typeface="Calibri"/>
              </a:rPr>
              <a:t>stem cylindrical, longitudinally grooved, glabrous or pubescent. Leaves ovate to oval, entire, glabrous on both sides n. Scattered hairy. The capes are arranged in a narrow lath of female lingual flowers and bisexual tubular flowers. All flowers are yellow. The drug is odorless, the taste is bitter.</a:t>
            </a:r>
            <a:endParaRPr sz="2900"/>
          </a:p>
          <a:p>
            <a:pPr indent="0" lvl="0" marL="152400" rtl="0" algn="l">
              <a:lnSpc>
                <a:spcPct val="90000"/>
              </a:lnSpc>
              <a:spcBef>
                <a:spcPts val="480"/>
              </a:spcBef>
              <a:spcAft>
                <a:spcPts val="0"/>
              </a:spcAft>
              <a:buClr>
                <a:srgbClr val="006600"/>
              </a:buClr>
              <a:buSzPts val="2400"/>
              <a:buFont typeface="Noto Sans Symbols"/>
              <a:buNone/>
            </a:pPr>
            <a:r>
              <a:t/>
            </a:r>
            <a:endParaRPr sz="2100">
              <a:solidFill>
                <a:srgbClr val="000000"/>
              </a:solidFill>
              <a:latin typeface="Calibri"/>
              <a:ea typeface="Calibri"/>
              <a:cs typeface="Calibri"/>
              <a:sym typeface="Calibri"/>
            </a:endParaRPr>
          </a:p>
        </p:txBody>
      </p:sp>
      <p:pic>
        <p:nvPicPr>
          <p:cNvPr id="1306" name="Google Shape;1306;p122"/>
          <p:cNvPicPr preferRelativeResize="0"/>
          <p:nvPr/>
        </p:nvPicPr>
        <p:blipFill rotWithShape="1">
          <a:blip r:embed="rId3">
            <a:alphaModFix/>
          </a:blip>
          <a:srcRect b="0" l="0" r="0" t="0"/>
          <a:stretch/>
        </p:blipFill>
        <p:spPr>
          <a:xfrm>
            <a:off x="247650" y="104775"/>
            <a:ext cx="1134666" cy="934641"/>
          </a:xfrm>
          <a:prstGeom prst="rect">
            <a:avLst/>
          </a:prstGeom>
          <a:noFill/>
          <a:ln cap="flat" cmpd="sng" w="9525">
            <a:solidFill>
              <a:srgbClr val="006600"/>
            </a:solidFill>
            <a:prstDash val="solid"/>
            <a:miter lim="800000"/>
            <a:headEnd len="sm" w="sm" type="none"/>
            <a:tailEnd len="sm" w="sm" type="none"/>
          </a:ln>
        </p:spPr>
      </p:pic>
      <p:cxnSp>
        <p:nvCxnSpPr>
          <p:cNvPr id="1307" name="Google Shape;1307;p122"/>
          <p:cNvCxnSpPr/>
          <p:nvPr/>
        </p:nvCxnSpPr>
        <p:spPr>
          <a:xfrm>
            <a:off x="247650" y="1039416"/>
            <a:ext cx="8661400" cy="0"/>
          </a:xfrm>
          <a:prstGeom prst="straightConnector1">
            <a:avLst/>
          </a:prstGeom>
          <a:noFill/>
          <a:ln cap="flat" cmpd="sng" w="38100">
            <a:solidFill>
              <a:srgbClr val="008000"/>
            </a:solidFill>
            <a:prstDash val="solid"/>
            <a:round/>
            <a:headEnd len="sm" w="sm" type="none"/>
            <a:tailEnd len="sm" w="sm" type="none"/>
          </a:ln>
        </p:spPr>
      </p:cxnSp>
      <p:sp>
        <p:nvSpPr>
          <p:cNvPr descr="Výsledek obrázku pro petroselini radix" id="1308" name="Google Shape;1308;p122"/>
          <p:cNvSpPr/>
          <p:nvPr/>
        </p:nvSpPr>
        <p:spPr>
          <a:xfrm>
            <a:off x="168275" y="-136922"/>
            <a:ext cx="304800" cy="2286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2400"/>
              <a:buFont typeface="Arial"/>
              <a:buNone/>
            </a:pPr>
            <a:r>
              <a:t/>
            </a:r>
            <a:endParaRPr sz="2400">
              <a:solidFill>
                <a:srgbClr val="FFFFCC"/>
              </a:solidFill>
              <a:latin typeface="Times New Roman"/>
              <a:ea typeface="Times New Roman"/>
              <a:cs typeface="Times New Roman"/>
              <a:sym typeface="Times New Roman"/>
            </a:endParaRPr>
          </a:p>
        </p:txBody>
      </p:sp>
      <p:pic>
        <p:nvPicPr>
          <p:cNvPr descr="DSC00205.jpg" id="1309" name="Google Shape;1309;p122"/>
          <p:cNvPicPr preferRelativeResize="0"/>
          <p:nvPr/>
        </p:nvPicPr>
        <p:blipFill>
          <a:blip r:embed="rId4">
            <a:alphaModFix/>
          </a:blip>
          <a:stretch>
            <a:fillRect/>
          </a:stretch>
        </p:blipFill>
        <p:spPr>
          <a:xfrm>
            <a:off x="2322375" y="2571573"/>
            <a:ext cx="4433374" cy="2456875"/>
          </a:xfrm>
          <a:prstGeom prst="rect">
            <a:avLst/>
          </a:prstGeom>
          <a:noFill/>
          <a:ln>
            <a:noFill/>
          </a:ln>
        </p:spPr>
      </p:pic>
      <p:sp>
        <p:nvSpPr>
          <p:cNvPr id="1310" name="Google Shape;1310;p122"/>
          <p:cNvSpPr txBox="1"/>
          <p:nvPr>
            <p:ph type="title"/>
          </p:nvPr>
        </p:nvSpPr>
        <p:spPr>
          <a:xfrm>
            <a:off x="1409900" y="173825"/>
            <a:ext cx="7524600" cy="714300"/>
          </a:xfrm>
          <a:prstGeom prst="rect">
            <a:avLst/>
          </a:prstGeom>
          <a:noFill/>
          <a:ln>
            <a:noFill/>
          </a:ln>
        </p:spPr>
        <p:txBody>
          <a:bodyPr anchorCtr="0" anchor="ctr" bIns="46025" lIns="92075" spcFirstLastPara="1" rIns="92075" wrap="square" tIns="46025">
            <a:noAutofit/>
          </a:bodyPr>
          <a:lstStyle/>
          <a:p>
            <a:pPr indent="0" lvl="0" marL="0" rtl="0" algn="l">
              <a:spcBef>
                <a:spcPts val="0"/>
              </a:spcBef>
              <a:spcAft>
                <a:spcPts val="0"/>
              </a:spcAft>
              <a:buNone/>
            </a:pPr>
            <a:r>
              <a:rPr b="1" lang="en-GB" sz="3400">
                <a:solidFill>
                  <a:srgbClr val="800000"/>
                </a:solidFill>
                <a:latin typeface="Calibri"/>
                <a:ea typeface="Calibri"/>
                <a:cs typeface="Calibri"/>
                <a:sym typeface="Calibri"/>
              </a:rPr>
              <a:t>Solidaginis virgaureae herba </a:t>
            </a:r>
            <a:r>
              <a:rPr b="1" i="0" lang="en-GB" sz="3400">
                <a:solidFill>
                  <a:srgbClr val="800000"/>
                </a:solidFill>
                <a:latin typeface="Calibri"/>
                <a:ea typeface="Calibri"/>
                <a:cs typeface="Calibri"/>
                <a:sym typeface="Calibri"/>
              </a:rPr>
              <a:t>CzPh 2017</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8F8FA"/>
        </a:solidFill>
      </p:bgPr>
    </p:bg>
    <p:spTree>
      <p:nvGrpSpPr>
        <p:cNvPr id="1097" name="Shape 1097"/>
        <p:cNvGrpSpPr/>
        <p:nvPr/>
      </p:nvGrpSpPr>
      <p:grpSpPr>
        <a:xfrm>
          <a:off x="0" y="0"/>
          <a:ext cx="0" cy="0"/>
          <a:chOff x="0" y="0"/>
          <a:chExt cx="0" cy="0"/>
        </a:xfrm>
      </p:grpSpPr>
      <p:sp>
        <p:nvSpPr>
          <p:cNvPr id="1098" name="Google Shape;1098;p105"/>
          <p:cNvSpPr txBox="1"/>
          <p:nvPr>
            <p:ph type="title"/>
          </p:nvPr>
        </p:nvSpPr>
        <p:spPr>
          <a:xfrm>
            <a:off x="1430438" y="214919"/>
            <a:ext cx="7015200" cy="714300"/>
          </a:xfrm>
          <a:prstGeom prst="rect">
            <a:avLst/>
          </a:prstGeom>
          <a:noFill/>
          <a:ln>
            <a:noFill/>
          </a:ln>
        </p:spPr>
        <p:txBody>
          <a:bodyPr anchorCtr="0" anchor="ctr" bIns="46025" lIns="92075" spcFirstLastPara="1" rIns="92075" wrap="square" tIns="46025">
            <a:noAutofit/>
          </a:bodyPr>
          <a:lstStyle/>
          <a:p>
            <a:pPr indent="0" lvl="0" marL="0" rtl="0" algn="l">
              <a:spcBef>
                <a:spcPts val="0"/>
              </a:spcBef>
              <a:spcAft>
                <a:spcPts val="0"/>
              </a:spcAft>
              <a:buNone/>
            </a:pPr>
            <a:r>
              <a:rPr b="1" lang="en-GB">
                <a:solidFill>
                  <a:srgbClr val="800000"/>
                </a:solidFill>
                <a:latin typeface="Calibri"/>
                <a:ea typeface="Calibri"/>
                <a:cs typeface="Calibri"/>
                <a:sym typeface="Calibri"/>
              </a:rPr>
              <a:t>Echinaceae</a:t>
            </a:r>
            <a:r>
              <a:rPr b="1" lang="en-GB">
                <a:solidFill>
                  <a:srgbClr val="000008"/>
                </a:solidFill>
                <a:latin typeface="Calibri"/>
                <a:ea typeface="Calibri"/>
                <a:cs typeface="Calibri"/>
                <a:sym typeface="Calibri"/>
              </a:rPr>
              <a:t> </a:t>
            </a:r>
            <a:r>
              <a:rPr b="1" lang="en-GB">
                <a:solidFill>
                  <a:srgbClr val="800000"/>
                </a:solidFill>
                <a:latin typeface="Calibri"/>
                <a:ea typeface="Calibri"/>
                <a:cs typeface="Calibri"/>
                <a:sym typeface="Calibri"/>
              </a:rPr>
              <a:t>radix</a:t>
            </a:r>
            <a:endParaRPr/>
          </a:p>
        </p:txBody>
      </p:sp>
      <p:sp>
        <p:nvSpPr>
          <p:cNvPr id="1099" name="Google Shape;1099;p105"/>
          <p:cNvSpPr txBox="1"/>
          <p:nvPr>
            <p:ph idx="1" type="body"/>
          </p:nvPr>
        </p:nvSpPr>
        <p:spPr>
          <a:xfrm>
            <a:off x="247650" y="1200150"/>
            <a:ext cx="4971900" cy="3793200"/>
          </a:xfrm>
          <a:prstGeom prst="rect">
            <a:avLst/>
          </a:prstGeom>
          <a:noFill/>
          <a:ln>
            <a:noFill/>
          </a:ln>
        </p:spPr>
        <p:txBody>
          <a:bodyPr anchorCtr="0" anchor="t" bIns="46025" lIns="92075" spcFirstLastPara="1" rIns="92075" wrap="square" tIns="46025">
            <a:noAutofit/>
          </a:bodyPr>
          <a:lstStyle/>
          <a:p>
            <a:pPr indent="0" lvl="0" marL="0" rtl="0" algn="l">
              <a:spcBef>
                <a:spcPts val="0"/>
              </a:spcBef>
              <a:spcAft>
                <a:spcPts val="0"/>
              </a:spcAft>
              <a:buSzPts val="2080"/>
              <a:buFont typeface="Arial"/>
              <a:buNone/>
            </a:pPr>
            <a:r>
              <a:rPr b="1" lang="en-GB" sz="2600">
                <a:solidFill>
                  <a:srgbClr val="000008"/>
                </a:solidFill>
                <a:latin typeface="Calibri"/>
                <a:ea typeface="Calibri"/>
                <a:cs typeface="Calibri"/>
                <a:sym typeface="Calibri"/>
              </a:rPr>
              <a:t>CzPh</a:t>
            </a:r>
            <a:r>
              <a:rPr b="1" lang="en-GB" sz="2600">
                <a:solidFill>
                  <a:srgbClr val="000008"/>
                </a:solidFill>
                <a:latin typeface="Calibri"/>
                <a:ea typeface="Calibri"/>
                <a:cs typeface="Calibri"/>
                <a:sym typeface="Calibri"/>
              </a:rPr>
              <a:t> 2017</a:t>
            </a:r>
            <a:endParaRPr/>
          </a:p>
          <a:p>
            <a:pPr indent="-132080" lvl="0" marL="0" rtl="0" algn="l">
              <a:spcBef>
                <a:spcPts val="1720"/>
              </a:spcBef>
              <a:spcAft>
                <a:spcPts val="0"/>
              </a:spcAft>
              <a:buClr>
                <a:srgbClr val="006600"/>
              </a:buClr>
              <a:buSzPts val="2080"/>
              <a:buFont typeface="Noto Sans Symbols"/>
              <a:buChar char="▪"/>
            </a:pPr>
            <a:r>
              <a:rPr b="1" i="1" lang="en-GB" sz="2600">
                <a:solidFill>
                  <a:srgbClr val="000008"/>
                </a:solidFill>
                <a:latin typeface="Calibri"/>
                <a:ea typeface="Calibri"/>
                <a:cs typeface="Calibri"/>
                <a:sym typeface="Calibri"/>
              </a:rPr>
              <a:t>Echinaceae angustifoliae radix</a:t>
            </a:r>
            <a:endParaRPr/>
          </a:p>
          <a:p>
            <a:pPr indent="0" lvl="1" marL="711200" rtl="0" algn="l">
              <a:spcBef>
                <a:spcPts val="520"/>
              </a:spcBef>
              <a:spcAft>
                <a:spcPts val="0"/>
              </a:spcAft>
              <a:buClr>
                <a:srgbClr val="006600"/>
              </a:buClr>
              <a:buSzPts val="2600"/>
              <a:buFont typeface="Calibri"/>
              <a:buNone/>
            </a:pPr>
            <a:r>
              <a:rPr lang="en-GB" sz="2600">
                <a:solidFill>
                  <a:srgbClr val="000008"/>
                </a:solidFill>
                <a:latin typeface="Calibri"/>
                <a:ea typeface="Calibri"/>
                <a:cs typeface="Calibri"/>
                <a:sym typeface="Calibri"/>
              </a:rPr>
              <a:t>-</a:t>
            </a:r>
            <a:r>
              <a:rPr lang="en-GB">
                <a:solidFill>
                  <a:srgbClr val="000008"/>
                </a:solidFill>
                <a:latin typeface="Calibri"/>
                <a:ea typeface="Calibri"/>
                <a:cs typeface="Calibri"/>
                <a:sym typeface="Calibri"/>
              </a:rPr>
              <a:t> </a:t>
            </a:r>
            <a:r>
              <a:rPr lang="en-GB" sz="2200">
                <a:solidFill>
                  <a:srgbClr val="000000"/>
                </a:solidFill>
                <a:latin typeface="Calibri"/>
                <a:ea typeface="Calibri"/>
                <a:cs typeface="Calibri"/>
                <a:sym typeface="Calibri"/>
              </a:rPr>
              <a:t>root of narrow-leaved coneflower</a:t>
            </a:r>
            <a:endParaRPr>
              <a:solidFill>
                <a:srgbClr val="000008"/>
              </a:solidFill>
              <a:latin typeface="Calibri"/>
              <a:ea typeface="Calibri"/>
              <a:cs typeface="Calibri"/>
              <a:sym typeface="Calibri"/>
            </a:endParaRPr>
          </a:p>
          <a:p>
            <a:pPr indent="-132080" lvl="0" marL="0" rtl="0" algn="l">
              <a:spcBef>
                <a:spcPts val="1720"/>
              </a:spcBef>
              <a:spcAft>
                <a:spcPts val="0"/>
              </a:spcAft>
              <a:buClr>
                <a:srgbClr val="006600"/>
              </a:buClr>
              <a:buSzPts val="2080"/>
              <a:buFont typeface="Noto Sans Symbols"/>
              <a:buChar char="▪"/>
            </a:pPr>
            <a:r>
              <a:rPr b="1" i="1" lang="en-GB" sz="2600">
                <a:solidFill>
                  <a:srgbClr val="000008"/>
                </a:solidFill>
                <a:latin typeface="Calibri"/>
                <a:ea typeface="Calibri"/>
                <a:cs typeface="Calibri"/>
                <a:sym typeface="Calibri"/>
              </a:rPr>
              <a:t>Echinaceae pallidae radix</a:t>
            </a:r>
            <a:endParaRPr/>
          </a:p>
          <a:p>
            <a:pPr indent="0" lvl="1" marL="711200" rtl="0" algn="l">
              <a:spcBef>
                <a:spcPts val="520"/>
              </a:spcBef>
              <a:spcAft>
                <a:spcPts val="0"/>
              </a:spcAft>
              <a:buClr>
                <a:srgbClr val="006600"/>
              </a:buClr>
              <a:buSzPts val="2600"/>
              <a:buFont typeface="Calibri"/>
              <a:buNone/>
            </a:pPr>
            <a:r>
              <a:rPr lang="en-GB">
                <a:solidFill>
                  <a:srgbClr val="000008"/>
                </a:solidFill>
                <a:latin typeface="Calibri"/>
                <a:ea typeface="Calibri"/>
                <a:cs typeface="Calibri"/>
                <a:sym typeface="Calibri"/>
              </a:rPr>
              <a:t>- </a:t>
            </a:r>
            <a:r>
              <a:rPr lang="en-GB" sz="2200">
                <a:solidFill>
                  <a:srgbClr val="000000"/>
                </a:solidFill>
                <a:latin typeface="Calibri"/>
                <a:ea typeface="Calibri"/>
                <a:cs typeface="Calibri"/>
                <a:sym typeface="Calibri"/>
              </a:rPr>
              <a:t>root of pale purple coneflower</a:t>
            </a:r>
            <a:r>
              <a:rPr lang="en-GB">
                <a:solidFill>
                  <a:srgbClr val="000008"/>
                </a:solidFill>
                <a:latin typeface="Calibri"/>
                <a:ea typeface="Calibri"/>
                <a:cs typeface="Calibri"/>
                <a:sym typeface="Calibri"/>
              </a:rPr>
              <a:t> </a:t>
            </a:r>
            <a:endParaRPr sz="3000"/>
          </a:p>
          <a:p>
            <a:pPr indent="-132080" lvl="0" marL="0" rtl="0" algn="l">
              <a:spcBef>
                <a:spcPts val="1720"/>
              </a:spcBef>
              <a:spcAft>
                <a:spcPts val="0"/>
              </a:spcAft>
              <a:buClr>
                <a:srgbClr val="006600"/>
              </a:buClr>
              <a:buSzPts val="2080"/>
              <a:buFont typeface="Noto Sans Symbols"/>
              <a:buChar char="▪"/>
            </a:pPr>
            <a:r>
              <a:rPr b="1" i="1" lang="en-GB" sz="2600">
                <a:solidFill>
                  <a:srgbClr val="000008"/>
                </a:solidFill>
                <a:latin typeface="Calibri"/>
                <a:ea typeface="Calibri"/>
                <a:cs typeface="Calibri"/>
                <a:sym typeface="Calibri"/>
              </a:rPr>
              <a:t>Echinaceae purpureae radix </a:t>
            </a:r>
            <a:endParaRPr/>
          </a:p>
          <a:p>
            <a:pPr indent="0" lvl="1" marL="711200" rtl="0" algn="l">
              <a:spcBef>
                <a:spcPts val="520"/>
              </a:spcBef>
              <a:spcAft>
                <a:spcPts val="0"/>
              </a:spcAft>
              <a:buClr>
                <a:srgbClr val="006600"/>
              </a:buClr>
              <a:buSzPts val="2600"/>
              <a:buFont typeface="Calibri"/>
              <a:buNone/>
            </a:pPr>
            <a:r>
              <a:rPr lang="en-GB">
                <a:solidFill>
                  <a:srgbClr val="000008"/>
                </a:solidFill>
                <a:latin typeface="Calibri"/>
                <a:ea typeface="Calibri"/>
                <a:cs typeface="Calibri"/>
                <a:sym typeface="Calibri"/>
              </a:rPr>
              <a:t>- </a:t>
            </a:r>
            <a:r>
              <a:rPr lang="en-GB" sz="2200">
                <a:solidFill>
                  <a:srgbClr val="000000"/>
                </a:solidFill>
                <a:latin typeface="Calibri"/>
                <a:ea typeface="Calibri"/>
                <a:cs typeface="Calibri"/>
                <a:sym typeface="Calibri"/>
              </a:rPr>
              <a:t>root of purple coneflower</a:t>
            </a:r>
            <a:endParaRPr>
              <a:solidFill>
                <a:srgbClr val="000008"/>
              </a:solidFill>
              <a:latin typeface="Calibri"/>
              <a:ea typeface="Calibri"/>
              <a:cs typeface="Calibri"/>
              <a:sym typeface="Calibri"/>
            </a:endParaRPr>
          </a:p>
          <a:p>
            <a:pPr indent="0" lvl="0" marL="0" rtl="0" algn="l">
              <a:spcBef>
                <a:spcPts val="0"/>
              </a:spcBef>
              <a:spcAft>
                <a:spcPts val="0"/>
              </a:spcAft>
              <a:buClr>
                <a:srgbClr val="006600"/>
              </a:buClr>
              <a:buSzPts val="2400"/>
              <a:buFont typeface="Arial"/>
              <a:buNone/>
            </a:pPr>
            <a:r>
              <a:t/>
            </a:r>
            <a:endParaRPr sz="2400">
              <a:solidFill>
                <a:srgbClr val="000008"/>
              </a:solidFill>
              <a:latin typeface="Calibri"/>
              <a:ea typeface="Calibri"/>
              <a:cs typeface="Calibri"/>
              <a:sym typeface="Calibri"/>
            </a:endParaRPr>
          </a:p>
        </p:txBody>
      </p:sp>
      <p:pic>
        <p:nvPicPr>
          <p:cNvPr id="1100" name="Google Shape;1100;p105"/>
          <p:cNvPicPr preferRelativeResize="0"/>
          <p:nvPr/>
        </p:nvPicPr>
        <p:blipFill rotWithShape="1">
          <a:blip r:embed="rId3">
            <a:alphaModFix/>
          </a:blip>
          <a:srcRect b="0" l="0" r="0" t="0"/>
          <a:stretch/>
        </p:blipFill>
        <p:spPr>
          <a:xfrm>
            <a:off x="247650" y="104775"/>
            <a:ext cx="1134666" cy="934641"/>
          </a:xfrm>
          <a:prstGeom prst="rect">
            <a:avLst/>
          </a:prstGeom>
          <a:noFill/>
          <a:ln cap="flat" cmpd="sng" w="9525">
            <a:solidFill>
              <a:srgbClr val="006600"/>
            </a:solidFill>
            <a:prstDash val="solid"/>
            <a:miter lim="800000"/>
            <a:headEnd len="sm" w="sm" type="none"/>
            <a:tailEnd len="sm" w="sm" type="none"/>
          </a:ln>
        </p:spPr>
      </p:pic>
      <p:cxnSp>
        <p:nvCxnSpPr>
          <p:cNvPr id="1101" name="Google Shape;1101;p105"/>
          <p:cNvCxnSpPr/>
          <p:nvPr/>
        </p:nvCxnSpPr>
        <p:spPr>
          <a:xfrm>
            <a:off x="247650" y="1039416"/>
            <a:ext cx="8661400" cy="0"/>
          </a:xfrm>
          <a:prstGeom prst="straightConnector1">
            <a:avLst/>
          </a:prstGeom>
          <a:noFill/>
          <a:ln cap="flat" cmpd="sng" w="38100">
            <a:solidFill>
              <a:srgbClr val="008000"/>
            </a:solidFill>
            <a:prstDash val="solid"/>
            <a:round/>
            <a:headEnd len="sm" w="sm" type="none"/>
            <a:tailEnd len="sm" w="sm" type="none"/>
          </a:ln>
        </p:spPr>
      </p:cxnSp>
      <p:sp>
        <p:nvSpPr>
          <p:cNvPr descr="Výsledek obrázku pro petroselini radix" id="1102" name="Google Shape;1102;p105"/>
          <p:cNvSpPr/>
          <p:nvPr/>
        </p:nvSpPr>
        <p:spPr>
          <a:xfrm>
            <a:off x="168275" y="-136922"/>
            <a:ext cx="304800" cy="2286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2400"/>
              <a:buFont typeface="Arial"/>
              <a:buNone/>
            </a:pPr>
            <a:r>
              <a:t/>
            </a:r>
            <a:endParaRPr sz="2400">
              <a:solidFill>
                <a:srgbClr val="FFFFCC"/>
              </a:solidFill>
              <a:latin typeface="Times New Roman"/>
              <a:ea typeface="Times New Roman"/>
              <a:cs typeface="Times New Roman"/>
              <a:sym typeface="Times New Roman"/>
            </a:endParaRPr>
          </a:p>
        </p:txBody>
      </p:sp>
      <p:pic>
        <p:nvPicPr>
          <p:cNvPr id="1103" name="Google Shape;1103;p105"/>
          <p:cNvPicPr preferRelativeResize="0"/>
          <p:nvPr/>
        </p:nvPicPr>
        <p:blipFill rotWithShape="1">
          <a:blip r:embed="rId4">
            <a:alphaModFix/>
          </a:blip>
          <a:srcRect b="0" l="0" r="0" t="0"/>
          <a:stretch/>
        </p:blipFill>
        <p:spPr>
          <a:xfrm>
            <a:off x="5930784" y="1685060"/>
            <a:ext cx="2765822" cy="233124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8F8FA"/>
        </a:solidFill>
      </p:bgPr>
    </p:bg>
    <p:spTree>
      <p:nvGrpSpPr>
        <p:cNvPr id="1315" name="Shape 1315"/>
        <p:cNvGrpSpPr/>
        <p:nvPr/>
      </p:nvGrpSpPr>
      <p:grpSpPr>
        <a:xfrm>
          <a:off x="0" y="0"/>
          <a:ext cx="0" cy="0"/>
          <a:chOff x="0" y="0"/>
          <a:chExt cx="0" cy="0"/>
        </a:xfrm>
      </p:grpSpPr>
      <p:sp>
        <p:nvSpPr>
          <p:cNvPr id="1316" name="Google Shape;1316;p123"/>
          <p:cNvSpPr txBox="1"/>
          <p:nvPr>
            <p:ph idx="1" type="body"/>
          </p:nvPr>
        </p:nvSpPr>
        <p:spPr>
          <a:xfrm>
            <a:off x="223838" y="1039416"/>
            <a:ext cx="8817000" cy="3726600"/>
          </a:xfrm>
          <a:prstGeom prst="rect">
            <a:avLst/>
          </a:prstGeom>
          <a:noFill/>
          <a:ln>
            <a:noFill/>
          </a:ln>
        </p:spPr>
        <p:txBody>
          <a:bodyPr anchorCtr="0" anchor="t" bIns="46025" lIns="92075" spcFirstLastPara="1" rIns="92075" wrap="square" tIns="46025">
            <a:noAutofit/>
          </a:bodyPr>
          <a:lstStyle/>
          <a:p>
            <a:pPr indent="-336550" lvl="0" marL="342900" rtl="0" algn="l">
              <a:spcBef>
                <a:spcPts val="480"/>
              </a:spcBef>
              <a:spcAft>
                <a:spcPts val="0"/>
              </a:spcAft>
              <a:buClr>
                <a:srgbClr val="006600"/>
              </a:buClr>
              <a:buSzPts val="2300"/>
              <a:buFont typeface="Noto Sans Symbols"/>
              <a:buChar char="▪"/>
            </a:pPr>
            <a:r>
              <a:rPr lang="en-GB" sz="2300" u="sng">
                <a:solidFill>
                  <a:srgbClr val="006600"/>
                </a:solidFill>
                <a:latin typeface="Calibri"/>
                <a:ea typeface="Calibri"/>
                <a:cs typeface="Calibri"/>
                <a:sym typeface="Calibri"/>
              </a:rPr>
              <a:t>Content compounds</a:t>
            </a:r>
            <a:r>
              <a:rPr lang="en-GB" sz="2300" u="sng">
                <a:solidFill>
                  <a:srgbClr val="006600"/>
                </a:solidFill>
                <a:latin typeface="Calibri"/>
                <a:ea typeface="Calibri"/>
                <a:cs typeface="Calibri"/>
                <a:sym typeface="Calibri"/>
              </a:rPr>
              <a:t>:</a:t>
            </a:r>
            <a:r>
              <a:rPr lang="en-GB" sz="2300">
                <a:solidFill>
                  <a:srgbClr val="006600"/>
                </a:solidFill>
                <a:latin typeface="Calibri"/>
                <a:ea typeface="Calibri"/>
                <a:cs typeface="Calibri"/>
                <a:sym typeface="Calibri"/>
              </a:rPr>
              <a:t> </a:t>
            </a:r>
            <a:r>
              <a:rPr b="1" lang="en-GB" sz="2300">
                <a:solidFill>
                  <a:srgbClr val="000000"/>
                </a:solidFill>
                <a:latin typeface="Calibri"/>
                <a:ea typeface="Calibri"/>
                <a:cs typeface="Calibri"/>
                <a:sym typeface="Calibri"/>
              </a:rPr>
              <a:t>flavonoids</a:t>
            </a:r>
            <a:r>
              <a:rPr lang="en-GB" sz="2300">
                <a:solidFill>
                  <a:srgbClr val="000000"/>
                </a:solidFill>
                <a:latin typeface="Calibri"/>
                <a:ea typeface="Calibri"/>
                <a:cs typeface="Calibri"/>
                <a:sym typeface="Calibri"/>
              </a:rPr>
              <a:t> (0.5-1.5 %; rutin, quercitrin, hyperoside, aglycones quercetin, kaempferol), saponins, tannins </a:t>
            </a:r>
            <a:endParaRPr sz="2300">
              <a:solidFill>
                <a:srgbClr val="000000"/>
              </a:solidFill>
              <a:latin typeface="Calibri"/>
              <a:ea typeface="Calibri"/>
              <a:cs typeface="Calibri"/>
              <a:sym typeface="Calibri"/>
            </a:endParaRPr>
          </a:p>
          <a:p>
            <a:pPr indent="0" lvl="0" marL="342900" rtl="0" algn="l">
              <a:spcBef>
                <a:spcPts val="480"/>
              </a:spcBef>
              <a:spcAft>
                <a:spcPts val="0"/>
              </a:spcAft>
              <a:buNone/>
            </a:pPr>
            <a:r>
              <a:t/>
            </a:r>
            <a:endParaRPr sz="2400">
              <a:solidFill>
                <a:srgbClr val="000000"/>
              </a:solidFill>
              <a:latin typeface="Calibri"/>
              <a:ea typeface="Calibri"/>
              <a:cs typeface="Calibri"/>
              <a:sym typeface="Calibri"/>
            </a:endParaRPr>
          </a:p>
          <a:p>
            <a:pPr indent="0" lvl="0" marL="342900" rtl="0" algn="l">
              <a:spcBef>
                <a:spcPts val="480"/>
              </a:spcBef>
              <a:spcAft>
                <a:spcPts val="0"/>
              </a:spcAft>
              <a:buNone/>
            </a:pPr>
            <a:r>
              <a:t/>
            </a:r>
            <a:endParaRPr sz="2400">
              <a:solidFill>
                <a:srgbClr val="000000"/>
              </a:solidFill>
              <a:latin typeface="Calibri"/>
              <a:ea typeface="Calibri"/>
              <a:cs typeface="Calibri"/>
              <a:sym typeface="Calibri"/>
            </a:endParaRPr>
          </a:p>
          <a:p>
            <a:pPr indent="0" lvl="0" marL="342900" rtl="0" algn="l">
              <a:spcBef>
                <a:spcPts val="480"/>
              </a:spcBef>
              <a:spcAft>
                <a:spcPts val="0"/>
              </a:spcAft>
              <a:buNone/>
            </a:pPr>
            <a:r>
              <a:t/>
            </a:r>
            <a:endParaRPr sz="2400">
              <a:solidFill>
                <a:srgbClr val="000000"/>
              </a:solidFill>
              <a:latin typeface="Calibri"/>
              <a:ea typeface="Calibri"/>
              <a:cs typeface="Calibri"/>
              <a:sym typeface="Calibri"/>
            </a:endParaRPr>
          </a:p>
          <a:p>
            <a:pPr indent="0" lvl="0" marL="342900" rtl="0" algn="l">
              <a:spcBef>
                <a:spcPts val="480"/>
              </a:spcBef>
              <a:spcAft>
                <a:spcPts val="0"/>
              </a:spcAft>
              <a:buNone/>
            </a:pPr>
            <a:r>
              <a:t/>
            </a:r>
            <a:endParaRPr sz="2400">
              <a:solidFill>
                <a:srgbClr val="000000"/>
              </a:solidFill>
              <a:latin typeface="Calibri"/>
              <a:ea typeface="Calibri"/>
              <a:cs typeface="Calibri"/>
              <a:sym typeface="Calibri"/>
            </a:endParaRPr>
          </a:p>
          <a:p>
            <a:pPr indent="0" lvl="0" marL="342900" rtl="0" algn="l">
              <a:spcBef>
                <a:spcPts val="480"/>
              </a:spcBef>
              <a:spcAft>
                <a:spcPts val="0"/>
              </a:spcAft>
              <a:buNone/>
            </a:pPr>
            <a:r>
              <a:t/>
            </a:r>
            <a:endParaRPr sz="2400">
              <a:solidFill>
                <a:srgbClr val="000000"/>
              </a:solidFill>
              <a:latin typeface="Calibri"/>
              <a:ea typeface="Calibri"/>
              <a:cs typeface="Calibri"/>
              <a:sym typeface="Calibri"/>
            </a:endParaRPr>
          </a:p>
          <a:p>
            <a:pPr indent="0" lvl="0" marL="342900" rtl="0" algn="l">
              <a:spcBef>
                <a:spcPts val="480"/>
              </a:spcBef>
              <a:spcAft>
                <a:spcPts val="0"/>
              </a:spcAft>
              <a:buNone/>
            </a:pPr>
            <a:r>
              <a:t/>
            </a:r>
            <a:endParaRPr sz="1200">
              <a:solidFill>
                <a:srgbClr val="000000"/>
              </a:solidFill>
              <a:latin typeface="Calibri"/>
              <a:ea typeface="Calibri"/>
              <a:cs typeface="Calibri"/>
              <a:sym typeface="Calibri"/>
            </a:endParaRPr>
          </a:p>
          <a:p>
            <a:pPr indent="-336550" lvl="0" marL="342900" rtl="0" algn="l">
              <a:spcBef>
                <a:spcPts val="1080"/>
              </a:spcBef>
              <a:spcAft>
                <a:spcPts val="0"/>
              </a:spcAft>
              <a:buClr>
                <a:srgbClr val="006600"/>
              </a:buClr>
              <a:buSzPts val="2300"/>
              <a:buFont typeface="Noto Sans Symbols"/>
              <a:buChar char="▪"/>
            </a:pPr>
            <a:r>
              <a:rPr lang="en-GB" sz="2300" u="sng">
                <a:solidFill>
                  <a:srgbClr val="006600"/>
                </a:solidFill>
                <a:latin typeface="Calibri"/>
                <a:ea typeface="Calibri"/>
                <a:cs typeface="Calibri"/>
                <a:sym typeface="Calibri"/>
              </a:rPr>
              <a:t>Usage</a:t>
            </a:r>
            <a:r>
              <a:rPr lang="en-GB" sz="2300" u="sng">
                <a:solidFill>
                  <a:srgbClr val="006600"/>
                </a:solidFill>
                <a:latin typeface="Calibri"/>
                <a:ea typeface="Calibri"/>
                <a:cs typeface="Calibri"/>
                <a:sym typeface="Calibri"/>
              </a:rPr>
              <a:t>:</a:t>
            </a:r>
            <a:r>
              <a:rPr lang="en-GB" sz="2300">
                <a:solidFill>
                  <a:srgbClr val="000008"/>
                </a:solidFill>
                <a:latin typeface="Calibri"/>
                <a:ea typeface="Calibri"/>
                <a:cs typeface="Calibri"/>
                <a:sym typeface="Calibri"/>
              </a:rPr>
              <a:t> </a:t>
            </a:r>
            <a:r>
              <a:rPr lang="en-GB" sz="2300">
                <a:solidFill>
                  <a:srgbClr val="000000"/>
                </a:solidFill>
                <a:latin typeface="Calibri"/>
                <a:ea typeface="Calibri"/>
                <a:cs typeface="Calibri"/>
                <a:sym typeface="Calibri"/>
              </a:rPr>
              <a:t>diuretic, antiphlogistic; </a:t>
            </a:r>
            <a:r>
              <a:rPr lang="en-GB" sz="2300">
                <a:solidFill>
                  <a:srgbClr val="000000"/>
                </a:solidFill>
                <a:latin typeface="Calibri"/>
                <a:ea typeface="Calibri"/>
                <a:cs typeface="Calibri"/>
                <a:sym typeface="Calibri"/>
              </a:rPr>
              <a:t>externally for purulent wounds</a:t>
            </a:r>
            <a:endParaRPr sz="3100"/>
          </a:p>
          <a:p>
            <a:pPr indent="-190500" lvl="0" marL="342900" rtl="0" algn="just">
              <a:lnSpc>
                <a:spcPct val="90000"/>
              </a:lnSpc>
              <a:spcBef>
                <a:spcPts val="1080"/>
              </a:spcBef>
              <a:spcAft>
                <a:spcPts val="0"/>
              </a:spcAft>
              <a:buClr>
                <a:srgbClr val="006600"/>
              </a:buClr>
              <a:buSzPts val="2400"/>
              <a:buFont typeface="Noto Sans Symbols"/>
              <a:buNone/>
            </a:pPr>
            <a:r>
              <a:t/>
            </a:r>
            <a:endParaRPr sz="2400">
              <a:solidFill>
                <a:srgbClr val="000000"/>
              </a:solidFill>
              <a:latin typeface="Calibri"/>
              <a:ea typeface="Calibri"/>
              <a:cs typeface="Calibri"/>
              <a:sym typeface="Calibri"/>
            </a:endParaRPr>
          </a:p>
          <a:p>
            <a:pPr indent="-190500" lvl="0" marL="342900" rtl="0" algn="l">
              <a:lnSpc>
                <a:spcPct val="90000"/>
              </a:lnSpc>
              <a:spcBef>
                <a:spcPts val="480"/>
              </a:spcBef>
              <a:spcAft>
                <a:spcPts val="0"/>
              </a:spcAft>
              <a:buClr>
                <a:srgbClr val="006600"/>
              </a:buClr>
              <a:buSzPts val="2400"/>
              <a:buFont typeface="Noto Sans Symbols"/>
              <a:buNone/>
            </a:pPr>
            <a:r>
              <a:t/>
            </a:r>
            <a:endParaRPr sz="2400">
              <a:solidFill>
                <a:srgbClr val="000000"/>
              </a:solidFill>
              <a:latin typeface="Calibri"/>
              <a:ea typeface="Calibri"/>
              <a:cs typeface="Calibri"/>
              <a:sym typeface="Calibri"/>
            </a:endParaRPr>
          </a:p>
          <a:p>
            <a:pPr indent="-190500" lvl="0" marL="342900" rtl="0" algn="l">
              <a:lnSpc>
                <a:spcPct val="90000"/>
              </a:lnSpc>
              <a:spcBef>
                <a:spcPts val="480"/>
              </a:spcBef>
              <a:spcAft>
                <a:spcPts val="0"/>
              </a:spcAft>
              <a:buClr>
                <a:srgbClr val="006600"/>
              </a:buClr>
              <a:buSzPts val="2400"/>
              <a:buFont typeface="Noto Sans Symbols"/>
              <a:buNone/>
            </a:pPr>
            <a:r>
              <a:t/>
            </a:r>
            <a:endParaRPr sz="2400">
              <a:solidFill>
                <a:srgbClr val="000000"/>
              </a:solidFill>
              <a:latin typeface="Calibri"/>
              <a:ea typeface="Calibri"/>
              <a:cs typeface="Calibri"/>
              <a:sym typeface="Calibri"/>
            </a:endParaRPr>
          </a:p>
          <a:p>
            <a:pPr indent="-190500" lvl="0" marL="342900" rtl="0" algn="l">
              <a:lnSpc>
                <a:spcPct val="90000"/>
              </a:lnSpc>
              <a:spcBef>
                <a:spcPts val="480"/>
              </a:spcBef>
              <a:spcAft>
                <a:spcPts val="0"/>
              </a:spcAft>
              <a:buClr>
                <a:srgbClr val="006600"/>
              </a:buClr>
              <a:buSzPts val="2400"/>
              <a:buFont typeface="Noto Sans Symbols"/>
              <a:buNone/>
            </a:pPr>
            <a:r>
              <a:t/>
            </a:r>
            <a:endParaRPr sz="2400">
              <a:solidFill>
                <a:srgbClr val="000000"/>
              </a:solidFill>
              <a:latin typeface="Calibri"/>
              <a:ea typeface="Calibri"/>
              <a:cs typeface="Calibri"/>
              <a:sym typeface="Calibri"/>
            </a:endParaRPr>
          </a:p>
          <a:p>
            <a:pPr indent="-190500" lvl="0" marL="342900" rtl="0" algn="l">
              <a:lnSpc>
                <a:spcPct val="90000"/>
              </a:lnSpc>
              <a:spcBef>
                <a:spcPts val="480"/>
              </a:spcBef>
              <a:spcAft>
                <a:spcPts val="0"/>
              </a:spcAft>
              <a:buClr>
                <a:srgbClr val="006600"/>
              </a:buClr>
              <a:buSzPts val="2400"/>
              <a:buFont typeface="Noto Sans Symbols"/>
              <a:buNone/>
            </a:pPr>
            <a:r>
              <a:t/>
            </a:r>
            <a:endParaRPr sz="2400">
              <a:solidFill>
                <a:srgbClr val="000000"/>
              </a:solidFill>
              <a:latin typeface="Calibri"/>
              <a:ea typeface="Calibri"/>
              <a:cs typeface="Calibri"/>
              <a:sym typeface="Calibri"/>
            </a:endParaRPr>
          </a:p>
        </p:txBody>
      </p:sp>
      <p:pic>
        <p:nvPicPr>
          <p:cNvPr id="1317" name="Google Shape;1317;p123"/>
          <p:cNvPicPr preferRelativeResize="0"/>
          <p:nvPr/>
        </p:nvPicPr>
        <p:blipFill rotWithShape="1">
          <a:blip r:embed="rId3">
            <a:alphaModFix/>
          </a:blip>
          <a:srcRect b="0" l="0" r="0" t="0"/>
          <a:stretch/>
        </p:blipFill>
        <p:spPr>
          <a:xfrm>
            <a:off x="247650" y="104775"/>
            <a:ext cx="1134666" cy="934641"/>
          </a:xfrm>
          <a:prstGeom prst="rect">
            <a:avLst/>
          </a:prstGeom>
          <a:noFill/>
          <a:ln cap="flat" cmpd="sng" w="9525">
            <a:solidFill>
              <a:srgbClr val="006600"/>
            </a:solidFill>
            <a:prstDash val="solid"/>
            <a:miter lim="800000"/>
            <a:headEnd len="sm" w="sm" type="none"/>
            <a:tailEnd len="sm" w="sm" type="none"/>
          </a:ln>
        </p:spPr>
      </p:pic>
      <p:cxnSp>
        <p:nvCxnSpPr>
          <p:cNvPr id="1318" name="Google Shape;1318;p123"/>
          <p:cNvCxnSpPr/>
          <p:nvPr/>
        </p:nvCxnSpPr>
        <p:spPr>
          <a:xfrm>
            <a:off x="247650" y="1039416"/>
            <a:ext cx="8661300" cy="0"/>
          </a:xfrm>
          <a:prstGeom prst="straightConnector1">
            <a:avLst/>
          </a:prstGeom>
          <a:noFill/>
          <a:ln cap="flat" cmpd="sng" w="38100">
            <a:solidFill>
              <a:srgbClr val="008000"/>
            </a:solidFill>
            <a:prstDash val="solid"/>
            <a:round/>
            <a:headEnd len="sm" w="sm" type="none"/>
            <a:tailEnd len="sm" w="sm" type="none"/>
          </a:ln>
        </p:spPr>
      </p:cxnSp>
      <p:sp>
        <p:nvSpPr>
          <p:cNvPr descr="Výsledek obrázku pro petroselini radix" id="1319" name="Google Shape;1319;p123"/>
          <p:cNvSpPr/>
          <p:nvPr/>
        </p:nvSpPr>
        <p:spPr>
          <a:xfrm>
            <a:off x="168275" y="-136922"/>
            <a:ext cx="304800" cy="22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2400"/>
              <a:buFont typeface="Arial"/>
              <a:buNone/>
            </a:pPr>
            <a:r>
              <a:t/>
            </a:r>
            <a:endParaRPr sz="2400">
              <a:solidFill>
                <a:srgbClr val="FFFFCC"/>
              </a:solidFill>
              <a:latin typeface="Times New Roman"/>
              <a:ea typeface="Times New Roman"/>
              <a:cs typeface="Times New Roman"/>
              <a:sym typeface="Times New Roman"/>
            </a:endParaRPr>
          </a:p>
        </p:txBody>
      </p:sp>
      <p:sp>
        <p:nvSpPr>
          <p:cNvPr id="1320" name="Google Shape;1320;p123"/>
          <p:cNvSpPr txBox="1"/>
          <p:nvPr>
            <p:ph type="title"/>
          </p:nvPr>
        </p:nvSpPr>
        <p:spPr>
          <a:xfrm>
            <a:off x="1409900" y="173825"/>
            <a:ext cx="7524600" cy="714300"/>
          </a:xfrm>
          <a:prstGeom prst="rect">
            <a:avLst/>
          </a:prstGeom>
          <a:noFill/>
          <a:ln>
            <a:noFill/>
          </a:ln>
        </p:spPr>
        <p:txBody>
          <a:bodyPr anchorCtr="0" anchor="ctr" bIns="46025" lIns="92075" spcFirstLastPara="1" rIns="92075" wrap="square" tIns="46025">
            <a:noAutofit/>
          </a:bodyPr>
          <a:lstStyle/>
          <a:p>
            <a:pPr indent="0" lvl="0" marL="0" rtl="0" algn="l">
              <a:spcBef>
                <a:spcPts val="0"/>
              </a:spcBef>
              <a:spcAft>
                <a:spcPts val="0"/>
              </a:spcAft>
              <a:buNone/>
            </a:pPr>
            <a:r>
              <a:rPr b="1" lang="en-GB" sz="3400">
                <a:solidFill>
                  <a:srgbClr val="800000"/>
                </a:solidFill>
                <a:latin typeface="Calibri"/>
                <a:ea typeface="Calibri"/>
                <a:cs typeface="Calibri"/>
                <a:sym typeface="Calibri"/>
              </a:rPr>
              <a:t>Solidaginis virgaureae herba </a:t>
            </a:r>
            <a:r>
              <a:rPr b="1" i="0" lang="en-GB" sz="3400">
                <a:solidFill>
                  <a:srgbClr val="800000"/>
                </a:solidFill>
                <a:latin typeface="Calibri"/>
                <a:ea typeface="Calibri"/>
                <a:cs typeface="Calibri"/>
                <a:sym typeface="Calibri"/>
              </a:rPr>
              <a:t>CzPh 2017</a:t>
            </a:r>
            <a:endParaRPr/>
          </a:p>
        </p:txBody>
      </p:sp>
      <p:pic>
        <p:nvPicPr>
          <p:cNvPr id="1321" name="Google Shape;1321;p123"/>
          <p:cNvPicPr preferRelativeResize="0"/>
          <p:nvPr/>
        </p:nvPicPr>
        <p:blipFill>
          <a:blip r:embed="rId4">
            <a:alphaModFix/>
          </a:blip>
          <a:stretch>
            <a:fillRect/>
          </a:stretch>
        </p:blipFill>
        <p:spPr>
          <a:xfrm>
            <a:off x="613575" y="2062938"/>
            <a:ext cx="1832275" cy="1679575"/>
          </a:xfrm>
          <a:prstGeom prst="rect">
            <a:avLst/>
          </a:prstGeom>
          <a:noFill/>
          <a:ln>
            <a:noFill/>
          </a:ln>
        </p:spPr>
      </p:pic>
      <p:sp>
        <p:nvSpPr>
          <p:cNvPr id="1322" name="Google Shape;1322;p123"/>
          <p:cNvSpPr txBox="1"/>
          <p:nvPr/>
        </p:nvSpPr>
        <p:spPr>
          <a:xfrm>
            <a:off x="962413" y="3827375"/>
            <a:ext cx="1134600" cy="43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latin typeface="Calibri"/>
                <a:ea typeface="Calibri"/>
                <a:cs typeface="Calibri"/>
                <a:sym typeface="Calibri"/>
              </a:rPr>
              <a:t>rutin</a:t>
            </a:r>
            <a:endParaRPr>
              <a:latin typeface="Calibri"/>
              <a:ea typeface="Calibri"/>
              <a:cs typeface="Calibri"/>
              <a:sym typeface="Calibri"/>
            </a:endParaRPr>
          </a:p>
        </p:txBody>
      </p:sp>
      <p:pic>
        <p:nvPicPr>
          <p:cNvPr id="1323" name="Google Shape;1323;p123"/>
          <p:cNvPicPr preferRelativeResize="0"/>
          <p:nvPr/>
        </p:nvPicPr>
        <p:blipFill>
          <a:blip r:embed="rId5">
            <a:alphaModFix/>
          </a:blip>
          <a:stretch>
            <a:fillRect/>
          </a:stretch>
        </p:blipFill>
        <p:spPr>
          <a:xfrm>
            <a:off x="2831412" y="2472850"/>
            <a:ext cx="1573476" cy="1225375"/>
          </a:xfrm>
          <a:prstGeom prst="rect">
            <a:avLst/>
          </a:prstGeom>
          <a:noFill/>
          <a:ln>
            <a:noFill/>
          </a:ln>
        </p:spPr>
      </p:pic>
      <p:sp>
        <p:nvSpPr>
          <p:cNvPr id="1324" name="Google Shape;1324;p123"/>
          <p:cNvSpPr txBox="1"/>
          <p:nvPr/>
        </p:nvSpPr>
        <p:spPr>
          <a:xfrm>
            <a:off x="2831388" y="3827375"/>
            <a:ext cx="1134600" cy="43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latin typeface="Calibri"/>
                <a:ea typeface="Calibri"/>
                <a:cs typeface="Calibri"/>
                <a:sym typeface="Calibri"/>
              </a:rPr>
              <a:t>quercitrin</a:t>
            </a:r>
            <a:endParaRPr>
              <a:latin typeface="Calibri"/>
              <a:ea typeface="Calibri"/>
              <a:cs typeface="Calibri"/>
              <a:sym typeface="Calibri"/>
            </a:endParaRPr>
          </a:p>
        </p:txBody>
      </p:sp>
      <p:pic>
        <p:nvPicPr>
          <p:cNvPr id="1325" name="Google Shape;1325;p123"/>
          <p:cNvPicPr preferRelativeResize="0"/>
          <p:nvPr/>
        </p:nvPicPr>
        <p:blipFill>
          <a:blip r:embed="rId6">
            <a:alphaModFix/>
          </a:blip>
          <a:stretch>
            <a:fillRect/>
          </a:stretch>
        </p:blipFill>
        <p:spPr>
          <a:xfrm>
            <a:off x="5151224" y="2361124"/>
            <a:ext cx="1605500" cy="1083200"/>
          </a:xfrm>
          <a:prstGeom prst="rect">
            <a:avLst/>
          </a:prstGeom>
          <a:noFill/>
          <a:ln>
            <a:noFill/>
          </a:ln>
        </p:spPr>
      </p:pic>
      <p:sp>
        <p:nvSpPr>
          <p:cNvPr id="1326" name="Google Shape;1326;p123"/>
          <p:cNvSpPr txBox="1"/>
          <p:nvPr/>
        </p:nvSpPr>
        <p:spPr>
          <a:xfrm>
            <a:off x="5438038" y="3827375"/>
            <a:ext cx="1134600" cy="43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latin typeface="Calibri"/>
                <a:ea typeface="Calibri"/>
                <a:cs typeface="Calibri"/>
                <a:sym typeface="Calibri"/>
              </a:rPr>
              <a:t>quercetin</a:t>
            </a:r>
            <a:endParaRPr>
              <a:latin typeface="Calibri"/>
              <a:ea typeface="Calibri"/>
              <a:cs typeface="Calibri"/>
              <a:sym typeface="Calibri"/>
            </a:endParaRPr>
          </a:p>
        </p:txBody>
      </p:sp>
      <p:pic>
        <p:nvPicPr>
          <p:cNvPr id="1327" name="Google Shape;1327;p123"/>
          <p:cNvPicPr preferRelativeResize="0"/>
          <p:nvPr/>
        </p:nvPicPr>
        <p:blipFill>
          <a:blip r:embed="rId7">
            <a:alphaModFix/>
          </a:blip>
          <a:stretch>
            <a:fillRect/>
          </a:stretch>
        </p:blipFill>
        <p:spPr>
          <a:xfrm>
            <a:off x="7307498" y="2474836"/>
            <a:ext cx="1506600" cy="855775"/>
          </a:xfrm>
          <a:prstGeom prst="rect">
            <a:avLst/>
          </a:prstGeom>
          <a:noFill/>
          <a:ln>
            <a:noFill/>
          </a:ln>
        </p:spPr>
      </p:pic>
      <p:sp>
        <p:nvSpPr>
          <p:cNvPr id="1328" name="Google Shape;1328;p123"/>
          <p:cNvSpPr txBox="1"/>
          <p:nvPr/>
        </p:nvSpPr>
        <p:spPr>
          <a:xfrm>
            <a:off x="7463763" y="3827375"/>
            <a:ext cx="1134600" cy="43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latin typeface="Calibri"/>
                <a:ea typeface="Calibri"/>
                <a:cs typeface="Calibri"/>
                <a:sym typeface="Calibri"/>
              </a:rPr>
              <a:t>kaempferol</a:t>
            </a:r>
            <a:endParaRPr>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8F8FA"/>
        </a:solidFill>
      </p:bgPr>
    </p:bg>
    <p:spTree>
      <p:nvGrpSpPr>
        <p:cNvPr id="1333" name="Shape 1333"/>
        <p:cNvGrpSpPr/>
        <p:nvPr/>
      </p:nvGrpSpPr>
      <p:grpSpPr>
        <a:xfrm>
          <a:off x="0" y="0"/>
          <a:ext cx="0" cy="0"/>
          <a:chOff x="0" y="0"/>
          <a:chExt cx="0" cy="0"/>
        </a:xfrm>
      </p:grpSpPr>
      <p:sp>
        <p:nvSpPr>
          <p:cNvPr id="1334" name="Google Shape;1334;p124"/>
          <p:cNvSpPr txBox="1"/>
          <p:nvPr>
            <p:ph type="title"/>
          </p:nvPr>
        </p:nvSpPr>
        <p:spPr>
          <a:xfrm>
            <a:off x="1424425" y="214925"/>
            <a:ext cx="7622400" cy="714300"/>
          </a:xfrm>
          <a:prstGeom prst="rect">
            <a:avLst/>
          </a:prstGeom>
          <a:noFill/>
          <a:ln>
            <a:noFill/>
          </a:ln>
        </p:spPr>
        <p:txBody>
          <a:bodyPr anchorCtr="0" anchor="ctr" bIns="46025" lIns="92075" spcFirstLastPara="1" rIns="92075" wrap="square" tIns="46025">
            <a:noAutofit/>
          </a:bodyPr>
          <a:lstStyle/>
          <a:p>
            <a:pPr indent="0" lvl="0" marL="0" rtl="0" algn="l">
              <a:spcBef>
                <a:spcPts val="0"/>
              </a:spcBef>
              <a:spcAft>
                <a:spcPts val="0"/>
              </a:spcAft>
              <a:buNone/>
            </a:pPr>
            <a:r>
              <a:rPr b="1" lang="en-GB" sz="3800">
                <a:solidFill>
                  <a:srgbClr val="800000"/>
                </a:solidFill>
                <a:latin typeface="Calibri"/>
                <a:ea typeface="Calibri"/>
                <a:cs typeface="Calibri"/>
                <a:sym typeface="Calibri"/>
              </a:rPr>
              <a:t>Tanaceti parthenii herba</a:t>
            </a:r>
            <a:r>
              <a:rPr b="1" i="0" lang="en-GB" sz="3800">
                <a:solidFill>
                  <a:srgbClr val="800000"/>
                </a:solidFill>
                <a:latin typeface="Calibri"/>
                <a:ea typeface="Calibri"/>
                <a:cs typeface="Calibri"/>
                <a:sym typeface="Calibri"/>
              </a:rPr>
              <a:t> CzPh 2017</a:t>
            </a:r>
            <a:endParaRPr/>
          </a:p>
        </p:txBody>
      </p:sp>
      <p:sp>
        <p:nvSpPr>
          <p:cNvPr id="1335" name="Google Shape;1335;p124"/>
          <p:cNvSpPr txBox="1"/>
          <p:nvPr>
            <p:ph idx="1" type="body"/>
          </p:nvPr>
        </p:nvSpPr>
        <p:spPr>
          <a:xfrm>
            <a:off x="242888" y="1130206"/>
            <a:ext cx="8670900" cy="3557700"/>
          </a:xfrm>
          <a:prstGeom prst="rect">
            <a:avLst/>
          </a:prstGeom>
          <a:noFill/>
          <a:ln>
            <a:noFill/>
          </a:ln>
        </p:spPr>
        <p:txBody>
          <a:bodyPr anchorCtr="0" anchor="t" bIns="46025" lIns="92075" spcFirstLastPara="1" rIns="92075" wrap="square" tIns="46025">
            <a:noAutofit/>
          </a:bodyPr>
          <a:lstStyle/>
          <a:p>
            <a:pPr indent="-323850" lvl="0" marL="342900" rtl="0" algn="l">
              <a:spcBef>
                <a:spcPts val="0"/>
              </a:spcBef>
              <a:spcAft>
                <a:spcPts val="0"/>
              </a:spcAft>
              <a:buClr>
                <a:srgbClr val="006600"/>
              </a:buClr>
              <a:buSzPts val="2500"/>
              <a:buFont typeface="Noto Sans Symbols"/>
              <a:buChar char="▪"/>
            </a:pPr>
            <a:r>
              <a:rPr lang="en-GB" sz="2500" u="sng">
                <a:solidFill>
                  <a:srgbClr val="006600"/>
                </a:solidFill>
                <a:latin typeface="Calibri"/>
                <a:ea typeface="Calibri"/>
                <a:cs typeface="Calibri"/>
                <a:sym typeface="Calibri"/>
              </a:rPr>
              <a:t>Mother plant:</a:t>
            </a:r>
            <a:r>
              <a:rPr lang="en-GB" sz="2500">
                <a:solidFill>
                  <a:srgbClr val="006600"/>
                </a:solidFill>
                <a:latin typeface="Calibri"/>
                <a:ea typeface="Calibri"/>
                <a:cs typeface="Calibri"/>
                <a:sym typeface="Calibri"/>
              </a:rPr>
              <a:t> </a:t>
            </a:r>
            <a:r>
              <a:rPr b="1" i="1" lang="en-GB" sz="2500">
                <a:solidFill>
                  <a:srgbClr val="800000"/>
                </a:solidFill>
                <a:latin typeface="Calibri"/>
                <a:ea typeface="Calibri"/>
                <a:cs typeface="Calibri"/>
                <a:sym typeface="Calibri"/>
              </a:rPr>
              <a:t>Tanacetum parthenium, </a:t>
            </a:r>
            <a:r>
              <a:rPr b="1" lang="en-GB" sz="2500">
                <a:solidFill>
                  <a:srgbClr val="800000"/>
                </a:solidFill>
                <a:latin typeface="Calibri"/>
                <a:ea typeface="Calibri"/>
                <a:cs typeface="Calibri"/>
                <a:sym typeface="Calibri"/>
              </a:rPr>
              <a:t>Asteraceae </a:t>
            </a:r>
            <a:r>
              <a:rPr lang="en-GB" sz="2500">
                <a:solidFill>
                  <a:srgbClr val="000000"/>
                </a:solidFill>
                <a:latin typeface="Calibri"/>
                <a:ea typeface="Calibri"/>
                <a:cs typeface="Calibri"/>
                <a:sym typeface="Calibri"/>
              </a:rPr>
              <a:t>(feverfew)</a:t>
            </a:r>
            <a:endParaRPr sz="2100">
              <a:solidFill>
                <a:srgbClr val="800000"/>
              </a:solidFill>
              <a:latin typeface="Calibri"/>
              <a:ea typeface="Calibri"/>
              <a:cs typeface="Calibri"/>
              <a:sym typeface="Calibri"/>
            </a:endParaRPr>
          </a:p>
          <a:p>
            <a:pPr indent="-342900" lvl="0" marL="342900" rtl="0" algn="l">
              <a:spcBef>
                <a:spcPts val="480"/>
              </a:spcBef>
              <a:spcAft>
                <a:spcPts val="0"/>
              </a:spcAft>
              <a:buClr>
                <a:srgbClr val="006600"/>
              </a:buClr>
              <a:buSzPts val="2400"/>
              <a:buFont typeface="Arial"/>
              <a:buNone/>
            </a:pPr>
            <a:r>
              <a:t/>
            </a:r>
            <a:endParaRPr sz="2400">
              <a:solidFill>
                <a:srgbClr val="000008"/>
              </a:solidFill>
            </a:endParaRPr>
          </a:p>
        </p:txBody>
      </p:sp>
      <p:pic>
        <p:nvPicPr>
          <p:cNvPr id="1336" name="Google Shape;1336;p124"/>
          <p:cNvPicPr preferRelativeResize="0"/>
          <p:nvPr/>
        </p:nvPicPr>
        <p:blipFill rotWithShape="1">
          <a:blip r:embed="rId3">
            <a:alphaModFix/>
          </a:blip>
          <a:srcRect b="0" l="0" r="0" t="0"/>
          <a:stretch/>
        </p:blipFill>
        <p:spPr>
          <a:xfrm>
            <a:off x="247650" y="104775"/>
            <a:ext cx="1134666" cy="934641"/>
          </a:xfrm>
          <a:prstGeom prst="rect">
            <a:avLst/>
          </a:prstGeom>
          <a:noFill/>
          <a:ln cap="flat" cmpd="sng" w="9525">
            <a:solidFill>
              <a:srgbClr val="006600"/>
            </a:solidFill>
            <a:prstDash val="solid"/>
            <a:miter lim="800000"/>
            <a:headEnd len="sm" w="sm" type="none"/>
            <a:tailEnd len="sm" w="sm" type="none"/>
          </a:ln>
        </p:spPr>
      </p:pic>
      <p:cxnSp>
        <p:nvCxnSpPr>
          <p:cNvPr id="1337" name="Google Shape;1337;p124"/>
          <p:cNvCxnSpPr/>
          <p:nvPr/>
        </p:nvCxnSpPr>
        <p:spPr>
          <a:xfrm>
            <a:off x="247650" y="1039416"/>
            <a:ext cx="8661400" cy="0"/>
          </a:xfrm>
          <a:prstGeom prst="straightConnector1">
            <a:avLst/>
          </a:prstGeom>
          <a:noFill/>
          <a:ln cap="flat" cmpd="sng" w="38100">
            <a:solidFill>
              <a:srgbClr val="008000"/>
            </a:solidFill>
            <a:prstDash val="solid"/>
            <a:round/>
            <a:headEnd len="sm" w="sm" type="none"/>
            <a:tailEnd len="sm" w="sm" type="none"/>
          </a:ln>
        </p:spPr>
      </p:cxnSp>
      <p:sp>
        <p:nvSpPr>
          <p:cNvPr descr="Výsledek obrázku pro petroselini radix" id="1338" name="Google Shape;1338;p124"/>
          <p:cNvSpPr/>
          <p:nvPr/>
        </p:nvSpPr>
        <p:spPr>
          <a:xfrm>
            <a:off x="168275" y="-136922"/>
            <a:ext cx="304800" cy="2286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2400"/>
              <a:buFont typeface="Arial"/>
              <a:buNone/>
            </a:pPr>
            <a:r>
              <a:t/>
            </a:r>
            <a:endParaRPr sz="2400">
              <a:solidFill>
                <a:srgbClr val="FFFFCC"/>
              </a:solidFill>
              <a:latin typeface="Times New Roman"/>
              <a:ea typeface="Times New Roman"/>
              <a:cs typeface="Times New Roman"/>
              <a:sym typeface="Times New Roman"/>
            </a:endParaRPr>
          </a:p>
        </p:txBody>
      </p:sp>
      <p:pic>
        <p:nvPicPr>
          <p:cNvPr id="1339" name="Google Shape;1339;p124"/>
          <p:cNvPicPr preferRelativeResize="0"/>
          <p:nvPr/>
        </p:nvPicPr>
        <p:blipFill>
          <a:blip r:embed="rId4">
            <a:alphaModFix/>
          </a:blip>
          <a:stretch>
            <a:fillRect/>
          </a:stretch>
        </p:blipFill>
        <p:spPr>
          <a:xfrm>
            <a:off x="5422900" y="1762776"/>
            <a:ext cx="2236744" cy="3289350"/>
          </a:xfrm>
          <a:prstGeom prst="rect">
            <a:avLst/>
          </a:prstGeom>
          <a:noFill/>
          <a:ln>
            <a:noFill/>
          </a:ln>
        </p:spPr>
      </p:pic>
      <p:pic>
        <p:nvPicPr>
          <p:cNvPr descr="https://encrypted-tbn3.gstatic.com/images?q=tbn:ANd9GcQvARwg_ZZxJ2KEH-8DwHGfWU5N4f3HGULWF90lWFXZuZrJd-o8" id="1340" name="Google Shape;1340;p124">
            <a:hlinkClick r:id="rId5"/>
          </p:cNvPr>
          <p:cNvPicPr preferRelativeResize="0"/>
          <p:nvPr/>
        </p:nvPicPr>
        <p:blipFill>
          <a:blip r:embed="rId6">
            <a:alphaModFix/>
          </a:blip>
          <a:stretch>
            <a:fillRect/>
          </a:stretch>
        </p:blipFill>
        <p:spPr>
          <a:xfrm>
            <a:off x="1777275" y="1762775"/>
            <a:ext cx="2321850" cy="32893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8F8FA"/>
        </a:solidFill>
      </p:bgPr>
    </p:bg>
    <p:spTree>
      <p:nvGrpSpPr>
        <p:cNvPr id="1345" name="Shape 1345"/>
        <p:cNvGrpSpPr/>
        <p:nvPr/>
      </p:nvGrpSpPr>
      <p:grpSpPr>
        <a:xfrm>
          <a:off x="0" y="0"/>
          <a:ext cx="0" cy="0"/>
          <a:chOff x="0" y="0"/>
          <a:chExt cx="0" cy="0"/>
        </a:xfrm>
      </p:grpSpPr>
      <p:sp>
        <p:nvSpPr>
          <p:cNvPr id="1346" name="Google Shape;1346;p125"/>
          <p:cNvSpPr txBox="1"/>
          <p:nvPr>
            <p:ph idx="1" type="body"/>
          </p:nvPr>
        </p:nvSpPr>
        <p:spPr>
          <a:xfrm>
            <a:off x="238125" y="1221579"/>
            <a:ext cx="8797800" cy="1448100"/>
          </a:xfrm>
          <a:prstGeom prst="rect">
            <a:avLst/>
          </a:prstGeom>
          <a:noFill/>
          <a:ln>
            <a:noFill/>
          </a:ln>
        </p:spPr>
        <p:txBody>
          <a:bodyPr anchorCtr="0" anchor="t" bIns="46025" lIns="92075" spcFirstLastPara="1" rIns="92075" wrap="square" tIns="46025">
            <a:noAutofit/>
          </a:bodyPr>
          <a:lstStyle/>
          <a:p>
            <a:pPr indent="-311150" lvl="0" marL="342900" rtl="0" algn="just">
              <a:lnSpc>
                <a:spcPct val="90000"/>
              </a:lnSpc>
              <a:spcBef>
                <a:spcPts val="0"/>
              </a:spcBef>
              <a:spcAft>
                <a:spcPts val="0"/>
              </a:spcAft>
              <a:buClr>
                <a:srgbClr val="006600"/>
              </a:buClr>
              <a:buSzPts val="1900"/>
              <a:buFont typeface="Noto Sans Symbols"/>
              <a:buChar char="▪"/>
            </a:pPr>
            <a:r>
              <a:rPr lang="en-GB" sz="1900" u="sng">
                <a:solidFill>
                  <a:srgbClr val="006600"/>
                </a:solidFill>
                <a:latin typeface="Calibri"/>
                <a:ea typeface="Calibri"/>
                <a:cs typeface="Calibri"/>
                <a:sym typeface="Calibri"/>
              </a:rPr>
              <a:t>Makroskopie:</a:t>
            </a:r>
            <a:r>
              <a:rPr lang="en-GB" sz="1900">
                <a:solidFill>
                  <a:srgbClr val="000008"/>
                </a:solidFill>
                <a:latin typeface="Calibri"/>
                <a:ea typeface="Calibri"/>
                <a:cs typeface="Calibri"/>
                <a:sym typeface="Calibri"/>
              </a:rPr>
              <a:t> </a:t>
            </a:r>
            <a:r>
              <a:rPr lang="en-GB" sz="1900">
                <a:solidFill>
                  <a:srgbClr val="000000"/>
                </a:solidFill>
                <a:latin typeface="Calibri"/>
                <a:ea typeface="Calibri"/>
                <a:cs typeface="Calibri"/>
                <a:sym typeface="Calibri"/>
              </a:rPr>
              <a:t>stem branched, almost square, longitudinally grooved. Leaves ovate, pinnate, with 5-9 segments with jagged edge and blunt tip, slightly pubescent. Hemispherical intervention from overlapping leaves. Perimeter flowers are white, female; target tubular flowers are yellow, bisexual. The drug has an aromatic aroma and a sharp, bitter taste.</a:t>
            </a:r>
            <a:endParaRPr sz="2700"/>
          </a:p>
        </p:txBody>
      </p:sp>
      <p:pic>
        <p:nvPicPr>
          <p:cNvPr id="1347" name="Google Shape;1347;p125"/>
          <p:cNvPicPr preferRelativeResize="0"/>
          <p:nvPr/>
        </p:nvPicPr>
        <p:blipFill rotWithShape="1">
          <a:blip r:embed="rId3">
            <a:alphaModFix/>
          </a:blip>
          <a:srcRect b="0" l="0" r="0" t="0"/>
          <a:stretch/>
        </p:blipFill>
        <p:spPr>
          <a:xfrm>
            <a:off x="247650" y="104775"/>
            <a:ext cx="1134666" cy="934641"/>
          </a:xfrm>
          <a:prstGeom prst="rect">
            <a:avLst/>
          </a:prstGeom>
          <a:noFill/>
          <a:ln cap="flat" cmpd="sng" w="9525">
            <a:solidFill>
              <a:srgbClr val="006600"/>
            </a:solidFill>
            <a:prstDash val="solid"/>
            <a:miter lim="800000"/>
            <a:headEnd len="sm" w="sm" type="none"/>
            <a:tailEnd len="sm" w="sm" type="none"/>
          </a:ln>
        </p:spPr>
      </p:pic>
      <p:cxnSp>
        <p:nvCxnSpPr>
          <p:cNvPr id="1348" name="Google Shape;1348;p125"/>
          <p:cNvCxnSpPr/>
          <p:nvPr/>
        </p:nvCxnSpPr>
        <p:spPr>
          <a:xfrm>
            <a:off x="247650" y="1039416"/>
            <a:ext cx="8661400" cy="0"/>
          </a:xfrm>
          <a:prstGeom prst="straightConnector1">
            <a:avLst/>
          </a:prstGeom>
          <a:noFill/>
          <a:ln cap="flat" cmpd="sng" w="38100">
            <a:solidFill>
              <a:srgbClr val="008000"/>
            </a:solidFill>
            <a:prstDash val="solid"/>
            <a:round/>
            <a:headEnd len="sm" w="sm" type="none"/>
            <a:tailEnd len="sm" w="sm" type="none"/>
          </a:ln>
        </p:spPr>
      </p:cxnSp>
      <p:sp>
        <p:nvSpPr>
          <p:cNvPr descr="Výsledek obrázku pro petroselini radix" id="1349" name="Google Shape;1349;p125"/>
          <p:cNvSpPr/>
          <p:nvPr/>
        </p:nvSpPr>
        <p:spPr>
          <a:xfrm>
            <a:off x="168275" y="-136922"/>
            <a:ext cx="304800" cy="2286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2400"/>
              <a:buFont typeface="Arial"/>
              <a:buNone/>
            </a:pPr>
            <a:r>
              <a:t/>
            </a:r>
            <a:endParaRPr sz="2400">
              <a:solidFill>
                <a:srgbClr val="FFFFCC"/>
              </a:solidFill>
              <a:latin typeface="Times New Roman"/>
              <a:ea typeface="Times New Roman"/>
              <a:cs typeface="Times New Roman"/>
              <a:sym typeface="Times New Roman"/>
            </a:endParaRPr>
          </a:p>
        </p:txBody>
      </p:sp>
      <p:pic>
        <p:nvPicPr>
          <p:cNvPr descr="DSC00201.jpg" id="1350" name="Google Shape;1350;p125"/>
          <p:cNvPicPr preferRelativeResize="0"/>
          <p:nvPr/>
        </p:nvPicPr>
        <p:blipFill rotWithShape="1">
          <a:blip r:embed="rId4">
            <a:alphaModFix/>
          </a:blip>
          <a:srcRect b="23750" l="5113" r="22438" t="10101"/>
          <a:stretch/>
        </p:blipFill>
        <p:spPr>
          <a:xfrm>
            <a:off x="4410750" y="2715212"/>
            <a:ext cx="4400401" cy="2260122"/>
          </a:xfrm>
          <a:prstGeom prst="rect">
            <a:avLst/>
          </a:prstGeom>
          <a:noFill/>
          <a:ln>
            <a:noFill/>
          </a:ln>
        </p:spPr>
      </p:pic>
      <p:pic>
        <p:nvPicPr>
          <p:cNvPr id="1351" name="Google Shape;1351;p125"/>
          <p:cNvPicPr preferRelativeResize="0"/>
          <p:nvPr/>
        </p:nvPicPr>
        <p:blipFill rotWithShape="1">
          <a:blip r:embed="rId5">
            <a:alphaModFix/>
          </a:blip>
          <a:srcRect b="0" l="0" r="0" t="0"/>
          <a:stretch/>
        </p:blipFill>
        <p:spPr>
          <a:xfrm>
            <a:off x="1178536" y="2760750"/>
            <a:ext cx="2523639" cy="2169050"/>
          </a:xfrm>
          <a:prstGeom prst="rect">
            <a:avLst/>
          </a:prstGeom>
          <a:noFill/>
          <a:ln>
            <a:noFill/>
          </a:ln>
        </p:spPr>
      </p:pic>
      <p:sp>
        <p:nvSpPr>
          <p:cNvPr id="1352" name="Google Shape;1352;p125"/>
          <p:cNvSpPr txBox="1"/>
          <p:nvPr>
            <p:ph type="title"/>
          </p:nvPr>
        </p:nvSpPr>
        <p:spPr>
          <a:xfrm>
            <a:off x="1424425" y="214925"/>
            <a:ext cx="7622400" cy="714300"/>
          </a:xfrm>
          <a:prstGeom prst="rect">
            <a:avLst/>
          </a:prstGeom>
          <a:noFill/>
          <a:ln>
            <a:noFill/>
          </a:ln>
        </p:spPr>
        <p:txBody>
          <a:bodyPr anchorCtr="0" anchor="ctr" bIns="46025" lIns="92075" spcFirstLastPara="1" rIns="92075" wrap="square" tIns="46025">
            <a:noAutofit/>
          </a:bodyPr>
          <a:lstStyle/>
          <a:p>
            <a:pPr indent="0" lvl="0" marL="0" rtl="0" algn="l">
              <a:spcBef>
                <a:spcPts val="0"/>
              </a:spcBef>
              <a:spcAft>
                <a:spcPts val="0"/>
              </a:spcAft>
              <a:buNone/>
            </a:pPr>
            <a:r>
              <a:rPr b="1" lang="en-GB" sz="3800">
                <a:solidFill>
                  <a:srgbClr val="800000"/>
                </a:solidFill>
                <a:latin typeface="Calibri"/>
                <a:ea typeface="Calibri"/>
                <a:cs typeface="Calibri"/>
                <a:sym typeface="Calibri"/>
              </a:rPr>
              <a:t>Tanaceti parthenii herba</a:t>
            </a:r>
            <a:r>
              <a:rPr b="1" i="0" lang="en-GB" sz="3800">
                <a:solidFill>
                  <a:srgbClr val="800000"/>
                </a:solidFill>
                <a:latin typeface="Calibri"/>
                <a:ea typeface="Calibri"/>
                <a:cs typeface="Calibri"/>
                <a:sym typeface="Calibri"/>
              </a:rPr>
              <a:t> CzPh 2017</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8F8FA"/>
        </a:solidFill>
      </p:bgPr>
    </p:bg>
    <p:spTree>
      <p:nvGrpSpPr>
        <p:cNvPr id="1357" name="Shape 1357"/>
        <p:cNvGrpSpPr/>
        <p:nvPr/>
      </p:nvGrpSpPr>
      <p:grpSpPr>
        <a:xfrm>
          <a:off x="0" y="0"/>
          <a:ext cx="0" cy="0"/>
          <a:chOff x="0" y="0"/>
          <a:chExt cx="0" cy="0"/>
        </a:xfrm>
      </p:grpSpPr>
      <p:sp>
        <p:nvSpPr>
          <p:cNvPr id="1358" name="Google Shape;1358;p126"/>
          <p:cNvSpPr txBox="1"/>
          <p:nvPr>
            <p:ph idx="1" type="body"/>
          </p:nvPr>
        </p:nvSpPr>
        <p:spPr>
          <a:xfrm>
            <a:off x="238125" y="1221581"/>
            <a:ext cx="8797800" cy="3726600"/>
          </a:xfrm>
          <a:prstGeom prst="rect">
            <a:avLst/>
          </a:prstGeom>
          <a:noFill/>
          <a:ln>
            <a:noFill/>
          </a:ln>
        </p:spPr>
        <p:txBody>
          <a:bodyPr anchorCtr="0" anchor="t" bIns="46025" lIns="92075" spcFirstLastPara="1" rIns="92075" wrap="square" tIns="46025">
            <a:noAutofit/>
          </a:bodyPr>
          <a:lstStyle/>
          <a:p>
            <a:pPr indent="-323850" lvl="0" marL="342900" rtl="0" algn="l">
              <a:spcBef>
                <a:spcPts val="480"/>
              </a:spcBef>
              <a:spcAft>
                <a:spcPts val="0"/>
              </a:spcAft>
              <a:buClr>
                <a:srgbClr val="006600"/>
              </a:buClr>
              <a:buSzPts val="2100"/>
              <a:buFont typeface="Noto Sans Symbols"/>
              <a:buChar char="▪"/>
            </a:pPr>
            <a:r>
              <a:rPr lang="en-GB" sz="2100" u="sng">
                <a:solidFill>
                  <a:srgbClr val="006600"/>
                </a:solidFill>
                <a:latin typeface="Calibri"/>
                <a:ea typeface="Calibri"/>
                <a:cs typeface="Calibri"/>
                <a:sym typeface="Calibri"/>
              </a:rPr>
              <a:t>Content compounds</a:t>
            </a:r>
            <a:r>
              <a:rPr lang="en-GB" sz="2100" u="sng">
                <a:solidFill>
                  <a:srgbClr val="006600"/>
                </a:solidFill>
                <a:latin typeface="Calibri"/>
                <a:ea typeface="Calibri"/>
                <a:cs typeface="Calibri"/>
                <a:sym typeface="Calibri"/>
              </a:rPr>
              <a:t>:</a:t>
            </a:r>
            <a:r>
              <a:rPr lang="en-GB" sz="2100">
                <a:solidFill>
                  <a:srgbClr val="006600"/>
                </a:solidFill>
                <a:latin typeface="Calibri"/>
                <a:ea typeface="Calibri"/>
                <a:cs typeface="Calibri"/>
                <a:sym typeface="Calibri"/>
              </a:rPr>
              <a:t> </a:t>
            </a:r>
            <a:r>
              <a:rPr b="1" lang="en-GB" sz="2100">
                <a:solidFill>
                  <a:srgbClr val="000000"/>
                </a:solidFill>
                <a:latin typeface="Calibri"/>
                <a:ea typeface="Calibri"/>
                <a:cs typeface="Calibri"/>
                <a:sym typeface="Calibri"/>
              </a:rPr>
              <a:t>essential oils</a:t>
            </a:r>
            <a:r>
              <a:rPr lang="en-GB" sz="2100">
                <a:solidFill>
                  <a:srgbClr val="000000"/>
                </a:solidFill>
                <a:latin typeface="Calibri"/>
                <a:ea typeface="Calibri"/>
                <a:cs typeface="Calibri"/>
                <a:sym typeface="Calibri"/>
              </a:rPr>
              <a:t> (sesquiterpene lactone </a:t>
            </a:r>
            <a:r>
              <a:rPr lang="en-GB" sz="2100">
                <a:solidFill>
                  <a:srgbClr val="000000"/>
                </a:solidFill>
                <a:latin typeface="Calibri"/>
                <a:ea typeface="Calibri"/>
                <a:cs typeface="Calibri"/>
                <a:sym typeface="Calibri"/>
              </a:rPr>
              <a:t>parthenolid</a:t>
            </a:r>
            <a:r>
              <a:rPr lang="en-GB" sz="2100">
                <a:solidFill>
                  <a:srgbClr val="000000"/>
                </a:solidFill>
                <a:latin typeface="Calibri"/>
                <a:ea typeface="Calibri"/>
                <a:cs typeface="Calibri"/>
                <a:sym typeface="Calibri"/>
              </a:rPr>
              <a:t>), bitter substances, tannins, mucilage</a:t>
            </a:r>
            <a:endParaRPr sz="2100">
              <a:solidFill>
                <a:srgbClr val="000000"/>
              </a:solidFill>
              <a:latin typeface="Calibri"/>
              <a:ea typeface="Calibri"/>
              <a:cs typeface="Calibri"/>
              <a:sym typeface="Calibri"/>
            </a:endParaRPr>
          </a:p>
          <a:p>
            <a:pPr indent="0" lvl="0" marL="0" rtl="0" algn="l">
              <a:spcBef>
                <a:spcPts val="480"/>
              </a:spcBef>
              <a:spcAft>
                <a:spcPts val="0"/>
              </a:spcAft>
              <a:buNone/>
            </a:pPr>
            <a:r>
              <a:t/>
            </a:r>
            <a:endParaRPr sz="2100">
              <a:solidFill>
                <a:srgbClr val="000000"/>
              </a:solidFill>
              <a:latin typeface="Calibri"/>
              <a:ea typeface="Calibri"/>
              <a:cs typeface="Calibri"/>
              <a:sym typeface="Calibri"/>
            </a:endParaRPr>
          </a:p>
          <a:p>
            <a:pPr indent="0" lvl="0" marL="0" rtl="0" algn="l">
              <a:spcBef>
                <a:spcPts val="480"/>
              </a:spcBef>
              <a:spcAft>
                <a:spcPts val="0"/>
              </a:spcAft>
              <a:buNone/>
            </a:pPr>
            <a:r>
              <a:t/>
            </a:r>
            <a:endParaRPr sz="2100">
              <a:solidFill>
                <a:srgbClr val="000000"/>
              </a:solidFill>
              <a:latin typeface="Calibri"/>
              <a:ea typeface="Calibri"/>
              <a:cs typeface="Calibri"/>
              <a:sym typeface="Calibri"/>
            </a:endParaRPr>
          </a:p>
          <a:p>
            <a:pPr indent="0" lvl="0" marL="0" rtl="0" algn="l">
              <a:spcBef>
                <a:spcPts val="480"/>
              </a:spcBef>
              <a:spcAft>
                <a:spcPts val="0"/>
              </a:spcAft>
              <a:buNone/>
            </a:pPr>
            <a:r>
              <a:t/>
            </a:r>
            <a:endParaRPr sz="2100">
              <a:solidFill>
                <a:srgbClr val="000000"/>
              </a:solidFill>
              <a:latin typeface="Calibri"/>
              <a:ea typeface="Calibri"/>
              <a:cs typeface="Calibri"/>
              <a:sym typeface="Calibri"/>
            </a:endParaRPr>
          </a:p>
          <a:p>
            <a:pPr indent="0" lvl="0" marL="0" rtl="0" algn="l">
              <a:spcBef>
                <a:spcPts val="480"/>
              </a:spcBef>
              <a:spcAft>
                <a:spcPts val="0"/>
              </a:spcAft>
              <a:buNone/>
            </a:pPr>
            <a:r>
              <a:t/>
            </a:r>
            <a:endParaRPr sz="2100">
              <a:solidFill>
                <a:srgbClr val="000000"/>
              </a:solidFill>
              <a:latin typeface="Calibri"/>
              <a:ea typeface="Calibri"/>
              <a:cs typeface="Calibri"/>
              <a:sym typeface="Calibri"/>
            </a:endParaRPr>
          </a:p>
          <a:p>
            <a:pPr indent="0" lvl="0" marL="0" rtl="0" algn="l">
              <a:spcBef>
                <a:spcPts val="480"/>
              </a:spcBef>
              <a:spcAft>
                <a:spcPts val="0"/>
              </a:spcAft>
              <a:buNone/>
            </a:pPr>
            <a:r>
              <a:t/>
            </a:r>
            <a:endParaRPr sz="2100">
              <a:solidFill>
                <a:srgbClr val="000000"/>
              </a:solidFill>
              <a:latin typeface="Calibri"/>
              <a:ea typeface="Calibri"/>
              <a:cs typeface="Calibri"/>
              <a:sym typeface="Calibri"/>
            </a:endParaRPr>
          </a:p>
          <a:p>
            <a:pPr indent="0" lvl="0" marL="0" rtl="0" algn="l">
              <a:spcBef>
                <a:spcPts val="480"/>
              </a:spcBef>
              <a:spcAft>
                <a:spcPts val="0"/>
              </a:spcAft>
              <a:buNone/>
            </a:pPr>
            <a:r>
              <a:t/>
            </a:r>
            <a:endParaRPr sz="2100">
              <a:solidFill>
                <a:srgbClr val="000000"/>
              </a:solidFill>
              <a:latin typeface="Calibri"/>
              <a:ea typeface="Calibri"/>
              <a:cs typeface="Calibri"/>
              <a:sym typeface="Calibri"/>
            </a:endParaRPr>
          </a:p>
          <a:p>
            <a:pPr indent="-323850" lvl="0" marL="342900" rtl="0" algn="l">
              <a:lnSpc>
                <a:spcPct val="80000"/>
              </a:lnSpc>
              <a:spcBef>
                <a:spcPts val="1800"/>
              </a:spcBef>
              <a:spcAft>
                <a:spcPts val="0"/>
              </a:spcAft>
              <a:buClr>
                <a:srgbClr val="008000"/>
              </a:buClr>
              <a:buSzPts val="1620"/>
              <a:buFont typeface="Noto Sans Symbols"/>
              <a:buChar char="▪"/>
            </a:pPr>
            <a:r>
              <a:rPr lang="en-GB" sz="2100" u="sng">
                <a:solidFill>
                  <a:srgbClr val="006600"/>
                </a:solidFill>
                <a:latin typeface="Calibri"/>
                <a:ea typeface="Calibri"/>
                <a:cs typeface="Calibri"/>
                <a:sym typeface="Calibri"/>
              </a:rPr>
              <a:t>Usage:</a:t>
            </a:r>
            <a:r>
              <a:rPr lang="en-GB" sz="2100">
                <a:solidFill>
                  <a:srgbClr val="000008"/>
                </a:solidFill>
                <a:latin typeface="Calibri"/>
                <a:ea typeface="Calibri"/>
                <a:cs typeface="Calibri"/>
                <a:sym typeface="Calibri"/>
              </a:rPr>
              <a:t> </a:t>
            </a:r>
            <a:r>
              <a:rPr lang="en-GB" sz="2100">
                <a:solidFill>
                  <a:srgbClr val="000000"/>
                </a:solidFill>
                <a:latin typeface="Calibri"/>
                <a:ea typeface="Calibri"/>
                <a:cs typeface="Calibri"/>
                <a:sym typeface="Calibri"/>
              </a:rPr>
              <a:t>analgetic (migraines, menstrual pain), antipyretic; historically was used to reduce fever - hence the name feverfew</a:t>
            </a:r>
            <a:endParaRPr sz="2900"/>
          </a:p>
        </p:txBody>
      </p:sp>
      <p:pic>
        <p:nvPicPr>
          <p:cNvPr id="1359" name="Google Shape;1359;p126"/>
          <p:cNvPicPr preferRelativeResize="0"/>
          <p:nvPr/>
        </p:nvPicPr>
        <p:blipFill rotWithShape="1">
          <a:blip r:embed="rId3">
            <a:alphaModFix/>
          </a:blip>
          <a:srcRect b="0" l="0" r="0" t="0"/>
          <a:stretch/>
        </p:blipFill>
        <p:spPr>
          <a:xfrm>
            <a:off x="247650" y="104775"/>
            <a:ext cx="1134666" cy="934641"/>
          </a:xfrm>
          <a:prstGeom prst="rect">
            <a:avLst/>
          </a:prstGeom>
          <a:noFill/>
          <a:ln cap="flat" cmpd="sng" w="9525">
            <a:solidFill>
              <a:srgbClr val="006600"/>
            </a:solidFill>
            <a:prstDash val="solid"/>
            <a:miter lim="800000"/>
            <a:headEnd len="sm" w="sm" type="none"/>
            <a:tailEnd len="sm" w="sm" type="none"/>
          </a:ln>
        </p:spPr>
      </p:pic>
      <p:cxnSp>
        <p:nvCxnSpPr>
          <p:cNvPr id="1360" name="Google Shape;1360;p126"/>
          <p:cNvCxnSpPr/>
          <p:nvPr/>
        </p:nvCxnSpPr>
        <p:spPr>
          <a:xfrm>
            <a:off x="247650" y="1039416"/>
            <a:ext cx="8661300" cy="0"/>
          </a:xfrm>
          <a:prstGeom prst="straightConnector1">
            <a:avLst/>
          </a:prstGeom>
          <a:noFill/>
          <a:ln cap="flat" cmpd="sng" w="38100">
            <a:solidFill>
              <a:srgbClr val="008000"/>
            </a:solidFill>
            <a:prstDash val="solid"/>
            <a:round/>
            <a:headEnd len="sm" w="sm" type="none"/>
            <a:tailEnd len="sm" w="sm" type="none"/>
          </a:ln>
        </p:spPr>
      </p:cxnSp>
      <p:sp>
        <p:nvSpPr>
          <p:cNvPr descr="Výsledek obrázku pro petroselini radix" id="1361" name="Google Shape;1361;p126"/>
          <p:cNvSpPr/>
          <p:nvPr/>
        </p:nvSpPr>
        <p:spPr>
          <a:xfrm>
            <a:off x="168275" y="-136922"/>
            <a:ext cx="304800" cy="22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2400"/>
              <a:buFont typeface="Arial"/>
              <a:buNone/>
            </a:pPr>
            <a:r>
              <a:t/>
            </a:r>
            <a:endParaRPr sz="2400">
              <a:solidFill>
                <a:srgbClr val="FFFFCC"/>
              </a:solidFill>
              <a:latin typeface="Times New Roman"/>
              <a:ea typeface="Times New Roman"/>
              <a:cs typeface="Times New Roman"/>
              <a:sym typeface="Times New Roman"/>
            </a:endParaRPr>
          </a:p>
        </p:txBody>
      </p:sp>
      <p:sp>
        <p:nvSpPr>
          <p:cNvPr id="1362" name="Google Shape;1362;p126"/>
          <p:cNvSpPr txBox="1"/>
          <p:nvPr>
            <p:ph type="title"/>
          </p:nvPr>
        </p:nvSpPr>
        <p:spPr>
          <a:xfrm>
            <a:off x="1424425" y="214925"/>
            <a:ext cx="7622400" cy="714300"/>
          </a:xfrm>
          <a:prstGeom prst="rect">
            <a:avLst/>
          </a:prstGeom>
          <a:noFill/>
          <a:ln>
            <a:noFill/>
          </a:ln>
        </p:spPr>
        <p:txBody>
          <a:bodyPr anchorCtr="0" anchor="ctr" bIns="46025" lIns="92075" spcFirstLastPara="1" rIns="92075" wrap="square" tIns="46025">
            <a:noAutofit/>
          </a:bodyPr>
          <a:lstStyle/>
          <a:p>
            <a:pPr indent="0" lvl="0" marL="0" rtl="0" algn="l">
              <a:spcBef>
                <a:spcPts val="0"/>
              </a:spcBef>
              <a:spcAft>
                <a:spcPts val="0"/>
              </a:spcAft>
              <a:buNone/>
            </a:pPr>
            <a:r>
              <a:rPr b="1" lang="en-GB" sz="3800">
                <a:solidFill>
                  <a:srgbClr val="800000"/>
                </a:solidFill>
                <a:latin typeface="Calibri"/>
                <a:ea typeface="Calibri"/>
                <a:cs typeface="Calibri"/>
                <a:sym typeface="Calibri"/>
              </a:rPr>
              <a:t>Tanaceti parthenii herba</a:t>
            </a:r>
            <a:r>
              <a:rPr b="1" i="0" lang="en-GB" sz="3800">
                <a:solidFill>
                  <a:srgbClr val="800000"/>
                </a:solidFill>
                <a:latin typeface="Calibri"/>
                <a:ea typeface="Calibri"/>
                <a:cs typeface="Calibri"/>
                <a:sym typeface="Calibri"/>
              </a:rPr>
              <a:t> CzPh 2017</a:t>
            </a:r>
            <a:endParaRPr/>
          </a:p>
        </p:txBody>
      </p:sp>
      <p:pic>
        <p:nvPicPr>
          <p:cNvPr id="1363" name="Google Shape;1363;p126"/>
          <p:cNvPicPr preferRelativeResize="0"/>
          <p:nvPr/>
        </p:nvPicPr>
        <p:blipFill>
          <a:blip r:embed="rId4">
            <a:alphaModFix/>
          </a:blip>
          <a:stretch>
            <a:fillRect/>
          </a:stretch>
        </p:blipFill>
        <p:spPr>
          <a:xfrm>
            <a:off x="3167925" y="2342650"/>
            <a:ext cx="1825450" cy="1484599"/>
          </a:xfrm>
          <a:prstGeom prst="rect">
            <a:avLst/>
          </a:prstGeom>
          <a:noFill/>
          <a:ln>
            <a:noFill/>
          </a:ln>
        </p:spPr>
      </p:pic>
      <p:sp>
        <p:nvSpPr>
          <p:cNvPr id="1364" name="Google Shape;1364;p126"/>
          <p:cNvSpPr txBox="1"/>
          <p:nvPr/>
        </p:nvSpPr>
        <p:spPr>
          <a:xfrm>
            <a:off x="3435650" y="3827250"/>
            <a:ext cx="1290000" cy="559200"/>
          </a:xfrm>
          <a:prstGeom prst="rect">
            <a:avLst/>
          </a:prstGeom>
          <a:noFill/>
          <a:ln>
            <a:noFill/>
          </a:ln>
        </p:spPr>
        <p:txBody>
          <a:bodyPr anchorCtr="0" anchor="t" bIns="91425" lIns="91425" spcFirstLastPara="1" rIns="91425" wrap="square" tIns="91425">
            <a:noAutofit/>
          </a:bodyPr>
          <a:lstStyle/>
          <a:p>
            <a:pPr indent="0" lvl="0" marL="0" rtl="0" algn="ctr">
              <a:spcBef>
                <a:spcPts val="480"/>
              </a:spcBef>
              <a:spcAft>
                <a:spcPts val="0"/>
              </a:spcAft>
              <a:buNone/>
            </a:pPr>
            <a:r>
              <a:rPr lang="en-GB">
                <a:latin typeface="Calibri"/>
                <a:ea typeface="Calibri"/>
                <a:cs typeface="Calibri"/>
                <a:sym typeface="Calibri"/>
              </a:rPr>
              <a:t>parthenolid</a:t>
            </a:r>
            <a:endParaRPr sz="7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8F8FA"/>
        </a:solidFill>
      </p:bgPr>
    </p:bg>
    <p:spTree>
      <p:nvGrpSpPr>
        <p:cNvPr id="1369" name="Shape 1369"/>
        <p:cNvGrpSpPr/>
        <p:nvPr/>
      </p:nvGrpSpPr>
      <p:grpSpPr>
        <a:xfrm>
          <a:off x="0" y="0"/>
          <a:ext cx="0" cy="0"/>
          <a:chOff x="0" y="0"/>
          <a:chExt cx="0" cy="0"/>
        </a:xfrm>
      </p:grpSpPr>
      <p:sp>
        <p:nvSpPr>
          <p:cNvPr id="1370" name="Google Shape;1370;p127"/>
          <p:cNvSpPr txBox="1"/>
          <p:nvPr>
            <p:ph type="title"/>
          </p:nvPr>
        </p:nvSpPr>
        <p:spPr>
          <a:xfrm>
            <a:off x="1444000" y="214925"/>
            <a:ext cx="7464900" cy="714300"/>
          </a:xfrm>
          <a:prstGeom prst="rect">
            <a:avLst/>
          </a:prstGeom>
          <a:noFill/>
          <a:ln>
            <a:noFill/>
          </a:ln>
        </p:spPr>
        <p:txBody>
          <a:bodyPr anchorCtr="0" anchor="ctr" bIns="46025" lIns="92075" spcFirstLastPara="1" rIns="92075" wrap="square" tIns="46025">
            <a:noAutofit/>
          </a:bodyPr>
          <a:lstStyle/>
          <a:p>
            <a:pPr indent="0" lvl="0" marL="0" rtl="0" algn="l">
              <a:spcBef>
                <a:spcPts val="0"/>
              </a:spcBef>
              <a:spcAft>
                <a:spcPts val="0"/>
              </a:spcAft>
              <a:buNone/>
            </a:pPr>
            <a:r>
              <a:rPr b="1" lang="en-GB" sz="4000">
                <a:solidFill>
                  <a:srgbClr val="800000"/>
                </a:solidFill>
                <a:latin typeface="Calibri"/>
                <a:ea typeface="Calibri"/>
                <a:cs typeface="Calibri"/>
                <a:sym typeface="Calibri"/>
              </a:rPr>
              <a:t>Hibisci sabdariffae flos</a:t>
            </a:r>
            <a:r>
              <a:rPr b="1" i="0" lang="en-GB" sz="4000">
                <a:solidFill>
                  <a:srgbClr val="800000"/>
                </a:solidFill>
                <a:latin typeface="Calibri"/>
                <a:ea typeface="Calibri"/>
                <a:cs typeface="Calibri"/>
                <a:sym typeface="Calibri"/>
              </a:rPr>
              <a:t> CzPh 2017</a:t>
            </a:r>
            <a:endParaRPr/>
          </a:p>
        </p:txBody>
      </p:sp>
      <p:sp>
        <p:nvSpPr>
          <p:cNvPr id="1371" name="Google Shape;1371;p127"/>
          <p:cNvSpPr txBox="1"/>
          <p:nvPr>
            <p:ph idx="1" type="body"/>
          </p:nvPr>
        </p:nvSpPr>
        <p:spPr>
          <a:xfrm>
            <a:off x="238125" y="1221580"/>
            <a:ext cx="8670900" cy="4887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Clr>
                <a:srgbClr val="006600"/>
              </a:buClr>
              <a:buSzPts val="2800"/>
              <a:buFont typeface="Noto Sans Symbols"/>
              <a:buChar char="▪"/>
            </a:pPr>
            <a:r>
              <a:rPr lang="en-GB" sz="2800" u="sng">
                <a:solidFill>
                  <a:srgbClr val="006600"/>
                </a:solidFill>
                <a:latin typeface="Calibri"/>
                <a:ea typeface="Calibri"/>
                <a:cs typeface="Calibri"/>
                <a:sym typeface="Calibri"/>
              </a:rPr>
              <a:t>Mother plant:</a:t>
            </a:r>
            <a:r>
              <a:rPr lang="en-GB" sz="2800">
                <a:solidFill>
                  <a:srgbClr val="000000"/>
                </a:solidFill>
                <a:latin typeface="Calibri"/>
                <a:ea typeface="Calibri"/>
                <a:cs typeface="Calibri"/>
                <a:sym typeface="Calibri"/>
              </a:rPr>
              <a:t> </a:t>
            </a:r>
            <a:r>
              <a:rPr b="1" i="1" lang="en-GB" sz="2800">
                <a:solidFill>
                  <a:srgbClr val="800000"/>
                </a:solidFill>
                <a:latin typeface="Calibri"/>
                <a:ea typeface="Calibri"/>
                <a:cs typeface="Calibri"/>
                <a:sym typeface="Calibri"/>
              </a:rPr>
              <a:t>Hibiscus sabdariffa, </a:t>
            </a:r>
            <a:r>
              <a:rPr b="1" lang="en-GB" sz="2800">
                <a:solidFill>
                  <a:srgbClr val="800000"/>
                </a:solidFill>
                <a:latin typeface="Calibri"/>
                <a:ea typeface="Calibri"/>
                <a:cs typeface="Calibri"/>
                <a:sym typeface="Calibri"/>
              </a:rPr>
              <a:t>Malvaceae </a:t>
            </a:r>
            <a:r>
              <a:rPr lang="en-GB" sz="2800">
                <a:solidFill>
                  <a:srgbClr val="000000"/>
                </a:solidFill>
                <a:latin typeface="Calibri"/>
                <a:ea typeface="Calibri"/>
                <a:cs typeface="Calibri"/>
                <a:sym typeface="Calibri"/>
              </a:rPr>
              <a:t>(roselle)</a:t>
            </a:r>
            <a:br>
              <a:rPr lang="en-GB" sz="2800">
                <a:solidFill>
                  <a:srgbClr val="000000"/>
                </a:solidFill>
                <a:latin typeface="Calibri"/>
                <a:ea typeface="Calibri"/>
                <a:cs typeface="Calibri"/>
                <a:sym typeface="Calibri"/>
              </a:rPr>
            </a:br>
            <a:br>
              <a:rPr b="1" lang="en-GB" sz="2800">
                <a:solidFill>
                  <a:srgbClr val="800000"/>
                </a:solidFill>
                <a:latin typeface="Calibri"/>
                <a:ea typeface="Calibri"/>
                <a:cs typeface="Calibri"/>
                <a:sym typeface="Calibri"/>
              </a:rPr>
            </a:br>
            <a:br>
              <a:rPr b="1" lang="en-GB" sz="2400">
                <a:solidFill>
                  <a:srgbClr val="800000"/>
                </a:solidFill>
                <a:latin typeface="Calibri"/>
                <a:ea typeface="Calibri"/>
                <a:cs typeface="Calibri"/>
                <a:sym typeface="Calibri"/>
              </a:rPr>
            </a:br>
            <a:endParaRPr sz="2400">
              <a:solidFill>
                <a:srgbClr val="800000"/>
              </a:solidFill>
              <a:latin typeface="Calibri"/>
              <a:ea typeface="Calibri"/>
              <a:cs typeface="Calibri"/>
              <a:sym typeface="Calibri"/>
            </a:endParaRPr>
          </a:p>
        </p:txBody>
      </p:sp>
      <p:pic>
        <p:nvPicPr>
          <p:cNvPr id="1372" name="Google Shape;1372;p127"/>
          <p:cNvPicPr preferRelativeResize="0"/>
          <p:nvPr/>
        </p:nvPicPr>
        <p:blipFill rotWithShape="1">
          <a:blip r:embed="rId3">
            <a:alphaModFix/>
          </a:blip>
          <a:srcRect b="0" l="0" r="0" t="0"/>
          <a:stretch/>
        </p:blipFill>
        <p:spPr>
          <a:xfrm>
            <a:off x="247650" y="104775"/>
            <a:ext cx="1134666" cy="934641"/>
          </a:xfrm>
          <a:prstGeom prst="rect">
            <a:avLst/>
          </a:prstGeom>
          <a:noFill/>
          <a:ln cap="flat" cmpd="sng" w="9525">
            <a:solidFill>
              <a:srgbClr val="006600"/>
            </a:solidFill>
            <a:prstDash val="solid"/>
            <a:miter lim="800000"/>
            <a:headEnd len="sm" w="sm" type="none"/>
            <a:tailEnd len="sm" w="sm" type="none"/>
          </a:ln>
        </p:spPr>
      </p:pic>
      <p:cxnSp>
        <p:nvCxnSpPr>
          <p:cNvPr id="1373" name="Google Shape;1373;p127"/>
          <p:cNvCxnSpPr/>
          <p:nvPr/>
        </p:nvCxnSpPr>
        <p:spPr>
          <a:xfrm>
            <a:off x="247650" y="1039416"/>
            <a:ext cx="8661400" cy="0"/>
          </a:xfrm>
          <a:prstGeom prst="straightConnector1">
            <a:avLst/>
          </a:prstGeom>
          <a:noFill/>
          <a:ln cap="flat" cmpd="sng" w="38100">
            <a:solidFill>
              <a:srgbClr val="008000"/>
            </a:solidFill>
            <a:prstDash val="solid"/>
            <a:round/>
            <a:headEnd len="sm" w="sm" type="none"/>
            <a:tailEnd len="sm" w="sm" type="none"/>
          </a:ln>
        </p:spPr>
      </p:cxnSp>
      <p:sp>
        <p:nvSpPr>
          <p:cNvPr descr="Výsledek obrázku pro petroselini radix" id="1374" name="Google Shape;1374;p127"/>
          <p:cNvSpPr/>
          <p:nvPr/>
        </p:nvSpPr>
        <p:spPr>
          <a:xfrm>
            <a:off x="168275" y="-136922"/>
            <a:ext cx="304800" cy="2286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2400"/>
              <a:buFont typeface="Arial"/>
              <a:buNone/>
            </a:pPr>
            <a:r>
              <a:t/>
            </a:r>
            <a:endParaRPr sz="2400">
              <a:solidFill>
                <a:srgbClr val="FFFFCC"/>
              </a:solidFill>
              <a:latin typeface="Times New Roman"/>
              <a:ea typeface="Times New Roman"/>
              <a:cs typeface="Times New Roman"/>
              <a:sym typeface="Times New Roman"/>
            </a:endParaRPr>
          </a:p>
        </p:txBody>
      </p:sp>
      <p:pic>
        <p:nvPicPr>
          <p:cNvPr descr="http://www.aquidea.com/wp-content/uploads/2009/08/Hibiscus-sabdarifa.jpg" id="1375" name="Google Shape;1375;p127"/>
          <p:cNvPicPr preferRelativeResize="0"/>
          <p:nvPr/>
        </p:nvPicPr>
        <p:blipFill rotWithShape="1">
          <a:blip r:embed="rId4">
            <a:alphaModFix/>
          </a:blip>
          <a:srcRect b="0" l="0" r="0" t="0"/>
          <a:stretch/>
        </p:blipFill>
        <p:spPr>
          <a:xfrm>
            <a:off x="4696000" y="2212331"/>
            <a:ext cx="3117056" cy="2338388"/>
          </a:xfrm>
          <a:prstGeom prst="rect">
            <a:avLst/>
          </a:prstGeom>
          <a:noFill/>
          <a:ln>
            <a:noFill/>
          </a:ln>
        </p:spPr>
      </p:pic>
      <p:pic>
        <p:nvPicPr>
          <p:cNvPr descr="http://www.infoescola.com/wp-content/uploads/2009/08/Hibiscus-sabdarifa.jpg" id="1376" name="Google Shape;1376;p127"/>
          <p:cNvPicPr preferRelativeResize="0"/>
          <p:nvPr/>
        </p:nvPicPr>
        <p:blipFill rotWithShape="1">
          <a:blip r:embed="rId5">
            <a:alphaModFix/>
          </a:blip>
          <a:srcRect b="0" l="0" r="0" t="0"/>
          <a:stretch/>
        </p:blipFill>
        <p:spPr>
          <a:xfrm>
            <a:off x="776313" y="2390928"/>
            <a:ext cx="2878931" cy="215979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8F8FA"/>
        </a:solidFill>
      </p:bgPr>
    </p:bg>
    <p:spTree>
      <p:nvGrpSpPr>
        <p:cNvPr id="1381" name="Shape 1381"/>
        <p:cNvGrpSpPr/>
        <p:nvPr/>
      </p:nvGrpSpPr>
      <p:grpSpPr>
        <a:xfrm>
          <a:off x="0" y="0"/>
          <a:ext cx="0" cy="0"/>
          <a:chOff x="0" y="0"/>
          <a:chExt cx="0" cy="0"/>
        </a:xfrm>
      </p:grpSpPr>
      <p:sp>
        <p:nvSpPr>
          <p:cNvPr id="1382" name="Google Shape;1382;p128"/>
          <p:cNvSpPr txBox="1"/>
          <p:nvPr>
            <p:ph idx="1" type="body"/>
          </p:nvPr>
        </p:nvSpPr>
        <p:spPr>
          <a:xfrm>
            <a:off x="247650" y="1195392"/>
            <a:ext cx="8670900" cy="1265700"/>
          </a:xfrm>
          <a:prstGeom prst="rect">
            <a:avLst/>
          </a:prstGeom>
          <a:noFill/>
          <a:ln>
            <a:noFill/>
          </a:ln>
        </p:spPr>
        <p:txBody>
          <a:bodyPr anchorCtr="0" anchor="t" bIns="46025" lIns="92075" spcFirstLastPara="1" rIns="92075" wrap="square" tIns="46025">
            <a:noAutofit/>
          </a:bodyPr>
          <a:lstStyle/>
          <a:p>
            <a:pPr indent="-323850" lvl="0" marL="342900" rtl="0" algn="just">
              <a:lnSpc>
                <a:spcPct val="90000"/>
              </a:lnSpc>
              <a:spcBef>
                <a:spcPts val="0"/>
              </a:spcBef>
              <a:spcAft>
                <a:spcPts val="0"/>
              </a:spcAft>
              <a:buClr>
                <a:srgbClr val="006600"/>
              </a:buClr>
              <a:buSzPts val="2100"/>
              <a:buFont typeface="Noto Sans Symbols"/>
              <a:buChar char="▪"/>
            </a:pPr>
            <a:r>
              <a:rPr lang="en-GB" sz="2100" u="sng">
                <a:solidFill>
                  <a:srgbClr val="006600"/>
                </a:solidFill>
                <a:latin typeface="Calibri"/>
                <a:ea typeface="Calibri"/>
                <a:cs typeface="Calibri"/>
                <a:sym typeface="Calibri"/>
              </a:rPr>
              <a:t>Macroscopy:</a:t>
            </a:r>
            <a:r>
              <a:rPr lang="en-GB" sz="2100">
                <a:solidFill>
                  <a:srgbClr val="000008"/>
                </a:solidFill>
                <a:latin typeface="Calibri"/>
                <a:ea typeface="Calibri"/>
                <a:cs typeface="Calibri"/>
                <a:sym typeface="Calibri"/>
              </a:rPr>
              <a:t> </a:t>
            </a:r>
            <a:r>
              <a:rPr lang="en-GB" sz="2100">
                <a:solidFill>
                  <a:srgbClr val="000000"/>
                </a:solidFill>
                <a:latin typeface="Calibri"/>
                <a:ea typeface="Calibri"/>
                <a:cs typeface="Calibri"/>
                <a:sym typeface="Calibri"/>
              </a:rPr>
              <a:t>dried flower is light to dark violet-red and fleshy, after drying  calyx and goblet are </a:t>
            </a:r>
            <a:r>
              <a:rPr lang="en-GB" sz="2100">
                <a:solidFill>
                  <a:srgbClr val="000000"/>
                </a:solidFill>
                <a:latin typeface="Calibri"/>
                <a:ea typeface="Calibri"/>
                <a:cs typeface="Calibri"/>
                <a:sym typeface="Calibri"/>
              </a:rPr>
              <a:t>brittle</a:t>
            </a:r>
            <a:r>
              <a:rPr lang="en-GB" sz="2100">
                <a:solidFill>
                  <a:srgbClr val="000000"/>
                </a:solidFill>
                <a:latin typeface="Calibri"/>
                <a:ea typeface="Calibri"/>
                <a:cs typeface="Calibri"/>
                <a:sym typeface="Calibri"/>
              </a:rPr>
              <a:t>. The chalice is </a:t>
            </a:r>
            <a:r>
              <a:rPr lang="en-GB" sz="2100">
                <a:solidFill>
                  <a:srgbClr val="000000"/>
                </a:solidFill>
                <a:latin typeface="Calibri"/>
                <a:ea typeface="Calibri"/>
                <a:cs typeface="Calibri"/>
                <a:sym typeface="Calibri"/>
              </a:rPr>
              <a:t>jug-shaped</a:t>
            </a:r>
            <a:r>
              <a:rPr lang="en-GB" sz="2100">
                <a:solidFill>
                  <a:srgbClr val="000000"/>
                </a:solidFill>
                <a:latin typeface="Calibri"/>
                <a:ea typeface="Calibri"/>
                <a:cs typeface="Calibri"/>
                <a:sym typeface="Calibri"/>
              </a:rPr>
              <a:t> in the lower half, in the upper half with five long pointed points bent backwards. The cup consists of 8-12  leaves </a:t>
            </a:r>
            <a:r>
              <a:rPr lang="en-GB" sz="2100">
                <a:solidFill>
                  <a:srgbClr val="000000"/>
                </a:solidFill>
                <a:latin typeface="Calibri"/>
                <a:ea typeface="Calibri"/>
                <a:cs typeface="Calibri"/>
                <a:sym typeface="Calibri"/>
              </a:rPr>
              <a:t>grown</a:t>
            </a:r>
            <a:r>
              <a:rPr lang="en-GB" sz="2100">
                <a:solidFill>
                  <a:srgbClr val="000000"/>
                </a:solidFill>
                <a:latin typeface="Calibri"/>
                <a:ea typeface="Calibri"/>
                <a:cs typeface="Calibri"/>
                <a:sym typeface="Calibri"/>
              </a:rPr>
              <a:t> to the base of the chalice</a:t>
            </a:r>
            <a:endParaRPr sz="2900"/>
          </a:p>
        </p:txBody>
      </p:sp>
      <p:pic>
        <p:nvPicPr>
          <p:cNvPr id="1383" name="Google Shape;1383;p128"/>
          <p:cNvPicPr preferRelativeResize="0"/>
          <p:nvPr/>
        </p:nvPicPr>
        <p:blipFill rotWithShape="1">
          <a:blip r:embed="rId3">
            <a:alphaModFix/>
          </a:blip>
          <a:srcRect b="0" l="0" r="0" t="0"/>
          <a:stretch/>
        </p:blipFill>
        <p:spPr>
          <a:xfrm>
            <a:off x="247650" y="104775"/>
            <a:ext cx="1134666" cy="934641"/>
          </a:xfrm>
          <a:prstGeom prst="rect">
            <a:avLst/>
          </a:prstGeom>
          <a:noFill/>
          <a:ln cap="flat" cmpd="sng" w="9525">
            <a:solidFill>
              <a:srgbClr val="006600"/>
            </a:solidFill>
            <a:prstDash val="solid"/>
            <a:miter lim="800000"/>
            <a:headEnd len="sm" w="sm" type="none"/>
            <a:tailEnd len="sm" w="sm" type="none"/>
          </a:ln>
        </p:spPr>
      </p:pic>
      <p:cxnSp>
        <p:nvCxnSpPr>
          <p:cNvPr id="1384" name="Google Shape;1384;p128"/>
          <p:cNvCxnSpPr/>
          <p:nvPr/>
        </p:nvCxnSpPr>
        <p:spPr>
          <a:xfrm>
            <a:off x="247650" y="1039416"/>
            <a:ext cx="8661400" cy="0"/>
          </a:xfrm>
          <a:prstGeom prst="straightConnector1">
            <a:avLst/>
          </a:prstGeom>
          <a:noFill/>
          <a:ln cap="flat" cmpd="sng" w="38100">
            <a:solidFill>
              <a:srgbClr val="008000"/>
            </a:solidFill>
            <a:prstDash val="solid"/>
            <a:round/>
            <a:headEnd len="sm" w="sm" type="none"/>
            <a:tailEnd len="sm" w="sm" type="none"/>
          </a:ln>
        </p:spPr>
      </p:cxnSp>
      <p:sp>
        <p:nvSpPr>
          <p:cNvPr descr="Výsledek obrázku pro petroselini radix" id="1385" name="Google Shape;1385;p128"/>
          <p:cNvSpPr/>
          <p:nvPr/>
        </p:nvSpPr>
        <p:spPr>
          <a:xfrm>
            <a:off x="168275" y="-136922"/>
            <a:ext cx="304800" cy="2286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2400"/>
              <a:buFont typeface="Arial"/>
              <a:buNone/>
            </a:pPr>
            <a:r>
              <a:t/>
            </a:r>
            <a:endParaRPr sz="2400">
              <a:solidFill>
                <a:srgbClr val="FFFFCC"/>
              </a:solidFill>
              <a:latin typeface="Times New Roman"/>
              <a:ea typeface="Times New Roman"/>
              <a:cs typeface="Times New Roman"/>
              <a:sym typeface="Times New Roman"/>
            </a:endParaRPr>
          </a:p>
        </p:txBody>
      </p:sp>
      <p:pic>
        <p:nvPicPr>
          <p:cNvPr descr="Rosella, Hibiscus sabdariffa - 2" id="1386" name="Google Shape;1386;p128"/>
          <p:cNvPicPr preferRelativeResize="0"/>
          <p:nvPr/>
        </p:nvPicPr>
        <p:blipFill>
          <a:blip r:embed="rId4">
            <a:alphaModFix/>
          </a:blip>
          <a:stretch>
            <a:fillRect/>
          </a:stretch>
        </p:blipFill>
        <p:spPr>
          <a:xfrm>
            <a:off x="2799875" y="2610646"/>
            <a:ext cx="3467100" cy="2311400"/>
          </a:xfrm>
          <a:prstGeom prst="rect">
            <a:avLst/>
          </a:prstGeom>
          <a:noFill/>
          <a:ln>
            <a:noFill/>
          </a:ln>
        </p:spPr>
      </p:pic>
      <p:sp>
        <p:nvSpPr>
          <p:cNvPr id="1387" name="Google Shape;1387;p128"/>
          <p:cNvSpPr txBox="1"/>
          <p:nvPr>
            <p:ph type="title"/>
          </p:nvPr>
        </p:nvSpPr>
        <p:spPr>
          <a:xfrm>
            <a:off x="1444000" y="214925"/>
            <a:ext cx="7464900" cy="714300"/>
          </a:xfrm>
          <a:prstGeom prst="rect">
            <a:avLst/>
          </a:prstGeom>
          <a:noFill/>
          <a:ln>
            <a:noFill/>
          </a:ln>
        </p:spPr>
        <p:txBody>
          <a:bodyPr anchorCtr="0" anchor="ctr" bIns="46025" lIns="92075" spcFirstLastPara="1" rIns="92075" wrap="square" tIns="46025">
            <a:noAutofit/>
          </a:bodyPr>
          <a:lstStyle/>
          <a:p>
            <a:pPr indent="0" lvl="0" marL="0" rtl="0" algn="l">
              <a:spcBef>
                <a:spcPts val="0"/>
              </a:spcBef>
              <a:spcAft>
                <a:spcPts val="0"/>
              </a:spcAft>
              <a:buNone/>
            </a:pPr>
            <a:r>
              <a:rPr b="1" lang="en-GB" sz="4000">
                <a:solidFill>
                  <a:srgbClr val="800000"/>
                </a:solidFill>
                <a:latin typeface="Calibri"/>
                <a:ea typeface="Calibri"/>
                <a:cs typeface="Calibri"/>
                <a:sym typeface="Calibri"/>
              </a:rPr>
              <a:t>Hibisci sabdariffae flos</a:t>
            </a:r>
            <a:r>
              <a:rPr b="1" i="0" lang="en-GB" sz="4000">
                <a:solidFill>
                  <a:srgbClr val="800000"/>
                </a:solidFill>
                <a:latin typeface="Calibri"/>
                <a:ea typeface="Calibri"/>
                <a:cs typeface="Calibri"/>
                <a:sym typeface="Calibri"/>
              </a:rPr>
              <a:t> CzPh 2017</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8F8FA"/>
        </a:solidFill>
      </p:bgPr>
    </p:bg>
    <p:spTree>
      <p:nvGrpSpPr>
        <p:cNvPr id="1392" name="Shape 1392"/>
        <p:cNvGrpSpPr/>
        <p:nvPr/>
      </p:nvGrpSpPr>
      <p:grpSpPr>
        <a:xfrm>
          <a:off x="0" y="0"/>
          <a:ext cx="0" cy="0"/>
          <a:chOff x="0" y="0"/>
          <a:chExt cx="0" cy="0"/>
        </a:xfrm>
      </p:grpSpPr>
      <p:sp>
        <p:nvSpPr>
          <p:cNvPr id="1393" name="Google Shape;1393;p129"/>
          <p:cNvSpPr txBox="1"/>
          <p:nvPr>
            <p:ph idx="1" type="body"/>
          </p:nvPr>
        </p:nvSpPr>
        <p:spPr>
          <a:xfrm>
            <a:off x="117725" y="1097025"/>
            <a:ext cx="8715900" cy="3726600"/>
          </a:xfrm>
          <a:prstGeom prst="rect">
            <a:avLst/>
          </a:prstGeom>
          <a:noFill/>
          <a:ln>
            <a:noFill/>
          </a:ln>
        </p:spPr>
        <p:txBody>
          <a:bodyPr anchorCtr="0" anchor="t" bIns="46025" lIns="92075" spcFirstLastPara="1" rIns="92075" wrap="square" tIns="46025">
            <a:noAutofit/>
          </a:bodyPr>
          <a:lstStyle/>
          <a:p>
            <a:pPr indent="-298450" lvl="0" marL="342900" rtl="0" algn="l">
              <a:lnSpc>
                <a:spcPct val="90000"/>
              </a:lnSpc>
              <a:spcBef>
                <a:spcPts val="480"/>
              </a:spcBef>
              <a:spcAft>
                <a:spcPts val="0"/>
              </a:spcAft>
              <a:buClr>
                <a:srgbClr val="006600"/>
              </a:buClr>
              <a:buSzPts val="1700"/>
              <a:buFont typeface="Noto Sans Symbols"/>
              <a:buChar char="▪"/>
            </a:pPr>
            <a:r>
              <a:rPr lang="en-GB" sz="1700" u="sng">
                <a:solidFill>
                  <a:srgbClr val="006600"/>
                </a:solidFill>
                <a:latin typeface="Calibri"/>
                <a:ea typeface="Calibri"/>
                <a:cs typeface="Calibri"/>
                <a:sym typeface="Calibri"/>
              </a:rPr>
              <a:t>Content compounds</a:t>
            </a:r>
            <a:r>
              <a:rPr lang="en-GB" sz="1700" u="sng">
                <a:solidFill>
                  <a:srgbClr val="006600"/>
                </a:solidFill>
                <a:latin typeface="Calibri"/>
                <a:ea typeface="Calibri"/>
                <a:cs typeface="Calibri"/>
                <a:sym typeface="Calibri"/>
              </a:rPr>
              <a:t>:</a:t>
            </a:r>
            <a:r>
              <a:rPr lang="en-GB" sz="1700">
                <a:solidFill>
                  <a:srgbClr val="006600"/>
                </a:solidFill>
                <a:latin typeface="Calibri"/>
                <a:ea typeface="Calibri"/>
                <a:cs typeface="Calibri"/>
                <a:sym typeface="Calibri"/>
              </a:rPr>
              <a:t> </a:t>
            </a:r>
            <a:r>
              <a:rPr lang="en-GB" sz="1700">
                <a:solidFill>
                  <a:srgbClr val="000000"/>
                </a:solidFill>
                <a:latin typeface="Calibri"/>
                <a:ea typeface="Calibri"/>
                <a:cs typeface="Calibri"/>
                <a:sym typeface="Calibri"/>
              </a:rPr>
              <a:t>at least</a:t>
            </a:r>
            <a:r>
              <a:rPr lang="en-GB" sz="1700">
                <a:solidFill>
                  <a:srgbClr val="000000"/>
                </a:solidFill>
                <a:latin typeface="Calibri"/>
                <a:ea typeface="Calibri"/>
                <a:cs typeface="Calibri"/>
                <a:sym typeface="Calibri"/>
              </a:rPr>
              <a:t> 13.5 % </a:t>
            </a:r>
            <a:r>
              <a:rPr b="1" lang="en-GB" sz="1700">
                <a:solidFill>
                  <a:srgbClr val="000000"/>
                </a:solidFill>
                <a:latin typeface="Calibri"/>
                <a:ea typeface="Calibri"/>
                <a:cs typeface="Calibri"/>
                <a:sym typeface="Calibri"/>
              </a:rPr>
              <a:t>organic acids </a:t>
            </a:r>
            <a:r>
              <a:rPr lang="en-GB" sz="1700">
                <a:solidFill>
                  <a:srgbClr val="000000"/>
                </a:solidFill>
                <a:latin typeface="Calibri"/>
                <a:ea typeface="Calibri"/>
                <a:cs typeface="Calibri"/>
                <a:sym typeface="Calibri"/>
              </a:rPr>
              <a:t>(ascorbic, citric, malic, tartaric), </a:t>
            </a:r>
            <a:r>
              <a:rPr b="1" lang="en-GB" sz="1700">
                <a:solidFill>
                  <a:srgbClr val="000000"/>
                </a:solidFill>
                <a:latin typeface="Calibri"/>
                <a:ea typeface="Calibri"/>
                <a:cs typeface="Calibri"/>
                <a:sym typeface="Calibri"/>
              </a:rPr>
              <a:t>anthocyans</a:t>
            </a:r>
            <a:r>
              <a:rPr lang="en-GB" sz="1700">
                <a:solidFill>
                  <a:srgbClr val="000000"/>
                </a:solidFill>
                <a:latin typeface="Calibri"/>
                <a:ea typeface="Calibri"/>
                <a:cs typeface="Calibri"/>
                <a:sym typeface="Calibri"/>
              </a:rPr>
              <a:t>, flavonoids, fytosterols, pectin</a:t>
            </a:r>
            <a:endParaRPr sz="1700">
              <a:solidFill>
                <a:srgbClr val="000000"/>
              </a:solidFill>
              <a:latin typeface="Calibri"/>
              <a:ea typeface="Calibri"/>
              <a:cs typeface="Calibri"/>
              <a:sym typeface="Calibri"/>
            </a:endParaRPr>
          </a:p>
          <a:p>
            <a:pPr indent="0" lvl="0" marL="0" rtl="0" algn="l">
              <a:lnSpc>
                <a:spcPct val="90000"/>
              </a:lnSpc>
              <a:spcBef>
                <a:spcPts val="480"/>
              </a:spcBef>
              <a:spcAft>
                <a:spcPts val="0"/>
              </a:spcAft>
              <a:buNone/>
            </a:pPr>
            <a:r>
              <a:t/>
            </a:r>
            <a:endParaRPr sz="1700">
              <a:solidFill>
                <a:srgbClr val="000000"/>
              </a:solidFill>
              <a:latin typeface="Calibri"/>
              <a:ea typeface="Calibri"/>
              <a:cs typeface="Calibri"/>
              <a:sym typeface="Calibri"/>
            </a:endParaRPr>
          </a:p>
          <a:p>
            <a:pPr indent="0" lvl="0" marL="0" rtl="0" algn="l">
              <a:lnSpc>
                <a:spcPct val="90000"/>
              </a:lnSpc>
              <a:spcBef>
                <a:spcPts val="480"/>
              </a:spcBef>
              <a:spcAft>
                <a:spcPts val="0"/>
              </a:spcAft>
              <a:buNone/>
            </a:pPr>
            <a:r>
              <a:t/>
            </a:r>
            <a:endParaRPr sz="1700">
              <a:solidFill>
                <a:srgbClr val="000000"/>
              </a:solidFill>
              <a:latin typeface="Calibri"/>
              <a:ea typeface="Calibri"/>
              <a:cs typeface="Calibri"/>
              <a:sym typeface="Calibri"/>
            </a:endParaRPr>
          </a:p>
          <a:p>
            <a:pPr indent="0" lvl="0" marL="0" rtl="0" algn="l">
              <a:lnSpc>
                <a:spcPct val="90000"/>
              </a:lnSpc>
              <a:spcBef>
                <a:spcPts val="480"/>
              </a:spcBef>
              <a:spcAft>
                <a:spcPts val="0"/>
              </a:spcAft>
              <a:buNone/>
            </a:pPr>
            <a:r>
              <a:t/>
            </a:r>
            <a:endParaRPr sz="1700">
              <a:solidFill>
                <a:srgbClr val="000000"/>
              </a:solidFill>
              <a:latin typeface="Calibri"/>
              <a:ea typeface="Calibri"/>
              <a:cs typeface="Calibri"/>
              <a:sym typeface="Calibri"/>
            </a:endParaRPr>
          </a:p>
          <a:p>
            <a:pPr indent="0" lvl="0" marL="0" rtl="0" algn="l">
              <a:lnSpc>
                <a:spcPct val="90000"/>
              </a:lnSpc>
              <a:spcBef>
                <a:spcPts val="480"/>
              </a:spcBef>
              <a:spcAft>
                <a:spcPts val="0"/>
              </a:spcAft>
              <a:buNone/>
            </a:pPr>
            <a:r>
              <a:t/>
            </a:r>
            <a:endParaRPr sz="1700">
              <a:solidFill>
                <a:srgbClr val="000000"/>
              </a:solidFill>
              <a:latin typeface="Calibri"/>
              <a:ea typeface="Calibri"/>
              <a:cs typeface="Calibri"/>
              <a:sym typeface="Calibri"/>
            </a:endParaRPr>
          </a:p>
          <a:p>
            <a:pPr indent="0" lvl="0" marL="0" rtl="0" algn="l">
              <a:lnSpc>
                <a:spcPct val="90000"/>
              </a:lnSpc>
              <a:spcBef>
                <a:spcPts val="480"/>
              </a:spcBef>
              <a:spcAft>
                <a:spcPts val="0"/>
              </a:spcAft>
              <a:buNone/>
            </a:pPr>
            <a:r>
              <a:t/>
            </a:r>
            <a:endParaRPr sz="1700">
              <a:solidFill>
                <a:srgbClr val="000000"/>
              </a:solidFill>
              <a:latin typeface="Calibri"/>
              <a:ea typeface="Calibri"/>
              <a:cs typeface="Calibri"/>
              <a:sym typeface="Calibri"/>
            </a:endParaRPr>
          </a:p>
          <a:p>
            <a:pPr indent="0" lvl="0" marL="0" rtl="0" algn="l">
              <a:lnSpc>
                <a:spcPct val="90000"/>
              </a:lnSpc>
              <a:spcBef>
                <a:spcPts val="480"/>
              </a:spcBef>
              <a:spcAft>
                <a:spcPts val="0"/>
              </a:spcAft>
              <a:buNone/>
            </a:pPr>
            <a:r>
              <a:t/>
            </a:r>
            <a:endParaRPr sz="200">
              <a:solidFill>
                <a:srgbClr val="000000"/>
              </a:solidFill>
              <a:latin typeface="Calibri"/>
              <a:ea typeface="Calibri"/>
              <a:cs typeface="Calibri"/>
              <a:sym typeface="Calibri"/>
            </a:endParaRPr>
          </a:p>
          <a:p>
            <a:pPr indent="0" lvl="0" marL="0" rtl="0" algn="l">
              <a:lnSpc>
                <a:spcPct val="90000"/>
              </a:lnSpc>
              <a:spcBef>
                <a:spcPts val="480"/>
              </a:spcBef>
              <a:spcAft>
                <a:spcPts val="0"/>
              </a:spcAft>
              <a:buNone/>
            </a:pPr>
            <a:r>
              <a:t/>
            </a:r>
            <a:endParaRPr sz="200">
              <a:solidFill>
                <a:srgbClr val="000000"/>
              </a:solidFill>
              <a:latin typeface="Calibri"/>
              <a:ea typeface="Calibri"/>
              <a:cs typeface="Calibri"/>
              <a:sym typeface="Calibri"/>
            </a:endParaRPr>
          </a:p>
          <a:p>
            <a:pPr indent="0" lvl="0" marL="0" rtl="0" algn="l">
              <a:lnSpc>
                <a:spcPct val="90000"/>
              </a:lnSpc>
              <a:spcBef>
                <a:spcPts val="480"/>
              </a:spcBef>
              <a:spcAft>
                <a:spcPts val="0"/>
              </a:spcAft>
              <a:buNone/>
            </a:pPr>
            <a:r>
              <a:t/>
            </a:r>
            <a:endParaRPr sz="200">
              <a:solidFill>
                <a:srgbClr val="000000"/>
              </a:solidFill>
              <a:latin typeface="Calibri"/>
              <a:ea typeface="Calibri"/>
              <a:cs typeface="Calibri"/>
              <a:sym typeface="Calibri"/>
            </a:endParaRPr>
          </a:p>
          <a:p>
            <a:pPr indent="0" lvl="0" marL="0" rtl="0" algn="l">
              <a:lnSpc>
                <a:spcPct val="90000"/>
              </a:lnSpc>
              <a:spcBef>
                <a:spcPts val="480"/>
              </a:spcBef>
              <a:spcAft>
                <a:spcPts val="0"/>
              </a:spcAft>
              <a:buNone/>
            </a:pPr>
            <a:r>
              <a:t/>
            </a:r>
            <a:endParaRPr sz="200">
              <a:solidFill>
                <a:srgbClr val="000000"/>
              </a:solidFill>
              <a:latin typeface="Calibri"/>
              <a:ea typeface="Calibri"/>
              <a:cs typeface="Calibri"/>
              <a:sym typeface="Calibri"/>
            </a:endParaRPr>
          </a:p>
          <a:p>
            <a:pPr indent="-298450" lvl="0" marL="342900" rtl="0" algn="l">
              <a:lnSpc>
                <a:spcPct val="90000"/>
              </a:lnSpc>
              <a:spcBef>
                <a:spcPts val="480"/>
              </a:spcBef>
              <a:spcAft>
                <a:spcPts val="0"/>
              </a:spcAft>
              <a:buClr>
                <a:srgbClr val="006600"/>
              </a:buClr>
              <a:buSzPts val="1700"/>
              <a:buFont typeface="Noto Sans Symbols"/>
              <a:buChar char="▪"/>
            </a:pPr>
            <a:r>
              <a:rPr lang="en-GB" sz="1700" u="sng">
                <a:solidFill>
                  <a:srgbClr val="006600"/>
                </a:solidFill>
                <a:latin typeface="Calibri"/>
                <a:ea typeface="Calibri"/>
                <a:cs typeface="Calibri"/>
                <a:sym typeface="Calibri"/>
              </a:rPr>
              <a:t>Usage</a:t>
            </a:r>
            <a:r>
              <a:rPr lang="en-GB" sz="1700" u="sng">
                <a:solidFill>
                  <a:srgbClr val="006600"/>
                </a:solidFill>
                <a:latin typeface="Calibri"/>
                <a:ea typeface="Calibri"/>
                <a:cs typeface="Calibri"/>
                <a:sym typeface="Calibri"/>
              </a:rPr>
              <a:t>:</a:t>
            </a:r>
            <a:r>
              <a:rPr lang="en-GB" sz="1700">
                <a:solidFill>
                  <a:srgbClr val="000008"/>
                </a:solidFill>
                <a:latin typeface="Calibri"/>
                <a:ea typeface="Calibri"/>
                <a:cs typeface="Calibri"/>
                <a:sym typeface="Calibri"/>
              </a:rPr>
              <a:t> </a:t>
            </a:r>
            <a:r>
              <a:rPr lang="en-GB" sz="1700">
                <a:solidFill>
                  <a:srgbClr val="000000"/>
                </a:solidFill>
                <a:latin typeface="Calibri"/>
                <a:ea typeface="Calibri"/>
                <a:cs typeface="Calibri"/>
                <a:sym typeface="Calibri"/>
              </a:rPr>
              <a:t>delicacy</a:t>
            </a:r>
            <a:r>
              <a:rPr lang="en-GB" sz="1700">
                <a:solidFill>
                  <a:srgbClr val="000000"/>
                </a:solidFill>
                <a:latin typeface="Calibri"/>
                <a:ea typeface="Calibri"/>
                <a:cs typeface="Calibri"/>
                <a:sym typeface="Calibri"/>
              </a:rPr>
              <a:t> (tea, wine), source of vitamin C, antioxidant, (antiphlogistic, hypotonic, antisclerotic)</a:t>
            </a:r>
            <a:endParaRPr sz="1700">
              <a:solidFill>
                <a:srgbClr val="000000"/>
              </a:solidFill>
              <a:latin typeface="Calibri"/>
              <a:ea typeface="Calibri"/>
              <a:cs typeface="Calibri"/>
              <a:sym typeface="Calibri"/>
            </a:endParaRPr>
          </a:p>
          <a:p>
            <a:pPr indent="-266700" lvl="1" marL="742950" rtl="0" algn="l">
              <a:lnSpc>
                <a:spcPct val="90000"/>
              </a:lnSpc>
              <a:spcBef>
                <a:spcPts val="480"/>
              </a:spcBef>
              <a:spcAft>
                <a:spcPts val="0"/>
              </a:spcAft>
              <a:buClr>
                <a:srgbClr val="000000"/>
              </a:buClr>
              <a:buSzPts val="1500"/>
              <a:buFont typeface="Calibri"/>
              <a:buChar char="•"/>
            </a:pPr>
            <a:r>
              <a:rPr lang="en-GB" sz="1500">
                <a:solidFill>
                  <a:srgbClr val="000000"/>
                </a:solidFill>
                <a:latin typeface="Calibri"/>
                <a:ea typeface="Calibri"/>
                <a:cs typeface="Calibri"/>
                <a:sym typeface="Calibri"/>
              </a:rPr>
              <a:t>In Carribean, fruit is boiled for 8-10 minutes, in Jamaica the drink is seasoned with rum, seasonal Christmas drink in Trinidad</a:t>
            </a:r>
            <a:endParaRPr sz="1500">
              <a:solidFill>
                <a:srgbClr val="000000"/>
              </a:solidFill>
              <a:latin typeface="Calibri"/>
              <a:ea typeface="Calibri"/>
              <a:cs typeface="Calibri"/>
              <a:sym typeface="Calibri"/>
            </a:endParaRPr>
          </a:p>
          <a:p>
            <a:pPr indent="-266700" lvl="1" marL="742950" rtl="0" algn="l">
              <a:lnSpc>
                <a:spcPct val="90000"/>
              </a:lnSpc>
              <a:spcBef>
                <a:spcPts val="480"/>
              </a:spcBef>
              <a:spcAft>
                <a:spcPts val="0"/>
              </a:spcAft>
              <a:buClr>
                <a:srgbClr val="000000"/>
              </a:buClr>
              <a:buSzPts val="1500"/>
              <a:buFont typeface="Calibri"/>
              <a:buChar char="•"/>
            </a:pPr>
            <a:r>
              <a:rPr lang="en-GB" sz="1500">
                <a:solidFill>
                  <a:srgbClr val="000000"/>
                </a:solidFill>
                <a:latin typeface="Calibri"/>
                <a:ea typeface="Calibri"/>
                <a:cs typeface="Calibri"/>
                <a:sym typeface="Calibri"/>
              </a:rPr>
              <a:t>Europe - in many herbal teas as a coloring agent</a:t>
            </a:r>
            <a:endParaRPr sz="1500">
              <a:solidFill>
                <a:srgbClr val="000000"/>
              </a:solidFill>
              <a:latin typeface="Calibri"/>
              <a:ea typeface="Calibri"/>
              <a:cs typeface="Calibri"/>
              <a:sym typeface="Calibri"/>
            </a:endParaRPr>
          </a:p>
        </p:txBody>
      </p:sp>
      <p:pic>
        <p:nvPicPr>
          <p:cNvPr id="1394" name="Google Shape;1394;p129"/>
          <p:cNvPicPr preferRelativeResize="0"/>
          <p:nvPr/>
        </p:nvPicPr>
        <p:blipFill rotWithShape="1">
          <a:blip r:embed="rId3">
            <a:alphaModFix/>
          </a:blip>
          <a:srcRect b="0" l="0" r="0" t="0"/>
          <a:stretch/>
        </p:blipFill>
        <p:spPr>
          <a:xfrm>
            <a:off x="247650" y="104775"/>
            <a:ext cx="1134666" cy="934641"/>
          </a:xfrm>
          <a:prstGeom prst="rect">
            <a:avLst/>
          </a:prstGeom>
          <a:noFill/>
          <a:ln cap="flat" cmpd="sng" w="9525">
            <a:solidFill>
              <a:srgbClr val="006600"/>
            </a:solidFill>
            <a:prstDash val="solid"/>
            <a:miter lim="800000"/>
            <a:headEnd len="sm" w="sm" type="none"/>
            <a:tailEnd len="sm" w="sm" type="none"/>
          </a:ln>
        </p:spPr>
      </p:pic>
      <p:cxnSp>
        <p:nvCxnSpPr>
          <p:cNvPr id="1395" name="Google Shape;1395;p129"/>
          <p:cNvCxnSpPr/>
          <p:nvPr/>
        </p:nvCxnSpPr>
        <p:spPr>
          <a:xfrm>
            <a:off x="247650" y="1039416"/>
            <a:ext cx="8661300" cy="0"/>
          </a:xfrm>
          <a:prstGeom prst="straightConnector1">
            <a:avLst/>
          </a:prstGeom>
          <a:noFill/>
          <a:ln cap="flat" cmpd="sng" w="38100">
            <a:solidFill>
              <a:srgbClr val="008000"/>
            </a:solidFill>
            <a:prstDash val="solid"/>
            <a:round/>
            <a:headEnd len="sm" w="sm" type="none"/>
            <a:tailEnd len="sm" w="sm" type="none"/>
          </a:ln>
        </p:spPr>
      </p:cxnSp>
      <p:sp>
        <p:nvSpPr>
          <p:cNvPr descr="Výsledek obrázku pro petroselini radix" id="1396" name="Google Shape;1396;p129"/>
          <p:cNvSpPr/>
          <p:nvPr/>
        </p:nvSpPr>
        <p:spPr>
          <a:xfrm>
            <a:off x="168275" y="-136922"/>
            <a:ext cx="304800" cy="22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2400"/>
              <a:buFont typeface="Arial"/>
              <a:buNone/>
            </a:pPr>
            <a:r>
              <a:t/>
            </a:r>
            <a:endParaRPr sz="2400">
              <a:solidFill>
                <a:srgbClr val="FFFFCC"/>
              </a:solidFill>
              <a:latin typeface="Times New Roman"/>
              <a:ea typeface="Times New Roman"/>
              <a:cs typeface="Times New Roman"/>
              <a:sym typeface="Times New Roman"/>
            </a:endParaRPr>
          </a:p>
        </p:txBody>
      </p:sp>
      <p:sp>
        <p:nvSpPr>
          <p:cNvPr id="1397" name="Google Shape;1397;p129"/>
          <p:cNvSpPr txBox="1"/>
          <p:nvPr>
            <p:ph type="title"/>
          </p:nvPr>
        </p:nvSpPr>
        <p:spPr>
          <a:xfrm>
            <a:off x="1444000" y="214925"/>
            <a:ext cx="7464900" cy="714300"/>
          </a:xfrm>
          <a:prstGeom prst="rect">
            <a:avLst/>
          </a:prstGeom>
          <a:noFill/>
          <a:ln>
            <a:noFill/>
          </a:ln>
        </p:spPr>
        <p:txBody>
          <a:bodyPr anchorCtr="0" anchor="ctr" bIns="46025" lIns="92075" spcFirstLastPara="1" rIns="92075" wrap="square" tIns="46025">
            <a:noAutofit/>
          </a:bodyPr>
          <a:lstStyle/>
          <a:p>
            <a:pPr indent="0" lvl="0" marL="0" rtl="0" algn="l">
              <a:spcBef>
                <a:spcPts val="0"/>
              </a:spcBef>
              <a:spcAft>
                <a:spcPts val="0"/>
              </a:spcAft>
              <a:buNone/>
            </a:pPr>
            <a:r>
              <a:rPr b="1" lang="en-GB" sz="4000">
                <a:solidFill>
                  <a:srgbClr val="800000"/>
                </a:solidFill>
                <a:latin typeface="Calibri"/>
                <a:ea typeface="Calibri"/>
                <a:cs typeface="Calibri"/>
                <a:sym typeface="Calibri"/>
              </a:rPr>
              <a:t>Hibisci sabdariffae flos</a:t>
            </a:r>
            <a:r>
              <a:rPr b="1" i="0" lang="en-GB" sz="4000">
                <a:solidFill>
                  <a:srgbClr val="800000"/>
                </a:solidFill>
                <a:latin typeface="Calibri"/>
                <a:ea typeface="Calibri"/>
                <a:cs typeface="Calibri"/>
                <a:sym typeface="Calibri"/>
              </a:rPr>
              <a:t> CzPh 2017</a:t>
            </a:r>
            <a:endParaRPr/>
          </a:p>
        </p:txBody>
      </p:sp>
      <p:pic>
        <p:nvPicPr>
          <p:cNvPr id="1398" name="Google Shape;1398;p129"/>
          <p:cNvPicPr preferRelativeResize="0"/>
          <p:nvPr/>
        </p:nvPicPr>
        <p:blipFill rotWithShape="1">
          <a:blip r:embed="rId4">
            <a:alphaModFix/>
          </a:blip>
          <a:srcRect b="-14800" l="0" r="0" t="14800"/>
          <a:stretch/>
        </p:blipFill>
        <p:spPr>
          <a:xfrm>
            <a:off x="567325" y="1961238"/>
            <a:ext cx="2061898" cy="1221024"/>
          </a:xfrm>
          <a:prstGeom prst="rect">
            <a:avLst/>
          </a:prstGeom>
          <a:noFill/>
          <a:ln>
            <a:noFill/>
          </a:ln>
        </p:spPr>
      </p:pic>
      <p:sp>
        <p:nvSpPr>
          <p:cNvPr id="1399" name="Google Shape;1399;p129"/>
          <p:cNvSpPr txBox="1"/>
          <p:nvPr/>
        </p:nvSpPr>
        <p:spPr>
          <a:xfrm>
            <a:off x="730075" y="3080350"/>
            <a:ext cx="1736400" cy="300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480"/>
              </a:spcBef>
              <a:spcAft>
                <a:spcPts val="0"/>
              </a:spcAft>
              <a:buNone/>
            </a:pPr>
            <a:r>
              <a:rPr lang="en-GB" sz="1500">
                <a:latin typeface="Calibri"/>
                <a:ea typeface="Calibri"/>
                <a:cs typeface="Calibri"/>
                <a:sym typeface="Calibri"/>
              </a:rPr>
              <a:t>a</a:t>
            </a:r>
            <a:r>
              <a:rPr lang="en-GB" sz="1500">
                <a:latin typeface="Calibri"/>
                <a:ea typeface="Calibri"/>
                <a:cs typeface="Calibri"/>
                <a:sym typeface="Calibri"/>
              </a:rPr>
              <a:t>scorbic acid</a:t>
            </a:r>
            <a:endParaRPr sz="500"/>
          </a:p>
        </p:txBody>
      </p:sp>
      <p:pic>
        <p:nvPicPr>
          <p:cNvPr id="1400" name="Google Shape;1400;p129"/>
          <p:cNvPicPr preferRelativeResize="0"/>
          <p:nvPr/>
        </p:nvPicPr>
        <p:blipFill>
          <a:blip r:embed="rId5">
            <a:alphaModFix/>
          </a:blip>
          <a:stretch>
            <a:fillRect/>
          </a:stretch>
        </p:blipFill>
        <p:spPr>
          <a:xfrm>
            <a:off x="3576725" y="2120763"/>
            <a:ext cx="1990550" cy="901975"/>
          </a:xfrm>
          <a:prstGeom prst="rect">
            <a:avLst/>
          </a:prstGeom>
          <a:noFill/>
          <a:ln>
            <a:noFill/>
          </a:ln>
        </p:spPr>
      </p:pic>
      <p:sp>
        <p:nvSpPr>
          <p:cNvPr id="1401" name="Google Shape;1401;p129"/>
          <p:cNvSpPr txBox="1"/>
          <p:nvPr/>
        </p:nvSpPr>
        <p:spPr>
          <a:xfrm>
            <a:off x="3710100" y="3080350"/>
            <a:ext cx="1736400" cy="300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480"/>
              </a:spcBef>
              <a:spcAft>
                <a:spcPts val="0"/>
              </a:spcAft>
              <a:buNone/>
            </a:pPr>
            <a:r>
              <a:rPr lang="en-GB" sz="1500">
                <a:latin typeface="Calibri"/>
                <a:ea typeface="Calibri"/>
                <a:cs typeface="Calibri"/>
                <a:sym typeface="Calibri"/>
              </a:rPr>
              <a:t>citric</a:t>
            </a:r>
            <a:r>
              <a:rPr lang="en-GB" sz="1500">
                <a:latin typeface="Calibri"/>
                <a:ea typeface="Calibri"/>
                <a:cs typeface="Calibri"/>
                <a:sym typeface="Calibri"/>
              </a:rPr>
              <a:t> acid</a:t>
            </a:r>
            <a:endParaRPr sz="500"/>
          </a:p>
        </p:txBody>
      </p:sp>
      <p:pic>
        <p:nvPicPr>
          <p:cNvPr id="1402" name="Google Shape;1402;p129"/>
          <p:cNvPicPr preferRelativeResize="0"/>
          <p:nvPr/>
        </p:nvPicPr>
        <p:blipFill>
          <a:blip r:embed="rId6">
            <a:alphaModFix/>
          </a:blip>
          <a:stretch>
            <a:fillRect/>
          </a:stretch>
        </p:blipFill>
        <p:spPr>
          <a:xfrm>
            <a:off x="6632276" y="1842200"/>
            <a:ext cx="1542248" cy="14591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8F8FA"/>
        </a:solidFill>
      </p:bgPr>
    </p:bg>
    <p:spTree>
      <p:nvGrpSpPr>
        <p:cNvPr id="1407" name="Shape 1407"/>
        <p:cNvGrpSpPr/>
        <p:nvPr/>
      </p:nvGrpSpPr>
      <p:grpSpPr>
        <a:xfrm>
          <a:off x="0" y="0"/>
          <a:ext cx="0" cy="0"/>
          <a:chOff x="0" y="0"/>
          <a:chExt cx="0" cy="0"/>
        </a:xfrm>
      </p:grpSpPr>
      <p:sp>
        <p:nvSpPr>
          <p:cNvPr id="1408" name="Google Shape;1408;p130"/>
          <p:cNvSpPr txBox="1"/>
          <p:nvPr>
            <p:ph type="title"/>
          </p:nvPr>
        </p:nvSpPr>
        <p:spPr>
          <a:xfrm>
            <a:off x="1450550" y="214919"/>
            <a:ext cx="6883500" cy="714300"/>
          </a:xfrm>
          <a:prstGeom prst="rect">
            <a:avLst/>
          </a:prstGeom>
          <a:noFill/>
          <a:ln>
            <a:noFill/>
          </a:ln>
        </p:spPr>
        <p:txBody>
          <a:bodyPr anchorCtr="0" anchor="ctr" bIns="46025" lIns="92075" spcFirstLastPara="1" rIns="92075" wrap="square" tIns="46025">
            <a:noAutofit/>
          </a:bodyPr>
          <a:lstStyle/>
          <a:p>
            <a:pPr indent="0" lvl="0" marL="0" rtl="0" algn="l">
              <a:spcBef>
                <a:spcPts val="0"/>
              </a:spcBef>
              <a:spcAft>
                <a:spcPts val="0"/>
              </a:spcAft>
              <a:buNone/>
            </a:pPr>
            <a:r>
              <a:rPr b="1" lang="en-GB">
                <a:solidFill>
                  <a:srgbClr val="800000"/>
                </a:solidFill>
                <a:latin typeface="Calibri"/>
                <a:ea typeface="Calibri"/>
                <a:cs typeface="Calibri"/>
                <a:sym typeface="Calibri"/>
              </a:rPr>
              <a:t>Lupuli flos</a:t>
            </a:r>
            <a:r>
              <a:rPr b="1" i="0" lang="en-GB">
                <a:solidFill>
                  <a:srgbClr val="800000"/>
                </a:solidFill>
                <a:latin typeface="Calibri"/>
                <a:ea typeface="Calibri"/>
                <a:cs typeface="Calibri"/>
                <a:sym typeface="Calibri"/>
              </a:rPr>
              <a:t> CzPh 2017</a:t>
            </a:r>
            <a:endParaRPr/>
          </a:p>
        </p:txBody>
      </p:sp>
      <p:sp>
        <p:nvSpPr>
          <p:cNvPr id="1409" name="Google Shape;1409;p130"/>
          <p:cNvSpPr txBox="1"/>
          <p:nvPr>
            <p:ph idx="1" type="body"/>
          </p:nvPr>
        </p:nvSpPr>
        <p:spPr>
          <a:xfrm>
            <a:off x="247650" y="1058938"/>
            <a:ext cx="8828400" cy="5604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Clr>
                <a:srgbClr val="006600"/>
              </a:buClr>
              <a:buSzPts val="2800"/>
              <a:buFont typeface="Noto Sans Symbols"/>
              <a:buChar char="▪"/>
            </a:pPr>
            <a:r>
              <a:rPr lang="en-GB" sz="2500" u="sng">
                <a:solidFill>
                  <a:srgbClr val="006600"/>
                </a:solidFill>
                <a:latin typeface="Calibri"/>
                <a:ea typeface="Calibri"/>
                <a:cs typeface="Calibri"/>
                <a:sym typeface="Calibri"/>
              </a:rPr>
              <a:t>Mother plant:</a:t>
            </a:r>
            <a:r>
              <a:rPr lang="en-GB" sz="2500">
                <a:solidFill>
                  <a:srgbClr val="006600"/>
                </a:solidFill>
                <a:latin typeface="Calibri"/>
                <a:ea typeface="Calibri"/>
                <a:cs typeface="Calibri"/>
                <a:sym typeface="Calibri"/>
              </a:rPr>
              <a:t> </a:t>
            </a:r>
            <a:r>
              <a:rPr b="1" i="1" lang="en-GB" sz="2500">
                <a:solidFill>
                  <a:srgbClr val="800000"/>
                </a:solidFill>
                <a:latin typeface="Calibri"/>
                <a:ea typeface="Calibri"/>
                <a:cs typeface="Calibri"/>
                <a:sym typeface="Calibri"/>
              </a:rPr>
              <a:t>Humulus lupulus, </a:t>
            </a:r>
            <a:r>
              <a:rPr b="1" lang="en-GB" sz="2500">
                <a:solidFill>
                  <a:srgbClr val="800000"/>
                </a:solidFill>
                <a:latin typeface="Calibri"/>
                <a:ea typeface="Calibri"/>
                <a:cs typeface="Calibri"/>
                <a:sym typeface="Calibri"/>
              </a:rPr>
              <a:t>Cannabidaceae </a:t>
            </a:r>
            <a:r>
              <a:rPr lang="en-GB" sz="2500">
                <a:solidFill>
                  <a:srgbClr val="000000"/>
                </a:solidFill>
                <a:latin typeface="Calibri"/>
                <a:ea typeface="Calibri"/>
                <a:cs typeface="Calibri"/>
                <a:sym typeface="Calibri"/>
              </a:rPr>
              <a:t>(common hop)</a:t>
            </a:r>
            <a:br>
              <a:rPr lang="en-GB" sz="2500">
                <a:solidFill>
                  <a:srgbClr val="000000"/>
                </a:solidFill>
                <a:latin typeface="Calibri"/>
                <a:ea typeface="Calibri"/>
                <a:cs typeface="Calibri"/>
                <a:sym typeface="Calibri"/>
              </a:rPr>
            </a:br>
            <a:br>
              <a:rPr b="1" lang="en-GB" sz="2500">
                <a:solidFill>
                  <a:srgbClr val="800000"/>
                </a:solidFill>
                <a:latin typeface="Calibri"/>
                <a:ea typeface="Calibri"/>
                <a:cs typeface="Calibri"/>
                <a:sym typeface="Calibri"/>
              </a:rPr>
            </a:br>
            <a:br>
              <a:rPr b="1" lang="en-GB" sz="2100">
                <a:solidFill>
                  <a:srgbClr val="800000"/>
                </a:solidFill>
                <a:latin typeface="Calibri"/>
                <a:ea typeface="Calibri"/>
                <a:cs typeface="Calibri"/>
                <a:sym typeface="Calibri"/>
              </a:rPr>
            </a:br>
            <a:endParaRPr sz="2100">
              <a:solidFill>
                <a:srgbClr val="800000"/>
              </a:solidFill>
              <a:latin typeface="Calibri"/>
              <a:ea typeface="Calibri"/>
              <a:cs typeface="Calibri"/>
              <a:sym typeface="Calibri"/>
            </a:endParaRPr>
          </a:p>
        </p:txBody>
      </p:sp>
      <p:pic>
        <p:nvPicPr>
          <p:cNvPr id="1410" name="Google Shape;1410;p130"/>
          <p:cNvPicPr preferRelativeResize="0"/>
          <p:nvPr/>
        </p:nvPicPr>
        <p:blipFill rotWithShape="1">
          <a:blip r:embed="rId3">
            <a:alphaModFix/>
          </a:blip>
          <a:srcRect b="0" l="0" r="0" t="0"/>
          <a:stretch/>
        </p:blipFill>
        <p:spPr>
          <a:xfrm>
            <a:off x="247650" y="104775"/>
            <a:ext cx="1134666" cy="934641"/>
          </a:xfrm>
          <a:prstGeom prst="rect">
            <a:avLst/>
          </a:prstGeom>
          <a:noFill/>
          <a:ln cap="flat" cmpd="sng" w="9525">
            <a:solidFill>
              <a:srgbClr val="006600"/>
            </a:solidFill>
            <a:prstDash val="solid"/>
            <a:miter lim="800000"/>
            <a:headEnd len="sm" w="sm" type="none"/>
            <a:tailEnd len="sm" w="sm" type="none"/>
          </a:ln>
        </p:spPr>
      </p:pic>
      <p:cxnSp>
        <p:nvCxnSpPr>
          <p:cNvPr id="1411" name="Google Shape;1411;p130"/>
          <p:cNvCxnSpPr/>
          <p:nvPr/>
        </p:nvCxnSpPr>
        <p:spPr>
          <a:xfrm>
            <a:off x="247650" y="1039416"/>
            <a:ext cx="8661400" cy="0"/>
          </a:xfrm>
          <a:prstGeom prst="straightConnector1">
            <a:avLst/>
          </a:prstGeom>
          <a:noFill/>
          <a:ln cap="flat" cmpd="sng" w="38100">
            <a:solidFill>
              <a:srgbClr val="008000"/>
            </a:solidFill>
            <a:prstDash val="solid"/>
            <a:round/>
            <a:headEnd len="sm" w="sm" type="none"/>
            <a:tailEnd len="sm" w="sm" type="none"/>
          </a:ln>
        </p:spPr>
      </p:cxnSp>
      <p:sp>
        <p:nvSpPr>
          <p:cNvPr descr="Výsledek obrázku pro petroselini radix" id="1412" name="Google Shape;1412;p130"/>
          <p:cNvSpPr/>
          <p:nvPr/>
        </p:nvSpPr>
        <p:spPr>
          <a:xfrm>
            <a:off x="168275" y="-136922"/>
            <a:ext cx="304800" cy="2286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2400"/>
              <a:buFont typeface="Arial"/>
              <a:buNone/>
            </a:pPr>
            <a:r>
              <a:t/>
            </a:r>
            <a:endParaRPr sz="2400">
              <a:solidFill>
                <a:srgbClr val="FFFFCC"/>
              </a:solidFill>
              <a:latin typeface="Times New Roman"/>
              <a:ea typeface="Times New Roman"/>
              <a:cs typeface="Times New Roman"/>
              <a:sym typeface="Times New Roman"/>
            </a:endParaRPr>
          </a:p>
        </p:txBody>
      </p:sp>
      <p:pic>
        <p:nvPicPr>
          <p:cNvPr id="1413" name="Google Shape;1413;p130"/>
          <p:cNvPicPr preferRelativeResize="0"/>
          <p:nvPr/>
        </p:nvPicPr>
        <p:blipFill>
          <a:blip r:embed="rId4">
            <a:alphaModFix/>
          </a:blip>
          <a:stretch>
            <a:fillRect/>
          </a:stretch>
        </p:blipFill>
        <p:spPr>
          <a:xfrm>
            <a:off x="5143502" y="1749049"/>
            <a:ext cx="2684350" cy="3176475"/>
          </a:xfrm>
          <a:prstGeom prst="rect">
            <a:avLst/>
          </a:prstGeom>
          <a:noFill/>
          <a:ln>
            <a:noFill/>
          </a:ln>
        </p:spPr>
      </p:pic>
      <p:pic>
        <p:nvPicPr>
          <p:cNvPr descr="http://farm2.staticflickr.com/1418/1438235253_6147a81071_o.jpg" id="1414" name="Google Shape;1414;p130"/>
          <p:cNvPicPr preferRelativeResize="0"/>
          <p:nvPr/>
        </p:nvPicPr>
        <p:blipFill>
          <a:blip r:embed="rId5">
            <a:alphaModFix/>
          </a:blip>
          <a:stretch>
            <a:fillRect/>
          </a:stretch>
        </p:blipFill>
        <p:spPr>
          <a:xfrm>
            <a:off x="1163300" y="2258823"/>
            <a:ext cx="3092500" cy="23221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8F8FA"/>
        </a:solidFill>
      </p:bgPr>
    </p:bg>
    <p:spTree>
      <p:nvGrpSpPr>
        <p:cNvPr id="1419" name="Shape 1419"/>
        <p:cNvGrpSpPr/>
        <p:nvPr/>
      </p:nvGrpSpPr>
      <p:grpSpPr>
        <a:xfrm>
          <a:off x="0" y="0"/>
          <a:ext cx="0" cy="0"/>
          <a:chOff x="0" y="0"/>
          <a:chExt cx="0" cy="0"/>
        </a:xfrm>
      </p:grpSpPr>
      <p:sp>
        <p:nvSpPr>
          <p:cNvPr id="1420" name="Google Shape;1420;p131"/>
          <p:cNvSpPr txBox="1"/>
          <p:nvPr>
            <p:ph idx="1" type="body"/>
          </p:nvPr>
        </p:nvSpPr>
        <p:spPr>
          <a:xfrm>
            <a:off x="236550" y="1097555"/>
            <a:ext cx="8670900" cy="934500"/>
          </a:xfrm>
          <a:prstGeom prst="rect">
            <a:avLst/>
          </a:prstGeom>
          <a:noFill/>
          <a:ln>
            <a:noFill/>
          </a:ln>
        </p:spPr>
        <p:txBody>
          <a:bodyPr anchorCtr="0" anchor="t" bIns="46025" lIns="92075" spcFirstLastPara="1" rIns="92075" wrap="square" tIns="46025">
            <a:noAutofit/>
          </a:bodyPr>
          <a:lstStyle/>
          <a:p>
            <a:pPr indent="-285750" lvl="0" marL="342900" rtl="0" algn="just">
              <a:lnSpc>
                <a:spcPct val="90000"/>
              </a:lnSpc>
              <a:spcBef>
                <a:spcPts val="0"/>
              </a:spcBef>
              <a:spcAft>
                <a:spcPts val="0"/>
              </a:spcAft>
              <a:buClr>
                <a:srgbClr val="006600"/>
              </a:buClr>
              <a:buSzPts val="1500"/>
              <a:buFont typeface="Noto Sans Symbols"/>
              <a:buChar char="▪"/>
            </a:pPr>
            <a:r>
              <a:rPr lang="en-GB" sz="1500" u="sng">
                <a:solidFill>
                  <a:srgbClr val="006600"/>
                </a:solidFill>
                <a:latin typeface="Calibri"/>
                <a:ea typeface="Calibri"/>
                <a:cs typeface="Calibri"/>
                <a:sym typeface="Calibri"/>
              </a:rPr>
              <a:t>Macroscopy:</a:t>
            </a:r>
            <a:r>
              <a:rPr lang="en-GB" sz="1500">
                <a:solidFill>
                  <a:srgbClr val="000008"/>
                </a:solidFill>
                <a:latin typeface="Calibri"/>
                <a:ea typeface="Calibri"/>
                <a:cs typeface="Calibri"/>
                <a:sym typeface="Calibri"/>
              </a:rPr>
              <a:t> </a:t>
            </a:r>
            <a:r>
              <a:rPr lang="en-GB" sz="1500">
                <a:solidFill>
                  <a:srgbClr val="000000"/>
                </a:solidFill>
                <a:latin typeface="Calibri"/>
                <a:ea typeface="Calibri"/>
                <a:cs typeface="Calibri"/>
                <a:sym typeface="Calibri"/>
              </a:rPr>
              <a:t>dried, usually whole female inflorescences. Hop cones are usually individual, 2-5 cm long, ovoid in shape, composed of numerous oval green-yellow, overlapping leaves. The outer bracts are flat, regular, the inner bracts are longer, irregular at the base, completely enclosing the fetus (achene = </a:t>
            </a:r>
            <a:r>
              <a:rPr i="1" lang="en-GB" sz="1500">
                <a:solidFill>
                  <a:srgbClr val="000000"/>
                </a:solidFill>
                <a:latin typeface="Calibri"/>
                <a:ea typeface="Calibri"/>
                <a:cs typeface="Calibri"/>
                <a:sym typeface="Calibri"/>
              </a:rPr>
              <a:t>achenium</a:t>
            </a:r>
            <a:r>
              <a:rPr lang="en-GB" sz="1500">
                <a:solidFill>
                  <a:srgbClr val="000000"/>
                </a:solidFill>
                <a:latin typeface="Calibri"/>
                <a:ea typeface="Calibri"/>
                <a:cs typeface="Calibri"/>
                <a:sym typeface="Calibri"/>
              </a:rPr>
              <a:t>). The testicles, base of the leaves and leaflets are covered with small orange-yellow glands</a:t>
            </a:r>
            <a:endParaRPr sz="2300"/>
          </a:p>
          <a:p>
            <a:pPr indent="-342900" lvl="0" marL="342900" rtl="0" algn="l">
              <a:lnSpc>
                <a:spcPct val="90000"/>
              </a:lnSpc>
              <a:spcBef>
                <a:spcPts val="480"/>
              </a:spcBef>
              <a:spcAft>
                <a:spcPts val="0"/>
              </a:spcAft>
              <a:buClr>
                <a:srgbClr val="006600"/>
              </a:buClr>
              <a:buSzPts val="2400"/>
              <a:buFont typeface="Arial"/>
              <a:buNone/>
            </a:pPr>
            <a:r>
              <a:t/>
            </a:r>
            <a:endParaRPr sz="1500">
              <a:solidFill>
                <a:srgbClr val="000000"/>
              </a:solidFill>
              <a:latin typeface="Calibri"/>
              <a:ea typeface="Calibri"/>
              <a:cs typeface="Calibri"/>
              <a:sym typeface="Calibri"/>
            </a:endParaRPr>
          </a:p>
        </p:txBody>
      </p:sp>
      <p:pic>
        <p:nvPicPr>
          <p:cNvPr id="1421" name="Google Shape;1421;p131"/>
          <p:cNvPicPr preferRelativeResize="0"/>
          <p:nvPr/>
        </p:nvPicPr>
        <p:blipFill rotWithShape="1">
          <a:blip r:embed="rId3">
            <a:alphaModFix/>
          </a:blip>
          <a:srcRect b="0" l="0" r="0" t="0"/>
          <a:stretch/>
        </p:blipFill>
        <p:spPr>
          <a:xfrm>
            <a:off x="247650" y="104775"/>
            <a:ext cx="1134666" cy="934641"/>
          </a:xfrm>
          <a:prstGeom prst="rect">
            <a:avLst/>
          </a:prstGeom>
          <a:noFill/>
          <a:ln cap="flat" cmpd="sng" w="9525">
            <a:solidFill>
              <a:srgbClr val="006600"/>
            </a:solidFill>
            <a:prstDash val="solid"/>
            <a:miter lim="800000"/>
            <a:headEnd len="sm" w="sm" type="none"/>
            <a:tailEnd len="sm" w="sm" type="none"/>
          </a:ln>
        </p:spPr>
      </p:pic>
      <p:cxnSp>
        <p:nvCxnSpPr>
          <p:cNvPr id="1422" name="Google Shape;1422;p131"/>
          <p:cNvCxnSpPr/>
          <p:nvPr/>
        </p:nvCxnSpPr>
        <p:spPr>
          <a:xfrm>
            <a:off x="247650" y="1039416"/>
            <a:ext cx="8661400" cy="0"/>
          </a:xfrm>
          <a:prstGeom prst="straightConnector1">
            <a:avLst/>
          </a:prstGeom>
          <a:noFill/>
          <a:ln cap="flat" cmpd="sng" w="38100">
            <a:solidFill>
              <a:srgbClr val="008000"/>
            </a:solidFill>
            <a:prstDash val="solid"/>
            <a:round/>
            <a:headEnd len="sm" w="sm" type="none"/>
            <a:tailEnd len="sm" w="sm" type="none"/>
          </a:ln>
        </p:spPr>
      </p:cxnSp>
      <p:sp>
        <p:nvSpPr>
          <p:cNvPr descr="Výsledek obrázku pro petroselini radix" id="1423" name="Google Shape;1423;p131"/>
          <p:cNvSpPr/>
          <p:nvPr/>
        </p:nvSpPr>
        <p:spPr>
          <a:xfrm>
            <a:off x="168275" y="-136922"/>
            <a:ext cx="304800" cy="2286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2400"/>
              <a:buFont typeface="Arial"/>
              <a:buNone/>
            </a:pPr>
            <a:r>
              <a:t/>
            </a:r>
            <a:endParaRPr sz="2400">
              <a:solidFill>
                <a:srgbClr val="FFFFCC"/>
              </a:solidFill>
              <a:latin typeface="Times New Roman"/>
              <a:ea typeface="Times New Roman"/>
              <a:cs typeface="Times New Roman"/>
              <a:sym typeface="Times New Roman"/>
            </a:endParaRPr>
          </a:p>
        </p:txBody>
      </p:sp>
      <p:pic>
        <p:nvPicPr>
          <p:cNvPr descr="http://www.plantsystematics.org/users/kcn2/10_18_04/2004_10_16_up2/DSC_7870.JPG.12.jpg" id="1424" name="Google Shape;1424;p131"/>
          <p:cNvPicPr preferRelativeResize="0"/>
          <p:nvPr/>
        </p:nvPicPr>
        <p:blipFill>
          <a:blip r:embed="rId4">
            <a:alphaModFix/>
          </a:blip>
          <a:stretch>
            <a:fillRect/>
          </a:stretch>
        </p:blipFill>
        <p:spPr>
          <a:xfrm>
            <a:off x="5115625" y="2279272"/>
            <a:ext cx="3342470" cy="2413251"/>
          </a:xfrm>
          <a:prstGeom prst="rect">
            <a:avLst/>
          </a:prstGeom>
          <a:noFill/>
          <a:ln>
            <a:noFill/>
          </a:ln>
        </p:spPr>
      </p:pic>
      <p:pic>
        <p:nvPicPr>
          <p:cNvPr descr="Obr. 10.2 - 3 : Detail chmelové hlávky s vřeténkem a lupulinem." id="1425" name="Google Shape;1425;p131">
            <a:hlinkClick r:id="rId5"/>
          </p:cNvPr>
          <p:cNvPicPr preferRelativeResize="0"/>
          <p:nvPr/>
        </p:nvPicPr>
        <p:blipFill>
          <a:blip r:embed="rId6">
            <a:alphaModFix/>
          </a:blip>
          <a:stretch>
            <a:fillRect/>
          </a:stretch>
        </p:blipFill>
        <p:spPr>
          <a:xfrm>
            <a:off x="866379" y="2279278"/>
            <a:ext cx="3217650" cy="2413250"/>
          </a:xfrm>
          <a:prstGeom prst="rect">
            <a:avLst/>
          </a:prstGeom>
          <a:noFill/>
          <a:ln>
            <a:noFill/>
          </a:ln>
        </p:spPr>
      </p:pic>
      <p:sp>
        <p:nvSpPr>
          <p:cNvPr id="1426" name="Google Shape;1426;p131"/>
          <p:cNvSpPr txBox="1"/>
          <p:nvPr>
            <p:ph type="title"/>
          </p:nvPr>
        </p:nvSpPr>
        <p:spPr>
          <a:xfrm>
            <a:off x="1450550" y="214919"/>
            <a:ext cx="6883500" cy="714300"/>
          </a:xfrm>
          <a:prstGeom prst="rect">
            <a:avLst/>
          </a:prstGeom>
          <a:noFill/>
          <a:ln>
            <a:noFill/>
          </a:ln>
        </p:spPr>
        <p:txBody>
          <a:bodyPr anchorCtr="0" anchor="ctr" bIns="46025" lIns="92075" spcFirstLastPara="1" rIns="92075" wrap="square" tIns="46025">
            <a:noAutofit/>
          </a:bodyPr>
          <a:lstStyle/>
          <a:p>
            <a:pPr indent="0" lvl="0" marL="0" rtl="0" algn="l">
              <a:spcBef>
                <a:spcPts val="0"/>
              </a:spcBef>
              <a:spcAft>
                <a:spcPts val="0"/>
              </a:spcAft>
              <a:buNone/>
            </a:pPr>
            <a:r>
              <a:rPr b="1" lang="en-GB">
                <a:solidFill>
                  <a:srgbClr val="800000"/>
                </a:solidFill>
                <a:latin typeface="Calibri"/>
                <a:ea typeface="Calibri"/>
                <a:cs typeface="Calibri"/>
                <a:sym typeface="Calibri"/>
              </a:rPr>
              <a:t>Lupuli flos</a:t>
            </a:r>
            <a:r>
              <a:rPr b="1" i="0" lang="en-GB">
                <a:solidFill>
                  <a:srgbClr val="800000"/>
                </a:solidFill>
                <a:latin typeface="Calibri"/>
                <a:ea typeface="Calibri"/>
                <a:cs typeface="Calibri"/>
                <a:sym typeface="Calibri"/>
              </a:rPr>
              <a:t> CzPh 2017</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8F8FA"/>
        </a:solidFill>
      </p:bgPr>
    </p:bg>
    <p:spTree>
      <p:nvGrpSpPr>
        <p:cNvPr id="1431" name="Shape 1431"/>
        <p:cNvGrpSpPr/>
        <p:nvPr/>
      </p:nvGrpSpPr>
      <p:grpSpPr>
        <a:xfrm>
          <a:off x="0" y="0"/>
          <a:ext cx="0" cy="0"/>
          <a:chOff x="0" y="0"/>
          <a:chExt cx="0" cy="0"/>
        </a:xfrm>
      </p:grpSpPr>
      <p:sp>
        <p:nvSpPr>
          <p:cNvPr id="1432" name="Google Shape;1432;p132"/>
          <p:cNvSpPr txBox="1"/>
          <p:nvPr>
            <p:ph idx="1" type="body"/>
          </p:nvPr>
        </p:nvSpPr>
        <p:spPr>
          <a:xfrm>
            <a:off x="71550" y="1052525"/>
            <a:ext cx="8837400" cy="3927900"/>
          </a:xfrm>
          <a:prstGeom prst="rect">
            <a:avLst/>
          </a:prstGeom>
          <a:noFill/>
          <a:ln>
            <a:noFill/>
          </a:ln>
        </p:spPr>
        <p:txBody>
          <a:bodyPr anchorCtr="0" anchor="t" bIns="46025" lIns="92075" spcFirstLastPara="1" rIns="92075" wrap="square" tIns="46025">
            <a:noAutofit/>
          </a:bodyPr>
          <a:lstStyle/>
          <a:p>
            <a:pPr indent="-304800" lvl="0" marL="342900" rtl="0" algn="l">
              <a:spcBef>
                <a:spcPts val="0"/>
              </a:spcBef>
              <a:spcAft>
                <a:spcPts val="0"/>
              </a:spcAft>
              <a:buClr>
                <a:srgbClr val="006600"/>
              </a:buClr>
              <a:buSzPts val="1800"/>
              <a:buFont typeface="Noto Sans Symbols"/>
              <a:buChar char="▪"/>
            </a:pPr>
            <a:r>
              <a:rPr lang="en-GB" sz="1800" u="sng">
                <a:solidFill>
                  <a:srgbClr val="006600"/>
                </a:solidFill>
                <a:latin typeface="Calibri"/>
                <a:ea typeface="Calibri"/>
                <a:cs typeface="Calibri"/>
                <a:sym typeface="Calibri"/>
              </a:rPr>
              <a:t>Content compounds:</a:t>
            </a:r>
            <a:r>
              <a:rPr lang="en-GB" sz="1800">
                <a:solidFill>
                  <a:srgbClr val="006600"/>
                </a:solidFill>
                <a:latin typeface="Calibri"/>
                <a:ea typeface="Calibri"/>
                <a:cs typeface="Calibri"/>
                <a:sym typeface="Calibri"/>
              </a:rPr>
              <a:t> </a:t>
            </a:r>
            <a:r>
              <a:rPr b="1" lang="en-GB" sz="1800">
                <a:solidFill>
                  <a:srgbClr val="000000"/>
                </a:solidFill>
                <a:latin typeface="Calibri"/>
                <a:ea typeface="Calibri"/>
                <a:cs typeface="Calibri"/>
                <a:sym typeface="Calibri"/>
              </a:rPr>
              <a:t>bitter substances </a:t>
            </a:r>
            <a:r>
              <a:rPr lang="en-GB" sz="1800">
                <a:solidFill>
                  <a:srgbClr val="000000"/>
                </a:solidFill>
                <a:latin typeface="Calibri"/>
                <a:ea typeface="Calibri"/>
                <a:cs typeface="Calibri"/>
                <a:sym typeface="Calibri"/>
              </a:rPr>
              <a:t>(bitter</a:t>
            </a:r>
            <a:r>
              <a:rPr b="1" lang="en-GB" sz="1800">
                <a:solidFill>
                  <a:srgbClr val="000000"/>
                </a:solidFill>
                <a:latin typeface="Calibri"/>
                <a:ea typeface="Calibri"/>
                <a:cs typeface="Calibri"/>
                <a:sym typeface="Calibri"/>
              </a:rPr>
              <a:t> </a:t>
            </a:r>
            <a:r>
              <a:rPr lang="en-GB" sz="1800">
                <a:solidFill>
                  <a:srgbClr val="000000"/>
                </a:solidFill>
                <a:latin typeface="Calibri"/>
                <a:ea typeface="Calibri"/>
                <a:cs typeface="Calibri"/>
                <a:sym typeface="Calibri"/>
              </a:rPr>
              <a:t>resin acids, 15-30 %) = prenylated acylphloroglucinols (</a:t>
            </a:r>
            <a:r>
              <a:rPr b="1" lang="en-GB" sz="1800">
                <a:solidFill>
                  <a:srgbClr val="000000"/>
                </a:solidFill>
                <a:latin typeface="Calibri"/>
                <a:ea typeface="Calibri"/>
                <a:cs typeface="Calibri"/>
                <a:sym typeface="Calibri"/>
              </a:rPr>
              <a:t>humulon, lupulon</a:t>
            </a:r>
            <a:r>
              <a:rPr lang="en-GB" sz="1800">
                <a:solidFill>
                  <a:srgbClr val="000000"/>
                </a:solidFill>
                <a:latin typeface="Calibri"/>
                <a:ea typeface="Calibri"/>
                <a:cs typeface="Calibri"/>
                <a:sym typeface="Calibri"/>
              </a:rPr>
              <a:t>); </a:t>
            </a:r>
            <a:r>
              <a:rPr b="1" lang="en-GB" sz="1800">
                <a:solidFill>
                  <a:srgbClr val="000000"/>
                </a:solidFill>
                <a:latin typeface="Calibri"/>
                <a:ea typeface="Calibri"/>
                <a:cs typeface="Calibri"/>
                <a:sym typeface="Calibri"/>
              </a:rPr>
              <a:t>flavonoids</a:t>
            </a:r>
            <a:r>
              <a:rPr lang="en-GB" sz="1800">
                <a:solidFill>
                  <a:srgbClr val="000000"/>
                </a:solidFill>
                <a:latin typeface="Calibri"/>
                <a:ea typeface="Calibri"/>
                <a:cs typeface="Calibri"/>
                <a:sym typeface="Calibri"/>
              </a:rPr>
              <a:t>, </a:t>
            </a:r>
            <a:r>
              <a:rPr b="1" lang="en-GB" sz="1800">
                <a:solidFill>
                  <a:srgbClr val="000000"/>
                </a:solidFill>
                <a:latin typeface="Calibri"/>
                <a:ea typeface="Calibri"/>
                <a:cs typeface="Calibri"/>
                <a:sym typeface="Calibri"/>
              </a:rPr>
              <a:t>prenylated chalkons </a:t>
            </a:r>
            <a:r>
              <a:rPr lang="en-GB" sz="1800">
                <a:solidFill>
                  <a:srgbClr val="000000"/>
                </a:solidFill>
                <a:latin typeface="Calibri"/>
                <a:ea typeface="Calibri"/>
                <a:cs typeface="Calibri"/>
                <a:sym typeface="Calibri"/>
              </a:rPr>
              <a:t>(xanthohumol), essential oils (0,3-1%, monoterpenes, sesquiterpenes: myrcen, humulen, farnesen, karyofylen)</a:t>
            </a:r>
            <a:endParaRPr sz="2600"/>
          </a:p>
          <a:p>
            <a:pPr indent="-190500" lvl="0" marL="342900" rtl="0" algn="l">
              <a:spcBef>
                <a:spcPts val="1080"/>
              </a:spcBef>
              <a:spcAft>
                <a:spcPts val="0"/>
              </a:spcAft>
              <a:buClr>
                <a:srgbClr val="006600"/>
              </a:buClr>
              <a:buSzPts val="2400"/>
              <a:buFont typeface="Noto Sans Symbols"/>
              <a:buNone/>
            </a:pPr>
            <a:r>
              <a:t/>
            </a:r>
            <a:endParaRPr sz="1800">
              <a:solidFill>
                <a:srgbClr val="000000"/>
              </a:solidFill>
              <a:latin typeface="Calibri"/>
              <a:ea typeface="Calibri"/>
              <a:cs typeface="Calibri"/>
              <a:sym typeface="Calibri"/>
            </a:endParaRPr>
          </a:p>
          <a:p>
            <a:pPr indent="-190500" lvl="0" marL="342900" rtl="0" algn="l">
              <a:spcBef>
                <a:spcPts val="1080"/>
              </a:spcBef>
              <a:spcAft>
                <a:spcPts val="0"/>
              </a:spcAft>
              <a:buClr>
                <a:srgbClr val="006600"/>
              </a:buClr>
              <a:buSzPts val="2400"/>
              <a:buFont typeface="Noto Sans Symbols"/>
              <a:buNone/>
            </a:pPr>
            <a:r>
              <a:t/>
            </a:r>
            <a:endParaRPr sz="1800">
              <a:solidFill>
                <a:srgbClr val="000000"/>
              </a:solidFill>
              <a:latin typeface="Calibri"/>
              <a:ea typeface="Calibri"/>
              <a:cs typeface="Calibri"/>
              <a:sym typeface="Calibri"/>
            </a:endParaRPr>
          </a:p>
          <a:p>
            <a:pPr indent="-190500" lvl="0" marL="342900" rtl="0" algn="l">
              <a:spcBef>
                <a:spcPts val="1080"/>
              </a:spcBef>
              <a:spcAft>
                <a:spcPts val="0"/>
              </a:spcAft>
              <a:buClr>
                <a:srgbClr val="006600"/>
              </a:buClr>
              <a:buSzPts val="2400"/>
              <a:buFont typeface="Noto Sans Symbols"/>
              <a:buNone/>
            </a:pPr>
            <a:r>
              <a:t/>
            </a:r>
            <a:endParaRPr sz="1800">
              <a:solidFill>
                <a:srgbClr val="000000"/>
              </a:solidFill>
              <a:latin typeface="Calibri"/>
              <a:ea typeface="Calibri"/>
              <a:cs typeface="Calibri"/>
              <a:sym typeface="Calibri"/>
            </a:endParaRPr>
          </a:p>
          <a:p>
            <a:pPr indent="-190500" lvl="0" marL="342900" rtl="0" algn="l">
              <a:spcBef>
                <a:spcPts val="1080"/>
              </a:spcBef>
              <a:spcAft>
                <a:spcPts val="0"/>
              </a:spcAft>
              <a:buClr>
                <a:srgbClr val="006600"/>
              </a:buClr>
              <a:buSzPts val="2400"/>
              <a:buFont typeface="Noto Sans Symbols"/>
              <a:buNone/>
            </a:pPr>
            <a:r>
              <a:t/>
            </a:r>
            <a:endParaRPr sz="800">
              <a:solidFill>
                <a:srgbClr val="000000"/>
              </a:solidFill>
              <a:latin typeface="Calibri"/>
              <a:ea typeface="Calibri"/>
              <a:cs typeface="Calibri"/>
              <a:sym typeface="Calibri"/>
            </a:endParaRPr>
          </a:p>
          <a:p>
            <a:pPr indent="-190500" lvl="0" marL="342900" rtl="0" algn="l">
              <a:spcBef>
                <a:spcPts val="1080"/>
              </a:spcBef>
              <a:spcAft>
                <a:spcPts val="0"/>
              </a:spcAft>
              <a:buClr>
                <a:srgbClr val="006600"/>
              </a:buClr>
              <a:buSzPts val="2400"/>
              <a:buFont typeface="Noto Sans Symbols"/>
              <a:buNone/>
            </a:pPr>
            <a:r>
              <a:t/>
            </a:r>
            <a:endParaRPr sz="800">
              <a:solidFill>
                <a:srgbClr val="000000"/>
              </a:solidFill>
              <a:latin typeface="Calibri"/>
              <a:ea typeface="Calibri"/>
              <a:cs typeface="Calibri"/>
              <a:sym typeface="Calibri"/>
            </a:endParaRPr>
          </a:p>
          <a:p>
            <a:pPr indent="-304800" lvl="0" marL="342900" rtl="0" algn="l">
              <a:spcBef>
                <a:spcPts val="1080"/>
              </a:spcBef>
              <a:spcAft>
                <a:spcPts val="0"/>
              </a:spcAft>
              <a:buClr>
                <a:srgbClr val="006600"/>
              </a:buClr>
              <a:buSzPts val="1800"/>
              <a:buFont typeface="Noto Sans Symbols"/>
              <a:buChar char="▪"/>
            </a:pPr>
            <a:r>
              <a:rPr lang="en-GB" sz="1800" u="sng">
                <a:solidFill>
                  <a:srgbClr val="006600"/>
                </a:solidFill>
                <a:latin typeface="Calibri"/>
                <a:ea typeface="Calibri"/>
                <a:cs typeface="Calibri"/>
                <a:sym typeface="Calibri"/>
              </a:rPr>
              <a:t>Usage:</a:t>
            </a:r>
            <a:r>
              <a:rPr lang="en-GB" sz="1800">
                <a:solidFill>
                  <a:srgbClr val="006600"/>
                </a:solidFill>
                <a:latin typeface="Calibri"/>
                <a:ea typeface="Calibri"/>
                <a:cs typeface="Calibri"/>
                <a:sym typeface="Calibri"/>
              </a:rPr>
              <a:t> </a:t>
            </a:r>
            <a:r>
              <a:rPr b="1" lang="en-GB" sz="1800">
                <a:solidFill>
                  <a:srgbClr val="000000"/>
                </a:solidFill>
                <a:latin typeface="Calibri"/>
                <a:ea typeface="Calibri"/>
                <a:cs typeface="Calibri"/>
                <a:sym typeface="Calibri"/>
              </a:rPr>
              <a:t>amare, stomachic</a:t>
            </a:r>
            <a:r>
              <a:rPr lang="en-GB" sz="1800">
                <a:solidFill>
                  <a:srgbClr val="000000"/>
                </a:solidFill>
                <a:latin typeface="Calibri"/>
                <a:ea typeface="Calibri"/>
                <a:cs typeface="Calibri"/>
                <a:sym typeface="Calibri"/>
              </a:rPr>
              <a:t> (bitter acids), </a:t>
            </a:r>
            <a:r>
              <a:rPr b="1" lang="en-GB" sz="1800">
                <a:solidFill>
                  <a:srgbClr val="000000"/>
                </a:solidFill>
                <a:latin typeface="Calibri"/>
                <a:ea typeface="Calibri"/>
                <a:cs typeface="Calibri"/>
                <a:sym typeface="Calibri"/>
              </a:rPr>
              <a:t>sedative</a:t>
            </a:r>
            <a:r>
              <a:rPr lang="en-GB" sz="1800">
                <a:solidFill>
                  <a:srgbClr val="000000"/>
                </a:solidFill>
                <a:latin typeface="Calibri"/>
                <a:ea typeface="Calibri"/>
                <a:cs typeface="Calibri"/>
                <a:sym typeface="Calibri"/>
              </a:rPr>
              <a:t> (Novo-Passit - </a:t>
            </a:r>
            <a:r>
              <a:rPr i="1" lang="en-GB" sz="1800">
                <a:solidFill>
                  <a:srgbClr val="000000"/>
                </a:solidFill>
                <a:latin typeface="Calibri"/>
                <a:ea typeface="Calibri"/>
                <a:cs typeface="Calibri"/>
                <a:sym typeface="Calibri"/>
              </a:rPr>
              <a:t>Humuli lupuli extractum </a:t>
            </a:r>
            <a:r>
              <a:rPr lang="en-GB" sz="1800">
                <a:solidFill>
                  <a:srgbClr val="000000"/>
                </a:solidFill>
                <a:latin typeface="Calibri"/>
                <a:ea typeface="Calibri"/>
                <a:cs typeface="Calibri"/>
                <a:sym typeface="Calibri"/>
              </a:rPr>
              <a:t>+ other plant extracts + guaifenesine)</a:t>
            </a:r>
            <a:r>
              <a:rPr lang="en-GB" sz="1800">
                <a:solidFill>
                  <a:srgbClr val="000000"/>
                </a:solidFill>
                <a:latin typeface="Calibri"/>
                <a:ea typeface="Calibri"/>
                <a:cs typeface="Calibri"/>
                <a:sym typeface="Calibri"/>
              </a:rPr>
              <a:t>, anafrodisiac (antigonadotropic glucoprotein); female fruits in brewing industry</a:t>
            </a:r>
            <a:br>
              <a:rPr lang="en-GB" sz="1800">
                <a:solidFill>
                  <a:srgbClr val="000000"/>
                </a:solidFill>
                <a:latin typeface="Calibri"/>
                <a:ea typeface="Calibri"/>
                <a:cs typeface="Calibri"/>
                <a:sym typeface="Calibri"/>
              </a:rPr>
            </a:br>
            <a:endParaRPr sz="1800">
              <a:solidFill>
                <a:srgbClr val="000000"/>
              </a:solidFill>
              <a:latin typeface="Calibri"/>
              <a:ea typeface="Calibri"/>
              <a:cs typeface="Calibri"/>
              <a:sym typeface="Calibri"/>
            </a:endParaRPr>
          </a:p>
          <a:p>
            <a:pPr indent="-190500" lvl="0" marL="342900" rtl="0" algn="l">
              <a:spcBef>
                <a:spcPts val="1080"/>
              </a:spcBef>
              <a:spcAft>
                <a:spcPts val="0"/>
              </a:spcAft>
              <a:buClr>
                <a:srgbClr val="006600"/>
              </a:buClr>
              <a:buSzPts val="2400"/>
              <a:buFont typeface="Noto Sans Symbols"/>
              <a:buNone/>
            </a:pPr>
            <a:r>
              <a:t/>
            </a:r>
            <a:endParaRPr sz="1800">
              <a:solidFill>
                <a:srgbClr val="000000"/>
              </a:solidFill>
              <a:latin typeface="Calibri"/>
              <a:ea typeface="Calibri"/>
              <a:cs typeface="Calibri"/>
              <a:sym typeface="Calibri"/>
            </a:endParaRPr>
          </a:p>
          <a:p>
            <a:pPr indent="-190500" lvl="0" marL="342900" rtl="0" algn="l">
              <a:spcBef>
                <a:spcPts val="1080"/>
              </a:spcBef>
              <a:spcAft>
                <a:spcPts val="0"/>
              </a:spcAft>
              <a:buClr>
                <a:srgbClr val="006600"/>
              </a:buClr>
              <a:buSzPts val="2400"/>
              <a:buFont typeface="Noto Sans Symbols"/>
              <a:buNone/>
            </a:pPr>
            <a:r>
              <a:t/>
            </a:r>
            <a:endParaRPr sz="1800">
              <a:solidFill>
                <a:srgbClr val="000000"/>
              </a:solidFill>
              <a:latin typeface="Calibri"/>
              <a:ea typeface="Calibri"/>
              <a:cs typeface="Calibri"/>
              <a:sym typeface="Calibri"/>
            </a:endParaRPr>
          </a:p>
        </p:txBody>
      </p:sp>
      <p:pic>
        <p:nvPicPr>
          <p:cNvPr id="1433" name="Google Shape;1433;p132"/>
          <p:cNvPicPr preferRelativeResize="0"/>
          <p:nvPr/>
        </p:nvPicPr>
        <p:blipFill rotWithShape="1">
          <a:blip r:embed="rId3">
            <a:alphaModFix/>
          </a:blip>
          <a:srcRect b="0" l="0" r="0" t="0"/>
          <a:stretch/>
        </p:blipFill>
        <p:spPr>
          <a:xfrm>
            <a:off x="247650" y="104775"/>
            <a:ext cx="1134666" cy="934641"/>
          </a:xfrm>
          <a:prstGeom prst="rect">
            <a:avLst/>
          </a:prstGeom>
          <a:noFill/>
          <a:ln cap="flat" cmpd="sng" w="9525">
            <a:solidFill>
              <a:srgbClr val="006600"/>
            </a:solidFill>
            <a:prstDash val="solid"/>
            <a:miter lim="800000"/>
            <a:headEnd len="sm" w="sm" type="none"/>
            <a:tailEnd len="sm" w="sm" type="none"/>
          </a:ln>
        </p:spPr>
      </p:pic>
      <p:cxnSp>
        <p:nvCxnSpPr>
          <p:cNvPr id="1434" name="Google Shape;1434;p132"/>
          <p:cNvCxnSpPr/>
          <p:nvPr/>
        </p:nvCxnSpPr>
        <p:spPr>
          <a:xfrm>
            <a:off x="247650" y="1039416"/>
            <a:ext cx="8661300" cy="0"/>
          </a:xfrm>
          <a:prstGeom prst="straightConnector1">
            <a:avLst/>
          </a:prstGeom>
          <a:noFill/>
          <a:ln cap="flat" cmpd="sng" w="38100">
            <a:solidFill>
              <a:srgbClr val="008000"/>
            </a:solidFill>
            <a:prstDash val="solid"/>
            <a:round/>
            <a:headEnd len="sm" w="sm" type="none"/>
            <a:tailEnd len="sm" w="sm" type="none"/>
          </a:ln>
        </p:spPr>
      </p:cxnSp>
      <p:sp>
        <p:nvSpPr>
          <p:cNvPr descr="Výsledek obrázku pro petroselini radix" id="1435" name="Google Shape;1435;p132"/>
          <p:cNvSpPr/>
          <p:nvPr/>
        </p:nvSpPr>
        <p:spPr>
          <a:xfrm>
            <a:off x="168275" y="-136922"/>
            <a:ext cx="304800" cy="22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2400"/>
              <a:buFont typeface="Arial"/>
              <a:buNone/>
            </a:pPr>
            <a:r>
              <a:t/>
            </a:r>
            <a:endParaRPr sz="2400">
              <a:solidFill>
                <a:srgbClr val="FFFFCC"/>
              </a:solidFill>
              <a:latin typeface="Times New Roman"/>
              <a:ea typeface="Times New Roman"/>
              <a:cs typeface="Times New Roman"/>
              <a:sym typeface="Times New Roman"/>
            </a:endParaRPr>
          </a:p>
        </p:txBody>
      </p:sp>
      <p:sp>
        <p:nvSpPr>
          <p:cNvPr id="1436" name="Google Shape;1436;p132"/>
          <p:cNvSpPr/>
          <p:nvPr/>
        </p:nvSpPr>
        <p:spPr>
          <a:xfrm>
            <a:off x="1789263" y="3637747"/>
            <a:ext cx="933600" cy="25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1600"/>
              <a:buFont typeface="Arial"/>
              <a:buNone/>
            </a:pPr>
            <a:r>
              <a:rPr lang="en-GB" sz="1600">
                <a:solidFill>
                  <a:srgbClr val="000000"/>
                </a:solidFill>
                <a:latin typeface="Calibri"/>
                <a:ea typeface="Calibri"/>
                <a:cs typeface="Calibri"/>
                <a:sym typeface="Calibri"/>
              </a:rPr>
              <a:t>humulon</a:t>
            </a:r>
            <a:endParaRPr/>
          </a:p>
        </p:txBody>
      </p:sp>
      <p:pic>
        <p:nvPicPr>
          <p:cNvPr descr="http://upload.wikimedia.org/wikipedia/commons/3/38/Structure_of_Humulone.png" id="1437" name="Google Shape;1437;p132"/>
          <p:cNvPicPr preferRelativeResize="0"/>
          <p:nvPr/>
        </p:nvPicPr>
        <p:blipFill rotWithShape="1">
          <a:blip r:embed="rId4">
            <a:alphaModFix/>
          </a:blip>
          <a:srcRect b="0" l="0" r="0" t="0"/>
          <a:stretch/>
        </p:blipFill>
        <p:spPr>
          <a:xfrm>
            <a:off x="1382388" y="2278053"/>
            <a:ext cx="1858566" cy="1359694"/>
          </a:xfrm>
          <a:prstGeom prst="rect">
            <a:avLst/>
          </a:prstGeom>
          <a:noFill/>
          <a:ln>
            <a:noFill/>
          </a:ln>
        </p:spPr>
      </p:pic>
      <p:pic>
        <p:nvPicPr>
          <p:cNvPr descr="پرونده:Xanthohumol.svg" id="1438" name="Google Shape;1438;p132"/>
          <p:cNvPicPr preferRelativeResize="0"/>
          <p:nvPr/>
        </p:nvPicPr>
        <p:blipFill rotWithShape="1">
          <a:blip r:embed="rId5">
            <a:alphaModFix/>
          </a:blip>
          <a:srcRect b="0" l="0" r="0" t="0"/>
          <a:stretch/>
        </p:blipFill>
        <p:spPr>
          <a:xfrm>
            <a:off x="3456638" y="2319238"/>
            <a:ext cx="2871325" cy="1277325"/>
          </a:xfrm>
          <a:prstGeom prst="rect">
            <a:avLst/>
          </a:prstGeom>
          <a:solidFill>
            <a:srgbClr val="FFFFFF"/>
          </a:solidFill>
          <a:ln>
            <a:noFill/>
          </a:ln>
        </p:spPr>
      </p:pic>
      <p:sp>
        <p:nvSpPr>
          <p:cNvPr id="1439" name="Google Shape;1439;p132"/>
          <p:cNvSpPr/>
          <p:nvPr/>
        </p:nvSpPr>
        <p:spPr>
          <a:xfrm>
            <a:off x="4246250" y="3637747"/>
            <a:ext cx="1292100" cy="25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1600"/>
              <a:buFont typeface="Arial"/>
              <a:buNone/>
            </a:pPr>
            <a:r>
              <a:rPr lang="en-GB" sz="1600">
                <a:solidFill>
                  <a:srgbClr val="000000"/>
                </a:solidFill>
                <a:latin typeface="Calibri"/>
                <a:ea typeface="Calibri"/>
                <a:cs typeface="Calibri"/>
                <a:sym typeface="Calibri"/>
              </a:rPr>
              <a:t>xanthohumol</a:t>
            </a:r>
            <a:endParaRPr/>
          </a:p>
        </p:txBody>
      </p:sp>
      <p:sp>
        <p:nvSpPr>
          <p:cNvPr id="1440" name="Google Shape;1440;p132"/>
          <p:cNvSpPr txBox="1"/>
          <p:nvPr>
            <p:ph type="title"/>
          </p:nvPr>
        </p:nvSpPr>
        <p:spPr>
          <a:xfrm>
            <a:off x="1450550" y="214919"/>
            <a:ext cx="6883500" cy="714300"/>
          </a:xfrm>
          <a:prstGeom prst="rect">
            <a:avLst/>
          </a:prstGeom>
          <a:noFill/>
          <a:ln>
            <a:noFill/>
          </a:ln>
        </p:spPr>
        <p:txBody>
          <a:bodyPr anchorCtr="0" anchor="ctr" bIns="46025" lIns="92075" spcFirstLastPara="1" rIns="92075" wrap="square" tIns="46025">
            <a:noAutofit/>
          </a:bodyPr>
          <a:lstStyle/>
          <a:p>
            <a:pPr indent="0" lvl="0" marL="0" rtl="0" algn="l">
              <a:spcBef>
                <a:spcPts val="0"/>
              </a:spcBef>
              <a:spcAft>
                <a:spcPts val="0"/>
              </a:spcAft>
              <a:buNone/>
            </a:pPr>
            <a:r>
              <a:rPr b="1" lang="en-GB">
                <a:solidFill>
                  <a:srgbClr val="800000"/>
                </a:solidFill>
                <a:latin typeface="Calibri"/>
                <a:ea typeface="Calibri"/>
                <a:cs typeface="Calibri"/>
                <a:sym typeface="Calibri"/>
              </a:rPr>
              <a:t>Lupuli flos</a:t>
            </a:r>
            <a:r>
              <a:rPr b="1" i="0" lang="en-GB">
                <a:solidFill>
                  <a:srgbClr val="800000"/>
                </a:solidFill>
                <a:latin typeface="Calibri"/>
                <a:ea typeface="Calibri"/>
                <a:cs typeface="Calibri"/>
                <a:sym typeface="Calibri"/>
              </a:rPr>
              <a:t> CzPh 2017</a:t>
            </a:r>
            <a:endParaRPr/>
          </a:p>
        </p:txBody>
      </p:sp>
      <p:pic>
        <p:nvPicPr>
          <p:cNvPr id="1441" name="Google Shape;1441;p132"/>
          <p:cNvPicPr preferRelativeResize="0"/>
          <p:nvPr/>
        </p:nvPicPr>
        <p:blipFill>
          <a:blip r:embed="rId6">
            <a:alphaModFix/>
          </a:blip>
          <a:stretch>
            <a:fillRect/>
          </a:stretch>
        </p:blipFill>
        <p:spPr>
          <a:xfrm>
            <a:off x="6735900" y="2024188"/>
            <a:ext cx="1667025" cy="19845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8F8FA"/>
        </a:solidFill>
      </p:bgPr>
    </p:bg>
    <p:spTree>
      <p:nvGrpSpPr>
        <p:cNvPr id="1108" name="Shape 1108"/>
        <p:cNvGrpSpPr/>
        <p:nvPr/>
      </p:nvGrpSpPr>
      <p:grpSpPr>
        <a:xfrm>
          <a:off x="0" y="0"/>
          <a:ext cx="0" cy="0"/>
          <a:chOff x="0" y="0"/>
          <a:chExt cx="0" cy="0"/>
        </a:xfrm>
      </p:grpSpPr>
      <p:sp>
        <p:nvSpPr>
          <p:cNvPr id="1109" name="Google Shape;1109;p106"/>
          <p:cNvSpPr txBox="1"/>
          <p:nvPr>
            <p:ph type="title"/>
          </p:nvPr>
        </p:nvSpPr>
        <p:spPr>
          <a:xfrm>
            <a:off x="1416425" y="39175"/>
            <a:ext cx="7604100" cy="1000200"/>
          </a:xfrm>
          <a:prstGeom prst="rect">
            <a:avLst/>
          </a:prstGeom>
          <a:noFill/>
          <a:ln>
            <a:noFill/>
          </a:ln>
        </p:spPr>
        <p:txBody>
          <a:bodyPr anchorCtr="0" anchor="ctr" bIns="46025" lIns="92075" spcFirstLastPara="1" rIns="92075" wrap="square" tIns="46025">
            <a:noAutofit/>
          </a:bodyPr>
          <a:lstStyle/>
          <a:p>
            <a:pPr indent="0" lvl="0" marL="0" rtl="0" algn="l">
              <a:spcBef>
                <a:spcPts val="0"/>
              </a:spcBef>
              <a:spcAft>
                <a:spcPts val="0"/>
              </a:spcAft>
              <a:buNone/>
            </a:pPr>
            <a:r>
              <a:rPr b="1" lang="en-GB" sz="3400">
                <a:solidFill>
                  <a:srgbClr val="800000"/>
                </a:solidFill>
                <a:latin typeface="Calibri"/>
                <a:ea typeface="Calibri"/>
                <a:cs typeface="Calibri"/>
                <a:sym typeface="Calibri"/>
              </a:rPr>
              <a:t>Echinaceae angustifoliae radix </a:t>
            </a:r>
            <a:r>
              <a:rPr b="1" i="0" lang="en-GB" sz="3400">
                <a:solidFill>
                  <a:srgbClr val="800000"/>
                </a:solidFill>
                <a:latin typeface="Calibri"/>
                <a:ea typeface="Calibri"/>
                <a:cs typeface="Calibri"/>
                <a:sym typeface="Calibri"/>
              </a:rPr>
              <a:t>CzPh 2017</a:t>
            </a:r>
            <a:endParaRPr i="0" sz="3800"/>
          </a:p>
        </p:txBody>
      </p:sp>
      <p:sp>
        <p:nvSpPr>
          <p:cNvPr id="1110" name="Google Shape;1110;p106"/>
          <p:cNvSpPr txBox="1"/>
          <p:nvPr>
            <p:ph idx="1" type="body"/>
          </p:nvPr>
        </p:nvSpPr>
        <p:spPr>
          <a:xfrm>
            <a:off x="252413" y="1221581"/>
            <a:ext cx="8891587" cy="876300"/>
          </a:xfrm>
          <a:prstGeom prst="rect">
            <a:avLst/>
          </a:prstGeom>
          <a:noFill/>
          <a:ln>
            <a:noFill/>
          </a:ln>
        </p:spPr>
        <p:txBody>
          <a:bodyPr anchorCtr="0" anchor="t" bIns="46025" lIns="92075" spcFirstLastPara="1" rIns="92075" wrap="square" tIns="46025">
            <a:noAutofit/>
          </a:bodyPr>
          <a:lstStyle/>
          <a:p>
            <a:pPr indent="-342900" lvl="0" marL="342900" rtl="0" algn="just">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Mother plant:</a:t>
            </a:r>
            <a:r>
              <a:rPr lang="en-GB" sz="2400">
                <a:solidFill>
                  <a:srgbClr val="006600"/>
                </a:solidFill>
                <a:latin typeface="Calibri"/>
                <a:ea typeface="Calibri"/>
                <a:cs typeface="Calibri"/>
                <a:sym typeface="Calibri"/>
              </a:rPr>
              <a:t> </a:t>
            </a:r>
            <a:r>
              <a:rPr b="1" i="1" lang="en-GB" sz="2000">
                <a:solidFill>
                  <a:srgbClr val="800000"/>
                </a:solidFill>
                <a:latin typeface="Calibri"/>
                <a:ea typeface="Calibri"/>
                <a:cs typeface="Calibri"/>
                <a:sym typeface="Calibri"/>
              </a:rPr>
              <a:t>Echinacea angustifolia, </a:t>
            </a:r>
            <a:r>
              <a:rPr b="1" lang="en-GB" sz="2000">
                <a:solidFill>
                  <a:srgbClr val="800000"/>
                </a:solidFill>
                <a:latin typeface="Calibri"/>
                <a:ea typeface="Calibri"/>
                <a:cs typeface="Calibri"/>
                <a:sym typeface="Calibri"/>
              </a:rPr>
              <a:t>Asteraceae, </a:t>
            </a:r>
            <a:r>
              <a:rPr lang="en-GB" sz="2000">
                <a:solidFill>
                  <a:srgbClr val="000000"/>
                </a:solidFill>
                <a:latin typeface="Calibri"/>
                <a:ea typeface="Calibri"/>
                <a:cs typeface="Calibri"/>
                <a:sym typeface="Calibri"/>
              </a:rPr>
              <a:t>narrow-leaved coneflower root </a:t>
            </a:r>
            <a:endParaRPr sz="2800" u="sng">
              <a:solidFill>
                <a:srgbClr val="006600"/>
              </a:solidFill>
              <a:latin typeface="Calibri"/>
              <a:ea typeface="Calibri"/>
              <a:cs typeface="Calibri"/>
              <a:sym typeface="Calibri"/>
            </a:endParaRPr>
          </a:p>
        </p:txBody>
      </p:sp>
      <p:pic>
        <p:nvPicPr>
          <p:cNvPr id="1111" name="Google Shape;1111;p106"/>
          <p:cNvPicPr preferRelativeResize="0"/>
          <p:nvPr/>
        </p:nvPicPr>
        <p:blipFill rotWithShape="1">
          <a:blip r:embed="rId3">
            <a:alphaModFix/>
          </a:blip>
          <a:srcRect b="0" l="0" r="0" t="0"/>
          <a:stretch/>
        </p:blipFill>
        <p:spPr>
          <a:xfrm>
            <a:off x="247650" y="104775"/>
            <a:ext cx="1134666" cy="934641"/>
          </a:xfrm>
          <a:prstGeom prst="rect">
            <a:avLst/>
          </a:prstGeom>
          <a:noFill/>
          <a:ln cap="flat" cmpd="sng" w="9525">
            <a:solidFill>
              <a:srgbClr val="006600"/>
            </a:solidFill>
            <a:prstDash val="solid"/>
            <a:miter lim="800000"/>
            <a:headEnd len="sm" w="sm" type="none"/>
            <a:tailEnd len="sm" w="sm" type="none"/>
          </a:ln>
        </p:spPr>
      </p:pic>
      <p:cxnSp>
        <p:nvCxnSpPr>
          <p:cNvPr id="1112" name="Google Shape;1112;p106"/>
          <p:cNvCxnSpPr/>
          <p:nvPr/>
        </p:nvCxnSpPr>
        <p:spPr>
          <a:xfrm>
            <a:off x="247650" y="1039416"/>
            <a:ext cx="8661400" cy="0"/>
          </a:xfrm>
          <a:prstGeom prst="straightConnector1">
            <a:avLst/>
          </a:prstGeom>
          <a:noFill/>
          <a:ln cap="flat" cmpd="sng" w="38100">
            <a:solidFill>
              <a:srgbClr val="008000"/>
            </a:solidFill>
            <a:prstDash val="solid"/>
            <a:round/>
            <a:headEnd len="sm" w="sm" type="none"/>
            <a:tailEnd len="sm" w="sm" type="none"/>
          </a:ln>
        </p:spPr>
      </p:cxnSp>
      <p:sp>
        <p:nvSpPr>
          <p:cNvPr descr="Výsledek obrázku pro petroselini radix" id="1113" name="Google Shape;1113;p106"/>
          <p:cNvSpPr/>
          <p:nvPr/>
        </p:nvSpPr>
        <p:spPr>
          <a:xfrm>
            <a:off x="168275" y="-136922"/>
            <a:ext cx="304800" cy="2286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2400"/>
              <a:buFont typeface="Arial"/>
              <a:buNone/>
            </a:pPr>
            <a:r>
              <a:t/>
            </a:r>
            <a:endParaRPr sz="2400">
              <a:solidFill>
                <a:srgbClr val="FFFFCC"/>
              </a:solidFill>
              <a:latin typeface="Times New Roman"/>
              <a:ea typeface="Times New Roman"/>
              <a:cs typeface="Times New Roman"/>
              <a:sym typeface="Times New Roman"/>
            </a:endParaRPr>
          </a:p>
        </p:txBody>
      </p:sp>
      <p:pic>
        <p:nvPicPr>
          <p:cNvPr id="1114" name="Google Shape;1114;p106"/>
          <p:cNvPicPr preferRelativeResize="0"/>
          <p:nvPr/>
        </p:nvPicPr>
        <p:blipFill>
          <a:blip r:embed="rId4">
            <a:alphaModFix/>
          </a:blip>
          <a:stretch>
            <a:fillRect/>
          </a:stretch>
        </p:blipFill>
        <p:spPr>
          <a:xfrm>
            <a:off x="1749322" y="1923351"/>
            <a:ext cx="2234350" cy="2963375"/>
          </a:xfrm>
          <a:prstGeom prst="rect">
            <a:avLst/>
          </a:prstGeom>
          <a:noFill/>
          <a:ln>
            <a:noFill/>
          </a:ln>
        </p:spPr>
      </p:pic>
      <p:pic>
        <p:nvPicPr>
          <p:cNvPr id="1115" name="Google Shape;1115;p106"/>
          <p:cNvPicPr preferRelativeResize="0"/>
          <p:nvPr/>
        </p:nvPicPr>
        <p:blipFill>
          <a:blip r:embed="rId5">
            <a:alphaModFix/>
          </a:blip>
          <a:stretch>
            <a:fillRect/>
          </a:stretch>
        </p:blipFill>
        <p:spPr>
          <a:xfrm>
            <a:off x="4865910" y="2215083"/>
            <a:ext cx="2687241" cy="267163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8F8FA"/>
        </a:solidFill>
      </p:bgPr>
    </p:bg>
    <p:spTree>
      <p:nvGrpSpPr>
        <p:cNvPr id="1446" name="Shape 1446"/>
        <p:cNvGrpSpPr/>
        <p:nvPr/>
      </p:nvGrpSpPr>
      <p:grpSpPr>
        <a:xfrm>
          <a:off x="0" y="0"/>
          <a:ext cx="0" cy="0"/>
          <a:chOff x="0" y="0"/>
          <a:chExt cx="0" cy="0"/>
        </a:xfrm>
      </p:grpSpPr>
      <p:sp>
        <p:nvSpPr>
          <p:cNvPr id="1447" name="Google Shape;1447;p133"/>
          <p:cNvSpPr txBox="1"/>
          <p:nvPr>
            <p:ph idx="1" type="body"/>
          </p:nvPr>
        </p:nvSpPr>
        <p:spPr>
          <a:xfrm>
            <a:off x="281475" y="1204750"/>
            <a:ext cx="8694900" cy="3837000"/>
          </a:xfrm>
          <a:prstGeom prst="rect">
            <a:avLst/>
          </a:prstGeom>
          <a:noFill/>
          <a:ln>
            <a:noFill/>
          </a:ln>
        </p:spPr>
        <p:txBody>
          <a:bodyPr anchorCtr="0" anchor="ctr" bIns="46025" lIns="92075" spcFirstLastPara="1" rIns="92075" wrap="square" tIns="46025">
            <a:noAutofit/>
          </a:bodyPr>
          <a:lstStyle/>
          <a:p>
            <a:pPr indent="-190500" lvl="0" marL="342900" rtl="0" algn="ctr">
              <a:spcBef>
                <a:spcPts val="1080"/>
              </a:spcBef>
              <a:spcAft>
                <a:spcPts val="0"/>
              </a:spcAft>
              <a:buClr>
                <a:srgbClr val="006600"/>
              </a:buClr>
              <a:buSzPts val="2400"/>
              <a:buFont typeface="Noto Sans Symbols"/>
              <a:buNone/>
            </a:pPr>
            <a:r>
              <a:rPr b="1" lang="en-GB" sz="4700">
                <a:solidFill>
                  <a:srgbClr val="000000"/>
                </a:solidFill>
                <a:latin typeface="Calibri"/>
                <a:ea typeface="Calibri"/>
                <a:cs typeface="Calibri"/>
                <a:sym typeface="Calibri"/>
              </a:rPr>
              <a:t>Thank you for your attention!</a:t>
            </a:r>
            <a:endParaRPr b="1" sz="4700">
              <a:solidFill>
                <a:srgbClr val="000000"/>
              </a:solidFill>
              <a:latin typeface="Calibri"/>
              <a:ea typeface="Calibri"/>
              <a:cs typeface="Calibri"/>
              <a:sym typeface="Calibri"/>
            </a:endParaRPr>
          </a:p>
        </p:txBody>
      </p:sp>
      <p:pic>
        <p:nvPicPr>
          <p:cNvPr id="1448" name="Google Shape;1448;p133"/>
          <p:cNvPicPr preferRelativeResize="0"/>
          <p:nvPr/>
        </p:nvPicPr>
        <p:blipFill rotWithShape="1">
          <a:blip r:embed="rId3">
            <a:alphaModFix/>
          </a:blip>
          <a:srcRect b="0" l="0" r="0" t="0"/>
          <a:stretch/>
        </p:blipFill>
        <p:spPr>
          <a:xfrm>
            <a:off x="247650" y="104775"/>
            <a:ext cx="1134666" cy="934641"/>
          </a:xfrm>
          <a:prstGeom prst="rect">
            <a:avLst/>
          </a:prstGeom>
          <a:noFill/>
          <a:ln cap="flat" cmpd="sng" w="9525">
            <a:solidFill>
              <a:srgbClr val="006600"/>
            </a:solidFill>
            <a:prstDash val="solid"/>
            <a:miter lim="800000"/>
            <a:headEnd len="sm" w="sm" type="none"/>
            <a:tailEnd len="sm" w="sm" type="none"/>
          </a:ln>
        </p:spPr>
      </p:pic>
      <p:cxnSp>
        <p:nvCxnSpPr>
          <p:cNvPr id="1449" name="Google Shape;1449;p133"/>
          <p:cNvCxnSpPr/>
          <p:nvPr/>
        </p:nvCxnSpPr>
        <p:spPr>
          <a:xfrm>
            <a:off x="247650" y="1039416"/>
            <a:ext cx="8661300" cy="0"/>
          </a:xfrm>
          <a:prstGeom prst="straightConnector1">
            <a:avLst/>
          </a:prstGeom>
          <a:noFill/>
          <a:ln cap="flat" cmpd="sng" w="38100">
            <a:solidFill>
              <a:srgbClr val="008000"/>
            </a:solidFill>
            <a:prstDash val="solid"/>
            <a:round/>
            <a:headEnd len="sm" w="sm" type="none"/>
            <a:tailEnd len="sm" w="sm" type="none"/>
          </a:ln>
        </p:spPr>
      </p:cxnSp>
      <p:sp>
        <p:nvSpPr>
          <p:cNvPr descr="Výsledek obrázku pro petroselini radix" id="1450" name="Google Shape;1450;p133"/>
          <p:cNvSpPr/>
          <p:nvPr/>
        </p:nvSpPr>
        <p:spPr>
          <a:xfrm>
            <a:off x="168275" y="-136922"/>
            <a:ext cx="304800" cy="22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2400"/>
              <a:buFont typeface="Arial"/>
              <a:buNone/>
            </a:pPr>
            <a:r>
              <a:t/>
            </a:r>
            <a:endParaRPr sz="2400">
              <a:solidFill>
                <a:srgbClr val="FFFFCC"/>
              </a:solidFill>
              <a:latin typeface="Times New Roman"/>
              <a:ea typeface="Times New Roman"/>
              <a:cs typeface="Times New Roman"/>
              <a:sym typeface="Times New Roman"/>
            </a:endParaRPr>
          </a:p>
        </p:txBody>
      </p:sp>
      <p:sp>
        <p:nvSpPr>
          <p:cNvPr id="1451" name="Google Shape;1451;p133"/>
          <p:cNvSpPr/>
          <p:nvPr/>
        </p:nvSpPr>
        <p:spPr>
          <a:xfrm>
            <a:off x="1789263" y="3637747"/>
            <a:ext cx="933600" cy="25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1600"/>
              <a:buFont typeface="Arial"/>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8F8FA"/>
        </a:solidFill>
      </p:bgPr>
    </p:bg>
    <p:spTree>
      <p:nvGrpSpPr>
        <p:cNvPr id="1120" name="Shape 1120"/>
        <p:cNvGrpSpPr/>
        <p:nvPr/>
      </p:nvGrpSpPr>
      <p:grpSpPr>
        <a:xfrm>
          <a:off x="0" y="0"/>
          <a:ext cx="0" cy="0"/>
          <a:chOff x="0" y="0"/>
          <a:chExt cx="0" cy="0"/>
        </a:xfrm>
      </p:grpSpPr>
      <p:sp>
        <p:nvSpPr>
          <p:cNvPr id="1121" name="Google Shape;1121;p107"/>
          <p:cNvSpPr txBox="1"/>
          <p:nvPr>
            <p:ph idx="1" type="body"/>
          </p:nvPr>
        </p:nvSpPr>
        <p:spPr>
          <a:xfrm>
            <a:off x="247650" y="1052516"/>
            <a:ext cx="8670900" cy="1078800"/>
          </a:xfrm>
          <a:prstGeom prst="rect">
            <a:avLst/>
          </a:prstGeom>
          <a:noFill/>
          <a:ln>
            <a:noFill/>
          </a:ln>
        </p:spPr>
        <p:txBody>
          <a:bodyPr anchorCtr="0" anchor="t" bIns="46025" lIns="92075" spcFirstLastPara="1" rIns="92075" wrap="square" tIns="46025">
            <a:noAutofit/>
          </a:bodyPr>
          <a:lstStyle/>
          <a:p>
            <a:pPr indent="-373380" lvl="0" marL="342900" rtl="0" algn="just">
              <a:lnSpc>
                <a:spcPct val="90000"/>
              </a:lnSpc>
              <a:spcBef>
                <a:spcPts val="0"/>
              </a:spcBef>
              <a:spcAft>
                <a:spcPts val="0"/>
              </a:spcAft>
              <a:buClr>
                <a:srgbClr val="006600"/>
              </a:buClr>
              <a:buSzPts val="1920"/>
              <a:buFont typeface="Noto Sans Symbols"/>
              <a:buChar char="▪"/>
            </a:pPr>
            <a:r>
              <a:rPr lang="en-GB" sz="2400" u="sng">
                <a:solidFill>
                  <a:srgbClr val="006600"/>
                </a:solidFill>
                <a:latin typeface="Calibri"/>
                <a:ea typeface="Calibri"/>
                <a:cs typeface="Calibri"/>
                <a:sym typeface="Calibri"/>
              </a:rPr>
              <a:t>Macroscopy:</a:t>
            </a:r>
            <a:r>
              <a:rPr lang="en-GB" sz="2400">
                <a:solidFill>
                  <a:srgbClr val="006600"/>
                </a:solidFill>
                <a:latin typeface="Calibri"/>
                <a:ea typeface="Calibri"/>
                <a:cs typeface="Calibri"/>
                <a:sym typeface="Calibri"/>
              </a:rPr>
              <a:t> </a:t>
            </a:r>
            <a:r>
              <a:rPr lang="en-GB" sz="2200">
                <a:solidFill>
                  <a:srgbClr val="000000"/>
                </a:solidFill>
                <a:latin typeface="Calibri"/>
                <a:ea typeface="Calibri"/>
                <a:cs typeface="Calibri"/>
                <a:sym typeface="Calibri"/>
              </a:rPr>
              <a:t>tubular</a:t>
            </a:r>
            <a:r>
              <a:rPr lang="en-GB" sz="2200">
                <a:solidFill>
                  <a:srgbClr val="006600"/>
                </a:solidFill>
                <a:latin typeface="Calibri"/>
                <a:ea typeface="Calibri"/>
                <a:cs typeface="Calibri"/>
                <a:sym typeface="Calibri"/>
              </a:rPr>
              <a:t> </a:t>
            </a:r>
            <a:r>
              <a:rPr lang="en-GB" sz="2200">
                <a:solidFill>
                  <a:srgbClr val="000000"/>
                </a:solidFill>
                <a:latin typeface="Calibri"/>
                <a:ea typeface="Calibri"/>
                <a:cs typeface="Calibri"/>
                <a:sym typeface="Calibri"/>
              </a:rPr>
              <a:t>roots 15 mm in diameter, sometimes helically twisted, upper side is light brown to yellow-brown.</a:t>
            </a:r>
            <a:r>
              <a:rPr lang="en-GB" sz="2300">
                <a:solidFill>
                  <a:srgbClr val="000000"/>
                </a:solidFill>
                <a:latin typeface="Calibri"/>
                <a:ea typeface="Calibri"/>
                <a:cs typeface="Calibri"/>
                <a:sym typeface="Calibri"/>
              </a:rPr>
              <a:t> </a:t>
            </a:r>
            <a:r>
              <a:rPr lang="en-GB" sz="2200">
                <a:solidFill>
                  <a:srgbClr val="202124"/>
                </a:solidFill>
                <a:highlight>
                  <a:srgbClr val="F8F9FA"/>
                </a:highlight>
                <a:latin typeface="Calibri"/>
                <a:ea typeface="Calibri"/>
                <a:cs typeface="Calibri"/>
                <a:sym typeface="Calibri"/>
              </a:rPr>
              <a:t>The root fracture is short, dark brown with a radiant structure.</a:t>
            </a:r>
            <a:endParaRPr sz="2400">
              <a:solidFill>
                <a:srgbClr val="000008"/>
              </a:solidFill>
              <a:latin typeface="Calibri"/>
              <a:ea typeface="Calibri"/>
              <a:cs typeface="Calibri"/>
              <a:sym typeface="Calibri"/>
            </a:endParaRPr>
          </a:p>
        </p:txBody>
      </p:sp>
      <p:pic>
        <p:nvPicPr>
          <p:cNvPr id="1122" name="Google Shape;1122;p107"/>
          <p:cNvPicPr preferRelativeResize="0"/>
          <p:nvPr/>
        </p:nvPicPr>
        <p:blipFill rotWithShape="1">
          <a:blip r:embed="rId3">
            <a:alphaModFix/>
          </a:blip>
          <a:srcRect b="0" l="0" r="0" t="0"/>
          <a:stretch/>
        </p:blipFill>
        <p:spPr>
          <a:xfrm>
            <a:off x="247650" y="104775"/>
            <a:ext cx="1134666" cy="934641"/>
          </a:xfrm>
          <a:prstGeom prst="rect">
            <a:avLst/>
          </a:prstGeom>
          <a:noFill/>
          <a:ln cap="flat" cmpd="sng" w="9525">
            <a:solidFill>
              <a:srgbClr val="006600"/>
            </a:solidFill>
            <a:prstDash val="solid"/>
            <a:miter lim="800000"/>
            <a:headEnd len="sm" w="sm" type="none"/>
            <a:tailEnd len="sm" w="sm" type="none"/>
          </a:ln>
        </p:spPr>
      </p:pic>
      <p:cxnSp>
        <p:nvCxnSpPr>
          <p:cNvPr id="1123" name="Google Shape;1123;p107"/>
          <p:cNvCxnSpPr/>
          <p:nvPr/>
        </p:nvCxnSpPr>
        <p:spPr>
          <a:xfrm>
            <a:off x="247650" y="1039416"/>
            <a:ext cx="8661400" cy="0"/>
          </a:xfrm>
          <a:prstGeom prst="straightConnector1">
            <a:avLst/>
          </a:prstGeom>
          <a:noFill/>
          <a:ln cap="flat" cmpd="sng" w="38100">
            <a:solidFill>
              <a:srgbClr val="008000"/>
            </a:solidFill>
            <a:prstDash val="solid"/>
            <a:round/>
            <a:headEnd len="sm" w="sm" type="none"/>
            <a:tailEnd len="sm" w="sm" type="none"/>
          </a:ln>
        </p:spPr>
      </p:cxnSp>
      <p:sp>
        <p:nvSpPr>
          <p:cNvPr descr="Výsledek obrázku pro petroselini radix" id="1124" name="Google Shape;1124;p107"/>
          <p:cNvSpPr/>
          <p:nvPr/>
        </p:nvSpPr>
        <p:spPr>
          <a:xfrm>
            <a:off x="168275" y="-136922"/>
            <a:ext cx="304800" cy="2286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2400"/>
              <a:buFont typeface="Arial"/>
              <a:buNone/>
            </a:pPr>
            <a:r>
              <a:t/>
            </a:r>
            <a:endParaRPr sz="2400">
              <a:solidFill>
                <a:srgbClr val="FFFFCC"/>
              </a:solidFill>
              <a:latin typeface="Times New Roman"/>
              <a:ea typeface="Times New Roman"/>
              <a:cs typeface="Times New Roman"/>
              <a:sym typeface="Times New Roman"/>
            </a:endParaRPr>
          </a:p>
        </p:txBody>
      </p:sp>
      <p:pic>
        <p:nvPicPr>
          <p:cNvPr id="1125" name="Google Shape;1125;p107"/>
          <p:cNvPicPr preferRelativeResize="0"/>
          <p:nvPr/>
        </p:nvPicPr>
        <p:blipFill rotWithShape="1">
          <a:blip r:embed="rId4">
            <a:alphaModFix/>
          </a:blip>
          <a:srcRect b="0" l="0" r="0" t="0"/>
          <a:stretch/>
        </p:blipFill>
        <p:spPr>
          <a:xfrm>
            <a:off x="2831730" y="2323721"/>
            <a:ext cx="3404625" cy="2315825"/>
          </a:xfrm>
          <a:prstGeom prst="rect">
            <a:avLst/>
          </a:prstGeom>
          <a:noFill/>
          <a:ln>
            <a:noFill/>
          </a:ln>
        </p:spPr>
      </p:pic>
      <p:sp>
        <p:nvSpPr>
          <p:cNvPr id="1126" name="Google Shape;1126;p107"/>
          <p:cNvSpPr txBox="1"/>
          <p:nvPr>
            <p:ph type="title"/>
          </p:nvPr>
        </p:nvSpPr>
        <p:spPr>
          <a:xfrm>
            <a:off x="1416425" y="39175"/>
            <a:ext cx="7604100" cy="1000200"/>
          </a:xfrm>
          <a:prstGeom prst="rect">
            <a:avLst/>
          </a:prstGeom>
          <a:noFill/>
          <a:ln>
            <a:noFill/>
          </a:ln>
        </p:spPr>
        <p:txBody>
          <a:bodyPr anchorCtr="0" anchor="ctr" bIns="46025" lIns="92075" spcFirstLastPara="1" rIns="92075" wrap="square" tIns="46025">
            <a:noAutofit/>
          </a:bodyPr>
          <a:lstStyle/>
          <a:p>
            <a:pPr indent="0" lvl="0" marL="0" rtl="0" algn="l">
              <a:spcBef>
                <a:spcPts val="0"/>
              </a:spcBef>
              <a:spcAft>
                <a:spcPts val="0"/>
              </a:spcAft>
              <a:buNone/>
            </a:pPr>
            <a:r>
              <a:rPr b="1" lang="en-GB" sz="3400">
                <a:solidFill>
                  <a:srgbClr val="800000"/>
                </a:solidFill>
                <a:latin typeface="Calibri"/>
                <a:ea typeface="Calibri"/>
                <a:cs typeface="Calibri"/>
                <a:sym typeface="Calibri"/>
              </a:rPr>
              <a:t>Echinaceae angustifoliae radix </a:t>
            </a:r>
            <a:r>
              <a:rPr b="1" i="0" lang="en-GB" sz="3400">
                <a:solidFill>
                  <a:srgbClr val="800000"/>
                </a:solidFill>
                <a:latin typeface="Calibri"/>
                <a:ea typeface="Calibri"/>
                <a:cs typeface="Calibri"/>
                <a:sym typeface="Calibri"/>
              </a:rPr>
              <a:t>CzPh 2017</a:t>
            </a:r>
            <a:endParaRPr i="0" sz="3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8F8FA"/>
        </a:solidFill>
      </p:bgPr>
    </p:bg>
    <p:spTree>
      <p:nvGrpSpPr>
        <p:cNvPr id="1131" name="Shape 1131"/>
        <p:cNvGrpSpPr/>
        <p:nvPr/>
      </p:nvGrpSpPr>
      <p:grpSpPr>
        <a:xfrm>
          <a:off x="0" y="0"/>
          <a:ext cx="0" cy="0"/>
          <a:chOff x="0" y="0"/>
          <a:chExt cx="0" cy="0"/>
        </a:xfrm>
      </p:grpSpPr>
      <p:sp>
        <p:nvSpPr>
          <p:cNvPr id="1132" name="Google Shape;1132;p108"/>
          <p:cNvSpPr txBox="1"/>
          <p:nvPr>
            <p:ph idx="1" type="body"/>
          </p:nvPr>
        </p:nvSpPr>
        <p:spPr>
          <a:xfrm>
            <a:off x="247650" y="1052525"/>
            <a:ext cx="8661300" cy="3949200"/>
          </a:xfrm>
          <a:prstGeom prst="rect">
            <a:avLst/>
          </a:prstGeom>
          <a:noFill/>
          <a:ln>
            <a:noFill/>
          </a:ln>
        </p:spPr>
        <p:txBody>
          <a:bodyPr anchorCtr="0" anchor="t" bIns="46025" lIns="92075" spcFirstLastPara="1" rIns="92075" wrap="square" tIns="46025">
            <a:noAutofit/>
          </a:bodyPr>
          <a:lstStyle/>
          <a:p>
            <a:pPr indent="-342900" lvl="0" marL="342900" rtl="0" algn="just">
              <a:lnSpc>
                <a:spcPct val="90000"/>
              </a:lnSpc>
              <a:spcBef>
                <a:spcPts val="480"/>
              </a:spcBef>
              <a:spcAft>
                <a:spcPts val="0"/>
              </a:spcAft>
              <a:buClr>
                <a:srgbClr val="006600"/>
              </a:buClr>
              <a:buSzPts val="1920"/>
              <a:buFont typeface="Noto Sans Symbols"/>
              <a:buChar char="▪"/>
            </a:pPr>
            <a:r>
              <a:rPr lang="en-GB" sz="2200" u="sng">
                <a:solidFill>
                  <a:srgbClr val="006600"/>
                </a:solidFill>
                <a:latin typeface="Calibri"/>
                <a:ea typeface="Calibri"/>
                <a:cs typeface="Calibri"/>
                <a:sym typeface="Calibri"/>
              </a:rPr>
              <a:t>Content compounds:</a:t>
            </a:r>
            <a:r>
              <a:rPr lang="en-GB" sz="2200">
                <a:solidFill>
                  <a:srgbClr val="006600"/>
                </a:solidFill>
                <a:latin typeface="Calibri"/>
                <a:ea typeface="Calibri"/>
                <a:cs typeface="Calibri"/>
                <a:sym typeface="Calibri"/>
              </a:rPr>
              <a:t> </a:t>
            </a:r>
            <a:r>
              <a:rPr b="1" lang="en-GB" sz="2000">
                <a:solidFill>
                  <a:srgbClr val="000000"/>
                </a:solidFill>
                <a:latin typeface="Calibri"/>
                <a:ea typeface="Calibri"/>
                <a:cs typeface="Calibri"/>
                <a:sym typeface="Calibri"/>
              </a:rPr>
              <a:t>caffeic acid derivatives</a:t>
            </a:r>
            <a:r>
              <a:rPr lang="en-GB" sz="2000">
                <a:solidFill>
                  <a:srgbClr val="000000"/>
                </a:solidFill>
                <a:latin typeface="Calibri"/>
                <a:ea typeface="Calibri"/>
                <a:cs typeface="Calibri"/>
                <a:sym typeface="Calibri"/>
              </a:rPr>
              <a:t> (echinacosid), polysaccharides, alkylamides, glycoproteins, traces of pyrolizidine alkaloids </a:t>
            </a:r>
            <a:endParaRPr sz="2000">
              <a:solidFill>
                <a:srgbClr val="000000"/>
              </a:solidFill>
              <a:latin typeface="Calibri"/>
              <a:ea typeface="Calibri"/>
              <a:cs typeface="Calibri"/>
              <a:sym typeface="Calibri"/>
            </a:endParaRPr>
          </a:p>
          <a:p>
            <a:pPr indent="0" lvl="0" marL="0" rtl="0" algn="just">
              <a:lnSpc>
                <a:spcPct val="90000"/>
              </a:lnSpc>
              <a:spcBef>
                <a:spcPts val="480"/>
              </a:spcBef>
              <a:spcAft>
                <a:spcPts val="0"/>
              </a:spcAft>
              <a:buNone/>
            </a:pPr>
            <a:r>
              <a:t/>
            </a:r>
            <a:endParaRPr sz="2000">
              <a:solidFill>
                <a:srgbClr val="000000"/>
              </a:solidFill>
              <a:latin typeface="Calibri"/>
              <a:ea typeface="Calibri"/>
              <a:cs typeface="Calibri"/>
              <a:sym typeface="Calibri"/>
            </a:endParaRPr>
          </a:p>
          <a:p>
            <a:pPr indent="0" lvl="0" marL="0" rtl="0" algn="just">
              <a:lnSpc>
                <a:spcPct val="90000"/>
              </a:lnSpc>
              <a:spcBef>
                <a:spcPts val="480"/>
              </a:spcBef>
              <a:spcAft>
                <a:spcPts val="0"/>
              </a:spcAft>
              <a:buNone/>
            </a:pPr>
            <a:r>
              <a:t/>
            </a:r>
            <a:endParaRPr sz="2000">
              <a:solidFill>
                <a:srgbClr val="000000"/>
              </a:solidFill>
              <a:latin typeface="Calibri"/>
              <a:ea typeface="Calibri"/>
              <a:cs typeface="Calibri"/>
              <a:sym typeface="Calibri"/>
            </a:endParaRPr>
          </a:p>
          <a:p>
            <a:pPr indent="0" lvl="0" marL="0" rtl="0" algn="just">
              <a:lnSpc>
                <a:spcPct val="90000"/>
              </a:lnSpc>
              <a:spcBef>
                <a:spcPts val="480"/>
              </a:spcBef>
              <a:spcAft>
                <a:spcPts val="0"/>
              </a:spcAft>
              <a:buNone/>
            </a:pPr>
            <a:r>
              <a:t/>
            </a:r>
            <a:endParaRPr sz="2000">
              <a:solidFill>
                <a:srgbClr val="000000"/>
              </a:solidFill>
              <a:latin typeface="Calibri"/>
              <a:ea typeface="Calibri"/>
              <a:cs typeface="Calibri"/>
              <a:sym typeface="Calibri"/>
            </a:endParaRPr>
          </a:p>
          <a:p>
            <a:pPr indent="0" lvl="0" marL="0" rtl="0" algn="just">
              <a:lnSpc>
                <a:spcPct val="90000"/>
              </a:lnSpc>
              <a:spcBef>
                <a:spcPts val="480"/>
              </a:spcBef>
              <a:spcAft>
                <a:spcPts val="0"/>
              </a:spcAft>
              <a:buNone/>
            </a:pPr>
            <a:r>
              <a:t/>
            </a:r>
            <a:endParaRPr sz="2000">
              <a:solidFill>
                <a:srgbClr val="000000"/>
              </a:solidFill>
              <a:latin typeface="Calibri"/>
              <a:ea typeface="Calibri"/>
              <a:cs typeface="Calibri"/>
              <a:sym typeface="Calibri"/>
            </a:endParaRPr>
          </a:p>
          <a:p>
            <a:pPr indent="0" lvl="0" marL="0" rtl="0" algn="just">
              <a:lnSpc>
                <a:spcPct val="90000"/>
              </a:lnSpc>
              <a:spcBef>
                <a:spcPts val="480"/>
              </a:spcBef>
              <a:spcAft>
                <a:spcPts val="0"/>
              </a:spcAft>
              <a:buNone/>
            </a:pPr>
            <a:r>
              <a:t/>
            </a:r>
            <a:endParaRPr sz="2000">
              <a:solidFill>
                <a:srgbClr val="000000"/>
              </a:solidFill>
              <a:latin typeface="Calibri"/>
              <a:ea typeface="Calibri"/>
              <a:cs typeface="Calibri"/>
              <a:sym typeface="Calibri"/>
            </a:endParaRPr>
          </a:p>
          <a:p>
            <a:pPr indent="0" lvl="0" marL="0" rtl="0" algn="just">
              <a:lnSpc>
                <a:spcPct val="90000"/>
              </a:lnSpc>
              <a:spcBef>
                <a:spcPts val="220"/>
              </a:spcBef>
              <a:spcAft>
                <a:spcPts val="0"/>
              </a:spcAft>
              <a:buClr>
                <a:srgbClr val="006600"/>
              </a:buClr>
              <a:buSzPts val="880"/>
              <a:buNone/>
            </a:pPr>
            <a:r>
              <a:t/>
            </a:r>
            <a:endParaRPr sz="700">
              <a:solidFill>
                <a:srgbClr val="000008"/>
              </a:solidFill>
              <a:latin typeface="Calibri"/>
              <a:ea typeface="Calibri"/>
              <a:cs typeface="Calibri"/>
              <a:sym typeface="Calibri"/>
            </a:endParaRPr>
          </a:p>
          <a:p>
            <a:pPr indent="0" lvl="0" marL="0" rtl="0" algn="just">
              <a:lnSpc>
                <a:spcPct val="90000"/>
              </a:lnSpc>
              <a:spcBef>
                <a:spcPts val="220"/>
              </a:spcBef>
              <a:spcAft>
                <a:spcPts val="0"/>
              </a:spcAft>
              <a:buClr>
                <a:srgbClr val="006600"/>
              </a:buClr>
              <a:buSzPts val="880"/>
              <a:buNone/>
            </a:pPr>
            <a:r>
              <a:t/>
            </a:r>
            <a:endParaRPr sz="700">
              <a:solidFill>
                <a:srgbClr val="000008"/>
              </a:solidFill>
              <a:latin typeface="Calibri"/>
              <a:ea typeface="Calibri"/>
              <a:cs typeface="Calibri"/>
              <a:sym typeface="Calibri"/>
            </a:endParaRPr>
          </a:p>
          <a:p>
            <a:pPr indent="0" lvl="0" marL="0" rtl="0" algn="just">
              <a:lnSpc>
                <a:spcPct val="90000"/>
              </a:lnSpc>
              <a:spcBef>
                <a:spcPts val="220"/>
              </a:spcBef>
              <a:spcAft>
                <a:spcPts val="0"/>
              </a:spcAft>
              <a:buClr>
                <a:srgbClr val="006600"/>
              </a:buClr>
              <a:buSzPts val="880"/>
              <a:buNone/>
            </a:pPr>
            <a:r>
              <a:t/>
            </a:r>
            <a:endParaRPr sz="700">
              <a:solidFill>
                <a:srgbClr val="000008"/>
              </a:solidFill>
              <a:latin typeface="Calibri"/>
              <a:ea typeface="Calibri"/>
              <a:cs typeface="Calibri"/>
              <a:sym typeface="Calibri"/>
            </a:endParaRPr>
          </a:p>
          <a:p>
            <a:pPr indent="0" lvl="0" marL="0" rtl="0" algn="just">
              <a:lnSpc>
                <a:spcPct val="90000"/>
              </a:lnSpc>
              <a:spcBef>
                <a:spcPts val="220"/>
              </a:spcBef>
              <a:spcAft>
                <a:spcPts val="0"/>
              </a:spcAft>
              <a:buClr>
                <a:srgbClr val="006600"/>
              </a:buClr>
              <a:buSzPts val="880"/>
              <a:buNone/>
            </a:pPr>
            <a:r>
              <a:t/>
            </a:r>
            <a:endParaRPr sz="700">
              <a:solidFill>
                <a:srgbClr val="000008"/>
              </a:solidFill>
              <a:latin typeface="Calibri"/>
              <a:ea typeface="Calibri"/>
              <a:cs typeface="Calibri"/>
              <a:sym typeface="Calibri"/>
            </a:endParaRPr>
          </a:p>
          <a:p>
            <a:pPr indent="-330200" lvl="0" marL="342900" rtl="0" algn="l">
              <a:spcBef>
                <a:spcPts val="480"/>
              </a:spcBef>
              <a:spcAft>
                <a:spcPts val="0"/>
              </a:spcAft>
              <a:buClr>
                <a:srgbClr val="006600"/>
              </a:buClr>
              <a:buSzPts val="1720"/>
              <a:buFont typeface="Noto Sans Symbols"/>
              <a:buChar char="▪"/>
            </a:pPr>
            <a:r>
              <a:rPr lang="en-GB" sz="2200" u="sng">
                <a:solidFill>
                  <a:srgbClr val="006600"/>
                </a:solidFill>
                <a:latin typeface="Calibri"/>
                <a:ea typeface="Calibri"/>
                <a:cs typeface="Calibri"/>
                <a:sym typeface="Calibri"/>
              </a:rPr>
              <a:t>Usage</a:t>
            </a:r>
            <a:r>
              <a:rPr lang="en-GB" sz="2200">
                <a:solidFill>
                  <a:srgbClr val="006600"/>
                </a:solidFill>
                <a:latin typeface="Calibri"/>
                <a:ea typeface="Calibri"/>
                <a:cs typeface="Calibri"/>
                <a:sym typeface="Calibri"/>
              </a:rPr>
              <a:t>: </a:t>
            </a:r>
            <a:r>
              <a:rPr b="1" lang="en-GB" sz="2200">
                <a:solidFill>
                  <a:srgbClr val="000000"/>
                </a:solidFill>
                <a:latin typeface="Calibri"/>
                <a:ea typeface="Calibri"/>
                <a:cs typeface="Calibri"/>
                <a:sym typeface="Calibri"/>
              </a:rPr>
              <a:t>immunostimulant</a:t>
            </a:r>
            <a:r>
              <a:rPr lang="en-GB" sz="2200">
                <a:solidFill>
                  <a:srgbClr val="000000"/>
                </a:solidFill>
                <a:latin typeface="Calibri"/>
                <a:ea typeface="Calibri"/>
                <a:cs typeface="Calibri"/>
                <a:sym typeface="Calibri"/>
              </a:rPr>
              <a:t> (extracts of root and flower as dietary supplements), antivirotic, antimycotic, antirheumatic; </a:t>
            </a:r>
            <a:r>
              <a:rPr lang="en-GB" sz="2200">
                <a:solidFill>
                  <a:srgbClr val="202124"/>
                </a:solidFill>
                <a:highlight>
                  <a:srgbClr val="F8F9FA"/>
                </a:highlight>
                <a:latin typeface="Calibri"/>
                <a:ea typeface="Calibri"/>
                <a:cs typeface="Calibri"/>
                <a:sym typeface="Calibri"/>
              </a:rPr>
              <a:t>externally for poorly healing wounds, inflammation</a:t>
            </a:r>
            <a:endParaRPr sz="2500">
              <a:solidFill>
                <a:srgbClr val="000000"/>
              </a:solidFill>
              <a:latin typeface="Calibri"/>
              <a:ea typeface="Calibri"/>
              <a:cs typeface="Calibri"/>
              <a:sym typeface="Calibri"/>
            </a:endParaRPr>
          </a:p>
        </p:txBody>
      </p:sp>
      <p:pic>
        <p:nvPicPr>
          <p:cNvPr id="1133" name="Google Shape;1133;p108"/>
          <p:cNvPicPr preferRelativeResize="0"/>
          <p:nvPr/>
        </p:nvPicPr>
        <p:blipFill rotWithShape="1">
          <a:blip r:embed="rId3">
            <a:alphaModFix/>
          </a:blip>
          <a:srcRect b="0" l="0" r="0" t="0"/>
          <a:stretch/>
        </p:blipFill>
        <p:spPr>
          <a:xfrm>
            <a:off x="247650" y="104775"/>
            <a:ext cx="1134666" cy="934641"/>
          </a:xfrm>
          <a:prstGeom prst="rect">
            <a:avLst/>
          </a:prstGeom>
          <a:noFill/>
          <a:ln cap="flat" cmpd="sng" w="9525">
            <a:solidFill>
              <a:srgbClr val="006600"/>
            </a:solidFill>
            <a:prstDash val="solid"/>
            <a:miter lim="800000"/>
            <a:headEnd len="sm" w="sm" type="none"/>
            <a:tailEnd len="sm" w="sm" type="none"/>
          </a:ln>
        </p:spPr>
      </p:pic>
      <p:cxnSp>
        <p:nvCxnSpPr>
          <p:cNvPr id="1134" name="Google Shape;1134;p108"/>
          <p:cNvCxnSpPr/>
          <p:nvPr/>
        </p:nvCxnSpPr>
        <p:spPr>
          <a:xfrm>
            <a:off x="247650" y="1039416"/>
            <a:ext cx="8661300" cy="0"/>
          </a:xfrm>
          <a:prstGeom prst="straightConnector1">
            <a:avLst/>
          </a:prstGeom>
          <a:noFill/>
          <a:ln cap="flat" cmpd="sng" w="38100">
            <a:solidFill>
              <a:srgbClr val="008000"/>
            </a:solidFill>
            <a:prstDash val="solid"/>
            <a:round/>
            <a:headEnd len="sm" w="sm" type="none"/>
            <a:tailEnd len="sm" w="sm" type="none"/>
          </a:ln>
        </p:spPr>
      </p:cxnSp>
      <p:sp>
        <p:nvSpPr>
          <p:cNvPr descr="Výsledek obrázku pro petroselini radix" id="1135" name="Google Shape;1135;p108"/>
          <p:cNvSpPr/>
          <p:nvPr/>
        </p:nvSpPr>
        <p:spPr>
          <a:xfrm>
            <a:off x="168275" y="-136922"/>
            <a:ext cx="304800" cy="22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2400"/>
              <a:buFont typeface="Arial"/>
              <a:buNone/>
            </a:pPr>
            <a:r>
              <a:t/>
            </a:r>
            <a:endParaRPr b="0" i="0" sz="2400" u="none" cap="none" strike="noStrike">
              <a:solidFill>
                <a:srgbClr val="FFFFCC"/>
              </a:solidFill>
              <a:latin typeface="Times New Roman"/>
              <a:ea typeface="Times New Roman"/>
              <a:cs typeface="Times New Roman"/>
              <a:sym typeface="Times New Roman"/>
            </a:endParaRPr>
          </a:p>
        </p:txBody>
      </p:sp>
      <p:sp>
        <p:nvSpPr>
          <p:cNvPr id="1136" name="Google Shape;1136;p108"/>
          <p:cNvSpPr txBox="1"/>
          <p:nvPr>
            <p:ph type="title"/>
          </p:nvPr>
        </p:nvSpPr>
        <p:spPr>
          <a:xfrm>
            <a:off x="1416425" y="39175"/>
            <a:ext cx="7604100" cy="1000200"/>
          </a:xfrm>
          <a:prstGeom prst="rect">
            <a:avLst/>
          </a:prstGeom>
          <a:noFill/>
          <a:ln>
            <a:noFill/>
          </a:ln>
        </p:spPr>
        <p:txBody>
          <a:bodyPr anchorCtr="0" anchor="ctr" bIns="46025" lIns="92075" spcFirstLastPara="1" rIns="92075" wrap="square" tIns="46025">
            <a:noAutofit/>
          </a:bodyPr>
          <a:lstStyle/>
          <a:p>
            <a:pPr indent="0" lvl="0" marL="0" rtl="0" algn="l">
              <a:spcBef>
                <a:spcPts val="0"/>
              </a:spcBef>
              <a:spcAft>
                <a:spcPts val="0"/>
              </a:spcAft>
              <a:buNone/>
            </a:pPr>
            <a:r>
              <a:rPr b="1" lang="en-GB" sz="3400">
                <a:solidFill>
                  <a:srgbClr val="800000"/>
                </a:solidFill>
                <a:latin typeface="Calibri"/>
                <a:ea typeface="Calibri"/>
                <a:cs typeface="Calibri"/>
                <a:sym typeface="Calibri"/>
              </a:rPr>
              <a:t>Echinaceae angustifoliae radix </a:t>
            </a:r>
            <a:r>
              <a:rPr b="1" i="0" lang="en-GB" sz="3400">
                <a:solidFill>
                  <a:srgbClr val="800000"/>
                </a:solidFill>
                <a:latin typeface="Calibri"/>
                <a:ea typeface="Calibri"/>
                <a:cs typeface="Calibri"/>
                <a:sym typeface="Calibri"/>
              </a:rPr>
              <a:t>CzPh 2017</a:t>
            </a:r>
            <a:endParaRPr i="0" sz="3800"/>
          </a:p>
        </p:txBody>
      </p:sp>
      <p:pic>
        <p:nvPicPr>
          <p:cNvPr id="1137" name="Google Shape;1137;p108"/>
          <p:cNvPicPr preferRelativeResize="0"/>
          <p:nvPr/>
        </p:nvPicPr>
        <p:blipFill rotWithShape="1">
          <a:blip r:embed="rId4">
            <a:alphaModFix/>
          </a:blip>
          <a:srcRect b="0" l="0" r="0" t="0"/>
          <a:stretch/>
        </p:blipFill>
        <p:spPr>
          <a:xfrm>
            <a:off x="3191588" y="1825541"/>
            <a:ext cx="2682477" cy="1812131"/>
          </a:xfrm>
          <a:prstGeom prst="rect">
            <a:avLst/>
          </a:prstGeom>
          <a:noFill/>
          <a:ln>
            <a:noFill/>
          </a:ln>
        </p:spPr>
      </p:pic>
      <p:sp>
        <p:nvSpPr>
          <p:cNvPr id="1138" name="Google Shape;1138;p108"/>
          <p:cNvSpPr/>
          <p:nvPr/>
        </p:nvSpPr>
        <p:spPr>
          <a:xfrm>
            <a:off x="3997350" y="3637666"/>
            <a:ext cx="1161900" cy="253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8"/>
              </a:buClr>
              <a:buSzPts val="1600"/>
              <a:buFont typeface="Arial"/>
              <a:buNone/>
            </a:pPr>
            <a:r>
              <a:rPr lang="en-GB" sz="1300">
                <a:solidFill>
                  <a:srgbClr val="000008"/>
                </a:solidFill>
                <a:latin typeface="Calibri"/>
                <a:ea typeface="Calibri"/>
                <a:cs typeface="Calibri"/>
                <a:sym typeface="Calibri"/>
              </a:rPr>
              <a:t>echinacosid</a:t>
            </a:r>
            <a:endParaRPr sz="1300">
              <a:solidFill>
                <a:srgbClr val="FFFFCC"/>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8F8FA"/>
        </a:solidFill>
      </p:bgPr>
    </p:bg>
    <p:spTree>
      <p:nvGrpSpPr>
        <p:cNvPr id="1143" name="Shape 1143"/>
        <p:cNvGrpSpPr/>
        <p:nvPr/>
      </p:nvGrpSpPr>
      <p:grpSpPr>
        <a:xfrm>
          <a:off x="0" y="0"/>
          <a:ext cx="0" cy="0"/>
          <a:chOff x="0" y="0"/>
          <a:chExt cx="0" cy="0"/>
        </a:xfrm>
      </p:grpSpPr>
      <p:sp>
        <p:nvSpPr>
          <p:cNvPr id="1144" name="Google Shape;1144;p109"/>
          <p:cNvSpPr txBox="1"/>
          <p:nvPr>
            <p:ph type="title"/>
          </p:nvPr>
        </p:nvSpPr>
        <p:spPr>
          <a:xfrm>
            <a:off x="1422950" y="104775"/>
            <a:ext cx="7511400" cy="783300"/>
          </a:xfrm>
          <a:prstGeom prst="rect">
            <a:avLst/>
          </a:prstGeom>
          <a:noFill/>
          <a:ln>
            <a:noFill/>
          </a:ln>
        </p:spPr>
        <p:txBody>
          <a:bodyPr anchorCtr="0" anchor="ctr" bIns="46025" lIns="92075" spcFirstLastPara="1" rIns="92075" wrap="square" tIns="46025">
            <a:noAutofit/>
          </a:bodyPr>
          <a:lstStyle/>
          <a:p>
            <a:pPr indent="0" lvl="0" marL="0" rtl="0" algn="l">
              <a:spcBef>
                <a:spcPts val="0"/>
              </a:spcBef>
              <a:spcAft>
                <a:spcPts val="0"/>
              </a:spcAft>
              <a:buNone/>
            </a:pPr>
            <a:r>
              <a:rPr b="1" lang="en-GB">
                <a:solidFill>
                  <a:srgbClr val="800000"/>
                </a:solidFill>
                <a:latin typeface="Calibri"/>
                <a:ea typeface="Calibri"/>
                <a:cs typeface="Calibri"/>
                <a:sym typeface="Calibri"/>
              </a:rPr>
              <a:t>Eleutherococci</a:t>
            </a:r>
            <a:r>
              <a:rPr b="1" lang="en-GB">
                <a:solidFill>
                  <a:srgbClr val="000008"/>
                </a:solidFill>
              </a:rPr>
              <a:t> </a:t>
            </a:r>
            <a:r>
              <a:rPr b="1" lang="en-GB">
                <a:solidFill>
                  <a:srgbClr val="800000"/>
                </a:solidFill>
                <a:latin typeface="Calibri"/>
                <a:ea typeface="Calibri"/>
                <a:cs typeface="Calibri"/>
                <a:sym typeface="Calibri"/>
              </a:rPr>
              <a:t>radix </a:t>
            </a:r>
            <a:r>
              <a:rPr b="1" i="0" lang="en-GB">
                <a:solidFill>
                  <a:srgbClr val="800000"/>
                </a:solidFill>
                <a:latin typeface="Calibri"/>
                <a:ea typeface="Calibri"/>
                <a:cs typeface="Calibri"/>
                <a:sym typeface="Calibri"/>
              </a:rPr>
              <a:t>CzPh 2017</a:t>
            </a:r>
            <a:endParaRPr b="1" i="0">
              <a:solidFill>
                <a:srgbClr val="000008"/>
              </a:solidFill>
            </a:endParaRPr>
          </a:p>
        </p:txBody>
      </p:sp>
      <p:sp>
        <p:nvSpPr>
          <p:cNvPr id="1145" name="Google Shape;1145;p109"/>
          <p:cNvSpPr txBox="1"/>
          <p:nvPr>
            <p:ph idx="1" type="body"/>
          </p:nvPr>
        </p:nvSpPr>
        <p:spPr>
          <a:xfrm>
            <a:off x="71800" y="1055750"/>
            <a:ext cx="8841900" cy="869400"/>
          </a:xfrm>
          <a:prstGeom prst="rect">
            <a:avLst/>
          </a:prstGeom>
          <a:noFill/>
          <a:ln>
            <a:noFill/>
          </a:ln>
        </p:spPr>
        <p:txBody>
          <a:bodyPr anchorCtr="0" anchor="t" bIns="46025" lIns="92075" spcFirstLastPara="1" rIns="92075" wrap="square" tIns="46025">
            <a:noAutofit/>
          </a:bodyPr>
          <a:lstStyle/>
          <a:p>
            <a:pPr indent="-342900" lvl="0" marL="342900" rtl="0" algn="l">
              <a:spcBef>
                <a:spcPts val="0"/>
              </a:spcBef>
              <a:spcAft>
                <a:spcPts val="0"/>
              </a:spcAft>
              <a:buClr>
                <a:srgbClr val="006600"/>
              </a:buClr>
              <a:buSzPts val="2800"/>
              <a:buFont typeface="Noto Sans Symbols"/>
              <a:buChar char="▪"/>
            </a:pPr>
            <a:r>
              <a:rPr lang="en-GB" sz="2400" u="sng">
                <a:solidFill>
                  <a:srgbClr val="006600"/>
                </a:solidFill>
                <a:latin typeface="Calibri"/>
                <a:ea typeface="Calibri"/>
                <a:cs typeface="Calibri"/>
                <a:sym typeface="Calibri"/>
              </a:rPr>
              <a:t>Mother plant:</a:t>
            </a:r>
            <a:r>
              <a:rPr lang="en-GB" sz="2400">
                <a:solidFill>
                  <a:srgbClr val="006600"/>
                </a:solidFill>
                <a:latin typeface="Calibri"/>
                <a:ea typeface="Calibri"/>
                <a:cs typeface="Calibri"/>
                <a:sym typeface="Calibri"/>
              </a:rPr>
              <a:t> </a:t>
            </a:r>
            <a:r>
              <a:rPr i="1" lang="en-GB" sz="2400">
                <a:solidFill>
                  <a:srgbClr val="E27C0C"/>
                </a:solidFill>
                <a:latin typeface="Calibri"/>
                <a:ea typeface="Calibri"/>
                <a:cs typeface="Calibri"/>
                <a:sym typeface="Calibri"/>
              </a:rPr>
              <a:t> </a:t>
            </a:r>
            <a:r>
              <a:rPr b="1" i="1" lang="en-GB" sz="2400">
                <a:solidFill>
                  <a:srgbClr val="800000"/>
                </a:solidFill>
                <a:latin typeface="Calibri"/>
                <a:ea typeface="Calibri"/>
                <a:cs typeface="Calibri"/>
                <a:sym typeface="Calibri"/>
              </a:rPr>
              <a:t>Eleutherococcus senticosus </a:t>
            </a:r>
            <a:r>
              <a:rPr i="1" lang="en-GB" sz="2400">
                <a:solidFill>
                  <a:srgbClr val="800000"/>
                </a:solidFill>
                <a:latin typeface="Calibri"/>
                <a:ea typeface="Calibri"/>
                <a:cs typeface="Calibri"/>
                <a:sym typeface="Calibri"/>
              </a:rPr>
              <a:t>(</a:t>
            </a:r>
            <a:r>
              <a:rPr lang="en-GB" sz="2400">
                <a:solidFill>
                  <a:srgbClr val="800000"/>
                </a:solidFill>
                <a:latin typeface="Calibri"/>
                <a:ea typeface="Calibri"/>
                <a:cs typeface="Calibri"/>
                <a:sym typeface="Calibri"/>
              </a:rPr>
              <a:t>syn. </a:t>
            </a:r>
            <a:r>
              <a:rPr i="1" lang="en-GB" sz="2400">
                <a:solidFill>
                  <a:srgbClr val="800000"/>
                </a:solidFill>
                <a:latin typeface="Calibri"/>
                <a:ea typeface="Calibri"/>
                <a:cs typeface="Calibri"/>
                <a:sym typeface="Calibri"/>
              </a:rPr>
              <a:t>A</a:t>
            </a:r>
            <a:r>
              <a:rPr i="1" lang="en-GB" sz="2400">
                <a:solidFill>
                  <a:srgbClr val="800000"/>
                </a:solidFill>
                <a:latin typeface="Calibri"/>
                <a:ea typeface="Calibri"/>
                <a:cs typeface="Calibri"/>
                <a:sym typeface="Calibri"/>
              </a:rPr>
              <a:t>canthopanax senticosus),</a:t>
            </a:r>
            <a:r>
              <a:rPr i="1" lang="en-GB" sz="2400">
                <a:solidFill>
                  <a:srgbClr val="E27C0C"/>
                </a:solidFill>
                <a:latin typeface="Calibri"/>
                <a:ea typeface="Calibri"/>
                <a:cs typeface="Calibri"/>
                <a:sym typeface="Calibri"/>
              </a:rPr>
              <a:t> </a:t>
            </a:r>
            <a:r>
              <a:rPr b="1" lang="en-GB" sz="2400">
                <a:solidFill>
                  <a:srgbClr val="800000"/>
                </a:solidFill>
                <a:latin typeface="Calibri"/>
                <a:ea typeface="Calibri"/>
                <a:cs typeface="Calibri"/>
                <a:sym typeface="Calibri"/>
              </a:rPr>
              <a:t>Araliaceae </a:t>
            </a:r>
            <a:r>
              <a:rPr lang="en-GB" sz="2400">
                <a:solidFill>
                  <a:srgbClr val="000008"/>
                </a:solidFill>
                <a:latin typeface="Calibri"/>
                <a:ea typeface="Calibri"/>
                <a:cs typeface="Calibri"/>
                <a:sym typeface="Calibri"/>
              </a:rPr>
              <a:t>(devil’s bush, siberian ginseng)</a:t>
            </a:r>
            <a:r>
              <a:rPr i="1" lang="en-GB" sz="2800">
                <a:solidFill>
                  <a:srgbClr val="E27C0C"/>
                </a:solidFill>
                <a:latin typeface="Calibri"/>
                <a:ea typeface="Calibri"/>
                <a:cs typeface="Calibri"/>
                <a:sym typeface="Calibri"/>
              </a:rPr>
              <a:t> </a:t>
            </a:r>
            <a:endParaRPr sz="2400">
              <a:solidFill>
                <a:srgbClr val="000008"/>
              </a:solidFill>
            </a:endParaRPr>
          </a:p>
        </p:txBody>
      </p:sp>
      <p:pic>
        <p:nvPicPr>
          <p:cNvPr id="1146" name="Google Shape;1146;p109"/>
          <p:cNvPicPr preferRelativeResize="0"/>
          <p:nvPr/>
        </p:nvPicPr>
        <p:blipFill rotWithShape="1">
          <a:blip r:embed="rId3">
            <a:alphaModFix/>
          </a:blip>
          <a:srcRect b="0" l="0" r="0" t="0"/>
          <a:stretch/>
        </p:blipFill>
        <p:spPr>
          <a:xfrm>
            <a:off x="247650" y="104775"/>
            <a:ext cx="1134666" cy="934641"/>
          </a:xfrm>
          <a:prstGeom prst="rect">
            <a:avLst/>
          </a:prstGeom>
          <a:noFill/>
          <a:ln cap="flat" cmpd="sng" w="9525">
            <a:solidFill>
              <a:srgbClr val="006600"/>
            </a:solidFill>
            <a:prstDash val="solid"/>
            <a:miter lim="800000"/>
            <a:headEnd len="sm" w="sm" type="none"/>
            <a:tailEnd len="sm" w="sm" type="none"/>
          </a:ln>
        </p:spPr>
      </p:pic>
      <p:cxnSp>
        <p:nvCxnSpPr>
          <p:cNvPr id="1147" name="Google Shape;1147;p109"/>
          <p:cNvCxnSpPr/>
          <p:nvPr/>
        </p:nvCxnSpPr>
        <p:spPr>
          <a:xfrm>
            <a:off x="247650" y="1039416"/>
            <a:ext cx="8661400" cy="0"/>
          </a:xfrm>
          <a:prstGeom prst="straightConnector1">
            <a:avLst/>
          </a:prstGeom>
          <a:noFill/>
          <a:ln cap="flat" cmpd="sng" w="38100">
            <a:solidFill>
              <a:srgbClr val="008000"/>
            </a:solidFill>
            <a:prstDash val="solid"/>
            <a:round/>
            <a:headEnd len="sm" w="sm" type="none"/>
            <a:tailEnd len="sm" w="sm" type="none"/>
          </a:ln>
        </p:spPr>
      </p:cxnSp>
      <p:sp>
        <p:nvSpPr>
          <p:cNvPr descr="Výsledek obrázku pro petroselini radix" id="1148" name="Google Shape;1148;p109"/>
          <p:cNvSpPr/>
          <p:nvPr/>
        </p:nvSpPr>
        <p:spPr>
          <a:xfrm>
            <a:off x="168275" y="-136922"/>
            <a:ext cx="304800" cy="2286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2400"/>
              <a:buFont typeface="Arial"/>
              <a:buNone/>
            </a:pPr>
            <a:r>
              <a:t/>
            </a:r>
            <a:endParaRPr b="0" sz="2400">
              <a:solidFill>
                <a:srgbClr val="FFFFCC"/>
              </a:solidFill>
              <a:latin typeface="Times New Roman"/>
              <a:ea typeface="Times New Roman"/>
              <a:cs typeface="Times New Roman"/>
              <a:sym typeface="Times New Roman"/>
            </a:endParaRPr>
          </a:p>
        </p:txBody>
      </p:sp>
      <p:pic>
        <p:nvPicPr>
          <p:cNvPr id="1149" name="Google Shape;1149;p109"/>
          <p:cNvPicPr preferRelativeResize="0"/>
          <p:nvPr/>
        </p:nvPicPr>
        <p:blipFill>
          <a:blip r:embed="rId4">
            <a:alphaModFix/>
          </a:blip>
          <a:stretch>
            <a:fillRect/>
          </a:stretch>
        </p:blipFill>
        <p:spPr>
          <a:xfrm>
            <a:off x="3446650" y="2032525"/>
            <a:ext cx="2250688" cy="3000925"/>
          </a:xfrm>
          <a:prstGeom prst="rect">
            <a:avLst/>
          </a:prstGeom>
          <a:noFill/>
          <a:ln>
            <a:noFill/>
          </a:ln>
        </p:spPr>
      </p:pic>
      <p:pic>
        <p:nvPicPr>
          <p:cNvPr id="1150" name="Google Shape;1150;p109"/>
          <p:cNvPicPr preferRelativeResize="0"/>
          <p:nvPr/>
        </p:nvPicPr>
        <p:blipFill>
          <a:blip r:embed="rId5">
            <a:alphaModFix/>
          </a:blip>
          <a:stretch>
            <a:fillRect/>
          </a:stretch>
        </p:blipFill>
        <p:spPr>
          <a:xfrm>
            <a:off x="573860" y="2072700"/>
            <a:ext cx="2121916" cy="2946675"/>
          </a:xfrm>
          <a:prstGeom prst="rect">
            <a:avLst/>
          </a:prstGeom>
          <a:noFill/>
          <a:ln>
            <a:noFill/>
          </a:ln>
        </p:spPr>
      </p:pic>
      <p:pic>
        <p:nvPicPr>
          <p:cNvPr id="1151" name="Google Shape;1151;p109"/>
          <p:cNvPicPr preferRelativeResize="0"/>
          <p:nvPr/>
        </p:nvPicPr>
        <p:blipFill>
          <a:blip r:embed="rId6">
            <a:alphaModFix/>
          </a:blip>
          <a:stretch>
            <a:fillRect/>
          </a:stretch>
        </p:blipFill>
        <p:spPr>
          <a:xfrm>
            <a:off x="6403250" y="2018450"/>
            <a:ext cx="2011799" cy="30290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8F8FA"/>
        </a:solidFill>
      </p:bgPr>
    </p:bg>
    <p:spTree>
      <p:nvGrpSpPr>
        <p:cNvPr id="1156" name="Shape 1156"/>
        <p:cNvGrpSpPr/>
        <p:nvPr/>
      </p:nvGrpSpPr>
      <p:grpSpPr>
        <a:xfrm>
          <a:off x="0" y="0"/>
          <a:ext cx="0" cy="0"/>
          <a:chOff x="0" y="0"/>
          <a:chExt cx="0" cy="0"/>
        </a:xfrm>
      </p:grpSpPr>
      <p:sp>
        <p:nvSpPr>
          <p:cNvPr id="1157" name="Google Shape;1157;p110"/>
          <p:cNvSpPr txBox="1"/>
          <p:nvPr>
            <p:ph idx="1" type="body"/>
          </p:nvPr>
        </p:nvSpPr>
        <p:spPr>
          <a:xfrm>
            <a:off x="247650" y="1052513"/>
            <a:ext cx="8670925" cy="3557588"/>
          </a:xfrm>
          <a:prstGeom prst="rect">
            <a:avLst/>
          </a:prstGeom>
          <a:noFill/>
          <a:ln>
            <a:noFill/>
          </a:ln>
        </p:spPr>
        <p:txBody>
          <a:bodyPr anchorCtr="0" anchor="t" bIns="46025" lIns="92075" spcFirstLastPara="1" rIns="92075" wrap="square" tIns="46025">
            <a:noAutofit/>
          </a:bodyPr>
          <a:lstStyle/>
          <a:p>
            <a:pPr indent="-317500" lvl="0" marL="342900" rtl="0" algn="just">
              <a:spcBef>
                <a:spcPts val="0"/>
              </a:spcBef>
              <a:spcAft>
                <a:spcPts val="0"/>
              </a:spcAft>
              <a:buClr>
                <a:srgbClr val="006600"/>
              </a:buClr>
              <a:buSzPts val="2000"/>
              <a:buFont typeface="Noto Sans Symbols"/>
              <a:buChar char="▪"/>
            </a:pPr>
            <a:r>
              <a:rPr lang="en-GB" sz="2000" u="sng">
                <a:solidFill>
                  <a:srgbClr val="006600"/>
                </a:solidFill>
                <a:latin typeface="Calibri"/>
                <a:ea typeface="Calibri"/>
                <a:cs typeface="Calibri"/>
                <a:sym typeface="Calibri"/>
              </a:rPr>
              <a:t>Macroscopy:</a:t>
            </a:r>
            <a:r>
              <a:rPr lang="en-GB" sz="2000">
                <a:solidFill>
                  <a:srgbClr val="006600"/>
                </a:solidFill>
                <a:latin typeface="Calibri"/>
                <a:ea typeface="Calibri"/>
                <a:cs typeface="Calibri"/>
                <a:sym typeface="Calibri"/>
              </a:rPr>
              <a:t> </a:t>
            </a:r>
            <a:r>
              <a:rPr lang="en-GB" sz="2000">
                <a:solidFill>
                  <a:srgbClr val="000000"/>
                </a:solidFill>
                <a:latin typeface="Calibri"/>
                <a:ea typeface="Calibri"/>
                <a:cs typeface="Calibri"/>
                <a:sym typeface="Calibri"/>
              </a:rPr>
              <a:t>cylindrical rhizome with numerous nodular roots. The surface of the rhizome is bumpy, longitudinally grooved, gray-brown to red-brown. The roots are 3.5 -15 cm long, 0.3 -1.5 cm in diameter; on the surface smooth, gray-brown to black-brown. The bark is about 0.5 mm thick, close to the light yellow wood. After removing the bark, the root is yellow-brown.</a:t>
            </a:r>
            <a:r>
              <a:rPr lang="en-GB" sz="2000">
                <a:solidFill>
                  <a:srgbClr val="000000"/>
                </a:solidFill>
                <a:latin typeface="Calibri"/>
                <a:ea typeface="Calibri"/>
                <a:cs typeface="Calibri"/>
                <a:sym typeface="Calibri"/>
              </a:rPr>
              <a:t> </a:t>
            </a:r>
            <a:endParaRPr sz="2000">
              <a:solidFill>
                <a:srgbClr val="000008"/>
              </a:solidFill>
              <a:latin typeface="Calibri"/>
              <a:ea typeface="Calibri"/>
              <a:cs typeface="Calibri"/>
              <a:sym typeface="Calibri"/>
            </a:endParaRPr>
          </a:p>
        </p:txBody>
      </p:sp>
      <p:pic>
        <p:nvPicPr>
          <p:cNvPr id="1158" name="Google Shape;1158;p110"/>
          <p:cNvPicPr preferRelativeResize="0"/>
          <p:nvPr/>
        </p:nvPicPr>
        <p:blipFill rotWithShape="1">
          <a:blip r:embed="rId3">
            <a:alphaModFix/>
          </a:blip>
          <a:srcRect b="0" l="0" r="0" t="0"/>
          <a:stretch/>
        </p:blipFill>
        <p:spPr>
          <a:xfrm>
            <a:off x="247650" y="104775"/>
            <a:ext cx="1134666" cy="934641"/>
          </a:xfrm>
          <a:prstGeom prst="rect">
            <a:avLst/>
          </a:prstGeom>
          <a:noFill/>
          <a:ln cap="flat" cmpd="sng" w="9525">
            <a:solidFill>
              <a:srgbClr val="006600"/>
            </a:solidFill>
            <a:prstDash val="solid"/>
            <a:miter lim="800000"/>
            <a:headEnd len="sm" w="sm" type="none"/>
            <a:tailEnd len="sm" w="sm" type="none"/>
          </a:ln>
        </p:spPr>
      </p:pic>
      <p:cxnSp>
        <p:nvCxnSpPr>
          <p:cNvPr id="1159" name="Google Shape;1159;p110"/>
          <p:cNvCxnSpPr/>
          <p:nvPr/>
        </p:nvCxnSpPr>
        <p:spPr>
          <a:xfrm>
            <a:off x="247650" y="1039416"/>
            <a:ext cx="8661400" cy="0"/>
          </a:xfrm>
          <a:prstGeom prst="straightConnector1">
            <a:avLst/>
          </a:prstGeom>
          <a:noFill/>
          <a:ln cap="flat" cmpd="sng" w="38100">
            <a:solidFill>
              <a:srgbClr val="008000"/>
            </a:solidFill>
            <a:prstDash val="solid"/>
            <a:round/>
            <a:headEnd len="sm" w="sm" type="none"/>
            <a:tailEnd len="sm" w="sm" type="none"/>
          </a:ln>
        </p:spPr>
      </p:cxnSp>
      <p:sp>
        <p:nvSpPr>
          <p:cNvPr descr="Výsledek obrázku pro petroselini radix" id="1160" name="Google Shape;1160;p110"/>
          <p:cNvSpPr/>
          <p:nvPr/>
        </p:nvSpPr>
        <p:spPr>
          <a:xfrm>
            <a:off x="168275" y="-136922"/>
            <a:ext cx="304800" cy="2286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2400"/>
              <a:buFont typeface="Arial"/>
              <a:buNone/>
            </a:pPr>
            <a:r>
              <a:t/>
            </a:r>
            <a:endParaRPr b="0" sz="2400">
              <a:solidFill>
                <a:srgbClr val="FFFFCC"/>
              </a:solidFill>
              <a:latin typeface="Times New Roman"/>
              <a:ea typeface="Times New Roman"/>
              <a:cs typeface="Times New Roman"/>
              <a:sym typeface="Times New Roman"/>
            </a:endParaRPr>
          </a:p>
        </p:txBody>
      </p:sp>
      <p:pic>
        <p:nvPicPr>
          <p:cNvPr id="1161" name="Google Shape;1161;p110"/>
          <p:cNvPicPr preferRelativeResize="0"/>
          <p:nvPr/>
        </p:nvPicPr>
        <p:blipFill rotWithShape="1">
          <a:blip r:embed="rId4">
            <a:alphaModFix/>
          </a:blip>
          <a:srcRect b="0" l="0" r="0" t="0"/>
          <a:stretch/>
        </p:blipFill>
        <p:spPr>
          <a:xfrm>
            <a:off x="1318188" y="2865400"/>
            <a:ext cx="2662238" cy="1996679"/>
          </a:xfrm>
          <a:prstGeom prst="rect">
            <a:avLst/>
          </a:prstGeom>
          <a:noFill/>
          <a:ln>
            <a:noFill/>
          </a:ln>
        </p:spPr>
      </p:pic>
      <p:pic>
        <p:nvPicPr>
          <p:cNvPr id="1162" name="Google Shape;1162;p110"/>
          <p:cNvPicPr preferRelativeResize="0"/>
          <p:nvPr/>
        </p:nvPicPr>
        <p:blipFill rotWithShape="1">
          <a:blip r:embed="rId5">
            <a:alphaModFix/>
          </a:blip>
          <a:srcRect b="0" l="0" r="0" t="0"/>
          <a:stretch/>
        </p:blipFill>
        <p:spPr>
          <a:xfrm>
            <a:off x="5232725" y="2806056"/>
            <a:ext cx="1958579" cy="1997869"/>
          </a:xfrm>
          <a:prstGeom prst="rect">
            <a:avLst/>
          </a:prstGeom>
          <a:noFill/>
          <a:ln>
            <a:noFill/>
          </a:ln>
        </p:spPr>
      </p:pic>
      <p:sp>
        <p:nvSpPr>
          <p:cNvPr id="1163" name="Google Shape;1163;p110"/>
          <p:cNvSpPr txBox="1"/>
          <p:nvPr>
            <p:ph type="title"/>
          </p:nvPr>
        </p:nvSpPr>
        <p:spPr>
          <a:xfrm>
            <a:off x="1422950" y="104775"/>
            <a:ext cx="7511400" cy="783300"/>
          </a:xfrm>
          <a:prstGeom prst="rect">
            <a:avLst/>
          </a:prstGeom>
          <a:noFill/>
          <a:ln>
            <a:noFill/>
          </a:ln>
        </p:spPr>
        <p:txBody>
          <a:bodyPr anchorCtr="0" anchor="ctr" bIns="46025" lIns="92075" spcFirstLastPara="1" rIns="92075" wrap="square" tIns="46025">
            <a:noAutofit/>
          </a:bodyPr>
          <a:lstStyle/>
          <a:p>
            <a:pPr indent="0" lvl="0" marL="0" rtl="0" algn="l">
              <a:spcBef>
                <a:spcPts val="0"/>
              </a:spcBef>
              <a:spcAft>
                <a:spcPts val="0"/>
              </a:spcAft>
              <a:buNone/>
            </a:pPr>
            <a:r>
              <a:rPr b="1" lang="en-GB">
                <a:solidFill>
                  <a:srgbClr val="800000"/>
                </a:solidFill>
                <a:latin typeface="Calibri"/>
                <a:ea typeface="Calibri"/>
                <a:cs typeface="Calibri"/>
                <a:sym typeface="Calibri"/>
              </a:rPr>
              <a:t>Eleutherococci</a:t>
            </a:r>
            <a:r>
              <a:rPr b="1" lang="en-GB">
                <a:solidFill>
                  <a:srgbClr val="000008"/>
                </a:solidFill>
              </a:rPr>
              <a:t> </a:t>
            </a:r>
            <a:r>
              <a:rPr b="1" lang="en-GB">
                <a:solidFill>
                  <a:srgbClr val="800000"/>
                </a:solidFill>
                <a:latin typeface="Calibri"/>
                <a:ea typeface="Calibri"/>
                <a:cs typeface="Calibri"/>
                <a:sym typeface="Calibri"/>
              </a:rPr>
              <a:t>radix </a:t>
            </a:r>
            <a:r>
              <a:rPr b="1" i="0" lang="en-GB">
                <a:solidFill>
                  <a:srgbClr val="800000"/>
                </a:solidFill>
                <a:latin typeface="Calibri"/>
                <a:ea typeface="Calibri"/>
                <a:cs typeface="Calibri"/>
                <a:sym typeface="Calibri"/>
              </a:rPr>
              <a:t>CzPh 2017</a:t>
            </a:r>
            <a:endParaRPr b="1" i="0">
              <a:solidFill>
                <a:srgbClr val="000008"/>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8F8FA"/>
        </a:solidFill>
      </p:bgPr>
    </p:bg>
    <p:spTree>
      <p:nvGrpSpPr>
        <p:cNvPr id="1168" name="Shape 1168"/>
        <p:cNvGrpSpPr/>
        <p:nvPr/>
      </p:nvGrpSpPr>
      <p:grpSpPr>
        <a:xfrm>
          <a:off x="0" y="0"/>
          <a:ext cx="0" cy="0"/>
          <a:chOff x="0" y="0"/>
          <a:chExt cx="0" cy="0"/>
        </a:xfrm>
      </p:grpSpPr>
      <p:sp>
        <p:nvSpPr>
          <p:cNvPr id="1169" name="Google Shape;1169;p111"/>
          <p:cNvSpPr txBox="1"/>
          <p:nvPr>
            <p:ph idx="1" type="body"/>
          </p:nvPr>
        </p:nvSpPr>
        <p:spPr>
          <a:xfrm>
            <a:off x="242900" y="1052529"/>
            <a:ext cx="8670900" cy="3973500"/>
          </a:xfrm>
          <a:prstGeom prst="rect">
            <a:avLst/>
          </a:prstGeom>
          <a:noFill/>
          <a:ln>
            <a:noFill/>
          </a:ln>
        </p:spPr>
        <p:txBody>
          <a:bodyPr anchorCtr="0" anchor="t" bIns="46025" lIns="92075" spcFirstLastPara="1" rIns="92075" wrap="square" tIns="46025">
            <a:noAutofit/>
          </a:bodyPr>
          <a:lstStyle/>
          <a:p>
            <a:pPr indent="-311150" lvl="0" marL="342900" rtl="0" algn="l">
              <a:spcBef>
                <a:spcPts val="0"/>
              </a:spcBef>
              <a:spcAft>
                <a:spcPts val="0"/>
              </a:spcAft>
              <a:buClr>
                <a:srgbClr val="006600"/>
              </a:buClr>
              <a:buSzPts val="1900"/>
              <a:buFont typeface="Noto Sans Symbols"/>
              <a:buChar char="▪"/>
            </a:pPr>
            <a:r>
              <a:rPr lang="en-GB" sz="1900" u="sng">
                <a:solidFill>
                  <a:srgbClr val="006600"/>
                </a:solidFill>
                <a:latin typeface="Calibri"/>
                <a:ea typeface="Calibri"/>
                <a:cs typeface="Calibri"/>
                <a:sym typeface="Calibri"/>
              </a:rPr>
              <a:t>Content compounds</a:t>
            </a:r>
            <a:r>
              <a:rPr lang="en-GB" sz="1900" u="sng">
                <a:solidFill>
                  <a:srgbClr val="006600"/>
                </a:solidFill>
                <a:latin typeface="Calibri"/>
                <a:ea typeface="Calibri"/>
                <a:cs typeface="Calibri"/>
                <a:sym typeface="Calibri"/>
              </a:rPr>
              <a:t>:</a:t>
            </a:r>
            <a:r>
              <a:rPr lang="en-GB" sz="1900">
                <a:solidFill>
                  <a:srgbClr val="006600"/>
                </a:solidFill>
                <a:latin typeface="Calibri"/>
                <a:ea typeface="Calibri"/>
                <a:cs typeface="Calibri"/>
                <a:sym typeface="Calibri"/>
              </a:rPr>
              <a:t> </a:t>
            </a:r>
            <a:r>
              <a:rPr b="1" lang="en-GB" sz="1900">
                <a:solidFill>
                  <a:srgbClr val="000000"/>
                </a:solidFill>
                <a:latin typeface="Calibri"/>
                <a:ea typeface="Calibri"/>
                <a:cs typeface="Calibri"/>
                <a:sym typeface="Calibri"/>
              </a:rPr>
              <a:t>saponins</a:t>
            </a:r>
            <a:r>
              <a:rPr lang="en-GB" sz="1900">
                <a:solidFill>
                  <a:srgbClr val="000000"/>
                </a:solidFill>
                <a:latin typeface="Calibri"/>
                <a:ea typeface="Calibri"/>
                <a:cs typeface="Calibri"/>
                <a:sym typeface="Calibri"/>
              </a:rPr>
              <a:t> (eleutherosid A), </a:t>
            </a:r>
            <a:r>
              <a:rPr b="1" lang="en-GB" sz="1900">
                <a:solidFill>
                  <a:srgbClr val="000000"/>
                </a:solidFill>
                <a:latin typeface="Calibri"/>
                <a:ea typeface="Calibri"/>
                <a:cs typeface="Calibri"/>
                <a:sym typeface="Calibri"/>
              </a:rPr>
              <a:t>phenylpropanoid glycosides</a:t>
            </a:r>
            <a:r>
              <a:rPr b="1" lang="en-GB" sz="1900">
                <a:solidFill>
                  <a:srgbClr val="000000"/>
                </a:solidFill>
                <a:latin typeface="Calibri"/>
                <a:ea typeface="Calibri"/>
                <a:cs typeface="Calibri"/>
                <a:sym typeface="Calibri"/>
              </a:rPr>
              <a:t> </a:t>
            </a:r>
            <a:r>
              <a:rPr lang="en-GB" sz="1900">
                <a:solidFill>
                  <a:srgbClr val="000000"/>
                </a:solidFill>
                <a:latin typeface="Calibri"/>
                <a:ea typeface="Calibri"/>
                <a:cs typeface="Calibri"/>
                <a:sym typeface="Calibri"/>
              </a:rPr>
              <a:t>(eleutherosid B) and</a:t>
            </a:r>
            <a:r>
              <a:rPr lang="en-GB" sz="1900">
                <a:solidFill>
                  <a:srgbClr val="FF0000"/>
                </a:solidFill>
                <a:latin typeface="Calibri"/>
                <a:ea typeface="Calibri"/>
                <a:cs typeface="Calibri"/>
                <a:sym typeface="Calibri"/>
              </a:rPr>
              <a:t> </a:t>
            </a:r>
            <a:r>
              <a:rPr b="1" lang="en-GB" sz="1900">
                <a:solidFill>
                  <a:srgbClr val="000000"/>
                </a:solidFill>
                <a:latin typeface="Calibri"/>
                <a:ea typeface="Calibri"/>
                <a:cs typeface="Calibri"/>
                <a:sym typeface="Calibri"/>
              </a:rPr>
              <a:t>lignans</a:t>
            </a:r>
            <a:r>
              <a:rPr lang="en-GB" sz="1900">
                <a:solidFill>
                  <a:srgbClr val="E27C0C"/>
                </a:solidFill>
                <a:latin typeface="Calibri"/>
                <a:ea typeface="Calibri"/>
                <a:cs typeface="Calibri"/>
                <a:sym typeface="Calibri"/>
              </a:rPr>
              <a:t> </a:t>
            </a:r>
            <a:r>
              <a:rPr lang="en-GB" sz="1900">
                <a:solidFill>
                  <a:srgbClr val="000000"/>
                </a:solidFill>
                <a:latin typeface="Calibri"/>
                <a:ea typeface="Calibri"/>
                <a:cs typeface="Calibri"/>
                <a:sym typeface="Calibri"/>
              </a:rPr>
              <a:t>(eleutherosid E), coumarins (isofraxidin), polysaccharides, mineral compounds</a:t>
            </a:r>
            <a:endParaRPr sz="2700">
              <a:latin typeface="Calibri"/>
              <a:ea typeface="Calibri"/>
              <a:cs typeface="Calibri"/>
              <a:sym typeface="Calibri"/>
            </a:endParaRPr>
          </a:p>
          <a:p>
            <a:pPr indent="-190500" lvl="0" marL="342900" rtl="0" algn="l">
              <a:spcBef>
                <a:spcPts val="480"/>
              </a:spcBef>
              <a:spcAft>
                <a:spcPts val="0"/>
              </a:spcAft>
              <a:buClr>
                <a:srgbClr val="006600"/>
              </a:buClr>
              <a:buSzPts val="2400"/>
              <a:buFont typeface="Noto Sans Symbols"/>
              <a:buNone/>
            </a:pPr>
            <a:r>
              <a:t/>
            </a:r>
            <a:endParaRPr sz="1900">
              <a:solidFill>
                <a:srgbClr val="FF0000"/>
              </a:solidFill>
              <a:latin typeface="Calibri"/>
              <a:ea typeface="Calibri"/>
              <a:cs typeface="Calibri"/>
              <a:sym typeface="Calibri"/>
            </a:endParaRPr>
          </a:p>
          <a:p>
            <a:pPr indent="-190500" lvl="0" marL="342900" rtl="0" algn="l">
              <a:spcBef>
                <a:spcPts val="480"/>
              </a:spcBef>
              <a:spcAft>
                <a:spcPts val="0"/>
              </a:spcAft>
              <a:buClr>
                <a:srgbClr val="006600"/>
              </a:buClr>
              <a:buSzPts val="2400"/>
              <a:buFont typeface="Noto Sans Symbols"/>
              <a:buNone/>
            </a:pPr>
            <a:r>
              <a:t/>
            </a:r>
            <a:endParaRPr sz="1900">
              <a:solidFill>
                <a:srgbClr val="FF0000"/>
              </a:solidFill>
              <a:latin typeface="Calibri"/>
              <a:ea typeface="Calibri"/>
              <a:cs typeface="Calibri"/>
              <a:sym typeface="Calibri"/>
            </a:endParaRPr>
          </a:p>
          <a:p>
            <a:pPr indent="-190500" lvl="0" marL="342900" rtl="0" algn="l">
              <a:spcBef>
                <a:spcPts val="480"/>
              </a:spcBef>
              <a:spcAft>
                <a:spcPts val="0"/>
              </a:spcAft>
              <a:buClr>
                <a:srgbClr val="006600"/>
              </a:buClr>
              <a:buSzPts val="2400"/>
              <a:buFont typeface="Noto Sans Symbols"/>
              <a:buNone/>
            </a:pPr>
            <a:r>
              <a:t/>
            </a:r>
            <a:endParaRPr sz="1900">
              <a:solidFill>
                <a:srgbClr val="FF0000"/>
              </a:solidFill>
              <a:latin typeface="Calibri"/>
              <a:ea typeface="Calibri"/>
              <a:cs typeface="Calibri"/>
              <a:sym typeface="Calibri"/>
            </a:endParaRPr>
          </a:p>
          <a:p>
            <a:pPr indent="-190500" lvl="0" marL="342900" rtl="0" algn="l">
              <a:spcBef>
                <a:spcPts val="480"/>
              </a:spcBef>
              <a:spcAft>
                <a:spcPts val="0"/>
              </a:spcAft>
              <a:buClr>
                <a:srgbClr val="006600"/>
              </a:buClr>
              <a:buSzPts val="2400"/>
              <a:buFont typeface="Noto Sans Symbols"/>
              <a:buNone/>
            </a:pPr>
            <a:r>
              <a:t/>
            </a:r>
            <a:endParaRPr sz="1900">
              <a:solidFill>
                <a:srgbClr val="FF0000"/>
              </a:solidFill>
              <a:latin typeface="Calibri"/>
              <a:ea typeface="Calibri"/>
              <a:cs typeface="Calibri"/>
              <a:sym typeface="Calibri"/>
            </a:endParaRPr>
          </a:p>
          <a:p>
            <a:pPr indent="-190500" lvl="0" marL="342900" rtl="0" algn="l">
              <a:spcBef>
                <a:spcPts val="480"/>
              </a:spcBef>
              <a:spcAft>
                <a:spcPts val="0"/>
              </a:spcAft>
              <a:buClr>
                <a:srgbClr val="006600"/>
              </a:buClr>
              <a:buSzPts val="2400"/>
              <a:buFont typeface="Noto Sans Symbols"/>
              <a:buNone/>
            </a:pPr>
            <a:r>
              <a:t/>
            </a:r>
            <a:endParaRPr sz="1900">
              <a:solidFill>
                <a:srgbClr val="FF0000"/>
              </a:solidFill>
              <a:latin typeface="Calibri"/>
              <a:ea typeface="Calibri"/>
              <a:cs typeface="Calibri"/>
              <a:sym typeface="Calibri"/>
            </a:endParaRPr>
          </a:p>
          <a:p>
            <a:pPr indent="-190500" lvl="0" marL="342900" rtl="0" algn="l">
              <a:spcBef>
                <a:spcPts val="480"/>
              </a:spcBef>
              <a:spcAft>
                <a:spcPts val="0"/>
              </a:spcAft>
              <a:buClr>
                <a:srgbClr val="006600"/>
              </a:buClr>
              <a:buSzPts val="2400"/>
              <a:buFont typeface="Noto Sans Symbols"/>
              <a:buNone/>
            </a:pPr>
            <a:r>
              <a:t/>
            </a:r>
            <a:endParaRPr sz="1900">
              <a:solidFill>
                <a:srgbClr val="FF0000"/>
              </a:solidFill>
              <a:latin typeface="Calibri"/>
              <a:ea typeface="Calibri"/>
              <a:cs typeface="Calibri"/>
              <a:sym typeface="Calibri"/>
            </a:endParaRPr>
          </a:p>
          <a:p>
            <a:pPr indent="-190500" lvl="0" marL="342900" rtl="0" algn="l">
              <a:spcBef>
                <a:spcPts val="480"/>
              </a:spcBef>
              <a:spcAft>
                <a:spcPts val="0"/>
              </a:spcAft>
              <a:buClr>
                <a:srgbClr val="006600"/>
              </a:buClr>
              <a:buSzPts val="2400"/>
              <a:buFont typeface="Noto Sans Symbols"/>
              <a:buNone/>
            </a:pPr>
            <a:r>
              <a:t/>
            </a:r>
            <a:endParaRPr sz="1900">
              <a:solidFill>
                <a:srgbClr val="FF0000"/>
              </a:solidFill>
              <a:latin typeface="Calibri"/>
              <a:ea typeface="Calibri"/>
              <a:cs typeface="Calibri"/>
              <a:sym typeface="Calibri"/>
            </a:endParaRPr>
          </a:p>
          <a:p>
            <a:pPr indent="-311150" lvl="0" marL="342900" rtl="0" algn="l">
              <a:spcBef>
                <a:spcPts val="480"/>
              </a:spcBef>
              <a:spcAft>
                <a:spcPts val="0"/>
              </a:spcAft>
              <a:buClr>
                <a:srgbClr val="006600"/>
              </a:buClr>
              <a:buSzPts val="1900"/>
              <a:buFont typeface="Calibri"/>
              <a:buChar char="▪"/>
            </a:pPr>
            <a:r>
              <a:rPr lang="en-GB" sz="1900" u="sng">
                <a:solidFill>
                  <a:srgbClr val="006600"/>
                </a:solidFill>
                <a:latin typeface="Calibri"/>
                <a:ea typeface="Calibri"/>
                <a:cs typeface="Calibri"/>
                <a:sym typeface="Calibri"/>
              </a:rPr>
              <a:t>Usage</a:t>
            </a:r>
            <a:r>
              <a:rPr lang="en-GB" sz="1900" u="sng">
                <a:solidFill>
                  <a:srgbClr val="006600"/>
                </a:solidFill>
                <a:latin typeface="Calibri"/>
                <a:ea typeface="Calibri"/>
                <a:cs typeface="Calibri"/>
                <a:sym typeface="Calibri"/>
              </a:rPr>
              <a:t>:</a:t>
            </a:r>
            <a:r>
              <a:rPr lang="en-GB" sz="1900">
                <a:solidFill>
                  <a:srgbClr val="000008"/>
                </a:solidFill>
                <a:latin typeface="Calibri"/>
                <a:ea typeface="Calibri"/>
                <a:cs typeface="Calibri"/>
                <a:sym typeface="Calibri"/>
              </a:rPr>
              <a:t> </a:t>
            </a:r>
            <a:r>
              <a:rPr b="1" lang="en-GB" sz="1900">
                <a:solidFill>
                  <a:srgbClr val="000000"/>
                </a:solidFill>
                <a:latin typeface="Calibri"/>
                <a:ea typeface="Calibri"/>
                <a:cs typeface="Calibri"/>
                <a:sym typeface="Calibri"/>
              </a:rPr>
              <a:t>adaptogen</a:t>
            </a:r>
            <a:r>
              <a:rPr lang="en-GB" sz="1900">
                <a:solidFill>
                  <a:srgbClr val="000000"/>
                </a:solidFill>
                <a:latin typeface="Calibri"/>
                <a:ea typeface="Calibri"/>
                <a:cs typeface="Calibri"/>
                <a:sym typeface="Calibri"/>
              </a:rPr>
              <a:t>, tonic, immunostimulant; ethanolic root extract available as drops</a:t>
            </a:r>
            <a:endParaRPr sz="1900">
              <a:solidFill>
                <a:srgbClr val="000008"/>
              </a:solidFill>
              <a:latin typeface="Calibri"/>
              <a:ea typeface="Calibri"/>
              <a:cs typeface="Calibri"/>
              <a:sym typeface="Calibri"/>
            </a:endParaRPr>
          </a:p>
        </p:txBody>
      </p:sp>
      <p:pic>
        <p:nvPicPr>
          <p:cNvPr id="1170" name="Google Shape;1170;p111"/>
          <p:cNvPicPr preferRelativeResize="0"/>
          <p:nvPr/>
        </p:nvPicPr>
        <p:blipFill rotWithShape="1">
          <a:blip r:embed="rId3">
            <a:alphaModFix/>
          </a:blip>
          <a:srcRect b="0" l="0" r="0" t="0"/>
          <a:stretch/>
        </p:blipFill>
        <p:spPr>
          <a:xfrm>
            <a:off x="247650" y="104775"/>
            <a:ext cx="1134666" cy="934641"/>
          </a:xfrm>
          <a:prstGeom prst="rect">
            <a:avLst/>
          </a:prstGeom>
          <a:noFill/>
          <a:ln cap="flat" cmpd="sng" w="9525">
            <a:solidFill>
              <a:srgbClr val="006600"/>
            </a:solidFill>
            <a:prstDash val="solid"/>
            <a:miter lim="800000"/>
            <a:headEnd len="sm" w="sm" type="none"/>
            <a:tailEnd len="sm" w="sm" type="none"/>
          </a:ln>
        </p:spPr>
      </p:pic>
      <p:cxnSp>
        <p:nvCxnSpPr>
          <p:cNvPr id="1171" name="Google Shape;1171;p111"/>
          <p:cNvCxnSpPr/>
          <p:nvPr/>
        </p:nvCxnSpPr>
        <p:spPr>
          <a:xfrm>
            <a:off x="247650" y="1039416"/>
            <a:ext cx="8661400" cy="0"/>
          </a:xfrm>
          <a:prstGeom prst="straightConnector1">
            <a:avLst/>
          </a:prstGeom>
          <a:noFill/>
          <a:ln cap="flat" cmpd="sng" w="38100">
            <a:solidFill>
              <a:srgbClr val="008000"/>
            </a:solidFill>
            <a:prstDash val="solid"/>
            <a:round/>
            <a:headEnd len="sm" w="sm" type="none"/>
            <a:tailEnd len="sm" w="sm" type="none"/>
          </a:ln>
        </p:spPr>
      </p:cxnSp>
      <p:sp>
        <p:nvSpPr>
          <p:cNvPr descr="Výsledek obrázku pro petroselini radix" id="1172" name="Google Shape;1172;p111"/>
          <p:cNvSpPr/>
          <p:nvPr/>
        </p:nvSpPr>
        <p:spPr>
          <a:xfrm>
            <a:off x="168275" y="-136922"/>
            <a:ext cx="304800" cy="2286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2400"/>
              <a:buFont typeface="Arial"/>
              <a:buNone/>
            </a:pPr>
            <a:r>
              <a:t/>
            </a:r>
            <a:endParaRPr b="0" sz="2400">
              <a:solidFill>
                <a:srgbClr val="FFFFCC"/>
              </a:solidFill>
              <a:latin typeface="Times New Roman"/>
              <a:ea typeface="Times New Roman"/>
              <a:cs typeface="Times New Roman"/>
              <a:sym typeface="Times New Roman"/>
            </a:endParaRPr>
          </a:p>
        </p:txBody>
      </p:sp>
      <p:pic>
        <p:nvPicPr>
          <p:cNvPr id="1173" name="Google Shape;1173;p111"/>
          <p:cNvPicPr preferRelativeResize="0"/>
          <p:nvPr/>
        </p:nvPicPr>
        <p:blipFill rotWithShape="1">
          <a:blip r:embed="rId4">
            <a:alphaModFix/>
          </a:blip>
          <a:srcRect b="0" l="0" r="0" t="0"/>
          <a:stretch/>
        </p:blipFill>
        <p:spPr>
          <a:xfrm>
            <a:off x="1330413" y="2247906"/>
            <a:ext cx="2426494" cy="1322785"/>
          </a:xfrm>
          <a:prstGeom prst="rect">
            <a:avLst/>
          </a:prstGeom>
          <a:solidFill>
            <a:srgbClr val="FFFFFF"/>
          </a:solidFill>
          <a:ln>
            <a:noFill/>
          </a:ln>
        </p:spPr>
      </p:pic>
      <p:sp>
        <p:nvSpPr>
          <p:cNvPr id="1174" name="Google Shape;1174;p111"/>
          <p:cNvSpPr txBox="1"/>
          <p:nvPr/>
        </p:nvSpPr>
        <p:spPr>
          <a:xfrm>
            <a:off x="779950" y="3599000"/>
            <a:ext cx="3527400" cy="689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SzPts val="1600"/>
              <a:buFont typeface="Arial"/>
              <a:buNone/>
            </a:pPr>
            <a:r>
              <a:rPr b="0" lang="en-GB" sz="1600">
                <a:solidFill>
                  <a:srgbClr val="000000"/>
                </a:solidFill>
                <a:latin typeface="Calibri"/>
                <a:ea typeface="Calibri"/>
                <a:cs typeface="Calibri"/>
                <a:sym typeface="Calibri"/>
              </a:rPr>
              <a:t>eleutherosid B (= syringin)</a:t>
            </a:r>
            <a:endParaRPr/>
          </a:p>
          <a:p>
            <a:pPr indent="0" lvl="0" marL="0" marR="0" rtl="0" algn="ctr">
              <a:spcBef>
                <a:spcPts val="0"/>
              </a:spcBef>
              <a:spcAft>
                <a:spcPts val="0"/>
              </a:spcAft>
              <a:buClr>
                <a:srgbClr val="000000"/>
              </a:buClr>
              <a:buSzPts val="2000"/>
              <a:buFont typeface="Arial"/>
              <a:buNone/>
            </a:pPr>
            <a:r>
              <a:rPr b="0" lang="en-GB" sz="2000">
                <a:solidFill>
                  <a:srgbClr val="000000"/>
                </a:solidFill>
                <a:latin typeface="Calibri"/>
                <a:ea typeface="Calibri"/>
                <a:cs typeface="Calibri"/>
                <a:sym typeface="Calibri"/>
              </a:rPr>
              <a:t>- </a:t>
            </a:r>
            <a:r>
              <a:rPr b="0" lang="en-GB" sz="1600">
                <a:solidFill>
                  <a:srgbClr val="000000"/>
                </a:solidFill>
                <a:latin typeface="Calibri"/>
                <a:ea typeface="Calibri"/>
                <a:cs typeface="Calibri"/>
                <a:sym typeface="Calibri"/>
              </a:rPr>
              <a:t>gly</a:t>
            </a:r>
            <a:r>
              <a:rPr lang="en-GB" sz="1600">
                <a:latin typeface="Calibri"/>
                <a:ea typeface="Calibri"/>
                <a:cs typeface="Calibri"/>
                <a:sym typeface="Calibri"/>
              </a:rPr>
              <a:t>c</a:t>
            </a:r>
            <a:r>
              <a:rPr b="0" lang="en-GB" sz="1600">
                <a:solidFill>
                  <a:srgbClr val="000000"/>
                </a:solidFill>
                <a:latin typeface="Calibri"/>
                <a:ea typeface="Calibri"/>
                <a:cs typeface="Calibri"/>
                <a:sym typeface="Calibri"/>
              </a:rPr>
              <a:t>o</a:t>
            </a:r>
            <a:r>
              <a:rPr lang="en-GB" sz="1600">
                <a:latin typeface="Calibri"/>
                <a:ea typeface="Calibri"/>
                <a:cs typeface="Calibri"/>
                <a:sym typeface="Calibri"/>
              </a:rPr>
              <a:t>s</a:t>
            </a:r>
            <a:r>
              <a:rPr b="0" lang="en-GB" sz="1600">
                <a:solidFill>
                  <a:srgbClr val="000000"/>
                </a:solidFill>
                <a:latin typeface="Calibri"/>
                <a:ea typeface="Calibri"/>
                <a:cs typeface="Calibri"/>
                <a:sym typeface="Calibri"/>
              </a:rPr>
              <a:t>ide of sinapylal</a:t>
            </a:r>
            <a:r>
              <a:rPr lang="en-GB" sz="1600">
                <a:latin typeface="Calibri"/>
                <a:ea typeface="Calibri"/>
                <a:cs typeface="Calibri"/>
                <a:sym typeface="Calibri"/>
              </a:rPr>
              <a:t>c</a:t>
            </a:r>
            <a:r>
              <a:rPr b="0" lang="en-GB" sz="1600">
                <a:solidFill>
                  <a:srgbClr val="000000"/>
                </a:solidFill>
                <a:latin typeface="Calibri"/>
                <a:ea typeface="Calibri"/>
                <a:cs typeface="Calibri"/>
                <a:sym typeface="Calibri"/>
              </a:rPr>
              <a:t>ohol</a:t>
            </a:r>
            <a:endParaRPr/>
          </a:p>
        </p:txBody>
      </p:sp>
      <p:pic>
        <p:nvPicPr>
          <p:cNvPr id="1175" name="Google Shape;1175;p111"/>
          <p:cNvPicPr preferRelativeResize="0"/>
          <p:nvPr/>
        </p:nvPicPr>
        <p:blipFill rotWithShape="1">
          <a:blip r:embed="rId5">
            <a:alphaModFix/>
          </a:blip>
          <a:srcRect b="0" l="0" r="0" t="0"/>
          <a:stretch/>
        </p:blipFill>
        <p:spPr>
          <a:xfrm>
            <a:off x="5283975" y="2247900"/>
            <a:ext cx="2376488" cy="1552575"/>
          </a:xfrm>
          <a:prstGeom prst="rect">
            <a:avLst/>
          </a:prstGeom>
          <a:noFill/>
          <a:ln>
            <a:noFill/>
          </a:ln>
        </p:spPr>
      </p:pic>
      <p:sp>
        <p:nvSpPr>
          <p:cNvPr id="1176" name="Google Shape;1176;p111"/>
          <p:cNvSpPr txBox="1"/>
          <p:nvPr/>
        </p:nvSpPr>
        <p:spPr>
          <a:xfrm>
            <a:off x="4294175" y="3866625"/>
            <a:ext cx="4356000" cy="2535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SzPts val="1600"/>
              <a:buFont typeface="Arial"/>
              <a:buNone/>
            </a:pPr>
            <a:r>
              <a:rPr b="0" lang="en-GB" sz="1600">
                <a:solidFill>
                  <a:srgbClr val="000000"/>
                </a:solidFill>
                <a:latin typeface="Calibri"/>
                <a:ea typeface="Calibri"/>
                <a:cs typeface="Calibri"/>
                <a:sym typeface="Calibri"/>
              </a:rPr>
              <a:t>eleutherosid E = syringaresinol-di</a:t>
            </a:r>
            <a:r>
              <a:rPr lang="en-GB" sz="1600">
                <a:latin typeface="Calibri"/>
                <a:ea typeface="Calibri"/>
                <a:cs typeface="Calibri"/>
                <a:sym typeface="Calibri"/>
              </a:rPr>
              <a:t>g</a:t>
            </a:r>
            <a:r>
              <a:rPr b="0" lang="en-GB" sz="1600">
                <a:solidFill>
                  <a:srgbClr val="000000"/>
                </a:solidFill>
                <a:latin typeface="Calibri"/>
                <a:ea typeface="Calibri"/>
                <a:cs typeface="Calibri"/>
                <a:sym typeface="Calibri"/>
              </a:rPr>
              <a:t>lu</a:t>
            </a:r>
            <a:r>
              <a:rPr lang="en-GB" sz="1600">
                <a:latin typeface="Calibri"/>
                <a:ea typeface="Calibri"/>
                <a:cs typeface="Calibri"/>
                <a:sym typeface="Calibri"/>
              </a:rPr>
              <a:t>c</a:t>
            </a:r>
            <a:r>
              <a:rPr b="0" lang="en-GB" sz="1600">
                <a:solidFill>
                  <a:srgbClr val="000000"/>
                </a:solidFill>
                <a:latin typeface="Calibri"/>
                <a:ea typeface="Calibri"/>
                <a:cs typeface="Calibri"/>
                <a:sym typeface="Calibri"/>
              </a:rPr>
              <a:t>oside</a:t>
            </a:r>
            <a:endParaRPr b="0" sz="1600">
              <a:solidFill>
                <a:srgbClr val="FFFFCC"/>
              </a:solidFill>
              <a:latin typeface="Calibri"/>
              <a:ea typeface="Calibri"/>
              <a:cs typeface="Calibri"/>
              <a:sym typeface="Calibri"/>
            </a:endParaRPr>
          </a:p>
        </p:txBody>
      </p:sp>
      <p:sp>
        <p:nvSpPr>
          <p:cNvPr id="1177" name="Google Shape;1177;p111"/>
          <p:cNvSpPr txBox="1"/>
          <p:nvPr>
            <p:ph type="title"/>
          </p:nvPr>
        </p:nvSpPr>
        <p:spPr>
          <a:xfrm>
            <a:off x="1422950" y="104775"/>
            <a:ext cx="7511400" cy="783300"/>
          </a:xfrm>
          <a:prstGeom prst="rect">
            <a:avLst/>
          </a:prstGeom>
          <a:noFill/>
          <a:ln>
            <a:noFill/>
          </a:ln>
        </p:spPr>
        <p:txBody>
          <a:bodyPr anchorCtr="0" anchor="ctr" bIns="46025" lIns="92075" spcFirstLastPara="1" rIns="92075" wrap="square" tIns="46025">
            <a:noAutofit/>
          </a:bodyPr>
          <a:lstStyle/>
          <a:p>
            <a:pPr indent="0" lvl="0" marL="0" rtl="0" algn="l">
              <a:spcBef>
                <a:spcPts val="0"/>
              </a:spcBef>
              <a:spcAft>
                <a:spcPts val="0"/>
              </a:spcAft>
              <a:buNone/>
            </a:pPr>
            <a:r>
              <a:rPr b="1" lang="en-GB">
                <a:solidFill>
                  <a:srgbClr val="800000"/>
                </a:solidFill>
                <a:latin typeface="Calibri"/>
                <a:ea typeface="Calibri"/>
                <a:cs typeface="Calibri"/>
                <a:sym typeface="Calibri"/>
              </a:rPr>
              <a:t>Eleutherococci</a:t>
            </a:r>
            <a:r>
              <a:rPr b="1" lang="en-GB">
                <a:solidFill>
                  <a:srgbClr val="000008"/>
                </a:solidFill>
              </a:rPr>
              <a:t> </a:t>
            </a:r>
            <a:r>
              <a:rPr b="1" lang="en-GB">
                <a:solidFill>
                  <a:srgbClr val="800000"/>
                </a:solidFill>
                <a:latin typeface="Calibri"/>
                <a:ea typeface="Calibri"/>
                <a:cs typeface="Calibri"/>
                <a:sym typeface="Calibri"/>
              </a:rPr>
              <a:t>radix </a:t>
            </a:r>
            <a:r>
              <a:rPr b="1" i="0" lang="en-GB">
                <a:solidFill>
                  <a:srgbClr val="800000"/>
                </a:solidFill>
                <a:latin typeface="Calibri"/>
                <a:ea typeface="Calibri"/>
                <a:cs typeface="Calibri"/>
                <a:sym typeface="Calibri"/>
              </a:rPr>
              <a:t>CzPh 2017</a:t>
            </a:r>
            <a:endParaRPr b="1" i="0">
              <a:solidFill>
                <a:srgbClr val="000008"/>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8F8FA"/>
        </a:solidFill>
      </p:bgPr>
    </p:bg>
    <p:spTree>
      <p:nvGrpSpPr>
        <p:cNvPr id="1182" name="Shape 1182"/>
        <p:cNvGrpSpPr/>
        <p:nvPr/>
      </p:nvGrpSpPr>
      <p:grpSpPr>
        <a:xfrm>
          <a:off x="0" y="0"/>
          <a:ext cx="0" cy="0"/>
          <a:chOff x="0" y="0"/>
          <a:chExt cx="0" cy="0"/>
        </a:xfrm>
      </p:grpSpPr>
      <p:sp>
        <p:nvSpPr>
          <p:cNvPr id="1183" name="Google Shape;1183;p112"/>
          <p:cNvSpPr txBox="1"/>
          <p:nvPr>
            <p:ph type="title"/>
          </p:nvPr>
        </p:nvSpPr>
        <p:spPr>
          <a:xfrm>
            <a:off x="1430950" y="173856"/>
            <a:ext cx="6883500" cy="714300"/>
          </a:xfrm>
          <a:prstGeom prst="rect">
            <a:avLst/>
          </a:prstGeom>
          <a:noFill/>
          <a:ln>
            <a:noFill/>
          </a:ln>
        </p:spPr>
        <p:txBody>
          <a:bodyPr anchorCtr="0" anchor="ctr" bIns="46025" lIns="92075" spcFirstLastPara="1" rIns="92075" wrap="square" tIns="46025">
            <a:noAutofit/>
          </a:bodyPr>
          <a:lstStyle/>
          <a:p>
            <a:pPr indent="0" lvl="0" marL="0" rtl="0" algn="l">
              <a:spcBef>
                <a:spcPts val="0"/>
              </a:spcBef>
              <a:spcAft>
                <a:spcPts val="0"/>
              </a:spcAft>
              <a:buNone/>
            </a:pPr>
            <a:r>
              <a:rPr b="1" lang="en-GB">
                <a:solidFill>
                  <a:srgbClr val="800000"/>
                </a:solidFill>
                <a:latin typeface="Calibri"/>
                <a:ea typeface="Calibri"/>
                <a:cs typeface="Calibri"/>
                <a:sym typeface="Calibri"/>
              </a:rPr>
              <a:t>Rusci</a:t>
            </a:r>
            <a:r>
              <a:rPr b="1" lang="en-GB">
                <a:solidFill>
                  <a:srgbClr val="000008"/>
                </a:solidFill>
              </a:rPr>
              <a:t> </a:t>
            </a:r>
            <a:r>
              <a:rPr b="1" lang="en-GB">
                <a:solidFill>
                  <a:srgbClr val="800000"/>
                </a:solidFill>
                <a:latin typeface="Calibri"/>
                <a:ea typeface="Calibri"/>
                <a:cs typeface="Calibri"/>
                <a:sym typeface="Calibri"/>
              </a:rPr>
              <a:t>radix </a:t>
            </a:r>
            <a:r>
              <a:rPr b="1" i="0" lang="en-GB">
                <a:solidFill>
                  <a:srgbClr val="800000"/>
                </a:solidFill>
                <a:latin typeface="Calibri"/>
                <a:ea typeface="Calibri"/>
                <a:cs typeface="Calibri"/>
                <a:sym typeface="Calibri"/>
              </a:rPr>
              <a:t>CzPh</a:t>
            </a:r>
            <a:r>
              <a:rPr b="1" lang="en-GB">
                <a:solidFill>
                  <a:srgbClr val="800000"/>
                </a:solidFill>
                <a:latin typeface="Calibri"/>
                <a:ea typeface="Calibri"/>
                <a:cs typeface="Calibri"/>
                <a:sym typeface="Calibri"/>
              </a:rPr>
              <a:t> </a:t>
            </a:r>
            <a:r>
              <a:rPr b="1" i="0" lang="en-GB">
                <a:solidFill>
                  <a:srgbClr val="800000"/>
                </a:solidFill>
                <a:latin typeface="Calibri"/>
                <a:ea typeface="Calibri"/>
                <a:cs typeface="Calibri"/>
                <a:sym typeface="Calibri"/>
              </a:rPr>
              <a:t>2017</a:t>
            </a:r>
            <a:endParaRPr b="1" i="0">
              <a:solidFill>
                <a:srgbClr val="000008"/>
              </a:solidFill>
            </a:endParaRPr>
          </a:p>
        </p:txBody>
      </p:sp>
      <p:sp>
        <p:nvSpPr>
          <p:cNvPr id="1184" name="Google Shape;1184;p112"/>
          <p:cNvSpPr txBox="1"/>
          <p:nvPr>
            <p:ph idx="1" type="body"/>
          </p:nvPr>
        </p:nvSpPr>
        <p:spPr>
          <a:xfrm>
            <a:off x="242900" y="1052525"/>
            <a:ext cx="8670900" cy="899100"/>
          </a:xfrm>
          <a:prstGeom prst="rect">
            <a:avLst/>
          </a:prstGeom>
          <a:noFill/>
          <a:ln>
            <a:noFill/>
          </a:ln>
        </p:spPr>
        <p:txBody>
          <a:bodyPr anchorCtr="0" anchor="t" bIns="46025" lIns="92075" spcFirstLastPara="1" rIns="92075" wrap="square" tIns="46025">
            <a:noAutofit/>
          </a:bodyPr>
          <a:lstStyle/>
          <a:p>
            <a:pPr indent="-330200" lvl="0" marL="342900" rtl="0" algn="l">
              <a:spcBef>
                <a:spcPts val="0"/>
              </a:spcBef>
              <a:spcAft>
                <a:spcPts val="0"/>
              </a:spcAft>
              <a:buClr>
                <a:srgbClr val="006600"/>
              </a:buClr>
              <a:buSzPts val="2600"/>
              <a:buFont typeface="Noto Sans Symbols"/>
              <a:buChar char="▪"/>
            </a:pPr>
            <a:r>
              <a:rPr lang="en-GB" sz="2600" u="sng">
                <a:solidFill>
                  <a:srgbClr val="006600"/>
                </a:solidFill>
                <a:latin typeface="Calibri"/>
                <a:ea typeface="Calibri"/>
                <a:cs typeface="Calibri"/>
                <a:sym typeface="Calibri"/>
              </a:rPr>
              <a:t>Mother plant:</a:t>
            </a:r>
            <a:r>
              <a:rPr lang="en-GB" sz="2600">
                <a:solidFill>
                  <a:srgbClr val="006600"/>
                </a:solidFill>
                <a:latin typeface="Calibri"/>
                <a:ea typeface="Calibri"/>
                <a:cs typeface="Calibri"/>
                <a:sym typeface="Calibri"/>
              </a:rPr>
              <a:t> </a:t>
            </a:r>
            <a:r>
              <a:rPr i="1" lang="en-GB" sz="2600">
                <a:solidFill>
                  <a:srgbClr val="E27C0C"/>
                </a:solidFill>
                <a:latin typeface="Calibri"/>
                <a:ea typeface="Calibri"/>
                <a:cs typeface="Calibri"/>
                <a:sym typeface="Calibri"/>
              </a:rPr>
              <a:t> </a:t>
            </a:r>
            <a:r>
              <a:rPr b="1" i="1" lang="en-GB" sz="2600">
                <a:solidFill>
                  <a:srgbClr val="800000"/>
                </a:solidFill>
                <a:latin typeface="Calibri"/>
                <a:ea typeface="Calibri"/>
                <a:cs typeface="Calibri"/>
                <a:sym typeface="Calibri"/>
              </a:rPr>
              <a:t>Ruscus aculeatus,</a:t>
            </a:r>
            <a:r>
              <a:rPr i="1" lang="en-GB" sz="2600">
                <a:solidFill>
                  <a:srgbClr val="E27C0C"/>
                </a:solidFill>
                <a:latin typeface="Calibri"/>
                <a:ea typeface="Calibri"/>
                <a:cs typeface="Calibri"/>
                <a:sym typeface="Calibri"/>
              </a:rPr>
              <a:t> </a:t>
            </a:r>
            <a:r>
              <a:rPr b="1" lang="en-GB" sz="2600">
                <a:solidFill>
                  <a:srgbClr val="800000"/>
                </a:solidFill>
                <a:latin typeface="Calibri"/>
                <a:ea typeface="Calibri"/>
                <a:cs typeface="Calibri"/>
                <a:sym typeface="Calibri"/>
              </a:rPr>
              <a:t>Asparagaceae </a:t>
            </a:r>
            <a:r>
              <a:rPr lang="en-GB" sz="2600">
                <a:solidFill>
                  <a:srgbClr val="000008"/>
                </a:solidFill>
                <a:latin typeface="Calibri"/>
                <a:ea typeface="Calibri"/>
                <a:cs typeface="Calibri"/>
                <a:sym typeface="Calibri"/>
              </a:rPr>
              <a:t>(butcher’s broom)</a:t>
            </a:r>
            <a:r>
              <a:rPr i="1" lang="en-GB" sz="2600">
                <a:solidFill>
                  <a:srgbClr val="000008"/>
                </a:solidFill>
                <a:latin typeface="Calibri"/>
                <a:ea typeface="Calibri"/>
                <a:cs typeface="Calibri"/>
                <a:sym typeface="Calibri"/>
              </a:rPr>
              <a:t> </a:t>
            </a:r>
            <a:endParaRPr sz="2200">
              <a:solidFill>
                <a:srgbClr val="000008"/>
              </a:solidFill>
            </a:endParaRPr>
          </a:p>
        </p:txBody>
      </p:sp>
      <p:pic>
        <p:nvPicPr>
          <p:cNvPr id="1185" name="Google Shape;1185;p112"/>
          <p:cNvPicPr preferRelativeResize="0"/>
          <p:nvPr/>
        </p:nvPicPr>
        <p:blipFill rotWithShape="1">
          <a:blip r:embed="rId3">
            <a:alphaModFix/>
          </a:blip>
          <a:srcRect b="0" l="0" r="0" t="0"/>
          <a:stretch/>
        </p:blipFill>
        <p:spPr>
          <a:xfrm>
            <a:off x="247650" y="104775"/>
            <a:ext cx="1134666" cy="934641"/>
          </a:xfrm>
          <a:prstGeom prst="rect">
            <a:avLst/>
          </a:prstGeom>
          <a:noFill/>
          <a:ln cap="flat" cmpd="sng" w="9525">
            <a:solidFill>
              <a:srgbClr val="006600"/>
            </a:solidFill>
            <a:prstDash val="solid"/>
            <a:miter lim="800000"/>
            <a:headEnd len="sm" w="sm" type="none"/>
            <a:tailEnd len="sm" w="sm" type="none"/>
          </a:ln>
        </p:spPr>
      </p:pic>
      <p:cxnSp>
        <p:nvCxnSpPr>
          <p:cNvPr id="1186" name="Google Shape;1186;p112"/>
          <p:cNvCxnSpPr/>
          <p:nvPr/>
        </p:nvCxnSpPr>
        <p:spPr>
          <a:xfrm>
            <a:off x="247650" y="1039416"/>
            <a:ext cx="8661400" cy="0"/>
          </a:xfrm>
          <a:prstGeom prst="straightConnector1">
            <a:avLst/>
          </a:prstGeom>
          <a:noFill/>
          <a:ln cap="flat" cmpd="sng" w="38100">
            <a:solidFill>
              <a:srgbClr val="008000"/>
            </a:solidFill>
            <a:prstDash val="solid"/>
            <a:round/>
            <a:headEnd len="sm" w="sm" type="none"/>
            <a:tailEnd len="sm" w="sm" type="none"/>
          </a:ln>
        </p:spPr>
      </p:cxnSp>
      <p:sp>
        <p:nvSpPr>
          <p:cNvPr descr="Výsledek obrázku pro petroselini radix" id="1187" name="Google Shape;1187;p112"/>
          <p:cNvSpPr/>
          <p:nvPr/>
        </p:nvSpPr>
        <p:spPr>
          <a:xfrm>
            <a:off x="168275" y="-136922"/>
            <a:ext cx="304800" cy="2286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2400"/>
              <a:buFont typeface="Arial"/>
              <a:buNone/>
            </a:pPr>
            <a:r>
              <a:t/>
            </a:r>
            <a:endParaRPr b="0" sz="2400">
              <a:solidFill>
                <a:srgbClr val="FFFFCC"/>
              </a:solidFill>
              <a:latin typeface="Times New Roman"/>
              <a:ea typeface="Times New Roman"/>
              <a:cs typeface="Times New Roman"/>
              <a:sym typeface="Times New Roman"/>
            </a:endParaRPr>
          </a:p>
        </p:txBody>
      </p:sp>
      <p:pic>
        <p:nvPicPr>
          <p:cNvPr id="1188" name="Google Shape;1188;p112"/>
          <p:cNvPicPr preferRelativeResize="0"/>
          <p:nvPr/>
        </p:nvPicPr>
        <p:blipFill>
          <a:blip r:embed="rId4">
            <a:alphaModFix/>
          </a:blip>
          <a:stretch>
            <a:fillRect/>
          </a:stretch>
        </p:blipFill>
        <p:spPr>
          <a:xfrm>
            <a:off x="5356150" y="1694802"/>
            <a:ext cx="2073850" cy="3318150"/>
          </a:xfrm>
          <a:prstGeom prst="rect">
            <a:avLst/>
          </a:prstGeom>
          <a:noFill/>
          <a:ln>
            <a:noFill/>
          </a:ln>
        </p:spPr>
      </p:pic>
      <p:pic>
        <p:nvPicPr>
          <p:cNvPr id="1189" name="Google Shape;1189;p112"/>
          <p:cNvPicPr preferRelativeResize="0"/>
          <p:nvPr/>
        </p:nvPicPr>
        <p:blipFill>
          <a:blip r:embed="rId5">
            <a:alphaModFix/>
          </a:blip>
          <a:stretch>
            <a:fillRect/>
          </a:stretch>
        </p:blipFill>
        <p:spPr>
          <a:xfrm>
            <a:off x="1215475" y="2341300"/>
            <a:ext cx="3232547" cy="242724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1_Vějíře">
  <a:themeElements>
    <a:clrScheme name="">
      <a:dk1>
        <a:srgbClr val="5F5F5F"/>
      </a:dk1>
      <a:lt1>
        <a:srgbClr val="FFFFCC"/>
      </a:lt1>
      <a:dk2>
        <a:srgbClr val="000066"/>
      </a:dk2>
      <a:lt2>
        <a:srgbClr val="FFCC00"/>
      </a:lt2>
      <a:accent1>
        <a:srgbClr val="FFCC00"/>
      </a:accent1>
      <a:accent2>
        <a:srgbClr val="6666FF"/>
      </a:accent2>
      <a:accent3>
        <a:srgbClr val="AAAAB8"/>
      </a:accent3>
      <a:accent4>
        <a:srgbClr val="DADAAE"/>
      </a:accent4>
      <a:accent5>
        <a:srgbClr val="FFE2AA"/>
      </a:accent5>
      <a:accent6>
        <a:srgbClr val="5C5CE7"/>
      </a:accent6>
      <a:hlink>
        <a:srgbClr val="99CCFF"/>
      </a:hlink>
      <a:folHlink>
        <a:srgbClr val="0033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Vějíře">
  <a:themeElements>
    <a:clrScheme name="">
      <a:dk1>
        <a:srgbClr val="5F5F5F"/>
      </a:dk1>
      <a:lt1>
        <a:srgbClr val="FFFFCC"/>
      </a:lt1>
      <a:dk2>
        <a:srgbClr val="000066"/>
      </a:dk2>
      <a:lt2>
        <a:srgbClr val="FFCC00"/>
      </a:lt2>
      <a:accent1>
        <a:srgbClr val="FFCC00"/>
      </a:accent1>
      <a:accent2>
        <a:srgbClr val="6666FF"/>
      </a:accent2>
      <a:accent3>
        <a:srgbClr val="AAAAB8"/>
      </a:accent3>
      <a:accent4>
        <a:srgbClr val="DADAAE"/>
      </a:accent4>
      <a:accent5>
        <a:srgbClr val="FFE2AA"/>
      </a:accent5>
      <a:accent6>
        <a:srgbClr val="5C5CE7"/>
      </a:accent6>
      <a:hlink>
        <a:srgbClr val="99CCFF"/>
      </a:hlink>
      <a:folHlink>
        <a:srgbClr val="0033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3_Vějíře">
  <a:themeElements>
    <a:clrScheme name="">
      <a:dk1>
        <a:srgbClr val="5F5F5F"/>
      </a:dk1>
      <a:lt1>
        <a:srgbClr val="FFFFCC"/>
      </a:lt1>
      <a:dk2>
        <a:srgbClr val="000066"/>
      </a:dk2>
      <a:lt2>
        <a:srgbClr val="FFCC00"/>
      </a:lt2>
      <a:accent1>
        <a:srgbClr val="FFCC00"/>
      </a:accent1>
      <a:accent2>
        <a:srgbClr val="6666FF"/>
      </a:accent2>
      <a:accent3>
        <a:srgbClr val="AAAAB8"/>
      </a:accent3>
      <a:accent4>
        <a:srgbClr val="DADAAE"/>
      </a:accent4>
      <a:accent5>
        <a:srgbClr val="FFE2AA"/>
      </a:accent5>
      <a:accent6>
        <a:srgbClr val="5C5CE7"/>
      </a:accent6>
      <a:hlink>
        <a:srgbClr val="99CCFF"/>
      </a:hlink>
      <a:folHlink>
        <a:srgbClr val="0033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Motiv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_Vějíře">
  <a:themeElements>
    <a:clrScheme name="">
      <a:dk1>
        <a:srgbClr val="5F5F5F"/>
      </a:dk1>
      <a:lt1>
        <a:srgbClr val="FFFFCC"/>
      </a:lt1>
      <a:dk2>
        <a:srgbClr val="000066"/>
      </a:dk2>
      <a:lt2>
        <a:srgbClr val="FFCC00"/>
      </a:lt2>
      <a:accent1>
        <a:srgbClr val="FFCC00"/>
      </a:accent1>
      <a:accent2>
        <a:srgbClr val="6666FF"/>
      </a:accent2>
      <a:accent3>
        <a:srgbClr val="AAAAB8"/>
      </a:accent3>
      <a:accent4>
        <a:srgbClr val="DADAAE"/>
      </a:accent4>
      <a:accent5>
        <a:srgbClr val="FFE2AA"/>
      </a:accent5>
      <a:accent6>
        <a:srgbClr val="5C5CE7"/>
      </a:accent6>
      <a:hlink>
        <a:srgbClr val="99CCFF"/>
      </a:hlink>
      <a:folHlink>
        <a:srgbClr val="0033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7_Vějíře">
  <a:themeElements>
    <a:clrScheme name="">
      <a:dk1>
        <a:srgbClr val="5F5F5F"/>
      </a:dk1>
      <a:lt1>
        <a:srgbClr val="FFFFCC"/>
      </a:lt1>
      <a:dk2>
        <a:srgbClr val="000066"/>
      </a:dk2>
      <a:lt2>
        <a:srgbClr val="FFCC00"/>
      </a:lt2>
      <a:accent1>
        <a:srgbClr val="FFCC00"/>
      </a:accent1>
      <a:accent2>
        <a:srgbClr val="6666FF"/>
      </a:accent2>
      <a:accent3>
        <a:srgbClr val="AAAAB8"/>
      </a:accent3>
      <a:accent4>
        <a:srgbClr val="DADAAE"/>
      </a:accent4>
      <a:accent5>
        <a:srgbClr val="FFE2AA"/>
      </a:accent5>
      <a:accent6>
        <a:srgbClr val="5C5CE7"/>
      </a:accent6>
      <a:hlink>
        <a:srgbClr val="99CCFF"/>
      </a:hlink>
      <a:folHlink>
        <a:srgbClr val="0033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2_Vějíře">
  <a:themeElements>
    <a:clrScheme name="">
      <a:dk1>
        <a:srgbClr val="5F5F5F"/>
      </a:dk1>
      <a:lt1>
        <a:srgbClr val="FFFFCC"/>
      </a:lt1>
      <a:dk2>
        <a:srgbClr val="000066"/>
      </a:dk2>
      <a:lt2>
        <a:srgbClr val="FFCC00"/>
      </a:lt2>
      <a:accent1>
        <a:srgbClr val="FFCC00"/>
      </a:accent1>
      <a:accent2>
        <a:srgbClr val="6666FF"/>
      </a:accent2>
      <a:accent3>
        <a:srgbClr val="AAAAB8"/>
      </a:accent3>
      <a:accent4>
        <a:srgbClr val="DADAAE"/>
      </a:accent4>
      <a:accent5>
        <a:srgbClr val="FFE2AA"/>
      </a:accent5>
      <a:accent6>
        <a:srgbClr val="5C5CE7"/>
      </a:accent6>
      <a:hlink>
        <a:srgbClr val="99CCFF"/>
      </a:hlink>
      <a:folHlink>
        <a:srgbClr val="0033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2_Vějíře">
  <a:themeElements>
    <a:clrScheme name="">
      <a:dk1>
        <a:srgbClr val="5F5F5F"/>
      </a:dk1>
      <a:lt1>
        <a:srgbClr val="FFFFCC"/>
      </a:lt1>
      <a:dk2>
        <a:srgbClr val="000066"/>
      </a:dk2>
      <a:lt2>
        <a:srgbClr val="FFCC00"/>
      </a:lt2>
      <a:accent1>
        <a:srgbClr val="FFCC00"/>
      </a:accent1>
      <a:accent2>
        <a:srgbClr val="6666FF"/>
      </a:accent2>
      <a:accent3>
        <a:srgbClr val="AAAAB8"/>
      </a:accent3>
      <a:accent4>
        <a:srgbClr val="DADAAE"/>
      </a:accent4>
      <a:accent5>
        <a:srgbClr val="FFE2AA"/>
      </a:accent5>
      <a:accent6>
        <a:srgbClr val="5C5CE7"/>
      </a:accent6>
      <a:hlink>
        <a:srgbClr val="99CCFF"/>
      </a:hlink>
      <a:folHlink>
        <a:srgbClr val="0033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