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091D-66B3-433E-B840-E26D3CCFE8C6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71F35BB-34D9-4036-879C-4A82ED9290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091D-66B3-433E-B840-E26D3CCFE8C6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35BB-34D9-4036-879C-4A82ED9290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091D-66B3-433E-B840-E26D3CCFE8C6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35BB-34D9-4036-879C-4A82ED9290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091D-66B3-433E-B840-E26D3CCFE8C6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71F35BB-34D9-4036-879C-4A82ED9290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091D-66B3-433E-B840-E26D3CCFE8C6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35BB-34D9-4036-879C-4A82ED9290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091D-66B3-433E-B840-E26D3CCFE8C6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35BB-34D9-4036-879C-4A82ED9290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091D-66B3-433E-B840-E26D3CCFE8C6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71F35BB-34D9-4036-879C-4A82ED9290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091D-66B3-433E-B840-E26D3CCFE8C6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35BB-34D9-4036-879C-4A82ED9290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091D-66B3-433E-B840-E26D3CCFE8C6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35BB-34D9-4036-879C-4A82ED9290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091D-66B3-433E-B840-E26D3CCFE8C6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35BB-34D9-4036-879C-4A82ED9290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091D-66B3-433E-B840-E26D3CCFE8C6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35BB-34D9-4036-879C-4A82ED9290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23B091D-66B3-433E-B840-E26D3CCFE8C6}" type="datetimeFigureOut">
              <a:rPr lang="cs-CZ" smtClean="0"/>
              <a:pPr/>
              <a:t>2.4.2009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71F35BB-34D9-4036-879C-4A82ED92909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Projektové řízení /Řízení projektů </a:t>
            </a:r>
            <a:r>
              <a:rPr lang="cs-CZ" smtClean="0"/>
              <a:t>v religionistice</a:t>
            </a:r>
            <a:br>
              <a:rPr lang="cs-CZ" smtClean="0"/>
            </a:br>
            <a:r>
              <a:rPr lang="cs-CZ" smtClean="0"/>
              <a:t>SWOT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Kurs jaro 2009</a:t>
            </a:r>
          </a:p>
          <a:p>
            <a:r>
              <a:rPr lang="cs-CZ" dirty="0" smtClean="0"/>
              <a:t>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Kontrola domácího úkolu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Co může ohrozit úspěšné řešení vašeho společného úkolu? (každý udělá svůj vlastní domácí úkol)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Metoda se využívá již při zpracování studie příležitostí. Ale je ji možné použít i v jiné fázi přípravy projektu.</a:t>
            </a:r>
          </a:p>
          <a:p>
            <a:endParaRPr lang="cs-CZ" dirty="0" smtClean="0"/>
          </a:p>
          <a:p>
            <a:r>
              <a:rPr lang="cs-CZ" dirty="0" smtClean="0"/>
              <a:t>Je vhodná také při jakékoliv „bilanci“.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04800" y="1697034"/>
          <a:ext cx="8686800" cy="3803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75310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POZITIVA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NEGATIVA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25283">
                <a:tc>
                  <a:txBody>
                    <a:bodyPr/>
                    <a:lstStyle/>
                    <a:p>
                      <a:r>
                        <a:rPr lang="cs-CZ" b="1" dirty="0" smtClean="0"/>
                        <a:t>Přítomnost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S </a:t>
                      </a:r>
                      <a:r>
                        <a:rPr lang="cs-CZ" b="0" dirty="0" smtClean="0"/>
                        <a:t>(</a:t>
                      </a:r>
                      <a:r>
                        <a:rPr lang="cs-CZ" b="0" dirty="0" err="1" smtClean="0"/>
                        <a:t>strenghts</a:t>
                      </a:r>
                      <a:r>
                        <a:rPr lang="cs-CZ" b="0" dirty="0" smtClean="0"/>
                        <a:t>) – silné stránky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W</a:t>
                      </a:r>
                      <a:r>
                        <a:rPr lang="cs-CZ" b="0" dirty="0" smtClean="0"/>
                        <a:t> (</a:t>
                      </a:r>
                      <a:r>
                        <a:rPr lang="cs-CZ" b="0" dirty="0" err="1" smtClean="0"/>
                        <a:t>weaknesses</a:t>
                      </a:r>
                      <a:r>
                        <a:rPr lang="cs-CZ" b="0" dirty="0" smtClean="0"/>
                        <a:t>) – slabiny, slabé stránky</a:t>
                      </a:r>
                      <a:endParaRPr lang="cs-CZ" b="1" dirty="0"/>
                    </a:p>
                  </a:txBody>
                  <a:tcPr/>
                </a:tc>
              </a:tr>
              <a:tr h="1525283">
                <a:tc>
                  <a:txBody>
                    <a:bodyPr/>
                    <a:lstStyle/>
                    <a:p>
                      <a:r>
                        <a:rPr lang="cs-CZ" b="1" dirty="0" smtClean="0"/>
                        <a:t>Budoucnost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O </a:t>
                      </a:r>
                      <a:r>
                        <a:rPr lang="cs-CZ" b="0" dirty="0" smtClean="0"/>
                        <a:t>(</a:t>
                      </a:r>
                      <a:r>
                        <a:rPr lang="cs-CZ" b="0" dirty="0" err="1" smtClean="0"/>
                        <a:t>opportunities</a:t>
                      </a:r>
                      <a:r>
                        <a:rPr lang="cs-CZ" b="0" dirty="0" smtClean="0"/>
                        <a:t>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T </a:t>
                      </a:r>
                      <a:r>
                        <a:rPr lang="cs-CZ" b="0" dirty="0" smtClean="0"/>
                        <a:t>(</a:t>
                      </a:r>
                      <a:r>
                        <a:rPr lang="cs-CZ" b="0" dirty="0" err="1" smtClean="0"/>
                        <a:t>threads</a:t>
                      </a:r>
                      <a:r>
                        <a:rPr lang="cs-CZ" b="0" dirty="0" smtClean="0"/>
                        <a:t>) - hrozby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Každý sám si udělá vlastní SWOT </a:t>
            </a:r>
            <a:r>
              <a:rPr lang="cs-CZ" smtClean="0"/>
              <a:t>analýzu projektu.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</TotalTime>
  <Words>103</Words>
  <Application>Microsoft Office PowerPoint</Application>
  <PresentationFormat>Předvádění na obrazovce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Cesta</vt:lpstr>
      <vt:lpstr>Projektové řízení /Řízení projektů v religionistice SWOT</vt:lpstr>
      <vt:lpstr>Kontrola domácího úkolu</vt:lpstr>
      <vt:lpstr>SWOT</vt:lpstr>
      <vt:lpstr>SWOT</vt:lpstr>
      <vt:lpstr>domácí úkol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Projektové řízení /Řízení projektů v religionistice</dc:title>
  <dc:creator>user</dc:creator>
  <cp:lastModifiedBy>user</cp:lastModifiedBy>
  <cp:revision>8</cp:revision>
  <dcterms:created xsi:type="dcterms:W3CDTF">2009-02-26T10:34:33Z</dcterms:created>
  <dcterms:modified xsi:type="dcterms:W3CDTF">2009-04-02T12:45:04Z</dcterms:modified>
</cp:coreProperties>
</file>