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0604B9-7409-4E51-8CA6-649C26453775}" type="datetimeFigureOut">
              <a:rPr lang="cs-CZ" smtClean="0"/>
              <a:pPr/>
              <a:t>19.10.2009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1BA91-4C25-4169-80A2-8679A369F8D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CRÓNICA DEL REY  PASMADO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86612"/>
          </a:xfrm>
        </p:spPr>
        <p:txBody>
          <a:bodyPr>
            <a:norm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GONZALO TORRENTE BALLESTER</a:t>
            </a:r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PETRA ŠTANTEJSKÁ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GONZALO TORRENTE BALLESTER </a:t>
            </a:r>
            <a:r>
              <a:rPr lang="es-ES" sz="3100" dirty="0" smtClean="0"/>
              <a:t>(1910 – 1999)</a:t>
            </a:r>
            <a:endParaRPr lang="es-ES" sz="3100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715140" y="3286124"/>
            <a:ext cx="2214546" cy="29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389120"/>
          </a:xfrm>
        </p:spPr>
        <p:txBody>
          <a:bodyPr/>
          <a:lstStyle/>
          <a:p>
            <a:r>
              <a:rPr lang="es-ES" dirty="0" smtClean="0"/>
              <a:t>1910 (Ferrol) – 1999 (Salamanca) 		</a:t>
            </a:r>
          </a:p>
          <a:p>
            <a:r>
              <a:rPr lang="es-ES" dirty="0" smtClean="0"/>
              <a:t>profesor(universidades de Santiago de Compostela y de Albany, EE.UU.) </a:t>
            </a:r>
          </a:p>
          <a:p>
            <a:r>
              <a:rPr lang="es-ES" dirty="0" smtClean="0"/>
              <a:t>novelista, crítico, autor dramático</a:t>
            </a:r>
          </a:p>
          <a:p>
            <a:r>
              <a:rPr lang="es-ES" dirty="0" smtClean="0"/>
              <a:t>periodista </a:t>
            </a:r>
            <a:r>
              <a:rPr lang="cs-CZ" dirty="0" smtClean="0"/>
              <a:t>(</a:t>
            </a:r>
            <a:r>
              <a:rPr lang="es-ES" dirty="0" smtClean="0"/>
              <a:t>el diario madrileño </a:t>
            </a:r>
            <a:r>
              <a:rPr lang="es-ES" i="1" dirty="0" smtClean="0"/>
              <a:t>Arriba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1943 - publicó primera novela </a:t>
            </a:r>
            <a:r>
              <a:rPr lang="es-ES" sz="2400" i="1" dirty="0" smtClean="0"/>
              <a:t>Javier Mariño</a:t>
            </a:r>
          </a:p>
          <a:p>
            <a:r>
              <a:rPr lang="es-ES" dirty="0" smtClean="0"/>
              <a:t>1989 - Crónica del Rey Pasmado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es-ES" smtClean="0"/>
              <a:t>CRÓNICA DEL REY PASMADO</a:t>
            </a:r>
            <a:endParaRPr lang="es-E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/>
          <a:lstStyle/>
          <a:p>
            <a:r>
              <a:rPr lang="es-ES" dirty="0" smtClean="0"/>
              <a:t>publicada en el año 1989</a:t>
            </a:r>
          </a:p>
          <a:p>
            <a:r>
              <a:rPr lang="es-ES" dirty="0" smtClean="0"/>
              <a:t>se trata de una novela histórica</a:t>
            </a:r>
          </a:p>
          <a:p>
            <a:r>
              <a:rPr lang="es-ES" dirty="0" smtClean="0"/>
              <a:t>el argumento se desarolla a comienzos del siglo XVII </a:t>
            </a:r>
          </a:p>
          <a:p>
            <a:r>
              <a:rPr lang="es-ES" dirty="0" smtClean="0"/>
              <a:t>fue adaptada por el cine por Imanol Uribe y obtuvo ocho premios Goya en la edición de 1992</a:t>
            </a:r>
            <a:endParaRPr lang="es-ES" dirty="0"/>
          </a:p>
        </p:txBody>
      </p:sp>
      <p:pic>
        <p:nvPicPr>
          <p:cNvPr id="8" name="Obrázek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256"/>
            <a:ext cx="164307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LA OBRA</a:t>
            </a:r>
            <a:endParaRPr lang="es-E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Por primera vez </a:t>
            </a:r>
            <a:r>
              <a:rPr lang="es-ES" sz="2400" dirty="0" smtClean="0"/>
              <a:t>se publicó </a:t>
            </a:r>
            <a:r>
              <a:rPr lang="es-ES" sz="2400" dirty="0" smtClean="0"/>
              <a:t>en la Editorial Planetea</a:t>
            </a:r>
          </a:p>
          <a:p>
            <a:r>
              <a:rPr lang="es-ES" sz="2400" dirty="0" smtClean="0"/>
              <a:t>Está dividida en cuatro </a:t>
            </a:r>
            <a:r>
              <a:rPr lang="es-ES" sz="2400" dirty="0" smtClean="0"/>
              <a:t>capítulos generales </a:t>
            </a:r>
            <a:endParaRPr lang="es-ES" sz="2400" dirty="0" smtClean="0"/>
          </a:p>
          <a:p>
            <a:r>
              <a:rPr lang="es-ES" sz="2400" dirty="0" smtClean="0"/>
              <a:t>Cada capítulo tiene muchos subcapítulos más pequeños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Su título queda aclarado al principio de la obra cuando varias personas  de la corte ven al rey  y él parece como pasmado, porque después de ver a Marfisa desnuda, dicen que se le ha quedado cara de pasmado</a:t>
            </a:r>
          </a:p>
          <a:p>
            <a:endParaRPr lang="es-ES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LOS TEMAS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El tema principal es el intento del rey de ver a la reina desnuda</a:t>
            </a:r>
          </a:p>
          <a:p>
            <a:r>
              <a:rPr lang="es-ES" sz="2800" dirty="0" smtClean="0"/>
              <a:t>Podemos ver también otro tema </a:t>
            </a:r>
            <a:r>
              <a:rPr lang="cs-CZ" sz="2800" dirty="0" err="1" smtClean="0"/>
              <a:t>que</a:t>
            </a:r>
            <a:r>
              <a:rPr lang="es-ES" sz="2800" dirty="0" smtClean="0"/>
              <a:t> </a:t>
            </a:r>
            <a:r>
              <a:rPr lang="es-ES" sz="2800" dirty="0" smtClean="0"/>
              <a:t>es la política en España en tiempos de la Santa Inquizición (en el siglo XVII)</a:t>
            </a: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7" y="4398352"/>
            <a:ext cx="1357321" cy="217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LOS PERSONAJES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400" dirty="0" smtClean="0"/>
              <a:t>La obra tiene muchas personajes. Las más importantes son:</a:t>
            </a:r>
          </a:p>
          <a:p>
            <a:pPr>
              <a:buNone/>
            </a:pPr>
            <a:endParaRPr lang="es-ES" sz="2400" dirty="0" smtClean="0"/>
          </a:p>
          <a:p>
            <a:pPr algn="ctr"/>
            <a:r>
              <a:rPr lang="es-ES" dirty="0" smtClean="0"/>
              <a:t>El Rey</a:t>
            </a:r>
          </a:p>
          <a:p>
            <a:pPr algn="ctr"/>
            <a:r>
              <a:rPr lang="es-ES" dirty="0" smtClean="0"/>
              <a:t>La Reina</a:t>
            </a:r>
          </a:p>
          <a:p>
            <a:pPr algn="ctr"/>
            <a:r>
              <a:rPr lang="es-ES" dirty="0" smtClean="0"/>
              <a:t>Marfisa</a:t>
            </a:r>
          </a:p>
          <a:p>
            <a:pPr algn="ctr"/>
            <a:r>
              <a:rPr lang="es-ES" dirty="0" smtClean="0"/>
              <a:t>El Padre Almeida</a:t>
            </a:r>
          </a:p>
          <a:p>
            <a:pPr algn="ctr"/>
            <a:r>
              <a:rPr lang="es-ES" dirty="0" smtClean="0"/>
              <a:t>El Conde de la Peña Andrada</a:t>
            </a:r>
          </a:p>
          <a:p>
            <a:pPr algn="ctr"/>
            <a:r>
              <a:rPr lang="es-ES" dirty="0" smtClean="0"/>
              <a:t>El Valido</a:t>
            </a:r>
          </a:p>
          <a:p>
            <a:pPr algn="ctr"/>
            <a:r>
              <a:rPr lang="es-ES" dirty="0" smtClean="0"/>
              <a:t>Padre Villaescusa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747690"/>
            <a:ext cx="8229600" cy="611031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Rey – </a:t>
            </a:r>
            <a:r>
              <a:rPr lang="es-ES" sz="2000" dirty="0" smtClean="0"/>
              <a:t>No hay muchas características suyas. Es el protagonista. Además de él sabemos que es muy joven y no sabe bien que debe hacer. 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dirty="0" smtClean="0"/>
              <a:t>La Reina </a:t>
            </a:r>
            <a:r>
              <a:rPr lang="es-ES" sz="2000" dirty="0" smtClean="0"/>
              <a:t>– También joven y no tiene experiencias de vida. Además me parece un poco pasiva e incauta (como el Rey).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dirty="0" smtClean="0"/>
              <a:t>Marfisa</a:t>
            </a:r>
            <a:r>
              <a:rPr lang="es-ES" sz="2000" dirty="0" smtClean="0"/>
              <a:t> – Es una prostituta a la que el Rey la vio desnuda. Está segura en su trato y tiene algunas experiencias.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dirty="0" smtClean="0"/>
              <a:t>El Conde de la Peña Andrada  y el Padre Almeida </a:t>
            </a:r>
            <a:r>
              <a:rPr lang="es-ES" sz="2000" dirty="0" smtClean="0"/>
              <a:t>– </a:t>
            </a:r>
            <a:r>
              <a:rPr lang="cs-CZ" sz="2000" dirty="0" smtClean="0"/>
              <a:t>S</a:t>
            </a:r>
            <a:r>
              <a:rPr lang="es-ES" sz="2000" dirty="0" smtClean="0"/>
              <a:t>on, podemos decir, </a:t>
            </a:r>
            <a:r>
              <a:rPr lang="cs-CZ" sz="2000" dirty="0" smtClean="0"/>
              <a:t>los </a:t>
            </a:r>
            <a:r>
              <a:rPr lang="es-ES" sz="2000" dirty="0" smtClean="0"/>
              <a:t>amigos del Rey. Ambos están </a:t>
            </a:r>
            <a:r>
              <a:rPr lang="cs-CZ" sz="2000" dirty="0" smtClean="0"/>
              <a:t>de </a:t>
            </a:r>
            <a:r>
              <a:rPr lang="es-ES" sz="2000" dirty="0" smtClean="0"/>
              <a:t>acuerdo de que el Rey puede ver </a:t>
            </a:r>
            <a:r>
              <a:rPr lang="cs-CZ" sz="2000" dirty="0" smtClean="0"/>
              <a:t>a </a:t>
            </a:r>
            <a:r>
              <a:rPr lang="es-ES" sz="2000" dirty="0" smtClean="0"/>
              <a:t>su esposa, la Reina, desnuda.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dirty="0" smtClean="0"/>
              <a:t>El Padre Villaescusa y el Valido </a:t>
            </a:r>
            <a:r>
              <a:rPr lang="es-ES" sz="2000" dirty="0" smtClean="0"/>
              <a:t>- </a:t>
            </a:r>
            <a:r>
              <a:rPr lang="cs-CZ" sz="2000" dirty="0" smtClean="0"/>
              <a:t>S</a:t>
            </a:r>
            <a:r>
              <a:rPr lang="es-ES" sz="2000" dirty="0" smtClean="0"/>
              <a:t>on los máximos detractores de que el Rey y la Reina se puedan ver desnudos . Piensan que es un pecado. Al final el Valido va cambiando su opinión, no está tan convencido.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LA CONCLUSIÓN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es-ES" dirty="0" smtClean="0"/>
              <a:t>Mucha gente tiene miedo que Dios le</a:t>
            </a:r>
            <a:r>
              <a:rPr lang="cs-CZ" dirty="0" smtClean="0"/>
              <a:t> </a:t>
            </a:r>
            <a:r>
              <a:rPr lang="es-ES" dirty="0" smtClean="0"/>
              <a:t>castique por los p</a:t>
            </a:r>
            <a:r>
              <a:rPr lang="cs-CZ" dirty="0" smtClean="0"/>
              <a:t>e</a:t>
            </a:r>
            <a:r>
              <a:rPr lang="es-ES" dirty="0" smtClean="0"/>
              <a:t>cados de su Rey, que pierdan la batalla en Flandes y que el oro de las Indias no llegue a Cádiz – sin embargo, después de que el Rey vio a su esposa desnuda vendrían las noticias </a:t>
            </a:r>
            <a:r>
              <a:rPr lang="cs-CZ" dirty="0" smtClean="0"/>
              <a:t>                                </a:t>
            </a:r>
            <a:r>
              <a:rPr lang="es-ES" dirty="0" smtClean="0"/>
              <a:t>buenas -la guerra en Holanda </a:t>
            </a:r>
            <a:r>
              <a:rPr lang="cs-CZ" dirty="0" smtClean="0"/>
              <a:t>                                                    </a:t>
            </a:r>
            <a:r>
              <a:rPr lang="es-ES" dirty="0" smtClean="0"/>
              <a:t>la</a:t>
            </a:r>
            <a:r>
              <a:rPr lang="cs-CZ" dirty="0" smtClean="0"/>
              <a:t> </a:t>
            </a:r>
            <a:r>
              <a:rPr lang="es-ES" dirty="0" smtClean="0"/>
              <a:t>ganaron, el oro</a:t>
            </a:r>
            <a:r>
              <a:rPr lang="cs-CZ" dirty="0" smtClean="0"/>
              <a:t> </a:t>
            </a:r>
            <a:r>
              <a:rPr lang="es-ES" dirty="0" smtClean="0"/>
              <a:t>llegó a Cádiz </a:t>
            </a:r>
            <a:r>
              <a:rPr lang="cs-CZ" dirty="0" smtClean="0"/>
              <a:t>                                                </a:t>
            </a:r>
            <a:r>
              <a:rPr lang="es-ES" dirty="0" smtClean="0"/>
              <a:t> y </a:t>
            </a:r>
            <a:r>
              <a:rPr lang="cs-CZ" dirty="0" smtClean="0"/>
              <a:t> </a:t>
            </a:r>
            <a:r>
              <a:rPr lang="es-ES" dirty="0" smtClean="0"/>
              <a:t>(casi) todo</a:t>
            </a:r>
            <a:r>
              <a:rPr lang="cs-CZ" dirty="0" smtClean="0"/>
              <a:t>s</a:t>
            </a:r>
            <a:r>
              <a:rPr lang="es-ES" dirty="0" smtClean="0"/>
              <a:t> están felices.</a:t>
            </a:r>
          </a:p>
        </p:txBody>
      </p:sp>
      <p:pic>
        <p:nvPicPr>
          <p:cNvPr id="7" name="Obrázek 6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5357818" y="4071942"/>
            <a:ext cx="3424243" cy="25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EL RESUMEN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obra se desarolla en los tiempos de la Inquisición en el corte espa</a:t>
            </a:r>
            <a:r>
              <a:rPr lang="es-ES" sz="2400" dirty="0" smtClean="0"/>
              <a:t>ñol.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Las personas se dividen en dos grupos: a favor de que el Rey puede ver la Reina desnuda  y otros – que piensan que es un pecado mortal y están en contra. De esto se discute en el Santo Tribunal, en el palacio, en toda la villa,…todo el mundo sabe que el Rey pidió su mujer poder verla desnuda.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Al final todo termina bien.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531</Words>
  <Application>Microsoft Office PowerPoint</Application>
  <PresentationFormat>Předvádění na obrazovce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CRÓNICA DEL REY  PASMADO</vt:lpstr>
      <vt:lpstr>GONZALO TORRENTE BALLESTER (1910 – 1999)</vt:lpstr>
      <vt:lpstr>CRÓNICA DEL REY PASMADO</vt:lpstr>
      <vt:lpstr>LA OBRA</vt:lpstr>
      <vt:lpstr>LOS TEMAS</vt:lpstr>
      <vt:lpstr>LOS PERSONAJES</vt:lpstr>
      <vt:lpstr>Snímek 7</vt:lpstr>
      <vt:lpstr>LA CONCLUSIÓN</vt:lpstr>
      <vt:lpstr>EL RESUMEN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CRÓNICA DEL REY PASMADO</dc:title>
  <dc:creator>Windows User</dc:creator>
  <cp:lastModifiedBy>Windows User</cp:lastModifiedBy>
  <cp:revision>22</cp:revision>
  <dcterms:created xsi:type="dcterms:W3CDTF">2009-10-18T11:46:51Z</dcterms:created>
  <dcterms:modified xsi:type="dcterms:W3CDTF">2009-10-19T07:11:37Z</dcterms:modified>
</cp:coreProperties>
</file>